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45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55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7982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66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938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43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339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95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13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4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52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64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50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07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57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31350-BD7B-4B0D-8409-BB6C2CA04AC8}" type="datetimeFigureOut">
              <a:rPr lang="cs-CZ" smtClean="0"/>
              <a:t>30.11.2015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8EE831-0054-4A46-981E-E880C96630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03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4.-5.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35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Vyberte tvary akuzativu singuláru: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 smtClean="0"/>
              <a:t>domum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rerum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spurium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hominum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vulnus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arcus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basim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regionum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continuum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superficiem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cornu</a:t>
            </a:r>
            <a:r>
              <a:rPr lang="cs-CZ" altLang="cs-CZ" b="1" dirty="0" smtClean="0"/>
              <a:t>, rete, </a:t>
            </a:r>
            <a:r>
              <a:rPr lang="cs-CZ" altLang="cs-CZ" b="1" dirty="0" err="1" smtClean="0"/>
              <a:t>tussium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diaphragmatum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spiritum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ureterum</a:t>
            </a:r>
            <a:r>
              <a:rPr lang="cs-CZ" altLang="cs-CZ" b="1" dirty="0" smtClean="0"/>
              <a:t>, os, </a:t>
            </a:r>
            <a:r>
              <a:rPr lang="cs-CZ" altLang="cs-CZ" b="1" dirty="0" err="1" smtClean="0"/>
              <a:t>ossa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uterum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nasalium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crurum</a:t>
            </a:r>
            <a:r>
              <a:rPr lang="cs-CZ" altLang="cs-CZ" b="1" dirty="0" smtClean="0"/>
              <a:t>, ganglion, </a:t>
            </a:r>
            <a:r>
              <a:rPr lang="cs-CZ" altLang="cs-CZ" b="1" dirty="0" err="1" smtClean="0"/>
              <a:t>rem</a:t>
            </a:r>
            <a:r>
              <a:rPr lang="cs-CZ" altLang="cs-CZ" b="1" dirty="0" smtClean="0"/>
              <a:t>, </a:t>
            </a:r>
            <a:r>
              <a:rPr lang="cs-CZ" altLang="cs-CZ" b="1" dirty="0" err="1" smtClean="0"/>
              <a:t>ren</a:t>
            </a:r>
            <a:endParaRPr lang="cs-CZ" alt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41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Převeďte do singuláru nebo plurálu: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altLang="cs-CZ" b="1" dirty="0" err="1" smtClean="0"/>
              <a:t>meatum</a:t>
            </a:r>
            <a:endParaRPr lang="cs-CZ" altLang="cs-CZ" b="1" dirty="0" smtClean="0"/>
          </a:p>
          <a:p>
            <a:r>
              <a:rPr lang="cs-CZ" altLang="cs-CZ" b="1" dirty="0" err="1" smtClean="0"/>
              <a:t>genuum</a:t>
            </a:r>
            <a:endParaRPr lang="cs-CZ" altLang="cs-CZ" b="1" dirty="0" smtClean="0"/>
          </a:p>
          <a:p>
            <a:r>
              <a:rPr lang="cs-CZ" altLang="cs-CZ" b="1" dirty="0" err="1" smtClean="0"/>
              <a:t>carie</a:t>
            </a:r>
            <a:endParaRPr lang="cs-CZ" altLang="cs-CZ" b="1" dirty="0" smtClean="0"/>
          </a:p>
          <a:p>
            <a:r>
              <a:rPr lang="cs-CZ" altLang="cs-CZ" b="1" dirty="0" err="1" smtClean="0"/>
              <a:t>fetūs</a:t>
            </a:r>
            <a:endParaRPr lang="cs-CZ" altLang="cs-CZ" b="1" dirty="0" smtClean="0"/>
          </a:p>
          <a:p>
            <a:r>
              <a:rPr lang="cs-CZ" altLang="cs-CZ" b="1" dirty="0" err="1" smtClean="0"/>
              <a:t>gravidas</a:t>
            </a:r>
            <a:endParaRPr lang="cs-CZ" altLang="cs-CZ" b="1" dirty="0" smtClean="0"/>
          </a:p>
          <a:p>
            <a:r>
              <a:rPr lang="cs-CZ" altLang="cs-CZ" b="1" dirty="0" err="1" smtClean="0"/>
              <a:t>graviditas</a:t>
            </a:r>
            <a:endParaRPr lang="cs-CZ" altLang="cs-CZ" b="1" dirty="0" smtClean="0"/>
          </a:p>
          <a:p>
            <a:r>
              <a:rPr lang="cs-CZ" altLang="cs-CZ" b="1" dirty="0" err="1" smtClean="0"/>
              <a:t>cubitum</a:t>
            </a:r>
            <a:endParaRPr lang="cs-CZ" altLang="cs-CZ" b="1" dirty="0" smtClean="0"/>
          </a:p>
          <a:p>
            <a:r>
              <a:rPr lang="cs-CZ" altLang="cs-CZ" b="1" dirty="0" err="1" smtClean="0"/>
              <a:t>capitum</a:t>
            </a:r>
            <a:endParaRPr lang="cs-CZ" altLang="cs-CZ" b="1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b="1" dirty="0" err="1" smtClean="0"/>
              <a:t>decubitum</a:t>
            </a:r>
            <a:endParaRPr lang="cs-CZ" altLang="cs-CZ" b="1" dirty="0" smtClean="0"/>
          </a:p>
          <a:p>
            <a:r>
              <a:rPr lang="cs-CZ" altLang="cs-CZ" b="1" dirty="0" err="1" smtClean="0"/>
              <a:t>bicipites</a:t>
            </a:r>
            <a:endParaRPr lang="cs-CZ" altLang="cs-CZ" b="1" dirty="0" smtClean="0"/>
          </a:p>
          <a:p>
            <a:r>
              <a:rPr lang="cs-CZ" altLang="cs-CZ" b="1" dirty="0" err="1" smtClean="0"/>
              <a:t>foramine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nutricio</a:t>
            </a:r>
            <a:endParaRPr lang="cs-CZ" altLang="cs-CZ" b="1" dirty="0" smtClean="0"/>
          </a:p>
          <a:p>
            <a:r>
              <a:rPr lang="cs-CZ" altLang="cs-CZ" b="1" dirty="0" err="1" smtClean="0"/>
              <a:t>partium</a:t>
            </a:r>
            <a:endParaRPr lang="cs-CZ" altLang="cs-CZ" b="1" dirty="0" smtClean="0"/>
          </a:p>
          <a:p>
            <a:r>
              <a:rPr lang="cs-CZ" altLang="cs-CZ" b="1" dirty="0" err="1" smtClean="0"/>
              <a:t>partuum</a:t>
            </a:r>
            <a:endParaRPr lang="cs-CZ" altLang="cs-CZ" b="1" dirty="0" smtClean="0"/>
          </a:p>
          <a:p>
            <a:r>
              <a:rPr lang="cs-CZ" altLang="cs-CZ" b="1" dirty="0" err="1" smtClean="0"/>
              <a:t>partibus</a:t>
            </a:r>
            <a:endParaRPr lang="cs-CZ" altLang="cs-CZ" b="1" dirty="0" smtClean="0"/>
          </a:p>
          <a:p>
            <a:r>
              <a:rPr lang="cs-CZ" altLang="cs-CZ" b="1" dirty="0" err="1" smtClean="0"/>
              <a:t>morbum</a:t>
            </a:r>
            <a:endParaRPr lang="cs-CZ" altLang="cs-CZ" b="1" dirty="0" smtClean="0"/>
          </a:p>
          <a:p>
            <a:r>
              <a:rPr lang="cs-CZ" altLang="cs-CZ" b="1" dirty="0" err="1" smtClean="0"/>
              <a:t>mortium</a:t>
            </a:r>
            <a:r>
              <a:rPr lang="cs-CZ" alt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14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Spojte adjektiva s vhodným tvarem substantiva z nabídky: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i="1" dirty="0" err="1"/>
              <a:t>frontalia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sinistri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sinistra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simplicium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multiplices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simplicis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brachialem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dextrum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multiplicem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sanorum</a:t>
            </a:r>
            <a:endParaRPr lang="cs-CZ" altLang="cs-CZ" b="1" i="1" dirty="0"/>
          </a:p>
          <a:p>
            <a:pPr marL="0" indent="0">
              <a:buFontTx/>
              <a:buNone/>
              <a:defRPr/>
            </a:pP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manu, </a:t>
            </a:r>
            <a:r>
              <a:rPr lang="cs-CZ" altLang="cs-CZ" b="1" dirty="0" err="1"/>
              <a:t>articulationis</a:t>
            </a:r>
            <a:r>
              <a:rPr lang="cs-CZ" altLang="cs-CZ" b="1" dirty="0"/>
              <a:t>, </a:t>
            </a:r>
            <a:r>
              <a:rPr lang="cs-CZ" altLang="cs-CZ" b="1" dirty="0" err="1"/>
              <a:t>plexum</a:t>
            </a:r>
            <a:r>
              <a:rPr lang="cs-CZ" altLang="cs-CZ" b="1" dirty="0"/>
              <a:t>, </a:t>
            </a:r>
            <a:r>
              <a:rPr lang="cs-CZ" altLang="cs-CZ" b="1" dirty="0" err="1"/>
              <a:t>pulmonum</a:t>
            </a:r>
            <a:r>
              <a:rPr lang="cs-CZ" altLang="cs-CZ" b="1" dirty="0"/>
              <a:t>, </a:t>
            </a:r>
            <a:r>
              <a:rPr lang="cs-CZ" altLang="cs-CZ" b="1" dirty="0" err="1"/>
              <a:t>oculum</a:t>
            </a:r>
            <a:r>
              <a:rPr lang="cs-CZ" altLang="cs-CZ" b="1" dirty="0"/>
              <a:t>, </a:t>
            </a:r>
            <a:r>
              <a:rPr lang="cs-CZ" altLang="cs-CZ" b="1" dirty="0" err="1"/>
              <a:t>cornua</a:t>
            </a:r>
            <a:r>
              <a:rPr lang="cs-CZ" altLang="cs-CZ" b="1" dirty="0"/>
              <a:t>, </a:t>
            </a:r>
            <a:r>
              <a:rPr lang="cs-CZ" altLang="cs-CZ" b="1" dirty="0" err="1"/>
              <a:t>pulverum</a:t>
            </a:r>
            <a:r>
              <a:rPr lang="cs-CZ" altLang="cs-CZ" b="1" dirty="0"/>
              <a:t>, </a:t>
            </a:r>
            <a:r>
              <a:rPr lang="cs-CZ" altLang="cs-CZ" b="1" dirty="0" err="1"/>
              <a:t>genūs</a:t>
            </a:r>
            <a:r>
              <a:rPr lang="cs-CZ" altLang="cs-CZ" b="1" dirty="0"/>
              <a:t>, </a:t>
            </a:r>
            <a:r>
              <a:rPr lang="cs-CZ" altLang="cs-CZ" b="1" dirty="0" err="1"/>
              <a:t>fracturae</a:t>
            </a:r>
            <a:r>
              <a:rPr lang="cs-CZ" altLang="cs-CZ" b="1" dirty="0"/>
              <a:t>, </a:t>
            </a:r>
            <a:r>
              <a:rPr lang="cs-CZ" altLang="cs-CZ" b="1" dirty="0" err="1"/>
              <a:t>sclerosim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6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Dejte do opačného čísla: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 smtClean="0"/>
              <a:t>homines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cum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morbis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gravibus</a:t>
            </a:r>
            <a:endParaRPr lang="cs-CZ" altLang="cs-CZ" b="1" dirty="0" smtClean="0"/>
          </a:p>
          <a:p>
            <a:r>
              <a:rPr lang="cs-CZ" altLang="cs-CZ" b="1" dirty="0" err="1" smtClean="0"/>
              <a:t>remedia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contra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dolores</a:t>
            </a:r>
            <a:endParaRPr lang="cs-CZ" altLang="cs-CZ" b="1" dirty="0" smtClean="0"/>
          </a:p>
          <a:p>
            <a:r>
              <a:rPr lang="cs-CZ" altLang="cs-CZ" b="1" dirty="0" smtClean="0"/>
              <a:t>in </a:t>
            </a:r>
            <a:r>
              <a:rPr lang="cs-CZ" altLang="cs-CZ" b="1" dirty="0" err="1" smtClean="0"/>
              <a:t>cavitatem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dentis</a:t>
            </a:r>
            <a:endParaRPr lang="cs-CZ" altLang="cs-CZ" b="1" dirty="0" smtClean="0"/>
          </a:p>
          <a:p>
            <a:r>
              <a:rPr lang="cs-CZ" altLang="cs-CZ" b="1" dirty="0" smtClean="0"/>
              <a:t>sub </a:t>
            </a:r>
            <a:r>
              <a:rPr lang="cs-CZ" altLang="cs-CZ" b="1" dirty="0" err="1" smtClean="0"/>
              <a:t>cortice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lentis</a:t>
            </a:r>
            <a:endParaRPr lang="cs-CZ" altLang="cs-CZ" b="1" dirty="0" smtClean="0"/>
          </a:p>
          <a:p>
            <a:r>
              <a:rPr lang="cs-CZ" altLang="cs-CZ" b="1" dirty="0" err="1" smtClean="0"/>
              <a:t>laesiones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musculorum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intercostalium</a:t>
            </a:r>
            <a:endParaRPr lang="cs-CZ" altLang="cs-CZ" b="1" dirty="0" smtClean="0"/>
          </a:p>
          <a:p>
            <a:r>
              <a:rPr lang="cs-CZ" altLang="cs-CZ" b="1" dirty="0" err="1" smtClean="0"/>
              <a:t>ligamenta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collateralia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articulationum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digitorum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manuum</a:t>
            </a:r>
            <a:endParaRPr lang="cs-CZ" alt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97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Vytvořte spojení: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causa — partus — </a:t>
            </a:r>
            <a:r>
              <a:rPr lang="cs-CZ" altLang="cs-CZ" b="1" dirty="0" err="1"/>
              <a:t>praematurus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sine — </a:t>
            </a:r>
            <a:r>
              <a:rPr lang="cs-CZ" altLang="cs-CZ" b="1" dirty="0" err="1"/>
              <a:t>dolor</a:t>
            </a:r>
            <a:r>
              <a:rPr lang="cs-CZ" altLang="cs-CZ" b="1" dirty="0"/>
              <a:t> — </a:t>
            </a:r>
            <a:r>
              <a:rPr lang="cs-CZ" altLang="cs-CZ" b="1" dirty="0" err="1"/>
              <a:t>caput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propter</a:t>
            </a:r>
            <a:r>
              <a:rPr lang="cs-CZ" altLang="cs-CZ" b="1" dirty="0"/>
              <a:t> — </a:t>
            </a:r>
            <a:r>
              <a:rPr lang="cs-CZ" altLang="cs-CZ" b="1" dirty="0" err="1"/>
              <a:t>pulsus</a:t>
            </a:r>
            <a:r>
              <a:rPr lang="cs-CZ" altLang="cs-CZ" b="1" dirty="0"/>
              <a:t> — </a:t>
            </a:r>
            <a:r>
              <a:rPr lang="cs-CZ" altLang="cs-CZ" b="1" dirty="0" err="1"/>
              <a:t>frequens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symptoma</a:t>
            </a:r>
            <a:r>
              <a:rPr lang="cs-CZ" altLang="cs-CZ" b="1" dirty="0"/>
              <a:t> — </a:t>
            </a:r>
            <a:r>
              <a:rPr lang="cs-CZ" altLang="cs-CZ" b="1" dirty="0" err="1"/>
              <a:t>morbus</a:t>
            </a:r>
            <a:r>
              <a:rPr lang="cs-CZ" altLang="cs-CZ" b="1" dirty="0"/>
              <a:t> — </a:t>
            </a:r>
            <a:r>
              <a:rPr lang="cs-CZ" altLang="cs-CZ" b="1" dirty="0" err="1"/>
              <a:t>incipiens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symptoma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 — arthritis — </a:t>
            </a:r>
            <a:r>
              <a:rPr lang="cs-CZ" altLang="cs-CZ" b="1" dirty="0" err="1"/>
              <a:t>rheumaticus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contra</a:t>
            </a:r>
            <a:r>
              <a:rPr lang="cs-CZ" altLang="cs-CZ" b="1" dirty="0"/>
              <a:t> — </a:t>
            </a:r>
            <a:r>
              <a:rPr lang="cs-CZ" altLang="cs-CZ" b="1" dirty="0" err="1"/>
              <a:t>morbus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 — </a:t>
            </a:r>
            <a:r>
              <a:rPr lang="cs-CZ" altLang="cs-CZ" b="1" dirty="0" err="1"/>
              <a:t>infectiosus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in — </a:t>
            </a:r>
            <a:r>
              <a:rPr lang="cs-CZ" altLang="cs-CZ" b="1" dirty="0" err="1"/>
              <a:t>periculum</a:t>
            </a:r>
            <a:r>
              <a:rPr lang="cs-CZ" altLang="cs-CZ" b="1" dirty="0"/>
              <a:t> — </a:t>
            </a:r>
            <a:r>
              <a:rPr lang="cs-CZ" altLang="cs-CZ" b="1" dirty="0" err="1"/>
              <a:t>mors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ulcus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 — in — </a:t>
            </a:r>
            <a:r>
              <a:rPr lang="cs-CZ" altLang="cs-CZ" b="1" dirty="0" err="1"/>
              <a:t>colon</a:t>
            </a:r>
            <a:r>
              <a:rPr lang="cs-CZ" altLang="cs-CZ" b="1" dirty="0"/>
              <a:t> — </a:t>
            </a:r>
            <a:r>
              <a:rPr lang="cs-CZ" altLang="cs-CZ" b="1" dirty="0" err="1"/>
              <a:t>descendens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sanatio</a:t>
            </a:r>
            <a:r>
              <a:rPr lang="cs-CZ" altLang="cs-CZ" b="1" dirty="0"/>
              <a:t> — </a:t>
            </a:r>
            <a:r>
              <a:rPr lang="cs-CZ" altLang="cs-CZ" b="1" dirty="0" err="1"/>
              <a:t>cum</a:t>
            </a:r>
            <a:r>
              <a:rPr lang="cs-CZ" altLang="cs-CZ" b="1" dirty="0"/>
              <a:t> — </a:t>
            </a:r>
            <a:r>
              <a:rPr lang="cs-CZ" altLang="cs-CZ" b="1" dirty="0" err="1"/>
              <a:t>defectus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ad — </a:t>
            </a:r>
            <a:r>
              <a:rPr lang="cs-CZ" altLang="cs-CZ" b="1" dirty="0" err="1"/>
              <a:t>scatula</a:t>
            </a:r>
            <a:r>
              <a:rPr lang="cs-CZ" altLang="cs-CZ" b="1" dirty="0"/>
              <a:t> — </a:t>
            </a:r>
            <a:r>
              <a:rPr lang="cs-CZ" altLang="cs-CZ" b="1" dirty="0" err="1"/>
              <a:t>parvus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partus — extra — </a:t>
            </a:r>
            <a:r>
              <a:rPr lang="cs-CZ" altLang="cs-CZ" b="1" dirty="0" err="1"/>
              <a:t>murus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						</a:t>
            </a:r>
            <a:r>
              <a:rPr lang="cs-CZ" altLang="cs-CZ" dirty="0" err="1"/>
              <a:t>mūrus</a:t>
            </a:r>
            <a:r>
              <a:rPr lang="cs-CZ" altLang="cs-CZ" dirty="0"/>
              <a:t>, ī, m. „zeď“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694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Vytvořte spojení: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trauma (</a:t>
            </a:r>
            <a:r>
              <a:rPr lang="cs-CZ" altLang="cs-CZ" b="1" dirty="0" err="1"/>
              <a:t>pl</a:t>
            </a:r>
            <a:r>
              <a:rPr lang="cs-CZ" altLang="cs-CZ" b="1" dirty="0"/>
              <a:t>). — gravis — </a:t>
            </a:r>
            <a:r>
              <a:rPr lang="cs-CZ" altLang="cs-CZ" b="1" dirty="0" err="1"/>
              <a:t>columna</a:t>
            </a:r>
            <a:r>
              <a:rPr lang="cs-CZ" altLang="cs-CZ" b="1" dirty="0"/>
              <a:t> </a:t>
            </a:r>
            <a:r>
              <a:rPr lang="cs-CZ" altLang="cs-CZ" b="1" dirty="0" err="1"/>
              <a:t>vertebralis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operatio</a:t>
            </a:r>
            <a:r>
              <a:rPr lang="cs-CZ" altLang="cs-CZ" b="1" dirty="0"/>
              <a:t> — </a:t>
            </a:r>
            <a:r>
              <a:rPr lang="cs-CZ" altLang="cs-CZ" b="1" dirty="0" err="1"/>
              <a:t>propter</a:t>
            </a:r>
            <a:r>
              <a:rPr lang="cs-CZ" altLang="cs-CZ" b="1" dirty="0"/>
              <a:t> — </a:t>
            </a:r>
            <a:r>
              <a:rPr lang="cs-CZ" altLang="cs-CZ" b="1" dirty="0" err="1"/>
              <a:t>fractura</a:t>
            </a:r>
            <a:r>
              <a:rPr lang="cs-CZ" altLang="cs-CZ" b="1" dirty="0"/>
              <a:t> — gravis — ulna — </a:t>
            </a:r>
            <a:r>
              <a:rPr lang="cs-CZ" altLang="cs-CZ" b="1" dirty="0" err="1"/>
              <a:t>sinister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contusio</a:t>
            </a:r>
            <a:r>
              <a:rPr lang="cs-CZ" altLang="cs-CZ" b="1" dirty="0"/>
              <a:t> — </a:t>
            </a:r>
            <a:r>
              <a:rPr lang="cs-CZ" altLang="cs-CZ" b="1" dirty="0" err="1"/>
              <a:t>musculus</a:t>
            </a:r>
            <a:r>
              <a:rPr lang="cs-CZ" altLang="cs-CZ" b="1" dirty="0"/>
              <a:t> — biceps — </a:t>
            </a:r>
            <a:r>
              <a:rPr lang="cs-CZ" altLang="cs-CZ" b="1" dirty="0" err="1"/>
              <a:t>brachium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in — status — post — </a:t>
            </a:r>
            <a:r>
              <a:rPr lang="cs-CZ" altLang="cs-CZ" b="1" dirty="0" err="1"/>
              <a:t>infarctus</a:t>
            </a:r>
            <a:r>
              <a:rPr lang="cs-CZ" altLang="cs-CZ" b="1" dirty="0"/>
              <a:t> — </a:t>
            </a:r>
            <a:r>
              <a:rPr lang="cs-CZ" altLang="cs-CZ" b="1" dirty="0" err="1"/>
              <a:t>cor</a:t>
            </a:r>
            <a:r>
              <a:rPr lang="cs-CZ" altLang="cs-CZ" b="1" dirty="0"/>
              <a:t> — </a:t>
            </a:r>
            <a:r>
              <a:rPr lang="cs-CZ" altLang="cs-CZ" b="1" dirty="0" err="1"/>
              <a:t>recens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propter</a:t>
            </a:r>
            <a:r>
              <a:rPr lang="cs-CZ" altLang="cs-CZ" b="1" dirty="0"/>
              <a:t> — </a:t>
            </a:r>
            <a:r>
              <a:rPr lang="cs-CZ" altLang="cs-CZ" b="1" dirty="0" err="1"/>
              <a:t>nephrosis</a:t>
            </a:r>
            <a:r>
              <a:rPr lang="cs-CZ" altLang="cs-CZ" b="1" dirty="0"/>
              <a:t> — gravis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gutta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 — </a:t>
            </a:r>
            <a:r>
              <a:rPr lang="cs-CZ" altLang="cs-CZ" b="1" dirty="0" err="1"/>
              <a:t>contra</a:t>
            </a:r>
            <a:r>
              <a:rPr lang="cs-CZ" altLang="cs-CZ" b="1" dirty="0"/>
              <a:t> — </a:t>
            </a:r>
            <a:r>
              <a:rPr lang="cs-CZ" altLang="cs-CZ" b="1" dirty="0" err="1"/>
              <a:t>tussis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propter</a:t>
            </a:r>
            <a:r>
              <a:rPr lang="cs-CZ" altLang="cs-CZ" b="1" dirty="0"/>
              <a:t> — </a:t>
            </a:r>
            <a:r>
              <a:rPr lang="cs-CZ" altLang="cs-CZ" b="1" dirty="0" err="1"/>
              <a:t>fractura</a:t>
            </a:r>
            <a:r>
              <a:rPr lang="cs-CZ" altLang="cs-CZ" b="1" dirty="0"/>
              <a:t> — </a:t>
            </a:r>
            <a:r>
              <a:rPr lang="cs-CZ" altLang="cs-CZ" b="1" dirty="0" err="1"/>
              <a:t>collum</a:t>
            </a:r>
            <a:r>
              <a:rPr lang="cs-CZ" altLang="cs-CZ" b="1" dirty="0"/>
              <a:t> — femur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vulnus</a:t>
            </a:r>
            <a:r>
              <a:rPr lang="cs-CZ" altLang="cs-CZ" b="1" dirty="0"/>
              <a:t> (</a:t>
            </a:r>
            <a:r>
              <a:rPr lang="cs-CZ" altLang="cs-CZ" b="1" dirty="0" err="1"/>
              <a:t>pl</a:t>
            </a:r>
            <a:r>
              <a:rPr lang="cs-CZ" altLang="cs-CZ" b="1" dirty="0"/>
              <a:t>.) — </a:t>
            </a:r>
            <a:r>
              <a:rPr lang="cs-CZ" altLang="cs-CZ" b="1" dirty="0" err="1"/>
              <a:t>lacer</a:t>
            </a:r>
            <a:r>
              <a:rPr lang="cs-CZ" altLang="cs-CZ" b="1" dirty="0"/>
              <a:t> — </a:t>
            </a:r>
            <a:r>
              <a:rPr lang="cs-CZ" altLang="cs-CZ" b="1" dirty="0" err="1"/>
              <a:t>caput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fractura</a:t>
            </a:r>
            <a:r>
              <a:rPr lang="cs-CZ" altLang="cs-CZ" b="1" dirty="0"/>
              <a:t> — </a:t>
            </a:r>
            <a:r>
              <a:rPr lang="cs-CZ" altLang="cs-CZ" b="1" dirty="0" err="1"/>
              <a:t>pars</a:t>
            </a:r>
            <a:r>
              <a:rPr lang="cs-CZ" altLang="cs-CZ" b="1" dirty="0"/>
              <a:t> — </a:t>
            </a:r>
            <a:r>
              <a:rPr lang="cs-CZ" altLang="cs-CZ" b="1" dirty="0" err="1"/>
              <a:t>distalis</a:t>
            </a:r>
            <a:r>
              <a:rPr lang="cs-CZ" altLang="cs-CZ" b="1" dirty="0"/>
              <a:t> — humerus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extractio</a:t>
            </a:r>
            <a:r>
              <a:rPr lang="cs-CZ" altLang="cs-CZ" b="1" dirty="0"/>
              <a:t> — </a:t>
            </a:r>
            <a:r>
              <a:rPr lang="cs-CZ" altLang="cs-CZ" b="1" dirty="0" err="1"/>
              <a:t>dens</a:t>
            </a:r>
            <a:r>
              <a:rPr lang="cs-CZ" altLang="cs-CZ" b="1" dirty="0"/>
              <a:t> — </a:t>
            </a:r>
            <a:r>
              <a:rPr lang="cs-CZ" altLang="cs-CZ" b="1" dirty="0" err="1"/>
              <a:t>lacteus</a:t>
            </a:r>
            <a:r>
              <a:rPr lang="cs-CZ" altLang="cs-CZ" b="1" dirty="0"/>
              <a:t> — e — </a:t>
            </a:r>
            <a:r>
              <a:rPr lang="cs-CZ" altLang="cs-CZ" b="1" dirty="0" err="1"/>
              <a:t>caries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apud</a:t>
            </a:r>
            <a:r>
              <a:rPr lang="cs-CZ" altLang="cs-CZ" b="1" dirty="0"/>
              <a:t> — </a:t>
            </a:r>
            <a:r>
              <a:rPr lang="cs-CZ" altLang="cs-CZ" b="1" dirty="0" err="1"/>
              <a:t>aditus</a:t>
            </a:r>
            <a:r>
              <a:rPr lang="cs-CZ" altLang="cs-CZ" b="1" dirty="0"/>
              <a:t> — larynx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in — sinus — </a:t>
            </a:r>
            <a:r>
              <a:rPr lang="cs-CZ" altLang="cs-CZ" b="1" dirty="0" err="1"/>
              <a:t>occipitalis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52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Doplňte správné koncovky:</a:t>
            </a:r>
            <a:r>
              <a:rPr lang="cs-CZ" altLang="cs-CZ" sz="6600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Extractio</a:t>
            </a:r>
            <a:r>
              <a:rPr lang="cs-CZ" altLang="cs-CZ" b="1" dirty="0"/>
              <a:t> </a:t>
            </a:r>
            <a:r>
              <a:rPr lang="cs-CZ" altLang="cs-CZ" b="1" dirty="0" err="1"/>
              <a:t>dent</a:t>
            </a:r>
            <a:r>
              <a:rPr lang="cs-CZ" altLang="cs-CZ" b="1" dirty="0"/>
              <a:t>..... </a:t>
            </a:r>
            <a:r>
              <a:rPr lang="cs-CZ" altLang="cs-CZ" b="1" dirty="0" err="1"/>
              <a:t>molar</a:t>
            </a:r>
            <a:r>
              <a:rPr lang="cs-CZ" altLang="cs-CZ" b="1" dirty="0"/>
              <a:t>..... </a:t>
            </a:r>
            <a:r>
              <a:rPr lang="cs-CZ" altLang="cs-CZ" b="1" dirty="0" err="1"/>
              <a:t>cum</a:t>
            </a:r>
            <a:r>
              <a:rPr lang="cs-CZ" altLang="cs-CZ" b="1" dirty="0"/>
              <a:t> </a:t>
            </a:r>
            <a:r>
              <a:rPr lang="cs-CZ" altLang="cs-CZ" b="1" dirty="0" err="1"/>
              <a:t>dolor</a:t>
            </a:r>
            <a:r>
              <a:rPr lang="cs-CZ" altLang="cs-CZ" b="1" dirty="0"/>
              <a:t>..... </a:t>
            </a:r>
            <a:r>
              <a:rPr lang="cs-CZ" altLang="cs-CZ" b="1" dirty="0" err="1"/>
              <a:t>acr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Dolor</a:t>
            </a:r>
            <a:r>
              <a:rPr lang="cs-CZ" altLang="cs-CZ" b="1" dirty="0"/>
              <a:t> </a:t>
            </a:r>
            <a:r>
              <a:rPr lang="cs-CZ" altLang="cs-CZ" b="1" dirty="0" err="1"/>
              <a:t>acut</a:t>
            </a:r>
            <a:r>
              <a:rPr lang="cs-CZ" altLang="cs-CZ" b="1" dirty="0"/>
              <a:t>..... in </a:t>
            </a:r>
            <a:r>
              <a:rPr lang="cs-CZ" altLang="cs-CZ" b="1" dirty="0" err="1"/>
              <a:t>pulmon</a:t>
            </a:r>
            <a:r>
              <a:rPr lang="cs-CZ" altLang="cs-CZ" b="1" dirty="0"/>
              <a:t>..... </a:t>
            </a:r>
            <a:r>
              <a:rPr lang="cs-CZ" altLang="cs-CZ" b="1" dirty="0" err="1"/>
              <a:t>dextr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Medicamentum</a:t>
            </a:r>
            <a:r>
              <a:rPr lang="cs-CZ" altLang="cs-CZ" b="1" dirty="0"/>
              <a:t> </a:t>
            </a:r>
            <a:r>
              <a:rPr lang="cs-CZ" altLang="cs-CZ" b="1" dirty="0" err="1"/>
              <a:t>contra</a:t>
            </a:r>
            <a:r>
              <a:rPr lang="cs-CZ" altLang="cs-CZ" b="1" dirty="0"/>
              <a:t> </a:t>
            </a:r>
            <a:r>
              <a:rPr lang="cs-CZ" altLang="cs-CZ" b="1" dirty="0" err="1"/>
              <a:t>tuss</a:t>
            </a:r>
            <a:r>
              <a:rPr lang="cs-CZ" altLang="cs-CZ" b="1" dirty="0"/>
              <a:t>..... in </a:t>
            </a:r>
            <a:r>
              <a:rPr lang="cs-CZ" altLang="cs-CZ" b="1" dirty="0" err="1"/>
              <a:t>lagoen</a:t>
            </a:r>
            <a:r>
              <a:rPr lang="cs-CZ" altLang="cs-CZ" b="1" dirty="0"/>
              <a:t>..... pro infant..... et </a:t>
            </a:r>
            <a:r>
              <a:rPr lang="cs-CZ" altLang="cs-CZ" b="1" dirty="0" err="1"/>
              <a:t>adult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Auxilium</a:t>
            </a:r>
            <a:r>
              <a:rPr lang="cs-CZ" altLang="cs-CZ" b="1" dirty="0"/>
              <a:t> celer..... in traumat..... </a:t>
            </a:r>
            <a:r>
              <a:rPr lang="cs-CZ" altLang="cs-CZ" b="1" dirty="0" err="1"/>
              <a:t>grav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Laesio</a:t>
            </a:r>
            <a:r>
              <a:rPr lang="cs-CZ" altLang="cs-CZ" b="1" dirty="0"/>
              <a:t> </a:t>
            </a:r>
            <a:r>
              <a:rPr lang="cs-CZ" altLang="cs-CZ" b="1" dirty="0" err="1"/>
              <a:t>capit</a:t>
            </a:r>
            <a:r>
              <a:rPr lang="cs-CZ" altLang="cs-CZ" b="1" dirty="0"/>
              <a:t>..... long..... </a:t>
            </a:r>
            <a:r>
              <a:rPr lang="cs-CZ" altLang="cs-CZ" b="1" dirty="0" err="1"/>
              <a:t>muscul</a:t>
            </a:r>
            <a:r>
              <a:rPr lang="cs-CZ" altLang="cs-CZ" b="1" dirty="0"/>
              <a:t>..... </a:t>
            </a:r>
            <a:r>
              <a:rPr lang="cs-CZ" altLang="cs-CZ" b="1" dirty="0" err="1"/>
              <a:t>bicipit</a:t>
            </a:r>
            <a:r>
              <a:rPr lang="cs-CZ" altLang="cs-CZ" b="1" dirty="0"/>
              <a:t>..... </a:t>
            </a:r>
            <a:r>
              <a:rPr lang="cs-CZ" altLang="cs-CZ" b="1" dirty="0" err="1"/>
              <a:t>brachi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Remedium</a:t>
            </a:r>
            <a:r>
              <a:rPr lang="cs-CZ" altLang="cs-CZ" b="1" dirty="0"/>
              <a:t> </a:t>
            </a:r>
            <a:r>
              <a:rPr lang="cs-CZ" altLang="cs-CZ" b="1" dirty="0" err="1"/>
              <a:t>cardinal</a:t>
            </a:r>
            <a:r>
              <a:rPr lang="cs-CZ" altLang="cs-CZ" b="1" dirty="0"/>
              <a:t>..... et </a:t>
            </a:r>
            <a:r>
              <a:rPr lang="cs-CZ" altLang="cs-CZ" b="1" dirty="0" err="1"/>
              <a:t>adiuvan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Mors</a:t>
            </a:r>
            <a:r>
              <a:rPr lang="cs-CZ" altLang="cs-CZ" b="1" dirty="0"/>
              <a:t> </a:t>
            </a:r>
            <a:r>
              <a:rPr lang="cs-CZ" altLang="cs-CZ" b="1" dirty="0" err="1"/>
              <a:t>subit</a:t>
            </a:r>
            <a:r>
              <a:rPr lang="cs-CZ" altLang="cs-CZ" b="1" dirty="0"/>
              <a:t>..... post </a:t>
            </a:r>
            <a:r>
              <a:rPr lang="cs-CZ" altLang="cs-CZ" b="1" dirty="0" err="1"/>
              <a:t>dos</a:t>
            </a:r>
            <a:r>
              <a:rPr lang="cs-CZ" altLang="cs-CZ" b="1" dirty="0"/>
              <a:t>..... </a:t>
            </a:r>
            <a:r>
              <a:rPr lang="cs-CZ" altLang="cs-CZ" b="1" dirty="0" err="1"/>
              <a:t>letal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Pus in </a:t>
            </a:r>
            <a:r>
              <a:rPr lang="cs-CZ" altLang="cs-CZ" b="1" dirty="0" err="1"/>
              <a:t>vulner</a:t>
            </a:r>
            <a:r>
              <a:rPr lang="cs-CZ" altLang="cs-CZ" b="1" dirty="0"/>
              <a:t>..... </a:t>
            </a:r>
            <a:r>
              <a:rPr lang="cs-CZ" altLang="cs-CZ" b="1" dirty="0" err="1"/>
              <a:t>lacer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Symptomat</a:t>
            </a:r>
            <a:r>
              <a:rPr lang="cs-CZ" altLang="cs-CZ" b="1" dirty="0"/>
              <a:t>..... </a:t>
            </a:r>
            <a:r>
              <a:rPr lang="cs-CZ" altLang="cs-CZ" b="1" dirty="0" err="1"/>
              <a:t>hepatit</a:t>
            </a:r>
            <a:r>
              <a:rPr lang="cs-CZ" altLang="cs-CZ" b="1" dirty="0"/>
              <a:t>..... </a:t>
            </a:r>
            <a:r>
              <a:rPr lang="cs-CZ" altLang="cs-CZ" b="1" dirty="0" err="1"/>
              <a:t>malign</a:t>
            </a:r>
            <a:r>
              <a:rPr lang="cs-CZ" altLang="cs-CZ" b="1" dirty="0"/>
              <a:t>.....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Status post </a:t>
            </a:r>
            <a:r>
              <a:rPr lang="cs-CZ" altLang="cs-CZ" b="1" dirty="0" err="1"/>
              <a:t>amputation</a:t>
            </a:r>
            <a:r>
              <a:rPr lang="cs-CZ" altLang="cs-CZ" b="1" dirty="0"/>
              <a:t>..... lob..... </a:t>
            </a:r>
            <a:r>
              <a:rPr lang="cs-CZ" altLang="cs-CZ" b="1" dirty="0" err="1"/>
              <a:t>pulmon</a:t>
            </a:r>
            <a:r>
              <a:rPr lang="cs-CZ" altLang="cs-CZ" b="1" dirty="0"/>
              <a:t>..... </a:t>
            </a:r>
            <a:r>
              <a:rPr lang="cs-CZ" altLang="cs-CZ" b="1" dirty="0" err="1"/>
              <a:t>sinistr</a:t>
            </a:r>
            <a:r>
              <a:rPr lang="cs-CZ" altLang="cs-CZ" b="1" dirty="0"/>
              <a:t>..... </a:t>
            </a:r>
            <a:r>
              <a:rPr lang="cs-CZ" altLang="cs-CZ" b="1" dirty="0" err="1"/>
              <a:t>propter</a:t>
            </a:r>
            <a:r>
              <a:rPr lang="cs-CZ" altLang="cs-CZ" b="1" dirty="0"/>
              <a:t> </a:t>
            </a:r>
            <a:r>
              <a:rPr lang="cs-CZ" altLang="cs-CZ" b="1" dirty="0" err="1"/>
              <a:t>tuberculos</a:t>
            </a:r>
            <a:r>
              <a:rPr lang="cs-CZ" altLang="cs-CZ" b="1" dirty="0"/>
              <a:t>.....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0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smtClean="0"/>
              <a:t>Doplňte tabulku tak, aby každý řádek obsahoval jeden výraz v různých pádech a každý sloupec různé výrazy v jednom pádě</a:t>
            </a:r>
            <a:r>
              <a:rPr lang="cs-CZ" altLang="cs-CZ" dirty="0" smtClean="0"/>
              <a:t>:</a:t>
            </a:r>
            <a:endParaRPr lang="cs-CZ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7460" y="2160588"/>
            <a:ext cx="5737118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0246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431</Words>
  <Application>Microsoft Office PowerPoint</Application>
  <PresentationFormat>Širokoúhlá obrazovka</PresentationFormat>
  <Paragraphs>69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Cvičení 4.-5. deklinace</vt:lpstr>
      <vt:lpstr>Vyberte tvary akuzativu singuláru:</vt:lpstr>
      <vt:lpstr>Převeďte do singuláru nebo plurálu:</vt:lpstr>
      <vt:lpstr>Spojte adjektiva s vhodným tvarem substantiva z nabídky: </vt:lpstr>
      <vt:lpstr>Dejte do opačného čísla: </vt:lpstr>
      <vt:lpstr>Vytvořte spojení:</vt:lpstr>
      <vt:lpstr>Vytvořte spojení:</vt:lpstr>
      <vt:lpstr>Doplňte správné koncovky: </vt:lpstr>
      <vt:lpstr>Doplňte tabulku tak, aby každý řádek obsahoval jeden výraz v různých pádech a každý sloupec různé výrazy v jednom pádě: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4.-5. deklinace</dc:title>
  <dc:creator>Soňa Žákovská</dc:creator>
  <cp:lastModifiedBy>Soňa Žákovská</cp:lastModifiedBy>
  <cp:revision>2</cp:revision>
  <dcterms:created xsi:type="dcterms:W3CDTF">2015-11-30T10:20:51Z</dcterms:created>
  <dcterms:modified xsi:type="dcterms:W3CDTF">2015-11-30T10:21:34Z</dcterms:modified>
</cp:coreProperties>
</file>