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98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40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998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55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830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17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4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9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3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46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08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39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41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38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92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83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A82EB0A-408A-4EF1-8AD5-CCF1BBFF3EDA}" type="datetimeFigureOut">
              <a:rPr lang="cs-CZ" smtClean="0"/>
              <a:t>5.11.2015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BC9B57C-0307-4FF8-AF2B-66C2A09B5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47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3.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200" dirty="0" err="1" smtClean="0"/>
              <a:t>nom</a:t>
            </a:r>
            <a:r>
              <a:rPr lang="cs-CZ" sz="1200" dirty="0" smtClean="0"/>
              <a:t>. </a:t>
            </a:r>
            <a:r>
              <a:rPr lang="cs-CZ" sz="1200" dirty="0" err="1" smtClean="0"/>
              <a:t>sg</a:t>
            </a:r>
            <a:r>
              <a:rPr lang="cs-CZ" sz="1200" dirty="0" smtClean="0"/>
              <a:t>. – různá zakončení</a:t>
            </a:r>
          </a:p>
          <a:p>
            <a:r>
              <a:rPr lang="cs-CZ" sz="1200" dirty="0" smtClean="0"/>
              <a:t>gen. </a:t>
            </a:r>
            <a:r>
              <a:rPr lang="cs-CZ" sz="1200" dirty="0" err="1" smtClean="0"/>
              <a:t>sg</a:t>
            </a:r>
            <a:r>
              <a:rPr lang="cs-CZ" sz="1200" dirty="0" smtClean="0"/>
              <a:t>. – </a:t>
            </a:r>
            <a:r>
              <a:rPr lang="cs-CZ" sz="1200" b="1" dirty="0" err="1" smtClean="0">
                <a:solidFill>
                  <a:srgbClr val="FF0000"/>
                </a:solidFill>
              </a:rPr>
              <a:t>is</a:t>
            </a:r>
            <a:endParaRPr lang="cs-CZ" sz="1200" b="1" dirty="0" smtClean="0">
              <a:solidFill>
                <a:srgbClr val="FF0000"/>
              </a:solidFill>
            </a:endParaRPr>
          </a:p>
          <a:p>
            <a:r>
              <a:rPr lang="cs-CZ" sz="1200" dirty="0" smtClean="0"/>
              <a:t>koncovky se přiřazují ke kmeni (získáme po odtržení koncovky –</a:t>
            </a:r>
            <a:r>
              <a:rPr lang="cs-CZ" sz="1200" b="1" dirty="0" err="1" smtClean="0"/>
              <a:t>is</a:t>
            </a:r>
            <a:r>
              <a:rPr lang="cs-CZ" sz="1200" dirty="0" smtClean="0"/>
              <a:t> v gen. </a:t>
            </a:r>
            <a:r>
              <a:rPr lang="cs-CZ" sz="1200" dirty="0" err="1" smtClean="0"/>
              <a:t>sg</a:t>
            </a:r>
            <a:r>
              <a:rPr lang="cs-CZ" sz="1200" dirty="0" smtClean="0"/>
              <a:t>.: </a:t>
            </a:r>
            <a:r>
              <a:rPr lang="cs-CZ" sz="1200" dirty="0" err="1" smtClean="0"/>
              <a:t>pulmon-is</a:t>
            </a:r>
            <a:r>
              <a:rPr lang="cs-CZ" sz="1200" dirty="0" smtClean="0"/>
              <a:t>, kmen = </a:t>
            </a:r>
            <a:r>
              <a:rPr lang="cs-CZ" sz="1200" b="1" dirty="0" err="1" smtClean="0"/>
              <a:t>pulmon</a:t>
            </a:r>
            <a:r>
              <a:rPr lang="cs-CZ" sz="1200" dirty="0" smtClean="0"/>
              <a:t>-)</a:t>
            </a:r>
          </a:p>
          <a:p>
            <a:r>
              <a:rPr lang="cs-CZ" sz="1200" dirty="0" smtClean="0"/>
              <a:t>rody substantiv: </a:t>
            </a:r>
            <a:r>
              <a:rPr lang="cs-CZ" sz="1200" b="1" dirty="0" smtClean="0"/>
              <a:t>M+F+N</a:t>
            </a:r>
          </a:p>
          <a:p>
            <a:r>
              <a:rPr lang="cs-CZ" sz="1200" dirty="0" smtClean="0"/>
              <a:t>vzory: </a:t>
            </a:r>
          </a:p>
          <a:p>
            <a:r>
              <a:rPr lang="cs-CZ" sz="1200" dirty="0" smtClean="0"/>
              <a:t>M+F</a:t>
            </a:r>
          </a:p>
          <a:p>
            <a:pPr lvl="1"/>
            <a:r>
              <a:rPr lang="cs-CZ" sz="1100" b="1" dirty="0" err="1" smtClean="0"/>
              <a:t>pulmo</a:t>
            </a:r>
            <a:r>
              <a:rPr lang="cs-CZ" sz="1100" dirty="0"/>
              <a:t>, </a:t>
            </a:r>
            <a:r>
              <a:rPr lang="cs-CZ" sz="1100" dirty="0" err="1"/>
              <a:t>pulmonis</a:t>
            </a:r>
            <a:r>
              <a:rPr lang="cs-CZ" sz="1100" dirty="0"/>
              <a:t>, m. </a:t>
            </a:r>
          </a:p>
          <a:p>
            <a:pPr lvl="1"/>
            <a:r>
              <a:rPr lang="cs-CZ" sz="1100" b="1" dirty="0" err="1" smtClean="0"/>
              <a:t>auris</a:t>
            </a:r>
            <a:r>
              <a:rPr lang="cs-CZ" sz="1100" dirty="0"/>
              <a:t>, </a:t>
            </a:r>
            <a:r>
              <a:rPr lang="cs-CZ" sz="1100" dirty="0" err="1"/>
              <a:t>auris</a:t>
            </a:r>
            <a:r>
              <a:rPr lang="cs-CZ" sz="1100" dirty="0"/>
              <a:t>, f. </a:t>
            </a:r>
            <a:endParaRPr lang="cs-CZ" sz="1100" dirty="0" smtClean="0"/>
          </a:p>
          <a:p>
            <a:r>
              <a:rPr lang="cs-CZ" sz="1200" dirty="0" smtClean="0"/>
              <a:t>N.</a:t>
            </a:r>
            <a:endParaRPr lang="cs-CZ" sz="1200" dirty="0"/>
          </a:p>
          <a:p>
            <a:pPr lvl="1"/>
            <a:r>
              <a:rPr lang="cs-CZ" sz="1100" b="1" dirty="0" smtClean="0"/>
              <a:t>corpus</a:t>
            </a:r>
            <a:r>
              <a:rPr lang="cs-CZ" sz="1100" dirty="0"/>
              <a:t>, </a:t>
            </a:r>
            <a:r>
              <a:rPr lang="cs-CZ" sz="1100" dirty="0" err="1"/>
              <a:t>corporis</a:t>
            </a:r>
            <a:r>
              <a:rPr lang="cs-CZ" sz="1100" dirty="0"/>
              <a:t>, n. </a:t>
            </a:r>
          </a:p>
          <a:p>
            <a:pPr lvl="1"/>
            <a:r>
              <a:rPr lang="cs-CZ" sz="1100" b="1" dirty="0" smtClean="0"/>
              <a:t>animal</a:t>
            </a:r>
            <a:r>
              <a:rPr lang="cs-CZ" sz="1100" dirty="0"/>
              <a:t>, </a:t>
            </a:r>
            <a:r>
              <a:rPr lang="cs-CZ" sz="1100" dirty="0" err="1"/>
              <a:t>animalis</a:t>
            </a:r>
            <a:r>
              <a:rPr lang="cs-CZ" sz="1100" dirty="0"/>
              <a:t>, n. </a:t>
            </a:r>
          </a:p>
        </p:txBody>
      </p:sp>
    </p:spTree>
    <p:extLst>
      <p:ext uri="{BB962C8B-B14F-4D97-AF65-F5344CB8AC3E}">
        <p14:creationId xmlns:p14="http://schemas.microsoft.com/office/powerpoint/2010/main" val="314699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Přiřazování slov k jednotlivým vzorům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50153"/>
              </p:ext>
            </p:extLst>
          </p:nvPr>
        </p:nvGraphicFramePr>
        <p:xfrm>
          <a:off x="1435100" y="2282825"/>
          <a:ext cx="8712200" cy="3557090"/>
        </p:xfrm>
        <a:graphic>
          <a:graphicData uri="http://schemas.openxmlformats.org/drawingml/2006/table">
            <a:tbl>
              <a:tblPr firstRow="1" firstCol="1" bandRow="1"/>
              <a:tblGrid>
                <a:gridCol w="1704561"/>
                <a:gridCol w="3250491"/>
                <a:gridCol w="1647838"/>
                <a:gridCol w="2109310"/>
              </a:tblGrid>
              <a:tr h="37800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M+F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7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pulmo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auris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1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mbria" panose="02040503050406030204" pitchFamily="18" charset="0"/>
                        <a:buChar char="-"/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stejnoslabičná substantiva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mbria" panose="02040503050406030204" pitchFamily="18" charset="0"/>
                        <a:buChar char="-"/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substantiva, jejichž kmen končí na 2 či více souhlásek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koncovky</a:t>
                      </a: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 </a:t>
                      </a:r>
                      <a:r>
                        <a:rPr lang="cs-CZ" sz="28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8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8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=</a:t>
                      </a:r>
                      <a:r>
                        <a:rPr lang="cs-CZ" sz="2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e, al, ar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8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M+F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577663"/>
              </p:ext>
            </p:extLst>
          </p:nvPr>
        </p:nvGraphicFramePr>
        <p:xfrm>
          <a:off x="1231900" y="2184401"/>
          <a:ext cx="9867900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1973144"/>
                <a:gridCol w="1973144"/>
                <a:gridCol w="1973144"/>
                <a:gridCol w="1974234"/>
                <a:gridCol w="1974234"/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ēs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pulmōn-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aur-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99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286893"/>
              </p:ext>
            </p:extLst>
          </p:nvPr>
        </p:nvGraphicFramePr>
        <p:xfrm>
          <a:off x="1104896" y="2353732"/>
          <a:ext cx="9601203" cy="3150356"/>
        </p:xfrm>
        <a:graphic>
          <a:graphicData uri="http://schemas.openxmlformats.org/drawingml/2006/table">
            <a:tbl>
              <a:tblPr firstRow="1" firstCol="1" bandRow="1"/>
              <a:tblGrid>
                <a:gridCol w="1919817"/>
                <a:gridCol w="1919817"/>
                <a:gridCol w="1919817"/>
                <a:gridCol w="1920876"/>
                <a:gridCol w="1920876"/>
              </a:tblGrid>
              <a:tr h="348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24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 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ium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ia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i="1" u="sng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ī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corpor-</a:t>
                      </a:r>
                      <a:r>
                        <a:rPr lang="cs-CZ" sz="24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ibus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28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ýjimky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os,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ossis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</a:p>
          <a:p>
            <a:pPr lvl="1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gen.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ossium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vasis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n.</a:t>
            </a:r>
          </a:p>
          <a:p>
            <a:pPr lvl="1"/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dle 2. deklinace, vzor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cerebrum</a:t>
            </a:r>
          </a:p>
          <a:p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hepar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atis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n.</a:t>
            </a:r>
          </a:p>
          <a:p>
            <a:pPr lvl="1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skloňuje se dle corpus</a:t>
            </a:r>
          </a:p>
          <a:p>
            <a:pPr lvl="1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řecké substantivum, ne latinské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396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</TotalTime>
  <Words>205</Words>
  <Application>Microsoft Office PowerPoint</Application>
  <PresentationFormat>Širokoúhlá obrazovka</PresentationFormat>
  <Paragraphs>81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Century Gothic</vt:lpstr>
      <vt:lpstr>Times New Roman</vt:lpstr>
      <vt:lpstr>Wingdings 3</vt:lpstr>
      <vt:lpstr>Iontový efekt</vt:lpstr>
      <vt:lpstr>Substantiva 3. deklinace</vt:lpstr>
      <vt:lpstr>Latinská substantiva</vt:lpstr>
      <vt:lpstr>Přiřazování slov k jednotlivým vzorům</vt:lpstr>
      <vt:lpstr>Skloňování M+F</vt:lpstr>
      <vt:lpstr>Skloňování N</vt:lpstr>
      <vt:lpstr>Výjimky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3. deklinace</dc:title>
  <dc:creator>Soňa Žákovská</dc:creator>
  <cp:lastModifiedBy>Soňa Žákovská</cp:lastModifiedBy>
  <cp:revision>6</cp:revision>
  <dcterms:created xsi:type="dcterms:W3CDTF">2015-11-05T13:45:36Z</dcterms:created>
  <dcterms:modified xsi:type="dcterms:W3CDTF">2015-11-05T14:31:43Z</dcterms:modified>
</cp:coreProperties>
</file>