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57" r:id="rId7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74" d="100"/>
          <a:sy n="74" d="100"/>
        </p:scale>
        <p:origin x="-516" y="-19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12.10.2015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12.10.2015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4.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4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Communicative</a:t>
            </a:r>
            <a:r>
              <a:rPr lang="cs-CZ" dirty="0"/>
              <a:t> </a:t>
            </a:r>
            <a:r>
              <a:rPr lang="cs-CZ" dirty="0" err="1"/>
              <a:t>Competency</a:t>
            </a:r>
            <a:r>
              <a:rPr lang="cs-CZ" dirty="0"/>
              <a:t>: My </a:t>
            </a:r>
            <a:r>
              <a:rPr lang="cs-CZ" dirty="0" err="1"/>
              <a:t>family</a:t>
            </a:r>
            <a:r>
              <a:rPr lang="cs-CZ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Grammar</a:t>
            </a:r>
            <a:r>
              <a:rPr lang="cs-CZ" dirty="0"/>
              <a:t>: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Czech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introduction</a:t>
            </a:r>
            <a:r>
              <a:rPr lang="cs-CZ" dirty="0"/>
              <a:t>).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je hodin?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116632"/>
            <a:ext cx="6120681" cy="6285693"/>
          </a:xfrm>
        </p:spPr>
      </p:pic>
    </p:spTree>
    <p:extLst>
      <p:ext uri="{BB962C8B-B14F-4D97-AF65-F5344CB8AC3E}">
        <p14:creationId xmlns:p14="http://schemas.microsoft.com/office/powerpoint/2010/main" val="1905893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kolik hodin?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274638"/>
            <a:ext cx="5904656" cy="6064586"/>
          </a:xfrm>
        </p:spPr>
      </p:pic>
    </p:spTree>
    <p:extLst>
      <p:ext uri="{BB962C8B-B14F-4D97-AF65-F5344CB8AC3E}">
        <p14:creationId xmlns:p14="http://schemas.microsoft.com/office/powerpoint/2010/main" val="56937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den? — Kdy?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13" y="274638"/>
            <a:ext cx="6015759" cy="6178698"/>
          </a:xfrm>
        </p:spPr>
      </p:pic>
    </p:spTree>
    <p:extLst>
      <p:ext uri="{BB962C8B-B14F-4D97-AF65-F5344CB8AC3E}">
        <p14:creationId xmlns:p14="http://schemas.microsoft.com/office/powerpoint/2010/main" val="164347698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měsíc? </a:t>
            </a:r>
            <a:br>
              <a:rPr lang="cs-CZ" dirty="0" smtClean="0"/>
            </a:br>
            <a:r>
              <a:rPr lang="cs-CZ" dirty="0" smtClean="0"/>
              <a:t>— Kdy?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0"/>
            <a:ext cx="6552728" cy="6730210"/>
          </a:xfrm>
        </p:spPr>
      </p:pic>
    </p:spTree>
    <p:extLst>
      <p:ext uri="{BB962C8B-B14F-4D97-AF65-F5344CB8AC3E}">
        <p14:creationId xmlns:p14="http://schemas.microsoft.com/office/powerpoint/2010/main" val="4058886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50</Words>
  <Application>Microsoft Office PowerPoint</Application>
  <PresentationFormat>Vlastní</PresentationFormat>
  <Paragraphs>13</Paragraphs>
  <Slides>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Chalkboard_16x9</vt:lpstr>
      <vt:lpstr>Čeština: 4. lekce Czech language: 4th lesson</vt:lpstr>
      <vt:lpstr>Kolik je hodin?</vt:lpstr>
      <vt:lpstr>V kolik hodin?</vt:lpstr>
      <vt:lpstr>Jaký je den? — Kdy?</vt:lpstr>
      <vt:lpstr>Jaký je měsíc?  — Kdy?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3</cp:revision>
  <dcterms:created xsi:type="dcterms:W3CDTF">2015-09-08T18:40:27Z</dcterms:created>
  <dcterms:modified xsi:type="dcterms:W3CDTF">2015-10-12T05:43:34Z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