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06" b="26206"/>
          <a:stretch>
            <a:fillRect/>
          </a:stretch>
        </p:blipFill>
        <p:spPr/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76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" r="2469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87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91" b="5591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6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" r="2469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06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" r="2469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96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" r="2469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60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6" b="1496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34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7" r="2617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45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8</TotalTime>
  <Words>0</Words>
  <Application>Microsoft Office PowerPoint</Application>
  <PresentationFormat>Širokoúhlá obrazovka</PresentationFormat>
  <Paragraphs>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Mýdlo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Rešková</dc:creator>
  <cp:lastModifiedBy>Rešková</cp:lastModifiedBy>
  <cp:revision>1</cp:revision>
  <dcterms:created xsi:type="dcterms:W3CDTF">2015-11-03T22:52:54Z</dcterms:created>
  <dcterms:modified xsi:type="dcterms:W3CDTF">2015-11-03T23:01:27Z</dcterms:modified>
</cp:coreProperties>
</file>