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302" r:id="rId3"/>
    <p:sldId id="258" r:id="rId4"/>
    <p:sldId id="299" r:id="rId5"/>
    <p:sldId id="276" r:id="rId6"/>
    <p:sldId id="275" r:id="rId7"/>
    <p:sldId id="259" r:id="rId8"/>
    <p:sldId id="260" r:id="rId9"/>
    <p:sldId id="277" r:id="rId10"/>
    <p:sldId id="278" r:id="rId11"/>
    <p:sldId id="279" r:id="rId12"/>
    <p:sldId id="262" r:id="rId13"/>
    <p:sldId id="265" r:id="rId14"/>
    <p:sldId id="293" r:id="rId15"/>
    <p:sldId id="294" r:id="rId16"/>
    <p:sldId id="268" r:id="rId17"/>
    <p:sldId id="269" r:id="rId18"/>
    <p:sldId id="271" r:id="rId19"/>
    <p:sldId id="297" r:id="rId20"/>
    <p:sldId id="274" r:id="rId21"/>
    <p:sldId id="263" r:id="rId22"/>
    <p:sldId id="282" r:id="rId23"/>
    <p:sldId id="280" r:id="rId24"/>
    <p:sldId id="300" r:id="rId25"/>
    <p:sldId id="272" r:id="rId26"/>
    <p:sldId id="273" r:id="rId27"/>
    <p:sldId id="281" r:id="rId28"/>
    <p:sldId id="264" r:id="rId29"/>
    <p:sldId id="298" r:id="rId30"/>
    <p:sldId id="283" r:id="rId31"/>
    <p:sldId id="284" r:id="rId32"/>
    <p:sldId id="285" r:id="rId33"/>
    <p:sldId id="288" r:id="rId34"/>
    <p:sldId id="287" r:id="rId35"/>
    <p:sldId id="290" r:id="rId36"/>
    <p:sldId id="291" r:id="rId37"/>
    <p:sldId id="292" r:id="rId38"/>
    <p:sldId id="289" r:id="rId39"/>
    <p:sldId id="295" r:id="rId40"/>
    <p:sldId id="296" r:id="rId41"/>
    <p:sldId id="301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21.9.2016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21.9.2016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125808"/>
            <a:ext cx="8321578" cy="2391424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/01 a </a:t>
            </a: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/02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RNDr. Danka </a:t>
            </a:r>
            <a:r>
              <a:rPr lang="cs-CZ" sz="1800" b="1" dirty="0" err="1" smtClean="0">
                <a:latin typeface="Arial" pitchFamily="34" charset="0"/>
              </a:rPr>
              <a:t>Haruštiaková</a:t>
            </a:r>
            <a:r>
              <a:rPr lang="cs-CZ" sz="1800" b="1" dirty="0" smtClean="0">
                <a:latin typeface="Arial" pitchFamily="34" charset="0"/>
              </a:rPr>
              <a:t>, Ph.D.  </a:t>
            </a:r>
            <a:r>
              <a:rPr lang="cs-CZ" sz="1800" b="1" i="1" dirty="0" err="1" smtClean="0">
                <a:latin typeface="Arial" pitchFamily="34" charset="0"/>
              </a:rPr>
              <a:t>harustiakova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/03 a </a:t>
            </a: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 smtClean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Mgr. Michal Uher, </a:t>
            </a:r>
            <a:r>
              <a:rPr lang="cs-CZ" sz="1800" b="1" dirty="0" err="1" smtClean="0">
                <a:latin typeface="Arial" pitchFamily="34" charset="0"/>
              </a:rPr>
              <a:t>uher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- cvičení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</a:t>
            </a:r>
            <a:r>
              <a:rPr lang="cs-CZ" dirty="0" smtClean="0">
                <a:solidFill>
                  <a:srgbClr val="FF0000"/>
                </a:solidFill>
              </a:rPr>
              <a:t>informace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err="1" smtClean="0"/>
              <a:t>ASTAc</a:t>
            </a:r>
            <a:r>
              <a:rPr lang="cs-CZ" dirty="0" smtClean="0"/>
              <a:t>/01: 22.9</a:t>
            </a:r>
            <a:r>
              <a:rPr lang="cs-CZ" dirty="0" smtClean="0"/>
              <a:t>., </a:t>
            </a:r>
            <a:r>
              <a:rPr lang="cs-CZ" dirty="0" smtClean="0"/>
              <a:t>6.10</a:t>
            </a:r>
            <a:r>
              <a:rPr lang="cs-CZ" dirty="0" smtClean="0"/>
              <a:t>., </a:t>
            </a:r>
            <a:r>
              <a:rPr lang="cs-CZ" dirty="0" smtClean="0"/>
              <a:t>20.10</a:t>
            </a:r>
            <a:r>
              <a:rPr lang="cs-CZ" dirty="0" smtClean="0"/>
              <a:t>., </a:t>
            </a:r>
            <a:r>
              <a:rPr lang="cs-CZ" dirty="0" smtClean="0"/>
              <a:t>3.11</a:t>
            </a:r>
            <a:r>
              <a:rPr lang="cs-CZ" dirty="0" smtClean="0"/>
              <a:t>., </a:t>
            </a:r>
            <a:r>
              <a:rPr lang="cs-CZ" dirty="0" smtClean="0"/>
              <a:t>24.11</a:t>
            </a:r>
            <a:r>
              <a:rPr lang="cs-CZ" dirty="0" smtClean="0"/>
              <a:t>., </a:t>
            </a:r>
            <a:r>
              <a:rPr lang="cs-CZ" dirty="0" smtClean="0"/>
              <a:t>8.12</a:t>
            </a:r>
            <a:r>
              <a:rPr lang="cs-CZ" dirty="0" smtClean="0"/>
              <a:t>., </a:t>
            </a:r>
            <a:r>
              <a:rPr lang="cs-CZ" dirty="0" smtClean="0"/>
              <a:t>22.12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Výuka: </a:t>
            </a:r>
            <a:r>
              <a:rPr lang="cs-CZ" dirty="0" smtClean="0"/>
              <a:t>16:00-17:40</a:t>
            </a:r>
            <a:r>
              <a:rPr lang="cs-CZ" dirty="0" smtClean="0"/>
              <a:t>, učebna IBA, Kamenice </a:t>
            </a:r>
            <a:r>
              <a:rPr lang="cs-CZ" dirty="0" smtClean="0"/>
              <a:t>3</a:t>
            </a:r>
          </a:p>
          <a:p>
            <a:endParaRPr lang="cs-CZ" sz="1000" dirty="0" smtClean="0"/>
          </a:p>
          <a:p>
            <a:r>
              <a:rPr lang="cs-CZ" dirty="0" err="1" smtClean="0"/>
              <a:t>ASTAc</a:t>
            </a:r>
            <a:r>
              <a:rPr lang="cs-CZ" dirty="0" smtClean="0"/>
              <a:t>/02: </a:t>
            </a:r>
            <a:r>
              <a:rPr lang="cs-CZ" dirty="0"/>
              <a:t>29.9</a:t>
            </a:r>
            <a:r>
              <a:rPr lang="cs-CZ" dirty="0" smtClean="0"/>
              <a:t>., </a:t>
            </a:r>
            <a:r>
              <a:rPr lang="cs-CZ" dirty="0"/>
              <a:t>13.10</a:t>
            </a:r>
            <a:r>
              <a:rPr lang="cs-CZ" dirty="0" smtClean="0"/>
              <a:t>., </a:t>
            </a:r>
            <a:r>
              <a:rPr lang="cs-CZ" dirty="0"/>
              <a:t>27.10</a:t>
            </a:r>
            <a:r>
              <a:rPr lang="cs-CZ" dirty="0" smtClean="0"/>
              <a:t>., </a:t>
            </a:r>
            <a:r>
              <a:rPr lang="cs-CZ" dirty="0"/>
              <a:t>10.11</a:t>
            </a:r>
            <a:r>
              <a:rPr lang="cs-CZ" dirty="0" smtClean="0"/>
              <a:t>., </a:t>
            </a:r>
            <a:r>
              <a:rPr lang="cs-CZ" dirty="0"/>
              <a:t>1.12</a:t>
            </a:r>
            <a:r>
              <a:rPr lang="cs-CZ" dirty="0" smtClean="0"/>
              <a:t>., </a:t>
            </a:r>
            <a:r>
              <a:rPr lang="cs-CZ" dirty="0"/>
              <a:t>15.12</a:t>
            </a:r>
            <a:r>
              <a:rPr lang="cs-CZ" dirty="0" smtClean="0"/>
              <a:t>., 5.1. </a:t>
            </a:r>
            <a:endParaRPr lang="cs-CZ" dirty="0" smtClean="0"/>
          </a:p>
          <a:p>
            <a:r>
              <a:rPr lang="cs-CZ" dirty="0"/>
              <a:t>Výuka: </a:t>
            </a:r>
            <a:r>
              <a:rPr lang="cs-CZ" dirty="0" smtClean="0"/>
              <a:t>16:00-17:40</a:t>
            </a:r>
            <a:r>
              <a:rPr lang="cs-CZ" dirty="0"/>
              <a:t>, učebna IBA, Kamenice 3</a:t>
            </a:r>
          </a:p>
          <a:p>
            <a:endParaRPr lang="cs-CZ" sz="1000" dirty="0" smtClean="0"/>
          </a:p>
          <a:p>
            <a:r>
              <a:rPr lang="cs-CZ" dirty="0" err="1" smtClean="0"/>
              <a:t>ASTAc</a:t>
            </a:r>
            <a:r>
              <a:rPr lang="cs-CZ" dirty="0" smtClean="0"/>
              <a:t>/03: </a:t>
            </a:r>
            <a:r>
              <a:rPr lang="cs-CZ" dirty="0"/>
              <a:t>22.9., 6.10., 20.10., 3.11., 24.11., 8.12., 22.12.</a:t>
            </a:r>
          </a:p>
          <a:p>
            <a:r>
              <a:rPr lang="cs-CZ" dirty="0" smtClean="0"/>
              <a:t>Výuka</a:t>
            </a:r>
            <a:r>
              <a:rPr lang="cs-CZ" dirty="0"/>
              <a:t>: 17:50-19:30, učebna IBA, Kamenice 3</a:t>
            </a:r>
          </a:p>
          <a:p>
            <a:endParaRPr lang="cs-CZ" sz="1000" dirty="0" smtClean="0"/>
          </a:p>
          <a:p>
            <a:r>
              <a:rPr lang="cs-CZ" dirty="0" err="1" smtClean="0"/>
              <a:t>ASTAc</a:t>
            </a:r>
            <a:r>
              <a:rPr lang="cs-CZ" dirty="0" smtClean="0"/>
              <a:t>/04: </a:t>
            </a:r>
            <a:r>
              <a:rPr lang="cs-CZ" dirty="0"/>
              <a:t>29.9., 13.10., 27.10., 10.11., 1.12., 15.12., 5.1. </a:t>
            </a:r>
          </a:p>
          <a:p>
            <a:r>
              <a:rPr lang="cs-CZ" dirty="0" smtClean="0"/>
              <a:t>Výuka</a:t>
            </a:r>
            <a:r>
              <a:rPr lang="cs-CZ" dirty="0"/>
              <a:t>: 17:50-19:30, učebna IBA, Kamenice 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49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</a:t>
            </a:r>
            <a:r>
              <a:rPr lang="cs-CZ" dirty="0" smtClean="0">
                <a:solidFill>
                  <a:srgbClr val="FF0000"/>
                </a:solidFill>
              </a:rPr>
              <a:t>informace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1 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2010,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12 (EN)</a:t>
            </a:r>
          </a:p>
          <a:p>
            <a:r>
              <a:rPr lang="cs-CZ" dirty="0" smtClean="0"/>
              <a:t>Možnost pracovat na vlastním počítači (složky se z univerzitních počítačů po vypnutí počítače mažou)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2726</Words>
  <Application>Microsoft Office PowerPoint</Application>
  <PresentationFormat>Předvádění na obrazovce (4:3)</PresentationFormat>
  <Paragraphs>388</Paragraphs>
  <Slides>41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ASTAc Biostatistika - cvičení</vt:lpstr>
      <vt:lpstr>Důležité informace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Danka</cp:lastModifiedBy>
  <cp:revision>133</cp:revision>
  <dcterms:created xsi:type="dcterms:W3CDTF">2012-09-19T11:32:44Z</dcterms:created>
  <dcterms:modified xsi:type="dcterms:W3CDTF">2016-09-21T19:34:00Z</dcterms:modified>
</cp:coreProperties>
</file>