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9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3F4C-44D4-4172-939F-A1E16C029E7F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CC7D0-CE11-4899-9349-0834A8E1A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073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3F4C-44D4-4172-939F-A1E16C029E7F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CC7D0-CE11-4899-9349-0834A8E1A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433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3F4C-44D4-4172-939F-A1E16C029E7F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CC7D0-CE11-4899-9349-0834A8E1A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203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3F4C-44D4-4172-939F-A1E16C029E7F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CC7D0-CE11-4899-9349-0834A8E1A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713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3F4C-44D4-4172-939F-A1E16C029E7F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CC7D0-CE11-4899-9349-0834A8E1A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9269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3F4C-44D4-4172-939F-A1E16C029E7F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CC7D0-CE11-4899-9349-0834A8E1A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6382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3F4C-44D4-4172-939F-A1E16C029E7F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CC7D0-CE11-4899-9349-0834A8E1A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06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3F4C-44D4-4172-939F-A1E16C029E7F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CC7D0-CE11-4899-9349-0834A8E1A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444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3F4C-44D4-4172-939F-A1E16C029E7F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CC7D0-CE11-4899-9349-0834A8E1A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480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3F4C-44D4-4172-939F-A1E16C029E7F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CC7D0-CE11-4899-9349-0834A8E1A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115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13F4C-44D4-4172-939F-A1E16C029E7F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CC7D0-CE11-4899-9349-0834A8E1A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370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13F4C-44D4-4172-939F-A1E16C029E7F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CC7D0-CE11-4899-9349-0834A8E1AF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55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Animační efekty</a:t>
            </a:r>
            <a:endParaRPr lang="cs-CZ" dirty="0"/>
          </a:p>
        </p:txBody>
      </p:sp>
      <p:pic>
        <p:nvPicPr>
          <p:cNvPr id="5" name="Zástupný symbol pro obrázek 7" descr="temp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650" y="3911329"/>
            <a:ext cx="6151016" cy="219453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temp-2.jpg"/>
          <p:cNvPicPr>
            <a:picLocks noChangeAspect="1"/>
          </p:cNvPicPr>
          <p:nvPr/>
        </p:nvPicPr>
        <p:blipFill>
          <a:blip r:embed="rId3" cstate="print"/>
          <a:srcRect l="5060" r="4997"/>
          <a:stretch>
            <a:fillRect/>
          </a:stretch>
        </p:blipFill>
        <p:spPr>
          <a:xfrm>
            <a:off x="468807" y="2591176"/>
            <a:ext cx="1037185" cy="805714"/>
          </a:xfrm>
          <a:prstGeom prst="rect">
            <a:avLst/>
          </a:prstGeom>
        </p:spPr>
      </p:pic>
      <p:pic>
        <p:nvPicPr>
          <p:cNvPr id="7" name="Obrázek 6" descr="temp-2.jpg"/>
          <p:cNvPicPr>
            <a:picLocks/>
          </p:cNvPicPr>
          <p:nvPr/>
        </p:nvPicPr>
        <p:blipFill>
          <a:blip r:embed="rId4" cstate="print"/>
          <a:srcRect l="17714" t="8404" r="56857" b="52936"/>
          <a:stretch>
            <a:fillRect/>
          </a:stretch>
        </p:blipFill>
        <p:spPr>
          <a:xfrm>
            <a:off x="3157014" y="1707833"/>
            <a:ext cx="1572746" cy="737225"/>
          </a:xfrm>
          <a:prstGeom prst="rect">
            <a:avLst/>
          </a:prstGeom>
        </p:spPr>
      </p:pic>
      <p:pic>
        <p:nvPicPr>
          <p:cNvPr id="8" name="Obrázek 7" descr="temp-2.jpg"/>
          <p:cNvPicPr>
            <a:picLocks/>
          </p:cNvPicPr>
          <p:nvPr/>
        </p:nvPicPr>
        <p:blipFill>
          <a:blip r:embed="rId4" cstate="print"/>
          <a:srcRect l="31428" t="52107" r="47143" b="5872"/>
          <a:stretch>
            <a:fillRect/>
          </a:stretch>
        </p:blipFill>
        <p:spPr>
          <a:xfrm>
            <a:off x="628650" y="1690689"/>
            <a:ext cx="1353293" cy="771514"/>
          </a:xfrm>
          <a:prstGeom prst="rect">
            <a:avLst/>
          </a:prstGeom>
        </p:spPr>
      </p:pic>
      <p:pic>
        <p:nvPicPr>
          <p:cNvPr id="9" name="Obrázek 8" descr="temp-2.jpg"/>
          <p:cNvPicPr>
            <a:picLocks/>
          </p:cNvPicPr>
          <p:nvPr/>
        </p:nvPicPr>
        <p:blipFill>
          <a:blip r:embed="rId4" cstate="print"/>
          <a:srcRect l="42791" t="6515" r="22638" b="51464"/>
          <a:stretch>
            <a:fillRect/>
          </a:stretch>
        </p:blipFill>
        <p:spPr>
          <a:xfrm>
            <a:off x="4905821" y="1690689"/>
            <a:ext cx="2157714" cy="805714"/>
          </a:xfrm>
          <a:prstGeom prst="rect">
            <a:avLst/>
          </a:prstGeom>
        </p:spPr>
      </p:pic>
      <p:pic>
        <p:nvPicPr>
          <p:cNvPr id="10" name="Obrázek 9" descr="temp-2.jpg"/>
          <p:cNvPicPr>
            <a:picLocks/>
          </p:cNvPicPr>
          <p:nvPr/>
        </p:nvPicPr>
        <p:blipFill>
          <a:blip r:embed="rId4" cstate="print"/>
          <a:srcRect l="19143" t="52947" r="68000" b="6712"/>
          <a:stretch>
            <a:fillRect/>
          </a:stretch>
        </p:blipFill>
        <p:spPr>
          <a:xfrm>
            <a:off x="2158004" y="1707833"/>
            <a:ext cx="822949" cy="754370"/>
          </a:xfrm>
          <a:prstGeom prst="rect">
            <a:avLst/>
          </a:prstGeom>
        </p:spPr>
      </p:pic>
      <p:pic>
        <p:nvPicPr>
          <p:cNvPr id="11" name="Obrázek 10" descr="temp-2.jpg"/>
          <p:cNvPicPr>
            <a:picLocks/>
          </p:cNvPicPr>
          <p:nvPr/>
        </p:nvPicPr>
        <p:blipFill>
          <a:blip r:embed="rId4" cstate="print"/>
          <a:srcRect l="78857" t="52107" r="2857" b="5031"/>
          <a:stretch>
            <a:fillRect/>
          </a:stretch>
        </p:blipFill>
        <p:spPr>
          <a:xfrm>
            <a:off x="1646004" y="2718714"/>
            <a:ext cx="1024000" cy="936104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21"/>
          <a:stretch/>
        </p:blipFill>
        <p:spPr>
          <a:xfrm>
            <a:off x="2875478" y="2817056"/>
            <a:ext cx="6066000" cy="552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58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2</Words>
  <Application>Microsoft Office PowerPoint</Application>
  <PresentationFormat>Předvádění na obrazovce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Animační efekty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Animační efekty</dc:title>
  <dc:creator>Martin Komenda</dc:creator>
  <cp:lastModifiedBy>Martin Komenda</cp:lastModifiedBy>
  <cp:revision>3</cp:revision>
  <dcterms:created xsi:type="dcterms:W3CDTF">2016-10-10T04:59:17Z</dcterms:created>
  <dcterms:modified xsi:type="dcterms:W3CDTF">2016-10-10T05:01:24Z</dcterms:modified>
</cp:coreProperties>
</file>