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1"/>
  </p:sldMasterIdLst>
  <p:handoutMasterIdLst>
    <p:handoutMasterId r:id="rId44"/>
  </p:handoutMasterIdLst>
  <p:sldIdLst>
    <p:sldId id="256" r:id="rId2"/>
    <p:sldId id="257" r:id="rId3"/>
    <p:sldId id="291" r:id="rId4"/>
    <p:sldId id="290" r:id="rId5"/>
    <p:sldId id="278" r:id="rId6"/>
    <p:sldId id="317" r:id="rId7"/>
    <p:sldId id="318" r:id="rId8"/>
    <p:sldId id="319" r:id="rId9"/>
    <p:sldId id="320" r:id="rId10"/>
    <p:sldId id="321" r:id="rId11"/>
    <p:sldId id="322" r:id="rId12"/>
    <p:sldId id="323" r:id="rId13"/>
    <p:sldId id="324" r:id="rId14"/>
    <p:sldId id="259" r:id="rId15"/>
    <p:sldId id="299" r:id="rId16"/>
    <p:sldId id="300" r:id="rId17"/>
    <p:sldId id="301" r:id="rId18"/>
    <p:sldId id="302" r:id="rId19"/>
    <p:sldId id="303" r:id="rId20"/>
    <p:sldId id="304" r:id="rId21"/>
    <p:sldId id="305" r:id="rId22"/>
    <p:sldId id="306" r:id="rId23"/>
    <p:sldId id="307" r:id="rId24"/>
    <p:sldId id="308" r:id="rId25"/>
    <p:sldId id="309" r:id="rId26"/>
    <p:sldId id="310" r:id="rId27"/>
    <p:sldId id="311" r:id="rId28"/>
    <p:sldId id="312" r:id="rId29"/>
    <p:sldId id="315" r:id="rId30"/>
    <p:sldId id="313" r:id="rId31"/>
    <p:sldId id="271" r:id="rId32"/>
    <p:sldId id="314" r:id="rId33"/>
    <p:sldId id="281" r:id="rId34"/>
    <p:sldId id="263" r:id="rId35"/>
    <p:sldId id="294" r:id="rId36"/>
    <p:sldId id="264" r:id="rId37"/>
    <p:sldId id="286" r:id="rId38"/>
    <p:sldId id="289" r:id="rId39"/>
    <p:sldId id="282" r:id="rId40"/>
    <p:sldId id="266" r:id="rId41"/>
    <p:sldId id="274" r:id="rId42"/>
    <p:sldId id="325" r:id="rId43"/>
  </p:sldIdLst>
  <p:sldSz cx="9144000" cy="6858000" type="screen4x3"/>
  <p:notesSz cx="6946900" cy="9271000"/>
  <p:defaultTex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54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431BD3-3980-42F6-8677-6C66E8EF6948}"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cs-CZ"/>
        </a:p>
      </dgm:t>
    </dgm:pt>
    <dgm:pt modelId="{E5B88ECC-455B-48DB-8E14-2F2415C797B4}">
      <dgm:prSet/>
      <dgm:spPr/>
      <dgm:t>
        <a:bodyPr/>
        <a:lstStyle/>
        <a:p>
          <a:pPr rtl="0"/>
          <a:r>
            <a:rPr lang="cs-CZ" smtClean="0"/>
            <a:t>Zvláštní citlivost informací o zdraví</a:t>
          </a:r>
          <a:endParaRPr lang="cs-CZ"/>
        </a:p>
      </dgm:t>
    </dgm:pt>
    <dgm:pt modelId="{A7A8A22C-37BE-460C-8A7A-0A7FFAE04CFA}" type="parTrans" cxnId="{50F52C47-4007-4D62-9C55-B0A7AFD71457}">
      <dgm:prSet/>
      <dgm:spPr/>
      <dgm:t>
        <a:bodyPr/>
        <a:lstStyle/>
        <a:p>
          <a:endParaRPr lang="cs-CZ"/>
        </a:p>
      </dgm:t>
    </dgm:pt>
    <dgm:pt modelId="{6A5197A9-32D3-40BC-8778-23474BBAE8CD}" type="sibTrans" cxnId="{50F52C47-4007-4D62-9C55-B0A7AFD71457}">
      <dgm:prSet/>
      <dgm:spPr/>
      <dgm:t>
        <a:bodyPr/>
        <a:lstStyle/>
        <a:p>
          <a:endParaRPr lang="cs-CZ"/>
        </a:p>
      </dgm:t>
    </dgm:pt>
    <dgm:pt modelId="{D92D5387-0872-48FC-84FD-3224871694E5}" type="pres">
      <dgm:prSet presAssocID="{26431BD3-3980-42F6-8677-6C66E8EF6948}" presName="linear" presStyleCnt="0">
        <dgm:presLayoutVars>
          <dgm:animLvl val="lvl"/>
          <dgm:resizeHandles val="exact"/>
        </dgm:presLayoutVars>
      </dgm:prSet>
      <dgm:spPr/>
      <dgm:t>
        <a:bodyPr/>
        <a:lstStyle/>
        <a:p>
          <a:endParaRPr lang="cs-CZ"/>
        </a:p>
      </dgm:t>
    </dgm:pt>
    <dgm:pt modelId="{1423E83F-7B67-4EAB-B0B1-EA82ED9E831A}" type="pres">
      <dgm:prSet presAssocID="{E5B88ECC-455B-48DB-8E14-2F2415C797B4}" presName="parentText" presStyleLbl="node1" presStyleIdx="0" presStyleCnt="1">
        <dgm:presLayoutVars>
          <dgm:chMax val="0"/>
          <dgm:bulletEnabled val="1"/>
        </dgm:presLayoutVars>
      </dgm:prSet>
      <dgm:spPr/>
      <dgm:t>
        <a:bodyPr/>
        <a:lstStyle/>
        <a:p>
          <a:endParaRPr lang="cs-CZ"/>
        </a:p>
      </dgm:t>
    </dgm:pt>
  </dgm:ptLst>
  <dgm:cxnLst>
    <dgm:cxn modelId="{DEA33D3B-9CD2-4D8B-B333-85E25B82367F}" type="presOf" srcId="{26431BD3-3980-42F6-8677-6C66E8EF6948}" destId="{D92D5387-0872-48FC-84FD-3224871694E5}" srcOrd="0" destOrd="0" presId="urn:microsoft.com/office/officeart/2005/8/layout/vList2"/>
    <dgm:cxn modelId="{50F52C47-4007-4D62-9C55-B0A7AFD71457}" srcId="{26431BD3-3980-42F6-8677-6C66E8EF6948}" destId="{E5B88ECC-455B-48DB-8E14-2F2415C797B4}" srcOrd="0" destOrd="0" parTransId="{A7A8A22C-37BE-460C-8A7A-0A7FFAE04CFA}" sibTransId="{6A5197A9-32D3-40BC-8778-23474BBAE8CD}"/>
    <dgm:cxn modelId="{92DED815-FF9C-412C-AA82-9EAFA07A7AD9}" type="presOf" srcId="{E5B88ECC-455B-48DB-8E14-2F2415C797B4}" destId="{1423E83F-7B67-4EAB-B0B1-EA82ED9E831A}" srcOrd="0" destOrd="0" presId="urn:microsoft.com/office/officeart/2005/8/layout/vList2"/>
    <dgm:cxn modelId="{87492A92-43BD-4D79-B454-6498AB9868CE}" type="presParOf" srcId="{D92D5387-0872-48FC-84FD-3224871694E5}" destId="{1423E83F-7B67-4EAB-B0B1-EA82ED9E831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DC3C525-4DC4-464F-9B73-F9F45E06B0B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065EB006-B48F-49BB-BD82-6DEF3A508DB3}">
      <dgm:prSet/>
      <dgm:spPr/>
      <dgm:t>
        <a:bodyPr/>
        <a:lstStyle/>
        <a:p>
          <a:pPr rtl="0"/>
          <a:r>
            <a:rPr lang="cs-CZ" dirty="0" smtClean="0"/>
            <a:t>SPRÁVCE</a:t>
          </a:r>
          <a:endParaRPr lang="cs-CZ" dirty="0"/>
        </a:p>
      </dgm:t>
    </dgm:pt>
    <dgm:pt modelId="{3F3BE882-DA0D-4693-812B-541DB92B0B01}" type="parTrans" cxnId="{472ED0B5-E18E-40C8-91E9-9DD714E55284}">
      <dgm:prSet/>
      <dgm:spPr/>
      <dgm:t>
        <a:bodyPr/>
        <a:lstStyle/>
        <a:p>
          <a:endParaRPr lang="cs-CZ"/>
        </a:p>
      </dgm:t>
    </dgm:pt>
    <dgm:pt modelId="{6B06C4C4-8522-464F-ABA8-6867048CE9DC}" type="sibTrans" cxnId="{472ED0B5-E18E-40C8-91E9-9DD714E55284}">
      <dgm:prSet/>
      <dgm:spPr/>
      <dgm:t>
        <a:bodyPr/>
        <a:lstStyle/>
        <a:p>
          <a:endParaRPr lang="cs-CZ"/>
        </a:p>
      </dgm:t>
    </dgm:pt>
    <dgm:pt modelId="{A88B3976-2DCE-4268-ACB2-ABE1C8C8D31E}">
      <dgm:prSet/>
      <dgm:spPr/>
      <dgm:t>
        <a:bodyPr/>
        <a:lstStyle/>
        <a:p>
          <a:pPr rtl="0"/>
          <a:r>
            <a:rPr lang="cs-CZ" dirty="0" smtClean="0"/>
            <a:t>SUBJEKT </a:t>
          </a:r>
          <a:endParaRPr lang="cs-CZ" dirty="0"/>
        </a:p>
      </dgm:t>
    </dgm:pt>
    <dgm:pt modelId="{9D93D5F6-06F1-4AE5-81E7-5C59F8F5EFA3}" type="parTrans" cxnId="{873DFCD5-721F-4C05-8860-2BA79CA957A7}">
      <dgm:prSet/>
      <dgm:spPr/>
      <dgm:t>
        <a:bodyPr/>
        <a:lstStyle/>
        <a:p>
          <a:endParaRPr lang="cs-CZ"/>
        </a:p>
      </dgm:t>
    </dgm:pt>
    <dgm:pt modelId="{8291F46C-15D5-4729-94D3-A77B80F91C21}" type="sibTrans" cxnId="{873DFCD5-721F-4C05-8860-2BA79CA957A7}">
      <dgm:prSet/>
      <dgm:spPr/>
      <dgm:t>
        <a:bodyPr/>
        <a:lstStyle/>
        <a:p>
          <a:endParaRPr lang="cs-CZ"/>
        </a:p>
      </dgm:t>
    </dgm:pt>
    <dgm:pt modelId="{F59DFE4B-8161-4AC5-8C13-6493406CC224}">
      <dgm:prSet/>
      <dgm:spPr/>
      <dgm:t>
        <a:bodyPr/>
        <a:lstStyle/>
        <a:p>
          <a:pPr rtl="0"/>
          <a:r>
            <a:rPr lang="cs-CZ" dirty="0" smtClean="0"/>
            <a:t>ZPRACOVATEL</a:t>
          </a:r>
          <a:endParaRPr lang="cs-CZ" dirty="0"/>
        </a:p>
      </dgm:t>
    </dgm:pt>
    <dgm:pt modelId="{2BFF2640-8739-44DE-89B9-27825C1DF05B}" type="parTrans" cxnId="{DD20EF0F-4C0F-4BC5-9C74-E2249BDF6719}">
      <dgm:prSet/>
      <dgm:spPr/>
      <dgm:t>
        <a:bodyPr/>
        <a:lstStyle/>
        <a:p>
          <a:endParaRPr lang="cs-CZ"/>
        </a:p>
      </dgm:t>
    </dgm:pt>
    <dgm:pt modelId="{B7B2E4FB-53EB-4C15-8DDC-42FB7A7B9EE5}" type="sibTrans" cxnId="{DD20EF0F-4C0F-4BC5-9C74-E2249BDF6719}">
      <dgm:prSet/>
      <dgm:spPr/>
      <dgm:t>
        <a:bodyPr/>
        <a:lstStyle/>
        <a:p>
          <a:endParaRPr lang="cs-CZ"/>
        </a:p>
      </dgm:t>
    </dgm:pt>
    <dgm:pt modelId="{B82DFE03-B7A1-4F8C-861B-0ADBC6775F89}">
      <dgm:prSet/>
      <dgm:spPr/>
      <dgm:t>
        <a:bodyPr/>
        <a:lstStyle/>
        <a:p>
          <a:pPr rtl="0"/>
          <a:r>
            <a:rPr lang="cs-CZ" dirty="0" smtClean="0"/>
            <a:t>Kdo rozhoduje o účelu</a:t>
          </a:r>
          <a:endParaRPr lang="cs-CZ" dirty="0"/>
        </a:p>
      </dgm:t>
    </dgm:pt>
    <dgm:pt modelId="{7550682F-17A2-4BA4-8A76-B9B076929328}" type="parTrans" cxnId="{9CDE61AA-1642-4858-80CC-D1C2DBC93270}">
      <dgm:prSet/>
      <dgm:spPr/>
    </dgm:pt>
    <dgm:pt modelId="{80E4C0D3-12AC-449D-9020-645F1DE85701}" type="sibTrans" cxnId="{9CDE61AA-1642-4858-80CC-D1C2DBC93270}">
      <dgm:prSet/>
      <dgm:spPr/>
    </dgm:pt>
    <dgm:pt modelId="{348A1975-CD8F-443F-9149-C8AADA2E6BEC}">
      <dgm:prSet/>
      <dgm:spPr/>
      <dgm:t>
        <a:bodyPr/>
        <a:lstStyle/>
        <a:p>
          <a:pPr rtl="0"/>
          <a:r>
            <a:rPr lang="cs-CZ" dirty="0" smtClean="0"/>
            <a:t>Kdo fakticky vykonává pro správce</a:t>
          </a:r>
          <a:endParaRPr lang="cs-CZ" dirty="0"/>
        </a:p>
      </dgm:t>
    </dgm:pt>
    <dgm:pt modelId="{7F881039-C778-462F-B65C-F16F58D87DDD}" type="parTrans" cxnId="{AEE8415A-A898-4895-A923-69E79667051D}">
      <dgm:prSet/>
      <dgm:spPr/>
    </dgm:pt>
    <dgm:pt modelId="{CAA958F0-D129-44D1-9C63-BC9E15C65D67}" type="sibTrans" cxnId="{AEE8415A-A898-4895-A923-69E79667051D}">
      <dgm:prSet/>
      <dgm:spPr/>
    </dgm:pt>
    <dgm:pt modelId="{3A6A2B31-04FD-4976-9941-2EA7FDB6877E}">
      <dgm:prSet/>
      <dgm:spPr/>
      <dgm:t>
        <a:bodyPr/>
        <a:lstStyle/>
        <a:p>
          <a:pPr rtl="0"/>
          <a:r>
            <a:rPr lang="cs-CZ" dirty="0" smtClean="0"/>
            <a:t>Osoba</a:t>
          </a:r>
          <a:endParaRPr lang="cs-CZ" dirty="0"/>
        </a:p>
      </dgm:t>
    </dgm:pt>
    <dgm:pt modelId="{1E5CA01A-226B-4DA2-B512-CA067E647D4A}" type="parTrans" cxnId="{90595139-9EDA-4122-9916-3F9D4AC0FBC7}">
      <dgm:prSet/>
      <dgm:spPr/>
    </dgm:pt>
    <dgm:pt modelId="{D6F4038D-2248-412F-B3AB-EBCA799A18D9}" type="sibTrans" cxnId="{90595139-9EDA-4122-9916-3F9D4AC0FBC7}">
      <dgm:prSet/>
      <dgm:spPr/>
    </dgm:pt>
    <dgm:pt modelId="{F4FE3D60-6D43-4B89-B3C8-BB0494105F50}" type="pres">
      <dgm:prSet presAssocID="{3DC3C525-4DC4-464F-9B73-F9F45E06B0B7}" presName="Name0" presStyleCnt="0">
        <dgm:presLayoutVars>
          <dgm:dir/>
          <dgm:animLvl val="lvl"/>
          <dgm:resizeHandles val="exact"/>
        </dgm:presLayoutVars>
      </dgm:prSet>
      <dgm:spPr/>
      <dgm:t>
        <a:bodyPr/>
        <a:lstStyle/>
        <a:p>
          <a:endParaRPr lang="cs-CZ"/>
        </a:p>
      </dgm:t>
    </dgm:pt>
    <dgm:pt modelId="{0A017EBF-A96F-4720-98A4-5625CE824955}" type="pres">
      <dgm:prSet presAssocID="{065EB006-B48F-49BB-BD82-6DEF3A508DB3}" presName="composite" presStyleCnt="0"/>
      <dgm:spPr/>
    </dgm:pt>
    <dgm:pt modelId="{A23E0BF7-20A0-4545-91C9-6F9874A5EBEB}" type="pres">
      <dgm:prSet presAssocID="{065EB006-B48F-49BB-BD82-6DEF3A508DB3}" presName="parTx" presStyleLbl="alignNode1" presStyleIdx="0" presStyleCnt="3">
        <dgm:presLayoutVars>
          <dgm:chMax val="0"/>
          <dgm:chPref val="0"/>
          <dgm:bulletEnabled val="1"/>
        </dgm:presLayoutVars>
      </dgm:prSet>
      <dgm:spPr/>
      <dgm:t>
        <a:bodyPr/>
        <a:lstStyle/>
        <a:p>
          <a:endParaRPr lang="cs-CZ"/>
        </a:p>
      </dgm:t>
    </dgm:pt>
    <dgm:pt modelId="{0EDBA88C-DBC1-4683-BA39-A493378053FC}" type="pres">
      <dgm:prSet presAssocID="{065EB006-B48F-49BB-BD82-6DEF3A508DB3}" presName="desTx" presStyleLbl="alignAccFollowNode1" presStyleIdx="0" presStyleCnt="3">
        <dgm:presLayoutVars>
          <dgm:bulletEnabled val="1"/>
        </dgm:presLayoutVars>
      </dgm:prSet>
      <dgm:spPr/>
      <dgm:t>
        <a:bodyPr/>
        <a:lstStyle/>
        <a:p>
          <a:endParaRPr lang="cs-CZ"/>
        </a:p>
      </dgm:t>
    </dgm:pt>
    <dgm:pt modelId="{64FDA34C-EBCE-4D8A-ADF8-EAA52FCE6A5D}" type="pres">
      <dgm:prSet presAssocID="{6B06C4C4-8522-464F-ABA8-6867048CE9DC}" presName="space" presStyleCnt="0"/>
      <dgm:spPr/>
    </dgm:pt>
    <dgm:pt modelId="{9CD86ECA-748E-4FEE-ACA8-6C9B9F0AE0F9}" type="pres">
      <dgm:prSet presAssocID="{F59DFE4B-8161-4AC5-8C13-6493406CC224}" presName="composite" presStyleCnt="0"/>
      <dgm:spPr/>
    </dgm:pt>
    <dgm:pt modelId="{BD81EE65-E871-403F-A7BC-A5A7CD503E4B}" type="pres">
      <dgm:prSet presAssocID="{F59DFE4B-8161-4AC5-8C13-6493406CC224}" presName="parTx" presStyleLbl="alignNode1" presStyleIdx="1" presStyleCnt="3">
        <dgm:presLayoutVars>
          <dgm:chMax val="0"/>
          <dgm:chPref val="0"/>
          <dgm:bulletEnabled val="1"/>
        </dgm:presLayoutVars>
      </dgm:prSet>
      <dgm:spPr/>
      <dgm:t>
        <a:bodyPr/>
        <a:lstStyle/>
        <a:p>
          <a:endParaRPr lang="cs-CZ"/>
        </a:p>
      </dgm:t>
    </dgm:pt>
    <dgm:pt modelId="{A34C0F72-C0F9-4BD1-982D-FD3F8C281189}" type="pres">
      <dgm:prSet presAssocID="{F59DFE4B-8161-4AC5-8C13-6493406CC224}" presName="desTx" presStyleLbl="alignAccFollowNode1" presStyleIdx="1" presStyleCnt="3">
        <dgm:presLayoutVars>
          <dgm:bulletEnabled val="1"/>
        </dgm:presLayoutVars>
      </dgm:prSet>
      <dgm:spPr/>
      <dgm:t>
        <a:bodyPr/>
        <a:lstStyle/>
        <a:p>
          <a:endParaRPr lang="cs-CZ"/>
        </a:p>
      </dgm:t>
    </dgm:pt>
    <dgm:pt modelId="{3F908E99-EC41-445F-B5E6-FD23371AAD13}" type="pres">
      <dgm:prSet presAssocID="{B7B2E4FB-53EB-4C15-8DDC-42FB7A7B9EE5}" presName="space" presStyleCnt="0"/>
      <dgm:spPr/>
    </dgm:pt>
    <dgm:pt modelId="{B69A008F-3FAC-4DF9-9AFD-6C364D2543C3}" type="pres">
      <dgm:prSet presAssocID="{A88B3976-2DCE-4268-ACB2-ABE1C8C8D31E}" presName="composite" presStyleCnt="0"/>
      <dgm:spPr/>
    </dgm:pt>
    <dgm:pt modelId="{71E2E38A-9D21-4B18-990F-B6A78E2B74D3}" type="pres">
      <dgm:prSet presAssocID="{A88B3976-2DCE-4268-ACB2-ABE1C8C8D31E}" presName="parTx" presStyleLbl="alignNode1" presStyleIdx="2" presStyleCnt="3">
        <dgm:presLayoutVars>
          <dgm:chMax val="0"/>
          <dgm:chPref val="0"/>
          <dgm:bulletEnabled val="1"/>
        </dgm:presLayoutVars>
      </dgm:prSet>
      <dgm:spPr/>
      <dgm:t>
        <a:bodyPr/>
        <a:lstStyle/>
        <a:p>
          <a:endParaRPr lang="cs-CZ"/>
        </a:p>
      </dgm:t>
    </dgm:pt>
    <dgm:pt modelId="{8B1C5D14-894F-424F-9162-D242044DE1E8}" type="pres">
      <dgm:prSet presAssocID="{A88B3976-2DCE-4268-ACB2-ABE1C8C8D31E}" presName="desTx" presStyleLbl="alignAccFollowNode1" presStyleIdx="2" presStyleCnt="3">
        <dgm:presLayoutVars>
          <dgm:bulletEnabled val="1"/>
        </dgm:presLayoutVars>
      </dgm:prSet>
      <dgm:spPr/>
      <dgm:t>
        <a:bodyPr/>
        <a:lstStyle/>
        <a:p>
          <a:endParaRPr lang="cs-CZ"/>
        </a:p>
      </dgm:t>
    </dgm:pt>
  </dgm:ptLst>
  <dgm:cxnLst>
    <dgm:cxn modelId="{0D102114-33AE-4EAC-920A-4619CE5C054A}" type="presOf" srcId="{B82DFE03-B7A1-4F8C-861B-0ADBC6775F89}" destId="{0EDBA88C-DBC1-4683-BA39-A493378053FC}" srcOrd="0" destOrd="0" presId="urn:microsoft.com/office/officeart/2005/8/layout/hList1"/>
    <dgm:cxn modelId="{0F6E13EC-EDFD-41B5-AFC9-55ECB1F8159D}" type="presOf" srcId="{3DC3C525-4DC4-464F-9B73-F9F45E06B0B7}" destId="{F4FE3D60-6D43-4B89-B3C8-BB0494105F50}" srcOrd="0" destOrd="0" presId="urn:microsoft.com/office/officeart/2005/8/layout/hList1"/>
    <dgm:cxn modelId="{90595139-9EDA-4122-9916-3F9D4AC0FBC7}" srcId="{A88B3976-2DCE-4268-ACB2-ABE1C8C8D31E}" destId="{3A6A2B31-04FD-4976-9941-2EA7FDB6877E}" srcOrd="0" destOrd="0" parTransId="{1E5CA01A-226B-4DA2-B512-CA067E647D4A}" sibTransId="{D6F4038D-2248-412F-B3AB-EBCA799A18D9}"/>
    <dgm:cxn modelId="{9CDE61AA-1642-4858-80CC-D1C2DBC93270}" srcId="{065EB006-B48F-49BB-BD82-6DEF3A508DB3}" destId="{B82DFE03-B7A1-4F8C-861B-0ADBC6775F89}" srcOrd="0" destOrd="0" parTransId="{7550682F-17A2-4BA4-8A76-B9B076929328}" sibTransId="{80E4C0D3-12AC-449D-9020-645F1DE85701}"/>
    <dgm:cxn modelId="{DD20EF0F-4C0F-4BC5-9C74-E2249BDF6719}" srcId="{3DC3C525-4DC4-464F-9B73-F9F45E06B0B7}" destId="{F59DFE4B-8161-4AC5-8C13-6493406CC224}" srcOrd="1" destOrd="0" parTransId="{2BFF2640-8739-44DE-89B9-27825C1DF05B}" sibTransId="{B7B2E4FB-53EB-4C15-8DDC-42FB7A7B9EE5}"/>
    <dgm:cxn modelId="{AEE8415A-A898-4895-A923-69E79667051D}" srcId="{F59DFE4B-8161-4AC5-8C13-6493406CC224}" destId="{348A1975-CD8F-443F-9149-C8AADA2E6BEC}" srcOrd="0" destOrd="0" parTransId="{7F881039-C778-462F-B65C-F16F58D87DDD}" sibTransId="{CAA958F0-D129-44D1-9C63-BC9E15C65D67}"/>
    <dgm:cxn modelId="{288CDF61-066D-452C-B6A1-1B5657F962F8}" type="presOf" srcId="{A88B3976-2DCE-4268-ACB2-ABE1C8C8D31E}" destId="{71E2E38A-9D21-4B18-990F-B6A78E2B74D3}" srcOrd="0" destOrd="0" presId="urn:microsoft.com/office/officeart/2005/8/layout/hList1"/>
    <dgm:cxn modelId="{472ED0B5-E18E-40C8-91E9-9DD714E55284}" srcId="{3DC3C525-4DC4-464F-9B73-F9F45E06B0B7}" destId="{065EB006-B48F-49BB-BD82-6DEF3A508DB3}" srcOrd="0" destOrd="0" parTransId="{3F3BE882-DA0D-4693-812B-541DB92B0B01}" sibTransId="{6B06C4C4-8522-464F-ABA8-6867048CE9DC}"/>
    <dgm:cxn modelId="{E70A6EFD-7B75-4DCD-8047-4DCF9B6C43C1}" type="presOf" srcId="{3A6A2B31-04FD-4976-9941-2EA7FDB6877E}" destId="{8B1C5D14-894F-424F-9162-D242044DE1E8}" srcOrd="0" destOrd="0" presId="urn:microsoft.com/office/officeart/2005/8/layout/hList1"/>
    <dgm:cxn modelId="{873DFCD5-721F-4C05-8860-2BA79CA957A7}" srcId="{3DC3C525-4DC4-464F-9B73-F9F45E06B0B7}" destId="{A88B3976-2DCE-4268-ACB2-ABE1C8C8D31E}" srcOrd="2" destOrd="0" parTransId="{9D93D5F6-06F1-4AE5-81E7-5C59F8F5EFA3}" sibTransId="{8291F46C-15D5-4729-94D3-A77B80F91C21}"/>
    <dgm:cxn modelId="{F9B8E9FB-C103-46EA-9339-B830897C86D4}" type="presOf" srcId="{348A1975-CD8F-443F-9149-C8AADA2E6BEC}" destId="{A34C0F72-C0F9-4BD1-982D-FD3F8C281189}" srcOrd="0" destOrd="0" presId="urn:microsoft.com/office/officeart/2005/8/layout/hList1"/>
    <dgm:cxn modelId="{B583A9E2-3EB2-4370-A29F-B9ACB2F69D1E}" type="presOf" srcId="{F59DFE4B-8161-4AC5-8C13-6493406CC224}" destId="{BD81EE65-E871-403F-A7BC-A5A7CD503E4B}" srcOrd="0" destOrd="0" presId="urn:microsoft.com/office/officeart/2005/8/layout/hList1"/>
    <dgm:cxn modelId="{BD092454-1B1A-449F-A963-FCCD2CA4DFA2}" type="presOf" srcId="{065EB006-B48F-49BB-BD82-6DEF3A508DB3}" destId="{A23E0BF7-20A0-4545-91C9-6F9874A5EBEB}" srcOrd="0" destOrd="0" presId="urn:microsoft.com/office/officeart/2005/8/layout/hList1"/>
    <dgm:cxn modelId="{9D2BD33D-FF70-4883-B9E1-2A6423ACF0BA}" type="presParOf" srcId="{F4FE3D60-6D43-4B89-B3C8-BB0494105F50}" destId="{0A017EBF-A96F-4720-98A4-5625CE824955}" srcOrd="0" destOrd="0" presId="urn:microsoft.com/office/officeart/2005/8/layout/hList1"/>
    <dgm:cxn modelId="{532AEBEA-4FDC-4124-AF85-18B11B998BC8}" type="presParOf" srcId="{0A017EBF-A96F-4720-98A4-5625CE824955}" destId="{A23E0BF7-20A0-4545-91C9-6F9874A5EBEB}" srcOrd="0" destOrd="0" presId="urn:microsoft.com/office/officeart/2005/8/layout/hList1"/>
    <dgm:cxn modelId="{C3C1CC3E-ADA8-4267-8C2C-8B5291934833}" type="presParOf" srcId="{0A017EBF-A96F-4720-98A4-5625CE824955}" destId="{0EDBA88C-DBC1-4683-BA39-A493378053FC}" srcOrd="1" destOrd="0" presId="urn:microsoft.com/office/officeart/2005/8/layout/hList1"/>
    <dgm:cxn modelId="{B1B4C042-FB91-4F76-AF21-4D292C5A05F5}" type="presParOf" srcId="{F4FE3D60-6D43-4B89-B3C8-BB0494105F50}" destId="{64FDA34C-EBCE-4D8A-ADF8-EAA52FCE6A5D}" srcOrd="1" destOrd="0" presId="urn:microsoft.com/office/officeart/2005/8/layout/hList1"/>
    <dgm:cxn modelId="{EE225D68-7FD8-4368-9A26-1DCDF27DA7B3}" type="presParOf" srcId="{F4FE3D60-6D43-4B89-B3C8-BB0494105F50}" destId="{9CD86ECA-748E-4FEE-ACA8-6C9B9F0AE0F9}" srcOrd="2" destOrd="0" presId="urn:microsoft.com/office/officeart/2005/8/layout/hList1"/>
    <dgm:cxn modelId="{FE27FDFF-CC84-4B95-B924-8B68193E53D7}" type="presParOf" srcId="{9CD86ECA-748E-4FEE-ACA8-6C9B9F0AE0F9}" destId="{BD81EE65-E871-403F-A7BC-A5A7CD503E4B}" srcOrd="0" destOrd="0" presId="urn:microsoft.com/office/officeart/2005/8/layout/hList1"/>
    <dgm:cxn modelId="{1F2EA360-5A3F-467D-81B0-4196B830637E}" type="presParOf" srcId="{9CD86ECA-748E-4FEE-ACA8-6C9B9F0AE0F9}" destId="{A34C0F72-C0F9-4BD1-982D-FD3F8C281189}" srcOrd="1" destOrd="0" presId="urn:microsoft.com/office/officeart/2005/8/layout/hList1"/>
    <dgm:cxn modelId="{7A49EE3D-A67E-49A6-AA5C-C2AF52EA8694}" type="presParOf" srcId="{F4FE3D60-6D43-4B89-B3C8-BB0494105F50}" destId="{3F908E99-EC41-445F-B5E6-FD23371AAD13}" srcOrd="3" destOrd="0" presId="urn:microsoft.com/office/officeart/2005/8/layout/hList1"/>
    <dgm:cxn modelId="{D0B9E555-6511-435D-90F5-34D068DF6A56}" type="presParOf" srcId="{F4FE3D60-6D43-4B89-B3C8-BB0494105F50}" destId="{B69A008F-3FAC-4DF9-9AFD-6C364D2543C3}" srcOrd="4" destOrd="0" presId="urn:microsoft.com/office/officeart/2005/8/layout/hList1"/>
    <dgm:cxn modelId="{6803DED7-CC8F-47D4-B3C5-BF5101994EEB}" type="presParOf" srcId="{B69A008F-3FAC-4DF9-9AFD-6C364D2543C3}" destId="{71E2E38A-9D21-4B18-990F-B6A78E2B74D3}" srcOrd="0" destOrd="0" presId="urn:microsoft.com/office/officeart/2005/8/layout/hList1"/>
    <dgm:cxn modelId="{AAB205E5-FF90-4272-8D49-CBBA42B36AD9}" type="presParOf" srcId="{B69A008F-3FAC-4DF9-9AFD-6C364D2543C3}" destId="{8B1C5D14-894F-424F-9162-D242044DE1E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4B506B8-C2D9-4DFC-8416-1ECCC198E183}"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cs-CZ"/>
        </a:p>
      </dgm:t>
    </dgm:pt>
    <dgm:pt modelId="{453C3D7A-729B-40D5-9755-1CD93AA39FA9}">
      <dgm:prSet/>
      <dgm:spPr/>
      <dgm:t>
        <a:bodyPr/>
        <a:lstStyle/>
        <a:p>
          <a:pPr rtl="0"/>
          <a:r>
            <a:rPr lang="cs-CZ" dirty="0" smtClean="0"/>
            <a:t>Osobnost</a:t>
          </a:r>
          <a:endParaRPr lang="cs-CZ" dirty="0"/>
        </a:p>
      </dgm:t>
    </dgm:pt>
    <dgm:pt modelId="{BC87FE68-83CF-4BC2-BFD2-4F8D395A11D6}" type="parTrans" cxnId="{BC163BAE-9268-407D-905C-469F34CA7A1F}">
      <dgm:prSet/>
      <dgm:spPr/>
      <dgm:t>
        <a:bodyPr/>
        <a:lstStyle/>
        <a:p>
          <a:endParaRPr lang="cs-CZ"/>
        </a:p>
      </dgm:t>
    </dgm:pt>
    <dgm:pt modelId="{3C7F024A-0349-4AAB-BC32-C4075FE6D4F6}" type="sibTrans" cxnId="{BC163BAE-9268-407D-905C-469F34CA7A1F}">
      <dgm:prSet/>
      <dgm:spPr/>
      <dgm:t>
        <a:bodyPr/>
        <a:lstStyle/>
        <a:p>
          <a:endParaRPr lang="cs-CZ"/>
        </a:p>
      </dgm:t>
    </dgm:pt>
    <dgm:pt modelId="{A83A6D5A-58F9-4B79-835D-CA33A89A27E1}">
      <dgm:prSet/>
      <dgm:spPr/>
      <dgm:t>
        <a:bodyPr/>
        <a:lstStyle/>
        <a:p>
          <a:pPr rtl="0"/>
          <a:r>
            <a:rPr lang="cs-CZ" smtClean="0"/>
            <a:t>Život</a:t>
          </a:r>
          <a:endParaRPr lang="cs-CZ"/>
        </a:p>
      </dgm:t>
    </dgm:pt>
    <dgm:pt modelId="{77E0E757-EDC4-4640-B8F9-2A683EDD6728}" type="parTrans" cxnId="{1B1BCF7D-BAD9-4F77-B235-C77CACDD07B7}">
      <dgm:prSet/>
      <dgm:spPr/>
      <dgm:t>
        <a:bodyPr/>
        <a:lstStyle/>
        <a:p>
          <a:endParaRPr lang="cs-CZ"/>
        </a:p>
      </dgm:t>
    </dgm:pt>
    <dgm:pt modelId="{419E29FF-C3B4-439B-8F75-CDF0F812D709}" type="sibTrans" cxnId="{1B1BCF7D-BAD9-4F77-B235-C77CACDD07B7}">
      <dgm:prSet/>
      <dgm:spPr/>
      <dgm:t>
        <a:bodyPr/>
        <a:lstStyle/>
        <a:p>
          <a:endParaRPr lang="cs-CZ"/>
        </a:p>
      </dgm:t>
    </dgm:pt>
    <dgm:pt modelId="{BE98E162-FE58-4C03-9449-E4C9851E06F9}">
      <dgm:prSet/>
      <dgm:spPr/>
      <dgm:t>
        <a:bodyPr/>
        <a:lstStyle/>
        <a:p>
          <a:pPr rtl="0"/>
          <a:r>
            <a:rPr lang="cs-CZ" smtClean="0"/>
            <a:t>Důstojnost</a:t>
          </a:r>
          <a:endParaRPr lang="cs-CZ"/>
        </a:p>
      </dgm:t>
    </dgm:pt>
    <dgm:pt modelId="{D5C8606A-14D0-405D-964C-5282502598CC}" type="parTrans" cxnId="{1A6FB221-95B8-4D43-A1C4-FF7C6CE9F36A}">
      <dgm:prSet/>
      <dgm:spPr/>
      <dgm:t>
        <a:bodyPr/>
        <a:lstStyle/>
        <a:p>
          <a:endParaRPr lang="cs-CZ"/>
        </a:p>
      </dgm:t>
    </dgm:pt>
    <dgm:pt modelId="{B43D31A0-5C6E-47E9-A266-C688B9C77E4A}" type="sibTrans" cxnId="{1A6FB221-95B8-4D43-A1C4-FF7C6CE9F36A}">
      <dgm:prSet/>
      <dgm:spPr/>
      <dgm:t>
        <a:bodyPr/>
        <a:lstStyle/>
        <a:p>
          <a:endParaRPr lang="cs-CZ"/>
        </a:p>
      </dgm:t>
    </dgm:pt>
    <dgm:pt modelId="{D9A4B951-292F-4F12-815F-66B040A8198E}">
      <dgm:prSet/>
      <dgm:spPr/>
      <dgm:t>
        <a:bodyPr/>
        <a:lstStyle/>
        <a:p>
          <a:pPr rtl="0"/>
          <a:r>
            <a:rPr lang="cs-CZ" smtClean="0"/>
            <a:t>Zdraví </a:t>
          </a:r>
          <a:endParaRPr lang="cs-CZ"/>
        </a:p>
      </dgm:t>
    </dgm:pt>
    <dgm:pt modelId="{5F64F619-E9A4-4254-B5A8-6CAB955D7DDA}" type="parTrans" cxnId="{D7DA9ECF-ECD2-431F-83E6-0C16E99E1403}">
      <dgm:prSet/>
      <dgm:spPr/>
      <dgm:t>
        <a:bodyPr/>
        <a:lstStyle/>
        <a:p>
          <a:endParaRPr lang="cs-CZ"/>
        </a:p>
      </dgm:t>
    </dgm:pt>
    <dgm:pt modelId="{A09EA750-6FD4-47B6-8181-1902AD2ED29D}" type="sibTrans" cxnId="{D7DA9ECF-ECD2-431F-83E6-0C16E99E1403}">
      <dgm:prSet/>
      <dgm:spPr/>
      <dgm:t>
        <a:bodyPr/>
        <a:lstStyle/>
        <a:p>
          <a:endParaRPr lang="cs-CZ"/>
        </a:p>
      </dgm:t>
    </dgm:pt>
    <dgm:pt modelId="{F4D1912F-511C-40DE-898B-19AE2829E9EF}">
      <dgm:prSet/>
      <dgm:spPr/>
      <dgm:t>
        <a:bodyPr/>
        <a:lstStyle/>
        <a:p>
          <a:pPr rtl="0"/>
          <a:r>
            <a:rPr lang="cs-CZ" smtClean="0"/>
            <a:t>Právo žít v příznivém životním prostředí, </a:t>
          </a:r>
          <a:endParaRPr lang="cs-CZ"/>
        </a:p>
      </dgm:t>
    </dgm:pt>
    <dgm:pt modelId="{97839106-E893-496F-A386-E8ED272D37D9}" type="parTrans" cxnId="{5FB776F8-C07F-4140-A142-C17F47CA03ED}">
      <dgm:prSet/>
      <dgm:spPr/>
      <dgm:t>
        <a:bodyPr/>
        <a:lstStyle/>
        <a:p>
          <a:endParaRPr lang="cs-CZ"/>
        </a:p>
      </dgm:t>
    </dgm:pt>
    <dgm:pt modelId="{97E1A2A3-760E-4D38-AE84-A9862AE7FCE0}" type="sibTrans" cxnId="{5FB776F8-C07F-4140-A142-C17F47CA03ED}">
      <dgm:prSet/>
      <dgm:spPr/>
      <dgm:t>
        <a:bodyPr/>
        <a:lstStyle/>
        <a:p>
          <a:endParaRPr lang="cs-CZ"/>
        </a:p>
      </dgm:t>
    </dgm:pt>
    <dgm:pt modelId="{F2EC94A7-81C9-45D4-BF25-EE477F3FC58B}">
      <dgm:prSet/>
      <dgm:spPr/>
      <dgm:t>
        <a:bodyPr/>
        <a:lstStyle/>
        <a:p>
          <a:pPr rtl="0"/>
          <a:r>
            <a:rPr lang="cs-CZ" smtClean="0"/>
            <a:t>Vážnost, čest, </a:t>
          </a:r>
          <a:endParaRPr lang="cs-CZ"/>
        </a:p>
      </dgm:t>
    </dgm:pt>
    <dgm:pt modelId="{2C156F66-8F3F-4300-BFE3-9D3F1F4EC37E}" type="parTrans" cxnId="{CE166B7C-8E21-4B24-B519-65726493C347}">
      <dgm:prSet/>
      <dgm:spPr/>
      <dgm:t>
        <a:bodyPr/>
        <a:lstStyle/>
        <a:p>
          <a:endParaRPr lang="cs-CZ"/>
        </a:p>
      </dgm:t>
    </dgm:pt>
    <dgm:pt modelId="{703D3DDE-3B16-43FD-8001-E6594B9CAA30}" type="sibTrans" cxnId="{CE166B7C-8E21-4B24-B519-65726493C347}">
      <dgm:prSet/>
      <dgm:spPr/>
      <dgm:t>
        <a:bodyPr/>
        <a:lstStyle/>
        <a:p>
          <a:endParaRPr lang="cs-CZ"/>
        </a:p>
      </dgm:t>
    </dgm:pt>
    <dgm:pt modelId="{411C667F-059B-4B16-BEB1-4CACDBF6DEB6}">
      <dgm:prSet/>
      <dgm:spPr/>
      <dgm:t>
        <a:bodyPr/>
        <a:lstStyle/>
        <a:p>
          <a:pPr rtl="0"/>
          <a:r>
            <a:rPr lang="cs-CZ" smtClean="0"/>
            <a:t>soukromí </a:t>
          </a:r>
          <a:endParaRPr lang="cs-CZ"/>
        </a:p>
      </dgm:t>
    </dgm:pt>
    <dgm:pt modelId="{EC49AD46-16F1-4C0A-907F-5DA34BCC1471}" type="parTrans" cxnId="{638CF338-060B-49E4-9689-1EE95E8BA007}">
      <dgm:prSet/>
      <dgm:spPr/>
      <dgm:t>
        <a:bodyPr/>
        <a:lstStyle/>
        <a:p>
          <a:endParaRPr lang="cs-CZ"/>
        </a:p>
      </dgm:t>
    </dgm:pt>
    <dgm:pt modelId="{60F2294F-0A11-4ADB-838C-B2B555DEEA47}" type="sibTrans" cxnId="{638CF338-060B-49E4-9689-1EE95E8BA007}">
      <dgm:prSet/>
      <dgm:spPr/>
      <dgm:t>
        <a:bodyPr/>
        <a:lstStyle/>
        <a:p>
          <a:endParaRPr lang="cs-CZ"/>
        </a:p>
      </dgm:t>
    </dgm:pt>
    <dgm:pt modelId="{1B74C938-34C8-44C8-8AD6-AC5A0D3D1284}">
      <dgm:prSet/>
      <dgm:spPr/>
      <dgm:t>
        <a:bodyPr/>
        <a:lstStyle/>
        <a:p>
          <a:pPr rtl="0"/>
          <a:r>
            <a:rPr lang="cs-CZ" smtClean="0"/>
            <a:t>projevy osobní povahy.</a:t>
          </a:r>
          <a:endParaRPr lang="cs-CZ"/>
        </a:p>
      </dgm:t>
    </dgm:pt>
    <dgm:pt modelId="{9EC28934-DD77-47B3-89DA-67E176954C30}" type="parTrans" cxnId="{AB9039BD-5B80-432B-89B9-14CFCE540958}">
      <dgm:prSet/>
      <dgm:spPr/>
      <dgm:t>
        <a:bodyPr/>
        <a:lstStyle/>
        <a:p>
          <a:endParaRPr lang="cs-CZ"/>
        </a:p>
      </dgm:t>
    </dgm:pt>
    <dgm:pt modelId="{782A3A9E-75F5-43B3-9171-B0CC24442411}" type="sibTrans" cxnId="{AB9039BD-5B80-432B-89B9-14CFCE540958}">
      <dgm:prSet/>
      <dgm:spPr/>
      <dgm:t>
        <a:bodyPr/>
        <a:lstStyle/>
        <a:p>
          <a:endParaRPr lang="cs-CZ"/>
        </a:p>
      </dgm:t>
    </dgm:pt>
    <dgm:pt modelId="{F3FD2AC9-F0D8-43BF-BCD0-8BD1ED70D59E}" type="pres">
      <dgm:prSet presAssocID="{44B506B8-C2D9-4DFC-8416-1ECCC198E183}" presName="cycle" presStyleCnt="0">
        <dgm:presLayoutVars>
          <dgm:chMax val="1"/>
          <dgm:dir/>
          <dgm:animLvl val="ctr"/>
          <dgm:resizeHandles val="exact"/>
        </dgm:presLayoutVars>
      </dgm:prSet>
      <dgm:spPr/>
      <dgm:t>
        <a:bodyPr/>
        <a:lstStyle/>
        <a:p>
          <a:endParaRPr lang="cs-CZ"/>
        </a:p>
      </dgm:t>
    </dgm:pt>
    <dgm:pt modelId="{357F4E19-5497-461A-BAA7-6C6F7C030E85}" type="pres">
      <dgm:prSet presAssocID="{453C3D7A-729B-40D5-9755-1CD93AA39FA9}" presName="centerShape" presStyleLbl="node0" presStyleIdx="0" presStyleCnt="1"/>
      <dgm:spPr/>
      <dgm:t>
        <a:bodyPr/>
        <a:lstStyle/>
        <a:p>
          <a:endParaRPr lang="cs-CZ"/>
        </a:p>
      </dgm:t>
    </dgm:pt>
    <dgm:pt modelId="{4E814970-15FC-4218-A896-1AF0A3CB9F73}" type="pres">
      <dgm:prSet presAssocID="{77E0E757-EDC4-4640-B8F9-2A683EDD6728}" presName="Name9" presStyleLbl="parChTrans1D2" presStyleIdx="0" presStyleCnt="7"/>
      <dgm:spPr/>
      <dgm:t>
        <a:bodyPr/>
        <a:lstStyle/>
        <a:p>
          <a:endParaRPr lang="cs-CZ"/>
        </a:p>
      </dgm:t>
    </dgm:pt>
    <dgm:pt modelId="{F0659221-EB97-43DB-A2AE-462686EC32AB}" type="pres">
      <dgm:prSet presAssocID="{77E0E757-EDC4-4640-B8F9-2A683EDD6728}" presName="connTx" presStyleLbl="parChTrans1D2" presStyleIdx="0" presStyleCnt="7"/>
      <dgm:spPr/>
      <dgm:t>
        <a:bodyPr/>
        <a:lstStyle/>
        <a:p>
          <a:endParaRPr lang="cs-CZ"/>
        </a:p>
      </dgm:t>
    </dgm:pt>
    <dgm:pt modelId="{CDCE0DD1-C57D-4D47-9B88-ACC5CAD4EFAC}" type="pres">
      <dgm:prSet presAssocID="{A83A6D5A-58F9-4B79-835D-CA33A89A27E1}" presName="node" presStyleLbl="node1" presStyleIdx="0" presStyleCnt="7">
        <dgm:presLayoutVars>
          <dgm:bulletEnabled val="1"/>
        </dgm:presLayoutVars>
      </dgm:prSet>
      <dgm:spPr/>
      <dgm:t>
        <a:bodyPr/>
        <a:lstStyle/>
        <a:p>
          <a:endParaRPr lang="cs-CZ"/>
        </a:p>
      </dgm:t>
    </dgm:pt>
    <dgm:pt modelId="{26DADFDB-7111-4D93-8441-3C3140210B3C}" type="pres">
      <dgm:prSet presAssocID="{D5C8606A-14D0-405D-964C-5282502598CC}" presName="Name9" presStyleLbl="parChTrans1D2" presStyleIdx="1" presStyleCnt="7"/>
      <dgm:spPr/>
      <dgm:t>
        <a:bodyPr/>
        <a:lstStyle/>
        <a:p>
          <a:endParaRPr lang="cs-CZ"/>
        </a:p>
      </dgm:t>
    </dgm:pt>
    <dgm:pt modelId="{2E67DE8A-21BB-4094-A803-D116E95FDBDD}" type="pres">
      <dgm:prSet presAssocID="{D5C8606A-14D0-405D-964C-5282502598CC}" presName="connTx" presStyleLbl="parChTrans1D2" presStyleIdx="1" presStyleCnt="7"/>
      <dgm:spPr/>
      <dgm:t>
        <a:bodyPr/>
        <a:lstStyle/>
        <a:p>
          <a:endParaRPr lang="cs-CZ"/>
        </a:p>
      </dgm:t>
    </dgm:pt>
    <dgm:pt modelId="{A0B03D83-2937-4B0B-9CE7-D2086F97412E}" type="pres">
      <dgm:prSet presAssocID="{BE98E162-FE58-4C03-9449-E4C9851E06F9}" presName="node" presStyleLbl="node1" presStyleIdx="1" presStyleCnt="7">
        <dgm:presLayoutVars>
          <dgm:bulletEnabled val="1"/>
        </dgm:presLayoutVars>
      </dgm:prSet>
      <dgm:spPr/>
      <dgm:t>
        <a:bodyPr/>
        <a:lstStyle/>
        <a:p>
          <a:endParaRPr lang="cs-CZ"/>
        </a:p>
      </dgm:t>
    </dgm:pt>
    <dgm:pt modelId="{A6B1C8AA-D301-4E45-BC10-0F6C056B0277}" type="pres">
      <dgm:prSet presAssocID="{5F64F619-E9A4-4254-B5A8-6CAB955D7DDA}" presName="Name9" presStyleLbl="parChTrans1D2" presStyleIdx="2" presStyleCnt="7"/>
      <dgm:spPr/>
      <dgm:t>
        <a:bodyPr/>
        <a:lstStyle/>
        <a:p>
          <a:endParaRPr lang="cs-CZ"/>
        </a:p>
      </dgm:t>
    </dgm:pt>
    <dgm:pt modelId="{EA9AF283-DF93-4683-BFE7-B6A6D275D64F}" type="pres">
      <dgm:prSet presAssocID="{5F64F619-E9A4-4254-B5A8-6CAB955D7DDA}" presName="connTx" presStyleLbl="parChTrans1D2" presStyleIdx="2" presStyleCnt="7"/>
      <dgm:spPr/>
      <dgm:t>
        <a:bodyPr/>
        <a:lstStyle/>
        <a:p>
          <a:endParaRPr lang="cs-CZ"/>
        </a:p>
      </dgm:t>
    </dgm:pt>
    <dgm:pt modelId="{0885B6F3-4019-4E83-97F3-BB5BC0B2AB82}" type="pres">
      <dgm:prSet presAssocID="{D9A4B951-292F-4F12-815F-66B040A8198E}" presName="node" presStyleLbl="node1" presStyleIdx="2" presStyleCnt="7">
        <dgm:presLayoutVars>
          <dgm:bulletEnabled val="1"/>
        </dgm:presLayoutVars>
      </dgm:prSet>
      <dgm:spPr/>
      <dgm:t>
        <a:bodyPr/>
        <a:lstStyle/>
        <a:p>
          <a:endParaRPr lang="cs-CZ"/>
        </a:p>
      </dgm:t>
    </dgm:pt>
    <dgm:pt modelId="{D903350A-671C-49FF-A9BD-55FF9A85F0BF}" type="pres">
      <dgm:prSet presAssocID="{97839106-E893-496F-A386-E8ED272D37D9}" presName="Name9" presStyleLbl="parChTrans1D2" presStyleIdx="3" presStyleCnt="7"/>
      <dgm:spPr/>
      <dgm:t>
        <a:bodyPr/>
        <a:lstStyle/>
        <a:p>
          <a:endParaRPr lang="cs-CZ"/>
        </a:p>
      </dgm:t>
    </dgm:pt>
    <dgm:pt modelId="{1F75BCBF-4FF7-434C-A788-8F62977C99D9}" type="pres">
      <dgm:prSet presAssocID="{97839106-E893-496F-A386-E8ED272D37D9}" presName="connTx" presStyleLbl="parChTrans1D2" presStyleIdx="3" presStyleCnt="7"/>
      <dgm:spPr/>
      <dgm:t>
        <a:bodyPr/>
        <a:lstStyle/>
        <a:p>
          <a:endParaRPr lang="cs-CZ"/>
        </a:p>
      </dgm:t>
    </dgm:pt>
    <dgm:pt modelId="{84595F47-6A68-44ED-ACDC-4A765ECD3524}" type="pres">
      <dgm:prSet presAssocID="{F4D1912F-511C-40DE-898B-19AE2829E9EF}" presName="node" presStyleLbl="node1" presStyleIdx="3" presStyleCnt="7">
        <dgm:presLayoutVars>
          <dgm:bulletEnabled val="1"/>
        </dgm:presLayoutVars>
      </dgm:prSet>
      <dgm:spPr/>
      <dgm:t>
        <a:bodyPr/>
        <a:lstStyle/>
        <a:p>
          <a:endParaRPr lang="cs-CZ"/>
        </a:p>
      </dgm:t>
    </dgm:pt>
    <dgm:pt modelId="{79ED9F62-C55D-48CD-BBA0-62D682F9551F}" type="pres">
      <dgm:prSet presAssocID="{2C156F66-8F3F-4300-BFE3-9D3F1F4EC37E}" presName="Name9" presStyleLbl="parChTrans1D2" presStyleIdx="4" presStyleCnt="7"/>
      <dgm:spPr/>
      <dgm:t>
        <a:bodyPr/>
        <a:lstStyle/>
        <a:p>
          <a:endParaRPr lang="cs-CZ"/>
        </a:p>
      </dgm:t>
    </dgm:pt>
    <dgm:pt modelId="{8BDA0E49-62EC-4FA8-9E76-E52C0A5B8C27}" type="pres">
      <dgm:prSet presAssocID="{2C156F66-8F3F-4300-BFE3-9D3F1F4EC37E}" presName="connTx" presStyleLbl="parChTrans1D2" presStyleIdx="4" presStyleCnt="7"/>
      <dgm:spPr/>
      <dgm:t>
        <a:bodyPr/>
        <a:lstStyle/>
        <a:p>
          <a:endParaRPr lang="cs-CZ"/>
        </a:p>
      </dgm:t>
    </dgm:pt>
    <dgm:pt modelId="{68C568E0-E1BE-4FE9-B51E-21BA489B4970}" type="pres">
      <dgm:prSet presAssocID="{F2EC94A7-81C9-45D4-BF25-EE477F3FC58B}" presName="node" presStyleLbl="node1" presStyleIdx="4" presStyleCnt="7">
        <dgm:presLayoutVars>
          <dgm:bulletEnabled val="1"/>
        </dgm:presLayoutVars>
      </dgm:prSet>
      <dgm:spPr/>
      <dgm:t>
        <a:bodyPr/>
        <a:lstStyle/>
        <a:p>
          <a:endParaRPr lang="cs-CZ"/>
        </a:p>
      </dgm:t>
    </dgm:pt>
    <dgm:pt modelId="{FECA2E0F-4BFE-4F62-A6BC-95AC0A9778B9}" type="pres">
      <dgm:prSet presAssocID="{EC49AD46-16F1-4C0A-907F-5DA34BCC1471}" presName="Name9" presStyleLbl="parChTrans1D2" presStyleIdx="5" presStyleCnt="7"/>
      <dgm:spPr/>
      <dgm:t>
        <a:bodyPr/>
        <a:lstStyle/>
        <a:p>
          <a:endParaRPr lang="cs-CZ"/>
        </a:p>
      </dgm:t>
    </dgm:pt>
    <dgm:pt modelId="{B991DB94-D626-4DF2-8AF2-F48A0A562F7D}" type="pres">
      <dgm:prSet presAssocID="{EC49AD46-16F1-4C0A-907F-5DA34BCC1471}" presName="connTx" presStyleLbl="parChTrans1D2" presStyleIdx="5" presStyleCnt="7"/>
      <dgm:spPr/>
      <dgm:t>
        <a:bodyPr/>
        <a:lstStyle/>
        <a:p>
          <a:endParaRPr lang="cs-CZ"/>
        </a:p>
      </dgm:t>
    </dgm:pt>
    <dgm:pt modelId="{C6599C6F-F4CA-4BBD-A63C-BEB79B093D79}" type="pres">
      <dgm:prSet presAssocID="{411C667F-059B-4B16-BEB1-4CACDBF6DEB6}" presName="node" presStyleLbl="node1" presStyleIdx="5" presStyleCnt="7">
        <dgm:presLayoutVars>
          <dgm:bulletEnabled val="1"/>
        </dgm:presLayoutVars>
      </dgm:prSet>
      <dgm:spPr/>
      <dgm:t>
        <a:bodyPr/>
        <a:lstStyle/>
        <a:p>
          <a:endParaRPr lang="cs-CZ"/>
        </a:p>
      </dgm:t>
    </dgm:pt>
    <dgm:pt modelId="{70D74EEA-8CF5-4E71-B4F2-AB30BAA0A116}" type="pres">
      <dgm:prSet presAssocID="{9EC28934-DD77-47B3-89DA-67E176954C30}" presName="Name9" presStyleLbl="parChTrans1D2" presStyleIdx="6" presStyleCnt="7"/>
      <dgm:spPr/>
      <dgm:t>
        <a:bodyPr/>
        <a:lstStyle/>
        <a:p>
          <a:endParaRPr lang="cs-CZ"/>
        </a:p>
      </dgm:t>
    </dgm:pt>
    <dgm:pt modelId="{46895A17-BC51-40CE-AFA7-F11C4FC21826}" type="pres">
      <dgm:prSet presAssocID="{9EC28934-DD77-47B3-89DA-67E176954C30}" presName="connTx" presStyleLbl="parChTrans1D2" presStyleIdx="6" presStyleCnt="7"/>
      <dgm:spPr/>
      <dgm:t>
        <a:bodyPr/>
        <a:lstStyle/>
        <a:p>
          <a:endParaRPr lang="cs-CZ"/>
        </a:p>
      </dgm:t>
    </dgm:pt>
    <dgm:pt modelId="{E3EFBA2F-CCAC-41C8-B7C0-67046D95F4A1}" type="pres">
      <dgm:prSet presAssocID="{1B74C938-34C8-44C8-8AD6-AC5A0D3D1284}" presName="node" presStyleLbl="node1" presStyleIdx="6" presStyleCnt="7">
        <dgm:presLayoutVars>
          <dgm:bulletEnabled val="1"/>
        </dgm:presLayoutVars>
      </dgm:prSet>
      <dgm:spPr/>
      <dgm:t>
        <a:bodyPr/>
        <a:lstStyle/>
        <a:p>
          <a:endParaRPr lang="cs-CZ"/>
        </a:p>
      </dgm:t>
    </dgm:pt>
  </dgm:ptLst>
  <dgm:cxnLst>
    <dgm:cxn modelId="{2B08592E-7440-43F9-B3D4-6B1E2D404047}" type="presOf" srcId="{5F64F619-E9A4-4254-B5A8-6CAB955D7DDA}" destId="{EA9AF283-DF93-4683-BFE7-B6A6D275D64F}" srcOrd="1" destOrd="0" presId="urn:microsoft.com/office/officeart/2005/8/layout/radial1"/>
    <dgm:cxn modelId="{B47DD579-7036-433E-8E49-38BDC25A5D03}" type="presOf" srcId="{F2EC94A7-81C9-45D4-BF25-EE477F3FC58B}" destId="{68C568E0-E1BE-4FE9-B51E-21BA489B4970}" srcOrd="0" destOrd="0" presId="urn:microsoft.com/office/officeart/2005/8/layout/radial1"/>
    <dgm:cxn modelId="{1CFC094B-2C09-423C-8AD9-CD9646958B0F}" type="presOf" srcId="{1B74C938-34C8-44C8-8AD6-AC5A0D3D1284}" destId="{E3EFBA2F-CCAC-41C8-B7C0-67046D95F4A1}" srcOrd="0" destOrd="0" presId="urn:microsoft.com/office/officeart/2005/8/layout/radial1"/>
    <dgm:cxn modelId="{6C33F442-F2E4-4DEF-82D9-D3D36B6CD8CB}" type="presOf" srcId="{F4D1912F-511C-40DE-898B-19AE2829E9EF}" destId="{84595F47-6A68-44ED-ACDC-4A765ECD3524}" srcOrd="0" destOrd="0" presId="urn:microsoft.com/office/officeart/2005/8/layout/radial1"/>
    <dgm:cxn modelId="{3E4055EB-1D88-4E4A-9EE2-F0E7C317E629}" type="presOf" srcId="{2C156F66-8F3F-4300-BFE3-9D3F1F4EC37E}" destId="{79ED9F62-C55D-48CD-BBA0-62D682F9551F}" srcOrd="0" destOrd="0" presId="urn:microsoft.com/office/officeart/2005/8/layout/radial1"/>
    <dgm:cxn modelId="{C29D9EA7-C861-4230-8631-B4FFCC632F87}" type="presOf" srcId="{44B506B8-C2D9-4DFC-8416-1ECCC198E183}" destId="{F3FD2AC9-F0D8-43BF-BCD0-8BD1ED70D59E}" srcOrd="0" destOrd="0" presId="urn:microsoft.com/office/officeart/2005/8/layout/radial1"/>
    <dgm:cxn modelId="{9473A5F9-2EF4-475E-B296-B273353EDED7}" type="presOf" srcId="{D5C8606A-14D0-405D-964C-5282502598CC}" destId="{26DADFDB-7111-4D93-8441-3C3140210B3C}" srcOrd="0" destOrd="0" presId="urn:microsoft.com/office/officeart/2005/8/layout/radial1"/>
    <dgm:cxn modelId="{1A6FB221-95B8-4D43-A1C4-FF7C6CE9F36A}" srcId="{453C3D7A-729B-40D5-9755-1CD93AA39FA9}" destId="{BE98E162-FE58-4C03-9449-E4C9851E06F9}" srcOrd="1" destOrd="0" parTransId="{D5C8606A-14D0-405D-964C-5282502598CC}" sibTransId="{B43D31A0-5C6E-47E9-A266-C688B9C77E4A}"/>
    <dgm:cxn modelId="{354C0A76-BD0B-4C1C-A0EB-0B8721D82105}" type="presOf" srcId="{97839106-E893-496F-A386-E8ED272D37D9}" destId="{D903350A-671C-49FF-A9BD-55FF9A85F0BF}" srcOrd="0" destOrd="0" presId="urn:microsoft.com/office/officeart/2005/8/layout/radial1"/>
    <dgm:cxn modelId="{BD1834A8-5F05-48E6-A365-024CB75024E8}" type="presOf" srcId="{77E0E757-EDC4-4640-B8F9-2A683EDD6728}" destId="{4E814970-15FC-4218-A896-1AF0A3CB9F73}" srcOrd="0" destOrd="0" presId="urn:microsoft.com/office/officeart/2005/8/layout/radial1"/>
    <dgm:cxn modelId="{5FB776F8-C07F-4140-A142-C17F47CA03ED}" srcId="{453C3D7A-729B-40D5-9755-1CD93AA39FA9}" destId="{F4D1912F-511C-40DE-898B-19AE2829E9EF}" srcOrd="3" destOrd="0" parTransId="{97839106-E893-496F-A386-E8ED272D37D9}" sibTransId="{97E1A2A3-760E-4D38-AE84-A9862AE7FCE0}"/>
    <dgm:cxn modelId="{6261E3BF-572D-4265-B42C-0E882939AF5D}" type="presOf" srcId="{97839106-E893-496F-A386-E8ED272D37D9}" destId="{1F75BCBF-4FF7-434C-A788-8F62977C99D9}" srcOrd="1" destOrd="0" presId="urn:microsoft.com/office/officeart/2005/8/layout/radial1"/>
    <dgm:cxn modelId="{B9776B61-6F06-4103-9F91-BEE2451F0965}" type="presOf" srcId="{453C3D7A-729B-40D5-9755-1CD93AA39FA9}" destId="{357F4E19-5497-461A-BAA7-6C6F7C030E85}" srcOrd="0" destOrd="0" presId="urn:microsoft.com/office/officeart/2005/8/layout/radial1"/>
    <dgm:cxn modelId="{1B1BCF7D-BAD9-4F77-B235-C77CACDD07B7}" srcId="{453C3D7A-729B-40D5-9755-1CD93AA39FA9}" destId="{A83A6D5A-58F9-4B79-835D-CA33A89A27E1}" srcOrd="0" destOrd="0" parTransId="{77E0E757-EDC4-4640-B8F9-2A683EDD6728}" sibTransId="{419E29FF-C3B4-439B-8F75-CDF0F812D709}"/>
    <dgm:cxn modelId="{C2B425CA-39EA-44B6-BCE5-93886B9482E7}" type="presOf" srcId="{EC49AD46-16F1-4C0A-907F-5DA34BCC1471}" destId="{FECA2E0F-4BFE-4F62-A6BC-95AC0A9778B9}" srcOrd="0" destOrd="0" presId="urn:microsoft.com/office/officeart/2005/8/layout/radial1"/>
    <dgm:cxn modelId="{24FB515A-F801-48D0-BC6B-B30F19B306DF}" type="presOf" srcId="{9EC28934-DD77-47B3-89DA-67E176954C30}" destId="{46895A17-BC51-40CE-AFA7-F11C4FC21826}" srcOrd="1" destOrd="0" presId="urn:microsoft.com/office/officeart/2005/8/layout/radial1"/>
    <dgm:cxn modelId="{8E660F46-079E-46EA-BBF2-80568C903201}" type="presOf" srcId="{411C667F-059B-4B16-BEB1-4CACDBF6DEB6}" destId="{C6599C6F-F4CA-4BBD-A63C-BEB79B093D79}" srcOrd="0" destOrd="0" presId="urn:microsoft.com/office/officeart/2005/8/layout/radial1"/>
    <dgm:cxn modelId="{12423C28-17D4-43B7-96A4-6BA5CC149DEE}" type="presOf" srcId="{D9A4B951-292F-4F12-815F-66B040A8198E}" destId="{0885B6F3-4019-4E83-97F3-BB5BC0B2AB82}" srcOrd="0" destOrd="0" presId="urn:microsoft.com/office/officeart/2005/8/layout/radial1"/>
    <dgm:cxn modelId="{4D13DCB0-70A5-4345-B2BF-5481354E227B}" type="presOf" srcId="{D5C8606A-14D0-405D-964C-5282502598CC}" destId="{2E67DE8A-21BB-4094-A803-D116E95FDBDD}" srcOrd="1" destOrd="0" presId="urn:microsoft.com/office/officeart/2005/8/layout/radial1"/>
    <dgm:cxn modelId="{D7DA9ECF-ECD2-431F-83E6-0C16E99E1403}" srcId="{453C3D7A-729B-40D5-9755-1CD93AA39FA9}" destId="{D9A4B951-292F-4F12-815F-66B040A8198E}" srcOrd="2" destOrd="0" parTransId="{5F64F619-E9A4-4254-B5A8-6CAB955D7DDA}" sibTransId="{A09EA750-6FD4-47B6-8181-1902AD2ED29D}"/>
    <dgm:cxn modelId="{00440EEB-594F-4B1D-AE4E-03BE3EB575AB}" type="presOf" srcId="{9EC28934-DD77-47B3-89DA-67E176954C30}" destId="{70D74EEA-8CF5-4E71-B4F2-AB30BAA0A116}" srcOrd="0" destOrd="0" presId="urn:microsoft.com/office/officeart/2005/8/layout/radial1"/>
    <dgm:cxn modelId="{8A5E34F6-6E24-43AD-B22B-7F508A9E5AD9}" type="presOf" srcId="{A83A6D5A-58F9-4B79-835D-CA33A89A27E1}" destId="{CDCE0DD1-C57D-4D47-9B88-ACC5CAD4EFAC}" srcOrd="0" destOrd="0" presId="urn:microsoft.com/office/officeart/2005/8/layout/radial1"/>
    <dgm:cxn modelId="{402DEB0C-E4B8-441B-9443-A36D3AFEDED2}" type="presOf" srcId="{77E0E757-EDC4-4640-B8F9-2A683EDD6728}" destId="{F0659221-EB97-43DB-A2AE-462686EC32AB}" srcOrd="1" destOrd="0" presId="urn:microsoft.com/office/officeart/2005/8/layout/radial1"/>
    <dgm:cxn modelId="{BC163BAE-9268-407D-905C-469F34CA7A1F}" srcId="{44B506B8-C2D9-4DFC-8416-1ECCC198E183}" destId="{453C3D7A-729B-40D5-9755-1CD93AA39FA9}" srcOrd="0" destOrd="0" parTransId="{BC87FE68-83CF-4BC2-BFD2-4F8D395A11D6}" sibTransId="{3C7F024A-0349-4AAB-BC32-C4075FE6D4F6}"/>
    <dgm:cxn modelId="{638CF338-060B-49E4-9689-1EE95E8BA007}" srcId="{453C3D7A-729B-40D5-9755-1CD93AA39FA9}" destId="{411C667F-059B-4B16-BEB1-4CACDBF6DEB6}" srcOrd="5" destOrd="0" parTransId="{EC49AD46-16F1-4C0A-907F-5DA34BCC1471}" sibTransId="{60F2294F-0A11-4ADB-838C-B2B555DEEA47}"/>
    <dgm:cxn modelId="{CEDF8A21-B250-4FB1-AFF3-43A092C50D02}" type="presOf" srcId="{EC49AD46-16F1-4C0A-907F-5DA34BCC1471}" destId="{B991DB94-D626-4DF2-8AF2-F48A0A562F7D}" srcOrd="1" destOrd="0" presId="urn:microsoft.com/office/officeart/2005/8/layout/radial1"/>
    <dgm:cxn modelId="{CE166B7C-8E21-4B24-B519-65726493C347}" srcId="{453C3D7A-729B-40D5-9755-1CD93AA39FA9}" destId="{F2EC94A7-81C9-45D4-BF25-EE477F3FC58B}" srcOrd="4" destOrd="0" parTransId="{2C156F66-8F3F-4300-BFE3-9D3F1F4EC37E}" sibTransId="{703D3DDE-3B16-43FD-8001-E6594B9CAA30}"/>
    <dgm:cxn modelId="{FACE664D-9C11-4D32-867A-B413103455BC}" type="presOf" srcId="{2C156F66-8F3F-4300-BFE3-9D3F1F4EC37E}" destId="{8BDA0E49-62EC-4FA8-9E76-E52C0A5B8C27}" srcOrd="1" destOrd="0" presId="urn:microsoft.com/office/officeart/2005/8/layout/radial1"/>
    <dgm:cxn modelId="{23073428-E92F-4C9F-832B-33D84EF8D3A2}" type="presOf" srcId="{BE98E162-FE58-4C03-9449-E4C9851E06F9}" destId="{A0B03D83-2937-4B0B-9CE7-D2086F97412E}" srcOrd="0" destOrd="0" presId="urn:microsoft.com/office/officeart/2005/8/layout/radial1"/>
    <dgm:cxn modelId="{AB9039BD-5B80-432B-89B9-14CFCE540958}" srcId="{453C3D7A-729B-40D5-9755-1CD93AA39FA9}" destId="{1B74C938-34C8-44C8-8AD6-AC5A0D3D1284}" srcOrd="6" destOrd="0" parTransId="{9EC28934-DD77-47B3-89DA-67E176954C30}" sibTransId="{782A3A9E-75F5-43B3-9171-B0CC24442411}"/>
    <dgm:cxn modelId="{B34CC204-B74B-46EF-A927-9352E0868DC8}" type="presOf" srcId="{5F64F619-E9A4-4254-B5A8-6CAB955D7DDA}" destId="{A6B1C8AA-D301-4E45-BC10-0F6C056B0277}" srcOrd="0" destOrd="0" presId="urn:microsoft.com/office/officeart/2005/8/layout/radial1"/>
    <dgm:cxn modelId="{DD41DB53-F9EB-4BA4-8F00-97B619B71F36}" type="presParOf" srcId="{F3FD2AC9-F0D8-43BF-BCD0-8BD1ED70D59E}" destId="{357F4E19-5497-461A-BAA7-6C6F7C030E85}" srcOrd="0" destOrd="0" presId="urn:microsoft.com/office/officeart/2005/8/layout/radial1"/>
    <dgm:cxn modelId="{92641C95-529E-4ABF-9A01-2FF3412CFFC3}" type="presParOf" srcId="{F3FD2AC9-F0D8-43BF-BCD0-8BD1ED70D59E}" destId="{4E814970-15FC-4218-A896-1AF0A3CB9F73}" srcOrd="1" destOrd="0" presId="urn:microsoft.com/office/officeart/2005/8/layout/radial1"/>
    <dgm:cxn modelId="{4CA50A00-6A9E-4D8C-AE12-58B97CBEA2B0}" type="presParOf" srcId="{4E814970-15FC-4218-A896-1AF0A3CB9F73}" destId="{F0659221-EB97-43DB-A2AE-462686EC32AB}" srcOrd="0" destOrd="0" presId="urn:microsoft.com/office/officeart/2005/8/layout/radial1"/>
    <dgm:cxn modelId="{847A3DD0-24D3-4207-9D0C-858E6E275427}" type="presParOf" srcId="{F3FD2AC9-F0D8-43BF-BCD0-8BD1ED70D59E}" destId="{CDCE0DD1-C57D-4D47-9B88-ACC5CAD4EFAC}" srcOrd="2" destOrd="0" presId="urn:microsoft.com/office/officeart/2005/8/layout/radial1"/>
    <dgm:cxn modelId="{5982DC08-A72D-4D55-B332-B0A8A01BE367}" type="presParOf" srcId="{F3FD2AC9-F0D8-43BF-BCD0-8BD1ED70D59E}" destId="{26DADFDB-7111-4D93-8441-3C3140210B3C}" srcOrd="3" destOrd="0" presId="urn:microsoft.com/office/officeart/2005/8/layout/radial1"/>
    <dgm:cxn modelId="{7542A2AB-125D-4CA0-86C5-14CFE8197B05}" type="presParOf" srcId="{26DADFDB-7111-4D93-8441-3C3140210B3C}" destId="{2E67DE8A-21BB-4094-A803-D116E95FDBDD}" srcOrd="0" destOrd="0" presId="urn:microsoft.com/office/officeart/2005/8/layout/radial1"/>
    <dgm:cxn modelId="{EE28BA7B-87D1-44DF-83DE-3EF14016FDDE}" type="presParOf" srcId="{F3FD2AC9-F0D8-43BF-BCD0-8BD1ED70D59E}" destId="{A0B03D83-2937-4B0B-9CE7-D2086F97412E}" srcOrd="4" destOrd="0" presId="urn:microsoft.com/office/officeart/2005/8/layout/radial1"/>
    <dgm:cxn modelId="{8BB697A0-B4DB-41C0-B13F-0A2E94119653}" type="presParOf" srcId="{F3FD2AC9-F0D8-43BF-BCD0-8BD1ED70D59E}" destId="{A6B1C8AA-D301-4E45-BC10-0F6C056B0277}" srcOrd="5" destOrd="0" presId="urn:microsoft.com/office/officeart/2005/8/layout/radial1"/>
    <dgm:cxn modelId="{8530A84F-4D6A-41BF-AAC0-20C3F6AC1467}" type="presParOf" srcId="{A6B1C8AA-D301-4E45-BC10-0F6C056B0277}" destId="{EA9AF283-DF93-4683-BFE7-B6A6D275D64F}" srcOrd="0" destOrd="0" presId="urn:microsoft.com/office/officeart/2005/8/layout/radial1"/>
    <dgm:cxn modelId="{9FC6EA0C-DEA2-4BEB-AEC0-BB83FF6174DC}" type="presParOf" srcId="{F3FD2AC9-F0D8-43BF-BCD0-8BD1ED70D59E}" destId="{0885B6F3-4019-4E83-97F3-BB5BC0B2AB82}" srcOrd="6" destOrd="0" presId="urn:microsoft.com/office/officeart/2005/8/layout/radial1"/>
    <dgm:cxn modelId="{E353543C-253B-4DF5-BEFC-E41E2D279933}" type="presParOf" srcId="{F3FD2AC9-F0D8-43BF-BCD0-8BD1ED70D59E}" destId="{D903350A-671C-49FF-A9BD-55FF9A85F0BF}" srcOrd="7" destOrd="0" presId="urn:microsoft.com/office/officeart/2005/8/layout/radial1"/>
    <dgm:cxn modelId="{D42B7D8B-97AD-43A8-ABA8-7063448B9CA8}" type="presParOf" srcId="{D903350A-671C-49FF-A9BD-55FF9A85F0BF}" destId="{1F75BCBF-4FF7-434C-A788-8F62977C99D9}" srcOrd="0" destOrd="0" presId="urn:microsoft.com/office/officeart/2005/8/layout/radial1"/>
    <dgm:cxn modelId="{A88F4CEE-7B43-484F-938D-D5C7E512CE7D}" type="presParOf" srcId="{F3FD2AC9-F0D8-43BF-BCD0-8BD1ED70D59E}" destId="{84595F47-6A68-44ED-ACDC-4A765ECD3524}" srcOrd="8" destOrd="0" presId="urn:microsoft.com/office/officeart/2005/8/layout/radial1"/>
    <dgm:cxn modelId="{202FEC90-70D9-47D6-807A-33261560643B}" type="presParOf" srcId="{F3FD2AC9-F0D8-43BF-BCD0-8BD1ED70D59E}" destId="{79ED9F62-C55D-48CD-BBA0-62D682F9551F}" srcOrd="9" destOrd="0" presId="urn:microsoft.com/office/officeart/2005/8/layout/radial1"/>
    <dgm:cxn modelId="{AFB7B3E9-CBC2-4ED7-9823-F6DB1460BB42}" type="presParOf" srcId="{79ED9F62-C55D-48CD-BBA0-62D682F9551F}" destId="{8BDA0E49-62EC-4FA8-9E76-E52C0A5B8C27}" srcOrd="0" destOrd="0" presId="urn:microsoft.com/office/officeart/2005/8/layout/radial1"/>
    <dgm:cxn modelId="{89D0FDEC-D5A8-4FC5-92ED-93BFD650BA83}" type="presParOf" srcId="{F3FD2AC9-F0D8-43BF-BCD0-8BD1ED70D59E}" destId="{68C568E0-E1BE-4FE9-B51E-21BA489B4970}" srcOrd="10" destOrd="0" presId="urn:microsoft.com/office/officeart/2005/8/layout/radial1"/>
    <dgm:cxn modelId="{1215BF34-15C1-457B-8C68-684F658DD8E5}" type="presParOf" srcId="{F3FD2AC9-F0D8-43BF-BCD0-8BD1ED70D59E}" destId="{FECA2E0F-4BFE-4F62-A6BC-95AC0A9778B9}" srcOrd="11" destOrd="0" presId="urn:microsoft.com/office/officeart/2005/8/layout/radial1"/>
    <dgm:cxn modelId="{0C42ECD9-4353-4868-879E-0B0297C9049A}" type="presParOf" srcId="{FECA2E0F-4BFE-4F62-A6BC-95AC0A9778B9}" destId="{B991DB94-D626-4DF2-8AF2-F48A0A562F7D}" srcOrd="0" destOrd="0" presId="urn:microsoft.com/office/officeart/2005/8/layout/radial1"/>
    <dgm:cxn modelId="{D0F6D1CC-D1B0-4ED9-A7D2-88E1CE82835B}" type="presParOf" srcId="{F3FD2AC9-F0D8-43BF-BCD0-8BD1ED70D59E}" destId="{C6599C6F-F4CA-4BBD-A63C-BEB79B093D79}" srcOrd="12" destOrd="0" presId="urn:microsoft.com/office/officeart/2005/8/layout/radial1"/>
    <dgm:cxn modelId="{20EBE09F-F017-4EF9-9DE0-4B3B17572A1B}" type="presParOf" srcId="{F3FD2AC9-F0D8-43BF-BCD0-8BD1ED70D59E}" destId="{70D74EEA-8CF5-4E71-B4F2-AB30BAA0A116}" srcOrd="13" destOrd="0" presId="urn:microsoft.com/office/officeart/2005/8/layout/radial1"/>
    <dgm:cxn modelId="{BF6B176C-5952-4B46-A801-AA56957F83D0}" type="presParOf" srcId="{70D74EEA-8CF5-4E71-B4F2-AB30BAA0A116}" destId="{46895A17-BC51-40CE-AFA7-F11C4FC21826}" srcOrd="0" destOrd="0" presId="urn:microsoft.com/office/officeart/2005/8/layout/radial1"/>
    <dgm:cxn modelId="{1B83F5E1-4F26-440C-AC47-D9B8CF569DEF}" type="presParOf" srcId="{F3FD2AC9-F0D8-43BF-BCD0-8BD1ED70D59E}" destId="{E3EFBA2F-CCAC-41C8-B7C0-67046D95F4A1}" srcOrd="1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B89857-7565-4BC6-8CE6-45415E74467B}" type="doc">
      <dgm:prSet loTypeId="urn:microsoft.com/office/officeart/2005/8/layout/default" loCatId="list" qsTypeId="urn:microsoft.com/office/officeart/2005/8/quickstyle/simple1" qsCatId="simple" csTypeId="urn:microsoft.com/office/officeart/2005/8/colors/accent0_1" csCatId="mainScheme" phldr="1"/>
      <dgm:spPr/>
      <dgm:t>
        <a:bodyPr/>
        <a:lstStyle/>
        <a:p>
          <a:endParaRPr lang="cs-CZ"/>
        </a:p>
      </dgm:t>
    </dgm:pt>
    <dgm:pt modelId="{CD69FA83-8545-4A97-A60D-C8D865E11ED6}">
      <dgm:prSet/>
      <dgm:spPr/>
      <dgm:t>
        <a:bodyPr/>
        <a:lstStyle/>
        <a:p>
          <a:pPr rtl="0"/>
          <a:r>
            <a:rPr lang="cs-CZ" b="1" smtClean="0"/>
            <a:t>a)</a:t>
          </a:r>
          <a:r>
            <a:rPr lang="cs-CZ" smtClean="0"/>
            <a:t> identifikační údaje pacienta, </a:t>
          </a:r>
          <a:endParaRPr lang="cs-CZ"/>
        </a:p>
      </dgm:t>
    </dgm:pt>
    <dgm:pt modelId="{72C16BD7-0AC5-4C8F-B589-967249C4DB0C}" type="parTrans" cxnId="{9818B395-4668-4639-8486-D6D90B888EB5}">
      <dgm:prSet/>
      <dgm:spPr/>
      <dgm:t>
        <a:bodyPr/>
        <a:lstStyle/>
        <a:p>
          <a:endParaRPr lang="cs-CZ"/>
        </a:p>
      </dgm:t>
    </dgm:pt>
    <dgm:pt modelId="{BBB1999F-BBD8-4D31-AC81-DED2C46985DE}" type="sibTrans" cxnId="{9818B395-4668-4639-8486-D6D90B888EB5}">
      <dgm:prSet/>
      <dgm:spPr/>
      <dgm:t>
        <a:bodyPr/>
        <a:lstStyle/>
        <a:p>
          <a:endParaRPr lang="cs-CZ"/>
        </a:p>
      </dgm:t>
    </dgm:pt>
    <dgm:pt modelId="{06D6090A-F98A-4E79-81E2-FA3CD972861C}">
      <dgm:prSet/>
      <dgm:spPr/>
      <dgm:t>
        <a:bodyPr/>
        <a:lstStyle/>
        <a:p>
          <a:pPr rtl="0"/>
          <a:r>
            <a:rPr lang="cs-CZ" b="1" smtClean="0"/>
            <a:t>b)</a:t>
          </a:r>
          <a:r>
            <a:rPr lang="cs-CZ" smtClean="0"/>
            <a:t> pohlaví pacienta,</a:t>
          </a:r>
          <a:endParaRPr lang="cs-CZ"/>
        </a:p>
      </dgm:t>
    </dgm:pt>
    <dgm:pt modelId="{3DBE7FB6-0C44-41BA-B88C-636683CC087E}" type="parTrans" cxnId="{E86A32F4-E324-494B-A822-DFFFB253DDB1}">
      <dgm:prSet/>
      <dgm:spPr/>
      <dgm:t>
        <a:bodyPr/>
        <a:lstStyle/>
        <a:p>
          <a:endParaRPr lang="cs-CZ"/>
        </a:p>
      </dgm:t>
    </dgm:pt>
    <dgm:pt modelId="{B477278F-213C-4F1B-B223-DE2D7DD6FDCF}" type="sibTrans" cxnId="{E86A32F4-E324-494B-A822-DFFFB253DDB1}">
      <dgm:prSet/>
      <dgm:spPr/>
      <dgm:t>
        <a:bodyPr/>
        <a:lstStyle/>
        <a:p>
          <a:endParaRPr lang="cs-CZ"/>
        </a:p>
      </dgm:t>
    </dgm:pt>
    <dgm:pt modelId="{1F95416A-4F7D-40D0-811B-D103046FF9B6}">
      <dgm:prSet/>
      <dgm:spPr/>
      <dgm:t>
        <a:bodyPr/>
        <a:lstStyle/>
        <a:p>
          <a:pPr rtl="0"/>
          <a:r>
            <a:rPr lang="cs-CZ" b="1" smtClean="0"/>
            <a:t>c)</a:t>
          </a:r>
          <a:r>
            <a:rPr lang="cs-CZ" smtClean="0"/>
            <a:t> identifikační údaje poskytovatele</a:t>
          </a:r>
          <a:endParaRPr lang="cs-CZ"/>
        </a:p>
      </dgm:t>
    </dgm:pt>
    <dgm:pt modelId="{74C8844B-1918-409C-A629-65853F58C98B}" type="parTrans" cxnId="{2FD506A4-F68A-441D-9A4B-A482B6C70071}">
      <dgm:prSet/>
      <dgm:spPr/>
      <dgm:t>
        <a:bodyPr/>
        <a:lstStyle/>
        <a:p>
          <a:endParaRPr lang="cs-CZ"/>
        </a:p>
      </dgm:t>
    </dgm:pt>
    <dgm:pt modelId="{0BB19B12-C0DD-4CA5-B3A1-4E80C59C3E2C}" type="sibTrans" cxnId="{2FD506A4-F68A-441D-9A4B-A482B6C70071}">
      <dgm:prSet/>
      <dgm:spPr/>
      <dgm:t>
        <a:bodyPr/>
        <a:lstStyle/>
        <a:p>
          <a:endParaRPr lang="cs-CZ"/>
        </a:p>
      </dgm:t>
    </dgm:pt>
    <dgm:pt modelId="{2E7F4514-5069-4BE0-BC48-1ABA650E06A0}">
      <dgm:prSet/>
      <dgm:spPr/>
      <dgm:t>
        <a:bodyPr/>
        <a:lstStyle/>
        <a:p>
          <a:pPr rtl="0"/>
          <a:r>
            <a:rPr lang="cs-CZ" b="1" dirty="0" smtClean="0"/>
            <a:t>d)</a:t>
          </a:r>
          <a:r>
            <a:rPr lang="cs-CZ" dirty="0" smtClean="0"/>
            <a:t> informace o zdravotním stavu pacienta, o průběhu a výsledku poskytovaných zdravotních služeb a o dalších významných okolnostech,</a:t>
          </a:r>
          <a:endParaRPr lang="cs-CZ" dirty="0"/>
        </a:p>
      </dgm:t>
    </dgm:pt>
    <dgm:pt modelId="{968BAA8D-6427-4EE7-8E95-BCA65954DE3A}" type="parTrans" cxnId="{1420E074-0FA0-457F-8654-642780EB31F4}">
      <dgm:prSet/>
      <dgm:spPr/>
      <dgm:t>
        <a:bodyPr/>
        <a:lstStyle/>
        <a:p>
          <a:endParaRPr lang="cs-CZ"/>
        </a:p>
      </dgm:t>
    </dgm:pt>
    <dgm:pt modelId="{6A703C43-036F-48AF-B6D1-917239FE899A}" type="sibTrans" cxnId="{1420E074-0FA0-457F-8654-642780EB31F4}">
      <dgm:prSet/>
      <dgm:spPr/>
      <dgm:t>
        <a:bodyPr/>
        <a:lstStyle/>
        <a:p>
          <a:endParaRPr lang="cs-CZ"/>
        </a:p>
      </dgm:t>
    </dgm:pt>
    <dgm:pt modelId="{DE2CE902-0684-4ADD-B919-C68C75911B83}">
      <dgm:prSet/>
      <dgm:spPr/>
      <dgm:t>
        <a:bodyPr/>
        <a:lstStyle/>
        <a:p>
          <a:pPr rtl="0"/>
          <a:r>
            <a:rPr lang="cs-CZ" b="1" dirty="0" smtClean="0"/>
            <a:t>e)</a:t>
          </a:r>
          <a:r>
            <a:rPr lang="cs-CZ" dirty="0" smtClean="0"/>
            <a:t> údaje zjištěné z rodinné, osobní a pracovní anamnézy pacienta, </a:t>
          </a:r>
          <a:endParaRPr lang="cs-CZ" dirty="0"/>
        </a:p>
      </dgm:t>
    </dgm:pt>
    <dgm:pt modelId="{7DA19ECC-EF01-4179-A946-3BD1A7932734}" type="parTrans" cxnId="{768391EE-41F3-444C-82B8-B7015B300FD8}">
      <dgm:prSet/>
      <dgm:spPr/>
      <dgm:t>
        <a:bodyPr/>
        <a:lstStyle/>
        <a:p>
          <a:endParaRPr lang="cs-CZ"/>
        </a:p>
      </dgm:t>
    </dgm:pt>
    <dgm:pt modelId="{6CFC7C27-DE02-4150-A83C-83D24D18E35B}" type="sibTrans" cxnId="{768391EE-41F3-444C-82B8-B7015B300FD8}">
      <dgm:prSet/>
      <dgm:spPr/>
      <dgm:t>
        <a:bodyPr/>
        <a:lstStyle/>
        <a:p>
          <a:endParaRPr lang="cs-CZ"/>
        </a:p>
      </dgm:t>
    </dgm:pt>
    <dgm:pt modelId="{5F49E7D6-A2AC-4867-8CC8-C5B071ED2DC0}">
      <dgm:prSet/>
      <dgm:spPr/>
      <dgm:t>
        <a:bodyPr/>
        <a:lstStyle/>
        <a:p>
          <a:pPr rtl="0"/>
          <a:r>
            <a:rPr lang="cs-CZ" b="1" smtClean="0"/>
            <a:t>f)</a:t>
          </a:r>
          <a:r>
            <a:rPr lang="cs-CZ" smtClean="0"/>
            <a:t> údaje vztahující se k úmrtí pacienta,</a:t>
          </a:r>
          <a:endParaRPr lang="cs-CZ"/>
        </a:p>
      </dgm:t>
    </dgm:pt>
    <dgm:pt modelId="{1720C9B3-2E6D-43A2-8B1E-F41AF2522C7B}" type="parTrans" cxnId="{14A4853F-7270-4AA3-91C4-03B4D131AE10}">
      <dgm:prSet/>
      <dgm:spPr/>
      <dgm:t>
        <a:bodyPr/>
        <a:lstStyle/>
        <a:p>
          <a:endParaRPr lang="cs-CZ"/>
        </a:p>
      </dgm:t>
    </dgm:pt>
    <dgm:pt modelId="{CDFBDB14-19B7-4A9D-8D99-1323ADB4AB55}" type="sibTrans" cxnId="{14A4853F-7270-4AA3-91C4-03B4D131AE10}">
      <dgm:prSet/>
      <dgm:spPr/>
      <dgm:t>
        <a:bodyPr/>
        <a:lstStyle/>
        <a:p>
          <a:endParaRPr lang="cs-CZ"/>
        </a:p>
      </dgm:t>
    </dgm:pt>
    <dgm:pt modelId="{68125BED-B438-4254-80EA-789FBF145142}">
      <dgm:prSet/>
      <dgm:spPr/>
      <dgm:t>
        <a:bodyPr/>
        <a:lstStyle/>
        <a:p>
          <a:pPr rtl="0"/>
          <a:r>
            <a:rPr lang="cs-CZ" b="1" smtClean="0"/>
            <a:t>g)</a:t>
          </a:r>
          <a:r>
            <a:rPr lang="cs-CZ" smtClean="0"/>
            <a:t> další údaje</a:t>
          </a:r>
          <a:endParaRPr lang="cs-CZ"/>
        </a:p>
      </dgm:t>
    </dgm:pt>
    <dgm:pt modelId="{DE283CEB-4D92-4A69-B293-BEBC762007FF}" type="parTrans" cxnId="{9CD66DC7-C5C5-44B8-9652-42DED8C4EF0A}">
      <dgm:prSet/>
      <dgm:spPr/>
      <dgm:t>
        <a:bodyPr/>
        <a:lstStyle/>
        <a:p>
          <a:endParaRPr lang="cs-CZ"/>
        </a:p>
      </dgm:t>
    </dgm:pt>
    <dgm:pt modelId="{AEA11DD3-D353-409A-81BD-1051F57750ED}" type="sibTrans" cxnId="{9CD66DC7-C5C5-44B8-9652-42DED8C4EF0A}">
      <dgm:prSet/>
      <dgm:spPr/>
      <dgm:t>
        <a:bodyPr/>
        <a:lstStyle/>
        <a:p>
          <a:endParaRPr lang="cs-CZ"/>
        </a:p>
      </dgm:t>
    </dgm:pt>
    <dgm:pt modelId="{1F006D7B-7DC8-42CD-A528-5E04A08CD3A3}" type="pres">
      <dgm:prSet presAssocID="{05B89857-7565-4BC6-8CE6-45415E74467B}" presName="diagram" presStyleCnt="0">
        <dgm:presLayoutVars>
          <dgm:dir/>
          <dgm:resizeHandles val="exact"/>
        </dgm:presLayoutVars>
      </dgm:prSet>
      <dgm:spPr/>
      <dgm:t>
        <a:bodyPr/>
        <a:lstStyle/>
        <a:p>
          <a:endParaRPr lang="cs-CZ"/>
        </a:p>
      </dgm:t>
    </dgm:pt>
    <dgm:pt modelId="{1AD0A09E-CCEA-433F-BC7C-B01BFDC3225D}" type="pres">
      <dgm:prSet presAssocID="{CD69FA83-8545-4A97-A60D-C8D865E11ED6}" presName="node" presStyleLbl="node1" presStyleIdx="0" presStyleCnt="7">
        <dgm:presLayoutVars>
          <dgm:bulletEnabled val="1"/>
        </dgm:presLayoutVars>
      </dgm:prSet>
      <dgm:spPr/>
      <dgm:t>
        <a:bodyPr/>
        <a:lstStyle/>
        <a:p>
          <a:endParaRPr lang="cs-CZ"/>
        </a:p>
      </dgm:t>
    </dgm:pt>
    <dgm:pt modelId="{068F55A2-4635-4367-872F-D59D71A61156}" type="pres">
      <dgm:prSet presAssocID="{BBB1999F-BBD8-4D31-AC81-DED2C46985DE}" presName="sibTrans" presStyleCnt="0"/>
      <dgm:spPr/>
    </dgm:pt>
    <dgm:pt modelId="{12F10434-6D8C-465E-BC9E-8A7993F97D40}" type="pres">
      <dgm:prSet presAssocID="{06D6090A-F98A-4E79-81E2-FA3CD972861C}" presName="node" presStyleLbl="node1" presStyleIdx="1" presStyleCnt="7">
        <dgm:presLayoutVars>
          <dgm:bulletEnabled val="1"/>
        </dgm:presLayoutVars>
      </dgm:prSet>
      <dgm:spPr/>
      <dgm:t>
        <a:bodyPr/>
        <a:lstStyle/>
        <a:p>
          <a:endParaRPr lang="cs-CZ"/>
        </a:p>
      </dgm:t>
    </dgm:pt>
    <dgm:pt modelId="{1486341F-2AAC-4477-B7F9-C8EC497C5D9D}" type="pres">
      <dgm:prSet presAssocID="{B477278F-213C-4F1B-B223-DE2D7DD6FDCF}" presName="sibTrans" presStyleCnt="0"/>
      <dgm:spPr/>
    </dgm:pt>
    <dgm:pt modelId="{5407ED8B-E6C8-46D2-B185-B8F266A9D8D8}" type="pres">
      <dgm:prSet presAssocID="{1F95416A-4F7D-40D0-811B-D103046FF9B6}" presName="node" presStyleLbl="node1" presStyleIdx="2" presStyleCnt="7">
        <dgm:presLayoutVars>
          <dgm:bulletEnabled val="1"/>
        </dgm:presLayoutVars>
      </dgm:prSet>
      <dgm:spPr/>
      <dgm:t>
        <a:bodyPr/>
        <a:lstStyle/>
        <a:p>
          <a:endParaRPr lang="cs-CZ"/>
        </a:p>
      </dgm:t>
    </dgm:pt>
    <dgm:pt modelId="{209E7A46-4906-4EC9-96F4-CBFBF61C3A6A}" type="pres">
      <dgm:prSet presAssocID="{0BB19B12-C0DD-4CA5-B3A1-4E80C59C3E2C}" presName="sibTrans" presStyleCnt="0"/>
      <dgm:spPr/>
    </dgm:pt>
    <dgm:pt modelId="{77B1B241-BBAA-4465-A6F9-C074C7309CCF}" type="pres">
      <dgm:prSet presAssocID="{2E7F4514-5069-4BE0-BC48-1ABA650E06A0}" presName="node" presStyleLbl="node1" presStyleIdx="3" presStyleCnt="7">
        <dgm:presLayoutVars>
          <dgm:bulletEnabled val="1"/>
        </dgm:presLayoutVars>
      </dgm:prSet>
      <dgm:spPr/>
      <dgm:t>
        <a:bodyPr/>
        <a:lstStyle/>
        <a:p>
          <a:endParaRPr lang="cs-CZ"/>
        </a:p>
      </dgm:t>
    </dgm:pt>
    <dgm:pt modelId="{2834D450-03F8-4B31-8775-A2CAEFB80467}" type="pres">
      <dgm:prSet presAssocID="{6A703C43-036F-48AF-B6D1-917239FE899A}" presName="sibTrans" presStyleCnt="0"/>
      <dgm:spPr/>
    </dgm:pt>
    <dgm:pt modelId="{42235433-F19C-47E4-A543-9A030B83E9B9}" type="pres">
      <dgm:prSet presAssocID="{DE2CE902-0684-4ADD-B919-C68C75911B83}" presName="node" presStyleLbl="node1" presStyleIdx="4" presStyleCnt="7">
        <dgm:presLayoutVars>
          <dgm:bulletEnabled val="1"/>
        </dgm:presLayoutVars>
      </dgm:prSet>
      <dgm:spPr/>
      <dgm:t>
        <a:bodyPr/>
        <a:lstStyle/>
        <a:p>
          <a:endParaRPr lang="cs-CZ"/>
        </a:p>
      </dgm:t>
    </dgm:pt>
    <dgm:pt modelId="{75ECC2F2-9C5F-41A2-9177-6722B83AA5A2}" type="pres">
      <dgm:prSet presAssocID="{6CFC7C27-DE02-4150-A83C-83D24D18E35B}" presName="sibTrans" presStyleCnt="0"/>
      <dgm:spPr/>
    </dgm:pt>
    <dgm:pt modelId="{4A7F23AB-79A3-4C57-AABE-B30AB4F4A23B}" type="pres">
      <dgm:prSet presAssocID="{5F49E7D6-A2AC-4867-8CC8-C5B071ED2DC0}" presName="node" presStyleLbl="node1" presStyleIdx="5" presStyleCnt="7">
        <dgm:presLayoutVars>
          <dgm:bulletEnabled val="1"/>
        </dgm:presLayoutVars>
      </dgm:prSet>
      <dgm:spPr/>
      <dgm:t>
        <a:bodyPr/>
        <a:lstStyle/>
        <a:p>
          <a:endParaRPr lang="cs-CZ"/>
        </a:p>
      </dgm:t>
    </dgm:pt>
    <dgm:pt modelId="{1E71E07A-6C07-4E7E-ADCF-C9BF869184AC}" type="pres">
      <dgm:prSet presAssocID="{CDFBDB14-19B7-4A9D-8D99-1323ADB4AB55}" presName="sibTrans" presStyleCnt="0"/>
      <dgm:spPr/>
    </dgm:pt>
    <dgm:pt modelId="{FD648FB5-197C-42D5-911D-10A0FFBF3F04}" type="pres">
      <dgm:prSet presAssocID="{68125BED-B438-4254-80EA-789FBF145142}" presName="node" presStyleLbl="node1" presStyleIdx="6" presStyleCnt="7">
        <dgm:presLayoutVars>
          <dgm:bulletEnabled val="1"/>
        </dgm:presLayoutVars>
      </dgm:prSet>
      <dgm:spPr/>
      <dgm:t>
        <a:bodyPr/>
        <a:lstStyle/>
        <a:p>
          <a:endParaRPr lang="cs-CZ"/>
        </a:p>
      </dgm:t>
    </dgm:pt>
  </dgm:ptLst>
  <dgm:cxnLst>
    <dgm:cxn modelId="{700E3B0C-9096-4F65-BB93-DD1B951EE9B5}" type="presOf" srcId="{DE2CE902-0684-4ADD-B919-C68C75911B83}" destId="{42235433-F19C-47E4-A543-9A030B83E9B9}" srcOrd="0" destOrd="0" presId="urn:microsoft.com/office/officeart/2005/8/layout/default"/>
    <dgm:cxn modelId="{BBEA5C0E-DCD8-4E4D-8FC3-FFBC989ECDEE}" type="presOf" srcId="{2E7F4514-5069-4BE0-BC48-1ABA650E06A0}" destId="{77B1B241-BBAA-4465-A6F9-C074C7309CCF}" srcOrd="0" destOrd="0" presId="urn:microsoft.com/office/officeart/2005/8/layout/default"/>
    <dgm:cxn modelId="{768391EE-41F3-444C-82B8-B7015B300FD8}" srcId="{05B89857-7565-4BC6-8CE6-45415E74467B}" destId="{DE2CE902-0684-4ADD-B919-C68C75911B83}" srcOrd="4" destOrd="0" parTransId="{7DA19ECC-EF01-4179-A946-3BD1A7932734}" sibTransId="{6CFC7C27-DE02-4150-A83C-83D24D18E35B}"/>
    <dgm:cxn modelId="{E86A32F4-E324-494B-A822-DFFFB253DDB1}" srcId="{05B89857-7565-4BC6-8CE6-45415E74467B}" destId="{06D6090A-F98A-4E79-81E2-FA3CD972861C}" srcOrd="1" destOrd="0" parTransId="{3DBE7FB6-0C44-41BA-B88C-636683CC087E}" sibTransId="{B477278F-213C-4F1B-B223-DE2D7DD6FDCF}"/>
    <dgm:cxn modelId="{9818B395-4668-4639-8486-D6D90B888EB5}" srcId="{05B89857-7565-4BC6-8CE6-45415E74467B}" destId="{CD69FA83-8545-4A97-A60D-C8D865E11ED6}" srcOrd="0" destOrd="0" parTransId="{72C16BD7-0AC5-4C8F-B589-967249C4DB0C}" sibTransId="{BBB1999F-BBD8-4D31-AC81-DED2C46985DE}"/>
    <dgm:cxn modelId="{2EE79E75-0691-4C4A-A257-C5C99723A9BB}" type="presOf" srcId="{05B89857-7565-4BC6-8CE6-45415E74467B}" destId="{1F006D7B-7DC8-42CD-A528-5E04A08CD3A3}" srcOrd="0" destOrd="0" presId="urn:microsoft.com/office/officeart/2005/8/layout/default"/>
    <dgm:cxn modelId="{F523009E-CBCA-40ED-8EE2-B32CFE510FB4}" type="presOf" srcId="{1F95416A-4F7D-40D0-811B-D103046FF9B6}" destId="{5407ED8B-E6C8-46D2-B185-B8F266A9D8D8}" srcOrd="0" destOrd="0" presId="urn:microsoft.com/office/officeart/2005/8/layout/default"/>
    <dgm:cxn modelId="{7628205A-1B10-4F55-A3B4-528D9FA3C4AC}" type="presOf" srcId="{CD69FA83-8545-4A97-A60D-C8D865E11ED6}" destId="{1AD0A09E-CCEA-433F-BC7C-B01BFDC3225D}" srcOrd="0" destOrd="0" presId="urn:microsoft.com/office/officeart/2005/8/layout/default"/>
    <dgm:cxn modelId="{DF3AE7E0-F4BF-4F33-B8D1-0B4211316270}" type="presOf" srcId="{68125BED-B438-4254-80EA-789FBF145142}" destId="{FD648FB5-197C-42D5-911D-10A0FFBF3F04}" srcOrd="0" destOrd="0" presId="urn:microsoft.com/office/officeart/2005/8/layout/default"/>
    <dgm:cxn modelId="{9CD66DC7-C5C5-44B8-9652-42DED8C4EF0A}" srcId="{05B89857-7565-4BC6-8CE6-45415E74467B}" destId="{68125BED-B438-4254-80EA-789FBF145142}" srcOrd="6" destOrd="0" parTransId="{DE283CEB-4D92-4A69-B293-BEBC762007FF}" sibTransId="{AEA11DD3-D353-409A-81BD-1051F57750ED}"/>
    <dgm:cxn modelId="{1420E074-0FA0-457F-8654-642780EB31F4}" srcId="{05B89857-7565-4BC6-8CE6-45415E74467B}" destId="{2E7F4514-5069-4BE0-BC48-1ABA650E06A0}" srcOrd="3" destOrd="0" parTransId="{968BAA8D-6427-4EE7-8E95-BCA65954DE3A}" sibTransId="{6A703C43-036F-48AF-B6D1-917239FE899A}"/>
    <dgm:cxn modelId="{2FD506A4-F68A-441D-9A4B-A482B6C70071}" srcId="{05B89857-7565-4BC6-8CE6-45415E74467B}" destId="{1F95416A-4F7D-40D0-811B-D103046FF9B6}" srcOrd="2" destOrd="0" parTransId="{74C8844B-1918-409C-A629-65853F58C98B}" sibTransId="{0BB19B12-C0DD-4CA5-B3A1-4E80C59C3E2C}"/>
    <dgm:cxn modelId="{AC23956A-06D6-4BCF-A581-AABF2E304F63}" type="presOf" srcId="{5F49E7D6-A2AC-4867-8CC8-C5B071ED2DC0}" destId="{4A7F23AB-79A3-4C57-AABE-B30AB4F4A23B}" srcOrd="0" destOrd="0" presId="urn:microsoft.com/office/officeart/2005/8/layout/default"/>
    <dgm:cxn modelId="{14A4853F-7270-4AA3-91C4-03B4D131AE10}" srcId="{05B89857-7565-4BC6-8CE6-45415E74467B}" destId="{5F49E7D6-A2AC-4867-8CC8-C5B071ED2DC0}" srcOrd="5" destOrd="0" parTransId="{1720C9B3-2E6D-43A2-8B1E-F41AF2522C7B}" sibTransId="{CDFBDB14-19B7-4A9D-8D99-1323ADB4AB55}"/>
    <dgm:cxn modelId="{855D1222-2B7C-4421-9280-2996FC2C9C94}" type="presOf" srcId="{06D6090A-F98A-4E79-81E2-FA3CD972861C}" destId="{12F10434-6D8C-465E-BC9E-8A7993F97D40}" srcOrd="0" destOrd="0" presId="urn:microsoft.com/office/officeart/2005/8/layout/default"/>
    <dgm:cxn modelId="{8CD587F4-6466-49F7-A3BF-DE872F7E1840}" type="presParOf" srcId="{1F006D7B-7DC8-42CD-A528-5E04A08CD3A3}" destId="{1AD0A09E-CCEA-433F-BC7C-B01BFDC3225D}" srcOrd="0" destOrd="0" presId="urn:microsoft.com/office/officeart/2005/8/layout/default"/>
    <dgm:cxn modelId="{E8575796-3740-4887-8B22-77BDF334B78F}" type="presParOf" srcId="{1F006D7B-7DC8-42CD-A528-5E04A08CD3A3}" destId="{068F55A2-4635-4367-872F-D59D71A61156}" srcOrd="1" destOrd="0" presId="urn:microsoft.com/office/officeart/2005/8/layout/default"/>
    <dgm:cxn modelId="{662D2A22-A30A-46D3-B1FB-1BCEF955F933}" type="presParOf" srcId="{1F006D7B-7DC8-42CD-A528-5E04A08CD3A3}" destId="{12F10434-6D8C-465E-BC9E-8A7993F97D40}" srcOrd="2" destOrd="0" presId="urn:microsoft.com/office/officeart/2005/8/layout/default"/>
    <dgm:cxn modelId="{B12A1F6A-ADD6-4EC9-A63A-4A9D1E4CFC54}" type="presParOf" srcId="{1F006D7B-7DC8-42CD-A528-5E04A08CD3A3}" destId="{1486341F-2AAC-4477-B7F9-C8EC497C5D9D}" srcOrd="3" destOrd="0" presId="urn:microsoft.com/office/officeart/2005/8/layout/default"/>
    <dgm:cxn modelId="{771CD288-B5A0-41B6-9EE9-46B45649DC5A}" type="presParOf" srcId="{1F006D7B-7DC8-42CD-A528-5E04A08CD3A3}" destId="{5407ED8B-E6C8-46D2-B185-B8F266A9D8D8}" srcOrd="4" destOrd="0" presId="urn:microsoft.com/office/officeart/2005/8/layout/default"/>
    <dgm:cxn modelId="{2F2F64BA-AE6D-4221-A20B-83EB6E52CA2A}" type="presParOf" srcId="{1F006D7B-7DC8-42CD-A528-5E04A08CD3A3}" destId="{209E7A46-4906-4EC9-96F4-CBFBF61C3A6A}" srcOrd="5" destOrd="0" presId="urn:microsoft.com/office/officeart/2005/8/layout/default"/>
    <dgm:cxn modelId="{A55C2A0C-1DD6-4D46-AF07-2F4B6FCCFC81}" type="presParOf" srcId="{1F006D7B-7DC8-42CD-A528-5E04A08CD3A3}" destId="{77B1B241-BBAA-4465-A6F9-C074C7309CCF}" srcOrd="6" destOrd="0" presId="urn:microsoft.com/office/officeart/2005/8/layout/default"/>
    <dgm:cxn modelId="{F7E3BF02-1AD3-4236-92B7-3637B07383E0}" type="presParOf" srcId="{1F006D7B-7DC8-42CD-A528-5E04A08CD3A3}" destId="{2834D450-03F8-4B31-8775-A2CAEFB80467}" srcOrd="7" destOrd="0" presId="urn:microsoft.com/office/officeart/2005/8/layout/default"/>
    <dgm:cxn modelId="{66A49EBF-D47A-4C75-A83F-6AA444E4D207}" type="presParOf" srcId="{1F006D7B-7DC8-42CD-A528-5E04A08CD3A3}" destId="{42235433-F19C-47E4-A543-9A030B83E9B9}" srcOrd="8" destOrd="0" presId="urn:microsoft.com/office/officeart/2005/8/layout/default"/>
    <dgm:cxn modelId="{F4F51F21-ECD8-44FF-9A45-846C5A10AA47}" type="presParOf" srcId="{1F006D7B-7DC8-42CD-A528-5E04A08CD3A3}" destId="{75ECC2F2-9C5F-41A2-9177-6722B83AA5A2}" srcOrd="9" destOrd="0" presId="urn:microsoft.com/office/officeart/2005/8/layout/default"/>
    <dgm:cxn modelId="{EC56F26E-6897-489D-B139-FC0298B106A0}" type="presParOf" srcId="{1F006D7B-7DC8-42CD-A528-5E04A08CD3A3}" destId="{4A7F23AB-79A3-4C57-AABE-B30AB4F4A23B}" srcOrd="10" destOrd="0" presId="urn:microsoft.com/office/officeart/2005/8/layout/default"/>
    <dgm:cxn modelId="{E2CE96B0-607E-4260-96FC-4390B2A088C8}" type="presParOf" srcId="{1F006D7B-7DC8-42CD-A528-5E04A08CD3A3}" destId="{1E71E07A-6C07-4E7E-ADCF-C9BF869184AC}" srcOrd="11" destOrd="0" presId="urn:microsoft.com/office/officeart/2005/8/layout/default"/>
    <dgm:cxn modelId="{9B3F42EC-6A7B-471A-ADB7-183459C88F7B}" type="presParOf" srcId="{1F006D7B-7DC8-42CD-A528-5E04A08CD3A3}" destId="{FD648FB5-197C-42D5-911D-10A0FFBF3F04}"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4C7FDA-534A-4BD3-8161-983B7B58E25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cs-CZ"/>
        </a:p>
      </dgm:t>
    </dgm:pt>
    <dgm:pt modelId="{953336B6-4554-494B-A5D3-CC9F34E727AD}">
      <dgm:prSet phldrT="[Text]"/>
      <dgm:spPr>
        <a:solidFill>
          <a:schemeClr val="accent3"/>
        </a:solidFill>
      </dgm:spPr>
      <dgm:t>
        <a:bodyPr/>
        <a:lstStyle/>
        <a:p>
          <a:r>
            <a:rPr lang="cs-CZ" dirty="0" smtClean="0"/>
            <a:t>Listinná</a:t>
          </a:r>
          <a:endParaRPr lang="cs-CZ" dirty="0"/>
        </a:p>
      </dgm:t>
    </dgm:pt>
    <dgm:pt modelId="{3F6A8629-96D4-44FB-8E69-CBAA6A5163CD}" type="parTrans" cxnId="{B1273C55-2B38-46A7-A797-D09D5AEA8EE4}">
      <dgm:prSet/>
      <dgm:spPr/>
      <dgm:t>
        <a:bodyPr/>
        <a:lstStyle/>
        <a:p>
          <a:endParaRPr lang="cs-CZ"/>
        </a:p>
      </dgm:t>
    </dgm:pt>
    <dgm:pt modelId="{568193C6-493E-4595-B328-2A1C8D003152}" type="sibTrans" cxnId="{B1273C55-2B38-46A7-A797-D09D5AEA8EE4}">
      <dgm:prSet/>
      <dgm:spPr/>
      <dgm:t>
        <a:bodyPr/>
        <a:lstStyle/>
        <a:p>
          <a:endParaRPr lang="cs-CZ"/>
        </a:p>
      </dgm:t>
    </dgm:pt>
    <dgm:pt modelId="{DD713758-4C2F-4AC2-AAA4-A411801B0C29}">
      <dgm:prSet phldrT="[Text]"/>
      <dgm:spPr>
        <a:solidFill>
          <a:schemeClr val="accent3"/>
        </a:solidFill>
      </dgm:spPr>
      <dgm:t>
        <a:bodyPr/>
        <a:lstStyle/>
        <a:p>
          <a:r>
            <a:rPr lang="cs-CZ" dirty="0" smtClean="0"/>
            <a:t>Elektronická</a:t>
          </a:r>
          <a:endParaRPr lang="cs-CZ" dirty="0"/>
        </a:p>
      </dgm:t>
    </dgm:pt>
    <dgm:pt modelId="{FB63EBFC-4039-4968-B195-9552EDC14BB9}" type="parTrans" cxnId="{1CC1EA00-F41A-4604-BF13-E8E34950BE48}">
      <dgm:prSet/>
      <dgm:spPr/>
      <dgm:t>
        <a:bodyPr/>
        <a:lstStyle/>
        <a:p>
          <a:endParaRPr lang="cs-CZ"/>
        </a:p>
      </dgm:t>
    </dgm:pt>
    <dgm:pt modelId="{3AF342D9-98FC-4A0A-B597-886C439A4E60}" type="sibTrans" cxnId="{1CC1EA00-F41A-4604-BF13-E8E34950BE48}">
      <dgm:prSet/>
      <dgm:spPr/>
      <dgm:t>
        <a:bodyPr/>
        <a:lstStyle/>
        <a:p>
          <a:endParaRPr lang="cs-CZ"/>
        </a:p>
      </dgm:t>
    </dgm:pt>
    <dgm:pt modelId="{94D5640B-B60C-4B58-9A85-528E993C3DB5}">
      <dgm:prSet phldrT="[Text]"/>
      <dgm:spPr/>
      <dgm:t>
        <a:bodyPr/>
        <a:lstStyle/>
        <a:p>
          <a:r>
            <a:rPr lang="cs-CZ" dirty="0" smtClean="0"/>
            <a:t>Souběžná</a:t>
          </a:r>
          <a:endParaRPr lang="cs-CZ" dirty="0"/>
        </a:p>
      </dgm:t>
    </dgm:pt>
    <dgm:pt modelId="{227AD9E1-7461-4471-992C-19B2211B7641}" type="parTrans" cxnId="{69638604-DFD9-4F60-BBB6-0C51ACF45035}">
      <dgm:prSet/>
      <dgm:spPr/>
      <dgm:t>
        <a:bodyPr/>
        <a:lstStyle/>
        <a:p>
          <a:endParaRPr lang="cs-CZ"/>
        </a:p>
      </dgm:t>
    </dgm:pt>
    <dgm:pt modelId="{5FF4B9CF-0B4B-492F-BC34-1FAAFA77DB91}" type="sibTrans" cxnId="{69638604-DFD9-4F60-BBB6-0C51ACF45035}">
      <dgm:prSet/>
      <dgm:spPr/>
      <dgm:t>
        <a:bodyPr/>
        <a:lstStyle/>
        <a:p>
          <a:endParaRPr lang="cs-CZ"/>
        </a:p>
      </dgm:t>
    </dgm:pt>
    <dgm:pt modelId="{2F77A4FE-30CD-4477-BF94-2F39A1E26A7C}" type="pres">
      <dgm:prSet presAssocID="{3C4C7FDA-534A-4BD3-8161-983B7B58E253}" presName="diagram" presStyleCnt="0">
        <dgm:presLayoutVars>
          <dgm:dir/>
          <dgm:resizeHandles val="exact"/>
        </dgm:presLayoutVars>
      </dgm:prSet>
      <dgm:spPr/>
      <dgm:t>
        <a:bodyPr/>
        <a:lstStyle/>
        <a:p>
          <a:endParaRPr lang="cs-CZ"/>
        </a:p>
      </dgm:t>
    </dgm:pt>
    <dgm:pt modelId="{6D76C729-2A5D-47C8-AA22-40D98618C878}" type="pres">
      <dgm:prSet presAssocID="{953336B6-4554-494B-A5D3-CC9F34E727AD}" presName="node" presStyleLbl="node1" presStyleIdx="0" presStyleCnt="3">
        <dgm:presLayoutVars>
          <dgm:bulletEnabled val="1"/>
        </dgm:presLayoutVars>
      </dgm:prSet>
      <dgm:spPr/>
      <dgm:t>
        <a:bodyPr/>
        <a:lstStyle/>
        <a:p>
          <a:endParaRPr lang="cs-CZ"/>
        </a:p>
      </dgm:t>
    </dgm:pt>
    <dgm:pt modelId="{D9DB3E9B-751F-4458-B42D-8D46508A5281}" type="pres">
      <dgm:prSet presAssocID="{568193C6-493E-4595-B328-2A1C8D003152}" presName="sibTrans" presStyleCnt="0"/>
      <dgm:spPr/>
    </dgm:pt>
    <dgm:pt modelId="{B49913F4-EDDF-453A-BF63-F6858F49742B}" type="pres">
      <dgm:prSet presAssocID="{DD713758-4C2F-4AC2-AAA4-A411801B0C29}" presName="node" presStyleLbl="node1" presStyleIdx="1" presStyleCnt="3">
        <dgm:presLayoutVars>
          <dgm:bulletEnabled val="1"/>
        </dgm:presLayoutVars>
      </dgm:prSet>
      <dgm:spPr/>
      <dgm:t>
        <a:bodyPr/>
        <a:lstStyle/>
        <a:p>
          <a:endParaRPr lang="cs-CZ"/>
        </a:p>
      </dgm:t>
    </dgm:pt>
    <dgm:pt modelId="{9EA4FF2A-020C-481C-AA06-F1CDD5A9AF65}" type="pres">
      <dgm:prSet presAssocID="{3AF342D9-98FC-4A0A-B597-886C439A4E60}" presName="sibTrans" presStyleCnt="0"/>
      <dgm:spPr/>
    </dgm:pt>
    <dgm:pt modelId="{7E6DD58B-A8A7-48E6-A922-F3E1F2B52163}" type="pres">
      <dgm:prSet presAssocID="{94D5640B-B60C-4B58-9A85-528E993C3DB5}" presName="node" presStyleLbl="node1" presStyleIdx="2" presStyleCnt="3">
        <dgm:presLayoutVars>
          <dgm:bulletEnabled val="1"/>
        </dgm:presLayoutVars>
      </dgm:prSet>
      <dgm:spPr/>
      <dgm:t>
        <a:bodyPr/>
        <a:lstStyle/>
        <a:p>
          <a:endParaRPr lang="cs-CZ"/>
        </a:p>
      </dgm:t>
    </dgm:pt>
  </dgm:ptLst>
  <dgm:cxnLst>
    <dgm:cxn modelId="{A57A6FED-C446-4073-8FF9-33CC4BAE358A}" type="presOf" srcId="{953336B6-4554-494B-A5D3-CC9F34E727AD}" destId="{6D76C729-2A5D-47C8-AA22-40D98618C878}" srcOrd="0" destOrd="0" presId="urn:microsoft.com/office/officeart/2005/8/layout/default"/>
    <dgm:cxn modelId="{B1273C55-2B38-46A7-A797-D09D5AEA8EE4}" srcId="{3C4C7FDA-534A-4BD3-8161-983B7B58E253}" destId="{953336B6-4554-494B-A5D3-CC9F34E727AD}" srcOrd="0" destOrd="0" parTransId="{3F6A8629-96D4-44FB-8E69-CBAA6A5163CD}" sibTransId="{568193C6-493E-4595-B328-2A1C8D003152}"/>
    <dgm:cxn modelId="{1CC1EA00-F41A-4604-BF13-E8E34950BE48}" srcId="{3C4C7FDA-534A-4BD3-8161-983B7B58E253}" destId="{DD713758-4C2F-4AC2-AAA4-A411801B0C29}" srcOrd="1" destOrd="0" parTransId="{FB63EBFC-4039-4968-B195-9552EDC14BB9}" sibTransId="{3AF342D9-98FC-4A0A-B597-886C439A4E60}"/>
    <dgm:cxn modelId="{6ECCB624-72FD-49E1-9579-9B9B6AB9D80F}" type="presOf" srcId="{94D5640B-B60C-4B58-9A85-528E993C3DB5}" destId="{7E6DD58B-A8A7-48E6-A922-F3E1F2B52163}" srcOrd="0" destOrd="0" presId="urn:microsoft.com/office/officeart/2005/8/layout/default"/>
    <dgm:cxn modelId="{026AB624-312B-4514-8386-1046E4C4BA36}" type="presOf" srcId="{DD713758-4C2F-4AC2-AAA4-A411801B0C29}" destId="{B49913F4-EDDF-453A-BF63-F6858F49742B}" srcOrd="0" destOrd="0" presId="urn:microsoft.com/office/officeart/2005/8/layout/default"/>
    <dgm:cxn modelId="{B5280110-E1D3-4A9D-BB5E-C32463726573}" type="presOf" srcId="{3C4C7FDA-534A-4BD3-8161-983B7B58E253}" destId="{2F77A4FE-30CD-4477-BF94-2F39A1E26A7C}" srcOrd="0" destOrd="0" presId="urn:microsoft.com/office/officeart/2005/8/layout/default"/>
    <dgm:cxn modelId="{69638604-DFD9-4F60-BBB6-0C51ACF45035}" srcId="{3C4C7FDA-534A-4BD3-8161-983B7B58E253}" destId="{94D5640B-B60C-4B58-9A85-528E993C3DB5}" srcOrd="2" destOrd="0" parTransId="{227AD9E1-7461-4471-992C-19B2211B7641}" sibTransId="{5FF4B9CF-0B4B-492F-BC34-1FAAFA77DB91}"/>
    <dgm:cxn modelId="{82F86A40-8E0F-4E1B-86A3-0D115270AA38}" type="presParOf" srcId="{2F77A4FE-30CD-4477-BF94-2F39A1E26A7C}" destId="{6D76C729-2A5D-47C8-AA22-40D98618C878}" srcOrd="0" destOrd="0" presId="urn:microsoft.com/office/officeart/2005/8/layout/default"/>
    <dgm:cxn modelId="{83AAEE9E-0AD9-408C-9989-E35D0F71C043}" type="presParOf" srcId="{2F77A4FE-30CD-4477-BF94-2F39A1E26A7C}" destId="{D9DB3E9B-751F-4458-B42D-8D46508A5281}" srcOrd="1" destOrd="0" presId="urn:microsoft.com/office/officeart/2005/8/layout/default"/>
    <dgm:cxn modelId="{402F90D1-C32A-468E-9490-144E36EAAF16}" type="presParOf" srcId="{2F77A4FE-30CD-4477-BF94-2F39A1E26A7C}" destId="{B49913F4-EDDF-453A-BF63-F6858F49742B}" srcOrd="2" destOrd="0" presId="urn:microsoft.com/office/officeart/2005/8/layout/default"/>
    <dgm:cxn modelId="{3A9BFC82-7CC7-45B1-8397-28CDDF66EFC3}" type="presParOf" srcId="{2F77A4FE-30CD-4477-BF94-2F39A1E26A7C}" destId="{9EA4FF2A-020C-481C-AA06-F1CDD5A9AF65}" srcOrd="3" destOrd="0" presId="urn:microsoft.com/office/officeart/2005/8/layout/default"/>
    <dgm:cxn modelId="{6C6E8EA1-B976-416E-8D6E-F403D6BB937E}" type="presParOf" srcId="{2F77A4FE-30CD-4477-BF94-2F39A1E26A7C}" destId="{7E6DD58B-A8A7-48E6-A922-F3E1F2B52163}"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C4E76E8-5404-451B-9243-2F50BF69BB3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6029BEC5-8796-4EC1-BA92-35C00815B998}">
      <dgm:prSet>
        <dgm:style>
          <a:lnRef idx="3">
            <a:schemeClr val="lt1"/>
          </a:lnRef>
          <a:fillRef idx="1">
            <a:schemeClr val="accent2"/>
          </a:fillRef>
          <a:effectRef idx="1">
            <a:schemeClr val="accent2"/>
          </a:effectRef>
          <a:fontRef idx="minor">
            <a:schemeClr val="lt1"/>
          </a:fontRef>
        </dgm:style>
      </dgm:prSet>
      <dgm:spPr/>
      <dgm:t>
        <a:bodyPr/>
        <a:lstStyle/>
        <a:p>
          <a:pPr rtl="0"/>
          <a:r>
            <a:rPr lang="cs-CZ" dirty="0" smtClean="0"/>
            <a:t>Rodina, příbuzní, pozůstalí</a:t>
          </a:r>
          <a:endParaRPr lang="cs-CZ" dirty="0"/>
        </a:p>
      </dgm:t>
    </dgm:pt>
    <dgm:pt modelId="{52813FE2-D858-476B-BEF3-E1EAB225479D}" type="parTrans" cxnId="{CFD5D6EB-4D4F-47C6-AAF8-B6CEF2BC997A}">
      <dgm:prSet/>
      <dgm:spPr/>
      <dgm:t>
        <a:bodyPr/>
        <a:lstStyle/>
        <a:p>
          <a:endParaRPr lang="cs-CZ"/>
        </a:p>
      </dgm:t>
    </dgm:pt>
    <dgm:pt modelId="{665625C8-5DD5-4FD7-9ABB-60F9C858E7CF}" type="sibTrans" cxnId="{CFD5D6EB-4D4F-47C6-AAF8-B6CEF2BC997A}">
      <dgm:prSet/>
      <dgm:spPr/>
      <dgm:t>
        <a:bodyPr/>
        <a:lstStyle/>
        <a:p>
          <a:endParaRPr lang="cs-CZ"/>
        </a:p>
      </dgm:t>
    </dgm:pt>
    <dgm:pt modelId="{1C3BA6CE-F9D1-4AEF-9059-48FD69F7AC42}" type="pres">
      <dgm:prSet presAssocID="{BC4E76E8-5404-451B-9243-2F50BF69BB34}" presName="linear" presStyleCnt="0">
        <dgm:presLayoutVars>
          <dgm:animLvl val="lvl"/>
          <dgm:resizeHandles val="exact"/>
        </dgm:presLayoutVars>
      </dgm:prSet>
      <dgm:spPr/>
      <dgm:t>
        <a:bodyPr/>
        <a:lstStyle/>
        <a:p>
          <a:endParaRPr lang="cs-CZ"/>
        </a:p>
      </dgm:t>
    </dgm:pt>
    <dgm:pt modelId="{260C94BA-5C19-4254-881A-F6294678AB46}" type="pres">
      <dgm:prSet presAssocID="{6029BEC5-8796-4EC1-BA92-35C00815B998}" presName="parentText" presStyleLbl="node1" presStyleIdx="0" presStyleCnt="1">
        <dgm:presLayoutVars>
          <dgm:chMax val="0"/>
          <dgm:bulletEnabled val="1"/>
        </dgm:presLayoutVars>
      </dgm:prSet>
      <dgm:spPr/>
      <dgm:t>
        <a:bodyPr/>
        <a:lstStyle/>
        <a:p>
          <a:endParaRPr lang="cs-CZ"/>
        </a:p>
      </dgm:t>
    </dgm:pt>
  </dgm:ptLst>
  <dgm:cxnLst>
    <dgm:cxn modelId="{CFD5D6EB-4D4F-47C6-AAF8-B6CEF2BC997A}" srcId="{BC4E76E8-5404-451B-9243-2F50BF69BB34}" destId="{6029BEC5-8796-4EC1-BA92-35C00815B998}" srcOrd="0" destOrd="0" parTransId="{52813FE2-D858-476B-BEF3-E1EAB225479D}" sibTransId="{665625C8-5DD5-4FD7-9ABB-60F9C858E7CF}"/>
    <dgm:cxn modelId="{3F97FC71-9468-49BC-AFDA-6981BEA08F2A}" type="presOf" srcId="{BC4E76E8-5404-451B-9243-2F50BF69BB34}" destId="{1C3BA6CE-F9D1-4AEF-9059-48FD69F7AC42}" srcOrd="0" destOrd="0" presId="urn:microsoft.com/office/officeart/2005/8/layout/vList2"/>
    <dgm:cxn modelId="{C9CC602E-5D03-4B79-9DE6-31CAD1272D27}" type="presOf" srcId="{6029BEC5-8796-4EC1-BA92-35C00815B998}" destId="{260C94BA-5C19-4254-881A-F6294678AB46}" srcOrd="0" destOrd="0" presId="urn:microsoft.com/office/officeart/2005/8/layout/vList2"/>
    <dgm:cxn modelId="{D98AEFC8-D6D5-4C7C-BB5A-492FF5218CD6}" type="presParOf" srcId="{1C3BA6CE-F9D1-4AEF-9059-48FD69F7AC42}" destId="{260C94BA-5C19-4254-881A-F6294678AB4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B2FC3FF-91DE-4B11-B9DA-934EEA6C433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66902585-05C5-430C-9B97-0040232A0379}">
      <dgm:prSet/>
      <dgm:spPr>
        <a:solidFill>
          <a:schemeClr val="bg2">
            <a:lumMod val="50000"/>
          </a:schemeClr>
        </a:solidFill>
      </dgm:spPr>
      <dgm:t>
        <a:bodyPr/>
        <a:lstStyle/>
        <a:p>
          <a:pPr rtl="0"/>
          <a:r>
            <a:rPr lang="cs-CZ" smtClean="0"/>
            <a:t>V zásadě pořizuje poskytovatel</a:t>
          </a:r>
          <a:endParaRPr lang="cs-CZ"/>
        </a:p>
      </dgm:t>
    </dgm:pt>
    <dgm:pt modelId="{0C38ABB6-4630-49D5-9F00-DDB52A5023D3}" type="parTrans" cxnId="{F359C7F1-65E6-4582-BCB8-2C084FEA6536}">
      <dgm:prSet/>
      <dgm:spPr/>
      <dgm:t>
        <a:bodyPr/>
        <a:lstStyle/>
        <a:p>
          <a:endParaRPr lang="cs-CZ"/>
        </a:p>
      </dgm:t>
    </dgm:pt>
    <dgm:pt modelId="{D1B75FEA-A8A1-4C51-B54D-183511054D6B}" type="sibTrans" cxnId="{F359C7F1-65E6-4582-BCB8-2C084FEA6536}">
      <dgm:prSet/>
      <dgm:spPr/>
      <dgm:t>
        <a:bodyPr/>
        <a:lstStyle/>
        <a:p>
          <a:endParaRPr lang="cs-CZ"/>
        </a:p>
      </dgm:t>
    </dgm:pt>
    <dgm:pt modelId="{1F8D0EF0-3358-447A-8149-033BC2D195CC}">
      <dgm:prSet/>
      <dgm:spPr/>
      <dgm:t>
        <a:bodyPr/>
        <a:lstStyle/>
        <a:p>
          <a:pPr rtl="0"/>
          <a:r>
            <a:rPr lang="cs-CZ" smtClean="0"/>
            <a:t>úhradu ve výši, která nesmí přesáhnout náklady spojené s pořízením výpisu</a:t>
          </a:r>
          <a:endParaRPr lang="cs-CZ"/>
        </a:p>
      </dgm:t>
    </dgm:pt>
    <dgm:pt modelId="{A470D983-10DB-4B33-91F8-7034D68CE275}" type="parTrans" cxnId="{3A6D3E93-CE52-4066-BD8F-ED13052AE055}">
      <dgm:prSet/>
      <dgm:spPr/>
      <dgm:t>
        <a:bodyPr/>
        <a:lstStyle/>
        <a:p>
          <a:endParaRPr lang="cs-CZ"/>
        </a:p>
      </dgm:t>
    </dgm:pt>
    <dgm:pt modelId="{2A784278-0827-4080-AAAE-117A3549C660}" type="sibTrans" cxnId="{3A6D3E93-CE52-4066-BD8F-ED13052AE055}">
      <dgm:prSet/>
      <dgm:spPr/>
      <dgm:t>
        <a:bodyPr/>
        <a:lstStyle/>
        <a:p>
          <a:endParaRPr lang="cs-CZ"/>
        </a:p>
      </dgm:t>
    </dgm:pt>
    <dgm:pt modelId="{F3D2288F-F084-4E63-A8FE-9B7F225EC296}">
      <dgm:prSet/>
      <dgm:spPr/>
      <dgm:t>
        <a:bodyPr/>
        <a:lstStyle/>
        <a:p>
          <a:pPr rtl="0"/>
          <a:r>
            <a:rPr lang="cs-CZ" smtClean="0"/>
            <a:t>vpřípadě, že je zdravotnická dokumentace vedena pouze v elektronické podobě, má pacient nebo jiná osoba oprávněná podle § 65 právo nahlížet dálkovým přístupem nebo na pořízení její kopie na technickém nosiči dat, který si určí, nebrání-li tomu technické možnosti poskytovatele; to neplatí, požaduje-li listinnou podobu.</a:t>
          </a:r>
          <a:endParaRPr lang="cs-CZ"/>
        </a:p>
      </dgm:t>
    </dgm:pt>
    <dgm:pt modelId="{B1B89C26-8B0F-47B2-9E9B-AC006BB0A7FB}" type="parTrans" cxnId="{D3BDB9D3-5860-4D7E-B174-12659C30CD14}">
      <dgm:prSet/>
      <dgm:spPr/>
      <dgm:t>
        <a:bodyPr/>
        <a:lstStyle/>
        <a:p>
          <a:endParaRPr lang="cs-CZ"/>
        </a:p>
      </dgm:t>
    </dgm:pt>
    <dgm:pt modelId="{BE996EE5-3AC0-4F6F-A6B2-37C944E7587A}" type="sibTrans" cxnId="{D3BDB9D3-5860-4D7E-B174-12659C30CD14}">
      <dgm:prSet/>
      <dgm:spPr/>
      <dgm:t>
        <a:bodyPr/>
        <a:lstStyle/>
        <a:p>
          <a:endParaRPr lang="cs-CZ"/>
        </a:p>
      </dgm:t>
    </dgm:pt>
    <dgm:pt modelId="{D5048EFC-AE1C-4D11-9285-47A38A49908D}">
      <dgm:prSet/>
      <dgm:spPr>
        <a:solidFill>
          <a:schemeClr val="bg2">
            <a:lumMod val="50000"/>
          </a:schemeClr>
        </a:solidFill>
      </dgm:spPr>
      <dgm:t>
        <a:bodyPr/>
        <a:lstStyle/>
        <a:p>
          <a:pPr rtl="0"/>
          <a:r>
            <a:rPr lang="cs-CZ" smtClean="0"/>
            <a:t>Na místě může i osoba oprávněna ze zákona</a:t>
          </a:r>
          <a:endParaRPr lang="cs-CZ"/>
        </a:p>
      </dgm:t>
    </dgm:pt>
    <dgm:pt modelId="{6F6BE1CE-1E8B-4D23-8EB7-E43FA42152C1}" type="parTrans" cxnId="{241276A0-9DCE-4A98-A947-4DE2F6A79675}">
      <dgm:prSet/>
      <dgm:spPr/>
      <dgm:t>
        <a:bodyPr/>
        <a:lstStyle/>
        <a:p>
          <a:endParaRPr lang="cs-CZ"/>
        </a:p>
      </dgm:t>
    </dgm:pt>
    <dgm:pt modelId="{267820F6-04E9-4832-81DD-5E486C76A297}" type="sibTrans" cxnId="{241276A0-9DCE-4A98-A947-4DE2F6A79675}">
      <dgm:prSet/>
      <dgm:spPr/>
      <dgm:t>
        <a:bodyPr/>
        <a:lstStyle/>
        <a:p>
          <a:endParaRPr lang="cs-CZ"/>
        </a:p>
      </dgm:t>
    </dgm:pt>
    <dgm:pt modelId="{8B86AC64-9EB0-4043-AADA-FD662965E739}">
      <dgm:prSet/>
      <dgm:spPr>
        <a:solidFill>
          <a:schemeClr val="bg2">
            <a:lumMod val="50000"/>
          </a:schemeClr>
        </a:solidFill>
      </dgm:spPr>
      <dgm:t>
        <a:bodyPr/>
        <a:lstStyle/>
        <a:p>
          <a:pPr rtl="0"/>
          <a:r>
            <a:rPr lang="cs-CZ" dirty="0" smtClean="0"/>
            <a:t>O každém pořízení učinit záznam ( s výjimkou zdrav. pracovníka) </a:t>
          </a:r>
          <a:endParaRPr lang="cs-CZ" dirty="0"/>
        </a:p>
      </dgm:t>
    </dgm:pt>
    <dgm:pt modelId="{83D80048-930A-45D4-875D-2DFBB0CF8090}" type="parTrans" cxnId="{63E70FCF-B6E7-4EC3-96A9-6D33E7E73812}">
      <dgm:prSet/>
      <dgm:spPr/>
      <dgm:t>
        <a:bodyPr/>
        <a:lstStyle/>
        <a:p>
          <a:endParaRPr lang="cs-CZ"/>
        </a:p>
      </dgm:t>
    </dgm:pt>
    <dgm:pt modelId="{E24C7F71-C735-4CB4-8757-AD371EE46213}" type="sibTrans" cxnId="{63E70FCF-B6E7-4EC3-96A9-6D33E7E73812}">
      <dgm:prSet/>
      <dgm:spPr/>
      <dgm:t>
        <a:bodyPr/>
        <a:lstStyle/>
        <a:p>
          <a:endParaRPr lang="cs-CZ"/>
        </a:p>
      </dgm:t>
    </dgm:pt>
    <dgm:pt modelId="{A7CBFBF0-B085-48DF-930B-45F4D7305979}" type="pres">
      <dgm:prSet presAssocID="{5B2FC3FF-91DE-4B11-B9DA-934EEA6C4336}" presName="linear" presStyleCnt="0">
        <dgm:presLayoutVars>
          <dgm:animLvl val="lvl"/>
          <dgm:resizeHandles val="exact"/>
        </dgm:presLayoutVars>
      </dgm:prSet>
      <dgm:spPr/>
      <dgm:t>
        <a:bodyPr/>
        <a:lstStyle/>
        <a:p>
          <a:endParaRPr lang="cs-CZ"/>
        </a:p>
      </dgm:t>
    </dgm:pt>
    <dgm:pt modelId="{086CE8E4-D9B9-4A9B-8FF7-ACFB29A8FE30}" type="pres">
      <dgm:prSet presAssocID="{66902585-05C5-430C-9B97-0040232A0379}" presName="parentText" presStyleLbl="node1" presStyleIdx="0" presStyleCnt="3">
        <dgm:presLayoutVars>
          <dgm:chMax val="0"/>
          <dgm:bulletEnabled val="1"/>
        </dgm:presLayoutVars>
      </dgm:prSet>
      <dgm:spPr/>
      <dgm:t>
        <a:bodyPr/>
        <a:lstStyle/>
        <a:p>
          <a:endParaRPr lang="cs-CZ"/>
        </a:p>
      </dgm:t>
    </dgm:pt>
    <dgm:pt modelId="{FB339325-7BDA-4BA6-9E46-FC3F227534B9}" type="pres">
      <dgm:prSet presAssocID="{66902585-05C5-430C-9B97-0040232A0379}" presName="childText" presStyleLbl="revTx" presStyleIdx="0" presStyleCnt="1">
        <dgm:presLayoutVars>
          <dgm:bulletEnabled val="1"/>
        </dgm:presLayoutVars>
      </dgm:prSet>
      <dgm:spPr/>
      <dgm:t>
        <a:bodyPr/>
        <a:lstStyle/>
        <a:p>
          <a:endParaRPr lang="cs-CZ"/>
        </a:p>
      </dgm:t>
    </dgm:pt>
    <dgm:pt modelId="{98F9AC88-69C3-4886-A6F2-4CFB02F3EDEC}" type="pres">
      <dgm:prSet presAssocID="{D5048EFC-AE1C-4D11-9285-47A38A49908D}" presName="parentText" presStyleLbl="node1" presStyleIdx="1" presStyleCnt="3">
        <dgm:presLayoutVars>
          <dgm:chMax val="0"/>
          <dgm:bulletEnabled val="1"/>
        </dgm:presLayoutVars>
      </dgm:prSet>
      <dgm:spPr/>
      <dgm:t>
        <a:bodyPr/>
        <a:lstStyle/>
        <a:p>
          <a:endParaRPr lang="cs-CZ"/>
        </a:p>
      </dgm:t>
    </dgm:pt>
    <dgm:pt modelId="{1D1699F1-92B2-4714-95A9-4247A825D37F}" type="pres">
      <dgm:prSet presAssocID="{267820F6-04E9-4832-81DD-5E486C76A297}" presName="spacer" presStyleCnt="0"/>
      <dgm:spPr/>
    </dgm:pt>
    <dgm:pt modelId="{4AE9C4C8-3CFE-4D58-A619-6841CF63B8E6}" type="pres">
      <dgm:prSet presAssocID="{8B86AC64-9EB0-4043-AADA-FD662965E739}" presName="parentText" presStyleLbl="node1" presStyleIdx="2" presStyleCnt="3">
        <dgm:presLayoutVars>
          <dgm:chMax val="0"/>
          <dgm:bulletEnabled val="1"/>
        </dgm:presLayoutVars>
      </dgm:prSet>
      <dgm:spPr/>
      <dgm:t>
        <a:bodyPr/>
        <a:lstStyle/>
        <a:p>
          <a:endParaRPr lang="cs-CZ"/>
        </a:p>
      </dgm:t>
    </dgm:pt>
  </dgm:ptLst>
  <dgm:cxnLst>
    <dgm:cxn modelId="{12BEFA8E-8DF4-4FC2-B766-CB74AAC1517E}" type="presOf" srcId="{1F8D0EF0-3358-447A-8149-033BC2D195CC}" destId="{FB339325-7BDA-4BA6-9E46-FC3F227534B9}" srcOrd="0" destOrd="0" presId="urn:microsoft.com/office/officeart/2005/8/layout/vList2"/>
    <dgm:cxn modelId="{F359C7F1-65E6-4582-BCB8-2C084FEA6536}" srcId="{5B2FC3FF-91DE-4B11-B9DA-934EEA6C4336}" destId="{66902585-05C5-430C-9B97-0040232A0379}" srcOrd="0" destOrd="0" parTransId="{0C38ABB6-4630-49D5-9F00-DDB52A5023D3}" sibTransId="{D1B75FEA-A8A1-4C51-B54D-183511054D6B}"/>
    <dgm:cxn modelId="{3A6D3E93-CE52-4066-BD8F-ED13052AE055}" srcId="{66902585-05C5-430C-9B97-0040232A0379}" destId="{1F8D0EF0-3358-447A-8149-033BC2D195CC}" srcOrd="0" destOrd="0" parTransId="{A470D983-10DB-4B33-91F8-7034D68CE275}" sibTransId="{2A784278-0827-4080-AAAE-117A3549C660}"/>
    <dgm:cxn modelId="{0C666DAD-59B6-412E-8772-3B52F11F631E}" type="presOf" srcId="{F3D2288F-F084-4E63-A8FE-9B7F225EC296}" destId="{FB339325-7BDA-4BA6-9E46-FC3F227534B9}" srcOrd="0" destOrd="1" presId="urn:microsoft.com/office/officeart/2005/8/layout/vList2"/>
    <dgm:cxn modelId="{241276A0-9DCE-4A98-A947-4DE2F6A79675}" srcId="{5B2FC3FF-91DE-4B11-B9DA-934EEA6C4336}" destId="{D5048EFC-AE1C-4D11-9285-47A38A49908D}" srcOrd="1" destOrd="0" parTransId="{6F6BE1CE-1E8B-4D23-8EB7-E43FA42152C1}" sibTransId="{267820F6-04E9-4832-81DD-5E486C76A297}"/>
    <dgm:cxn modelId="{20713901-F83F-4E77-843C-E9E0F4EC4A5A}" type="presOf" srcId="{66902585-05C5-430C-9B97-0040232A0379}" destId="{086CE8E4-D9B9-4A9B-8FF7-ACFB29A8FE30}" srcOrd="0" destOrd="0" presId="urn:microsoft.com/office/officeart/2005/8/layout/vList2"/>
    <dgm:cxn modelId="{6FE70968-D320-4B85-87B8-4FE2A502F3D4}" type="presOf" srcId="{8B86AC64-9EB0-4043-AADA-FD662965E739}" destId="{4AE9C4C8-3CFE-4D58-A619-6841CF63B8E6}" srcOrd="0" destOrd="0" presId="urn:microsoft.com/office/officeart/2005/8/layout/vList2"/>
    <dgm:cxn modelId="{D3BDB9D3-5860-4D7E-B174-12659C30CD14}" srcId="{66902585-05C5-430C-9B97-0040232A0379}" destId="{F3D2288F-F084-4E63-A8FE-9B7F225EC296}" srcOrd="1" destOrd="0" parTransId="{B1B89C26-8B0F-47B2-9E9B-AC006BB0A7FB}" sibTransId="{BE996EE5-3AC0-4F6F-A6B2-37C944E7587A}"/>
    <dgm:cxn modelId="{5D8DC747-332E-469D-B863-47388ADEEB60}" type="presOf" srcId="{D5048EFC-AE1C-4D11-9285-47A38A49908D}" destId="{98F9AC88-69C3-4886-A6F2-4CFB02F3EDEC}" srcOrd="0" destOrd="0" presId="urn:microsoft.com/office/officeart/2005/8/layout/vList2"/>
    <dgm:cxn modelId="{63E70FCF-B6E7-4EC3-96A9-6D33E7E73812}" srcId="{5B2FC3FF-91DE-4B11-B9DA-934EEA6C4336}" destId="{8B86AC64-9EB0-4043-AADA-FD662965E739}" srcOrd="2" destOrd="0" parTransId="{83D80048-930A-45D4-875D-2DFBB0CF8090}" sibTransId="{E24C7F71-C735-4CB4-8757-AD371EE46213}"/>
    <dgm:cxn modelId="{6F54434A-6697-463D-93EF-F2BB14A0A210}" type="presOf" srcId="{5B2FC3FF-91DE-4B11-B9DA-934EEA6C4336}" destId="{A7CBFBF0-B085-48DF-930B-45F4D7305979}" srcOrd="0" destOrd="0" presId="urn:microsoft.com/office/officeart/2005/8/layout/vList2"/>
    <dgm:cxn modelId="{43F52BC3-FE01-4793-B228-3D25AD4DA425}" type="presParOf" srcId="{A7CBFBF0-B085-48DF-930B-45F4D7305979}" destId="{086CE8E4-D9B9-4A9B-8FF7-ACFB29A8FE30}" srcOrd="0" destOrd="0" presId="urn:microsoft.com/office/officeart/2005/8/layout/vList2"/>
    <dgm:cxn modelId="{0AAA81C6-1AD4-42D9-88DC-DC4E9CDDA1DD}" type="presParOf" srcId="{A7CBFBF0-B085-48DF-930B-45F4D7305979}" destId="{FB339325-7BDA-4BA6-9E46-FC3F227534B9}" srcOrd="1" destOrd="0" presId="urn:microsoft.com/office/officeart/2005/8/layout/vList2"/>
    <dgm:cxn modelId="{81B7C5E0-ABDD-4FC7-8A8E-F1DD5D9C8AB9}" type="presParOf" srcId="{A7CBFBF0-B085-48DF-930B-45F4D7305979}" destId="{98F9AC88-69C3-4886-A6F2-4CFB02F3EDEC}" srcOrd="2" destOrd="0" presId="urn:microsoft.com/office/officeart/2005/8/layout/vList2"/>
    <dgm:cxn modelId="{8231C175-923D-4188-BA81-AD589BC1AA98}" type="presParOf" srcId="{A7CBFBF0-B085-48DF-930B-45F4D7305979}" destId="{1D1699F1-92B2-4714-95A9-4247A825D37F}" srcOrd="3" destOrd="0" presId="urn:microsoft.com/office/officeart/2005/8/layout/vList2"/>
    <dgm:cxn modelId="{5933A09C-DB79-4438-AAA4-01297B85A654}" type="presParOf" srcId="{A7CBFBF0-B085-48DF-930B-45F4D7305979}" destId="{4AE9C4C8-3CFE-4D58-A619-6841CF63B8E6}"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0378FEE-7B97-4A3C-8BB8-78FD3C5B7755}"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cs-CZ"/>
        </a:p>
      </dgm:t>
    </dgm:pt>
    <dgm:pt modelId="{A3E991A6-93F5-4A29-9F3A-48C14AEDBEE0}">
      <dgm:prSet/>
      <dgm:spPr/>
      <dgm:t>
        <a:bodyPr/>
        <a:lstStyle/>
        <a:p>
          <a:pPr rtl="0"/>
          <a:r>
            <a:rPr lang="cs-CZ" dirty="0" smtClean="0"/>
            <a:t> Poskytovatel je povinen zachovat mlčenlivost o všech skutečnostech, o kterých se dozvěděl v souvislosti s poskytováním zdravotních služeb.</a:t>
          </a:r>
          <a:endParaRPr lang="cs-CZ" dirty="0"/>
        </a:p>
      </dgm:t>
    </dgm:pt>
    <dgm:pt modelId="{09AA381E-A7CC-46E2-A805-8EF667F6AB5D}" type="parTrans" cxnId="{C4174B86-0A74-4BDA-A9E1-952FAEFE05CA}">
      <dgm:prSet/>
      <dgm:spPr/>
      <dgm:t>
        <a:bodyPr/>
        <a:lstStyle/>
        <a:p>
          <a:endParaRPr lang="cs-CZ"/>
        </a:p>
      </dgm:t>
    </dgm:pt>
    <dgm:pt modelId="{60262485-BA19-4DAC-B620-9472796FF07D}" type="sibTrans" cxnId="{C4174B86-0A74-4BDA-A9E1-952FAEFE05CA}">
      <dgm:prSet/>
      <dgm:spPr/>
      <dgm:t>
        <a:bodyPr/>
        <a:lstStyle/>
        <a:p>
          <a:endParaRPr lang="cs-CZ"/>
        </a:p>
      </dgm:t>
    </dgm:pt>
    <dgm:pt modelId="{2BAB8426-56EE-4290-BBFA-57AAEBDDEA3B}" type="pres">
      <dgm:prSet presAssocID="{80378FEE-7B97-4A3C-8BB8-78FD3C5B7755}" presName="hierChild1" presStyleCnt="0">
        <dgm:presLayoutVars>
          <dgm:orgChart val="1"/>
          <dgm:chPref val="1"/>
          <dgm:dir/>
          <dgm:animOne val="branch"/>
          <dgm:animLvl val="lvl"/>
          <dgm:resizeHandles/>
        </dgm:presLayoutVars>
      </dgm:prSet>
      <dgm:spPr/>
      <dgm:t>
        <a:bodyPr/>
        <a:lstStyle/>
        <a:p>
          <a:endParaRPr lang="cs-CZ"/>
        </a:p>
      </dgm:t>
    </dgm:pt>
    <dgm:pt modelId="{26E7301B-89EF-4C99-9680-02BD78252337}" type="pres">
      <dgm:prSet presAssocID="{A3E991A6-93F5-4A29-9F3A-48C14AEDBEE0}" presName="hierRoot1" presStyleCnt="0">
        <dgm:presLayoutVars>
          <dgm:hierBranch val="init"/>
        </dgm:presLayoutVars>
      </dgm:prSet>
      <dgm:spPr/>
    </dgm:pt>
    <dgm:pt modelId="{C28FE085-8088-43C0-9E65-CC6B152CD2E5}" type="pres">
      <dgm:prSet presAssocID="{A3E991A6-93F5-4A29-9F3A-48C14AEDBEE0}" presName="rootComposite1" presStyleCnt="0"/>
      <dgm:spPr/>
    </dgm:pt>
    <dgm:pt modelId="{9DF8DF0D-C9A1-4D9C-A1A3-86D50695C6AC}" type="pres">
      <dgm:prSet presAssocID="{A3E991A6-93F5-4A29-9F3A-48C14AEDBEE0}" presName="rootText1" presStyleLbl="node0" presStyleIdx="0" presStyleCnt="1" custScaleX="121004" custScaleY="100143" custLinFactNeighborX="637" custLinFactNeighborY="-29870">
        <dgm:presLayoutVars>
          <dgm:chPref val="3"/>
        </dgm:presLayoutVars>
      </dgm:prSet>
      <dgm:spPr/>
      <dgm:t>
        <a:bodyPr/>
        <a:lstStyle/>
        <a:p>
          <a:endParaRPr lang="cs-CZ"/>
        </a:p>
      </dgm:t>
    </dgm:pt>
    <dgm:pt modelId="{E7F510CD-DAA7-4C9D-B8AD-6AD9F8801F8C}" type="pres">
      <dgm:prSet presAssocID="{A3E991A6-93F5-4A29-9F3A-48C14AEDBEE0}" presName="rootConnector1" presStyleLbl="node1" presStyleIdx="0" presStyleCnt="0"/>
      <dgm:spPr/>
      <dgm:t>
        <a:bodyPr/>
        <a:lstStyle/>
        <a:p>
          <a:endParaRPr lang="cs-CZ"/>
        </a:p>
      </dgm:t>
    </dgm:pt>
    <dgm:pt modelId="{30E99284-9D74-4F5B-88C0-B18FD2B119C5}" type="pres">
      <dgm:prSet presAssocID="{A3E991A6-93F5-4A29-9F3A-48C14AEDBEE0}" presName="hierChild2" presStyleCnt="0"/>
      <dgm:spPr/>
    </dgm:pt>
    <dgm:pt modelId="{E971E199-14D3-410B-8336-6DDDFCBC0521}" type="pres">
      <dgm:prSet presAssocID="{A3E991A6-93F5-4A29-9F3A-48C14AEDBEE0}" presName="hierChild3" presStyleCnt="0"/>
      <dgm:spPr/>
    </dgm:pt>
  </dgm:ptLst>
  <dgm:cxnLst>
    <dgm:cxn modelId="{05554758-9724-4819-BB3C-58CA6F814809}" type="presOf" srcId="{A3E991A6-93F5-4A29-9F3A-48C14AEDBEE0}" destId="{E7F510CD-DAA7-4C9D-B8AD-6AD9F8801F8C}" srcOrd="1" destOrd="0" presId="urn:microsoft.com/office/officeart/2005/8/layout/orgChart1"/>
    <dgm:cxn modelId="{D5748C6E-D837-4EBA-9D66-12289FB99B3D}" type="presOf" srcId="{A3E991A6-93F5-4A29-9F3A-48C14AEDBEE0}" destId="{9DF8DF0D-C9A1-4D9C-A1A3-86D50695C6AC}" srcOrd="0" destOrd="0" presId="urn:microsoft.com/office/officeart/2005/8/layout/orgChart1"/>
    <dgm:cxn modelId="{C4174B86-0A74-4BDA-A9E1-952FAEFE05CA}" srcId="{80378FEE-7B97-4A3C-8BB8-78FD3C5B7755}" destId="{A3E991A6-93F5-4A29-9F3A-48C14AEDBEE0}" srcOrd="0" destOrd="0" parTransId="{09AA381E-A7CC-46E2-A805-8EF667F6AB5D}" sibTransId="{60262485-BA19-4DAC-B620-9472796FF07D}"/>
    <dgm:cxn modelId="{FE702F03-4AF5-4C67-A9A5-B3A7B9BFBF10}" type="presOf" srcId="{80378FEE-7B97-4A3C-8BB8-78FD3C5B7755}" destId="{2BAB8426-56EE-4290-BBFA-57AAEBDDEA3B}" srcOrd="0" destOrd="0" presId="urn:microsoft.com/office/officeart/2005/8/layout/orgChart1"/>
    <dgm:cxn modelId="{BC6B4484-D2DF-4F84-93D5-D102D6CDDD35}" type="presParOf" srcId="{2BAB8426-56EE-4290-BBFA-57AAEBDDEA3B}" destId="{26E7301B-89EF-4C99-9680-02BD78252337}" srcOrd="0" destOrd="0" presId="urn:microsoft.com/office/officeart/2005/8/layout/orgChart1"/>
    <dgm:cxn modelId="{937A5B6F-2EA8-4790-877C-828FD38110B1}" type="presParOf" srcId="{26E7301B-89EF-4C99-9680-02BD78252337}" destId="{C28FE085-8088-43C0-9E65-CC6B152CD2E5}" srcOrd="0" destOrd="0" presId="urn:microsoft.com/office/officeart/2005/8/layout/orgChart1"/>
    <dgm:cxn modelId="{BB10028C-C39E-40C0-A58B-CFE9B4CAE097}" type="presParOf" srcId="{C28FE085-8088-43C0-9E65-CC6B152CD2E5}" destId="{9DF8DF0D-C9A1-4D9C-A1A3-86D50695C6AC}" srcOrd="0" destOrd="0" presId="urn:microsoft.com/office/officeart/2005/8/layout/orgChart1"/>
    <dgm:cxn modelId="{BF03F5ED-5AFC-4876-A047-B26278609877}" type="presParOf" srcId="{C28FE085-8088-43C0-9E65-CC6B152CD2E5}" destId="{E7F510CD-DAA7-4C9D-B8AD-6AD9F8801F8C}" srcOrd="1" destOrd="0" presId="urn:microsoft.com/office/officeart/2005/8/layout/orgChart1"/>
    <dgm:cxn modelId="{EBC60B3F-A0C2-470D-B6D4-2DAA3887EF92}" type="presParOf" srcId="{26E7301B-89EF-4C99-9680-02BD78252337}" destId="{30E99284-9D74-4F5B-88C0-B18FD2B119C5}" srcOrd="1" destOrd="0" presId="urn:microsoft.com/office/officeart/2005/8/layout/orgChart1"/>
    <dgm:cxn modelId="{D4DD6D53-C694-48EC-9C1C-D3F30485DB8C}" type="presParOf" srcId="{26E7301B-89EF-4C99-9680-02BD78252337}" destId="{E971E199-14D3-410B-8336-6DDDFCBC052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40B21B3-7BEF-41F1-986E-6A6EDF7CC1D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5033E0BB-6A31-471C-8011-2A1289EED917}">
      <dgm:prSet/>
      <dgm:spPr/>
      <dgm:t>
        <a:bodyPr/>
        <a:lstStyle/>
        <a:p>
          <a:pPr rtl="0"/>
          <a:r>
            <a:rPr lang="cs-CZ" dirty="0" smtClean="0"/>
            <a:t>Za porušení povinné mlčenlivosti se nepovažuje</a:t>
          </a:r>
          <a:endParaRPr lang="cs-CZ" dirty="0"/>
        </a:p>
      </dgm:t>
    </dgm:pt>
    <dgm:pt modelId="{2BF10DB9-AD02-47F2-BC3C-C5CEAA7DE793}" type="parTrans" cxnId="{2016E575-9149-4D92-97A0-F969B992100E}">
      <dgm:prSet/>
      <dgm:spPr/>
      <dgm:t>
        <a:bodyPr/>
        <a:lstStyle/>
        <a:p>
          <a:endParaRPr lang="cs-CZ"/>
        </a:p>
      </dgm:t>
    </dgm:pt>
    <dgm:pt modelId="{12B9DD4A-F007-4402-AE99-C4B5F2CE0B7C}" type="sibTrans" cxnId="{2016E575-9149-4D92-97A0-F969B992100E}">
      <dgm:prSet/>
      <dgm:spPr/>
      <dgm:t>
        <a:bodyPr/>
        <a:lstStyle/>
        <a:p>
          <a:endParaRPr lang="cs-CZ"/>
        </a:p>
      </dgm:t>
    </dgm:pt>
    <dgm:pt modelId="{C71F09A4-7461-4634-8B63-C06C506E6812}">
      <dgm:prSet/>
      <dgm:spPr/>
      <dgm:t>
        <a:bodyPr/>
        <a:lstStyle/>
        <a:p>
          <a:pPr rtl="0"/>
          <a:r>
            <a:rPr lang="cs-CZ" dirty="0" smtClean="0"/>
            <a:t>předávání informací nezbytných pro zajištění návaznosti poskytovaných zdravotních služeb,</a:t>
          </a:r>
          <a:endParaRPr lang="cs-CZ" dirty="0"/>
        </a:p>
      </dgm:t>
    </dgm:pt>
    <dgm:pt modelId="{E975A70B-C3E3-41FB-82F6-EC2571E0F331}" type="parTrans" cxnId="{F8A66855-4EC7-4B2E-B703-EA99E3F7C021}">
      <dgm:prSet/>
      <dgm:spPr/>
      <dgm:t>
        <a:bodyPr/>
        <a:lstStyle/>
        <a:p>
          <a:endParaRPr lang="cs-CZ"/>
        </a:p>
      </dgm:t>
    </dgm:pt>
    <dgm:pt modelId="{5AF32D22-416F-441A-9C16-F287816ABA9F}" type="sibTrans" cxnId="{F8A66855-4EC7-4B2E-B703-EA99E3F7C021}">
      <dgm:prSet/>
      <dgm:spPr/>
      <dgm:t>
        <a:bodyPr/>
        <a:lstStyle/>
        <a:p>
          <a:endParaRPr lang="cs-CZ"/>
        </a:p>
      </dgm:t>
    </dgm:pt>
    <dgm:pt modelId="{D5CFBB17-31C5-40D2-BA3F-3FBCCFC1195F}">
      <dgm:prSet/>
      <dgm:spPr/>
      <dgm:t>
        <a:bodyPr/>
        <a:lstStyle/>
        <a:p>
          <a:pPr rtl="0"/>
          <a:r>
            <a:rPr lang="cs-CZ" dirty="0" smtClean="0"/>
            <a:t>sdělování údajů nebo jiných skutečností, je-li poskytovatel zproštěn pacientem mlčenlivosti</a:t>
          </a:r>
          <a:endParaRPr lang="cs-CZ" dirty="0"/>
        </a:p>
      </dgm:t>
    </dgm:pt>
    <dgm:pt modelId="{FF81F181-1CAC-44FC-A5D6-BFE205005DE6}" type="parTrans" cxnId="{3321E138-5643-4321-85BC-A18241A21A90}">
      <dgm:prSet/>
      <dgm:spPr/>
      <dgm:t>
        <a:bodyPr/>
        <a:lstStyle/>
        <a:p>
          <a:endParaRPr lang="cs-CZ"/>
        </a:p>
      </dgm:t>
    </dgm:pt>
    <dgm:pt modelId="{0E8BA229-5B0B-4FAA-89B7-81213ECA1DA8}" type="sibTrans" cxnId="{3321E138-5643-4321-85BC-A18241A21A90}">
      <dgm:prSet/>
      <dgm:spPr/>
      <dgm:t>
        <a:bodyPr/>
        <a:lstStyle/>
        <a:p>
          <a:endParaRPr lang="cs-CZ"/>
        </a:p>
      </dgm:t>
    </dgm:pt>
    <dgm:pt modelId="{56707239-6BE2-46BB-BE64-86AB3F5AA7D7}">
      <dgm:prSet/>
      <dgm:spPr/>
      <dgm:t>
        <a:bodyPr/>
        <a:lstStyle/>
        <a:p>
          <a:pPr rtl="0"/>
          <a:r>
            <a:rPr lang="cs-CZ" dirty="0" smtClean="0"/>
            <a:t>pro potřeby trestního řízení</a:t>
          </a:r>
          <a:endParaRPr lang="cs-CZ" dirty="0"/>
        </a:p>
      </dgm:t>
    </dgm:pt>
    <dgm:pt modelId="{EFE92A7A-862A-45B7-9182-6836D0BD7C85}" type="parTrans" cxnId="{1C2F1EFA-9FE0-4E3A-807D-5A9DCD19E8EE}">
      <dgm:prSet/>
      <dgm:spPr/>
      <dgm:t>
        <a:bodyPr/>
        <a:lstStyle/>
        <a:p>
          <a:endParaRPr lang="cs-CZ"/>
        </a:p>
      </dgm:t>
    </dgm:pt>
    <dgm:pt modelId="{551DFA25-4F2D-451E-AED1-84E5B46B08A1}" type="sibTrans" cxnId="{1C2F1EFA-9FE0-4E3A-807D-5A9DCD19E8EE}">
      <dgm:prSet/>
      <dgm:spPr/>
      <dgm:t>
        <a:bodyPr/>
        <a:lstStyle/>
        <a:p>
          <a:endParaRPr lang="cs-CZ"/>
        </a:p>
      </dgm:t>
    </dgm:pt>
    <dgm:pt modelId="{5691280F-1129-4D26-81D4-9933EB1E1CC3}">
      <dgm:prSet/>
      <dgm:spPr/>
      <dgm:t>
        <a:bodyPr/>
        <a:lstStyle/>
        <a:p>
          <a:pPr rtl="0"/>
          <a:r>
            <a:rPr lang="cs-CZ" b="0" i="0" dirty="0" smtClean="0"/>
            <a:t>v nezbytném rozsahu pro ochranu vlastních práv</a:t>
          </a:r>
          <a:endParaRPr lang="cs-CZ" dirty="0"/>
        </a:p>
      </dgm:t>
    </dgm:pt>
    <dgm:pt modelId="{9E1AF508-5877-4539-9F74-2C9D9E93F2D7}" type="parTrans" cxnId="{23BFF520-997F-44CE-8C5D-A7E902A67F90}">
      <dgm:prSet/>
      <dgm:spPr/>
    </dgm:pt>
    <dgm:pt modelId="{E9AD7E63-2084-404D-8BC8-AE5EDDF565CE}" type="sibTrans" cxnId="{23BFF520-997F-44CE-8C5D-A7E902A67F90}">
      <dgm:prSet/>
      <dgm:spPr/>
    </dgm:pt>
    <dgm:pt modelId="{1AE091F2-A26F-40E0-8142-4B2E1BDA2B6E}" type="pres">
      <dgm:prSet presAssocID="{740B21B3-7BEF-41F1-986E-6A6EDF7CC1D7}" presName="linear" presStyleCnt="0">
        <dgm:presLayoutVars>
          <dgm:animLvl val="lvl"/>
          <dgm:resizeHandles val="exact"/>
        </dgm:presLayoutVars>
      </dgm:prSet>
      <dgm:spPr/>
      <dgm:t>
        <a:bodyPr/>
        <a:lstStyle/>
        <a:p>
          <a:endParaRPr lang="cs-CZ"/>
        </a:p>
      </dgm:t>
    </dgm:pt>
    <dgm:pt modelId="{C298FEDD-A036-4A0F-AE5C-EE1E1A550685}" type="pres">
      <dgm:prSet presAssocID="{5033E0BB-6A31-471C-8011-2A1289EED917}" presName="parentText" presStyleLbl="node1" presStyleIdx="0" presStyleCnt="1">
        <dgm:presLayoutVars>
          <dgm:chMax val="0"/>
          <dgm:bulletEnabled val="1"/>
        </dgm:presLayoutVars>
      </dgm:prSet>
      <dgm:spPr/>
      <dgm:t>
        <a:bodyPr/>
        <a:lstStyle/>
        <a:p>
          <a:endParaRPr lang="cs-CZ"/>
        </a:p>
      </dgm:t>
    </dgm:pt>
    <dgm:pt modelId="{62A483D5-F9EA-4769-8FD9-3AAE92123221}" type="pres">
      <dgm:prSet presAssocID="{5033E0BB-6A31-471C-8011-2A1289EED917}" presName="childText" presStyleLbl="revTx" presStyleIdx="0" presStyleCnt="1">
        <dgm:presLayoutVars>
          <dgm:bulletEnabled val="1"/>
        </dgm:presLayoutVars>
      </dgm:prSet>
      <dgm:spPr/>
      <dgm:t>
        <a:bodyPr/>
        <a:lstStyle/>
        <a:p>
          <a:endParaRPr lang="cs-CZ"/>
        </a:p>
      </dgm:t>
    </dgm:pt>
  </dgm:ptLst>
  <dgm:cxnLst>
    <dgm:cxn modelId="{272D8E6F-FE84-40E3-AA16-637C4AD21912}" type="presOf" srcId="{56707239-6BE2-46BB-BE64-86AB3F5AA7D7}" destId="{62A483D5-F9EA-4769-8FD9-3AAE92123221}" srcOrd="0" destOrd="2" presId="urn:microsoft.com/office/officeart/2005/8/layout/vList2"/>
    <dgm:cxn modelId="{F8A66855-4EC7-4B2E-B703-EA99E3F7C021}" srcId="{5033E0BB-6A31-471C-8011-2A1289EED917}" destId="{C71F09A4-7461-4634-8B63-C06C506E6812}" srcOrd="0" destOrd="0" parTransId="{E975A70B-C3E3-41FB-82F6-EC2571E0F331}" sibTransId="{5AF32D22-416F-441A-9C16-F287816ABA9F}"/>
    <dgm:cxn modelId="{D7B446C6-19F8-46D0-864A-7E99A85FFC2E}" type="presOf" srcId="{5691280F-1129-4D26-81D4-9933EB1E1CC3}" destId="{62A483D5-F9EA-4769-8FD9-3AAE92123221}" srcOrd="0" destOrd="3" presId="urn:microsoft.com/office/officeart/2005/8/layout/vList2"/>
    <dgm:cxn modelId="{1C2F1EFA-9FE0-4E3A-807D-5A9DCD19E8EE}" srcId="{5033E0BB-6A31-471C-8011-2A1289EED917}" destId="{56707239-6BE2-46BB-BE64-86AB3F5AA7D7}" srcOrd="2" destOrd="0" parTransId="{EFE92A7A-862A-45B7-9182-6836D0BD7C85}" sibTransId="{551DFA25-4F2D-451E-AED1-84E5B46B08A1}"/>
    <dgm:cxn modelId="{1669993A-2392-44F4-9840-176BDE3BE5E3}" type="presOf" srcId="{740B21B3-7BEF-41F1-986E-6A6EDF7CC1D7}" destId="{1AE091F2-A26F-40E0-8142-4B2E1BDA2B6E}" srcOrd="0" destOrd="0" presId="urn:microsoft.com/office/officeart/2005/8/layout/vList2"/>
    <dgm:cxn modelId="{2016E575-9149-4D92-97A0-F969B992100E}" srcId="{740B21B3-7BEF-41F1-986E-6A6EDF7CC1D7}" destId="{5033E0BB-6A31-471C-8011-2A1289EED917}" srcOrd="0" destOrd="0" parTransId="{2BF10DB9-AD02-47F2-BC3C-C5CEAA7DE793}" sibTransId="{12B9DD4A-F007-4402-AE99-C4B5F2CE0B7C}"/>
    <dgm:cxn modelId="{23BFF520-997F-44CE-8C5D-A7E902A67F90}" srcId="{5033E0BB-6A31-471C-8011-2A1289EED917}" destId="{5691280F-1129-4D26-81D4-9933EB1E1CC3}" srcOrd="3" destOrd="0" parTransId="{9E1AF508-5877-4539-9F74-2C9D9E93F2D7}" sibTransId="{E9AD7E63-2084-404D-8BC8-AE5EDDF565CE}"/>
    <dgm:cxn modelId="{998F6185-7128-413C-855A-83F2A881B66A}" type="presOf" srcId="{C71F09A4-7461-4634-8B63-C06C506E6812}" destId="{62A483D5-F9EA-4769-8FD9-3AAE92123221}" srcOrd="0" destOrd="0" presId="urn:microsoft.com/office/officeart/2005/8/layout/vList2"/>
    <dgm:cxn modelId="{FC480F29-EAEB-415A-8151-84A8013F5539}" type="presOf" srcId="{D5CFBB17-31C5-40D2-BA3F-3FBCCFC1195F}" destId="{62A483D5-F9EA-4769-8FD9-3AAE92123221}" srcOrd="0" destOrd="1" presId="urn:microsoft.com/office/officeart/2005/8/layout/vList2"/>
    <dgm:cxn modelId="{3321E138-5643-4321-85BC-A18241A21A90}" srcId="{5033E0BB-6A31-471C-8011-2A1289EED917}" destId="{D5CFBB17-31C5-40D2-BA3F-3FBCCFC1195F}" srcOrd="1" destOrd="0" parTransId="{FF81F181-1CAC-44FC-A5D6-BFE205005DE6}" sibTransId="{0E8BA229-5B0B-4FAA-89B7-81213ECA1DA8}"/>
    <dgm:cxn modelId="{CB0245AC-F204-44B8-8A91-43755664CFD1}" type="presOf" srcId="{5033E0BB-6A31-471C-8011-2A1289EED917}" destId="{C298FEDD-A036-4A0F-AE5C-EE1E1A550685}" srcOrd="0" destOrd="0" presId="urn:microsoft.com/office/officeart/2005/8/layout/vList2"/>
    <dgm:cxn modelId="{D25BF6B2-8343-4EED-91D0-5E004BB78112}" type="presParOf" srcId="{1AE091F2-A26F-40E0-8142-4B2E1BDA2B6E}" destId="{C298FEDD-A036-4A0F-AE5C-EE1E1A550685}" srcOrd="0" destOrd="0" presId="urn:microsoft.com/office/officeart/2005/8/layout/vList2"/>
    <dgm:cxn modelId="{CA595B4F-486F-4237-9604-C2C3EFB7C6B3}" type="presParOf" srcId="{1AE091F2-A26F-40E0-8142-4B2E1BDA2B6E}" destId="{62A483D5-F9EA-4769-8FD9-3AAE92123221}"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E04F112-AEBB-4F85-A635-9CCCBFEFCA0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C0AD4EE9-E604-4412-B9C8-F150452F9BCC}">
      <dgm:prSet/>
      <dgm:spPr/>
      <dgm:t>
        <a:bodyPr/>
        <a:lstStyle/>
        <a:p>
          <a:pPr rtl="0"/>
          <a:r>
            <a:rPr lang="cs-CZ" dirty="0" smtClean="0"/>
            <a:t>Občanský zákoník (platí souběžně se ZZS)</a:t>
          </a:r>
          <a:endParaRPr lang="cs-CZ" dirty="0"/>
        </a:p>
      </dgm:t>
    </dgm:pt>
    <dgm:pt modelId="{50E157ED-2F65-4AB3-A5F9-39A22D670727}" type="parTrans" cxnId="{5D7018AF-E9A5-4893-A777-815A59ECAB9C}">
      <dgm:prSet/>
      <dgm:spPr/>
      <dgm:t>
        <a:bodyPr/>
        <a:lstStyle/>
        <a:p>
          <a:endParaRPr lang="cs-CZ"/>
        </a:p>
      </dgm:t>
    </dgm:pt>
    <dgm:pt modelId="{0029B9E0-C195-42A8-A0A8-0A21FF05B281}" type="sibTrans" cxnId="{5D7018AF-E9A5-4893-A777-815A59ECAB9C}">
      <dgm:prSet/>
      <dgm:spPr/>
      <dgm:t>
        <a:bodyPr/>
        <a:lstStyle/>
        <a:p>
          <a:endParaRPr lang="cs-CZ"/>
        </a:p>
      </dgm:t>
    </dgm:pt>
    <dgm:pt modelId="{1607D1B4-A045-455B-BDF5-6ADCAD26AF72}" type="pres">
      <dgm:prSet presAssocID="{EE04F112-AEBB-4F85-A635-9CCCBFEFCA00}" presName="linear" presStyleCnt="0">
        <dgm:presLayoutVars>
          <dgm:animLvl val="lvl"/>
          <dgm:resizeHandles val="exact"/>
        </dgm:presLayoutVars>
      </dgm:prSet>
      <dgm:spPr/>
      <dgm:t>
        <a:bodyPr/>
        <a:lstStyle/>
        <a:p>
          <a:endParaRPr lang="cs-CZ"/>
        </a:p>
      </dgm:t>
    </dgm:pt>
    <dgm:pt modelId="{A9427E72-9E33-4118-A88D-B641D0C91822}" type="pres">
      <dgm:prSet presAssocID="{C0AD4EE9-E604-4412-B9C8-F150452F9BCC}" presName="parentText" presStyleLbl="node1" presStyleIdx="0" presStyleCnt="1">
        <dgm:presLayoutVars>
          <dgm:chMax val="0"/>
          <dgm:bulletEnabled val="1"/>
        </dgm:presLayoutVars>
      </dgm:prSet>
      <dgm:spPr/>
      <dgm:t>
        <a:bodyPr/>
        <a:lstStyle/>
        <a:p>
          <a:endParaRPr lang="cs-CZ"/>
        </a:p>
      </dgm:t>
    </dgm:pt>
  </dgm:ptLst>
  <dgm:cxnLst>
    <dgm:cxn modelId="{5D7018AF-E9A5-4893-A777-815A59ECAB9C}" srcId="{EE04F112-AEBB-4F85-A635-9CCCBFEFCA00}" destId="{C0AD4EE9-E604-4412-B9C8-F150452F9BCC}" srcOrd="0" destOrd="0" parTransId="{50E157ED-2F65-4AB3-A5F9-39A22D670727}" sibTransId="{0029B9E0-C195-42A8-A0A8-0A21FF05B281}"/>
    <dgm:cxn modelId="{8972879F-6D0A-4586-81AC-54C871262B34}" type="presOf" srcId="{EE04F112-AEBB-4F85-A635-9CCCBFEFCA00}" destId="{1607D1B4-A045-455B-BDF5-6ADCAD26AF72}" srcOrd="0" destOrd="0" presId="urn:microsoft.com/office/officeart/2005/8/layout/vList2"/>
    <dgm:cxn modelId="{3F915374-B20C-487F-93B6-39C4B9954F64}" type="presOf" srcId="{C0AD4EE9-E604-4412-B9C8-F150452F9BCC}" destId="{A9427E72-9E33-4118-A88D-B641D0C91822}" srcOrd="0" destOrd="0" presId="urn:microsoft.com/office/officeart/2005/8/layout/vList2"/>
    <dgm:cxn modelId="{44853FD5-5BD6-4605-8655-0CF954E69C05}" type="presParOf" srcId="{1607D1B4-A045-455B-BDF5-6ADCAD26AF72}" destId="{A9427E72-9E33-4118-A88D-B641D0C9182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3E83F-7B67-4EAB-B0B1-EA82ED9E831A}">
      <dsp:nvSpPr>
        <dsp:cNvPr id="0" name=""/>
        <dsp:cNvSpPr/>
      </dsp:nvSpPr>
      <dsp:spPr>
        <a:xfrm>
          <a:off x="0" y="229881"/>
          <a:ext cx="7886700" cy="8658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cs-CZ" sz="3700" kern="1200" smtClean="0"/>
            <a:t>Zvláštní citlivost informací o zdraví</a:t>
          </a:r>
          <a:endParaRPr lang="cs-CZ" sz="3700" kern="1200"/>
        </a:p>
      </dsp:txBody>
      <dsp:txXfrm>
        <a:off x="42265" y="272146"/>
        <a:ext cx="7802170" cy="78127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76C729-2A5D-47C8-AA22-40D98618C878}">
      <dsp:nvSpPr>
        <dsp:cNvPr id="0" name=""/>
        <dsp:cNvSpPr/>
      </dsp:nvSpPr>
      <dsp:spPr>
        <a:xfrm>
          <a:off x="1311048" y="2231"/>
          <a:ext cx="2506953" cy="1504172"/>
        </a:xfrm>
        <a:prstGeom prst="rect">
          <a:avLst/>
        </a:prstGeom>
        <a:solidFill>
          <a:schemeClr val="accent3"/>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cs-CZ" sz="3000" kern="1200" dirty="0" smtClean="0"/>
            <a:t>Listinná</a:t>
          </a:r>
          <a:endParaRPr lang="cs-CZ" sz="3000" kern="1200" dirty="0"/>
        </a:p>
      </dsp:txBody>
      <dsp:txXfrm>
        <a:off x="1311048" y="2231"/>
        <a:ext cx="2506953" cy="1504172"/>
      </dsp:txXfrm>
    </dsp:sp>
    <dsp:sp modelId="{B49913F4-EDDF-453A-BF63-F6858F49742B}">
      <dsp:nvSpPr>
        <dsp:cNvPr id="0" name=""/>
        <dsp:cNvSpPr/>
      </dsp:nvSpPr>
      <dsp:spPr>
        <a:xfrm>
          <a:off x="4068697" y="2231"/>
          <a:ext cx="2506953" cy="1504172"/>
        </a:xfrm>
        <a:prstGeom prst="rect">
          <a:avLst/>
        </a:prstGeom>
        <a:solidFill>
          <a:schemeClr val="accent3"/>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cs-CZ" sz="3000" kern="1200" dirty="0" smtClean="0"/>
            <a:t>Elektronická</a:t>
          </a:r>
          <a:endParaRPr lang="cs-CZ" sz="3000" kern="1200" dirty="0"/>
        </a:p>
      </dsp:txBody>
      <dsp:txXfrm>
        <a:off x="4068697" y="2231"/>
        <a:ext cx="2506953" cy="1504172"/>
      </dsp:txXfrm>
    </dsp:sp>
    <dsp:sp modelId="{7E6DD58B-A8A7-48E6-A922-F3E1F2B52163}">
      <dsp:nvSpPr>
        <dsp:cNvPr id="0" name=""/>
        <dsp:cNvSpPr/>
      </dsp:nvSpPr>
      <dsp:spPr>
        <a:xfrm>
          <a:off x="2689873" y="1757099"/>
          <a:ext cx="2506953" cy="15041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cs-CZ" sz="3000" kern="1200" dirty="0" smtClean="0"/>
            <a:t>Souběžná</a:t>
          </a:r>
          <a:endParaRPr lang="cs-CZ" sz="3000" kern="1200" dirty="0"/>
        </a:p>
      </dsp:txBody>
      <dsp:txXfrm>
        <a:off x="2689873" y="1757099"/>
        <a:ext cx="2506953" cy="150417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301032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65" tIns="46333" rIns="92665" bIns="46333" numCol="1" anchor="t" anchorCtr="0" compatLnSpc="1">
            <a:prstTxWarp prst="textNoShape">
              <a:avLst/>
            </a:prstTxWarp>
          </a:bodyPr>
          <a:lstStyle>
            <a:lvl1pPr>
              <a:defRPr sz="1200">
                <a:latin typeface="Arial" panose="020B0604020202020204" pitchFamily="34" charset="0"/>
              </a:defRPr>
            </a:lvl1pPr>
          </a:lstStyle>
          <a:p>
            <a:endParaRPr lang="cs-CZ" altLang="cs-CZ"/>
          </a:p>
        </p:txBody>
      </p:sp>
      <p:sp>
        <p:nvSpPr>
          <p:cNvPr id="31747" name="Rectangle 3"/>
          <p:cNvSpPr>
            <a:spLocks noGrp="1" noChangeArrowheads="1"/>
          </p:cNvSpPr>
          <p:nvPr>
            <p:ph type="dt" sz="quarter" idx="1"/>
          </p:nvPr>
        </p:nvSpPr>
        <p:spPr bwMode="auto">
          <a:xfrm>
            <a:off x="3934969" y="0"/>
            <a:ext cx="301032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65" tIns="46333" rIns="92665" bIns="46333" numCol="1" anchor="t" anchorCtr="0" compatLnSpc="1">
            <a:prstTxWarp prst="textNoShape">
              <a:avLst/>
            </a:prstTxWarp>
          </a:bodyPr>
          <a:lstStyle>
            <a:lvl1pPr algn="r">
              <a:defRPr sz="1200">
                <a:latin typeface="Arial" panose="020B0604020202020204" pitchFamily="34" charset="0"/>
              </a:defRPr>
            </a:lvl1pPr>
          </a:lstStyle>
          <a:p>
            <a:endParaRPr lang="cs-CZ" altLang="cs-CZ"/>
          </a:p>
        </p:txBody>
      </p:sp>
      <p:sp>
        <p:nvSpPr>
          <p:cNvPr id="31748" name="Rectangle 4"/>
          <p:cNvSpPr>
            <a:spLocks noGrp="1" noChangeArrowheads="1"/>
          </p:cNvSpPr>
          <p:nvPr>
            <p:ph type="ftr" sz="quarter" idx="2"/>
          </p:nvPr>
        </p:nvSpPr>
        <p:spPr bwMode="auto">
          <a:xfrm>
            <a:off x="0" y="8805841"/>
            <a:ext cx="301032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65" tIns="46333" rIns="92665" bIns="46333" numCol="1" anchor="b" anchorCtr="0" compatLnSpc="1">
            <a:prstTxWarp prst="textNoShape">
              <a:avLst/>
            </a:prstTxWarp>
          </a:bodyPr>
          <a:lstStyle>
            <a:lvl1pPr>
              <a:defRPr sz="1200">
                <a:latin typeface="Arial" panose="020B0604020202020204" pitchFamily="34" charset="0"/>
              </a:defRPr>
            </a:lvl1pPr>
          </a:lstStyle>
          <a:p>
            <a:endParaRPr lang="cs-CZ" altLang="cs-CZ"/>
          </a:p>
        </p:txBody>
      </p:sp>
      <p:sp>
        <p:nvSpPr>
          <p:cNvPr id="31749" name="Rectangle 5"/>
          <p:cNvSpPr>
            <a:spLocks noGrp="1" noChangeArrowheads="1"/>
          </p:cNvSpPr>
          <p:nvPr>
            <p:ph type="sldNum" sz="quarter" idx="3"/>
          </p:nvPr>
        </p:nvSpPr>
        <p:spPr bwMode="auto">
          <a:xfrm>
            <a:off x="3934969" y="8805841"/>
            <a:ext cx="301032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65" tIns="46333" rIns="92665" bIns="46333" numCol="1" anchor="b" anchorCtr="0" compatLnSpc="1">
            <a:prstTxWarp prst="textNoShape">
              <a:avLst/>
            </a:prstTxWarp>
          </a:bodyPr>
          <a:lstStyle>
            <a:lvl1pPr algn="r">
              <a:defRPr sz="1200">
                <a:latin typeface="Arial" panose="020B0604020202020204" pitchFamily="34" charset="0"/>
              </a:defRPr>
            </a:lvl1pPr>
          </a:lstStyle>
          <a:p>
            <a:fld id="{41FACF8B-935F-4B27-A10F-D61DCAB3B706}" type="slidenum">
              <a:rPr lang="cs-CZ" altLang="cs-CZ"/>
              <a:pPr/>
              <a:t>‹#›</a:t>
            </a:fld>
            <a:endParaRPr lang="cs-CZ" altLang="cs-CZ"/>
          </a:p>
        </p:txBody>
      </p:sp>
    </p:spTree>
    <p:extLst>
      <p:ext uri="{BB962C8B-B14F-4D97-AF65-F5344CB8AC3E}">
        <p14:creationId xmlns:p14="http://schemas.microsoft.com/office/powerpoint/2010/main" val="45456672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93330" cy="3035808"/>
          </a:xfrm>
        </p:spPr>
        <p:txBody>
          <a:bodyPr anchor="ctr">
            <a:noAutofit/>
          </a:bodyPr>
          <a:lstStyle>
            <a:lvl1pPr algn="l">
              <a:lnSpc>
                <a:spcPct val="80000"/>
              </a:lnSpc>
              <a:defRPr sz="6400" b="0" cap="all" baseline="0">
                <a:blipFill dpi="0" rotWithShape="1">
                  <a:blip r:embed="rId4"/>
                  <a:srcRect/>
                  <a:tile tx="6350" ty="-127000" sx="65000" sy="64000" flip="none" algn="tl"/>
                </a:blipFill>
              </a:defRPr>
            </a:lvl1pPr>
          </a:lstStyle>
          <a:p>
            <a:r>
              <a:rPr lang="cs-CZ" smtClean="0"/>
              <a:t>Kliknutím lze upravit styl.</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cs-CZ" smtClean="0"/>
              <a:t>Kliknutím lze upravit styl předlohy.</a:t>
            </a:r>
            <a:endParaRPr lang="en-US" dirty="0"/>
          </a:p>
        </p:txBody>
      </p:sp>
      <p:sp>
        <p:nvSpPr>
          <p:cNvPr id="4" name="Date Placeholder 3"/>
          <p:cNvSpPr>
            <a:spLocks noGrp="1"/>
          </p:cNvSpPr>
          <p:nvPr>
            <p:ph type="dt" sz="half" idx="10"/>
          </p:nvPr>
        </p:nvSpPr>
        <p:spPr/>
        <p:txBody>
          <a:bodyPr/>
          <a:lstStyle/>
          <a:p>
            <a:endParaRPr lang="cs-CZ" altLang="cs-CZ"/>
          </a:p>
        </p:txBody>
      </p:sp>
      <p:sp>
        <p:nvSpPr>
          <p:cNvPr id="5" name="Footer Placeholder 4"/>
          <p:cNvSpPr>
            <a:spLocks noGrp="1"/>
          </p:cNvSpPr>
          <p:nvPr>
            <p:ph type="ftr" sz="quarter" idx="11"/>
          </p:nvPr>
        </p:nvSpPr>
        <p:spPr>
          <a:xfrm>
            <a:off x="812805" y="6272785"/>
            <a:ext cx="4745736" cy="365125"/>
          </a:xfrm>
        </p:spPr>
        <p:txBody>
          <a:bodyPr/>
          <a:lstStyle/>
          <a:p>
            <a:endParaRPr lang="cs-CZ" altLang="cs-CZ"/>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fld id="{6AFC6934-08ED-400E-AA0D-0D2C790D307D}" type="slidenum">
              <a:rPr lang="cs-CZ" altLang="cs-CZ" smtClean="0"/>
              <a:pPr/>
              <a:t>‹#›</a:t>
            </a:fld>
            <a:endParaRPr lang="cs-CZ" altLang="cs-CZ"/>
          </a:p>
        </p:txBody>
      </p:sp>
    </p:spTree>
    <p:extLst>
      <p:ext uri="{BB962C8B-B14F-4D97-AF65-F5344CB8AC3E}">
        <p14:creationId xmlns:p14="http://schemas.microsoft.com/office/powerpoint/2010/main" val="18252282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endParaRPr lang="cs-CZ" altLang="cs-CZ"/>
          </a:p>
        </p:txBody>
      </p:sp>
      <p:sp>
        <p:nvSpPr>
          <p:cNvPr id="8" name="Footer Placeholder 7"/>
          <p:cNvSpPr>
            <a:spLocks noGrp="1"/>
          </p:cNvSpPr>
          <p:nvPr>
            <p:ph type="ftr" sz="quarter" idx="11"/>
          </p:nvPr>
        </p:nvSpPr>
        <p:spPr/>
        <p:txBody>
          <a:bodyPr/>
          <a:lstStyle/>
          <a:p>
            <a:endParaRPr lang="cs-CZ" altLang="cs-CZ"/>
          </a:p>
        </p:txBody>
      </p:sp>
      <p:sp>
        <p:nvSpPr>
          <p:cNvPr id="9" name="Slide Number Placeholder 8"/>
          <p:cNvSpPr>
            <a:spLocks noGrp="1"/>
          </p:cNvSpPr>
          <p:nvPr>
            <p:ph type="sldNum" sz="quarter" idx="12"/>
          </p:nvPr>
        </p:nvSpPr>
        <p:spPr/>
        <p:txBody>
          <a:bodyPr/>
          <a:lstStyle/>
          <a:p>
            <a:fld id="{231EDE69-7565-4BC2-BDD0-9D8B25191F93}" type="slidenum">
              <a:rPr lang="cs-CZ" altLang="cs-CZ" smtClean="0"/>
              <a:pPr/>
              <a:t>‹#›</a:t>
            </a:fld>
            <a:endParaRPr lang="cs-CZ" altLang="cs-CZ"/>
          </a:p>
        </p:txBody>
      </p:sp>
    </p:spTree>
    <p:extLst>
      <p:ext uri="{BB962C8B-B14F-4D97-AF65-F5344CB8AC3E}">
        <p14:creationId xmlns:p14="http://schemas.microsoft.com/office/powerpoint/2010/main" val="3912666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lvl1pPr>
              <a:defRPr b="0"/>
            </a:lvl1pPr>
          </a:lstStyle>
          <a:p>
            <a:r>
              <a:rPr lang="cs-CZ" smtClean="0"/>
              <a:t>Kliknutím lze upravit styl.</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endParaRPr lang="cs-CZ" altLang="cs-CZ"/>
          </a:p>
        </p:txBody>
      </p:sp>
      <p:sp>
        <p:nvSpPr>
          <p:cNvPr id="8" name="Footer Placeholder 7"/>
          <p:cNvSpPr>
            <a:spLocks noGrp="1"/>
          </p:cNvSpPr>
          <p:nvPr>
            <p:ph type="ftr" sz="quarter" idx="11"/>
          </p:nvPr>
        </p:nvSpPr>
        <p:spPr/>
        <p:txBody>
          <a:bodyPr/>
          <a:lstStyle/>
          <a:p>
            <a:endParaRPr lang="cs-CZ" altLang="cs-CZ"/>
          </a:p>
        </p:txBody>
      </p:sp>
      <p:sp>
        <p:nvSpPr>
          <p:cNvPr id="9" name="Slide Number Placeholder 8"/>
          <p:cNvSpPr>
            <a:spLocks noGrp="1"/>
          </p:cNvSpPr>
          <p:nvPr>
            <p:ph type="sldNum" sz="quarter" idx="12"/>
          </p:nvPr>
        </p:nvSpPr>
        <p:spPr/>
        <p:txBody>
          <a:bodyPr/>
          <a:lstStyle/>
          <a:p>
            <a:fld id="{1E7F23B4-8462-4B29-8ABD-9C7BB06EC629}" type="slidenum">
              <a:rPr lang="cs-CZ" altLang="cs-CZ" smtClean="0"/>
              <a:pPr/>
              <a:t>‹#›</a:t>
            </a:fld>
            <a:endParaRPr lang="cs-CZ" altLang="cs-CZ"/>
          </a:p>
        </p:txBody>
      </p:sp>
    </p:spTree>
    <p:extLst>
      <p:ext uri="{BB962C8B-B14F-4D97-AF65-F5344CB8AC3E}">
        <p14:creationId xmlns:p14="http://schemas.microsoft.com/office/powerpoint/2010/main" val="1902449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endParaRPr lang="cs-CZ" altLang="cs-CZ"/>
          </a:p>
        </p:txBody>
      </p:sp>
      <p:sp>
        <p:nvSpPr>
          <p:cNvPr id="8" name="Footer Placeholder 7"/>
          <p:cNvSpPr>
            <a:spLocks noGrp="1"/>
          </p:cNvSpPr>
          <p:nvPr>
            <p:ph type="ftr" sz="quarter" idx="11"/>
          </p:nvPr>
        </p:nvSpPr>
        <p:spPr/>
        <p:txBody>
          <a:bodyPr/>
          <a:lstStyle/>
          <a:p>
            <a:endParaRPr lang="cs-CZ" altLang="cs-CZ"/>
          </a:p>
        </p:txBody>
      </p:sp>
      <p:sp>
        <p:nvSpPr>
          <p:cNvPr id="9" name="Slide Number Placeholder 8"/>
          <p:cNvSpPr>
            <a:spLocks noGrp="1"/>
          </p:cNvSpPr>
          <p:nvPr>
            <p:ph type="sldNum" sz="quarter" idx="12"/>
          </p:nvPr>
        </p:nvSpPr>
        <p:spPr/>
        <p:txBody>
          <a:bodyPr/>
          <a:lstStyle/>
          <a:p>
            <a:fld id="{55AD4E2C-F7AE-48B5-985A-321E61B03D5D}" type="slidenum">
              <a:rPr lang="cs-CZ" altLang="cs-CZ" smtClean="0"/>
              <a:pPr/>
              <a:t>‹#›</a:t>
            </a:fld>
            <a:endParaRPr lang="cs-CZ" altLang="cs-CZ"/>
          </a:p>
        </p:txBody>
      </p:sp>
    </p:spTree>
    <p:extLst>
      <p:ext uri="{BB962C8B-B14F-4D97-AF65-F5344CB8AC3E}">
        <p14:creationId xmlns:p14="http://schemas.microsoft.com/office/powerpoint/2010/main" val="1663143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0000"/>
              </a:lnSpc>
              <a:defRPr sz="6400" b="0"/>
            </a:lvl1pPr>
          </a:lstStyle>
          <a:p>
            <a:r>
              <a:rPr lang="cs-CZ" smtClean="0"/>
              <a:t>Kliknutím lze upravit styl.</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endParaRPr lang="cs-CZ" altLang="cs-CZ"/>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lang="cs-CZ" altLang="cs-CZ"/>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fld id="{3FA45A6C-C014-4895-BA2D-59ECDBEF9231}" type="slidenum">
              <a:rPr lang="cs-CZ" altLang="cs-CZ" smtClean="0"/>
              <a:pPr/>
              <a:t>‹#›</a:t>
            </a:fld>
            <a:endParaRPr lang="cs-CZ" altLang="cs-CZ"/>
          </a:p>
        </p:txBody>
      </p:sp>
    </p:spTree>
    <p:extLst>
      <p:ext uri="{BB962C8B-B14F-4D97-AF65-F5344CB8AC3E}">
        <p14:creationId xmlns:p14="http://schemas.microsoft.com/office/powerpoint/2010/main" val="3011196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Date Placeholder 4"/>
          <p:cNvSpPr>
            <a:spLocks noGrp="1"/>
          </p:cNvSpPr>
          <p:nvPr>
            <p:ph type="dt" sz="half" idx="10"/>
          </p:nvPr>
        </p:nvSpPr>
        <p:spPr/>
        <p:txBody>
          <a:bodyPr/>
          <a:lstStyle/>
          <a:p>
            <a:endParaRPr lang="cs-CZ" altLang="cs-CZ"/>
          </a:p>
        </p:txBody>
      </p:sp>
      <p:sp>
        <p:nvSpPr>
          <p:cNvPr id="6" name="Footer Placeholder 5"/>
          <p:cNvSpPr>
            <a:spLocks noGrp="1"/>
          </p:cNvSpPr>
          <p:nvPr>
            <p:ph type="ftr" sz="quarter" idx="11"/>
          </p:nvPr>
        </p:nvSpPr>
        <p:spPr/>
        <p:txBody>
          <a:bodyPr/>
          <a:lstStyle/>
          <a:p>
            <a:endParaRPr lang="cs-CZ" altLang="cs-CZ"/>
          </a:p>
        </p:txBody>
      </p:sp>
      <p:sp>
        <p:nvSpPr>
          <p:cNvPr id="7" name="Slide Number Placeholder 6"/>
          <p:cNvSpPr>
            <a:spLocks noGrp="1"/>
          </p:cNvSpPr>
          <p:nvPr>
            <p:ph type="sldNum" sz="quarter" idx="12"/>
          </p:nvPr>
        </p:nvSpPr>
        <p:spPr/>
        <p:txBody>
          <a:bodyPr/>
          <a:lstStyle/>
          <a:p>
            <a:fld id="{18754CDB-5ADC-486F-8307-F3B35DDFCD9C}" type="slidenum">
              <a:rPr lang="cs-CZ" altLang="cs-CZ" smtClean="0"/>
              <a:pPr/>
              <a:t>‹#›</a:t>
            </a:fld>
            <a:endParaRPr lang="cs-CZ" altLang="cs-CZ"/>
          </a:p>
        </p:txBody>
      </p:sp>
    </p:spTree>
    <p:extLst>
      <p:ext uri="{BB962C8B-B14F-4D97-AF65-F5344CB8AC3E}">
        <p14:creationId xmlns:p14="http://schemas.microsoft.com/office/powerpoint/2010/main" val="3045381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cs-CZ" smtClean="0"/>
              <a:t>Kliknutím lze upravit styl.</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endParaRPr lang="cs-CZ" altLang="cs-CZ"/>
          </a:p>
        </p:txBody>
      </p:sp>
      <p:sp>
        <p:nvSpPr>
          <p:cNvPr id="8" name="Footer Placeholder 7"/>
          <p:cNvSpPr>
            <a:spLocks noGrp="1"/>
          </p:cNvSpPr>
          <p:nvPr>
            <p:ph type="ftr" sz="quarter" idx="11"/>
          </p:nvPr>
        </p:nvSpPr>
        <p:spPr/>
        <p:txBody>
          <a:bodyPr/>
          <a:lstStyle/>
          <a:p>
            <a:endParaRPr lang="cs-CZ" altLang="cs-CZ"/>
          </a:p>
        </p:txBody>
      </p:sp>
      <p:sp>
        <p:nvSpPr>
          <p:cNvPr id="9" name="Slide Number Placeholder 8"/>
          <p:cNvSpPr>
            <a:spLocks noGrp="1"/>
          </p:cNvSpPr>
          <p:nvPr>
            <p:ph type="sldNum" sz="quarter" idx="12"/>
          </p:nvPr>
        </p:nvSpPr>
        <p:spPr/>
        <p:txBody>
          <a:bodyPr/>
          <a:lstStyle/>
          <a:p>
            <a:fld id="{86F7146B-870B-4D4D-AE3F-F5B9342F8397}" type="slidenum">
              <a:rPr lang="cs-CZ" altLang="cs-CZ" smtClean="0"/>
              <a:pPr/>
              <a:t>‹#›</a:t>
            </a:fld>
            <a:endParaRPr lang="cs-CZ" altLang="cs-CZ"/>
          </a:p>
        </p:txBody>
      </p:sp>
    </p:spTree>
    <p:extLst>
      <p:ext uri="{BB962C8B-B14F-4D97-AF65-F5344CB8AC3E}">
        <p14:creationId xmlns:p14="http://schemas.microsoft.com/office/powerpoint/2010/main" val="2506723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endParaRPr lang="cs-CZ" altLang="cs-CZ"/>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cs-CZ" altLang="cs-CZ"/>
          </a:p>
        </p:txBody>
      </p:sp>
      <p:sp>
        <p:nvSpPr>
          <p:cNvPr id="5" name="Slide Number Placeholder 4"/>
          <p:cNvSpPr>
            <a:spLocks noGrp="1"/>
          </p:cNvSpPr>
          <p:nvPr>
            <p:ph type="sldNum" sz="quarter" idx="12"/>
          </p:nvPr>
        </p:nvSpPr>
        <p:spPr/>
        <p:txBody>
          <a:bodyPr/>
          <a:lstStyle/>
          <a:p>
            <a:fld id="{664F0765-4EF1-40A9-B398-02EE5C9F2079}" type="slidenum">
              <a:rPr lang="cs-CZ" altLang="cs-CZ" smtClean="0"/>
              <a:pPr/>
              <a:t>‹#›</a:t>
            </a:fld>
            <a:endParaRPr lang="cs-CZ" altLang="cs-CZ"/>
          </a:p>
        </p:txBody>
      </p:sp>
    </p:spTree>
    <p:extLst>
      <p:ext uri="{BB962C8B-B14F-4D97-AF65-F5344CB8AC3E}">
        <p14:creationId xmlns:p14="http://schemas.microsoft.com/office/powerpoint/2010/main" val="597022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cs-CZ" altLang="cs-CZ"/>
          </a:p>
        </p:txBody>
      </p:sp>
      <p:sp>
        <p:nvSpPr>
          <p:cNvPr id="3" name="Footer Placeholder 2"/>
          <p:cNvSpPr>
            <a:spLocks noGrp="1"/>
          </p:cNvSpPr>
          <p:nvPr>
            <p:ph type="ftr" sz="quarter" idx="11"/>
          </p:nvPr>
        </p:nvSpPr>
        <p:spPr/>
        <p:txBody>
          <a:bodyPr/>
          <a:lstStyle/>
          <a:p>
            <a:endParaRPr lang="cs-CZ" altLang="cs-CZ"/>
          </a:p>
        </p:txBody>
      </p:sp>
      <p:sp>
        <p:nvSpPr>
          <p:cNvPr id="4" name="Slide Number Placeholder 3"/>
          <p:cNvSpPr>
            <a:spLocks noGrp="1"/>
          </p:cNvSpPr>
          <p:nvPr>
            <p:ph type="sldNum" sz="quarter" idx="12"/>
          </p:nvPr>
        </p:nvSpPr>
        <p:spPr/>
        <p:txBody>
          <a:bodyPr/>
          <a:lstStyle/>
          <a:p>
            <a:fld id="{65FDCA73-576C-4E21-84FB-02557F75C1EB}" type="slidenum">
              <a:rPr lang="cs-CZ" altLang="cs-CZ" smtClean="0"/>
              <a:pPr/>
              <a:t>‹#›</a:t>
            </a:fld>
            <a:endParaRPr lang="cs-CZ" altLang="cs-CZ"/>
          </a:p>
        </p:txBody>
      </p:sp>
    </p:spTree>
    <p:extLst>
      <p:ext uri="{BB962C8B-B14F-4D97-AF65-F5344CB8AC3E}">
        <p14:creationId xmlns:p14="http://schemas.microsoft.com/office/powerpoint/2010/main" val="3155508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cs-CZ" smtClean="0"/>
              <a:t>Kliknutím lze upravit styl.</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endParaRPr lang="cs-CZ" altLang="cs-CZ"/>
          </a:p>
        </p:txBody>
      </p:sp>
      <p:sp>
        <p:nvSpPr>
          <p:cNvPr id="10" name="Footer Placeholder 9"/>
          <p:cNvSpPr>
            <a:spLocks noGrp="1"/>
          </p:cNvSpPr>
          <p:nvPr>
            <p:ph type="ftr" sz="quarter" idx="11"/>
          </p:nvPr>
        </p:nvSpPr>
        <p:spPr/>
        <p:txBody>
          <a:bodyPr/>
          <a:lstStyle/>
          <a:p>
            <a:endParaRPr lang="cs-CZ" altLang="cs-CZ"/>
          </a:p>
        </p:txBody>
      </p:sp>
      <p:sp>
        <p:nvSpPr>
          <p:cNvPr id="11" name="Slide Number Placeholder 10"/>
          <p:cNvSpPr>
            <a:spLocks noGrp="1"/>
          </p:cNvSpPr>
          <p:nvPr>
            <p:ph type="sldNum" sz="quarter" idx="12"/>
          </p:nvPr>
        </p:nvSpPr>
        <p:spPr/>
        <p:txBody>
          <a:bodyPr/>
          <a:lstStyle/>
          <a:p>
            <a:fld id="{FCD6E2B5-2F32-4791-8F22-5641B3E3CAB9}" type="slidenum">
              <a:rPr lang="cs-CZ" altLang="cs-CZ" smtClean="0"/>
              <a:pPr/>
              <a:t>‹#›</a:t>
            </a:fld>
            <a:endParaRPr lang="cs-CZ" altLang="cs-CZ"/>
          </a:p>
        </p:txBody>
      </p:sp>
    </p:spTree>
    <p:extLst>
      <p:ext uri="{BB962C8B-B14F-4D97-AF65-F5344CB8AC3E}">
        <p14:creationId xmlns:p14="http://schemas.microsoft.com/office/powerpoint/2010/main" val="2137605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cs-CZ" smtClean="0"/>
              <a:t>Kliknutím lze upravit styl.</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endParaRPr lang="cs-CZ" altLang="cs-CZ"/>
          </a:p>
        </p:txBody>
      </p:sp>
      <p:sp>
        <p:nvSpPr>
          <p:cNvPr id="10" name="Slide Number Placeholder 9"/>
          <p:cNvSpPr>
            <a:spLocks noGrp="1"/>
          </p:cNvSpPr>
          <p:nvPr>
            <p:ph type="sldNum" sz="quarter" idx="12"/>
          </p:nvPr>
        </p:nvSpPr>
        <p:spPr/>
        <p:txBody>
          <a:bodyPr/>
          <a:lstStyle/>
          <a:p>
            <a:fld id="{D89CD044-8D31-4DFB-B4AD-DE3044CB190E}" type="slidenum">
              <a:rPr lang="cs-CZ" altLang="cs-CZ" smtClean="0"/>
              <a:pPr/>
              <a:t>‹#›</a:t>
            </a:fld>
            <a:endParaRPr lang="cs-CZ" altLang="cs-CZ"/>
          </a:p>
        </p:txBody>
      </p:sp>
    </p:spTree>
    <p:extLst>
      <p:ext uri="{BB962C8B-B14F-4D97-AF65-F5344CB8AC3E}">
        <p14:creationId xmlns:p14="http://schemas.microsoft.com/office/powerpoint/2010/main" val="2210116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cs-CZ" smtClean="0"/>
              <a:t>Kliknutím lze upravit styl.</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endParaRPr lang="cs-CZ" altLang="cs-CZ"/>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cs-CZ" altLang="cs-CZ"/>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55AD4E2C-F7AE-48B5-985A-321E61B03D5D}" type="slidenum">
              <a:rPr lang="cs-CZ" altLang="cs-CZ" smtClean="0"/>
              <a:pPr/>
              <a:t>‹#›</a:t>
            </a:fld>
            <a:endParaRPr lang="cs-CZ" altLang="cs-CZ"/>
          </a:p>
        </p:txBody>
      </p:sp>
    </p:spTree>
    <p:extLst>
      <p:ext uri="{BB962C8B-B14F-4D97-AF65-F5344CB8AC3E}">
        <p14:creationId xmlns:p14="http://schemas.microsoft.com/office/powerpoint/2010/main" val="1035887221"/>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l" defTabSz="914400" rtl="0" eaLnBrk="1" latinLnBrk="0" hangingPunct="1">
        <a:lnSpc>
          <a:spcPct val="90000"/>
        </a:lnSpc>
        <a:spcBef>
          <a:spcPct val="0"/>
        </a:spcBef>
        <a:buNone/>
        <a:defRPr sz="420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cs-CZ" altLang="cs-CZ" sz="4000"/>
              <a:t>Soukromí, jeho ochrana mlčenlivostí, osobní údaje a další informace ve zdravotnictví </a:t>
            </a:r>
            <a:endParaRPr lang="en-US" altLang="cs-CZ" sz="4000"/>
          </a:p>
        </p:txBody>
      </p:sp>
      <p:sp>
        <p:nvSpPr>
          <p:cNvPr id="2051" name="Rectangle 3"/>
          <p:cNvSpPr>
            <a:spLocks noGrp="1" noChangeArrowheads="1"/>
          </p:cNvSpPr>
          <p:nvPr>
            <p:ph type="subTitle" idx="1"/>
          </p:nvPr>
        </p:nvSpPr>
        <p:spPr/>
        <p:txBody>
          <a:bodyPr/>
          <a:lstStyle/>
          <a:p>
            <a:endParaRPr lang="en-US" altLang="cs-CZ"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Právo na tělesnou integritu</a:t>
            </a:r>
            <a:endParaRPr lang="cs-CZ" dirty="0"/>
          </a:p>
        </p:txBody>
      </p:sp>
      <p:sp>
        <p:nvSpPr>
          <p:cNvPr id="3" name="Zástupný symbol pro obsah 2"/>
          <p:cNvSpPr>
            <a:spLocks noGrp="1"/>
          </p:cNvSpPr>
          <p:nvPr>
            <p:ph idx="1"/>
          </p:nvPr>
        </p:nvSpPr>
        <p:spPr/>
        <p:txBody>
          <a:bodyPr/>
          <a:lstStyle/>
          <a:p>
            <a:r>
              <a:rPr lang="cs-CZ" dirty="0"/>
              <a:t>Člověk je nedotknutelný</a:t>
            </a:r>
            <a:r>
              <a:rPr lang="cs-CZ" dirty="0" smtClean="0"/>
              <a:t>.</a:t>
            </a:r>
          </a:p>
          <a:p>
            <a:r>
              <a:rPr lang="cs-CZ" dirty="0"/>
              <a:t>Lidské tělo je pod právní ochranou i po smrti člověka. </a:t>
            </a:r>
            <a:endParaRPr lang="cs-CZ" dirty="0" smtClean="0"/>
          </a:p>
          <a:p>
            <a:r>
              <a:rPr lang="cs-CZ" dirty="0"/>
              <a:t>Mimo případ stanovený zákonem nesmí nikdo zasáhnout do integrity jiného člověka bez jeho souhlasu uděleného s vědomím o povaze zásahu a o jeho možných následcích. </a:t>
            </a:r>
            <a:endParaRPr lang="cs-CZ" dirty="0" smtClean="0"/>
          </a:p>
          <a:p>
            <a:r>
              <a:rPr lang="cs-CZ" dirty="0" smtClean="0"/>
              <a:t>Souhlasí-li </a:t>
            </a:r>
            <a:r>
              <a:rPr lang="cs-CZ" dirty="0"/>
              <a:t>někdo, aby mu byla způsobena závažná újma, nepřihlíží se k tomu;</a:t>
            </a:r>
          </a:p>
        </p:txBody>
      </p:sp>
    </p:spTree>
    <p:extLst>
      <p:ext uri="{BB962C8B-B14F-4D97-AF65-F5344CB8AC3E}">
        <p14:creationId xmlns:p14="http://schemas.microsoft.com/office/powerpoint/2010/main" val="27802503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Zásah do integrity</a:t>
            </a:r>
            <a:endParaRPr lang="cs-CZ" dirty="0"/>
          </a:p>
        </p:txBody>
      </p:sp>
      <p:sp>
        <p:nvSpPr>
          <p:cNvPr id="3" name="Zástupný symbol pro obsah 2"/>
          <p:cNvSpPr>
            <a:spLocks noGrp="1"/>
          </p:cNvSpPr>
          <p:nvPr>
            <p:ph idx="1"/>
          </p:nvPr>
        </p:nvSpPr>
        <p:spPr/>
        <p:txBody>
          <a:bodyPr>
            <a:normAutofit/>
          </a:bodyPr>
          <a:lstStyle/>
          <a:p>
            <a:r>
              <a:rPr lang="cs-CZ" dirty="0"/>
              <a:t>Kdo chce provést na jiném člověku zákrok, vysvětlí mu srozumitelně povahu tohoto zákroku. </a:t>
            </a:r>
          </a:p>
          <a:p>
            <a:r>
              <a:rPr lang="cs-CZ" dirty="0"/>
              <a:t>Vysvětlení je řádně podáno, </a:t>
            </a:r>
          </a:p>
          <a:p>
            <a:pPr lvl="1"/>
            <a:r>
              <a:rPr lang="cs-CZ" dirty="0"/>
              <a:t>lze-li rozumně předpokládat, že druhá strana pochopila způsob a účel zákroku</a:t>
            </a:r>
          </a:p>
          <a:p>
            <a:pPr lvl="1"/>
            <a:r>
              <a:rPr lang="cs-CZ" dirty="0"/>
              <a:t> včetně očekávaných následků i</a:t>
            </a:r>
          </a:p>
          <a:p>
            <a:pPr lvl="1"/>
            <a:r>
              <a:rPr lang="cs-CZ" dirty="0"/>
              <a:t>možných nebezpečí pro své zdraví, </a:t>
            </a:r>
          </a:p>
          <a:p>
            <a:pPr lvl="1"/>
            <a:r>
              <a:rPr lang="cs-CZ" dirty="0"/>
              <a:t>jakož i to, zda přichází v úvahu případně i jiný postup.</a:t>
            </a:r>
          </a:p>
        </p:txBody>
      </p:sp>
    </p:spTree>
    <p:extLst>
      <p:ext uri="{BB962C8B-B14F-4D97-AF65-F5344CB8AC3E}">
        <p14:creationId xmlns:p14="http://schemas.microsoft.com/office/powerpoint/2010/main" val="3139921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Odvolání souhlasu </a:t>
            </a:r>
            <a:endParaRPr lang="cs-CZ" dirty="0"/>
          </a:p>
        </p:txBody>
      </p:sp>
      <p:sp>
        <p:nvSpPr>
          <p:cNvPr id="3" name="Zástupný symbol pro obsah 2"/>
          <p:cNvSpPr>
            <a:spLocks noGrp="1"/>
          </p:cNvSpPr>
          <p:nvPr>
            <p:ph idx="1"/>
          </p:nvPr>
        </p:nvSpPr>
        <p:spPr/>
        <p:txBody>
          <a:bodyPr/>
          <a:lstStyle/>
          <a:p>
            <a:r>
              <a:rPr lang="cs-CZ" dirty="0"/>
              <a:t>Udělený souhlas může být odvolán v jakékoli formě, i když se pro udělení souhlasu vyžaduje písemná forma</a:t>
            </a:r>
            <a:r>
              <a:rPr lang="cs-CZ" dirty="0" smtClean="0"/>
              <a:t>.</a:t>
            </a:r>
            <a:endParaRPr lang="cs-CZ" dirty="0"/>
          </a:p>
        </p:txBody>
      </p:sp>
    </p:spTree>
    <p:extLst>
      <p:ext uri="{BB962C8B-B14F-4D97-AF65-F5344CB8AC3E}">
        <p14:creationId xmlns:p14="http://schemas.microsoft.com/office/powerpoint/2010/main" val="12281415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a:solidFill>
            <a:srgbClr val="FFC000"/>
          </a:solidFill>
        </p:spPr>
        <p:txBody>
          <a:bodyPr/>
          <a:lstStyle/>
          <a:p>
            <a:r>
              <a:rPr lang="cs-CZ" dirty="0" smtClean="0"/>
              <a:t>Lékařské tajemství</a:t>
            </a:r>
            <a:endParaRPr lang="cs-CZ" dirty="0"/>
          </a:p>
        </p:txBody>
      </p:sp>
      <p:sp>
        <p:nvSpPr>
          <p:cNvPr id="5" name="Podnadpis 4"/>
          <p:cNvSpPr>
            <a:spLocks noGrp="1"/>
          </p:cNvSpPr>
          <p:nvPr>
            <p:ph type="subTitle" idx="1"/>
          </p:nvPr>
        </p:nvSpPr>
        <p:spPr/>
        <p:txBody>
          <a:bodyPr/>
          <a:lstStyle/>
          <a:p>
            <a:endParaRPr lang="cs-CZ" dirty="0"/>
          </a:p>
        </p:txBody>
      </p:sp>
    </p:spTree>
    <p:extLst>
      <p:ext uri="{BB962C8B-B14F-4D97-AF65-F5344CB8AC3E}">
        <p14:creationId xmlns:p14="http://schemas.microsoft.com/office/powerpoint/2010/main" val="42591363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cs-CZ" altLang="cs-CZ" u="sng"/>
              <a:t>Zdravotnická mlčenlivost</a:t>
            </a:r>
            <a:endParaRPr lang="en-US" altLang="cs-CZ" u="sng"/>
          </a:p>
        </p:txBody>
      </p:sp>
      <p:sp>
        <p:nvSpPr>
          <p:cNvPr id="12291" name="Rectangle 3"/>
          <p:cNvSpPr>
            <a:spLocks noGrp="1" noChangeArrowheads="1"/>
          </p:cNvSpPr>
          <p:nvPr>
            <p:ph idx="1"/>
          </p:nvPr>
        </p:nvSpPr>
        <p:spPr/>
        <p:txBody>
          <a:bodyPr>
            <a:normAutofit fontScale="92500"/>
          </a:bodyPr>
          <a:lstStyle/>
          <a:p>
            <a:pPr>
              <a:lnSpc>
                <a:spcPct val="90000"/>
              </a:lnSpc>
            </a:pPr>
            <a:r>
              <a:rPr lang="cs-CZ" altLang="cs-CZ" sz="2400"/>
              <a:t>Konkrétní právní zachycení v českém právu správním zdravotnickém: nově celý § 51 ZZS.  </a:t>
            </a:r>
          </a:p>
          <a:p>
            <a:pPr>
              <a:lnSpc>
                <a:spcPct val="90000"/>
              </a:lnSpc>
            </a:pPr>
            <a:r>
              <a:rPr lang="cs-CZ" altLang="cs-CZ" sz="2400"/>
              <a:t>Trestněprávní (§ 124 TZ definice mlčenlivosti, § 180 neoprávněné nakládání s osobními údaji) </a:t>
            </a:r>
          </a:p>
          <a:p>
            <a:pPr>
              <a:lnSpc>
                <a:spcPct val="90000"/>
              </a:lnSpc>
            </a:pPr>
            <a:r>
              <a:rPr lang="cs-CZ" altLang="cs-CZ" sz="2400"/>
              <a:t>A kárná (disciplinární) ochrana soukromí v podobě postihování porušení mlčenlivosti. Flagrantní porušení dokáže být důvodem pro odnětí profesní licence. </a:t>
            </a:r>
          </a:p>
          <a:p>
            <a:pPr>
              <a:lnSpc>
                <a:spcPct val="90000"/>
              </a:lnSpc>
            </a:pPr>
            <a:r>
              <a:rPr lang="cs-CZ" altLang="cs-CZ" sz="2400"/>
              <a:t>Širší záruka osobní integrity v českém občanském právu (§ 11 a následující OZ) by se měla rovněž zmínit, neboť vytváří mechanismus pro zmírnění následků porušení mlčenlivosti.  </a:t>
            </a:r>
            <a:endParaRPr lang="en-US" altLang="cs-CZ" sz="2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cs-CZ" dirty="0" smtClean="0"/>
              <a:t>Zdravotnická dokumentace</a:t>
            </a:r>
            <a:endParaRPr lang="cs-CZ" dirty="0"/>
          </a:p>
        </p:txBody>
      </p:sp>
      <p:sp>
        <p:nvSpPr>
          <p:cNvPr id="5" name="Zástupný symbol pro text 4"/>
          <p:cNvSpPr>
            <a:spLocks noGrp="1"/>
          </p:cNvSpPr>
          <p:nvPr>
            <p:ph type="body" idx="1"/>
          </p:nvPr>
        </p:nvSpPr>
        <p:spPr/>
        <p:txBody>
          <a:bodyPr/>
          <a:lstStyle/>
          <a:p>
            <a:endParaRPr lang="cs-CZ"/>
          </a:p>
        </p:txBody>
      </p:sp>
    </p:spTree>
    <p:extLst>
      <p:ext uri="{BB962C8B-B14F-4D97-AF65-F5344CB8AC3E}">
        <p14:creationId xmlns:p14="http://schemas.microsoft.com/office/powerpoint/2010/main" val="12722105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Zdravotnická dokumentace ZOZS</a:t>
            </a:r>
            <a:endParaRPr lang="cs-CZ" dirty="0"/>
          </a:p>
        </p:txBody>
      </p:sp>
      <p:sp>
        <p:nvSpPr>
          <p:cNvPr id="3" name="Zástupný symbol pro obsah 2"/>
          <p:cNvSpPr>
            <a:spLocks noGrp="1"/>
          </p:cNvSpPr>
          <p:nvPr>
            <p:ph idx="1"/>
          </p:nvPr>
        </p:nvSpPr>
        <p:spPr/>
        <p:txBody>
          <a:bodyPr/>
          <a:lstStyle/>
          <a:p>
            <a:r>
              <a:rPr lang="cs-CZ" dirty="0"/>
              <a:t>Poskytovatel je povinen vést a uchovávat zdravotnickou dokumentaci a nakládat s ní podle tohoto zákona a jiných právních předpisů. Zdravotnická dokumentace je souborem informací podle odstavce 2 vztahujících se k pacientovi, o němž je vedena.</a:t>
            </a:r>
          </a:p>
        </p:txBody>
      </p:sp>
    </p:spTree>
    <p:extLst>
      <p:ext uri="{BB962C8B-B14F-4D97-AF65-F5344CB8AC3E}">
        <p14:creationId xmlns:p14="http://schemas.microsoft.com/office/powerpoint/2010/main" val="27397530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Obsah</a:t>
            </a:r>
            <a:endParaRPr lang="cs-CZ" dirty="0"/>
          </a:p>
        </p:txBody>
      </p:sp>
      <p:graphicFrame>
        <p:nvGraphicFramePr>
          <p:cNvPr id="6" name="Zástupný symbol pro obsah 5"/>
          <p:cNvGraphicFramePr>
            <a:graphicFrameLocks noGrp="1"/>
          </p:cNvGraphicFramePr>
          <p:nvPr>
            <p:ph idx="1"/>
            <p:extLst/>
          </p:nvPr>
        </p:nvGraphicFramePr>
        <p:xfrm>
          <a:off x="628650" y="2226469"/>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31900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Forma </a:t>
            </a:r>
            <a:endParaRPr lang="cs-CZ" dirty="0"/>
          </a:p>
        </p:txBody>
      </p:sp>
      <p:graphicFrame>
        <p:nvGraphicFramePr>
          <p:cNvPr id="4" name="Zástupný symbol pro obsah 3"/>
          <p:cNvGraphicFramePr>
            <a:graphicFrameLocks noGrp="1"/>
          </p:cNvGraphicFramePr>
          <p:nvPr>
            <p:ph idx="1"/>
            <p:extLst/>
          </p:nvPr>
        </p:nvGraphicFramePr>
        <p:xfrm>
          <a:off x="628650" y="2226469"/>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20037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Nahlížení do zdravotnické dokumentace</a:t>
            </a:r>
            <a:endParaRPr lang="cs-CZ" dirty="0"/>
          </a:p>
        </p:txBody>
      </p:sp>
      <p:sp>
        <p:nvSpPr>
          <p:cNvPr id="4" name="Podnadpis 3"/>
          <p:cNvSpPr>
            <a:spLocks noGrp="1"/>
          </p:cNvSpPr>
          <p:nvPr>
            <p:ph type="subTitle" idx="1"/>
          </p:nvPr>
        </p:nvSpPr>
        <p:spPr/>
        <p:txBody>
          <a:bodyPr/>
          <a:lstStyle/>
          <a:p>
            <a:endParaRPr lang="cs-CZ"/>
          </a:p>
        </p:txBody>
      </p:sp>
    </p:spTree>
    <p:extLst>
      <p:ext uri="{BB962C8B-B14F-4D97-AF65-F5344CB8AC3E}">
        <p14:creationId xmlns:p14="http://schemas.microsoft.com/office/powerpoint/2010/main" val="19604502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cs-CZ" altLang="cs-CZ" sz="4000"/>
              <a:t>Význam informací a soukromí dnes</a:t>
            </a:r>
            <a:endParaRPr lang="en-US" altLang="cs-CZ" sz="4000"/>
          </a:p>
        </p:txBody>
      </p:sp>
      <p:sp>
        <p:nvSpPr>
          <p:cNvPr id="10243" name="Rectangle 3"/>
          <p:cNvSpPr>
            <a:spLocks noGrp="1" noChangeArrowheads="1"/>
          </p:cNvSpPr>
          <p:nvPr>
            <p:ph idx="1"/>
          </p:nvPr>
        </p:nvSpPr>
        <p:spPr/>
        <p:txBody>
          <a:bodyPr>
            <a:normAutofit lnSpcReduction="10000"/>
          </a:bodyPr>
          <a:lstStyle/>
          <a:p>
            <a:pPr>
              <a:lnSpc>
                <a:spcPct val="90000"/>
              </a:lnSpc>
            </a:pPr>
            <a:r>
              <a:rPr lang="cs-CZ" altLang="cs-CZ" sz="2800"/>
              <a:t>Naše společnost jako společnost informací, stále více lidí má jako práci zpracování informací. </a:t>
            </a:r>
          </a:p>
          <a:p>
            <a:pPr>
              <a:lnSpc>
                <a:spcPct val="90000"/>
              </a:lnSpc>
            </a:pPr>
            <a:r>
              <a:rPr lang="cs-CZ" altLang="cs-CZ" sz="2800"/>
              <a:t>Leckteré informace se dotýkají osobní sféry jednotlivců. </a:t>
            </a:r>
          </a:p>
          <a:p>
            <a:pPr>
              <a:lnSpc>
                <a:spcPct val="90000"/>
              </a:lnSpc>
            </a:pPr>
            <a:r>
              <a:rPr lang="cs-CZ" altLang="cs-CZ" sz="2800"/>
              <a:t>Soukromí jako jeden z důležitých aspektů více než dříve.    </a:t>
            </a:r>
          </a:p>
          <a:p>
            <a:pPr>
              <a:lnSpc>
                <a:spcPct val="90000"/>
              </a:lnSpc>
            </a:pPr>
            <a:r>
              <a:rPr lang="cs-CZ" altLang="cs-CZ" sz="2800"/>
              <a:t>V tradičních a nezápadních společnostech kladoucí důraz na kolektiv je menší zaujetí pro soukromí pacientů.</a:t>
            </a:r>
            <a:r>
              <a:rPr lang="en-US" altLang="cs-CZ" sz="2800"/>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cs-CZ" dirty="0" smtClean="0"/>
              <a:t>Zdravotničtí pracovníci</a:t>
            </a:r>
            <a:endParaRPr lang="cs-CZ" dirty="0"/>
          </a:p>
        </p:txBody>
      </p:sp>
      <p:sp>
        <p:nvSpPr>
          <p:cNvPr id="3" name="Zástupný symbol pro obsah 2"/>
          <p:cNvSpPr>
            <a:spLocks noGrp="1"/>
          </p:cNvSpPr>
          <p:nvPr>
            <p:ph idx="1"/>
          </p:nvPr>
        </p:nvSpPr>
        <p:spPr/>
        <p:txBody>
          <a:bodyPr/>
          <a:lstStyle/>
          <a:p>
            <a:r>
              <a:rPr lang="cs-CZ" dirty="0" smtClean="0"/>
              <a:t>osoby </a:t>
            </a:r>
            <a:r>
              <a:rPr lang="cs-CZ" dirty="0"/>
              <a:t>se způsobilostí k výkonu zdravotnického </a:t>
            </a:r>
            <a:r>
              <a:rPr lang="cs-CZ" dirty="0" smtClean="0"/>
              <a:t>povolání</a:t>
            </a:r>
          </a:p>
          <a:p>
            <a:r>
              <a:rPr lang="cs-CZ" dirty="0"/>
              <a:t>v přímé souvislosti s poskytováním zdravotních </a:t>
            </a:r>
            <a:r>
              <a:rPr lang="cs-CZ" dirty="0" smtClean="0"/>
              <a:t>služeb</a:t>
            </a:r>
          </a:p>
          <a:p>
            <a:r>
              <a:rPr lang="cs-CZ" dirty="0"/>
              <a:t>v rozsahu nezbytně nutném pro výkon </a:t>
            </a:r>
            <a:r>
              <a:rPr lang="cs-CZ" dirty="0" smtClean="0"/>
              <a:t>povolání</a:t>
            </a:r>
          </a:p>
          <a:p>
            <a:r>
              <a:rPr lang="cs-CZ" dirty="0"/>
              <a:t> z důvodu splnění úkolů podle tohoto zákona nebo jiných právních předpisů </a:t>
            </a:r>
            <a:endParaRPr lang="cs-CZ" dirty="0" smtClean="0"/>
          </a:p>
          <a:p>
            <a:r>
              <a:rPr lang="cs-CZ" dirty="0"/>
              <a:t> při hodnocení správného postupu při poskytování zdravotních služeb,</a:t>
            </a:r>
          </a:p>
        </p:txBody>
      </p:sp>
    </p:spTree>
    <p:extLst>
      <p:ext uri="{BB962C8B-B14F-4D97-AF65-F5344CB8AC3E}">
        <p14:creationId xmlns:p14="http://schemas.microsoft.com/office/powerpoint/2010/main" val="7174889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cs-CZ" dirty="0" smtClean="0"/>
              <a:t>Pacient</a:t>
            </a:r>
            <a:endParaRPr lang="cs-CZ" dirty="0"/>
          </a:p>
        </p:txBody>
      </p:sp>
      <p:sp>
        <p:nvSpPr>
          <p:cNvPr id="3" name="Zástupný symbol pro obsah 2"/>
          <p:cNvSpPr>
            <a:spLocks noGrp="1"/>
          </p:cNvSpPr>
          <p:nvPr>
            <p:ph idx="1"/>
          </p:nvPr>
        </p:nvSpPr>
        <p:spPr/>
        <p:txBody>
          <a:bodyPr/>
          <a:lstStyle/>
          <a:p>
            <a:r>
              <a:rPr lang="cs-CZ" dirty="0"/>
              <a:t>v přítomnosti zaměstnance pověřeného </a:t>
            </a:r>
            <a:r>
              <a:rPr lang="cs-CZ" dirty="0" smtClean="0"/>
              <a:t>poskytovatelem</a:t>
            </a:r>
          </a:p>
          <a:p>
            <a:r>
              <a:rPr lang="cs-CZ" dirty="0" smtClean="0"/>
              <a:t>Právo činit si výpisy nebo kopie</a:t>
            </a:r>
            <a:endParaRPr lang="cs-CZ" dirty="0"/>
          </a:p>
        </p:txBody>
      </p:sp>
    </p:spTree>
    <p:extLst>
      <p:ext uri="{BB962C8B-B14F-4D97-AF65-F5344CB8AC3E}">
        <p14:creationId xmlns:p14="http://schemas.microsoft.com/office/powerpoint/2010/main" val="26622947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628650" y="1131094"/>
          <a:ext cx="7886700" cy="9941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Zástupný symbol pro obsah 2"/>
          <p:cNvSpPr>
            <a:spLocks noGrp="1"/>
          </p:cNvSpPr>
          <p:nvPr>
            <p:ph idx="1"/>
          </p:nvPr>
        </p:nvSpPr>
        <p:spPr/>
        <p:txBody>
          <a:bodyPr/>
          <a:lstStyle/>
          <a:p>
            <a:r>
              <a:rPr lang="cs-CZ" dirty="0"/>
              <a:t>zákonný zástupce nebo opatrovník pacienta</a:t>
            </a:r>
            <a:r>
              <a:rPr lang="cs-CZ" dirty="0" smtClean="0"/>
              <a:t>;</a:t>
            </a:r>
          </a:p>
          <a:p>
            <a:r>
              <a:rPr lang="cs-CZ" dirty="0"/>
              <a:t>osoby určené pacientem, zákonným zástupcem nebo opatrovníkem pacienta</a:t>
            </a:r>
            <a:r>
              <a:rPr lang="cs-CZ" dirty="0" smtClean="0"/>
              <a:t>,</a:t>
            </a:r>
          </a:p>
          <a:p>
            <a:r>
              <a:rPr lang="cs-CZ" dirty="0"/>
              <a:t>osoby blízké zemřelému </a:t>
            </a:r>
            <a:r>
              <a:rPr lang="cs-CZ" dirty="0" smtClean="0"/>
              <a:t>pacientovi:</a:t>
            </a:r>
          </a:p>
          <a:p>
            <a:pPr lvl="1"/>
            <a:r>
              <a:rPr lang="cs-CZ" dirty="0"/>
              <a:t>informace o zdravotním stavu pacienta, který zemřel, a informace o výsledku pitvy, byla-li provedena, včetně práva nahlížet do zdravotnické dokumentace vedené o jeho osobě nebo do jiných zápisů vztahujících se k jeho zdravotnímu stavu a pořizovat z nich výpisy nebo jejich kopie. </a:t>
            </a:r>
            <a:endParaRPr lang="cs-CZ" dirty="0" smtClean="0"/>
          </a:p>
          <a:p>
            <a:pPr lvl="1"/>
            <a:r>
              <a:rPr lang="cs-CZ" dirty="0" smtClean="0"/>
              <a:t>Zemřelý mohl tento přístup předem zakázat</a:t>
            </a:r>
            <a:endParaRPr lang="cs-CZ" dirty="0"/>
          </a:p>
        </p:txBody>
      </p:sp>
    </p:spTree>
    <p:extLst>
      <p:ext uri="{BB962C8B-B14F-4D97-AF65-F5344CB8AC3E}">
        <p14:creationId xmlns:p14="http://schemas.microsoft.com/office/powerpoint/2010/main" val="36418281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solidFill>
            <a:schemeClr val="accent1"/>
          </a:solidFill>
        </p:spPr>
        <p:style>
          <a:lnRef idx="2">
            <a:schemeClr val="accent5">
              <a:shade val="50000"/>
            </a:schemeClr>
          </a:lnRef>
          <a:fillRef idx="1">
            <a:schemeClr val="accent5"/>
          </a:fillRef>
          <a:effectRef idx="0">
            <a:schemeClr val="accent5"/>
          </a:effectRef>
          <a:fontRef idx="minor">
            <a:schemeClr val="lt1"/>
          </a:fontRef>
        </p:style>
        <p:txBody>
          <a:bodyPr/>
          <a:lstStyle/>
          <a:p>
            <a:r>
              <a:rPr lang="cs-CZ" dirty="0" smtClean="0"/>
              <a:t>Studenti</a:t>
            </a:r>
            <a:endParaRPr lang="cs-CZ" dirty="0"/>
          </a:p>
        </p:txBody>
      </p:sp>
      <p:sp>
        <p:nvSpPr>
          <p:cNvPr id="3" name="Zástupný symbol pro obsah 2"/>
          <p:cNvSpPr>
            <a:spLocks noGrp="1"/>
          </p:cNvSpPr>
          <p:nvPr>
            <p:ph idx="1"/>
          </p:nvPr>
        </p:nvSpPr>
        <p:spPr/>
        <p:txBody>
          <a:bodyPr/>
          <a:lstStyle/>
          <a:p>
            <a:r>
              <a:rPr lang="cs-CZ" dirty="0"/>
              <a:t>Osoby získávající způsobilost k výkonu povolání zdravotnického pracovníka nebo jiného odborného pracovníka a zdravotničtí pracovníci uvedení v § </a:t>
            </a:r>
            <a:r>
              <a:rPr lang="cs-CZ" dirty="0" smtClean="0"/>
              <a:t>46 </a:t>
            </a:r>
            <a:r>
              <a:rPr lang="cs-CZ" dirty="0"/>
              <a:t>odst. 2 </a:t>
            </a:r>
            <a:r>
              <a:rPr lang="cs-CZ" dirty="0" smtClean="0"/>
              <a:t>(pedagogové) mohou </a:t>
            </a:r>
            <a:r>
              <a:rPr lang="cs-CZ" dirty="0"/>
              <a:t>do zdravotnické dokumentace vedené o pacientovi nahlížet v rozsahu nezbytně nutném pro zajištění výuky; to neplatí, jestliže pacient nahlížení prokazatelně zakázal</a:t>
            </a:r>
            <a:r>
              <a:rPr lang="cs-CZ" dirty="0" smtClean="0"/>
              <a:t>.</a:t>
            </a:r>
          </a:p>
          <a:p>
            <a:r>
              <a:rPr lang="cs-CZ" dirty="0" smtClean="0"/>
              <a:t>NE ! Výpisy, opisy</a:t>
            </a:r>
            <a:endParaRPr lang="cs-CZ" dirty="0"/>
          </a:p>
        </p:txBody>
      </p:sp>
    </p:spTree>
    <p:extLst>
      <p:ext uri="{BB962C8B-B14F-4D97-AF65-F5344CB8AC3E}">
        <p14:creationId xmlns:p14="http://schemas.microsoft.com/office/powerpoint/2010/main" val="32872612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Pořizování kopií</a:t>
            </a:r>
            <a:endParaRPr lang="cs-CZ" dirty="0"/>
          </a:p>
        </p:txBody>
      </p:sp>
      <p:graphicFrame>
        <p:nvGraphicFramePr>
          <p:cNvPr id="4" name="Zástupný symbol pro obsah 3"/>
          <p:cNvGraphicFramePr>
            <a:graphicFrameLocks noGrp="1"/>
          </p:cNvGraphicFramePr>
          <p:nvPr>
            <p:ph idx="1"/>
            <p:extLst/>
          </p:nvPr>
        </p:nvGraphicFramePr>
        <p:xfrm>
          <a:off x="628650" y="2226469"/>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7347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nvPr>
        </p:nvGraphicFramePr>
        <p:xfrm>
          <a:off x="628650" y="2226469"/>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77327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nvPr>
        </p:nvGraphicFramePr>
        <p:xfrm>
          <a:off x="474936" y="1517020"/>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16741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628650" y="1131094"/>
          <a:ext cx="7886700" cy="9941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Zástupný symbol pro obsah 2"/>
          <p:cNvSpPr>
            <a:spLocks noGrp="1"/>
          </p:cNvSpPr>
          <p:nvPr>
            <p:ph idx="1"/>
          </p:nvPr>
        </p:nvSpPr>
        <p:spPr/>
        <p:txBody>
          <a:bodyPr/>
          <a:lstStyle/>
          <a:p>
            <a:r>
              <a:rPr lang="cs-CZ" dirty="0" smtClean="0"/>
              <a:t>každý </a:t>
            </a:r>
            <a:r>
              <a:rPr lang="cs-CZ" dirty="0"/>
              <a:t>má právo na ochranu svého života a zdraví, jakož i svobody, cti, důstojnosti a soukromí,</a:t>
            </a:r>
            <a:endParaRPr lang="cs-CZ" dirty="0" smtClean="0"/>
          </a:p>
          <a:p>
            <a:r>
              <a:rPr lang="cs-CZ" dirty="0" smtClean="0"/>
              <a:t>Nikdo </a:t>
            </a:r>
            <a:r>
              <a:rPr lang="cs-CZ" dirty="0"/>
              <a:t>nesmí zasáhnout do soukromí jiného, nemá-li k tomu zákonný důvod. </a:t>
            </a:r>
            <a:endParaRPr lang="cs-CZ" dirty="0" smtClean="0"/>
          </a:p>
          <a:p>
            <a:r>
              <a:rPr lang="cs-CZ" dirty="0" smtClean="0"/>
              <a:t>Zejména </a:t>
            </a:r>
            <a:r>
              <a:rPr lang="cs-CZ" dirty="0"/>
              <a:t>nelze bez svolení člověka narušit jeho soukromé prostory, </a:t>
            </a:r>
            <a:r>
              <a:rPr lang="cs-CZ" b="1" dirty="0"/>
              <a:t>sledovat jeho soukromý život nebo pořizovat o tom zvukový nebo obrazový záznam, </a:t>
            </a:r>
            <a:r>
              <a:rPr lang="cs-CZ" dirty="0"/>
              <a:t>využívat takové či jiné záznamy pořízené o soukromém životě člověka třetí osobou, nebo takové záznamy o jeho soukromém životě šířit. </a:t>
            </a:r>
          </a:p>
        </p:txBody>
      </p:sp>
    </p:spTree>
    <p:extLst>
      <p:ext uri="{BB962C8B-B14F-4D97-AF65-F5344CB8AC3E}">
        <p14:creationId xmlns:p14="http://schemas.microsoft.com/office/powerpoint/2010/main" val="36201957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Trestní odpovědnost</a:t>
            </a:r>
            <a:endParaRPr lang="cs-CZ" dirty="0"/>
          </a:p>
        </p:txBody>
      </p:sp>
      <p:sp>
        <p:nvSpPr>
          <p:cNvPr id="3" name="Zástupný symbol pro obsah 2"/>
          <p:cNvSpPr>
            <a:spLocks noGrp="1"/>
          </p:cNvSpPr>
          <p:nvPr>
            <p:ph idx="1"/>
          </p:nvPr>
        </p:nvSpPr>
        <p:spPr/>
        <p:txBody>
          <a:bodyPr/>
          <a:lstStyle/>
          <a:p>
            <a:r>
              <a:rPr lang="cs-CZ" dirty="0"/>
              <a:t>bude potrestán, kdo, byť i z nedbalosti, poruší </a:t>
            </a:r>
            <a:r>
              <a:rPr lang="cs-CZ" dirty="0" smtClean="0"/>
              <a:t>povinnost </a:t>
            </a:r>
            <a:r>
              <a:rPr lang="cs-CZ" dirty="0"/>
              <a:t>mlčenlivosti tím, že neoprávněně zveřejní, sdělí nebo zpřístupní třetí osobě osobní údaje získané v souvislosti s výkonem svého povolání, zaměstnání nebo funkce, a způsobí tím vážnou újmu na právech nebo oprávněných zájmech osoby, jíž se osobní údaje týkají</a:t>
            </a:r>
            <a:r>
              <a:rPr lang="cs-CZ" dirty="0" smtClean="0"/>
              <a:t>.</a:t>
            </a:r>
          </a:p>
          <a:p>
            <a:r>
              <a:rPr lang="cs-CZ" b="1" u="sng" dirty="0" smtClean="0"/>
              <a:t>Až tři léta nebo zákaz činnosti</a:t>
            </a:r>
            <a:endParaRPr lang="cs-CZ" b="1" u="sng" dirty="0"/>
          </a:p>
        </p:txBody>
      </p:sp>
    </p:spTree>
    <p:extLst>
      <p:ext uri="{BB962C8B-B14F-4D97-AF65-F5344CB8AC3E}">
        <p14:creationId xmlns:p14="http://schemas.microsoft.com/office/powerpoint/2010/main" val="15196461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cs-CZ" dirty="0" smtClean="0"/>
              <a:t>Ochrana osobních údajů</a:t>
            </a:r>
            <a:endParaRPr lang="cs-CZ" dirty="0"/>
          </a:p>
        </p:txBody>
      </p:sp>
      <p:sp>
        <p:nvSpPr>
          <p:cNvPr id="4" name="Podnadpis 3"/>
          <p:cNvSpPr>
            <a:spLocks noGrp="1"/>
          </p:cNvSpPr>
          <p:nvPr>
            <p:ph type="subTitle" idx="1"/>
          </p:nvPr>
        </p:nvSpPr>
        <p:spPr/>
        <p:txBody>
          <a:bodyPr/>
          <a:lstStyle/>
          <a:p>
            <a:endParaRPr lang="cs-CZ"/>
          </a:p>
        </p:txBody>
      </p:sp>
    </p:spTree>
    <p:extLst>
      <p:ext uri="{BB962C8B-B14F-4D97-AF65-F5344CB8AC3E}">
        <p14:creationId xmlns:p14="http://schemas.microsoft.com/office/powerpoint/2010/main" val="521411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cs-CZ" altLang="cs-CZ" sz="4000" dirty="0" smtClean="0"/>
              <a:t>SOUKROMÍ JE LIDSKÉ PRÁVO</a:t>
            </a:r>
            <a:endParaRPr lang="cs-CZ" altLang="cs-CZ" sz="4000" dirty="0"/>
          </a:p>
        </p:txBody>
      </p:sp>
      <p:sp>
        <p:nvSpPr>
          <p:cNvPr id="51203" name="Rectangle 3"/>
          <p:cNvSpPr>
            <a:spLocks noGrp="1" noChangeArrowheads="1"/>
          </p:cNvSpPr>
          <p:nvPr>
            <p:ph idx="1"/>
          </p:nvPr>
        </p:nvSpPr>
        <p:spPr/>
        <p:txBody>
          <a:bodyPr>
            <a:normAutofit lnSpcReduction="10000"/>
          </a:bodyPr>
          <a:lstStyle/>
          <a:p>
            <a:pPr>
              <a:lnSpc>
                <a:spcPct val="90000"/>
              </a:lnSpc>
            </a:pPr>
            <a:r>
              <a:rPr lang="cs-CZ" altLang="cs-CZ" sz="3200" dirty="0"/>
              <a:t>Důraz na soukromí je projev individualizace v národních – tj. pro nás v českém – evropských a světových kodexech základních práv (čl. 7 odst. 1 a čl. 10 odst. 2 LZPS, čl. 8 ÚOLPZS, čl. 10 ÚLPB). </a:t>
            </a:r>
          </a:p>
          <a:p>
            <a:pPr>
              <a:lnSpc>
                <a:spcPct val="90000"/>
              </a:lnSpc>
            </a:pPr>
            <a:r>
              <a:rPr lang="cs-CZ" altLang="cs-CZ" sz="3200" dirty="0"/>
              <a:t>Ochrana soukromí je součást akcentované autonomie pacienta v moderní bioetice</a:t>
            </a:r>
            <a:r>
              <a:rPr lang="cs-CZ" altLang="cs-CZ" sz="3200" dirty="0" smtClean="0"/>
              <a:t>.</a:t>
            </a:r>
          </a:p>
          <a:p>
            <a:pPr>
              <a:lnSpc>
                <a:spcPct val="90000"/>
              </a:lnSpc>
            </a:pPr>
            <a:endParaRPr lang="cs-CZ" altLang="cs-CZ"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Ochrana osobních údajů</a:t>
            </a:r>
            <a:endParaRPr lang="cs-CZ" dirty="0"/>
          </a:p>
        </p:txBody>
      </p:sp>
      <p:sp>
        <p:nvSpPr>
          <p:cNvPr id="3" name="Zástupný symbol pro obsah 2"/>
          <p:cNvSpPr>
            <a:spLocks noGrp="1"/>
          </p:cNvSpPr>
          <p:nvPr>
            <p:ph idx="1"/>
          </p:nvPr>
        </p:nvSpPr>
        <p:spPr/>
        <p:txBody>
          <a:bodyPr/>
          <a:lstStyle/>
          <a:p>
            <a:r>
              <a:rPr lang="cs-CZ" dirty="0" smtClean="0"/>
              <a:t>Zvláštní právní úprava</a:t>
            </a:r>
          </a:p>
          <a:p>
            <a:r>
              <a:rPr lang="cs-CZ" dirty="0" smtClean="0"/>
              <a:t>Vztahuje se i na databáze mimo zdravotnickou dokumentaci</a:t>
            </a:r>
          </a:p>
          <a:p>
            <a:r>
              <a:rPr lang="cs-CZ" dirty="0" smtClean="0"/>
              <a:t>Vztahuje se i na vzorky a biometrické údaje </a:t>
            </a:r>
          </a:p>
          <a:p>
            <a:endParaRPr lang="cs-CZ" dirty="0"/>
          </a:p>
        </p:txBody>
      </p:sp>
    </p:spTree>
    <p:extLst>
      <p:ext uri="{BB962C8B-B14F-4D97-AF65-F5344CB8AC3E}">
        <p14:creationId xmlns:p14="http://schemas.microsoft.com/office/powerpoint/2010/main" val="18288812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cs-CZ" altLang="cs-CZ" sz="4000"/>
              <a:t>Česká a evropská legislativa o ochraně osobních údajů </a:t>
            </a:r>
            <a:endParaRPr lang="en-US" altLang="cs-CZ" sz="4000"/>
          </a:p>
        </p:txBody>
      </p:sp>
      <p:sp>
        <p:nvSpPr>
          <p:cNvPr id="24579" name="Rectangle 3"/>
          <p:cNvSpPr>
            <a:spLocks noGrp="1" noChangeArrowheads="1"/>
          </p:cNvSpPr>
          <p:nvPr>
            <p:ph idx="1"/>
          </p:nvPr>
        </p:nvSpPr>
        <p:spPr/>
        <p:txBody>
          <a:bodyPr>
            <a:normAutofit fontScale="92500" lnSpcReduction="10000"/>
          </a:bodyPr>
          <a:lstStyle/>
          <a:p>
            <a:pPr>
              <a:lnSpc>
                <a:spcPct val="80000"/>
              </a:lnSpc>
            </a:pPr>
            <a:r>
              <a:rPr lang="cs-CZ" altLang="cs-CZ" sz="2800"/>
              <a:t>Speciální ochrana osobních údajů v evropské a české legislativě: v EU směrnice standardizující ochranu především za účelem snadného zpracování dat v rámci mezistátního poskytování služeb. </a:t>
            </a:r>
          </a:p>
          <a:p>
            <a:pPr>
              <a:lnSpc>
                <a:spcPct val="80000"/>
              </a:lnSpc>
            </a:pPr>
            <a:r>
              <a:rPr lang="cs-CZ" altLang="cs-CZ" sz="2800"/>
              <a:t>Ve vnitrostátním prostředí důraz na ochranu, záběr na personální (tj. nikoli už anonymizovaná) data, nutnost zdůvodňování potřebnosti evidence.    </a:t>
            </a:r>
          </a:p>
          <a:p>
            <a:pPr>
              <a:lnSpc>
                <a:spcPct val="80000"/>
              </a:lnSpc>
            </a:pPr>
            <a:r>
              <a:rPr lang="cs-CZ" altLang="cs-CZ" sz="2800"/>
              <a:t>Důsledky pro české zdravotnictví: nutnost zabezpečení databází, pochybnosti o možnosti vést určité citlivé údaje (např. etnický původ pacienta).</a:t>
            </a:r>
            <a:r>
              <a:rPr lang="en-US" altLang="cs-CZ" sz="2800"/>
              <a: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Ochrana osobních údajů</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281979892"/>
              </p:ext>
            </p:extLst>
          </p:nvPr>
        </p:nvGraphicFramePr>
        <p:xfrm>
          <a:off x="685800" y="2120900"/>
          <a:ext cx="7772400" cy="4051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913414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cs-CZ" altLang="cs-CZ"/>
              <a:t>Ostatní osoby a mlčenlivost </a:t>
            </a:r>
          </a:p>
        </p:txBody>
      </p:sp>
      <p:sp>
        <p:nvSpPr>
          <p:cNvPr id="39939" name="Rectangle 3"/>
          <p:cNvSpPr>
            <a:spLocks noGrp="1" noChangeArrowheads="1"/>
          </p:cNvSpPr>
          <p:nvPr>
            <p:ph idx="1"/>
          </p:nvPr>
        </p:nvSpPr>
        <p:spPr/>
        <p:txBody>
          <a:bodyPr>
            <a:normAutofit lnSpcReduction="10000"/>
          </a:bodyPr>
          <a:lstStyle/>
          <a:p>
            <a:pPr>
              <a:lnSpc>
                <a:spcPct val="80000"/>
              </a:lnSpc>
            </a:pPr>
            <a:r>
              <a:rPr lang="cs-CZ" altLang="cs-CZ" sz="2600"/>
              <a:t>Co ostatní pacienti? Co návštěvníci pacientů? Co novináři? </a:t>
            </a:r>
          </a:p>
          <a:p>
            <a:pPr>
              <a:lnSpc>
                <a:spcPct val="80000"/>
              </a:lnSpc>
            </a:pPr>
            <a:r>
              <a:rPr lang="cs-CZ" altLang="cs-CZ" sz="2600"/>
              <a:t>Těžko mohou být povinní z hlediska zdravotnické mlčenlivosti. </a:t>
            </a:r>
          </a:p>
          <a:p>
            <a:pPr>
              <a:lnSpc>
                <a:spcPct val="80000"/>
              </a:lnSpc>
            </a:pPr>
            <a:r>
              <a:rPr lang="cs-CZ" altLang="cs-CZ" sz="2600"/>
              <a:t>Mohla by se zde ale zvažovat odpovědnost v rámci ochrany osobnosti v případě úmyslného znevažujícího vynášení informací. </a:t>
            </a:r>
          </a:p>
          <a:p>
            <a:pPr>
              <a:lnSpc>
                <a:spcPct val="80000"/>
              </a:lnSpc>
            </a:pPr>
            <a:r>
              <a:rPr lang="cs-CZ" altLang="cs-CZ" sz="2600"/>
              <a:t>Bylo by možné pacienty zavazovat k mlčenlivosti nemocničním řádem? </a:t>
            </a:r>
          </a:p>
          <a:p>
            <a:pPr>
              <a:lnSpc>
                <a:spcPct val="80000"/>
              </a:lnSpc>
            </a:pPr>
            <a:r>
              <a:rPr lang="cs-CZ" altLang="cs-CZ" sz="2600"/>
              <a:t>Je zde ale proto přiměřená povinnost zabránit dostupnosti informací o zdravotním stavu pacienta dalším pacientům.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cs-CZ" altLang="cs-CZ" sz="4000" u="sng"/>
              <a:t>Prolomení lékařské mlčenlivosti se souhlasem</a:t>
            </a:r>
            <a:endParaRPr lang="en-US" altLang="cs-CZ" sz="4000"/>
          </a:p>
        </p:txBody>
      </p:sp>
      <p:sp>
        <p:nvSpPr>
          <p:cNvPr id="16387" name="Rectangle 3"/>
          <p:cNvSpPr>
            <a:spLocks noGrp="1" noChangeArrowheads="1"/>
          </p:cNvSpPr>
          <p:nvPr>
            <p:ph idx="1"/>
          </p:nvPr>
        </p:nvSpPr>
        <p:spPr/>
        <p:txBody>
          <a:bodyPr/>
          <a:lstStyle/>
          <a:p>
            <a:pPr>
              <a:lnSpc>
                <a:spcPct val="80000"/>
              </a:lnSpc>
              <a:buFont typeface="Wingdings" panose="05000000000000000000" pitchFamily="2" charset="2"/>
              <a:buNone/>
            </a:pPr>
            <a:r>
              <a:rPr lang="cs-CZ" altLang="cs-CZ" sz="2600"/>
              <a:t>   Jak má takový souhlas vypadat? Nic není předepsáno, takže by asi postačil ústní souhlas. </a:t>
            </a:r>
          </a:p>
          <a:p>
            <a:pPr>
              <a:lnSpc>
                <a:spcPct val="80000"/>
              </a:lnSpc>
              <a:buFont typeface="Wingdings" panose="05000000000000000000" pitchFamily="2" charset="2"/>
              <a:buNone/>
            </a:pPr>
            <a:r>
              <a:rPr lang="cs-CZ" altLang="cs-CZ" sz="2600"/>
              <a:t>   Pečlivý lékař (případně jiný zdravotník) by měl ale žádat písemné potvrzení.  Myslím, že případný souhlas se zpřístupňováním informací není „bianko“, ale pro nějaký účel (připouštím, že tento nemusí být vždy jistý). </a:t>
            </a:r>
          </a:p>
          <a:p>
            <a:pPr>
              <a:lnSpc>
                <a:spcPct val="80000"/>
              </a:lnSpc>
              <a:buFont typeface="Wingdings" panose="05000000000000000000" pitchFamily="2" charset="2"/>
              <a:buNone/>
            </a:pPr>
            <a:r>
              <a:rPr lang="cs-CZ" altLang="cs-CZ" sz="2600"/>
              <a:t>   Takže překročení daných mezí zůstává porušením mlčenlivosti přes uvedený souhlas.</a:t>
            </a:r>
          </a:p>
          <a:p>
            <a:pPr>
              <a:lnSpc>
                <a:spcPct val="80000"/>
              </a:lnSpc>
              <a:buFont typeface="Wingdings" panose="05000000000000000000" pitchFamily="2" charset="2"/>
              <a:buNone/>
            </a:pPr>
            <a:r>
              <a:rPr lang="cs-CZ" altLang="cs-CZ" sz="2600"/>
              <a:t>   ZZS jde tímto směrem, pokud hovoří o „zproštění mlčenlivosti“ a jeho mezích.  </a:t>
            </a:r>
            <a:endParaRPr lang="en-US" altLang="cs-CZ" sz="20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cs-CZ" altLang="cs-CZ" sz="4000"/>
              <a:t>Nevyužití ochrany soukromí lékařskou mlčenlivostí pacientem</a:t>
            </a:r>
          </a:p>
        </p:txBody>
      </p:sp>
      <p:sp>
        <p:nvSpPr>
          <p:cNvPr id="54275" name="Rectangle 3"/>
          <p:cNvSpPr>
            <a:spLocks noGrp="1" noChangeArrowheads="1"/>
          </p:cNvSpPr>
          <p:nvPr>
            <p:ph idx="1"/>
          </p:nvPr>
        </p:nvSpPr>
        <p:spPr/>
        <p:txBody>
          <a:bodyPr/>
          <a:lstStyle/>
          <a:p>
            <a:pPr>
              <a:buFont typeface="Wingdings" panose="05000000000000000000" pitchFamily="2" charset="2"/>
              <a:buNone/>
            </a:pPr>
            <a:r>
              <a:rPr lang="cs-CZ" altLang="cs-CZ" sz="2400"/>
              <a:t> </a:t>
            </a:r>
            <a:r>
              <a:rPr lang="cs-CZ" altLang="cs-CZ" sz="3000"/>
              <a:t>Nutno odlišovat od nevyužívání ochrany svého soukromí samotným pacientem (popř. jeho příbuznými a dalšími).  </a:t>
            </a:r>
          </a:p>
          <a:p>
            <a:pPr>
              <a:buFont typeface="Wingdings" panose="05000000000000000000" pitchFamily="2" charset="2"/>
              <a:buNone/>
            </a:pPr>
            <a:r>
              <a:rPr lang="cs-CZ" altLang="cs-CZ" sz="3000"/>
              <a:t>   Zde povinnost mlčenlivosti trvá.  Podobně je tomu u informací, které prostě už veřejnost o zdravotním stavu nebo zákroku získala. To jest lékař nebo jiný zdravotník má podle mne trvající povinnost zdrženlivosti.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cs-CZ" altLang="cs-CZ" sz="3200" u="sng"/>
              <a:t>Meze povinné mlčenlivosti a cesta na okraji  </a:t>
            </a:r>
            <a:endParaRPr lang="en-US" altLang="cs-CZ" sz="3200"/>
          </a:p>
        </p:txBody>
      </p:sp>
      <p:sp>
        <p:nvSpPr>
          <p:cNvPr id="17411" name="Rectangle 3"/>
          <p:cNvSpPr>
            <a:spLocks noGrp="1" noChangeArrowheads="1"/>
          </p:cNvSpPr>
          <p:nvPr>
            <p:ph idx="1"/>
          </p:nvPr>
        </p:nvSpPr>
        <p:spPr/>
        <p:txBody>
          <a:bodyPr>
            <a:normAutofit fontScale="92500" lnSpcReduction="10000"/>
          </a:bodyPr>
          <a:lstStyle/>
          <a:p>
            <a:pPr>
              <a:lnSpc>
                <a:spcPct val="90000"/>
              </a:lnSpc>
            </a:pPr>
            <a:r>
              <a:rPr lang="cs-CZ" altLang="cs-CZ" sz="2400"/>
              <a:t>V rámci institucionální zdravotní péče zdravotníci, kteří se střídají nebo podílejí na poskytování příslušné zdravotní péče. </a:t>
            </a:r>
          </a:p>
          <a:p>
            <a:pPr>
              <a:lnSpc>
                <a:spcPct val="90000"/>
              </a:lnSpc>
            </a:pPr>
            <a:r>
              <a:rPr lang="cs-CZ" altLang="cs-CZ" sz="2400"/>
              <a:t>Neměli by to být ale už další zdravotníci. Na jakékoli zdravotníky se ale povinnost vztahuje také. V rámci instituce by se mělo přiměřeně usilovat o zachování důvěrnosti. </a:t>
            </a:r>
          </a:p>
          <a:p>
            <a:pPr>
              <a:lnSpc>
                <a:spcPct val="90000"/>
              </a:lnSpc>
            </a:pPr>
            <a:r>
              <a:rPr lang="cs-CZ" altLang="cs-CZ" sz="2400"/>
              <a:t>Praxe visit, hlasitého komentování na pokojích, kde je zpravidla více pacientů je sporná, avšak nelze ji kvůli soukromí zrušit a slouží též výuce. </a:t>
            </a:r>
          </a:p>
          <a:p>
            <a:pPr>
              <a:lnSpc>
                <a:spcPct val="90000"/>
              </a:lnSpc>
            </a:pPr>
            <a:r>
              <a:rPr lang="cs-CZ" altLang="cs-CZ" sz="2400"/>
              <a:t>Kontextově kritické informace by ale měly být poskytování diskrétně. </a:t>
            </a:r>
            <a:endParaRPr lang="en-US" altLang="cs-CZ" sz="24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cs-CZ" altLang="cs-CZ"/>
              <a:t>Různé ohlašovací povinnosti</a:t>
            </a:r>
          </a:p>
        </p:txBody>
      </p:sp>
      <p:sp>
        <p:nvSpPr>
          <p:cNvPr id="45059" name="Rectangle 3"/>
          <p:cNvSpPr>
            <a:spLocks noGrp="1" noChangeArrowheads="1"/>
          </p:cNvSpPr>
          <p:nvPr>
            <p:ph idx="1"/>
          </p:nvPr>
        </p:nvSpPr>
        <p:spPr/>
        <p:txBody>
          <a:bodyPr>
            <a:normAutofit fontScale="92500"/>
          </a:bodyPr>
          <a:lstStyle/>
          <a:p>
            <a:pPr>
              <a:lnSpc>
                <a:spcPct val="80000"/>
              </a:lnSpc>
            </a:pPr>
            <a:r>
              <a:rPr lang="cs-CZ" altLang="cs-CZ" sz="2400"/>
              <a:t>Závažné nakažlivé choroby směrem k úřadům ochrany veřejného zdraví. </a:t>
            </a:r>
          </a:p>
          <a:p>
            <a:pPr>
              <a:lnSpc>
                <a:spcPct val="80000"/>
              </a:lnSpc>
            </a:pPr>
            <a:r>
              <a:rPr lang="cs-CZ" altLang="cs-CZ" sz="2400"/>
              <a:t>Podezření na násilí (orgány sociálně-právní ochrany dětí dle zákona 359/1999 Sb.), obecně povinnost oznamovat některé trestné činy (sankce za neoznámení nebo nepřekážení dle § 167 a § 168 TZ, jinak nikoli).    </a:t>
            </a:r>
          </a:p>
          <a:p>
            <a:pPr>
              <a:lnSpc>
                <a:spcPct val="80000"/>
              </a:lnSpc>
            </a:pPr>
            <a:r>
              <a:rPr lang="cs-CZ" altLang="cs-CZ" sz="2400"/>
              <a:t>Vyzvání anebo přikázání poskytnout informace policii nebo soudu nebo úřadu – právo chrání mlčenlivost: nutnost šetřit mlčenlivost při dokazování dle OSŘ (§ 124) a TŘ (§99). Jen na základě soudního rozhodnutí. </a:t>
            </a:r>
          </a:p>
          <a:p>
            <a:pPr>
              <a:lnSpc>
                <a:spcPct val="80000"/>
              </a:lnSpc>
            </a:pPr>
            <a:r>
              <a:rPr lang="cs-CZ" altLang="cs-CZ" sz="2400"/>
              <a:t>Informování veřejné zdravotní pojišťovny v rámci organizace veřejného hrazení.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cs-CZ" altLang="cs-CZ"/>
              <a:t>Možnost právní sebeobrany</a:t>
            </a:r>
          </a:p>
        </p:txBody>
      </p:sp>
      <p:sp>
        <p:nvSpPr>
          <p:cNvPr id="48131" name="Rectangle 3"/>
          <p:cNvSpPr>
            <a:spLocks noGrp="1" noChangeArrowheads="1"/>
          </p:cNvSpPr>
          <p:nvPr>
            <p:ph idx="1"/>
          </p:nvPr>
        </p:nvSpPr>
        <p:spPr/>
        <p:txBody>
          <a:bodyPr/>
          <a:lstStyle/>
          <a:p>
            <a:r>
              <a:rPr lang="cs-CZ" altLang="cs-CZ"/>
              <a:t>ZZS výslovně označuje jako výjimku z povinné mlčenlivosti, když se poskytovatel zdravotní péče stejně jako zdravotničtí pacienti hájí při civilním, trestním a správním sporu proti stížnosti, žalobě či námitkám pacientů.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cs-CZ" altLang="cs-CZ" sz="4000"/>
              <a:t>Zajištění ochrany při informačních povinnostech </a:t>
            </a:r>
          </a:p>
        </p:txBody>
      </p:sp>
      <p:sp>
        <p:nvSpPr>
          <p:cNvPr id="40963" name="Rectangle 3"/>
          <p:cNvSpPr>
            <a:spLocks noGrp="1" noChangeArrowheads="1"/>
          </p:cNvSpPr>
          <p:nvPr>
            <p:ph idx="1"/>
          </p:nvPr>
        </p:nvSpPr>
        <p:spPr/>
        <p:txBody>
          <a:bodyPr>
            <a:normAutofit lnSpcReduction="10000"/>
          </a:bodyPr>
          <a:lstStyle/>
          <a:p>
            <a:pPr>
              <a:lnSpc>
                <a:spcPct val="90000"/>
              </a:lnSpc>
            </a:pPr>
            <a:r>
              <a:rPr lang="cs-CZ" altLang="cs-CZ" sz="3000"/>
              <a:t>Informování vždy jenom v rozsahu potřebném pro danou věc. </a:t>
            </a:r>
          </a:p>
          <a:p>
            <a:pPr>
              <a:lnSpc>
                <a:spcPct val="90000"/>
              </a:lnSpc>
            </a:pPr>
            <a:r>
              <a:rPr lang="cs-CZ" altLang="cs-CZ" sz="3000"/>
              <a:t>Ochrana soukromí pacientů je zajištěná též po takovém informování: služebním tajemstvím příslušných profesionálů (policistů, soudců, prac</a:t>
            </a:r>
            <a:r>
              <a:rPr lang="cs-CZ" altLang="cs-CZ" sz="2800"/>
              <a:t>ovníků veřejných zdravotních pojišťoven apod.).</a:t>
            </a:r>
            <a:r>
              <a:rPr lang="en-US" altLang="cs-CZ" sz="2800"/>
              <a:t> </a:t>
            </a:r>
            <a:endParaRPr lang="cs-CZ" altLang="cs-CZ" sz="2800"/>
          </a:p>
          <a:p>
            <a:pPr>
              <a:lnSpc>
                <a:spcPct val="90000"/>
              </a:lnSpc>
            </a:pPr>
            <a:r>
              <a:rPr lang="cs-CZ" altLang="cs-CZ" sz="2800"/>
              <a:t>Pro některé další profese by se to možná mělo rovněž stanovit (učitelé, zaměstnavatelé a jejich personál apod.)</a:t>
            </a:r>
            <a:endParaRPr lang="en-US" altLang="cs-CZ" sz="2800"/>
          </a:p>
          <a:p>
            <a:pPr>
              <a:lnSpc>
                <a:spcPct val="90000"/>
              </a:lnSpc>
            </a:pPr>
            <a:endParaRPr lang="cs-CZ" altLang="cs-CZ" sz="2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cs-CZ" altLang="cs-CZ"/>
              <a:t>Trvalé otázky a nové výzvy </a:t>
            </a:r>
            <a:endParaRPr lang="en-US" altLang="cs-CZ"/>
          </a:p>
        </p:txBody>
      </p:sp>
      <p:sp>
        <p:nvSpPr>
          <p:cNvPr id="49155" name="Rectangle 3"/>
          <p:cNvSpPr>
            <a:spLocks noGrp="1" noChangeArrowheads="1"/>
          </p:cNvSpPr>
          <p:nvPr>
            <p:ph idx="1"/>
          </p:nvPr>
        </p:nvSpPr>
        <p:spPr/>
        <p:txBody>
          <a:bodyPr>
            <a:normAutofit lnSpcReduction="10000"/>
          </a:bodyPr>
          <a:lstStyle/>
          <a:p>
            <a:pPr>
              <a:lnSpc>
                <a:spcPct val="80000"/>
              </a:lnSpc>
            </a:pPr>
            <a:r>
              <a:rPr lang="cs-CZ" altLang="cs-CZ" sz="2800"/>
              <a:t>Ochrana soukromí je potřeba pro zachování důvěry mezi zdravotníky a pacientem. </a:t>
            </a:r>
          </a:p>
          <a:p>
            <a:pPr>
              <a:lnSpc>
                <a:spcPct val="80000"/>
              </a:lnSpc>
            </a:pPr>
            <a:r>
              <a:rPr lang="cs-CZ" altLang="cs-CZ" sz="2800"/>
              <a:t>Proto je lékařská mlčenlivosti podstatně starší, již od starověku středověku.   </a:t>
            </a:r>
          </a:p>
          <a:p>
            <a:pPr>
              <a:lnSpc>
                <a:spcPct val="80000"/>
              </a:lnSpc>
            </a:pPr>
            <a:r>
              <a:rPr lang="cs-CZ" altLang="cs-CZ" sz="2800"/>
              <a:t>Současnost ale přináší nové problémy: </a:t>
            </a:r>
          </a:p>
          <a:p>
            <a:pPr>
              <a:lnSpc>
                <a:spcPct val="80000"/>
              </a:lnSpc>
              <a:buFont typeface="Wingdings" panose="05000000000000000000" pitchFamily="2" charset="2"/>
              <a:buNone/>
            </a:pPr>
            <a:r>
              <a:rPr lang="cs-CZ" altLang="cs-CZ" sz="2800"/>
              <a:t>(1) usnadnění – ve srovnání s minulostí - šíření a zpracování informací prostřednictvím elektronických nástrojů, </a:t>
            </a:r>
          </a:p>
          <a:p>
            <a:pPr>
              <a:lnSpc>
                <a:spcPct val="80000"/>
              </a:lnSpc>
              <a:buFont typeface="Wingdings" panose="05000000000000000000" pitchFamily="2" charset="2"/>
              <a:buNone/>
            </a:pPr>
            <a:r>
              <a:rPr lang="cs-CZ" altLang="cs-CZ" sz="2800"/>
              <a:t>(2) snazší sběr dat v podobě nových diagnostických metod.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cs-CZ" altLang="cs-CZ" sz="3500"/>
              <a:t>Zájem soukromých osob na informování o pacientovi a jeho zdravotním stavu</a:t>
            </a:r>
            <a:endParaRPr lang="en-US" altLang="cs-CZ" sz="3500"/>
          </a:p>
        </p:txBody>
      </p:sp>
      <p:sp>
        <p:nvSpPr>
          <p:cNvPr id="19459" name="Rectangle 3"/>
          <p:cNvSpPr>
            <a:spLocks noGrp="1" noChangeArrowheads="1"/>
          </p:cNvSpPr>
          <p:nvPr>
            <p:ph idx="1"/>
          </p:nvPr>
        </p:nvSpPr>
        <p:spPr/>
        <p:txBody>
          <a:bodyPr>
            <a:normAutofit lnSpcReduction="10000"/>
          </a:bodyPr>
          <a:lstStyle/>
          <a:p>
            <a:pPr>
              <a:lnSpc>
                <a:spcPct val="80000"/>
              </a:lnSpc>
            </a:pPr>
            <a:r>
              <a:rPr lang="cs-CZ" altLang="cs-CZ" sz="2800"/>
              <a:t>ZPZL počítal a ZZS počítá s informováním příbuzných, ovšem nikoli proti výslovné vůli pacienta, ten může předpokládané informování odmítnout.  </a:t>
            </a:r>
          </a:p>
          <a:p>
            <a:pPr>
              <a:lnSpc>
                <a:spcPct val="80000"/>
              </a:lnSpc>
            </a:pPr>
            <a:r>
              <a:rPr lang="cs-CZ" altLang="cs-CZ" sz="2800"/>
              <a:t>Co práva jinak zainteresovaných, jako třeba zaměstnavatele a jeho lidí?  Jen při rámci posouzení pracovní neschopností. </a:t>
            </a:r>
          </a:p>
          <a:p>
            <a:pPr>
              <a:lnSpc>
                <a:spcPct val="80000"/>
              </a:lnSpc>
            </a:pPr>
            <a:r>
              <a:rPr lang="cs-CZ" altLang="cs-CZ" sz="2800"/>
              <a:t>Obchodní partneři mohou mít faktický zájem na informacích o perspektivách pacienta (plnění věcných a peněžních závazků). Jenom podle vůle pacienta (co bezvědomí?)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cs-CZ" altLang="cs-CZ" sz="4000" u="sng"/>
              <a:t>Veřejné informace o zdravotní péči</a:t>
            </a:r>
            <a:endParaRPr lang="en-US" altLang="cs-CZ" sz="4000" u="sng"/>
          </a:p>
        </p:txBody>
      </p:sp>
      <p:sp>
        <p:nvSpPr>
          <p:cNvPr id="27651" name="Rectangle 3"/>
          <p:cNvSpPr>
            <a:spLocks noGrp="1" noChangeArrowheads="1"/>
          </p:cNvSpPr>
          <p:nvPr>
            <p:ph idx="1"/>
          </p:nvPr>
        </p:nvSpPr>
        <p:spPr/>
        <p:txBody>
          <a:bodyPr>
            <a:normAutofit lnSpcReduction="10000"/>
          </a:bodyPr>
          <a:lstStyle/>
          <a:p>
            <a:pPr>
              <a:lnSpc>
                <a:spcPct val="90000"/>
              </a:lnSpc>
            </a:pPr>
            <a:r>
              <a:rPr lang="cs-CZ" altLang="cs-CZ" sz="2800"/>
              <a:t>Přístup k informacím o zdravotní péči obecně, o jednotlivých poskytovatelích a službách, které poskytují: regulace v ČR zatím celkem žádná. </a:t>
            </a:r>
          </a:p>
          <a:p>
            <a:pPr>
              <a:lnSpc>
                <a:spcPct val="90000"/>
              </a:lnSpc>
            </a:pPr>
            <a:r>
              <a:rPr lang="cs-CZ" altLang="cs-CZ" sz="2800"/>
              <a:t>Obvyklé standardy v zahraničí, snaha o jejich napodobení v ČR: úsilí o informování o – pochopitelně anonymizovaných – výsledcích zdravotní péče  v jednotlivých zdravotnických zařízení. Ještě se kolem toho povedou velké debaty, neboť nalezení vhodných hledisek není snadné.</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3569479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4070409319"/>
              </p:ext>
            </p:extLst>
          </p:nvPr>
        </p:nvGraphicFramePr>
        <p:xfrm>
          <a:off x="628650" y="365126"/>
          <a:ext cx="78867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6867" name="Rectangle 3"/>
          <p:cNvSpPr>
            <a:spLocks noGrp="1" noChangeArrowheads="1"/>
          </p:cNvSpPr>
          <p:nvPr>
            <p:ph idx="1"/>
          </p:nvPr>
        </p:nvSpPr>
        <p:spPr/>
        <p:txBody>
          <a:bodyPr/>
          <a:lstStyle/>
          <a:p>
            <a:r>
              <a:rPr lang="cs-CZ" altLang="cs-CZ" sz="2800"/>
              <a:t>Mnohé informace o zdravotním stavu jsou citlivé (pohlavní život, duševní stav, závislosti na alkoholu a drogách, profesní a kariérní perspektivy). </a:t>
            </a:r>
          </a:p>
          <a:p>
            <a:r>
              <a:rPr lang="cs-CZ" altLang="cs-CZ" sz="2800"/>
              <a:t>Některé jiné jsou obecně citlivé méně, zvláště nelze-li je snadno utajit. </a:t>
            </a:r>
          </a:p>
          <a:p>
            <a:r>
              <a:rPr lang="cs-CZ" altLang="cs-CZ" sz="2800"/>
              <a:t>Mohou být ale citlivé pro konkrétní pacienty (třeba s ohledem na zaměstnání, rodinu, náboženství a podobně).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Ochrana osobnosti člověka</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42917656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Zástupný symbol pro obsah 4"/>
          <p:cNvGraphicFramePr>
            <a:graphicFrameLocks noGrp="1"/>
          </p:cNvGraphicFramePr>
          <p:nvPr>
            <p:ph idx="1"/>
            <p:extLst/>
          </p:nvPr>
        </p:nvGraphicFramePr>
        <p:xfrm>
          <a:off x="615710" y="1676535"/>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5301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357F4E19-5497-461A-BAA7-6C6F7C030E85}"/>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4E814970-15FC-4218-A896-1AF0A3CB9F73}"/>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graphicEl>
                                              <a:dgm id="{CDCE0DD1-C57D-4D47-9B88-ACC5CAD4EFAC}"/>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graphicEl>
                                              <a:dgm id="{26DADFDB-7111-4D93-8441-3C3140210B3C}"/>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graphicEl>
                                              <a:dgm id="{A0B03D83-2937-4B0B-9CE7-D2086F97412E}"/>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dgm id="{A6B1C8AA-D301-4E45-BC10-0F6C056B0277}"/>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graphicEl>
                                              <a:dgm id="{0885B6F3-4019-4E83-97F3-BB5BC0B2AB82}"/>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graphicEl>
                                              <a:dgm id="{D903350A-671C-49FF-A9BD-55FF9A85F0BF}"/>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graphicEl>
                                              <a:dgm id="{84595F47-6A68-44ED-ACDC-4A765ECD3524}"/>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graphicEl>
                                              <a:dgm id="{79ED9F62-C55D-48CD-BBA0-62D682F9551F}"/>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
                                            <p:graphicEl>
                                              <a:dgm id="{68C568E0-E1BE-4FE9-B51E-21BA489B4970}"/>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
                                            <p:graphicEl>
                                              <a:dgm id="{FECA2E0F-4BFE-4F62-A6BC-95AC0A9778B9}"/>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
                                            <p:graphicEl>
                                              <a:dgm id="{C6599C6F-F4CA-4BBD-A63C-BEB79B093D79}"/>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graphicEl>
                                              <a:dgm id="{70D74EEA-8CF5-4E71-B4F2-AB30BAA0A116}"/>
                                            </p:graphic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
                                            <p:graphicEl>
                                              <a:dgm id="{E3EFBA2F-CCAC-41C8-B7C0-67046D95F4A1}"/>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Obecná ustanovení</a:t>
            </a:r>
            <a:endParaRPr lang="cs-CZ" dirty="0"/>
          </a:p>
        </p:txBody>
      </p:sp>
      <p:sp>
        <p:nvSpPr>
          <p:cNvPr id="3" name="Zástupný symbol pro obsah 2"/>
          <p:cNvSpPr>
            <a:spLocks noGrp="1"/>
          </p:cNvSpPr>
          <p:nvPr>
            <p:ph idx="1"/>
          </p:nvPr>
        </p:nvSpPr>
        <p:spPr/>
        <p:txBody>
          <a:bodyPr/>
          <a:lstStyle/>
          <a:p>
            <a:r>
              <a:rPr lang="cs-CZ" dirty="0"/>
              <a:t>Chráněna je osobnost člověka včetně všech jeho přirozených práv. Každý je povinen ctít svobodné rozhodnutí člověka žít podle svého</a:t>
            </a:r>
            <a:r>
              <a:rPr lang="cs-CZ" dirty="0" smtClean="0"/>
              <a:t>. </a:t>
            </a:r>
          </a:p>
          <a:p>
            <a:r>
              <a:rPr lang="cs-CZ" dirty="0"/>
              <a:t>Ochrany požívají zejména </a:t>
            </a:r>
            <a:r>
              <a:rPr lang="cs-CZ" b="1" u="sng" dirty="0"/>
              <a:t>život</a:t>
            </a:r>
            <a:r>
              <a:rPr lang="cs-CZ" dirty="0"/>
              <a:t> a </a:t>
            </a:r>
            <a:r>
              <a:rPr lang="cs-CZ" b="1" u="sng" dirty="0"/>
              <a:t>důstojnost</a:t>
            </a:r>
            <a:r>
              <a:rPr lang="cs-CZ" dirty="0"/>
              <a:t> člověka, jeho </a:t>
            </a:r>
            <a:r>
              <a:rPr lang="cs-CZ" b="1" u="sng" dirty="0"/>
              <a:t>zdraví</a:t>
            </a:r>
            <a:r>
              <a:rPr lang="cs-CZ" dirty="0"/>
              <a:t> a </a:t>
            </a:r>
            <a:r>
              <a:rPr lang="cs-CZ" b="1" u="sng" dirty="0"/>
              <a:t>právo žít v příznivém životním prostředí</a:t>
            </a:r>
            <a:r>
              <a:rPr lang="cs-CZ" dirty="0"/>
              <a:t>, jeho </a:t>
            </a:r>
            <a:r>
              <a:rPr lang="cs-CZ" b="1" u="sng" dirty="0"/>
              <a:t>vážnost</a:t>
            </a:r>
            <a:r>
              <a:rPr lang="cs-CZ" dirty="0"/>
              <a:t>, </a:t>
            </a:r>
            <a:r>
              <a:rPr lang="cs-CZ" b="1" u="sng" dirty="0"/>
              <a:t>čest</a:t>
            </a:r>
            <a:r>
              <a:rPr lang="cs-CZ" dirty="0"/>
              <a:t>, soukromí a jeho </a:t>
            </a:r>
            <a:r>
              <a:rPr lang="cs-CZ" b="1" u="sng" dirty="0"/>
              <a:t>projevy osobní povahy</a:t>
            </a:r>
            <a:r>
              <a:rPr lang="cs-CZ" dirty="0" smtClean="0"/>
              <a:t>.</a:t>
            </a:r>
          </a:p>
          <a:p>
            <a:r>
              <a:rPr lang="cs-CZ" dirty="0"/>
              <a:t>Člověk, jehož osobnost byla dotčena, má právo domáhat se toho, aby bylo od neoprávněného zásahu upuštěno nebo aby byl odstraněn jeho následek</a:t>
            </a:r>
            <a:r>
              <a:rPr lang="cs-CZ" dirty="0" smtClean="0"/>
              <a:t>.</a:t>
            </a:r>
          </a:p>
          <a:p>
            <a:r>
              <a:rPr lang="cs-CZ" dirty="0"/>
              <a:t>Po smrti člověka se může ochrany jeho osobnosti domáhat kterákoli z osob jemu blízkých.</a:t>
            </a:r>
          </a:p>
        </p:txBody>
      </p:sp>
    </p:spTree>
    <p:extLst>
      <p:ext uri="{BB962C8B-B14F-4D97-AF65-F5344CB8AC3E}">
        <p14:creationId xmlns:p14="http://schemas.microsoft.com/office/powerpoint/2010/main" val="5171549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Podoba a soukromí</a:t>
            </a:r>
            <a:endParaRPr lang="cs-CZ" dirty="0"/>
          </a:p>
        </p:txBody>
      </p:sp>
      <p:sp>
        <p:nvSpPr>
          <p:cNvPr id="3" name="Zástupný symbol pro obsah 2"/>
          <p:cNvSpPr>
            <a:spLocks noGrp="1"/>
          </p:cNvSpPr>
          <p:nvPr>
            <p:ph idx="1"/>
          </p:nvPr>
        </p:nvSpPr>
        <p:spPr/>
        <p:txBody>
          <a:bodyPr/>
          <a:lstStyle/>
          <a:p>
            <a:r>
              <a:rPr lang="cs-CZ" dirty="0"/>
              <a:t>Zachytit jakýmkoli způsobem podobu člověka tak, aby podle zobrazení bylo možné určit jeho totožnost, je možné jen s jeho svolením</a:t>
            </a:r>
            <a:r>
              <a:rPr lang="cs-CZ" dirty="0" smtClean="0"/>
              <a:t>.</a:t>
            </a:r>
          </a:p>
          <a:p>
            <a:r>
              <a:rPr lang="cs-CZ" dirty="0"/>
              <a:t>Nikdo nesmí zasáhnout do soukromí jiného, nemá-li k tomu zákonný důvod. Zejména nelze bez svolení člověka narušit jeho soukromé prostory, sledovat jeho soukromý život nebo pořizovat o tom zvukový nebo obrazový záznam, využívat takové či jiné záznamy pořízené o soukromém životě člověka třetí osobou, nebo takové záznamy o jeho soukromém životě šířit.</a:t>
            </a:r>
          </a:p>
        </p:txBody>
      </p:sp>
    </p:spTree>
    <p:extLst>
      <p:ext uri="{BB962C8B-B14F-4D97-AF65-F5344CB8AC3E}">
        <p14:creationId xmlns:p14="http://schemas.microsoft.com/office/powerpoint/2010/main" val="24558554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řevo">
  <a:themeElements>
    <a:clrScheme name="Dřevo">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Dřevo">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řevo">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Motiv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TM03090434[[fn=Dřevo]]</Template>
  <TotalTime>2365</TotalTime>
  <Words>1227</Words>
  <Application>Microsoft Office PowerPoint</Application>
  <PresentationFormat>Předvádění na obrazovce (4:3)</PresentationFormat>
  <Paragraphs>162</Paragraphs>
  <Slides>42</Slides>
  <Notes>0</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42</vt:i4>
      </vt:variant>
    </vt:vector>
  </HeadingPairs>
  <TitlesOfParts>
    <vt:vector size="48" baseType="lpstr">
      <vt:lpstr>Arial</vt:lpstr>
      <vt:lpstr>Rockwell</vt:lpstr>
      <vt:lpstr>Rockwell Condensed</vt:lpstr>
      <vt:lpstr>Verdana</vt:lpstr>
      <vt:lpstr>Wingdings</vt:lpstr>
      <vt:lpstr>Dřevo</vt:lpstr>
      <vt:lpstr>Soukromí, jeho ochrana mlčenlivostí, osobní údaje a další informace ve zdravotnictví </vt:lpstr>
      <vt:lpstr>Význam informací a soukromí dnes</vt:lpstr>
      <vt:lpstr>SOUKROMÍ JE LIDSKÉ PRÁVO</vt:lpstr>
      <vt:lpstr>Trvalé otázky a nové výzvy </vt:lpstr>
      <vt:lpstr>Prezentace aplikace PowerPoint</vt:lpstr>
      <vt:lpstr>Ochrana osobnosti člověka</vt:lpstr>
      <vt:lpstr>Prezentace aplikace PowerPoint</vt:lpstr>
      <vt:lpstr>Obecná ustanovení</vt:lpstr>
      <vt:lpstr>Podoba a soukromí</vt:lpstr>
      <vt:lpstr>Právo na tělesnou integritu</vt:lpstr>
      <vt:lpstr>Zásah do integrity</vt:lpstr>
      <vt:lpstr>Odvolání souhlasu </vt:lpstr>
      <vt:lpstr>Lékařské tajemství</vt:lpstr>
      <vt:lpstr>Zdravotnická mlčenlivost</vt:lpstr>
      <vt:lpstr>Zdravotnická dokumentace</vt:lpstr>
      <vt:lpstr>Zdravotnická dokumentace ZOZS</vt:lpstr>
      <vt:lpstr>Obsah</vt:lpstr>
      <vt:lpstr>Forma </vt:lpstr>
      <vt:lpstr>Nahlížení do zdravotnické dokumentace</vt:lpstr>
      <vt:lpstr>Zdravotničtí pracovníci</vt:lpstr>
      <vt:lpstr>Pacient</vt:lpstr>
      <vt:lpstr>Prezentace aplikace PowerPoint</vt:lpstr>
      <vt:lpstr>Studenti</vt:lpstr>
      <vt:lpstr>Pořizování kopií</vt:lpstr>
      <vt:lpstr>Prezentace aplikace PowerPoint</vt:lpstr>
      <vt:lpstr>Prezentace aplikace PowerPoint</vt:lpstr>
      <vt:lpstr>Prezentace aplikace PowerPoint</vt:lpstr>
      <vt:lpstr>Trestní odpovědnost</vt:lpstr>
      <vt:lpstr>Ochrana osobních údajů</vt:lpstr>
      <vt:lpstr>Ochrana osobních údajů</vt:lpstr>
      <vt:lpstr>Česká a evropská legislativa o ochraně osobních údajů </vt:lpstr>
      <vt:lpstr>Ochrana osobních údajů</vt:lpstr>
      <vt:lpstr>Ostatní osoby a mlčenlivost </vt:lpstr>
      <vt:lpstr>Prolomení lékařské mlčenlivosti se souhlasem</vt:lpstr>
      <vt:lpstr>Nevyužití ochrany soukromí lékařskou mlčenlivostí pacientem</vt:lpstr>
      <vt:lpstr>Meze povinné mlčenlivosti a cesta na okraji  </vt:lpstr>
      <vt:lpstr>Různé ohlašovací povinnosti</vt:lpstr>
      <vt:lpstr>Možnost právní sebeobrany</vt:lpstr>
      <vt:lpstr>Zajištění ochrany při informačních povinnostech </vt:lpstr>
      <vt:lpstr>Zájem soukromých osob na informování o pacientovi a jeho zdravotním stavu</vt:lpstr>
      <vt:lpstr>Veřejné informace o zdravotní péči</vt:lpstr>
      <vt:lpstr>Prezentace aplikace PowerPoint</vt:lpstr>
    </vt:vector>
  </TitlesOfParts>
  <Company>gcuu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Soukromí, mlčenlivost, osobní údaje a informace ve zdravotnictví</dc:title>
  <dc:creator>gcuu</dc:creator>
  <cp:lastModifiedBy>Michal Koščík</cp:lastModifiedBy>
  <cp:revision>60</cp:revision>
  <cp:lastPrinted>2015-11-11T13:55:55Z</cp:lastPrinted>
  <dcterms:created xsi:type="dcterms:W3CDTF">2008-03-23T20:35:52Z</dcterms:created>
  <dcterms:modified xsi:type="dcterms:W3CDTF">2016-11-01T16:10:17Z</dcterms:modified>
</cp:coreProperties>
</file>