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67" autoAdjust="0"/>
  </p:normalViewPr>
  <p:slideViewPr>
    <p:cSldViewPr>
      <p:cViewPr varScale="1">
        <p:scale>
          <a:sx n="61" d="100"/>
          <a:sy n="61" d="100"/>
        </p:scale>
        <p:origin x="-141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D71B9-D7CC-4B2A-BCED-966C65F4BA31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99C5626F-84DA-405B-BD2B-9EDD40DBCB9A}">
      <dgm:prSet phldrT="[Text]"/>
      <dgm:spPr/>
      <dgm:t>
        <a:bodyPr/>
        <a:lstStyle/>
        <a:p>
          <a:r>
            <a:rPr lang="cs-CZ" dirty="0" err="1" smtClean="0"/>
            <a:t>Plan</a:t>
          </a:r>
          <a:endParaRPr lang="cs-CZ" dirty="0"/>
        </a:p>
      </dgm:t>
    </dgm:pt>
    <dgm:pt modelId="{36D20926-A458-47CC-9AA7-337D5912B371}" type="parTrans" cxnId="{65557017-5286-4C79-BEEA-8807F8403EAE}">
      <dgm:prSet/>
      <dgm:spPr/>
      <dgm:t>
        <a:bodyPr/>
        <a:lstStyle/>
        <a:p>
          <a:endParaRPr lang="cs-CZ"/>
        </a:p>
      </dgm:t>
    </dgm:pt>
    <dgm:pt modelId="{E1929341-F410-492C-B374-E065499DA31B}" type="sibTrans" cxnId="{65557017-5286-4C79-BEEA-8807F8403EAE}">
      <dgm:prSet/>
      <dgm:spPr/>
      <dgm:t>
        <a:bodyPr/>
        <a:lstStyle/>
        <a:p>
          <a:endParaRPr lang="cs-CZ"/>
        </a:p>
      </dgm:t>
    </dgm:pt>
    <dgm:pt modelId="{A7A8DD52-1E0F-4B70-8B05-14EA166B208B}">
      <dgm:prSet phldrT="[Text]"/>
      <dgm:spPr/>
      <dgm:t>
        <a:bodyPr/>
        <a:lstStyle/>
        <a:p>
          <a:r>
            <a:rPr lang="cs-CZ" dirty="0" smtClean="0"/>
            <a:t>Do</a:t>
          </a:r>
          <a:endParaRPr lang="cs-CZ" dirty="0"/>
        </a:p>
      </dgm:t>
    </dgm:pt>
    <dgm:pt modelId="{115CF652-D84F-46F3-A963-6C44C2B90858}" type="parTrans" cxnId="{56A4187B-2645-463B-A02C-A453D0D9C646}">
      <dgm:prSet/>
      <dgm:spPr/>
      <dgm:t>
        <a:bodyPr/>
        <a:lstStyle/>
        <a:p>
          <a:endParaRPr lang="cs-CZ"/>
        </a:p>
      </dgm:t>
    </dgm:pt>
    <dgm:pt modelId="{3FA38A7C-3E1E-4531-971A-9D0AE7FAFCDB}" type="sibTrans" cxnId="{56A4187B-2645-463B-A02C-A453D0D9C646}">
      <dgm:prSet/>
      <dgm:spPr/>
      <dgm:t>
        <a:bodyPr/>
        <a:lstStyle/>
        <a:p>
          <a:endParaRPr lang="cs-CZ"/>
        </a:p>
      </dgm:t>
    </dgm:pt>
    <dgm:pt modelId="{8BB1D13D-2F08-4BDB-A264-AE135AB2715C}">
      <dgm:prSet phldrT="[Text]"/>
      <dgm:spPr/>
      <dgm:t>
        <a:bodyPr/>
        <a:lstStyle/>
        <a:p>
          <a:r>
            <a:rPr lang="cs-CZ" dirty="0" err="1" smtClean="0"/>
            <a:t>Check</a:t>
          </a:r>
          <a:endParaRPr lang="cs-CZ" dirty="0"/>
        </a:p>
      </dgm:t>
    </dgm:pt>
    <dgm:pt modelId="{022BFE23-1D55-4F28-805A-DE01CBBDDBFD}" type="parTrans" cxnId="{E623D282-4C1E-4B04-A94F-98A09E564001}">
      <dgm:prSet/>
      <dgm:spPr/>
      <dgm:t>
        <a:bodyPr/>
        <a:lstStyle/>
        <a:p>
          <a:endParaRPr lang="cs-CZ"/>
        </a:p>
      </dgm:t>
    </dgm:pt>
    <dgm:pt modelId="{05B4D2AE-2996-40DA-8542-D56D1B9EDFF6}" type="sibTrans" cxnId="{E623D282-4C1E-4B04-A94F-98A09E564001}">
      <dgm:prSet/>
      <dgm:spPr/>
      <dgm:t>
        <a:bodyPr/>
        <a:lstStyle/>
        <a:p>
          <a:endParaRPr lang="cs-CZ"/>
        </a:p>
      </dgm:t>
    </dgm:pt>
    <dgm:pt modelId="{4E96B95E-4ACB-42A8-A62C-1F7533A090F3}">
      <dgm:prSet phldrT="[Text]"/>
      <dgm:spPr/>
      <dgm:t>
        <a:bodyPr/>
        <a:lstStyle/>
        <a:p>
          <a:r>
            <a:rPr lang="cs-CZ" dirty="0" err="1" smtClean="0"/>
            <a:t>Act</a:t>
          </a:r>
          <a:endParaRPr lang="cs-CZ" dirty="0"/>
        </a:p>
      </dgm:t>
    </dgm:pt>
    <dgm:pt modelId="{D52C9405-049B-4073-B3DC-E7DC6AA7A55D}" type="parTrans" cxnId="{61B24455-1820-4B90-ACA2-4DF408A912EF}">
      <dgm:prSet/>
      <dgm:spPr/>
      <dgm:t>
        <a:bodyPr/>
        <a:lstStyle/>
        <a:p>
          <a:endParaRPr lang="cs-CZ"/>
        </a:p>
      </dgm:t>
    </dgm:pt>
    <dgm:pt modelId="{B97DD8F2-A5E2-4F50-9338-F6409CF59FC7}" type="sibTrans" cxnId="{61B24455-1820-4B90-ACA2-4DF408A912EF}">
      <dgm:prSet/>
      <dgm:spPr/>
      <dgm:t>
        <a:bodyPr/>
        <a:lstStyle/>
        <a:p>
          <a:endParaRPr lang="cs-CZ"/>
        </a:p>
      </dgm:t>
    </dgm:pt>
    <dgm:pt modelId="{BE5BD612-FF2D-4E89-88B5-E60015466708}" type="pres">
      <dgm:prSet presAssocID="{EFFD71B9-D7CC-4B2A-BCED-966C65F4BA3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0AFC90E-169C-4784-8380-0116F870FCF3}" type="pres">
      <dgm:prSet presAssocID="{99C5626F-84DA-405B-BD2B-9EDD40DBCB9A}" presName="node" presStyleLbl="node1" presStyleIdx="0" presStyleCnt="4" custRadScaleRad="100004" custRadScaleInc="2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D2287D-53D5-43C1-8495-C1C1143668AC}" type="pres">
      <dgm:prSet presAssocID="{99C5626F-84DA-405B-BD2B-9EDD40DBCB9A}" presName="spNode" presStyleCnt="0"/>
      <dgm:spPr/>
    </dgm:pt>
    <dgm:pt modelId="{BC00ADF1-29A9-4F50-B19E-86BC05473792}" type="pres">
      <dgm:prSet presAssocID="{E1929341-F410-492C-B374-E065499DA31B}" presName="sibTrans" presStyleLbl="sibTrans1D1" presStyleIdx="0" presStyleCnt="4"/>
      <dgm:spPr/>
      <dgm:t>
        <a:bodyPr/>
        <a:lstStyle/>
        <a:p>
          <a:endParaRPr lang="cs-CZ"/>
        </a:p>
      </dgm:t>
    </dgm:pt>
    <dgm:pt modelId="{A9AD8BD9-333F-4B87-B72A-284AC7E1328B}" type="pres">
      <dgm:prSet presAssocID="{A7A8DD52-1E0F-4B70-8B05-14EA166B208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BF3F14-A062-4A8E-A921-303046750A2C}" type="pres">
      <dgm:prSet presAssocID="{A7A8DD52-1E0F-4B70-8B05-14EA166B208B}" presName="spNode" presStyleCnt="0"/>
      <dgm:spPr/>
    </dgm:pt>
    <dgm:pt modelId="{02026C6B-3CCD-43A8-A38D-81ECBE2A8621}" type="pres">
      <dgm:prSet presAssocID="{3FA38A7C-3E1E-4531-971A-9D0AE7FAFCDB}" presName="sibTrans" presStyleLbl="sibTrans1D1" presStyleIdx="1" presStyleCnt="4"/>
      <dgm:spPr/>
      <dgm:t>
        <a:bodyPr/>
        <a:lstStyle/>
        <a:p>
          <a:endParaRPr lang="cs-CZ"/>
        </a:p>
      </dgm:t>
    </dgm:pt>
    <dgm:pt modelId="{1E9DD3AA-9F01-476B-A00F-1226184A23D8}" type="pres">
      <dgm:prSet presAssocID="{8BB1D13D-2F08-4BDB-A264-AE135AB2715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8B2C8A-E4A1-4122-AC76-35D8EDDE83B8}" type="pres">
      <dgm:prSet presAssocID="{8BB1D13D-2F08-4BDB-A264-AE135AB2715C}" presName="spNode" presStyleCnt="0"/>
      <dgm:spPr/>
    </dgm:pt>
    <dgm:pt modelId="{CD0B60D7-A136-4E88-AA74-5D98C5F35358}" type="pres">
      <dgm:prSet presAssocID="{05B4D2AE-2996-40DA-8542-D56D1B9EDFF6}" presName="sibTrans" presStyleLbl="sibTrans1D1" presStyleIdx="2" presStyleCnt="4"/>
      <dgm:spPr/>
      <dgm:t>
        <a:bodyPr/>
        <a:lstStyle/>
        <a:p>
          <a:endParaRPr lang="cs-CZ"/>
        </a:p>
      </dgm:t>
    </dgm:pt>
    <dgm:pt modelId="{5A319C86-D13E-4EF2-A91B-462271A1CB91}" type="pres">
      <dgm:prSet presAssocID="{4E96B95E-4ACB-42A8-A62C-1F7533A090F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E73C67-4D5A-4E42-97E6-36EB9335D672}" type="pres">
      <dgm:prSet presAssocID="{4E96B95E-4ACB-42A8-A62C-1F7533A090F3}" presName="spNode" presStyleCnt="0"/>
      <dgm:spPr/>
    </dgm:pt>
    <dgm:pt modelId="{BA3E0EF2-97F8-4CB1-961A-1A47F00BC143}" type="pres">
      <dgm:prSet presAssocID="{B97DD8F2-A5E2-4F50-9338-F6409CF59FC7}" presName="sibTrans" presStyleLbl="sibTrans1D1" presStyleIdx="3" presStyleCnt="4"/>
      <dgm:spPr/>
      <dgm:t>
        <a:bodyPr/>
        <a:lstStyle/>
        <a:p>
          <a:endParaRPr lang="cs-CZ"/>
        </a:p>
      </dgm:t>
    </dgm:pt>
  </dgm:ptLst>
  <dgm:cxnLst>
    <dgm:cxn modelId="{56A4187B-2645-463B-A02C-A453D0D9C646}" srcId="{EFFD71B9-D7CC-4B2A-BCED-966C65F4BA31}" destId="{A7A8DD52-1E0F-4B70-8B05-14EA166B208B}" srcOrd="1" destOrd="0" parTransId="{115CF652-D84F-46F3-A963-6C44C2B90858}" sibTransId="{3FA38A7C-3E1E-4531-971A-9D0AE7FAFCDB}"/>
    <dgm:cxn modelId="{3CBE97CC-9EF8-4C91-A92C-CD2622148B51}" type="presOf" srcId="{EFFD71B9-D7CC-4B2A-BCED-966C65F4BA31}" destId="{BE5BD612-FF2D-4E89-88B5-E60015466708}" srcOrd="0" destOrd="0" presId="urn:microsoft.com/office/officeart/2005/8/layout/cycle5"/>
    <dgm:cxn modelId="{EB491E9A-F200-4E1B-89EA-F2A8F60DE270}" type="presOf" srcId="{99C5626F-84DA-405B-BD2B-9EDD40DBCB9A}" destId="{F0AFC90E-169C-4784-8380-0116F870FCF3}" srcOrd="0" destOrd="0" presId="urn:microsoft.com/office/officeart/2005/8/layout/cycle5"/>
    <dgm:cxn modelId="{66E1010F-A58C-4847-8305-D1A686232AAD}" type="presOf" srcId="{05B4D2AE-2996-40DA-8542-D56D1B9EDFF6}" destId="{CD0B60D7-A136-4E88-AA74-5D98C5F35358}" srcOrd="0" destOrd="0" presId="urn:microsoft.com/office/officeart/2005/8/layout/cycle5"/>
    <dgm:cxn modelId="{61B24455-1820-4B90-ACA2-4DF408A912EF}" srcId="{EFFD71B9-D7CC-4B2A-BCED-966C65F4BA31}" destId="{4E96B95E-4ACB-42A8-A62C-1F7533A090F3}" srcOrd="3" destOrd="0" parTransId="{D52C9405-049B-4073-B3DC-E7DC6AA7A55D}" sibTransId="{B97DD8F2-A5E2-4F50-9338-F6409CF59FC7}"/>
    <dgm:cxn modelId="{65557017-5286-4C79-BEEA-8807F8403EAE}" srcId="{EFFD71B9-D7CC-4B2A-BCED-966C65F4BA31}" destId="{99C5626F-84DA-405B-BD2B-9EDD40DBCB9A}" srcOrd="0" destOrd="0" parTransId="{36D20926-A458-47CC-9AA7-337D5912B371}" sibTransId="{E1929341-F410-492C-B374-E065499DA31B}"/>
    <dgm:cxn modelId="{1002E5A9-E16B-4517-8483-04F47866543C}" type="presOf" srcId="{A7A8DD52-1E0F-4B70-8B05-14EA166B208B}" destId="{A9AD8BD9-333F-4B87-B72A-284AC7E1328B}" srcOrd="0" destOrd="0" presId="urn:microsoft.com/office/officeart/2005/8/layout/cycle5"/>
    <dgm:cxn modelId="{E33C8D79-4243-4472-9AC8-F850BC2FC260}" type="presOf" srcId="{B97DD8F2-A5E2-4F50-9338-F6409CF59FC7}" destId="{BA3E0EF2-97F8-4CB1-961A-1A47F00BC143}" srcOrd="0" destOrd="0" presId="urn:microsoft.com/office/officeart/2005/8/layout/cycle5"/>
    <dgm:cxn modelId="{E623D282-4C1E-4B04-A94F-98A09E564001}" srcId="{EFFD71B9-D7CC-4B2A-BCED-966C65F4BA31}" destId="{8BB1D13D-2F08-4BDB-A264-AE135AB2715C}" srcOrd="2" destOrd="0" parTransId="{022BFE23-1D55-4F28-805A-DE01CBBDDBFD}" sibTransId="{05B4D2AE-2996-40DA-8542-D56D1B9EDFF6}"/>
    <dgm:cxn modelId="{632FEB9F-9E78-4EC9-A246-8BAE0AF369A4}" type="presOf" srcId="{3FA38A7C-3E1E-4531-971A-9D0AE7FAFCDB}" destId="{02026C6B-3CCD-43A8-A38D-81ECBE2A8621}" srcOrd="0" destOrd="0" presId="urn:microsoft.com/office/officeart/2005/8/layout/cycle5"/>
    <dgm:cxn modelId="{0D5C819E-D961-40AB-A7D5-000CB2EFF6E4}" type="presOf" srcId="{8BB1D13D-2F08-4BDB-A264-AE135AB2715C}" destId="{1E9DD3AA-9F01-476B-A00F-1226184A23D8}" srcOrd="0" destOrd="0" presId="urn:microsoft.com/office/officeart/2005/8/layout/cycle5"/>
    <dgm:cxn modelId="{F7FB2DF0-E199-4C50-B2A7-050E5B602FA2}" type="presOf" srcId="{E1929341-F410-492C-B374-E065499DA31B}" destId="{BC00ADF1-29A9-4F50-B19E-86BC05473792}" srcOrd="0" destOrd="0" presId="urn:microsoft.com/office/officeart/2005/8/layout/cycle5"/>
    <dgm:cxn modelId="{56AA3A25-406F-41E1-8AC8-4C9AC93F2134}" type="presOf" srcId="{4E96B95E-4ACB-42A8-A62C-1F7533A090F3}" destId="{5A319C86-D13E-4EF2-A91B-462271A1CB91}" srcOrd="0" destOrd="0" presId="urn:microsoft.com/office/officeart/2005/8/layout/cycle5"/>
    <dgm:cxn modelId="{729C0925-4D63-48F1-8676-13F12CB2178E}" type="presParOf" srcId="{BE5BD612-FF2D-4E89-88B5-E60015466708}" destId="{F0AFC90E-169C-4784-8380-0116F870FCF3}" srcOrd="0" destOrd="0" presId="urn:microsoft.com/office/officeart/2005/8/layout/cycle5"/>
    <dgm:cxn modelId="{7B13FC9E-C645-4D3E-9741-B5F6C4D38F4F}" type="presParOf" srcId="{BE5BD612-FF2D-4E89-88B5-E60015466708}" destId="{BCD2287D-53D5-43C1-8495-C1C1143668AC}" srcOrd="1" destOrd="0" presId="urn:microsoft.com/office/officeart/2005/8/layout/cycle5"/>
    <dgm:cxn modelId="{0C2E06AE-DFD3-4894-AC62-C4104ACAE437}" type="presParOf" srcId="{BE5BD612-FF2D-4E89-88B5-E60015466708}" destId="{BC00ADF1-29A9-4F50-B19E-86BC05473792}" srcOrd="2" destOrd="0" presId="urn:microsoft.com/office/officeart/2005/8/layout/cycle5"/>
    <dgm:cxn modelId="{03D8164F-AC64-44EC-906C-1570F1813971}" type="presParOf" srcId="{BE5BD612-FF2D-4E89-88B5-E60015466708}" destId="{A9AD8BD9-333F-4B87-B72A-284AC7E1328B}" srcOrd="3" destOrd="0" presId="urn:microsoft.com/office/officeart/2005/8/layout/cycle5"/>
    <dgm:cxn modelId="{B88D7CC3-DF83-44E7-BD61-8D0757D8F538}" type="presParOf" srcId="{BE5BD612-FF2D-4E89-88B5-E60015466708}" destId="{BBBF3F14-A062-4A8E-A921-303046750A2C}" srcOrd="4" destOrd="0" presId="urn:microsoft.com/office/officeart/2005/8/layout/cycle5"/>
    <dgm:cxn modelId="{6923E1A1-DE2A-4F60-AABA-8C8CFB9B7A62}" type="presParOf" srcId="{BE5BD612-FF2D-4E89-88B5-E60015466708}" destId="{02026C6B-3CCD-43A8-A38D-81ECBE2A8621}" srcOrd="5" destOrd="0" presId="urn:microsoft.com/office/officeart/2005/8/layout/cycle5"/>
    <dgm:cxn modelId="{282330B7-8A37-4195-851B-984A2A737A39}" type="presParOf" srcId="{BE5BD612-FF2D-4E89-88B5-E60015466708}" destId="{1E9DD3AA-9F01-476B-A00F-1226184A23D8}" srcOrd="6" destOrd="0" presId="urn:microsoft.com/office/officeart/2005/8/layout/cycle5"/>
    <dgm:cxn modelId="{112CF93C-D5E8-48EA-B4E9-9F239F6D882A}" type="presParOf" srcId="{BE5BD612-FF2D-4E89-88B5-E60015466708}" destId="{EE8B2C8A-E4A1-4122-AC76-35D8EDDE83B8}" srcOrd="7" destOrd="0" presId="urn:microsoft.com/office/officeart/2005/8/layout/cycle5"/>
    <dgm:cxn modelId="{B34E49FC-A808-49A0-8388-76B2B2684055}" type="presParOf" srcId="{BE5BD612-FF2D-4E89-88B5-E60015466708}" destId="{CD0B60D7-A136-4E88-AA74-5D98C5F35358}" srcOrd="8" destOrd="0" presId="urn:microsoft.com/office/officeart/2005/8/layout/cycle5"/>
    <dgm:cxn modelId="{3533FA09-137E-434C-AF8D-83AEF436E0BC}" type="presParOf" srcId="{BE5BD612-FF2D-4E89-88B5-E60015466708}" destId="{5A319C86-D13E-4EF2-A91B-462271A1CB91}" srcOrd="9" destOrd="0" presId="urn:microsoft.com/office/officeart/2005/8/layout/cycle5"/>
    <dgm:cxn modelId="{C80B2295-28F1-4DD2-94D2-EA3E4CE4D4B3}" type="presParOf" srcId="{BE5BD612-FF2D-4E89-88B5-E60015466708}" destId="{10E73C67-4D5A-4E42-97E6-36EB9335D672}" srcOrd="10" destOrd="0" presId="urn:microsoft.com/office/officeart/2005/8/layout/cycle5"/>
    <dgm:cxn modelId="{7B70A84B-1589-4687-8422-FE694C8A1550}" type="presParOf" srcId="{BE5BD612-FF2D-4E89-88B5-E60015466708}" destId="{BA3E0EF2-97F8-4CB1-961A-1A47F00BC14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FC90E-169C-4784-8380-0116F870FCF3}">
      <dsp:nvSpPr>
        <dsp:cNvPr id="0" name=""/>
        <dsp:cNvSpPr/>
      </dsp:nvSpPr>
      <dsp:spPr>
        <a:xfrm>
          <a:off x="1012823" y="594"/>
          <a:ext cx="880553" cy="5723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Plan</a:t>
          </a:r>
          <a:endParaRPr lang="cs-CZ" sz="1800" kern="1200" dirty="0"/>
        </a:p>
      </dsp:txBody>
      <dsp:txXfrm>
        <a:off x="1040763" y="28534"/>
        <a:ext cx="824673" cy="516479"/>
      </dsp:txXfrm>
    </dsp:sp>
    <dsp:sp modelId="{BC00ADF1-29A9-4F50-B19E-86BC05473792}">
      <dsp:nvSpPr>
        <dsp:cNvPr id="0" name=""/>
        <dsp:cNvSpPr/>
      </dsp:nvSpPr>
      <dsp:spPr>
        <a:xfrm>
          <a:off x="506763" y="286760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1507768" y="185636"/>
              </a:moveTo>
              <a:arcTo wR="945211" hR="945211" stAng="18391462" swAng="163016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AD8BD9-333F-4B87-B72A-284AC7E1328B}">
      <dsp:nvSpPr>
        <dsp:cNvPr id="0" name=""/>
        <dsp:cNvSpPr/>
      </dsp:nvSpPr>
      <dsp:spPr>
        <a:xfrm>
          <a:off x="1956927" y="945844"/>
          <a:ext cx="880553" cy="572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Do</a:t>
          </a:r>
          <a:endParaRPr lang="cs-CZ" sz="1800" kern="1200" dirty="0"/>
        </a:p>
      </dsp:txBody>
      <dsp:txXfrm>
        <a:off x="1984867" y="973784"/>
        <a:ext cx="824673" cy="516479"/>
      </dsp:txXfrm>
    </dsp:sp>
    <dsp:sp modelId="{02026C6B-3CCD-43A8-A38D-81ECBE2A8621}">
      <dsp:nvSpPr>
        <dsp:cNvPr id="0" name=""/>
        <dsp:cNvSpPr/>
      </dsp:nvSpPr>
      <dsp:spPr>
        <a:xfrm>
          <a:off x="506780" y="286812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1792412" y="1364349"/>
              </a:moveTo>
              <a:arcTo wR="945211" hR="945211" stAng="1579384" swAng="1632959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DD3AA-9F01-476B-A00F-1226184A23D8}">
      <dsp:nvSpPr>
        <dsp:cNvPr id="0" name=""/>
        <dsp:cNvSpPr/>
      </dsp:nvSpPr>
      <dsp:spPr>
        <a:xfrm>
          <a:off x="1011715" y="1891055"/>
          <a:ext cx="880553" cy="57235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Check</a:t>
          </a:r>
          <a:endParaRPr lang="cs-CZ" sz="1800" kern="1200" dirty="0"/>
        </a:p>
      </dsp:txBody>
      <dsp:txXfrm>
        <a:off x="1039655" y="1918995"/>
        <a:ext cx="824673" cy="516479"/>
      </dsp:txXfrm>
    </dsp:sp>
    <dsp:sp modelId="{CD0B60D7-A136-4E88-AA74-5D98C5F35358}">
      <dsp:nvSpPr>
        <dsp:cNvPr id="0" name=""/>
        <dsp:cNvSpPr/>
      </dsp:nvSpPr>
      <dsp:spPr>
        <a:xfrm>
          <a:off x="506780" y="286812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383496" y="1705410"/>
              </a:moveTo>
              <a:arcTo wR="945211" hR="945211" stAng="7587657" swAng="163295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19C86-D13E-4EF2-A91B-462271A1CB91}">
      <dsp:nvSpPr>
        <dsp:cNvPr id="0" name=""/>
        <dsp:cNvSpPr/>
      </dsp:nvSpPr>
      <dsp:spPr>
        <a:xfrm>
          <a:off x="66503" y="945844"/>
          <a:ext cx="880553" cy="5723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Act</a:t>
          </a:r>
          <a:endParaRPr lang="cs-CZ" sz="1800" kern="1200" dirty="0"/>
        </a:p>
      </dsp:txBody>
      <dsp:txXfrm>
        <a:off x="94443" y="973784"/>
        <a:ext cx="824673" cy="516479"/>
      </dsp:txXfrm>
    </dsp:sp>
    <dsp:sp modelId="{BA3E0EF2-97F8-4CB1-961A-1A47F00BC143}">
      <dsp:nvSpPr>
        <dsp:cNvPr id="0" name=""/>
        <dsp:cNvSpPr/>
      </dsp:nvSpPr>
      <dsp:spPr>
        <a:xfrm>
          <a:off x="506796" y="286760"/>
          <a:ext cx="1890423" cy="1890423"/>
        </a:xfrm>
        <a:custGeom>
          <a:avLst/>
          <a:gdLst/>
          <a:ahLst/>
          <a:cxnLst/>
          <a:rect l="0" t="0" r="0" b="0"/>
          <a:pathLst>
            <a:path>
              <a:moveTo>
                <a:pt x="98092" y="525909"/>
              </a:moveTo>
              <a:arcTo wR="945211" hR="945211" stAng="12380055" swAng="163591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3C1BE-84E5-4148-920A-2264EB9C2411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26658-8E46-4B84-A165-69F3F939C7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16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cs-CZ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26658-8E46-4B84-A165-69F3F939C79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7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26658-8E46-4B84-A165-69F3F939C79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445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26658-8E46-4B84-A165-69F3F939C7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40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CC757F3-9647-41DE-ABD8-C2C28B5F52E0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05F7192-885F-48A0-96E1-3A562F376CC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Standardizace v hygieně výživy</a:t>
            </a:r>
            <a:endParaRPr lang="cs-CZ" dirty="0"/>
          </a:p>
        </p:txBody>
      </p:sp>
      <p:pic>
        <p:nvPicPr>
          <p:cNvPr id="1026" name="Picture 2" descr="C:\Users\Aleš Peřina\AppData\Local\Microsoft\Windows\Temporary Internet Files\Content.IE5\RAZKYPDC\MC90043482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64904"/>
            <a:ext cx="2598842" cy="259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0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Certifikace – nepovinná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cs-CZ" sz="2400" dirty="0" smtClean="0">
                <a:solidFill>
                  <a:srgbClr val="FF0000"/>
                </a:solidFill>
              </a:rPr>
              <a:t>Povinné aktivity: </a:t>
            </a:r>
            <a:r>
              <a:rPr lang="cs-CZ" sz="2400" dirty="0"/>
              <a:t>Nařízení ES 178/2002, </a:t>
            </a:r>
            <a:r>
              <a:rPr lang="cs-CZ" sz="2400" dirty="0" smtClean="0"/>
              <a:t>Nařízení ES 852/2004</a:t>
            </a:r>
            <a:r>
              <a:rPr lang="cs-CZ" sz="2400" dirty="0"/>
              <a:t>…, zákonné vyhodnocení provádějí </a:t>
            </a:r>
            <a:r>
              <a:rPr lang="cs-CZ" sz="2400" dirty="0" smtClean="0"/>
              <a:t>výhradně orgány </a:t>
            </a:r>
            <a:r>
              <a:rPr lang="cs-CZ" sz="2400" dirty="0"/>
              <a:t>státního dozoru</a:t>
            </a:r>
          </a:p>
          <a:p>
            <a:pPr lvl="0">
              <a:spcBef>
                <a:spcPts val="0"/>
              </a:spcBef>
            </a:pPr>
            <a:r>
              <a:rPr lang="cs-CZ" sz="2400" dirty="0" smtClean="0">
                <a:solidFill>
                  <a:srgbClr val="00B050"/>
                </a:solidFill>
              </a:rPr>
              <a:t>Nepovinné aktivity: </a:t>
            </a:r>
            <a:r>
              <a:rPr lang="cs-CZ" sz="2400" dirty="0" smtClean="0"/>
              <a:t>certifikace</a:t>
            </a:r>
          </a:p>
          <a:p>
            <a:pPr lvl="1">
              <a:spcBef>
                <a:spcPts val="0"/>
              </a:spcBef>
            </a:pPr>
            <a:r>
              <a:rPr lang="cs-CZ" sz="2000" dirty="0" smtClean="0"/>
              <a:t>externí </a:t>
            </a:r>
            <a:r>
              <a:rPr lang="cs-CZ" sz="2000" dirty="0"/>
              <a:t>audit provedený druhou nebo třetí </a:t>
            </a:r>
            <a:r>
              <a:rPr lang="cs-CZ" sz="2000" dirty="0" smtClean="0"/>
              <a:t>stranou (certifikační nebo dodavatelský audit)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400" dirty="0"/>
              <a:t> </a:t>
            </a:r>
            <a:r>
              <a:rPr lang="cs-CZ" sz="2400" dirty="0" smtClean="0"/>
              <a:t>Základní </a:t>
            </a:r>
            <a:r>
              <a:rPr lang="cs-CZ" sz="2400" dirty="0"/>
              <a:t>typy </a:t>
            </a:r>
            <a:r>
              <a:rPr lang="cs-CZ" sz="2400" dirty="0" smtClean="0"/>
              <a:t>norem</a:t>
            </a:r>
            <a:r>
              <a:rPr lang="cs-CZ" sz="2400" dirty="0"/>
              <a:t>:</a:t>
            </a:r>
          </a:p>
          <a:p>
            <a:pPr lvl="1">
              <a:spcBef>
                <a:spcPts val="0"/>
              </a:spcBef>
            </a:pPr>
            <a:r>
              <a:rPr lang="cs-CZ" sz="2400" dirty="0" smtClean="0"/>
              <a:t>Mezinárodní normy</a:t>
            </a:r>
          </a:p>
          <a:p>
            <a:pPr lvl="1">
              <a:spcBef>
                <a:spcPts val="0"/>
              </a:spcBef>
            </a:pPr>
            <a:r>
              <a:rPr lang="cs-CZ" sz="2400" dirty="0" smtClean="0"/>
              <a:t>Normy obchodních řetězců</a:t>
            </a: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 </a:t>
            </a:r>
            <a:r>
              <a:rPr lang="cs-CZ" sz="2400" dirty="0" smtClean="0"/>
              <a:t>Česká certifikace</a:t>
            </a:r>
          </a:p>
          <a:p>
            <a:pPr lvl="1">
              <a:spcBef>
                <a:spcPts val="0"/>
              </a:spcBef>
            </a:pPr>
            <a:r>
              <a:rPr lang="cs-CZ" sz="2400" dirty="0" smtClean="0"/>
              <a:t>Věstník </a:t>
            </a:r>
            <a:r>
              <a:rPr lang="cs-CZ" sz="2400" dirty="0" err="1"/>
              <a:t>MZe</a:t>
            </a:r>
            <a:r>
              <a:rPr lang="cs-CZ" sz="2400" dirty="0"/>
              <a:t> č. 1/2001 Všeobecné požadavky na systém analýzy nebezpečí a stanovení kritických kontrolních bodů (HACCP) a podmínky pro jeho </a:t>
            </a:r>
            <a:r>
              <a:rPr lang="cs-CZ" sz="2400" dirty="0" smtClean="0"/>
              <a:t>certifikaci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081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5554960" cy="4421088"/>
          </a:xfrm>
        </p:spPr>
        <p:txBody>
          <a:bodyPr>
            <a:normAutofit/>
          </a:bodyPr>
          <a:lstStyle/>
          <a:p>
            <a:r>
              <a:rPr lang="cs-CZ" dirty="0" smtClean="0"/>
              <a:t>ISO: International  </a:t>
            </a:r>
            <a:r>
              <a:rPr lang="cs-CZ" dirty="0" err="1" smtClean="0"/>
              <a:t>Organisation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Stanardisation</a:t>
            </a:r>
            <a:r>
              <a:rPr lang="cs-CZ" dirty="0" smtClean="0"/>
              <a:t> (Ženeva, 1947)</a:t>
            </a:r>
          </a:p>
          <a:p>
            <a:r>
              <a:rPr lang="cs-CZ" dirty="0" smtClean="0"/>
              <a:t>ISO 9001:2000</a:t>
            </a:r>
          </a:p>
          <a:p>
            <a:pPr lvl="1"/>
            <a:r>
              <a:rPr lang="cs-CZ" dirty="0" smtClean="0"/>
              <a:t>standardizace systémů jakosti</a:t>
            </a:r>
          </a:p>
          <a:p>
            <a:pPr lvl="1"/>
            <a:r>
              <a:rPr lang="cs-CZ" dirty="0" smtClean="0"/>
              <a:t>PDCA přístup</a:t>
            </a:r>
          </a:p>
          <a:p>
            <a:r>
              <a:rPr lang="cs-CZ" dirty="0" smtClean="0"/>
              <a:t>ISO 22.000:2005</a:t>
            </a:r>
          </a:p>
          <a:p>
            <a:pPr lvl="1"/>
            <a:r>
              <a:rPr lang="cs-CZ" dirty="0" smtClean="0"/>
              <a:t>Klíčové oblasti: komunikace, management, program nezbytných předpokladů, HACCP</a:t>
            </a:r>
          </a:p>
          <a:p>
            <a:pPr lvl="1"/>
            <a:r>
              <a:rPr lang="cs-CZ" dirty="0" smtClean="0"/>
              <a:t>Schopnost plánovat, vytvořit, udržovat a zlepšovat bezpečný potravinářský produkt s ohledem na požadavky zákazníka a zákonné regulace</a:t>
            </a: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09868797"/>
              </p:ext>
            </p:extLst>
          </p:nvPr>
        </p:nvGraphicFramePr>
        <p:xfrm>
          <a:off x="6012160" y="1916832"/>
          <a:ext cx="2903984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941168"/>
            <a:ext cx="2387723" cy="85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6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Normy obchodních řetězců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BRC: </a:t>
            </a:r>
            <a:r>
              <a:rPr lang="cs-CZ" dirty="0" err="1" smtClean="0"/>
              <a:t>British</a:t>
            </a:r>
            <a:r>
              <a:rPr lang="cs-CZ" dirty="0" smtClean="0"/>
              <a:t> Retail </a:t>
            </a:r>
            <a:r>
              <a:rPr lang="cs-CZ" dirty="0" err="1" smtClean="0"/>
              <a:t>Consorcium</a:t>
            </a:r>
            <a:r>
              <a:rPr lang="cs-CZ" dirty="0" smtClean="0"/>
              <a:t> (1998)</a:t>
            </a:r>
          </a:p>
          <a:p>
            <a:pPr lvl="1"/>
            <a:r>
              <a:rPr lang="cs-CZ" dirty="0" smtClean="0"/>
              <a:t> verze č. 6, 2012</a:t>
            </a:r>
          </a:p>
          <a:p>
            <a:pPr lvl="1"/>
            <a:r>
              <a:rPr lang="cs-CZ" dirty="0" smtClean="0"/>
              <a:t>EFSIS: verze BRC pro malé podniky</a:t>
            </a:r>
            <a:endParaRPr lang="cs-CZ" dirty="0"/>
          </a:p>
          <a:p>
            <a:r>
              <a:rPr lang="cs-CZ" dirty="0" smtClean="0"/>
              <a:t>IFS: International Food Standard (Německo, 2003)</a:t>
            </a:r>
          </a:p>
          <a:p>
            <a:pPr lvl="1"/>
            <a:r>
              <a:rPr lang="cs-CZ" dirty="0" smtClean="0"/>
              <a:t>verze č. 5, 2007</a:t>
            </a:r>
          </a:p>
          <a:p>
            <a:r>
              <a:rPr lang="cs-CZ" dirty="0" smtClean="0"/>
              <a:t>GFSI: </a:t>
            </a:r>
            <a:r>
              <a:rPr lang="cs-CZ" dirty="0" err="1" smtClean="0"/>
              <a:t>Global</a:t>
            </a:r>
            <a:r>
              <a:rPr lang="cs-CZ" dirty="0" smtClean="0"/>
              <a:t> Food </a:t>
            </a:r>
            <a:r>
              <a:rPr lang="cs-CZ" dirty="0" err="1" smtClean="0"/>
              <a:t>Safety</a:t>
            </a:r>
            <a:r>
              <a:rPr lang="cs-CZ" dirty="0" smtClean="0"/>
              <a:t> </a:t>
            </a:r>
            <a:r>
              <a:rPr lang="cs-CZ" dirty="0" err="1" smtClean="0"/>
              <a:t>Initiative</a:t>
            </a:r>
            <a:r>
              <a:rPr lang="cs-CZ" dirty="0" smtClean="0"/>
              <a:t> (</a:t>
            </a:r>
            <a:r>
              <a:rPr lang="cs-CZ" dirty="0" err="1" smtClean="0"/>
              <a:t>The</a:t>
            </a:r>
            <a:r>
              <a:rPr lang="cs-CZ" dirty="0" smtClean="0"/>
              <a:t> Food </a:t>
            </a:r>
            <a:r>
              <a:rPr lang="cs-CZ" dirty="0" err="1" smtClean="0"/>
              <a:t>Bussines</a:t>
            </a:r>
            <a:r>
              <a:rPr lang="cs-CZ" dirty="0" smtClean="0"/>
              <a:t> </a:t>
            </a:r>
            <a:r>
              <a:rPr lang="cs-CZ" dirty="0" err="1" smtClean="0"/>
              <a:t>Forum</a:t>
            </a:r>
            <a:r>
              <a:rPr lang="cs-CZ" dirty="0" smtClean="0"/>
              <a:t>, 2000, Paříž)</a:t>
            </a:r>
          </a:p>
          <a:p>
            <a:pPr lvl="2"/>
            <a:r>
              <a:rPr lang="cs-CZ" dirty="0" smtClean="0"/>
              <a:t>Sloučení požadavků norem BRC, IFS a dalších (</a:t>
            </a:r>
            <a:r>
              <a:rPr lang="cs-CZ" dirty="0" err="1" smtClean="0"/>
              <a:t>Dutch</a:t>
            </a:r>
            <a:r>
              <a:rPr lang="cs-CZ" dirty="0" smtClean="0"/>
              <a:t> HACCP, SQF, FSSC 22.000)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315814"/>
            <a:ext cx="2304256" cy="47006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934982"/>
            <a:ext cx="1193800" cy="17018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094595"/>
            <a:ext cx="1333260" cy="9352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893767"/>
            <a:ext cx="992634" cy="156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0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177</Words>
  <Application>Microsoft Office PowerPoint</Application>
  <PresentationFormat>Předvádění na obrazovce (4:3)</PresentationFormat>
  <Paragraphs>33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Přehlednost</vt:lpstr>
      <vt:lpstr>Standardizace v hygieně výživy</vt:lpstr>
      <vt:lpstr>Certifikace – nepovinná aktivita</vt:lpstr>
      <vt:lpstr>Mezinárodní normy</vt:lpstr>
      <vt:lpstr>Normy obchodních řetězců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Peřina</dc:creator>
  <cp:lastModifiedBy>Aleš Peřina</cp:lastModifiedBy>
  <cp:revision>15</cp:revision>
  <dcterms:created xsi:type="dcterms:W3CDTF">2012-10-09T06:35:29Z</dcterms:created>
  <dcterms:modified xsi:type="dcterms:W3CDTF">2015-09-11T11:09:23Z</dcterms:modified>
</cp:coreProperties>
</file>