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01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10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10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047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23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269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31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404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70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70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30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3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74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70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46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79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6B31350-BD7B-4B0D-8409-BB6C2CA04AC8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12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4.-5.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35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Vyberte tvary akuzativu singuláru: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 err="1" smtClean="0"/>
              <a:t>domum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rerum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spurium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hominum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vulnus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arcus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basim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regionum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continuum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superficiem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cornu</a:t>
            </a:r>
            <a:r>
              <a:rPr lang="cs-CZ" altLang="cs-CZ" sz="2800" b="1" dirty="0" smtClean="0"/>
              <a:t>, rete, </a:t>
            </a:r>
            <a:r>
              <a:rPr lang="cs-CZ" altLang="cs-CZ" sz="2800" b="1" dirty="0" err="1" smtClean="0"/>
              <a:t>tussium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diaphragmatum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spiritum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ureterum</a:t>
            </a:r>
            <a:r>
              <a:rPr lang="cs-CZ" altLang="cs-CZ" sz="2800" b="1" dirty="0" smtClean="0"/>
              <a:t>, os, </a:t>
            </a:r>
            <a:r>
              <a:rPr lang="cs-CZ" altLang="cs-CZ" sz="2800" b="1" dirty="0" err="1" smtClean="0"/>
              <a:t>ossa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uterum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nasalium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crurum</a:t>
            </a:r>
            <a:r>
              <a:rPr lang="cs-CZ" altLang="cs-CZ" sz="2800" b="1" dirty="0" smtClean="0"/>
              <a:t>, ganglion, </a:t>
            </a:r>
            <a:r>
              <a:rPr lang="cs-CZ" altLang="cs-CZ" sz="2800" b="1" dirty="0" err="1" smtClean="0"/>
              <a:t>rem</a:t>
            </a:r>
            <a:r>
              <a:rPr lang="cs-CZ" altLang="cs-CZ" sz="2800" b="1" dirty="0" smtClean="0"/>
              <a:t>, </a:t>
            </a:r>
            <a:r>
              <a:rPr lang="cs-CZ" altLang="cs-CZ" sz="2800" b="1" dirty="0" err="1" smtClean="0"/>
              <a:t>ren</a:t>
            </a:r>
            <a:endParaRPr lang="cs-CZ" altLang="cs-CZ" sz="28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41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Převeďte do singuláru nebo plurálu: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54954" y="2260600"/>
            <a:ext cx="4825158" cy="3759201"/>
          </a:xfrm>
        </p:spPr>
        <p:txBody>
          <a:bodyPr>
            <a:normAutofit lnSpcReduction="10000"/>
          </a:bodyPr>
          <a:lstStyle/>
          <a:p>
            <a:r>
              <a:rPr lang="cs-CZ" altLang="cs-CZ" sz="2400" b="1" dirty="0" err="1" smtClean="0"/>
              <a:t>meatum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genuum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carie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fetūs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gravidas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graviditas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cubitum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capitum</a:t>
            </a:r>
            <a:endParaRPr lang="cs-CZ" altLang="cs-CZ" sz="2400" b="1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8712" y="2260600"/>
            <a:ext cx="4825159" cy="3759200"/>
          </a:xfrm>
        </p:spPr>
        <p:txBody>
          <a:bodyPr>
            <a:noAutofit/>
          </a:bodyPr>
          <a:lstStyle/>
          <a:p>
            <a:r>
              <a:rPr lang="cs-CZ" altLang="cs-CZ" sz="2400" b="1" dirty="0" err="1" smtClean="0"/>
              <a:t>decubitum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bicipites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foramine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nutricio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partium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partuum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partibus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morbum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mortium</a:t>
            </a:r>
            <a:r>
              <a:rPr lang="cs-CZ" altLang="cs-CZ" sz="2400" dirty="0" smtClean="0"/>
              <a:t>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314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Spojte adjektiva s vhodným tvarem substantiva z nabídky: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800" b="1" i="1" dirty="0" err="1"/>
              <a:t>frontalia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sinistri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sinistra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simplicium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multiplices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simplicis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brachialem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dextrum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multiplicem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sanorum</a:t>
            </a:r>
            <a:endParaRPr lang="cs-CZ" altLang="cs-CZ" sz="2800" b="1" i="1" dirty="0"/>
          </a:p>
          <a:p>
            <a:pPr marL="0" indent="0">
              <a:buFontTx/>
              <a:buNone/>
              <a:defRPr/>
            </a:pPr>
            <a:endParaRPr lang="cs-CZ" altLang="cs-CZ" sz="2800" b="1" dirty="0"/>
          </a:p>
          <a:p>
            <a:pPr>
              <a:defRPr/>
            </a:pPr>
            <a:r>
              <a:rPr lang="cs-CZ" altLang="cs-CZ" sz="2800" b="1" dirty="0"/>
              <a:t>manu, </a:t>
            </a:r>
            <a:r>
              <a:rPr lang="cs-CZ" altLang="cs-CZ" sz="2800" b="1" dirty="0" err="1"/>
              <a:t>articulationis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plexum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pulmonum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oculum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cornua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pulverum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genūs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fracturae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sclerosim</a:t>
            </a:r>
            <a:endParaRPr lang="cs-CZ" alt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6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Dejte do opačného čísla: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 err="1" smtClean="0"/>
              <a:t>homines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cum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morbis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gravibus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remedia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contra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dolores</a:t>
            </a:r>
            <a:endParaRPr lang="cs-CZ" altLang="cs-CZ" sz="2400" b="1" dirty="0" smtClean="0"/>
          </a:p>
          <a:p>
            <a:r>
              <a:rPr lang="cs-CZ" altLang="cs-CZ" sz="2400" b="1" dirty="0" smtClean="0"/>
              <a:t>in </a:t>
            </a:r>
            <a:r>
              <a:rPr lang="cs-CZ" altLang="cs-CZ" sz="2400" b="1" dirty="0" err="1" smtClean="0"/>
              <a:t>cavitatem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dentis</a:t>
            </a:r>
            <a:endParaRPr lang="cs-CZ" altLang="cs-CZ" sz="2400" b="1" dirty="0" smtClean="0"/>
          </a:p>
          <a:p>
            <a:r>
              <a:rPr lang="cs-CZ" altLang="cs-CZ" sz="2400" b="1" dirty="0" smtClean="0"/>
              <a:t>sub </a:t>
            </a:r>
            <a:r>
              <a:rPr lang="cs-CZ" altLang="cs-CZ" sz="2400" b="1" dirty="0" err="1" smtClean="0"/>
              <a:t>cortice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lentis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laesiones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musculorum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intercostalium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ligamenta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collateralia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articulationum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digitorum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manuum</a:t>
            </a:r>
            <a:endParaRPr lang="cs-CZ" altLang="cs-CZ" sz="24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97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Vytvořte spojení: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73300"/>
            <a:ext cx="8825659" cy="37465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causa — partus — </a:t>
            </a:r>
            <a:r>
              <a:rPr lang="cs-CZ" altLang="cs-CZ" sz="2000" b="1" dirty="0" err="1"/>
              <a:t>praematurus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sine — </a:t>
            </a:r>
            <a:r>
              <a:rPr lang="cs-CZ" altLang="cs-CZ" sz="2000" b="1" dirty="0" err="1"/>
              <a:t>dolor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caput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propter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pulsus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frequens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symptoma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morbus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incipiens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symptoma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pl</a:t>
            </a:r>
            <a:r>
              <a:rPr lang="cs-CZ" altLang="cs-CZ" sz="2000" b="1" dirty="0"/>
              <a:t>.) — arthritis — </a:t>
            </a:r>
            <a:r>
              <a:rPr lang="cs-CZ" altLang="cs-CZ" sz="2000" b="1" dirty="0" err="1"/>
              <a:t>rheumaticus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contra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morbus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pl</a:t>
            </a:r>
            <a:r>
              <a:rPr lang="cs-CZ" altLang="cs-CZ" sz="2000" b="1" dirty="0"/>
              <a:t>.) — </a:t>
            </a:r>
            <a:r>
              <a:rPr lang="cs-CZ" altLang="cs-CZ" sz="2000" b="1" dirty="0" err="1"/>
              <a:t>infectiosus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in — </a:t>
            </a:r>
            <a:r>
              <a:rPr lang="cs-CZ" altLang="cs-CZ" sz="2000" b="1" dirty="0" err="1"/>
              <a:t>periculum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mors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ulcus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pl</a:t>
            </a:r>
            <a:r>
              <a:rPr lang="cs-CZ" altLang="cs-CZ" sz="2000" b="1" dirty="0"/>
              <a:t>.) — in — </a:t>
            </a:r>
            <a:r>
              <a:rPr lang="cs-CZ" altLang="cs-CZ" sz="2000" b="1" dirty="0" err="1"/>
              <a:t>colon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descendens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sanatio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cum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defectus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ad — </a:t>
            </a:r>
            <a:r>
              <a:rPr lang="cs-CZ" altLang="cs-CZ" sz="2000" b="1" dirty="0" err="1"/>
              <a:t>scatula</a:t>
            </a:r>
            <a:r>
              <a:rPr lang="cs-CZ" altLang="cs-CZ" sz="2000" b="1" dirty="0"/>
              <a:t> — </a:t>
            </a:r>
            <a:r>
              <a:rPr lang="cs-CZ" altLang="cs-CZ" sz="2000" b="1" dirty="0" err="1"/>
              <a:t>parvus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partus — extra — </a:t>
            </a:r>
            <a:r>
              <a:rPr lang="cs-CZ" altLang="cs-CZ" sz="2000" b="1" dirty="0" err="1"/>
              <a:t>murus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pl</a:t>
            </a:r>
            <a:r>
              <a:rPr lang="cs-CZ" altLang="cs-CZ" sz="2000" b="1" dirty="0" smtClean="0"/>
              <a:t>.) </a:t>
            </a:r>
            <a:r>
              <a:rPr lang="cs-CZ" altLang="cs-CZ" sz="2000" dirty="0" err="1" smtClean="0"/>
              <a:t>mūrus</a:t>
            </a:r>
            <a:r>
              <a:rPr lang="cs-CZ" altLang="cs-CZ" sz="2000" dirty="0"/>
              <a:t>, ī, m. „zeď“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369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Vytvořte spojení: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98700"/>
            <a:ext cx="8825659" cy="42291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trauma (</a:t>
            </a:r>
            <a:r>
              <a:rPr lang="cs-CZ" altLang="cs-CZ" b="1" dirty="0" err="1"/>
              <a:t>pl</a:t>
            </a:r>
            <a:r>
              <a:rPr lang="cs-CZ" altLang="cs-CZ" b="1" dirty="0"/>
              <a:t>). — gravis — </a:t>
            </a:r>
            <a:r>
              <a:rPr lang="cs-CZ" altLang="cs-CZ" b="1" dirty="0" err="1"/>
              <a:t>columna</a:t>
            </a:r>
            <a:r>
              <a:rPr lang="cs-CZ" altLang="cs-CZ" b="1" dirty="0"/>
              <a:t> </a:t>
            </a:r>
            <a:r>
              <a:rPr lang="cs-CZ" altLang="cs-CZ" b="1" dirty="0" err="1"/>
              <a:t>vertebralis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operatio</a:t>
            </a:r>
            <a:r>
              <a:rPr lang="cs-CZ" altLang="cs-CZ" b="1" dirty="0"/>
              <a:t> — </a:t>
            </a:r>
            <a:r>
              <a:rPr lang="cs-CZ" altLang="cs-CZ" b="1" dirty="0" err="1"/>
              <a:t>propter</a:t>
            </a:r>
            <a:r>
              <a:rPr lang="cs-CZ" altLang="cs-CZ" b="1" dirty="0"/>
              <a:t> — </a:t>
            </a:r>
            <a:r>
              <a:rPr lang="cs-CZ" altLang="cs-CZ" b="1" dirty="0" err="1"/>
              <a:t>fractura</a:t>
            </a:r>
            <a:r>
              <a:rPr lang="cs-CZ" altLang="cs-CZ" b="1" dirty="0"/>
              <a:t> — gravis — ulna — </a:t>
            </a:r>
            <a:r>
              <a:rPr lang="cs-CZ" altLang="cs-CZ" b="1" dirty="0" err="1"/>
              <a:t>sinister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contusio</a:t>
            </a:r>
            <a:r>
              <a:rPr lang="cs-CZ" altLang="cs-CZ" b="1" dirty="0"/>
              <a:t> — </a:t>
            </a:r>
            <a:r>
              <a:rPr lang="cs-CZ" altLang="cs-CZ" b="1" dirty="0" err="1"/>
              <a:t>musculus</a:t>
            </a:r>
            <a:r>
              <a:rPr lang="cs-CZ" altLang="cs-CZ" b="1" dirty="0"/>
              <a:t> — biceps — </a:t>
            </a:r>
            <a:r>
              <a:rPr lang="cs-CZ" altLang="cs-CZ" b="1" dirty="0" err="1"/>
              <a:t>brachium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in — status — post — </a:t>
            </a:r>
            <a:r>
              <a:rPr lang="cs-CZ" altLang="cs-CZ" b="1" dirty="0" err="1"/>
              <a:t>infarctus</a:t>
            </a:r>
            <a:r>
              <a:rPr lang="cs-CZ" altLang="cs-CZ" b="1" dirty="0"/>
              <a:t> — </a:t>
            </a:r>
            <a:r>
              <a:rPr lang="cs-CZ" altLang="cs-CZ" b="1" dirty="0" err="1"/>
              <a:t>cor</a:t>
            </a:r>
            <a:r>
              <a:rPr lang="cs-CZ" altLang="cs-CZ" b="1" dirty="0"/>
              <a:t> — </a:t>
            </a:r>
            <a:r>
              <a:rPr lang="cs-CZ" altLang="cs-CZ" b="1" dirty="0" err="1"/>
              <a:t>recens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propter</a:t>
            </a:r>
            <a:r>
              <a:rPr lang="cs-CZ" altLang="cs-CZ" b="1" dirty="0"/>
              <a:t> — </a:t>
            </a:r>
            <a:r>
              <a:rPr lang="cs-CZ" altLang="cs-CZ" b="1" dirty="0" err="1"/>
              <a:t>nephrosis</a:t>
            </a:r>
            <a:r>
              <a:rPr lang="cs-CZ" altLang="cs-CZ" b="1" dirty="0"/>
              <a:t> — gravis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gutta</a:t>
            </a:r>
            <a:r>
              <a:rPr lang="cs-CZ" altLang="cs-CZ" b="1" dirty="0"/>
              <a:t> (</a:t>
            </a:r>
            <a:r>
              <a:rPr lang="cs-CZ" altLang="cs-CZ" b="1" dirty="0" err="1"/>
              <a:t>pl</a:t>
            </a:r>
            <a:r>
              <a:rPr lang="cs-CZ" altLang="cs-CZ" b="1" dirty="0"/>
              <a:t>.) — </a:t>
            </a:r>
            <a:r>
              <a:rPr lang="cs-CZ" altLang="cs-CZ" b="1" dirty="0" err="1"/>
              <a:t>contra</a:t>
            </a:r>
            <a:r>
              <a:rPr lang="cs-CZ" altLang="cs-CZ" b="1" dirty="0"/>
              <a:t> — </a:t>
            </a:r>
            <a:r>
              <a:rPr lang="cs-CZ" altLang="cs-CZ" b="1" dirty="0" err="1"/>
              <a:t>tussis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propter</a:t>
            </a:r>
            <a:r>
              <a:rPr lang="cs-CZ" altLang="cs-CZ" b="1" dirty="0"/>
              <a:t> — </a:t>
            </a:r>
            <a:r>
              <a:rPr lang="cs-CZ" altLang="cs-CZ" b="1" dirty="0" err="1"/>
              <a:t>fractura</a:t>
            </a:r>
            <a:r>
              <a:rPr lang="cs-CZ" altLang="cs-CZ" b="1" dirty="0"/>
              <a:t> — </a:t>
            </a:r>
            <a:r>
              <a:rPr lang="cs-CZ" altLang="cs-CZ" b="1" dirty="0" err="1"/>
              <a:t>collum</a:t>
            </a:r>
            <a:r>
              <a:rPr lang="cs-CZ" altLang="cs-CZ" b="1" dirty="0"/>
              <a:t> — femur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vulnus</a:t>
            </a:r>
            <a:r>
              <a:rPr lang="cs-CZ" altLang="cs-CZ" b="1" dirty="0"/>
              <a:t> (</a:t>
            </a:r>
            <a:r>
              <a:rPr lang="cs-CZ" altLang="cs-CZ" b="1" dirty="0" err="1"/>
              <a:t>pl</a:t>
            </a:r>
            <a:r>
              <a:rPr lang="cs-CZ" altLang="cs-CZ" b="1" dirty="0"/>
              <a:t>.) — </a:t>
            </a:r>
            <a:r>
              <a:rPr lang="cs-CZ" altLang="cs-CZ" b="1" dirty="0" err="1"/>
              <a:t>lacer</a:t>
            </a:r>
            <a:r>
              <a:rPr lang="cs-CZ" altLang="cs-CZ" b="1" dirty="0"/>
              <a:t> — </a:t>
            </a:r>
            <a:r>
              <a:rPr lang="cs-CZ" altLang="cs-CZ" b="1" dirty="0" err="1"/>
              <a:t>caput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fractura</a:t>
            </a:r>
            <a:r>
              <a:rPr lang="cs-CZ" altLang="cs-CZ" b="1" dirty="0"/>
              <a:t> — </a:t>
            </a:r>
            <a:r>
              <a:rPr lang="cs-CZ" altLang="cs-CZ" b="1" dirty="0" err="1"/>
              <a:t>pars</a:t>
            </a:r>
            <a:r>
              <a:rPr lang="cs-CZ" altLang="cs-CZ" b="1" dirty="0"/>
              <a:t> — </a:t>
            </a:r>
            <a:r>
              <a:rPr lang="cs-CZ" altLang="cs-CZ" b="1" dirty="0" err="1"/>
              <a:t>distalis</a:t>
            </a:r>
            <a:r>
              <a:rPr lang="cs-CZ" altLang="cs-CZ" b="1" dirty="0"/>
              <a:t> — humerus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extractio</a:t>
            </a:r>
            <a:r>
              <a:rPr lang="cs-CZ" altLang="cs-CZ" b="1" dirty="0"/>
              <a:t> — </a:t>
            </a:r>
            <a:r>
              <a:rPr lang="cs-CZ" altLang="cs-CZ" b="1" dirty="0" err="1"/>
              <a:t>dens</a:t>
            </a:r>
            <a:r>
              <a:rPr lang="cs-CZ" altLang="cs-CZ" b="1" dirty="0"/>
              <a:t> — </a:t>
            </a:r>
            <a:r>
              <a:rPr lang="cs-CZ" altLang="cs-CZ" b="1" dirty="0" err="1"/>
              <a:t>lacteus</a:t>
            </a:r>
            <a:r>
              <a:rPr lang="cs-CZ" altLang="cs-CZ" b="1" dirty="0"/>
              <a:t> — e — </a:t>
            </a:r>
            <a:r>
              <a:rPr lang="cs-CZ" altLang="cs-CZ" b="1" dirty="0" err="1"/>
              <a:t>caries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apud</a:t>
            </a:r>
            <a:r>
              <a:rPr lang="cs-CZ" altLang="cs-CZ" b="1" dirty="0"/>
              <a:t> — </a:t>
            </a:r>
            <a:r>
              <a:rPr lang="cs-CZ" altLang="cs-CZ" b="1" dirty="0" err="1"/>
              <a:t>aditus</a:t>
            </a:r>
            <a:r>
              <a:rPr lang="cs-CZ" altLang="cs-CZ" b="1" dirty="0"/>
              <a:t> — larynx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in — sinus — </a:t>
            </a:r>
            <a:r>
              <a:rPr lang="cs-CZ" altLang="cs-CZ" b="1" dirty="0" err="1"/>
              <a:t>occipitalis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52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Doplňte správné koncovky:</a:t>
            </a:r>
            <a:r>
              <a:rPr lang="cs-CZ" altLang="cs-CZ" sz="6600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86000"/>
            <a:ext cx="8825659" cy="4241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err="1"/>
              <a:t>Extractio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dent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molar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cum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dolor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acr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Dolor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acut</a:t>
            </a:r>
            <a:r>
              <a:rPr lang="cs-CZ" altLang="cs-CZ" sz="2000" b="1" dirty="0"/>
              <a:t>..... in </a:t>
            </a:r>
            <a:r>
              <a:rPr lang="cs-CZ" altLang="cs-CZ" sz="2000" b="1" dirty="0" err="1"/>
              <a:t>pulmon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dextr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Medicamentum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contra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tuss</a:t>
            </a:r>
            <a:r>
              <a:rPr lang="cs-CZ" altLang="cs-CZ" sz="2000" b="1" dirty="0"/>
              <a:t>..... in </a:t>
            </a:r>
            <a:r>
              <a:rPr lang="cs-CZ" altLang="cs-CZ" sz="2000" b="1" dirty="0" err="1"/>
              <a:t>lagoen</a:t>
            </a:r>
            <a:r>
              <a:rPr lang="cs-CZ" altLang="cs-CZ" sz="2000" b="1" dirty="0"/>
              <a:t>..... pro infant..... et </a:t>
            </a:r>
            <a:r>
              <a:rPr lang="cs-CZ" altLang="cs-CZ" sz="2000" b="1" dirty="0" err="1"/>
              <a:t>adult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Auxilium</a:t>
            </a:r>
            <a:r>
              <a:rPr lang="cs-CZ" altLang="cs-CZ" sz="2000" b="1" dirty="0"/>
              <a:t> celer..... in traumat..... </a:t>
            </a:r>
            <a:r>
              <a:rPr lang="cs-CZ" altLang="cs-CZ" sz="2000" b="1" dirty="0" err="1"/>
              <a:t>grav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Laesio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capit</a:t>
            </a:r>
            <a:r>
              <a:rPr lang="cs-CZ" altLang="cs-CZ" sz="2000" b="1" dirty="0"/>
              <a:t>..... long..... </a:t>
            </a:r>
            <a:r>
              <a:rPr lang="cs-CZ" altLang="cs-CZ" sz="2000" b="1" dirty="0" err="1"/>
              <a:t>muscul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bicipit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brachi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Remedium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cardinal</a:t>
            </a:r>
            <a:r>
              <a:rPr lang="cs-CZ" altLang="cs-CZ" sz="2000" b="1" dirty="0"/>
              <a:t>..... et </a:t>
            </a:r>
            <a:r>
              <a:rPr lang="cs-CZ" altLang="cs-CZ" sz="2000" b="1" dirty="0" err="1"/>
              <a:t>adiuvan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Mors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subit</a:t>
            </a:r>
            <a:r>
              <a:rPr lang="cs-CZ" altLang="cs-CZ" sz="2000" b="1" dirty="0"/>
              <a:t>..... post </a:t>
            </a:r>
            <a:r>
              <a:rPr lang="cs-CZ" altLang="cs-CZ" sz="2000" b="1" dirty="0" err="1"/>
              <a:t>dos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letal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Pus in </a:t>
            </a:r>
            <a:r>
              <a:rPr lang="cs-CZ" altLang="cs-CZ" sz="2000" b="1" dirty="0" err="1"/>
              <a:t>vulner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lacer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Symptomat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hepatit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malign</a:t>
            </a:r>
            <a:r>
              <a:rPr lang="cs-CZ" altLang="cs-CZ" sz="2000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Status post </a:t>
            </a:r>
            <a:r>
              <a:rPr lang="cs-CZ" altLang="cs-CZ" sz="2000" b="1" dirty="0" err="1"/>
              <a:t>amputation</a:t>
            </a:r>
            <a:r>
              <a:rPr lang="cs-CZ" altLang="cs-CZ" sz="2000" b="1" dirty="0"/>
              <a:t>..... lob..... </a:t>
            </a:r>
            <a:r>
              <a:rPr lang="cs-CZ" altLang="cs-CZ" sz="2000" b="1" dirty="0" err="1"/>
              <a:t>pulmon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sinistr</a:t>
            </a:r>
            <a:r>
              <a:rPr lang="cs-CZ" altLang="cs-CZ" sz="2000" b="1" dirty="0"/>
              <a:t>..... </a:t>
            </a:r>
            <a:r>
              <a:rPr lang="cs-CZ" altLang="cs-CZ" sz="2000" b="1" dirty="0" err="1"/>
              <a:t>propter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tuberculos</a:t>
            </a:r>
            <a:r>
              <a:rPr lang="cs-CZ" altLang="cs-CZ" sz="2000" b="1" dirty="0"/>
              <a:t>.....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0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398746" cy="706964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Doplňte tabulku tak, aby každý řádek obsahoval jeden výraz v různých pádech a každý sloupec různé výrazy v jednom pádě</a:t>
            </a:r>
            <a:r>
              <a:rPr lang="cs-CZ" altLang="cs-CZ" dirty="0" smtClean="0"/>
              <a:t>: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59444"/>
              </p:ext>
            </p:extLst>
          </p:nvPr>
        </p:nvGraphicFramePr>
        <p:xfrm>
          <a:off x="825126" y="2362623"/>
          <a:ext cx="10058401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1623061"/>
                <a:gridCol w="2388870"/>
                <a:gridCol w="1766569"/>
                <a:gridCol w="187960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dosis </a:t>
                      </a:r>
                      <a:r>
                        <a:rPr lang="cs-CZ" sz="2000" b="0" dirty="0" err="1" smtClean="0">
                          <a:solidFill>
                            <a:schemeClr val="tx1"/>
                          </a:solidFill>
                        </a:rPr>
                        <a:t>parva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nervi </a:t>
                      </a:r>
                      <a:r>
                        <a:rPr lang="cs-CZ" sz="2000" dirty="0" err="1" smtClean="0"/>
                        <a:t>abducentes</a:t>
                      </a:r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genu </a:t>
                      </a:r>
                      <a:r>
                        <a:rPr lang="cs-CZ" sz="2000" dirty="0" err="1" smtClean="0"/>
                        <a:t>varo</a:t>
                      </a:r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facies </a:t>
                      </a:r>
                      <a:r>
                        <a:rPr lang="cs-CZ" sz="2000" dirty="0" err="1" smtClean="0"/>
                        <a:t>cutaneis</a:t>
                      </a:r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tractuum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nervosorum</a:t>
                      </a:r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meatus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acusticus</a:t>
                      </a:r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vasa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afferentia</a:t>
                      </a:r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manibus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longis</a:t>
                      </a:r>
                      <a:endParaRPr lang="cs-CZ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54954" y="6532880"/>
            <a:ext cx="8825659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02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456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Iontový efekt</vt:lpstr>
      <vt:lpstr>Cvičení 4.-5. deklinace</vt:lpstr>
      <vt:lpstr>Vyberte tvary akuzativu singuláru:</vt:lpstr>
      <vt:lpstr>Převeďte do singuláru nebo plurálu:</vt:lpstr>
      <vt:lpstr>Spojte adjektiva s vhodným tvarem substantiva z nabídky: </vt:lpstr>
      <vt:lpstr>Dejte do opačného čísla: </vt:lpstr>
      <vt:lpstr>Vytvořte spojení:</vt:lpstr>
      <vt:lpstr>Vytvořte spojení:</vt:lpstr>
      <vt:lpstr>Doplňte správné koncovky: </vt:lpstr>
      <vt:lpstr>Doplňte tabulku tak, aby každý řádek obsahoval jeden výraz v různých pádech a každý sloupec různé výrazy v jednom pádě: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4.-5. deklinace</dc:title>
  <dc:creator>Soňa Žákovská</dc:creator>
  <cp:lastModifiedBy>Soňa Žákovská</cp:lastModifiedBy>
  <cp:revision>3</cp:revision>
  <dcterms:created xsi:type="dcterms:W3CDTF">2015-11-30T10:20:51Z</dcterms:created>
  <dcterms:modified xsi:type="dcterms:W3CDTF">2016-11-21T08:56:10Z</dcterms:modified>
</cp:coreProperties>
</file>