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52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76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449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567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319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095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301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392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625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68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82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75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70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53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18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55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31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D2C76DA-7F22-4318-A384-D565FDA8C5CD}" type="datetimeFigureOut">
              <a:rPr lang="cs-CZ" smtClean="0"/>
              <a:t>11. 12. 2016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73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61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Vytvořte názvy </a:t>
            </a:r>
            <a:r>
              <a:rPr lang="cs-CZ" dirty="0" err="1" smtClean="0"/>
              <a:t>zánětl</a:t>
            </a:r>
            <a:r>
              <a:rPr lang="cs-CZ" dirty="0" smtClean="0"/>
              <a:t>./ </a:t>
            </a:r>
            <a:r>
              <a:rPr lang="cs-CZ" dirty="0" err="1" smtClean="0"/>
              <a:t>nezánětl</a:t>
            </a:r>
            <a:r>
              <a:rPr lang="cs-CZ" dirty="0" smtClean="0"/>
              <a:t>./ nádor. onemocnění a spojte s výrazy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b="1" i="1" dirty="0" err="1" smtClean="0"/>
              <a:t>symptomata</a:t>
            </a:r>
            <a:r>
              <a:rPr lang="cs-CZ" sz="2600" b="1" dirty="0" smtClean="0"/>
              <a:t>; </a:t>
            </a:r>
            <a:r>
              <a:rPr lang="cs-CZ" sz="2600" b="1" i="1" dirty="0" err="1" smtClean="0"/>
              <a:t>remedia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contra</a:t>
            </a:r>
            <a:endParaRPr lang="cs-CZ" sz="2600" b="1" i="1" dirty="0" smtClean="0"/>
          </a:p>
          <a:p>
            <a:endParaRPr lang="cs-CZ" sz="2400" dirty="0"/>
          </a:p>
          <a:p>
            <a:r>
              <a:rPr lang="cs-CZ" altLang="cs-CZ" sz="2400" b="1" dirty="0" smtClean="0"/>
              <a:t>derma</a:t>
            </a:r>
            <a:endParaRPr lang="cs-CZ" altLang="cs-CZ" sz="2400" b="1" dirty="0"/>
          </a:p>
          <a:p>
            <a:r>
              <a:rPr lang="cs-CZ" altLang="cs-CZ" sz="2400" b="1" dirty="0" err="1"/>
              <a:t>hepar</a:t>
            </a:r>
            <a:endParaRPr lang="cs-CZ" altLang="cs-CZ" sz="2400" b="1" dirty="0"/>
          </a:p>
          <a:p>
            <a:r>
              <a:rPr lang="cs-CZ" altLang="cs-CZ" sz="2400" b="1" dirty="0" err="1"/>
              <a:t>nephros</a:t>
            </a:r>
            <a:endParaRPr lang="cs-CZ" altLang="cs-CZ" sz="2400" b="1" dirty="0"/>
          </a:p>
          <a:p>
            <a:r>
              <a:rPr lang="cs-CZ" altLang="cs-CZ" sz="2400" b="1" dirty="0" err="1"/>
              <a:t>arthron</a:t>
            </a: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318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Doplňte koncovky: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279176"/>
            <a:ext cx="8825659" cy="374062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 err="1"/>
              <a:t>segmentum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anteri</a:t>
            </a:r>
            <a:r>
              <a:rPr lang="cs-CZ" altLang="cs-CZ" sz="2000" b="1" dirty="0"/>
              <a:t>____ </a:t>
            </a:r>
            <a:r>
              <a:rPr lang="cs-CZ" altLang="cs-CZ" sz="2000" b="1" dirty="0" err="1"/>
              <a:t>lateral</a:t>
            </a:r>
            <a:r>
              <a:rPr lang="cs-CZ" altLang="cs-CZ" sz="2000" b="1" dirty="0"/>
              <a:t>____ </a:t>
            </a:r>
            <a:r>
              <a:rPr lang="cs-CZ" altLang="cs-CZ" sz="2000" b="1" dirty="0" err="1"/>
              <a:t>dextr</a:t>
            </a:r>
            <a:r>
              <a:rPr lang="cs-CZ" altLang="cs-CZ" sz="2000" b="1" dirty="0"/>
              <a:t>____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doses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medicament</a:t>
            </a:r>
            <a:r>
              <a:rPr lang="cs-CZ" altLang="cs-CZ" sz="2000" b="1" dirty="0"/>
              <a:t>____ </a:t>
            </a:r>
            <a:r>
              <a:rPr lang="cs-CZ" altLang="cs-CZ" sz="2000" b="1" dirty="0" err="1"/>
              <a:t>contra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dolor</a:t>
            </a:r>
            <a:r>
              <a:rPr lang="cs-CZ" altLang="cs-CZ" sz="2000" b="1" dirty="0"/>
              <a:t>___ maxim___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ulcus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peptic</a:t>
            </a:r>
            <a:r>
              <a:rPr lang="cs-CZ" altLang="cs-CZ" sz="2000" b="1" dirty="0"/>
              <a:t>____ </a:t>
            </a:r>
            <a:r>
              <a:rPr lang="cs-CZ" altLang="cs-CZ" sz="2000" b="1" dirty="0" err="1"/>
              <a:t>cum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haemorrhagi</a:t>
            </a:r>
            <a:r>
              <a:rPr lang="cs-CZ" altLang="cs-CZ" sz="2000" b="1" dirty="0"/>
              <a:t>___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in </a:t>
            </a:r>
            <a:r>
              <a:rPr lang="cs-CZ" altLang="cs-CZ" sz="2000" b="1" dirty="0" err="1"/>
              <a:t>margin</a:t>
            </a:r>
            <a:r>
              <a:rPr lang="cs-CZ" altLang="cs-CZ" sz="2000" b="1" dirty="0"/>
              <a:t>____ superior____ </a:t>
            </a:r>
            <a:r>
              <a:rPr lang="cs-CZ" altLang="cs-CZ" sz="2000" b="1" dirty="0" err="1"/>
              <a:t>pancreat</a:t>
            </a:r>
            <a:r>
              <a:rPr lang="cs-CZ" altLang="cs-CZ" sz="2000" b="1" dirty="0"/>
              <a:t>____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laesio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tunic</a:t>
            </a:r>
            <a:r>
              <a:rPr lang="cs-CZ" altLang="cs-CZ" sz="2000" b="1" dirty="0"/>
              <a:t>____ </a:t>
            </a:r>
            <a:r>
              <a:rPr lang="cs-CZ" altLang="cs-CZ" sz="2000" b="1" dirty="0" err="1"/>
              <a:t>mucos</a:t>
            </a:r>
            <a:r>
              <a:rPr lang="cs-CZ" altLang="cs-CZ" sz="2000" b="1" dirty="0"/>
              <a:t>____ intestin____ </a:t>
            </a:r>
            <a:r>
              <a:rPr lang="cs-CZ" altLang="cs-CZ" sz="2000" b="1" dirty="0" err="1"/>
              <a:t>crass</a:t>
            </a:r>
            <a:r>
              <a:rPr lang="cs-CZ" altLang="cs-CZ" sz="2000" b="1" dirty="0"/>
              <a:t>____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cum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dolor</a:t>
            </a:r>
            <a:r>
              <a:rPr lang="cs-CZ" altLang="cs-CZ" sz="2000" b="1" dirty="0"/>
              <a:t>____ </a:t>
            </a:r>
            <a:r>
              <a:rPr lang="cs-CZ" altLang="cs-CZ" sz="2000" b="1" dirty="0" err="1"/>
              <a:t>acr</a:t>
            </a:r>
            <a:r>
              <a:rPr lang="cs-CZ" altLang="cs-CZ" sz="2000" b="1" dirty="0"/>
              <a:t>___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oedem</a:t>
            </a:r>
            <a:r>
              <a:rPr lang="cs-CZ" altLang="cs-CZ" sz="2000" b="1" dirty="0"/>
              <a:t>___ (</a:t>
            </a:r>
            <a:r>
              <a:rPr lang="cs-CZ" altLang="cs-CZ" sz="2000" b="1" dirty="0" err="1"/>
              <a:t>pl</a:t>
            </a:r>
            <a:r>
              <a:rPr lang="cs-CZ" altLang="cs-CZ" sz="2000" b="1" dirty="0"/>
              <a:t>.) </a:t>
            </a:r>
            <a:r>
              <a:rPr lang="cs-CZ" altLang="cs-CZ" sz="2000" b="1" dirty="0" err="1"/>
              <a:t>membr</a:t>
            </a:r>
            <a:r>
              <a:rPr lang="cs-CZ" altLang="cs-CZ" sz="2000" b="1" dirty="0"/>
              <a:t>____ (</a:t>
            </a:r>
            <a:r>
              <a:rPr lang="cs-CZ" altLang="cs-CZ" sz="2000" b="1" dirty="0" err="1"/>
              <a:t>pl</a:t>
            </a:r>
            <a:r>
              <a:rPr lang="cs-CZ" altLang="cs-CZ" sz="2000" b="1" dirty="0"/>
              <a:t>.) </a:t>
            </a:r>
            <a:r>
              <a:rPr lang="cs-CZ" altLang="cs-CZ" sz="2000" b="1" dirty="0" err="1"/>
              <a:t>inferior</a:t>
            </a:r>
            <a:r>
              <a:rPr lang="cs-CZ" altLang="cs-CZ" sz="2000" b="1" dirty="0"/>
              <a:t>___ </a:t>
            </a:r>
            <a:r>
              <a:rPr lang="cs-CZ" altLang="cs-CZ" sz="2000" b="1" dirty="0" err="1"/>
              <a:t>propter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diabet</a:t>
            </a:r>
            <a:r>
              <a:rPr lang="cs-CZ" altLang="cs-CZ" sz="2000" b="1" dirty="0"/>
              <a:t>____ </a:t>
            </a:r>
            <a:r>
              <a:rPr lang="cs-CZ" altLang="cs-CZ" sz="2000" b="1" dirty="0" err="1"/>
              <a:t>mellit</a:t>
            </a:r>
            <a:r>
              <a:rPr lang="cs-CZ" altLang="cs-CZ" sz="2000" b="1" dirty="0"/>
              <a:t>____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cum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cirrhos</a:t>
            </a:r>
            <a:r>
              <a:rPr lang="cs-CZ" altLang="cs-CZ" sz="2000" b="1" dirty="0"/>
              <a:t>____ grad____ minor____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vulnus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lacer</a:t>
            </a:r>
            <a:r>
              <a:rPr lang="cs-CZ" altLang="cs-CZ" sz="2000" b="1" dirty="0"/>
              <a:t>___ </a:t>
            </a:r>
            <a:r>
              <a:rPr lang="cs-CZ" altLang="cs-CZ" sz="2000" b="1" dirty="0" err="1"/>
              <a:t>labi</a:t>
            </a:r>
            <a:r>
              <a:rPr lang="cs-CZ" altLang="cs-CZ" sz="2000" b="1" dirty="0"/>
              <a:t>___ </a:t>
            </a:r>
            <a:r>
              <a:rPr lang="cs-CZ" altLang="cs-CZ" sz="2000" b="1" dirty="0" err="1"/>
              <a:t>inferior</a:t>
            </a:r>
            <a:r>
              <a:rPr lang="cs-CZ" altLang="cs-CZ" sz="2000" b="1" dirty="0"/>
              <a:t>____ </a:t>
            </a:r>
            <a:r>
              <a:rPr lang="cs-CZ" altLang="cs-CZ" sz="2000" b="1" dirty="0" err="1"/>
              <a:t>or</a:t>
            </a:r>
            <a:r>
              <a:rPr lang="cs-CZ" altLang="cs-CZ" sz="2000" b="1" dirty="0"/>
              <a:t>___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medicament</a:t>
            </a:r>
            <a:r>
              <a:rPr lang="cs-CZ" altLang="cs-CZ" sz="2000" b="1" dirty="0"/>
              <a:t>___ </a:t>
            </a:r>
            <a:r>
              <a:rPr lang="cs-CZ" altLang="cs-CZ" sz="2000" b="1" dirty="0" err="1"/>
              <a:t>contra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tuss</a:t>
            </a:r>
            <a:r>
              <a:rPr lang="cs-CZ" altLang="cs-CZ" sz="2000" b="1" dirty="0"/>
              <a:t>___</a:t>
            </a:r>
            <a:r>
              <a:rPr lang="cs-CZ" alt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936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Spojte a vyjádřete tak příznaky (</a:t>
            </a:r>
            <a:r>
              <a:rPr lang="cs-CZ" i="1" dirty="0" err="1" smtClean="0"/>
              <a:t>symptomata</a:t>
            </a:r>
            <a:r>
              <a:rPr lang="cs-CZ" dirty="0" smtClean="0"/>
              <a:t>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 dirty="0"/>
              <a:t>bronchitis </a:t>
            </a:r>
            <a:r>
              <a:rPr lang="cs-CZ" altLang="cs-CZ" sz="2400" b="1" dirty="0" err="1"/>
              <a:t>acuta</a:t>
            </a:r>
            <a:endParaRPr lang="cs-CZ" altLang="cs-CZ" sz="2400" b="1" dirty="0"/>
          </a:p>
          <a:p>
            <a:r>
              <a:rPr lang="cs-CZ" altLang="cs-CZ" sz="2400" b="1" dirty="0" err="1"/>
              <a:t>carcinoma</a:t>
            </a:r>
            <a:r>
              <a:rPr lang="cs-CZ" altLang="cs-CZ" sz="2400" b="1" dirty="0"/>
              <a:t> labii</a:t>
            </a:r>
          </a:p>
          <a:p>
            <a:r>
              <a:rPr lang="cs-CZ" altLang="cs-CZ" sz="2400" b="1" dirty="0" err="1"/>
              <a:t>tuberculosis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pulmonum</a:t>
            </a:r>
            <a:endParaRPr lang="cs-CZ" altLang="cs-CZ" sz="2400" b="1" dirty="0"/>
          </a:p>
          <a:p>
            <a:r>
              <a:rPr lang="cs-CZ" altLang="cs-CZ" sz="2400" b="1" dirty="0"/>
              <a:t>hepatitis </a:t>
            </a:r>
            <a:r>
              <a:rPr lang="cs-CZ" altLang="cs-CZ" sz="2400" b="1" dirty="0" err="1"/>
              <a:t>chronica</a:t>
            </a:r>
            <a:endParaRPr lang="cs-CZ" altLang="cs-CZ" sz="2400" b="1" dirty="0"/>
          </a:p>
          <a:p>
            <a:r>
              <a:rPr lang="cs-CZ" altLang="cs-CZ" sz="2400" b="1" dirty="0"/>
              <a:t>diabetes </a:t>
            </a:r>
            <a:r>
              <a:rPr lang="cs-CZ" altLang="cs-CZ" sz="2400" b="1" dirty="0" err="1"/>
              <a:t>mellitus</a:t>
            </a:r>
            <a:endParaRPr lang="cs-CZ" altLang="cs-CZ" sz="2400" b="1" dirty="0"/>
          </a:p>
          <a:p>
            <a:r>
              <a:rPr lang="cs-CZ" altLang="cs-CZ" sz="2400" b="1" dirty="0" err="1"/>
              <a:t>morbi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infectiosi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1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Najděte chyby: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err="1" smtClean="0"/>
              <a:t>fracturae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ulnae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sinistri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multiplicis</a:t>
            </a:r>
            <a:endParaRPr lang="cs-CZ" sz="2400" b="1" dirty="0" smtClean="0"/>
          </a:p>
          <a:p>
            <a:r>
              <a:rPr lang="cs-CZ" sz="2400" b="1" dirty="0" err="1" smtClean="0"/>
              <a:t>decibitus</a:t>
            </a:r>
            <a:r>
              <a:rPr lang="cs-CZ" sz="2400" b="1" dirty="0" smtClean="0"/>
              <a:t> in </a:t>
            </a:r>
            <a:r>
              <a:rPr lang="cs-CZ" sz="2400" b="1" dirty="0" err="1" smtClean="0"/>
              <a:t>regioni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sacrale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cum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doloribus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acris</a:t>
            </a:r>
            <a:endParaRPr lang="cs-CZ" sz="2400" b="1" dirty="0" smtClean="0"/>
          </a:p>
          <a:p>
            <a:r>
              <a:rPr lang="cs-CZ" sz="2400" b="1" dirty="0" smtClean="0"/>
              <a:t>traumata </a:t>
            </a:r>
            <a:r>
              <a:rPr lang="cs-CZ" sz="2400" b="1" dirty="0" err="1" smtClean="0"/>
              <a:t>grava</a:t>
            </a:r>
            <a:r>
              <a:rPr lang="cs-CZ" sz="2400" b="1" dirty="0" smtClean="0"/>
              <a:t> ante </a:t>
            </a:r>
            <a:r>
              <a:rPr lang="cs-CZ" sz="2400" b="1" dirty="0" err="1" smtClean="0"/>
              <a:t>operatione</a:t>
            </a:r>
            <a:endParaRPr lang="cs-CZ" sz="2400" b="1" dirty="0" smtClean="0"/>
          </a:p>
          <a:p>
            <a:r>
              <a:rPr lang="cs-CZ" sz="2400" b="1" dirty="0" err="1" smtClean="0"/>
              <a:t>fractura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ossum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extremitatae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dextrae</a:t>
            </a:r>
            <a:endParaRPr lang="cs-CZ" sz="2400" b="1" dirty="0" smtClean="0"/>
          </a:p>
          <a:p>
            <a:r>
              <a:rPr lang="cs-CZ" sz="2400" b="1" dirty="0" err="1" smtClean="0"/>
              <a:t>haemorrhagia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ventriculi</a:t>
            </a:r>
            <a:r>
              <a:rPr lang="cs-CZ" sz="2400" b="1" dirty="0" smtClean="0"/>
              <a:t> post traumatem </a:t>
            </a:r>
            <a:r>
              <a:rPr lang="cs-CZ" sz="2400" b="1" dirty="0" err="1" smtClean="0"/>
              <a:t>gravem</a:t>
            </a:r>
            <a:endParaRPr lang="cs-CZ" sz="2400" b="1" dirty="0" smtClean="0"/>
          </a:p>
          <a:p>
            <a:r>
              <a:rPr lang="cs-CZ" sz="2400" b="1" dirty="0" err="1" smtClean="0"/>
              <a:t>propter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pancreatitide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gradi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minori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590778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</TotalTime>
  <Words>156</Words>
  <Application>Microsoft Office PowerPoint</Application>
  <PresentationFormat>Širokoúhlá obrazovka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Iontový efekt</vt:lpstr>
      <vt:lpstr>Opakování</vt:lpstr>
      <vt:lpstr>Vytvořte názvy zánětl./ nezánětl./ nádor. onemocnění a spojte s výrazy</vt:lpstr>
      <vt:lpstr>Doplňte koncovky:</vt:lpstr>
      <vt:lpstr>Spojte a vyjádřete tak příznaky (symptomata):</vt:lpstr>
      <vt:lpstr>Najděte chyby: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</dc:title>
  <dc:creator>syrano</dc:creator>
  <cp:lastModifiedBy>syrano</cp:lastModifiedBy>
  <cp:revision>2</cp:revision>
  <dcterms:created xsi:type="dcterms:W3CDTF">2016-12-11T19:26:41Z</dcterms:created>
  <dcterms:modified xsi:type="dcterms:W3CDTF">2016-12-11T19:42:23Z</dcterms:modified>
</cp:coreProperties>
</file>