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25-4336-A795-846E527D09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25-4336-A795-846E527D09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25-4336-A795-846E527D09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Hemoglobin</c:v>
                </c:pt>
                <c:pt idx="1">
                  <c:v>Feritin a Hedosiderin</c:v>
                </c:pt>
                <c:pt idx="2">
                  <c:v>Myoglobin a Enzymy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4-4B42-9864-F42BE54601C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9EE7E-57C4-4B55-B710-E19141B12713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AE5C9A-7484-4F87-8A78-A3E143D17CB8}">
      <dgm:prSet/>
      <dgm:spPr/>
      <dgm:t>
        <a:bodyPr/>
        <a:lstStyle/>
        <a:p>
          <a:r>
            <a:rPr lang="cs-CZ" b="1" baseline="0"/>
            <a:t>0 – 3 měsíce</a:t>
          </a:r>
          <a:r>
            <a:rPr lang="cs-CZ" baseline="0"/>
            <a:t>		0,5 mg/d</a:t>
          </a:r>
          <a:endParaRPr lang="en-US"/>
        </a:p>
      </dgm:t>
    </dgm:pt>
    <dgm:pt modelId="{E853BF0B-9C21-4835-B7A7-54EC1CB4BB8C}" type="parTrans" cxnId="{E68914F1-C8E5-413E-9850-45E6DC3522E7}">
      <dgm:prSet/>
      <dgm:spPr/>
      <dgm:t>
        <a:bodyPr/>
        <a:lstStyle/>
        <a:p>
          <a:endParaRPr lang="en-US"/>
        </a:p>
      </dgm:t>
    </dgm:pt>
    <dgm:pt modelId="{A47AC064-C0AD-4B60-AA40-865799561FDC}" type="sibTrans" cxnId="{E68914F1-C8E5-413E-9850-45E6DC3522E7}">
      <dgm:prSet/>
      <dgm:spPr/>
      <dgm:t>
        <a:bodyPr/>
        <a:lstStyle/>
        <a:p>
          <a:endParaRPr lang="en-US"/>
        </a:p>
      </dgm:t>
    </dgm:pt>
    <dgm:pt modelId="{BFE43BC1-CB90-456A-9B5E-372F0E618040}">
      <dgm:prSet/>
      <dgm:spPr/>
      <dgm:t>
        <a:bodyPr/>
        <a:lstStyle/>
        <a:p>
          <a:r>
            <a:rPr lang="cs-CZ" b="1" baseline="0"/>
            <a:t>4 měsíce – 6 let		</a:t>
          </a:r>
          <a:r>
            <a:rPr lang="cs-CZ" baseline="0"/>
            <a:t>8 mg/d</a:t>
          </a:r>
          <a:endParaRPr lang="en-US"/>
        </a:p>
      </dgm:t>
    </dgm:pt>
    <dgm:pt modelId="{664955F0-2DA1-4091-84D9-3C306BBB10AF}" type="parTrans" cxnId="{A674657D-C37B-4404-972C-DAB6745CCED9}">
      <dgm:prSet/>
      <dgm:spPr/>
      <dgm:t>
        <a:bodyPr/>
        <a:lstStyle/>
        <a:p>
          <a:endParaRPr lang="en-US"/>
        </a:p>
      </dgm:t>
    </dgm:pt>
    <dgm:pt modelId="{7605E7D6-9C6A-4C9A-8510-8E5DF11A3CC5}" type="sibTrans" cxnId="{A674657D-C37B-4404-972C-DAB6745CCED9}">
      <dgm:prSet/>
      <dgm:spPr/>
      <dgm:t>
        <a:bodyPr/>
        <a:lstStyle/>
        <a:p>
          <a:endParaRPr lang="en-US"/>
        </a:p>
      </dgm:t>
    </dgm:pt>
    <dgm:pt modelId="{7831188F-D312-4450-8A69-BFEE4611E17B}">
      <dgm:prSet/>
      <dgm:spPr/>
      <dgm:t>
        <a:bodyPr/>
        <a:lstStyle/>
        <a:p>
          <a:r>
            <a:rPr lang="cs-CZ" b="1" baseline="0" dirty="0"/>
            <a:t>7 – 9 let</a:t>
          </a:r>
          <a:r>
            <a:rPr lang="cs-CZ" baseline="0" dirty="0"/>
            <a:t>			10 mg/d</a:t>
          </a:r>
          <a:endParaRPr lang="en-US" dirty="0"/>
        </a:p>
      </dgm:t>
    </dgm:pt>
    <dgm:pt modelId="{1555036B-05CA-4E43-919F-F0AFAE4F92BA}" type="parTrans" cxnId="{D3137AE9-1D20-4A5D-8AA5-6659BC9E184B}">
      <dgm:prSet/>
      <dgm:spPr/>
      <dgm:t>
        <a:bodyPr/>
        <a:lstStyle/>
        <a:p>
          <a:endParaRPr lang="en-US"/>
        </a:p>
      </dgm:t>
    </dgm:pt>
    <dgm:pt modelId="{40B12A70-56A9-4D4A-A268-677F3CCB9961}" type="sibTrans" cxnId="{D3137AE9-1D20-4A5D-8AA5-6659BC9E184B}">
      <dgm:prSet/>
      <dgm:spPr/>
      <dgm:t>
        <a:bodyPr/>
        <a:lstStyle/>
        <a:p>
          <a:endParaRPr lang="en-US"/>
        </a:p>
      </dgm:t>
    </dgm:pt>
    <dgm:pt modelId="{0A1B9813-60CF-4FEF-B5BF-CF17F7D04730}">
      <dgm:prSet/>
      <dgm:spPr/>
      <dgm:t>
        <a:bodyPr/>
        <a:lstStyle/>
        <a:p>
          <a:r>
            <a:rPr lang="cs-CZ" b="1" baseline="0"/>
            <a:t>10 – 18 let</a:t>
          </a:r>
          <a:r>
            <a:rPr lang="cs-CZ" baseline="0"/>
            <a:t>		12 mg/d ♂ a 15 mg/d ♀ </a:t>
          </a:r>
          <a:endParaRPr lang="en-US"/>
        </a:p>
      </dgm:t>
    </dgm:pt>
    <dgm:pt modelId="{71313496-946D-4830-9166-DB17A5FB91F0}" type="parTrans" cxnId="{47F3D696-363B-4AC4-9EE5-81F943DCDF24}">
      <dgm:prSet/>
      <dgm:spPr/>
      <dgm:t>
        <a:bodyPr/>
        <a:lstStyle/>
        <a:p>
          <a:endParaRPr lang="en-US"/>
        </a:p>
      </dgm:t>
    </dgm:pt>
    <dgm:pt modelId="{45AEA58D-3AD8-472C-A5B8-A815C2F27A82}" type="sibTrans" cxnId="{47F3D696-363B-4AC4-9EE5-81F943DCDF24}">
      <dgm:prSet/>
      <dgm:spPr/>
      <dgm:t>
        <a:bodyPr/>
        <a:lstStyle/>
        <a:p>
          <a:endParaRPr lang="en-US"/>
        </a:p>
      </dgm:t>
    </dgm:pt>
    <dgm:pt modelId="{1BB67CF2-9E79-4FFD-97B3-1262388A6984}">
      <dgm:prSet/>
      <dgm:spPr/>
      <dgm:t>
        <a:bodyPr/>
        <a:lstStyle/>
        <a:p>
          <a:r>
            <a:rPr lang="cs-CZ" b="1" baseline="0"/>
            <a:t>19 – 50 let</a:t>
          </a:r>
          <a:r>
            <a:rPr lang="cs-CZ" baseline="0"/>
            <a:t>		10 mg/d ♂ a 15 mg/d ♀ </a:t>
          </a:r>
          <a:endParaRPr lang="en-US"/>
        </a:p>
      </dgm:t>
    </dgm:pt>
    <dgm:pt modelId="{9A822291-6508-45EF-A647-52AC0668AC4D}" type="parTrans" cxnId="{40396D72-91D6-4130-8FAC-F23271AA153D}">
      <dgm:prSet/>
      <dgm:spPr/>
      <dgm:t>
        <a:bodyPr/>
        <a:lstStyle/>
        <a:p>
          <a:endParaRPr lang="en-US"/>
        </a:p>
      </dgm:t>
    </dgm:pt>
    <dgm:pt modelId="{69A0152B-C082-4111-8ED2-B73D9F532254}" type="sibTrans" cxnId="{40396D72-91D6-4130-8FAC-F23271AA153D}">
      <dgm:prSet/>
      <dgm:spPr/>
      <dgm:t>
        <a:bodyPr/>
        <a:lstStyle/>
        <a:p>
          <a:endParaRPr lang="en-US"/>
        </a:p>
      </dgm:t>
    </dgm:pt>
    <dgm:pt modelId="{56AEBA1E-DC83-4A2D-BF63-BCD66B52B1E2}">
      <dgm:prSet/>
      <dgm:spPr/>
      <dgm:t>
        <a:bodyPr/>
        <a:lstStyle/>
        <a:p>
          <a:r>
            <a:rPr lang="cs-CZ" b="1" baseline="0" dirty="0"/>
            <a:t>&gt; 50 let	</a:t>
          </a:r>
          <a:r>
            <a:rPr lang="cs-CZ" baseline="0" dirty="0"/>
            <a:t>		10 mg/d</a:t>
          </a:r>
          <a:endParaRPr lang="en-US" dirty="0"/>
        </a:p>
      </dgm:t>
    </dgm:pt>
    <dgm:pt modelId="{0CF7D097-46A1-4B4C-9ED4-7847609C3D53}" type="parTrans" cxnId="{9168FBF6-7E58-4699-8B58-4BA0CE5F345E}">
      <dgm:prSet/>
      <dgm:spPr/>
      <dgm:t>
        <a:bodyPr/>
        <a:lstStyle/>
        <a:p>
          <a:endParaRPr lang="en-US"/>
        </a:p>
      </dgm:t>
    </dgm:pt>
    <dgm:pt modelId="{F90D7E8E-E8CF-4CD2-AAD1-454AEA5B8E98}" type="sibTrans" cxnId="{9168FBF6-7E58-4699-8B58-4BA0CE5F345E}">
      <dgm:prSet/>
      <dgm:spPr/>
      <dgm:t>
        <a:bodyPr/>
        <a:lstStyle/>
        <a:p>
          <a:endParaRPr lang="en-US"/>
        </a:p>
      </dgm:t>
    </dgm:pt>
    <dgm:pt modelId="{546DD674-4645-4993-9917-048551175F2C}">
      <dgm:prSet/>
      <dgm:spPr/>
      <dgm:t>
        <a:bodyPr/>
        <a:lstStyle/>
        <a:p>
          <a:r>
            <a:rPr lang="cs-CZ" b="1" baseline="0"/>
            <a:t>Těhotné ženy</a:t>
          </a:r>
          <a:r>
            <a:rPr lang="cs-CZ" baseline="0"/>
            <a:t>		30 mg/d</a:t>
          </a:r>
          <a:endParaRPr lang="en-US"/>
        </a:p>
      </dgm:t>
    </dgm:pt>
    <dgm:pt modelId="{EA9F3D4C-A6B6-4C6B-8538-595F261AD2EF}" type="parTrans" cxnId="{3CF652F8-B826-4366-A2EE-0EF8EF9C7A6A}">
      <dgm:prSet/>
      <dgm:spPr/>
      <dgm:t>
        <a:bodyPr/>
        <a:lstStyle/>
        <a:p>
          <a:endParaRPr lang="en-US"/>
        </a:p>
      </dgm:t>
    </dgm:pt>
    <dgm:pt modelId="{1B20DE04-BB4F-42F1-9B14-BDB399A5598B}" type="sibTrans" cxnId="{3CF652F8-B826-4366-A2EE-0EF8EF9C7A6A}">
      <dgm:prSet/>
      <dgm:spPr/>
      <dgm:t>
        <a:bodyPr/>
        <a:lstStyle/>
        <a:p>
          <a:endParaRPr lang="en-US"/>
        </a:p>
      </dgm:t>
    </dgm:pt>
    <dgm:pt modelId="{0118515E-EA55-4492-AEC9-B131CA2FC9EE}">
      <dgm:prSet/>
      <dgm:spPr/>
      <dgm:t>
        <a:bodyPr/>
        <a:lstStyle/>
        <a:p>
          <a:r>
            <a:rPr lang="cs-CZ" b="1" baseline="0"/>
            <a:t>Kojící </a:t>
          </a:r>
          <a:r>
            <a:rPr lang="cs-CZ" baseline="0"/>
            <a:t>			20 mg/g</a:t>
          </a:r>
          <a:endParaRPr lang="en-US"/>
        </a:p>
      </dgm:t>
    </dgm:pt>
    <dgm:pt modelId="{F7923CC3-7F9E-45D8-8FF8-E72A335E8466}" type="parTrans" cxnId="{55850614-2FDE-4CDA-888F-5D736BCAE30D}">
      <dgm:prSet/>
      <dgm:spPr/>
      <dgm:t>
        <a:bodyPr/>
        <a:lstStyle/>
        <a:p>
          <a:endParaRPr lang="en-US"/>
        </a:p>
      </dgm:t>
    </dgm:pt>
    <dgm:pt modelId="{2671B213-25A3-461B-BD8A-C6C6F6BC61E2}" type="sibTrans" cxnId="{55850614-2FDE-4CDA-888F-5D736BCAE30D}">
      <dgm:prSet/>
      <dgm:spPr/>
      <dgm:t>
        <a:bodyPr/>
        <a:lstStyle/>
        <a:p>
          <a:endParaRPr lang="en-US"/>
        </a:p>
      </dgm:t>
    </dgm:pt>
    <dgm:pt modelId="{E55FC92A-3C73-4B29-A3D6-CAF66A34A4B6}" type="pres">
      <dgm:prSet presAssocID="{5019EE7E-57C4-4B55-B710-E19141B127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AFD78A62-10C9-484E-8D4A-56BB09D2604D}" type="pres">
      <dgm:prSet presAssocID="{71AE5C9A-7484-4F87-8A78-A3E143D17CB8}" presName="thickLine" presStyleLbl="alignNode1" presStyleIdx="0" presStyleCnt="8"/>
      <dgm:spPr/>
    </dgm:pt>
    <dgm:pt modelId="{DDC5A16A-98CD-4A0A-858D-853F457FE936}" type="pres">
      <dgm:prSet presAssocID="{71AE5C9A-7484-4F87-8A78-A3E143D17CB8}" presName="horz1" presStyleCnt="0"/>
      <dgm:spPr/>
    </dgm:pt>
    <dgm:pt modelId="{8110988A-C45F-41D2-81BA-88F6EA7B5BD2}" type="pres">
      <dgm:prSet presAssocID="{71AE5C9A-7484-4F87-8A78-A3E143D17CB8}" presName="tx1" presStyleLbl="revTx" presStyleIdx="0" presStyleCnt="8"/>
      <dgm:spPr/>
      <dgm:t>
        <a:bodyPr/>
        <a:lstStyle/>
        <a:p>
          <a:endParaRPr lang="cs-CZ"/>
        </a:p>
      </dgm:t>
    </dgm:pt>
    <dgm:pt modelId="{6C442BAE-A6DD-4DE3-BB00-7362E6DD3DFD}" type="pres">
      <dgm:prSet presAssocID="{71AE5C9A-7484-4F87-8A78-A3E143D17CB8}" presName="vert1" presStyleCnt="0"/>
      <dgm:spPr/>
    </dgm:pt>
    <dgm:pt modelId="{859C8614-B3FC-4286-855E-DC836805B321}" type="pres">
      <dgm:prSet presAssocID="{BFE43BC1-CB90-456A-9B5E-372F0E618040}" presName="thickLine" presStyleLbl="alignNode1" presStyleIdx="1" presStyleCnt="8"/>
      <dgm:spPr/>
    </dgm:pt>
    <dgm:pt modelId="{E2D02C08-3E9B-4D50-9751-1407A9D4ED85}" type="pres">
      <dgm:prSet presAssocID="{BFE43BC1-CB90-456A-9B5E-372F0E618040}" presName="horz1" presStyleCnt="0"/>
      <dgm:spPr/>
    </dgm:pt>
    <dgm:pt modelId="{BCBDBFB1-D028-49DB-8A38-54A477804209}" type="pres">
      <dgm:prSet presAssocID="{BFE43BC1-CB90-456A-9B5E-372F0E618040}" presName="tx1" presStyleLbl="revTx" presStyleIdx="1" presStyleCnt="8"/>
      <dgm:spPr/>
      <dgm:t>
        <a:bodyPr/>
        <a:lstStyle/>
        <a:p>
          <a:endParaRPr lang="cs-CZ"/>
        </a:p>
      </dgm:t>
    </dgm:pt>
    <dgm:pt modelId="{291389D1-7636-45B1-862E-C9877EEADA7D}" type="pres">
      <dgm:prSet presAssocID="{BFE43BC1-CB90-456A-9B5E-372F0E618040}" presName="vert1" presStyleCnt="0"/>
      <dgm:spPr/>
    </dgm:pt>
    <dgm:pt modelId="{9649E96C-619E-4005-8371-353BCC4C9CED}" type="pres">
      <dgm:prSet presAssocID="{7831188F-D312-4450-8A69-BFEE4611E17B}" presName="thickLine" presStyleLbl="alignNode1" presStyleIdx="2" presStyleCnt="8"/>
      <dgm:spPr/>
    </dgm:pt>
    <dgm:pt modelId="{492BF60B-3DD2-4C27-8267-72201EAA0F89}" type="pres">
      <dgm:prSet presAssocID="{7831188F-D312-4450-8A69-BFEE4611E17B}" presName="horz1" presStyleCnt="0"/>
      <dgm:spPr/>
    </dgm:pt>
    <dgm:pt modelId="{FE1AB477-4DE0-433F-A59F-3DBE65471F5D}" type="pres">
      <dgm:prSet presAssocID="{7831188F-D312-4450-8A69-BFEE4611E17B}" presName="tx1" presStyleLbl="revTx" presStyleIdx="2" presStyleCnt="8"/>
      <dgm:spPr/>
      <dgm:t>
        <a:bodyPr/>
        <a:lstStyle/>
        <a:p>
          <a:endParaRPr lang="cs-CZ"/>
        </a:p>
      </dgm:t>
    </dgm:pt>
    <dgm:pt modelId="{6DDA794B-1619-4CA8-BED0-1A53931012A2}" type="pres">
      <dgm:prSet presAssocID="{7831188F-D312-4450-8A69-BFEE4611E17B}" presName="vert1" presStyleCnt="0"/>
      <dgm:spPr/>
    </dgm:pt>
    <dgm:pt modelId="{5BED3E62-9B9B-490E-A1FE-72B42423FB44}" type="pres">
      <dgm:prSet presAssocID="{0A1B9813-60CF-4FEF-B5BF-CF17F7D04730}" presName="thickLine" presStyleLbl="alignNode1" presStyleIdx="3" presStyleCnt="8"/>
      <dgm:spPr/>
    </dgm:pt>
    <dgm:pt modelId="{B972609F-0D65-4945-B7C5-A0A1FF2DD928}" type="pres">
      <dgm:prSet presAssocID="{0A1B9813-60CF-4FEF-B5BF-CF17F7D04730}" presName="horz1" presStyleCnt="0"/>
      <dgm:spPr/>
    </dgm:pt>
    <dgm:pt modelId="{DE265621-36BA-4FE0-B212-BC5EC70FCAB7}" type="pres">
      <dgm:prSet presAssocID="{0A1B9813-60CF-4FEF-B5BF-CF17F7D04730}" presName="tx1" presStyleLbl="revTx" presStyleIdx="3" presStyleCnt="8"/>
      <dgm:spPr/>
      <dgm:t>
        <a:bodyPr/>
        <a:lstStyle/>
        <a:p>
          <a:endParaRPr lang="cs-CZ"/>
        </a:p>
      </dgm:t>
    </dgm:pt>
    <dgm:pt modelId="{8687834B-6584-4451-B601-8D7730B83D00}" type="pres">
      <dgm:prSet presAssocID="{0A1B9813-60CF-4FEF-B5BF-CF17F7D04730}" presName="vert1" presStyleCnt="0"/>
      <dgm:spPr/>
    </dgm:pt>
    <dgm:pt modelId="{9646E282-5388-4282-A14A-D7416B579095}" type="pres">
      <dgm:prSet presAssocID="{1BB67CF2-9E79-4FFD-97B3-1262388A6984}" presName="thickLine" presStyleLbl="alignNode1" presStyleIdx="4" presStyleCnt="8"/>
      <dgm:spPr/>
    </dgm:pt>
    <dgm:pt modelId="{8E785AAE-407C-4F22-A0F0-4478FD852B1C}" type="pres">
      <dgm:prSet presAssocID="{1BB67CF2-9E79-4FFD-97B3-1262388A6984}" presName="horz1" presStyleCnt="0"/>
      <dgm:spPr/>
    </dgm:pt>
    <dgm:pt modelId="{383ABFDB-2DAD-4241-B93E-934A7D6D0289}" type="pres">
      <dgm:prSet presAssocID="{1BB67CF2-9E79-4FFD-97B3-1262388A6984}" presName="tx1" presStyleLbl="revTx" presStyleIdx="4" presStyleCnt="8"/>
      <dgm:spPr/>
      <dgm:t>
        <a:bodyPr/>
        <a:lstStyle/>
        <a:p>
          <a:endParaRPr lang="cs-CZ"/>
        </a:p>
      </dgm:t>
    </dgm:pt>
    <dgm:pt modelId="{858BF3A7-D8C2-490A-B24F-CB561EA278E1}" type="pres">
      <dgm:prSet presAssocID="{1BB67CF2-9E79-4FFD-97B3-1262388A6984}" presName="vert1" presStyleCnt="0"/>
      <dgm:spPr/>
    </dgm:pt>
    <dgm:pt modelId="{0EF42700-2902-4D48-AF55-2A161ED5081B}" type="pres">
      <dgm:prSet presAssocID="{56AEBA1E-DC83-4A2D-BF63-BCD66B52B1E2}" presName="thickLine" presStyleLbl="alignNode1" presStyleIdx="5" presStyleCnt="8"/>
      <dgm:spPr/>
    </dgm:pt>
    <dgm:pt modelId="{60C74A46-633B-406A-A16C-CBED90F7A14B}" type="pres">
      <dgm:prSet presAssocID="{56AEBA1E-DC83-4A2D-BF63-BCD66B52B1E2}" presName="horz1" presStyleCnt="0"/>
      <dgm:spPr/>
    </dgm:pt>
    <dgm:pt modelId="{B0264F2F-4325-47BF-8372-8700A9447F1B}" type="pres">
      <dgm:prSet presAssocID="{56AEBA1E-DC83-4A2D-BF63-BCD66B52B1E2}" presName="tx1" presStyleLbl="revTx" presStyleIdx="5" presStyleCnt="8"/>
      <dgm:spPr/>
      <dgm:t>
        <a:bodyPr/>
        <a:lstStyle/>
        <a:p>
          <a:endParaRPr lang="cs-CZ"/>
        </a:p>
      </dgm:t>
    </dgm:pt>
    <dgm:pt modelId="{F2F41DDB-C171-4447-9E47-17D460D18CD9}" type="pres">
      <dgm:prSet presAssocID="{56AEBA1E-DC83-4A2D-BF63-BCD66B52B1E2}" presName="vert1" presStyleCnt="0"/>
      <dgm:spPr/>
    </dgm:pt>
    <dgm:pt modelId="{E6C15F37-5470-472E-A671-373931C442C1}" type="pres">
      <dgm:prSet presAssocID="{546DD674-4645-4993-9917-048551175F2C}" presName="thickLine" presStyleLbl="alignNode1" presStyleIdx="6" presStyleCnt="8"/>
      <dgm:spPr/>
    </dgm:pt>
    <dgm:pt modelId="{DAD7D367-4D6D-4EFC-A255-81C12036C048}" type="pres">
      <dgm:prSet presAssocID="{546DD674-4645-4993-9917-048551175F2C}" presName="horz1" presStyleCnt="0"/>
      <dgm:spPr/>
    </dgm:pt>
    <dgm:pt modelId="{216B5AB5-95D4-47D1-9AB0-B3E922F8A8C6}" type="pres">
      <dgm:prSet presAssocID="{546DD674-4645-4993-9917-048551175F2C}" presName="tx1" presStyleLbl="revTx" presStyleIdx="6" presStyleCnt="8"/>
      <dgm:spPr/>
      <dgm:t>
        <a:bodyPr/>
        <a:lstStyle/>
        <a:p>
          <a:endParaRPr lang="cs-CZ"/>
        </a:p>
      </dgm:t>
    </dgm:pt>
    <dgm:pt modelId="{739FD755-D5B9-45E2-849E-29C4506CED2F}" type="pres">
      <dgm:prSet presAssocID="{546DD674-4645-4993-9917-048551175F2C}" presName="vert1" presStyleCnt="0"/>
      <dgm:spPr/>
    </dgm:pt>
    <dgm:pt modelId="{1D9D3DB5-1434-4A66-A274-B0955EF1F65F}" type="pres">
      <dgm:prSet presAssocID="{0118515E-EA55-4492-AEC9-B131CA2FC9EE}" presName="thickLine" presStyleLbl="alignNode1" presStyleIdx="7" presStyleCnt="8"/>
      <dgm:spPr/>
    </dgm:pt>
    <dgm:pt modelId="{21307D83-E541-448B-A65C-38F9E132B0FA}" type="pres">
      <dgm:prSet presAssocID="{0118515E-EA55-4492-AEC9-B131CA2FC9EE}" presName="horz1" presStyleCnt="0"/>
      <dgm:spPr/>
    </dgm:pt>
    <dgm:pt modelId="{831AE6C0-69A8-43BF-BFDC-028A771F4DDC}" type="pres">
      <dgm:prSet presAssocID="{0118515E-EA55-4492-AEC9-B131CA2FC9EE}" presName="tx1" presStyleLbl="revTx" presStyleIdx="7" presStyleCnt="8"/>
      <dgm:spPr/>
      <dgm:t>
        <a:bodyPr/>
        <a:lstStyle/>
        <a:p>
          <a:endParaRPr lang="cs-CZ"/>
        </a:p>
      </dgm:t>
    </dgm:pt>
    <dgm:pt modelId="{7AAD4722-6CF4-4D6A-BE46-364E66CBFC08}" type="pres">
      <dgm:prSet presAssocID="{0118515E-EA55-4492-AEC9-B131CA2FC9EE}" presName="vert1" presStyleCnt="0"/>
      <dgm:spPr/>
    </dgm:pt>
  </dgm:ptLst>
  <dgm:cxnLst>
    <dgm:cxn modelId="{DAC6D90A-A497-406B-805D-8E5AF907A474}" type="presOf" srcId="{0A1B9813-60CF-4FEF-B5BF-CF17F7D04730}" destId="{DE265621-36BA-4FE0-B212-BC5EC70FCAB7}" srcOrd="0" destOrd="0" presId="urn:microsoft.com/office/officeart/2008/layout/LinedList"/>
    <dgm:cxn modelId="{87F5C85D-A651-4763-8E6D-EF788F4F8B6C}" type="presOf" srcId="{0118515E-EA55-4492-AEC9-B131CA2FC9EE}" destId="{831AE6C0-69A8-43BF-BFDC-028A771F4DDC}" srcOrd="0" destOrd="0" presId="urn:microsoft.com/office/officeart/2008/layout/LinedList"/>
    <dgm:cxn modelId="{E4E5B0B6-97A4-4AC1-9AF5-34426F50C492}" type="presOf" srcId="{56AEBA1E-DC83-4A2D-BF63-BCD66B52B1E2}" destId="{B0264F2F-4325-47BF-8372-8700A9447F1B}" srcOrd="0" destOrd="0" presId="urn:microsoft.com/office/officeart/2008/layout/LinedList"/>
    <dgm:cxn modelId="{051185C7-4370-4D15-AE5E-9CE82021ACEB}" type="presOf" srcId="{BFE43BC1-CB90-456A-9B5E-372F0E618040}" destId="{BCBDBFB1-D028-49DB-8A38-54A477804209}" srcOrd="0" destOrd="0" presId="urn:microsoft.com/office/officeart/2008/layout/LinedList"/>
    <dgm:cxn modelId="{E68914F1-C8E5-413E-9850-45E6DC3522E7}" srcId="{5019EE7E-57C4-4B55-B710-E19141B12713}" destId="{71AE5C9A-7484-4F87-8A78-A3E143D17CB8}" srcOrd="0" destOrd="0" parTransId="{E853BF0B-9C21-4835-B7A7-54EC1CB4BB8C}" sibTransId="{A47AC064-C0AD-4B60-AA40-865799561FDC}"/>
    <dgm:cxn modelId="{40396D72-91D6-4130-8FAC-F23271AA153D}" srcId="{5019EE7E-57C4-4B55-B710-E19141B12713}" destId="{1BB67CF2-9E79-4FFD-97B3-1262388A6984}" srcOrd="4" destOrd="0" parTransId="{9A822291-6508-45EF-A647-52AC0668AC4D}" sibTransId="{69A0152B-C082-4111-8ED2-B73D9F532254}"/>
    <dgm:cxn modelId="{B45B464A-A7A6-4447-BF27-05C944B1A231}" type="presOf" srcId="{71AE5C9A-7484-4F87-8A78-A3E143D17CB8}" destId="{8110988A-C45F-41D2-81BA-88F6EA7B5BD2}" srcOrd="0" destOrd="0" presId="urn:microsoft.com/office/officeart/2008/layout/LinedList"/>
    <dgm:cxn modelId="{9168FBF6-7E58-4699-8B58-4BA0CE5F345E}" srcId="{5019EE7E-57C4-4B55-B710-E19141B12713}" destId="{56AEBA1E-DC83-4A2D-BF63-BCD66B52B1E2}" srcOrd="5" destOrd="0" parTransId="{0CF7D097-46A1-4B4C-9ED4-7847609C3D53}" sibTransId="{F90D7E8E-E8CF-4CD2-AAD1-454AEA5B8E98}"/>
    <dgm:cxn modelId="{D3137AE9-1D20-4A5D-8AA5-6659BC9E184B}" srcId="{5019EE7E-57C4-4B55-B710-E19141B12713}" destId="{7831188F-D312-4450-8A69-BFEE4611E17B}" srcOrd="2" destOrd="0" parTransId="{1555036B-05CA-4E43-919F-F0AFAE4F92BA}" sibTransId="{40B12A70-56A9-4D4A-A268-677F3CCB9961}"/>
    <dgm:cxn modelId="{A674657D-C37B-4404-972C-DAB6745CCED9}" srcId="{5019EE7E-57C4-4B55-B710-E19141B12713}" destId="{BFE43BC1-CB90-456A-9B5E-372F0E618040}" srcOrd="1" destOrd="0" parTransId="{664955F0-2DA1-4091-84D9-3C306BBB10AF}" sibTransId="{7605E7D6-9C6A-4C9A-8510-8E5DF11A3CC5}"/>
    <dgm:cxn modelId="{EBC7608D-6DE6-4501-AC67-BB61B8491F74}" type="presOf" srcId="{1BB67CF2-9E79-4FFD-97B3-1262388A6984}" destId="{383ABFDB-2DAD-4241-B93E-934A7D6D0289}" srcOrd="0" destOrd="0" presId="urn:microsoft.com/office/officeart/2008/layout/LinedList"/>
    <dgm:cxn modelId="{3CF652F8-B826-4366-A2EE-0EF8EF9C7A6A}" srcId="{5019EE7E-57C4-4B55-B710-E19141B12713}" destId="{546DD674-4645-4993-9917-048551175F2C}" srcOrd="6" destOrd="0" parTransId="{EA9F3D4C-A6B6-4C6B-8538-595F261AD2EF}" sibTransId="{1B20DE04-BB4F-42F1-9B14-BDB399A5598B}"/>
    <dgm:cxn modelId="{4019E998-E8CA-4ED9-9BCD-D71535568D34}" type="presOf" srcId="{7831188F-D312-4450-8A69-BFEE4611E17B}" destId="{FE1AB477-4DE0-433F-A59F-3DBE65471F5D}" srcOrd="0" destOrd="0" presId="urn:microsoft.com/office/officeart/2008/layout/LinedList"/>
    <dgm:cxn modelId="{E2B40077-0B6B-454F-BA29-D081193FAF50}" type="presOf" srcId="{5019EE7E-57C4-4B55-B710-E19141B12713}" destId="{E55FC92A-3C73-4B29-A3D6-CAF66A34A4B6}" srcOrd="0" destOrd="0" presId="urn:microsoft.com/office/officeart/2008/layout/LinedList"/>
    <dgm:cxn modelId="{871EB960-DC8B-4E0A-9023-B4BF2DFEAACD}" type="presOf" srcId="{546DD674-4645-4993-9917-048551175F2C}" destId="{216B5AB5-95D4-47D1-9AB0-B3E922F8A8C6}" srcOrd="0" destOrd="0" presId="urn:microsoft.com/office/officeart/2008/layout/LinedList"/>
    <dgm:cxn modelId="{55850614-2FDE-4CDA-888F-5D736BCAE30D}" srcId="{5019EE7E-57C4-4B55-B710-E19141B12713}" destId="{0118515E-EA55-4492-AEC9-B131CA2FC9EE}" srcOrd="7" destOrd="0" parTransId="{F7923CC3-7F9E-45D8-8FF8-E72A335E8466}" sibTransId="{2671B213-25A3-461B-BD8A-C6C6F6BC61E2}"/>
    <dgm:cxn modelId="{47F3D696-363B-4AC4-9EE5-81F943DCDF24}" srcId="{5019EE7E-57C4-4B55-B710-E19141B12713}" destId="{0A1B9813-60CF-4FEF-B5BF-CF17F7D04730}" srcOrd="3" destOrd="0" parTransId="{71313496-946D-4830-9166-DB17A5FB91F0}" sibTransId="{45AEA58D-3AD8-472C-A5B8-A815C2F27A82}"/>
    <dgm:cxn modelId="{D3004816-68F4-48DD-80CF-C713EDAA1233}" type="presParOf" srcId="{E55FC92A-3C73-4B29-A3D6-CAF66A34A4B6}" destId="{AFD78A62-10C9-484E-8D4A-56BB09D2604D}" srcOrd="0" destOrd="0" presId="urn:microsoft.com/office/officeart/2008/layout/LinedList"/>
    <dgm:cxn modelId="{532F78B2-5C3A-4B36-8F9B-0302F61F2ECF}" type="presParOf" srcId="{E55FC92A-3C73-4B29-A3D6-CAF66A34A4B6}" destId="{DDC5A16A-98CD-4A0A-858D-853F457FE936}" srcOrd="1" destOrd="0" presId="urn:microsoft.com/office/officeart/2008/layout/LinedList"/>
    <dgm:cxn modelId="{980A4700-5BBC-4226-9570-6D8F7A6C0E5E}" type="presParOf" srcId="{DDC5A16A-98CD-4A0A-858D-853F457FE936}" destId="{8110988A-C45F-41D2-81BA-88F6EA7B5BD2}" srcOrd="0" destOrd="0" presId="urn:microsoft.com/office/officeart/2008/layout/LinedList"/>
    <dgm:cxn modelId="{743F8903-38D4-45FB-AE8A-CC63BD2DA5D5}" type="presParOf" srcId="{DDC5A16A-98CD-4A0A-858D-853F457FE936}" destId="{6C442BAE-A6DD-4DE3-BB00-7362E6DD3DFD}" srcOrd="1" destOrd="0" presId="urn:microsoft.com/office/officeart/2008/layout/LinedList"/>
    <dgm:cxn modelId="{9F97871E-871C-4F78-AF2C-7F41A019A230}" type="presParOf" srcId="{E55FC92A-3C73-4B29-A3D6-CAF66A34A4B6}" destId="{859C8614-B3FC-4286-855E-DC836805B321}" srcOrd="2" destOrd="0" presId="urn:microsoft.com/office/officeart/2008/layout/LinedList"/>
    <dgm:cxn modelId="{1C82E6ED-0D65-4467-9CD9-222B3270E5D9}" type="presParOf" srcId="{E55FC92A-3C73-4B29-A3D6-CAF66A34A4B6}" destId="{E2D02C08-3E9B-4D50-9751-1407A9D4ED85}" srcOrd="3" destOrd="0" presId="urn:microsoft.com/office/officeart/2008/layout/LinedList"/>
    <dgm:cxn modelId="{EDC8B0CE-B6C2-44FA-9655-BA35C2589BED}" type="presParOf" srcId="{E2D02C08-3E9B-4D50-9751-1407A9D4ED85}" destId="{BCBDBFB1-D028-49DB-8A38-54A477804209}" srcOrd="0" destOrd="0" presId="urn:microsoft.com/office/officeart/2008/layout/LinedList"/>
    <dgm:cxn modelId="{9700CF2F-7A0B-468F-AB58-36E9A7FC723E}" type="presParOf" srcId="{E2D02C08-3E9B-4D50-9751-1407A9D4ED85}" destId="{291389D1-7636-45B1-862E-C9877EEADA7D}" srcOrd="1" destOrd="0" presId="urn:microsoft.com/office/officeart/2008/layout/LinedList"/>
    <dgm:cxn modelId="{4F83D1FD-38D0-4FCB-A07B-F311DBDDF7CE}" type="presParOf" srcId="{E55FC92A-3C73-4B29-A3D6-CAF66A34A4B6}" destId="{9649E96C-619E-4005-8371-353BCC4C9CED}" srcOrd="4" destOrd="0" presId="urn:microsoft.com/office/officeart/2008/layout/LinedList"/>
    <dgm:cxn modelId="{036E7F1C-00B9-444A-AE5A-F3159BB9CCF5}" type="presParOf" srcId="{E55FC92A-3C73-4B29-A3D6-CAF66A34A4B6}" destId="{492BF60B-3DD2-4C27-8267-72201EAA0F89}" srcOrd="5" destOrd="0" presId="urn:microsoft.com/office/officeart/2008/layout/LinedList"/>
    <dgm:cxn modelId="{3FADADB2-5D5D-442A-98BE-0E6FDF42424C}" type="presParOf" srcId="{492BF60B-3DD2-4C27-8267-72201EAA0F89}" destId="{FE1AB477-4DE0-433F-A59F-3DBE65471F5D}" srcOrd="0" destOrd="0" presId="urn:microsoft.com/office/officeart/2008/layout/LinedList"/>
    <dgm:cxn modelId="{32F3BC36-A1B3-4581-8F85-7352283E7CA0}" type="presParOf" srcId="{492BF60B-3DD2-4C27-8267-72201EAA0F89}" destId="{6DDA794B-1619-4CA8-BED0-1A53931012A2}" srcOrd="1" destOrd="0" presId="urn:microsoft.com/office/officeart/2008/layout/LinedList"/>
    <dgm:cxn modelId="{15263DB7-ADDB-4F15-BAE7-4E36B1F7E0ED}" type="presParOf" srcId="{E55FC92A-3C73-4B29-A3D6-CAF66A34A4B6}" destId="{5BED3E62-9B9B-490E-A1FE-72B42423FB44}" srcOrd="6" destOrd="0" presId="urn:microsoft.com/office/officeart/2008/layout/LinedList"/>
    <dgm:cxn modelId="{6FB0B624-F370-4A1A-81D4-4284863CD0A9}" type="presParOf" srcId="{E55FC92A-3C73-4B29-A3D6-CAF66A34A4B6}" destId="{B972609F-0D65-4945-B7C5-A0A1FF2DD928}" srcOrd="7" destOrd="0" presId="urn:microsoft.com/office/officeart/2008/layout/LinedList"/>
    <dgm:cxn modelId="{C3C46882-02F1-4CF7-AB12-456EED32FE05}" type="presParOf" srcId="{B972609F-0D65-4945-B7C5-A0A1FF2DD928}" destId="{DE265621-36BA-4FE0-B212-BC5EC70FCAB7}" srcOrd="0" destOrd="0" presId="urn:microsoft.com/office/officeart/2008/layout/LinedList"/>
    <dgm:cxn modelId="{8C04291D-1C5D-4339-A2F7-0CC4B30A33AC}" type="presParOf" srcId="{B972609F-0D65-4945-B7C5-A0A1FF2DD928}" destId="{8687834B-6584-4451-B601-8D7730B83D00}" srcOrd="1" destOrd="0" presId="urn:microsoft.com/office/officeart/2008/layout/LinedList"/>
    <dgm:cxn modelId="{FE86E225-B5D6-4963-A744-75DA56BB2D6D}" type="presParOf" srcId="{E55FC92A-3C73-4B29-A3D6-CAF66A34A4B6}" destId="{9646E282-5388-4282-A14A-D7416B579095}" srcOrd="8" destOrd="0" presId="urn:microsoft.com/office/officeart/2008/layout/LinedList"/>
    <dgm:cxn modelId="{AB37763B-EAE6-4027-8EEA-6963F17B4647}" type="presParOf" srcId="{E55FC92A-3C73-4B29-A3D6-CAF66A34A4B6}" destId="{8E785AAE-407C-4F22-A0F0-4478FD852B1C}" srcOrd="9" destOrd="0" presId="urn:microsoft.com/office/officeart/2008/layout/LinedList"/>
    <dgm:cxn modelId="{1790BDAA-AC24-438F-9275-907A4805A55E}" type="presParOf" srcId="{8E785AAE-407C-4F22-A0F0-4478FD852B1C}" destId="{383ABFDB-2DAD-4241-B93E-934A7D6D0289}" srcOrd="0" destOrd="0" presId="urn:microsoft.com/office/officeart/2008/layout/LinedList"/>
    <dgm:cxn modelId="{18FC9E8F-404B-4315-839F-8C1CAF439BED}" type="presParOf" srcId="{8E785AAE-407C-4F22-A0F0-4478FD852B1C}" destId="{858BF3A7-D8C2-490A-B24F-CB561EA278E1}" srcOrd="1" destOrd="0" presId="urn:microsoft.com/office/officeart/2008/layout/LinedList"/>
    <dgm:cxn modelId="{E87BB8BD-47D9-4A36-90A8-DED6787BF048}" type="presParOf" srcId="{E55FC92A-3C73-4B29-A3D6-CAF66A34A4B6}" destId="{0EF42700-2902-4D48-AF55-2A161ED5081B}" srcOrd="10" destOrd="0" presId="urn:microsoft.com/office/officeart/2008/layout/LinedList"/>
    <dgm:cxn modelId="{A7A593A4-F1C4-4AFB-BF79-57B6EDD32E96}" type="presParOf" srcId="{E55FC92A-3C73-4B29-A3D6-CAF66A34A4B6}" destId="{60C74A46-633B-406A-A16C-CBED90F7A14B}" srcOrd="11" destOrd="0" presId="urn:microsoft.com/office/officeart/2008/layout/LinedList"/>
    <dgm:cxn modelId="{BA1C601B-4AC6-4DC4-A8AB-D9864A628FBC}" type="presParOf" srcId="{60C74A46-633B-406A-A16C-CBED90F7A14B}" destId="{B0264F2F-4325-47BF-8372-8700A9447F1B}" srcOrd="0" destOrd="0" presId="urn:microsoft.com/office/officeart/2008/layout/LinedList"/>
    <dgm:cxn modelId="{8FE340FC-D26C-4E20-844C-EA32CC4FA64F}" type="presParOf" srcId="{60C74A46-633B-406A-A16C-CBED90F7A14B}" destId="{F2F41DDB-C171-4447-9E47-17D460D18CD9}" srcOrd="1" destOrd="0" presId="urn:microsoft.com/office/officeart/2008/layout/LinedList"/>
    <dgm:cxn modelId="{7561AEE5-0E8E-4474-9F35-C4904C8FE4B8}" type="presParOf" srcId="{E55FC92A-3C73-4B29-A3D6-CAF66A34A4B6}" destId="{E6C15F37-5470-472E-A671-373931C442C1}" srcOrd="12" destOrd="0" presId="urn:microsoft.com/office/officeart/2008/layout/LinedList"/>
    <dgm:cxn modelId="{CE160866-5586-4162-88F7-DC71CD7FD000}" type="presParOf" srcId="{E55FC92A-3C73-4B29-A3D6-CAF66A34A4B6}" destId="{DAD7D367-4D6D-4EFC-A255-81C12036C048}" srcOrd="13" destOrd="0" presId="urn:microsoft.com/office/officeart/2008/layout/LinedList"/>
    <dgm:cxn modelId="{F82EA4B9-9461-44CB-A4BA-44D1C68C8D52}" type="presParOf" srcId="{DAD7D367-4D6D-4EFC-A255-81C12036C048}" destId="{216B5AB5-95D4-47D1-9AB0-B3E922F8A8C6}" srcOrd="0" destOrd="0" presId="urn:microsoft.com/office/officeart/2008/layout/LinedList"/>
    <dgm:cxn modelId="{5BF61691-F317-46AD-B585-3F139CBA2F17}" type="presParOf" srcId="{DAD7D367-4D6D-4EFC-A255-81C12036C048}" destId="{739FD755-D5B9-45E2-849E-29C4506CED2F}" srcOrd="1" destOrd="0" presId="urn:microsoft.com/office/officeart/2008/layout/LinedList"/>
    <dgm:cxn modelId="{D0C5078C-2B96-4A28-A979-76C8D6E27520}" type="presParOf" srcId="{E55FC92A-3C73-4B29-A3D6-CAF66A34A4B6}" destId="{1D9D3DB5-1434-4A66-A274-B0955EF1F65F}" srcOrd="14" destOrd="0" presId="urn:microsoft.com/office/officeart/2008/layout/LinedList"/>
    <dgm:cxn modelId="{7590E141-8176-49F9-B5F2-B0E9E27A13F4}" type="presParOf" srcId="{E55FC92A-3C73-4B29-A3D6-CAF66A34A4B6}" destId="{21307D83-E541-448B-A65C-38F9E132B0FA}" srcOrd="15" destOrd="0" presId="urn:microsoft.com/office/officeart/2008/layout/LinedList"/>
    <dgm:cxn modelId="{CB2AC120-7BEC-428C-B77F-4AF396C2E8C0}" type="presParOf" srcId="{21307D83-E541-448B-A65C-38F9E132B0FA}" destId="{831AE6C0-69A8-43BF-BFDC-028A771F4DDC}" srcOrd="0" destOrd="0" presId="urn:microsoft.com/office/officeart/2008/layout/LinedList"/>
    <dgm:cxn modelId="{6864AD97-5F7B-47C0-9A6E-2621ACB369C4}" type="presParOf" srcId="{21307D83-E541-448B-A65C-38F9E132B0FA}" destId="{7AAD4722-6CF4-4D6A-BE46-364E66CBFC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F9DE-C2CB-40CC-AAAE-8F5059E0E6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CC858C-477F-4673-B83E-BF5CB8CA36ED}">
      <dgm:prSet phldrT="[Text]"/>
      <dgm:spPr/>
      <dgm:t>
        <a:bodyPr/>
        <a:lstStyle/>
        <a:p>
          <a:r>
            <a:rPr lang="cs-CZ" dirty="0"/>
            <a:t>Železo přispívá k normálním rozpoznávacím funkcím</a:t>
          </a:r>
        </a:p>
      </dgm:t>
    </dgm:pt>
    <dgm:pt modelId="{FFEEBBBD-3AFC-4950-8C82-53AB81A6DDE0}" type="parTrans" cxnId="{3FAC459C-3CCE-46B2-B35A-6AD28BE69475}">
      <dgm:prSet/>
      <dgm:spPr/>
      <dgm:t>
        <a:bodyPr/>
        <a:lstStyle/>
        <a:p>
          <a:endParaRPr lang="cs-CZ"/>
        </a:p>
      </dgm:t>
    </dgm:pt>
    <dgm:pt modelId="{BF238F53-E4E4-43D1-9703-4B98F2729AD9}" type="sibTrans" cxnId="{3FAC459C-3CCE-46B2-B35A-6AD28BE69475}">
      <dgm:prSet/>
      <dgm:spPr/>
      <dgm:t>
        <a:bodyPr/>
        <a:lstStyle/>
        <a:p>
          <a:endParaRPr lang="cs-CZ"/>
        </a:p>
      </dgm:t>
    </dgm:pt>
    <dgm:pt modelId="{21C411D2-8EE7-4828-AA6A-E1F7210CAB30}">
      <dgm:prSet/>
      <dgm:spPr/>
      <dgm:t>
        <a:bodyPr/>
        <a:lstStyle/>
        <a:p>
          <a:r>
            <a:rPr lang="cs-CZ"/>
            <a:t>Železo přispívá k normálnímu energetickému metabolismu</a:t>
          </a:r>
          <a:endParaRPr lang="cs-CZ" dirty="0"/>
        </a:p>
      </dgm:t>
    </dgm:pt>
    <dgm:pt modelId="{DCD0FFE8-489C-42CC-BFE9-1D8E75134940}" type="parTrans" cxnId="{99565572-FF59-43F4-A3A8-FE3B2F1975BE}">
      <dgm:prSet/>
      <dgm:spPr/>
      <dgm:t>
        <a:bodyPr/>
        <a:lstStyle/>
        <a:p>
          <a:endParaRPr lang="cs-CZ"/>
        </a:p>
      </dgm:t>
    </dgm:pt>
    <dgm:pt modelId="{BC5393D0-6731-4AC4-9AC5-0B65EB7A4C35}" type="sibTrans" cxnId="{99565572-FF59-43F4-A3A8-FE3B2F1975BE}">
      <dgm:prSet/>
      <dgm:spPr/>
      <dgm:t>
        <a:bodyPr/>
        <a:lstStyle/>
        <a:p>
          <a:endParaRPr lang="cs-CZ"/>
        </a:p>
      </dgm:t>
    </dgm:pt>
    <dgm:pt modelId="{3F3CF142-DE2F-4AAC-AE10-5A90D35BD590}">
      <dgm:prSet/>
      <dgm:spPr/>
      <dgm:t>
        <a:bodyPr/>
        <a:lstStyle/>
        <a:p>
          <a:r>
            <a:rPr lang="cs-CZ"/>
            <a:t>Železo přispívá k normální tvorbě červených krvinek a hemoglobinu</a:t>
          </a:r>
          <a:endParaRPr lang="cs-CZ" dirty="0"/>
        </a:p>
      </dgm:t>
    </dgm:pt>
    <dgm:pt modelId="{30713CB4-BE11-402B-866D-662BF7A46346}" type="parTrans" cxnId="{35C5FBCB-DB72-48C1-98DE-A5302597938F}">
      <dgm:prSet/>
      <dgm:spPr/>
      <dgm:t>
        <a:bodyPr/>
        <a:lstStyle/>
        <a:p>
          <a:endParaRPr lang="cs-CZ"/>
        </a:p>
      </dgm:t>
    </dgm:pt>
    <dgm:pt modelId="{E87C5E1E-E4CF-43FA-AFB0-AE962203B8A2}" type="sibTrans" cxnId="{35C5FBCB-DB72-48C1-98DE-A5302597938F}">
      <dgm:prSet/>
      <dgm:spPr/>
      <dgm:t>
        <a:bodyPr/>
        <a:lstStyle/>
        <a:p>
          <a:endParaRPr lang="cs-CZ"/>
        </a:p>
      </dgm:t>
    </dgm:pt>
    <dgm:pt modelId="{F01749D2-3DD8-4C90-A093-31EB42C96A7B}">
      <dgm:prSet/>
      <dgm:spPr/>
      <dgm:t>
        <a:bodyPr/>
        <a:lstStyle/>
        <a:p>
          <a:r>
            <a:rPr lang="cs-CZ"/>
            <a:t>Železo přispívá k normálnímu přenosu kyslíku v těle</a:t>
          </a:r>
          <a:endParaRPr lang="cs-CZ" dirty="0"/>
        </a:p>
      </dgm:t>
    </dgm:pt>
    <dgm:pt modelId="{0A6F7FB2-92A8-4D3F-9CCD-B751D2AA139A}" type="parTrans" cxnId="{34763969-C677-448E-9563-EEC6E3B085A7}">
      <dgm:prSet/>
      <dgm:spPr/>
      <dgm:t>
        <a:bodyPr/>
        <a:lstStyle/>
        <a:p>
          <a:endParaRPr lang="cs-CZ"/>
        </a:p>
      </dgm:t>
    </dgm:pt>
    <dgm:pt modelId="{D36D1AC4-D483-4BE0-B663-2433D4EE8312}" type="sibTrans" cxnId="{34763969-C677-448E-9563-EEC6E3B085A7}">
      <dgm:prSet/>
      <dgm:spPr/>
      <dgm:t>
        <a:bodyPr/>
        <a:lstStyle/>
        <a:p>
          <a:endParaRPr lang="cs-CZ"/>
        </a:p>
      </dgm:t>
    </dgm:pt>
    <dgm:pt modelId="{1AD5154E-3859-4D7E-BD92-CF936CB5874C}">
      <dgm:prSet/>
      <dgm:spPr/>
      <dgm:t>
        <a:bodyPr/>
        <a:lstStyle/>
        <a:p>
          <a:r>
            <a:rPr lang="cs-CZ"/>
            <a:t>Železo přispívá k normální funkci imunitního systému</a:t>
          </a:r>
          <a:endParaRPr lang="cs-CZ" dirty="0"/>
        </a:p>
      </dgm:t>
    </dgm:pt>
    <dgm:pt modelId="{0EBAAE08-7BDD-496E-B44F-A60ED35E91DB}" type="parTrans" cxnId="{B034D659-B4FD-4C2F-AD36-732FD18C20AE}">
      <dgm:prSet/>
      <dgm:spPr/>
      <dgm:t>
        <a:bodyPr/>
        <a:lstStyle/>
        <a:p>
          <a:endParaRPr lang="cs-CZ"/>
        </a:p>
      </dgm:t>
    </dgm:pt>
    <dgm:pt modelId="{AF38DD39-DB11-4E4B-9C5E-D2F96046F0AC}" type="sibTrans" cxnId="{B034D659-B4FD-4C2F-AD36-732FD18C20AE}">
      <dgm:prSet/>
      <dgm:spPr/>
      <dgm:t>
        <a:bodyPr/>
        <a:lstStyle/>
        <a:p>
          <a:endParaRPr lang="cs-CZ"/>
        </a:p>
      </dgm:t>
    </dgm:pt>
    <dgm:pt modelId="{2153D4CB-469C-4AE9-9A36-D81F5C36230D}">
      <dgm:prSet/>
      <dgm:spPr/>
      <dgm:t>
        <a:bodyPr/>
        <a:lstStyle/>
        <a:p>
          <a:r>
            <a:rPr lang="cs-CZ"/>
            <a:t>Železo přispívá ke snížení míry únavy a vyčerpání</a:t>
          </a:r>
          <a:endParaRPr lang="cs-CZ" dirty="0"/>
        </a:p>
      </dgm:t>
    </dgm:pt>
    <dgm:pt modelId="{DD88F10D-5A32-466D-907E-95D07C29DC16}" type="parTrans" cxnId="{A1A204B3-61C5-4413-B2A8-BE71B23CC1E3}">
      <dgm:prSet/>
      <dgm:spPr/>
      <dgm:t>
        <a:bodyPr/>
        <a:lstStyle/>
        <a:p>
          <a:endParaRPr lang="cs-CZ"/>
        </a:p>
      </dgm:t>
    </dgm:pt>
    <dgm:pt modelId="{EA514E21-EABD-4A1B-A158-7A091A08540E}" type="sibTrans" cxnId="{A1A204B3-61C5-4413-B2A8-BE71B23CC1E3}">
      <dgm:prSet/>
      <dgm:spPr/>
      <dgm:t>
        <a:bodyPr/>
        <a:lstStyle/>
        <a:p>
          <a:endParaRPr lang="cs-CZ"/>
        </a:p>
      </dgm:t>
    </dgm:pt>
    <dgm:pt modelId="{DEF39A97-7F3B-465B-AF96-F1E28B111EC6}">
      <dgm:prSet/>
      <dgm:spPr/>
      <dgm:t>
        <a:bodyPr/>
        <a:lstStyle/>
        <a:p>
          <a:r>
            <a:rPr lang="cs-CZ"/>
            <a:t>Železo se podílí na procesu dělení buněk</a:t>
          </a:r>
          <a:endParaRPr lang="cs-CZ" dirty="0"/>
        </a:p>
      </dgm:t>
    </dgm:pt>
    <dgm:pt modelId="{177DEB66-2EC8-4E96-B689-EFF76E6069DC}" type="parTrans" cxnId="{D96E3862-6B47-419D-97B1-DF2B93028451}">
      <dgm:prSet/>
      <dgm:spPr/>
      <dgm:t>
        <a:bodyPr/>
        <a:lstStyle/>
        <a:p>
          <a:endParaRPr lang="cs-CZ"/>
        </a:p>
      </dgm:t>
    </dgm:pt>
    <dgm:pt modelId="{CAE80173-E91F-4240-8B17-D631329566C0}" type="sibTrans" cxnId="{D96E3862-6B47-419D-97B1-DF2B93028451}">
      <dgm:prSet/>
      <dgm:spPr/>
      <dgm:t>
        <a:bodyPr/>
        <a:lstStyle/>
        <a:p>
          <a:endParaRPr lang="cs-CZ"/>
        </a:p>
      </dgm:t>
    </dgm:pt>
    <dgm:pt modelId="{DFAFE0A5-9EAC-4852-AD7A-22296265C295}" type="pres">
      <dgm:prSet presAssocID="{1801F9DE-C2CB-40CC-AAAE-8F5059E0E6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B9BC8F1-76FA-4B76-BDC2-7926E9BFC607}" type="pres">
      <dgm:prSet presAssocID="{12CC858C-477F-4673-B83E-BF5CB8CA36ED}" presName="thickLine" presStyleLbl="alignNode1" presStyleIdx="0" presStyleCnt="7"/>
      <dgm:spPr/>
    </dgm:pt>
    <dgm:pt modelId="{EA1DE041-1A3A-4BBC-8739-0516C4AAB4BE}" type="pres">
      <dgm:prSet presAssocID="{12CC858C-477F-4673-B83E-BF5CB8CA36ED}" presName="horz1" presStyleCnt="0"/>
      <dgm:spPr/>
    </dgm:pt>
    <dgm:pt modelId="{C3511243-E790-49BD-B154-FDFC466B3B8B}" type="pres">
      <dgm:prSet presAssocID="{12CC858C-477F-4673-B83E-BF5CB8CA36ED}" presName="tx1" presStyleLbl="revTx" presStyleIdx="0" presStyleCnt="7"/>
      <dgm:spPr/>
      <dgm:t>
        <a:bodyPr/>
        <a:lstStyle/>
        <a:p>
          <a:endParaRPr lang="cs-CZ"/>
        </a:p>
      </dgm:t>
    </dgm:pt>
    <dgm:pt modelId="{34DA059B-E406-41A8-9C11-CB8418B9585D}" type="pres">
      <dgm:prSet presAssocID="{12CC858C-477F-4673-B83E-BF5CB8CA36ED}" presName="vert1" presStyleCnt="0"/>
      <dgm:spPr/>
    </dgm:pt>
    <dgm:pt modelId="{42B3406C-CB2A-4212-9E84-B6BD35D44D3D}" type="pres">
      <dgm:prSet presAssocID="{21C411D2-8EE7-4828-AA6A-E1F7210CAB30}" presName="thickLine" presStyleLbl="alignNode1" presStyleIdx="1" presStyleCnt="7"/>
      <dgm:spPr/>
    </dgm:pt>
    <dgm:pt modelId="{27E0C8B3-3E30-4F85-8266-37EC6C78FD38}" type="pres">
      <dgm:prSet presAssocID="{21C411D2-8EE7-4828-AA6A-E1F7210CAB30}" presName="horz1" presStyleCnt="0"/>
      <dgm:spPr/>
    </dgm:pt>
    <dgm:pt modelId="{524E46C6-6553-4214-A3C5-7F722AC2E176}" type="pres">
      <dgm:prSet presAssocID="{21C411D2-8EE7-4828-AA6A-E1F7210CAB30}" presName="tx1" presStyleLbl="revTx" presStyleIdx="1" presStyleCnt="7"/>
      <dgm:spPr/>
      <dgm:t>
        <a:bodyPr/>
        <a:lstStyle/>
        <a:p>
          <a:endParaRPr lang="cs-CZ"/>
        </a:p>
      </dgm:t>
    </dgm:pt>
    <dgm:pt modelId="{308E6E6E-7DC3-4015-B8F4-1D73300C36A6}" type="pres">
      <dgm:prSet presAssocID="{21C411D2-8EE7-4828-AA6A-E1F7210CAB30}" presName="vert1" presStyleCnt="0"/>
      <dgm:spPr/>
    </dgm:pt>
    <dgm:pt modelId="{FFC1C6FF-92D1-4AF9-ABD1-0CF0527FCD05}" type="pres">
      <dgm:prSet presAssocID="{3F3CF142-DE2F-4AAC-AE10-5A90D35BD590}" presName="thickLine" presStyleLbl="alignNode1" presStyleIdx="2" presStyleCnt="7"/>
      <dgm:spPr/>
    </dgm:pt>
    <dgm:pt modelId="{4043A5AF-1D79-4B2F-A964-295B0EAD31E2}" type="pres">
      <dgm:prSet presAssocID="{3F3CF142-DE2F-4AAC-AE10-5A90D35BD590}" presName="horz1" presStyleCnt="0"/>
      <dgm:spPr/>
    </dgm:pt>
    <dgm:pt modelId="{FCD99687-C504-4B13-A718-07BC45FA195F}" type="pres">
      <dgm:prSet presAssocID="{3F3CF142-DE2F-4AAC-AE10-5A90D35BD590}" presName="tx1" presStyleLbl="revTx" presStyleIdx="2" presStyleCnt="7"/>
      <dgm:spPr/>
      <dgm:t>
        <a:bodyPr/>
        <a:lstStyle/>
        <a:p>
          <a:endParaRPr lang="cs-CZ"/>
        </a:p>
      </dgm:t>
    </dgm:pt>
    <dgm:pt modelId="{856AA573-B4A2-4618-A665-377D63AA8BF6}" type="pres">
      <dgm:prSet presAssocID="{3F3CF142-DE2F-4AAC-AE10-5A90D35BD590}" presName="vert1" presStyleCnt="0"/>
      <dgm:spPr/>
    </dgm:pt>
    <dgm:pt modelId="{527A3D91-FE21-4B9E-AE4A-52020FBEFC48}" type="pres">
      <dgm:prSet presAssocID="{F01749D2-3DD8-4C90-A093-31EB42C96A7B}" presName="thickLine" presStyleLbl="alignNode1" presStyleIdx="3" presStyleCnt="7"/>
      <dgm:spPr/>
    </dgm:pt>
    <dgm:pt modelId="{AB980383-3C15-4526-9070-048079FC9854}" type="pres">
      <dgm:prSet presAssocID="{F01749D2-3DD8-4C90-A093-31EB42C96A7B}" presName="horz1" presStyleCnt="0"/>
      <dgm:spPr/>
    </dgm:pt>
    <dgm:pt modelId="{4CF9D2D3-54DA-4B2C-AC0F-3A2A91277461}" type="pres">
      <dgm:prSet presAssocID="{F01749D2-3DD8-4C90-A093-31EB42C96A7B}" presName="tx1" presStyleLbl="revTx" presStyleIdx="3" presStyleCnt="7"/>
      <dgm:spPr/>
      <dgm:t>
        <a:bodyPr/>
        <a:lstStyle/>
        <a:p>
          <a:endParaRPr lang="cs-CZ"/>
        </a:p>
      </dgm:t>
    </dgm:pt>
    <dgm:pt modelId="{EB62A776-3F22-4F24-9959-A9DBC762C87C}" type="pres">
      <dgm:prSet presAssocID="{F01749D2-3DD8-4C90-A093-31EB42C96A7B}" presName="vert1" presStyleCnt="0"/>
      <dgm:spPr/>
    </dgm:pt>
    <dgm:pt modelId="{9704B0E3-82D5-45CE-9215-65D3EF4F9C99}" type="pres">
      <dgm:prSet presAssocID="{1AD5154E-3859-4D7E-BD92-CF936CB5874C}" presName="thickLine" presStyleLbl="alignNode1" presStyleIdx="4" presStyleCnt="7"/>
      <dgm:spPr/>
    </dgm:pt>
    <dgm:pt modelId="{0B25EB77-9690-43B0-9C7D-FE0331E36FD6}" type="pres">
      <dgm:prSet presAssocID="{1AD5154E-3859-4D7E-BD92-CF936CB5874C}" presName="horz1" presStyleCnt="0"/>
      <dgm:spPr/>
    </dgm:pt>
    <dgm:pt modelId="{BAAF18F8-F3C0-4E24-838B-EAD12A28D448}" type="pres">
      <dgm:prSet presAssocID="{1AD5154E-3859-4D7E-BD92-CF936CB5874C}" presName="tx1" presStyleLbl="revTx" presStyleIdx="4" presStyleCnt="7"/>
      <dgm:spPr/>
      <dgm:t>
        <a:bodyPr/>
        <a:lstStyle/>
        <a:p>
          <a:endParaRPr lang="cs-CZ"/>
        </a:p>
      </dgm:t>
    </dgm:pt>
    <dgm:pt modelId="{1A67ED67-83C4-4D9E-810F-BFE9BEA8D710}" type="pres">
      <dgm:prSet presAssocID="{1AD5154E-3859-4D7E-BD92-CF936CB5874C}" presName="vert1" presStyleCnt="0"/>
      <dgm:spPr/>
    </dgm:pt>
    <dgm:pt modelId="{E9D1766A-EAD3-4753-9AB4-8827AFB1D3D3}" type="pres">
      <dgm:prSet presAssocID="{2153D4CB-469C-4AE9-9A36-D81F5C36230D}" presName="thickLine" presStyleLbl="alignNode1" presStyleIdx="5" presStyleCnt="7"/>
      <dgm:spPr/>
    </dgm:pt>
    <dgm:pt modelId="{9420B9E2-E047-4B08-BEDC-159D142B5D9D}" type="pres">
      <dgm:prSet presAssocID="{2153D4CB-469C-4AE9-9A36-D81F5C36230D}" presName="horz1" presStyleCnt="0"/>
      <dgm:spPr/>
    </dgm:pt>
    <dgm:pt modelId="{A794A308-EF95-401D-AD3E-10EE1F7FBF2A}" type="pres">
      <dgm:prSet presAssocID="{2153D4CB-469C-4AE9-9A36-D81F5C36230D}" presName="tx1" presStyleLbl="revTx" presStyleIdx="5" presStyleCnt="7"/>
      <dgm:spPr/>
      <dgm:t>
        <a:bodyPr/>
        <a:lstStyle/>
        <a:p>
          <a:endParaRPr lang="cs-CZ"/>
        </a:p>
      </dgm:t>
    </dgm:pt>
    <dgm:pt modelId="{C961DAD2-CED6-4B48-8A25-39443EEEB76E}" type="pres">
      <dgm:prSet presAssocID="{2153D4CB-469C-4AE9-9A36-D81F5C36230D}" presName="vert1" presStyleCnt="0"/>
      <dgm:spPr/>
    </dgm:pt>
    <dgm:pt modelId="{DD11F022-7633-4EC0-AD42-5A91E957617C}" type="pres">
      <dgm:prSet presAssocID="{DEF39A97-7F3B-465B-AF96-F1E28B111EC6}" presName="thickLine" presStyleLbl="alignNode1" presStyleIdx="6" presStyleCnt="7"/>
      <dgm:spPr/>
    </dgm:pt>
    <dgm:pt modelId="{A53BB425-4991-49E9-9035-C911E6BC15C2}" type="pres">
      <dgm:prSet presAssocID="{DEF39A97-7F3B-465B-AF96-F1E28B111EC6}" presName="horz1" presStyleCnt="0"/>
      <dgm:spPr/>
    </dgm:pt>
    <dgm:pt modelId="{F801B04C-D5FB-49C8-ABD3-B5DEED96D3FD}" type="pres">
      <dgm:prSet presAssocID="{DEF39A97-7F3B-465B-AF96-F1E28B111EC6}" presName="tx1" presStyleLbl="revTx" presStyleIdx="6" presStyleCnt="7"/>
      <dgm:spPr/>
      <dgm:t>
        <a:bodyPr/>
        <a:lstStyle/>
        <a:p>
          <a:endParaRPr lang="cs-CZ"/>
        </a:p>
      </dgm:t>
    </dgm:pt>
    <dgm:pt modelId="{515644DD-B370-469C-8DF2-5877E9B7F607}" type="pres">
      <dgm:prSet presAssocID="{DEF39A97-7F3B-465B-AF96-F1E28B111EC6}" presName="vert1" presStyleCnt="0"/>
      <dgm:spPr/>
    </dgm:pt>
  </dgm:ptLst>
  <dgm:cxnLst>
    <dgm:cxn modelId="{A1A204B3-61C5-4413-B2A8-BE71B23CC1E3}" srcId="{1801F9DE-C2CB-40CC-AAAE-8F5059E0E6E7}" destId="{2153D4CB-469C-4AE9-9A36-D81F5C36230D}" srcOrd="5" destOrd="0" parTransId="{DD88F10D-5A32-466D-907E-95D07C29DC16}" sibTransId="{EA514E21-EABD-4A1B-A158-7A091A08540E}"/>
    <dgm:cxn modelId="{34763969-C677-448E-9563-EEC6E3B085A7}" srcId="{1801F9DE-C2CB-40CC-AAAE-8F5059E0E6E7}" destId="{F01749D2-3DD8-4C90-A093-31EB42C96A7B}" srcOrd="3" destOrd="0" parTransId="{0A6F7FB2-92A8-4D3F-9CCD-B751D2AA139A}" sibTransId="{D36D1AC4-D483-4BE0-B663-2433D4EE8312}"/>
    <dgm:cxn modelId="{BCDA095F-DF75-4373-8F85-D5EDF12DD316}" type="presOf" srcId="{DEF39A97-7F3B-465B-AF96-F1E28B111EC6}" destId="{F801B04C-D5FB-49C8-ABD3-B5DEED96D3FD}" srcOrd="0" destOrd="0" presId="urn:microsoft.com/office/officeart/2008/layout/LinedList"/>
    <dgm:cxn modelId="{B010FDE0-A611-4CDD-B6C4-7AA46FF834F2}" type="presOf" srcId="{21C411D2-8EE7-4828-AA6A-E1F7210CAB30}" destId="{524E46C6-6553-4214-A3C5-7F722AC2E176}" srcOrd="0" destOrd="0" presId="urn:microsoft.com/office/officeart/2008/layout/LinedList"/>
    <dgm:cxn modelId="{E5BCC366-8B20-429C-AE54-75A546882861}" type="presOf" srcId="{12CC858C-477F-4673-B83E-BF5CB8CA36ED}" destId="{C3511243-E790-49BD-B154-FDFC466B3B8B}" srcOrd="0" destOrd="0" presId="urn:microsoft.com/office/officeart/2008/layout/LinedList"/>
    <dgm:cxn modelId="{B034D659-B4FD-4C2F-AD36-732FD18C20AE}" srcId="{1801F9DE-C2CB-40CC-AAAE-8F5059E0E6E7}" destId="{1AD5154E-3859-4D7E-BD92-CF936CB5874C}" srcOrd="4" destOrd="0" parTransId="{0EBAAE08-7BDD-496E-B44F-A60ED35E91DB}" sibTransId="{AF38DD39-DB11-4E4B-9C5E-D2F96046F0AC}"/>
    <dgm:cxn modelId="{99565572-FF59-43F4-A3A8-FE3B2F1975BE}" srcId="{1801F9DE-C2CB-40CC-AAAE-8F5059E0E6E7}" destId="{21C411D2-8EE7-4828-AA6A-E1F7210CAB30}" srcOrd="1" destOrd="0" parTransId="{DCD0FFE8-489C-42CC-BFE9-1D8E75134940}" sibTransId="{BC5393D0-6731-4AC4-9AC5-0B65EB7A4C35}"/>
    <dgm:cxn modelId="{2975CF4A-9C04-4E4A-AFD6-292D1788717D}" type="presOf" srcId="{2153D4CB-469C-4AE9-9A36-D81F5C36230D}" destId="{A794A308-EF95-401D-AD3E-10EE1F7FBF2A}" srcOrd="0" destOrd="0" presId="urn:microsoft.com/office/officeart/2008/layout/LinedList"/>
    <dgm:cxn modelId="{35C5FBCB-DB72-48C1-98DE-A5302597938F}" srcId="{1801F9DE-C2CB-40CC-AAAE-8F5059E0E6E7}" destId="{3F3CF142-DE2F-4AAC-AE10-5A90D35BD590}" srcOrd="2" destOrd="0" parTransId="{30713CB4-BE11-402B-866D-662BF7A46346}" sibTransId="{E87C5E1E-E4CF-43FA-AFB0-AE962203B8A2}"/>
    <dgm:cxn modelId="{D96E3862-6B47-419D-97B1-DF2B93028451}" srcId="{1801F9DE-C2CB-40CC-AAAE-8F5059E0E6E7}" destId="{DEF39A97-7F3B-465B-AF96-F1E28B111EC6}" srcOrd="6" destOrd="0" parTransId="{177DEB66-2EC8-4E96-B689-EFF76E6069DC}" sibTransId="{CAE80173-E91F-4240-8B17-D631329566C0}"/>
    <dgm:cxn modelId="{C5993972-79D3-45A6-ABD5-26E0E75DE671}" type="presOf" srcId="{3F3CF142-DE2F-4AAC-AE10-5A90D35BD590}" destId="{FCD99687-C504-4B13-A718-07BC45FA195F}" srcOrd="0" destOrd="0" presId="urn:microsoft.com/office/officeart/2008/layout/LinedList"/>
    <dgm:cxn modelId="{3FAC459C-3CCE-46B2-B35A-6AD28BE69475}" srcId="{1801F9DE-C2CB-40CC-AAAE-8F5059E0E6E7}" destId="{12CC858C-477F-4673-B83E-BF5CB8CA36ED}" srcOrd="0" destOrd="0" parTransId="{FFEEBBBD-3AFC-4950-8C82-53AB81A6DDE0}" sibTransId="{BF238F53-E4E4-43D1-9703-4B98F2729AD9}"/>
    <dgm:cxn modelId="{B8C568EF-FAB1-420D-BD86-E0A22E7EF4E1}" type="presOf" srcId="{F01749D2-3DD8-4C90-A093-31EB42C96A7B}" destId="{4CF9D2D3-54DA-4B2C-AC0F-3A2A91277461}" srcOrd="0" destOrd="0" presId="urn:microsoft.com/office/officeart/2008/layout/LinedList"/>
    <dgm:cxn modelId="{0168813C-76E3-4555-8377-CD948A63F0F6}" type="presOf" srcId="{1801F9DE-C2CB-40CC-AAAE-8F5059E0E6E7}" destId="{DFAFE0A5-9EAC-4852-AD7A-22296265C295}" srcOrd="0" destOrd="0" presId="urn:microsoft.com/office/officeart/2008/layout/LinedList"/>
    <dgm:cxn modelId="{F1A0730A-62B9-41AF-B6F3-2963A2133F67}" type="presOf" srcId="{1AD5154E-3859-4D7E-BD92-CF936CB5874C}" destId="{BAAF18F8-F3C0-4E24-838B-EAD12A28D448}" srcOrd="0" destOrd="0" presId="urn:microsoft.com/office/officeart/2008/layout/LinedList"/>
    <dgm:cxn modelId="{C73B1FD9-0E75-4790-B5FF-7126C9B62459}" type="presParOf" srcId="{DFAFE0A5-9EAC-4852-AD7A-22296265C295}" destId="{FB9BC8F1-76FA-4B76-BDC2-7926E9BFC607}" srcOrd="0" destOrd="0" presId="urn:microsoft.com/office/officeart/2008/layout/LinedList"/>
    <dgm:cxn modelId="{ED4A4D4A-E6A0-41A4-8C21-75D096C5AB8C}" type="presParOf" srcId="{DFAFE0A5-9EAC-4852-AD7A-22296265C295}" destId="{EA1DE041-1A3A-4BBC-8739-0516C4AAB4BE}" srcOrd="1" destOrd="0" presId="urn:microsoft.com/office/officeart/2008/layout/LinedList"/>
    <dgm:cxn modelId="{93832230-215B-49C3-84B4-DBB97E809481}" type="presParOf" srcId="{EA1DE041-1A3A-4BBC-8739-0516C4AAB4BE}" destId="{C3511243-E790-49BD-B154-FDFC466B3B8B}" srcOrd="0" destOrd="0" presId="urn:microsoft.com/office/officeart/2008/layout/LinedList"/>
    <dgm:cxn modelId="{39EC0799-75FF-42DA-9476-909F051226DF}" type="presParOf" srcId="{EA1DE041-1A3A-4BBC-8739-0516C4AAB4BE}" destId="{34DA059B-E406-41A8-9C11-CB8418B9585D}" srcOrd="1" destOrd="0" presId="urn:microsoft.com/office/officeart/2008/layout/LinedList"/>
    <dgm:cxn modelId="{E574F5AE-90B1-4CEA-9D2B-FF9831E3D3E2}" type="presParOf" srcId="{DFAFE0A5-9EAC-4852-AD7A-22296265C295}" destId="{42B3406C-CB2A-4212-9E84-B6BD35D44D3D}" srcOrd="2" destOrd="0" presId="urn:microsoft.com/office/officeart/2008/layout/LinedList"/>
    <dgm:cxn modelId="{FC9EF682-F514-4035-881A-CA4241BF1CDA}" type="presParOf" srcId="{DFAFE0A5-9EAC-4852-AD7A-22296265C295}" destId="{27E0C8B3-3E30-4F85-8266-37EC6C78FD38}" srcOrd="3" destOrd="0" presId="urn:microsoft.com/office/officeart/2008/layout/LinedList"/>
    <dgm:cxn modelId="{6584A0CC-16F1-42EB-B16C-1BEA4E40E1E9}" type="presParOf" srcId="{27E0C8B3-3E30-4F85-8266-37EC6C78FD38}" destId="{524E46C6-6553-4214-A3C5-7F722AC2E176}" srcOrd="0" destOrd="0" presId="urn:microsoft.com/office/officeart/2008/layout/LinedList"/>
    <dgm:cxn modelId="{B3AF5DE7-5A84-4137-8A00-66EDBECDF4B1}" type="presParOf" srcId="{27E0C8B3-3E30-4F85-8266-37EC6C78FD38}" destId="{308E6E6E-7DC3-4015-B8F4-1D73300C36A6}" srcOrd="1" destOrd="0" presId="urn:microsoft.com/office/officeart/2008/layout/LinedList"/>
    <dgm:cxn modelId="{ACC94F86-B2D2-4F5B-9C07-E24E6CF4E38C}" type="presParOf" srcId="{DFAFE0A5-9EAC-4852-AD7A-22296265C295}" destId="{FFC1C6FF-92D1-4AF9-ABD1-0CF0527FCD05}" srcOrd="4" destOrd="0" presId="urn:microsoft.com/office/officeart/2008/layout/LinedList"/>
    <dgm:cxn modelId="{66395C58-B74D-4C15-AB68-E489FF52881D}" type="presParOf" srcId="{DFAFE0A5-9EAC-4852-AD7A-22296265C295}" destId="{4043A5AF-1D79-4B2F-A964-295B0EAD31E2}" srcOrd="5" destOrd="0" presId="urn:microsoft.com/office/officeart/2008/layout/LinedList"/>
    <dgm:cxn modelId="{6E0EFFA2-9AB9-43E4-A5DF-5615DF8B71D7}" type="presParOf" srcId="{4043A5AF-1D79-4B2F-A964-295B0EAD31E2}" destId="{FCD99687-C504-4B13-A718-07BC45FA195F}" srcOrd="0" destOrd="0" presId="urn:microsoft.com/office/officeart/2008/layout/LinedList"/>
    <dgm:cxn modelId="{8AA53985-D738-4F8E-A7E5-0588FFF97531}" type="presParOf" srcId="{4043A5AF-1D79-4B2F-A964-295B0EAD31E2}" destId="{856AA573-B4A2-4618-A665-377D63AA8BF6}" srcOrd="1" destOrd="0" presId="urn:microsoft.com/office/officeart/2008/layout/LinedList"/>
    <dgm:cxn modelId="{F9C9311E-C656-4823-ADE3-D57DE181AFE5}" type="presParOf" srcId="{DFAFE0A5-9EAC-4852-AD7A-22296265C295}" destId="{527A3D91-FE21-4B9E-AE4A-52020FBEFC48}" srcOrd="6" destOrd="0" presId="urn:microsoft.com/office/officeart/2008/layout/LinedList"/>
    <dgm:cxn modelId="{DF661033-FE2C-49A9-A23B-16472A30E0C6}" type="presParOf" srcId="{DFAFE0A5-9EAC-4852-AD7A-22296265C295}" destId="{AB980383-3C15-4526-9070-048079FC9854}" srcOrd="7" destOrd="0" presId="urn:microsoft.com/office/officeart/2008/layout/LinedList"/>
    <dgm:cxn modelId="{81A19C58-6406-4413-9CE1-9BAC0139890A}" type="presParOf" srcId="{AB980383-3C15-4526-9070-048079FC9854}" destId="{4CF9D2D3-54DA-4B2C-AC0F-3A2A91277461}" srcOrd="0" destOrd="0" presId="urn:microsoft.com/office/officeart/2008/layout/LinedList"/>
    <dgm:cxn modelId="{EDB09A54-366E-4025-86ED-CACF24CDF66F}" type="presParOf" srcId="{AB980383-3C15-4526-9070-048079FC9854}" destId="{EB62A776-3F22-4F24-9959-A9DBC762C87C}" srcOrd="1" destOrd="0" presId="urn:microsoft.com/office/officeart/2008/layout/LinedList"/>
    <dgm:cxn modelId="{10C6F385-48B9-446D-86EA-6AEE63595A68}" type="presParOf" srcId="{DFAFE0A5-9EAC-4852-AD7A-22296265C295}" destId="{9704B0E3-82D5-45CE-9215-65D3EF4F9C99}" srcOrd="8" destOrd="0" presId="urn:microsoft.com/office/officeart/2008/layout/LinedList"/>
    <dgm:cxn modelId="{74108FEB-A95D-4D2B-855A-65075A1DB171}" type="presParOf" srcId="{DFAFE0A5-9EAC-4852-AD7A-22296265C295}" destId="{0B25EB77-9690-43B0-9C7D-FE0331E36FD6}" srcOrd="9" destOrd="0" presId="urn:microsoft.com/office/officeart/2008/layout/LinedList"/>
    <dgm:cxn modelId="{C2AF1A74-1C6D-447F-B066-A108DDDCAC61}" type="presParOf" srcId="{0B25EB77-9690-43B0-9C7D-FE0331E36FD6}" destId="{BAAF18F8-F3C0-4E24-838B-EAD12A28D448}" srcOrd="0" destOrd="0" presId="urn:microsoft.com/office/officeart/2008/layout/LinedList"/>
    <dgm:cxn modelId="{625862E4-18FC-4B56-8D1A-80834ED78FEE}" type="presParOf" srcId="{0B25EB77-9690-43B0-9C7D-FE0331E36FD6}" destId="{1A67ED67-83C4-4D9E-810F-BFE9BEA8D710}" srcOrd="1" destOrd="0" presId="urn:microsoft.com/office/officeart/2008/layout/LinedList"/>
    <dgm:cxn modelId="{9773D1AC-ADBA-4450-B370-C36412E9BBB1}" type="presParOf" srcId="{DFAFE0A5-9EAC-4852-AD7A-22296265C295}" destId="{E9D1766A-EAD3-4753-9AB4-8827AFB1D3D3}" srcOrd="10" destOrd="0" presId="urn:microsoft.com/office/officeart/2008/layout/LinedList"/>
    <dgm:cxn modelId="{30970EFA-443B-4B52-9C4A-03AF49B989A9}" type="presParOf" srcId="{DFAFE0A5-9EAC-4852-AD7A-22296265C295}" destId="{9420B9E2-E047-4B08-BEDC-159D142B5D9D}" srcOrd="11" destOrd="0" presId="urn:microsoft.com/office/officeart/2008/layout/LinedList"/>
    <dgm:cxn modelId="{A0BC5E17-F1CF-49F4-922F-04B309563260}" type="presParOf" srcId="{9420B9E2-E047-4B08-BEDC-159D142B5D9D}" destId="{A794A308-EF95-401D-AD3E-10EE1F7FBF2A}" srcOrd="0" destOrd="0" presId="urn:microsoft.com/office/officeart/2008/layout/LinedList"/>
    <dgm:cxn modelId="{7BAC6679-7191-4CC1-9118-E5385E8D1560}" type="presParOf" srcId="{9420B9E2-E047-4B08-BEDC-159D142B5D9D}" destId="{C961DAD2-CED6-4B48-8A25-39443EEEB76E}" srcOrd="1" destOrd="0" presId="urn:microsoft.com/office/officeart/2008/layout/LinedList"/>
    <dgm:cxn modelId="{84EFD46B-BB0D-4A05-BAA7-B2E1377CDB9E}" type="presParOf" srcId="{DFAFE0A5-9EAC-4852-AD7A-22296265C295}" destId="{DD11F022-7633-4EC0-AD42-5A91E957617C}" srcOrd="12" destOrd="0" presId="urn:microsoft.com/office/officeart/2008/layout/LinedList"/>
    <dgm:cxn modelId="{C5166014-72A1-4EE6-B951-33449A9FCDE4}" type="presParOf" srcId="{DFAFE0A5-9EAC-4852-AD7A-22296265C295}" destId="{A53BB425-4991-49E9-9035-C911E6BC15C2}" srcOrd="13" destOrd="0" presId="urn:microsoft.com/office/officeart/2008/layout/LinedList"/>
    <dgm:cxn modelId="{E5EF21F8-F278-41A6-B485-FF57E9BCC85E}" type="presParOf" srcId="{A53BB425-4991-49E9-9035-C911E6BC15C2}" destId="{F801B04C-D5FB-49C8-ABD3-B5DEED96D3FD}" srcOrd="0" destOrd="0" presId="urn:microsoft.com/office/officeart/2008/layout/LinedList"/>
    <dgm:cxn modelId="{BCDB67E8-6198-4784-BC17-40D55C2604A0}" type="presParOf" srcId="{A53BB425-4991-49E9-9035-C911E6BC15C2}" destId="{515644DD-B370-469C-8DF2-5877E9B7F6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DAA05-B8C2-4218-BE59-6FD9EA6200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0A0D567-C4EB-4911-984B-CADC37344943}">
      <dgm:prSet phldrT="[Text]"/>
      <dgm:spPr/>
      <dgm:t>
        <a:bodyPr/>
        <a:lstStyle/>
        <a:p>
          <a:r>
            <a:rPr lang="cs-CZ" dirty="0"/>
            <a:t>Maso a ryby</a:t>
          </a:r>
        </a:p>
      </dgm:t>
    </dgm:pt>
    <dgm:pt modelId="{27DF0E8A-EA07-47DC-A446-B87F275B3C34}" type="parTrans" cxnId="{C422437A-656F-4D33-9A0A-5C3533FE5E77}">
      <dgm:prSet/>
      <dgm:spPr/>
      <dgm:t>
        <a:bodyPr/>
        <a:lstStyle/>
        <a:p>
          <a:endParaRPr lang="cs-CZ"/>
        </a:p>
      </dgm:t>
    </dgm:pt>
    <dgm:pt modelId="{AA6EF38E-0AC7-4906-BF12-9DD3E088BA32}" type="sibTrans" cxnId="{C422437A-656F-4D33-9A0A-5C3533FE5E77}">
      <dgm:prSet/>
      <dgm:spPr/>
      <dgm:t>
        <a:bodyPr/>
        <a:lstStyle/>
        <a:p>
          <a:endParaRPr lang="cs-CZ"/>
        </a:p>
      </dgm:t>
    </dgm:pt>
    <dgm:pt modelId="{19B4AD49-4AB5-4297-AF95-02730ADC4F58}">
      <dgm:prSet phldrT="[Text]"/>
      <dgm:spPr/>
      <dgm:t>
        <a:bodyPr/>
        <a:lstStyle/>
        <a:p>
          <a:r>
            <a:rPr lang="cs-CZ" dirty="0"/>
            <a:t>Při konzumaci s jinými potravinami obsahujícími železo maso nebo ryby přispívají k lepšímu vstřebá­vání železa</a:t>
          </a:r>
        </a:p>
      </dgm:t>
    </dgm:pt>
    <dgm:pt modelId="{4702DD08-A3A9-4347-82C7-1F2CAB41F08A}" type="parTrans" cxnId="{34A4CA17-FA96-4459-8155-D32AE3FF1DA8}">
      <dgm:prSet/>
      <dgm:spPr/>
      <dgm:t>
        <a:bodyPr/>
        <a:lstStyle/>
        <a:p>
          <a:endParaRPr lang="cs-CZ"/>
        </a:p>
      </dgm:t>
    </dgm:pt>
    <dgm:pt modelId="{CD91A240-B4A0-40FC-83F9-B2A1572A74B3}" type="sibTrans" cxnId="{34A4CA17-FA96-4459-8155-D32AE3FF1DA8}">
      <dgm:prSet/>
      <dgm:spPr/>
      <dgm:t>
        <a:bodyPr/>
        <a:lstStyle/>
        <a:p>
          <a:endParaRPr lang="cs-CZ"/>
        </a:p>
      </dgm:t>
    </dgm:pt>
    <dgm:pt modelId="{83B60B69-95C8-4F51-B15D-943F9940603A}">
      <dgm:prSet phldrT="[Text]"/>
      <dgm:spPr/>
      <dgm:t>
        <a:bodyPr/>
        <a:lstStyle/>
        <a:p>
          <a:r>
            <a:rPr lang="cs-CZ" dirty="0"/>
            <a:t>Měď</a:t>
          </a:r>
        </a:p>
      </dgm:t>
    </dgm:pt>
    <dgm:pt modelId="{3AABCB43-2698-4C32-8797-4B5CE31D96D6}" type="parTrans" cxnId="{7BA5B5EC-DD92-47BF-917F-67B0AD13B12F}">
      <dgm:prSet/>
      <dgm:spPr/>
      <dgm:t>
        <a:bodyPr/>
        <a:lstStyle/>
        <a:p>
          <a:endParaRPr lang="cs-CZ"/>
        </a:p>
      </dgm:t>
    </dgm:pt>
    <dgm:pt modelId="{4B456AAD-D9FB-4DD0-B029-4EC481E210C8}" type="sibTrans" cxnId="{7BA5B5EC-DD92-47BF-917F-67B0AD13B12F}">
      <dgm:prSet/>
      <dgm:spPr/>
      <dgm:t>
        <a:bodyPr/>
        <a:lstStyle/>
        <a:p>
          <a:endParaRPr lang="cs-CZ"/>
        </a:p>
      </dgm:t>
    </dgm:pt>
    <dgm:pt modelId="{1335F3B7-96D7-4D27-B362-F25C20639420}">
      <dgm:prSet phldrT="[Text]"/>
      <dgm:spPr/>
      <dgm:t>
        <a:bodyPr/>
        <a:lstStyle/>
        <a:p>
          <a:r>
            <a:rPr lang="cs-CZ" dirty="0"/>
            <a:t>Měď přispívá k normálnímu přenosu železa v těle</a:t>
          </a:r>
        </a:p>
      </dgm:t>
    </dgm:pt>
    <dgm:pt modelId="{DD2E6A4C-72C7-4D98-87FE-5FBFE10F39F1}" type="parTrans" cxnId="{72D11D2C-7BA2-4E00-8FB4-4ADCFCC4F090}">
      <dgm:prSet/>
      <dgm:spPr/>
      <dgm:t>
        <a:bodyPr/>
        <a:lstStyle/>
        <a:p>
          <a:endParaRPr lang="cs-CZ"/>
        </a:p>
      </dgm:t>
    </dgm:pt>
    <dgm:pt modelId="{06A645CC-F06D-49F3-846E-848D0312852F}" type="sibTrans" cxnId="{72D11D2C-7BA2-4E00-8FB4-4ADCFCC4F090}">
      <dgm:prSet/>
      <dgm:spPr/>
      <dgm:t>
        <a:bodyPr/>
        <a:lstStyle/>
        <a:p>
          <a:endParaRPr lang="cs-CZ"/>
        </a:p>
      </dgm:t>
    </dgm:pt>
    <dgm:pt modelId="{86D2E8F0-E991-479C-B7A3-D9B0DEE2E0BE}">
      <dgm:prSet phldrT="[Text]"/>
      <dgm:spPr/>
      <dgm:t>
        <a:bodyPr/>
        <a:lstStyle/>
        <a:p>
          <a:r>
            <a:rPr lang="cs-CZ" dirty="0"/>
            <a:t>Riboflavin</a:t>
          </a:r>
        </a:p>
      </dgm:t>
    </dgm:pt>
    <dgm:pt modelId="{3C4AEFC1-21C8-4B15-B1F9-0EFD38F1A3C2}" type="parTrans" cxnId="{F7C5F808-7691-4B49-8192-2F22A762A5B8}">
      <dgm:prSet/>
      <dgm:spPr/>
      <dgm:t>
        <a:bodyPr/>
        <a:lstStyle/>
        <a:p>
          <a:endParaRPr lang="cs-CZ"/>
        </a:p>
      </dgm:t>
    </dgm:pt>
    <dgm:pt modelId="{C1B9033C-5688-418E-B030-F5D9C8D7EF59}" type="sibTrans" cxnId="{F7C5F808-7691-4B49-8192-2F22A762A5B8}">
      <dgm:prSet/>
      <dgm:spPr/>
      <dgm:t>
        <a:bodyPr/>
        <a:lstStyle/>
        <a:p>
          <a:endParaRPr lang="cs-CZ"/>
        </a:p>
      </dgm:t>
    </dgm:pt>
    <dgm:pt modelId="{EEC73D55-07D9-4DD6-966F-5D8DDB4683E0}">
      <dgm:prSet phldrT="[Text]"/>
      <dgm:spPr/>
      <dgm:t>
        <a:bodyPr/>
        <a:lstStyle/>
        <a:p>
          <a:r>
            <a:rPr lang="cs-CZ"/>
            <a:t>Riboflavin přispívá k normálnímu metabolismu železa</a:t>
          </a:r>
          <a:endParaRPr lang="cs-CZ" dirty="0"/>
        </a:p>
      </dgm:t>
    </dgm:pt>
    <dgm:pt modelId="{64EBED59-7054-42A6-9A98-C344BC6BED5E}" type="parTrans" cxnId="{92C74C52-F51F-402A-B71F-C7745565A049}">
      <dgm:prSet/>
      <dgm:spPr/>
      <dgm:t>
        <a:bodyPr/>
        <a:lstStyle/>
        <a:p>
          <a:endParaRPr lang="cs-CZ"/>
        </a:p>
      </dgm:t>
    </dgm:pt>
    <dgm:pt modelId="{A65CB9ED-2077-4B20-B30B-F42CAFACC72C}" type="sibTrans" cxnId="{92C74C52-F51F-402A-B71F-C7745565A049}">
      <dgm:prSet/>
      <dgm:spPr/>
      <dgm:t>
        <a:bodyPr/>
        <a:lstStyle/>
        <a:p>
          <a:endParaRPr lang="cs-CZ"/>
        </a:p>
      </dgm:t>
    </dgm:pt>
    <dgm:pt modelId="{EC5286E4-478B-45FD-A37D-05D87FA6ADFD}">
      <dgm:prSet phldrT="[Text]"/>
      <dgm:spPr/>
      <dgm:t>
        <a:bodyPr/>
        <a:lstStyle/>
        <a:p>
          <a:r>
            <a:rPr lang="cs-CZ" dirty="0"/>
            <a:t>Vitamin A</a:t>
          </a:r>
        </a:p>
      </dgm:t>
    </dgm:pt>
    <dgm:pt modelId="{9C9C0B92-1342-4C3A-B131-7A214E3D3262}" type="parTrans" cxnId="{B29AF64C-FFCF-47F9-9E70-EDD0467D6B53}">
      <dgm:prSet/>
      <dgm:spPr/>
      <dgm:t>
        <a:bodyPr/>
        <a:lstStyle/>
        <a:p>
          <a:endParaRPr lang="cs-CZ"/>
        </a:p>
      </dgm:t>
    </dgm:pt>
    <dgm:pt modelId="{01F9814C-79CC-435A-ACD4-FD273B2D6686}" type="sibTrans" cxnId="{B29AF64C-FFCF-47F9-9E70-EDD0467D6B53}">
      <dgm:prSet/>
      <dgm:spPr/>
      <dgm:t>
        <a:bodyPr/>
        <a:lstStyle/>
        <a:p>
          <a:endParaRPr lang="cs-CZ"/>
        </a:p>
      </dgm:t>
    </dgm:pt>
    <dgm:pt modelId="{E7F180D3-34F7-4665-A403-74E41EDAFB2D}">
      <dgm:prSet phldrT="[Text]"/>
      <dgm:spPr/>
      <dgm:t>
        <a:bodyPr/>
        <a:lstStyle/>
        <a:p>
          <a:r>
            <a:rPr lang="cs-CZ" dirty="0"/>
            <a:t>Vitamin A přispívá k normálnímu metabolismu železa</a:t>
          </a:r>
        </a:p>
      </dgm:t>
    </dgm:pt>
    <dgm:pt modelId="{C1973717-D14C-41E5-852C-DF6422E0401B}" type="parTrans" cxnId="{B7FF0C81-57B3-4047-B672-4F0B08651114}">
      <dgm:prSet/>
      <dgm:spPr/>
      <dgm:t>
        <a:bodyPr/>
        <a:lstStyle/>
        <a:p>
          <a:endParaRPr lang="cs-CZ"/>
        </a:p>
      </dgm:t>
    </dgm:pt>
    <dgm:pt modelId="{C9F57879-46AB-4CAF-8D95-7731B55916AF}" type="sibTrans" cxnId="{B7FF0C81-57B3-4047-B672-4F0B08651114}">
      <dgm:prSet/>
      <dgm:spPr/>
      <dgm:t>
        <a:bodyPr/>
        <a:lstStyle/>
        <a:p>
          <a:endParaRPr lang="cs-CZ"/>
        </a:p>
      </dgm:t>
    </dgm:pt>
    <dgm:pt modelId="{852C9ABA-03F3-42A1-B3C6-EEA331E2A011}">
      <dgm:prSet phldrT="[Text]"/>
      <dgm:spPr/>
      <dgm:t>
        <a:bodyPr/>
        <a:lstStyle/>
        <a:p>
          <a:r>
            <a:rPr lang="cs-CZ" dirty="0"/>
            <a:t>Vitamin C</a:t>
          </a:r>
        </a:p>
      </dgm:t>
    </dgm:pt>
    <dgm:pt modelId="{BE1AB45F-47C1-4AAF-993E-13CD3EFC6037}" type="parTrans" cxnId="{B6E09B55-38DA-447F-8CBC-9B1C73C4F4F9}">
      <dgm:prSet/>
      <dgm:spPr/>
      <dgm:t>
        <a:bodyPr/>
        <a:lstStyle/>
        <a:p>
          <a:endParaRPr lang="cs-CZ"/>
        </a:p>
      </dgm:t>
    </dgm:pt>
    <dgm:pt modelId="{BCCE9041-EF9F-4E8D-9F12-927C9C580D6B}" type="sibTrans" cxnId="{B6E09B55-38DA-447F-8CBC-9B1C73C4F4F9}">
      <dgm:prSet/>
      <dgm:spPr/>
      <dgm:t>
        <a:bodyPr/>
        <a:lstStyle/>
        <a:p>
          <a:endParaRPr lang="cs-CZ"/>
        </a:p>
      </dgm:t>
    </dgm:pt>
    <dgm:pt modelId="{740B53A7-B301-4056-BF5C-4C1B99EC7DCF}">
      <dgm:prSet phldrT="[Text]"/>
      <dgm:spPr/>
      <dgm:t>
        <a:bodyPr/>
        <a:lstStyle/>
        <a:p>
          <a:r>
            <a:rPr lang="cs-CZ" dirty="0"/>
            <a:t>Vitamin C zvyšuje vstřebá­vání železa</a:t>
          </a:r>
        </a:p>
      </dgm:t>
    </dgm:pt>
    <dgm:pt modelId="{9152B64E-946B-4484-B253-68C2837CDD00}" type="parTrans" cxnId="{E36B6BBE-BD34-4462-A233-A198F4E724B3}">
      <dgm:prSet/>
      <dgm:spPr/>
      <dgm:t>
        <a:bodyPr/>
        <a:lstStyle/>
        <a:p>
          <a:endParaRPr lang="cs-CZ"/>
        </a:p>
      </dgm:t>
    </dgm:pt>
    <dgm:pt modelId="{1D1DD6B6-5FF0-4FA9-B397-EEABD9C428AE}" type="sibTrans" cxnId="{E36B6BBE-BD34-4462-A233-A198F4E724B3}">
      <dgm:prSet/>
      <dgm:spPr/>
      <dgm:t>
        <a:bodyPr/>
        <a:lstStyle/>
        <a:p>
          <a:endParaRPr lang="cs-CZ"/>
        </a:p>
      </dgm:t>
    </dgm:pt>
    <dgm:pt modelId="{26663FB7-9E63-42D2-B4C3-1D1B42632309}" type="pres">
      <dgm:prSet presAssocID="{24FDAA05-B8C2-4218-BE59-6FD9EA6200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30DC675-B1F2-4729-A163-5C47ABC7A9A9}" type="pres">
      <dgm:prSet presAssocID="{40A0D567-C4EB-4911-984B-CADC37344943}" presName="thickLine" presStyleLbl="alignNode1" presStyleIdx="0" presStyleCnt="5"/>
      <dgm:spPr/>
    </dgm:pt>
    <dgm:pt modelId="{ECA46AF7-54EF-404F-B9B6-20D11ECE3D4A}" type="pres">
      <dgm:prSet presAssocID="{40A0D567-C4EB-4911-984B-CADC37344943}" presName="horz1" presStyleCnt="0"/>
      <dgm:spPr/>
    </dgm:pt>
    <dgm:pt modelId="{B25A7B25-F560-40EB-A9D2-DE413995AA94}" type="pres">
      <dgm:prSet presAssocID="{40A0D567-C4EB-4911-984B-CADC37344943}" presName="tx1" presStyleLbl="revTx" presStyleIdx="0" presStyleCnt="10"/>
      <dgm:spPr/>
      <dgm:t>
        <a:bodyPr/>
        <a:lstStyle/>
        <a:p>
          <a:endParaRPr lang="cs-CZ"/>
        </a:p>
      </dgm:t>
    </dgm:pt>
    <dgm:pt modelId="{CE67741D-B521-44B9-A7F8-83934C4E0F89}" type="pres">
      <dgm:prSet presAssocID="{40A0D567-C4EB-4911-984B-CADC37344943}" presName="vert1" presStyleCnt="0"/>
      <dgm:spPr/>
    </dgm:pt>
    <dgm:pt modelId="{41553E0A-3313-4A06-8CDB-9B22A11EB889}" type="pres">
      <dgm:prSet presAssocID="{19B4AD49-4AB5-4297-AF95-02730ADC4F58}" presName="vertSpace2a" presStyleCnt="0"/>
      <dgm:spPr/>
    </dgm:pt>
    <dgm:pt modelId="{1A1B54C6-B593-4EED-A823-247F3CBBD340}" type="pres">
      <dgm:prSet presAssocID="{19B4AD49-4AB5-4297-AF95-02730ADC4F58}" presName="horz2" presStyleCnt="0"/>
      <dgm:spPr/>
    </dgm:pt>
    <dgm:pt modelId="{C1892E39-E62C-470D-8802-132845842390}" type="pres">
      <dgm:prSet presAssocID="{19B4AD49-4AB5-4297-AF95-02730ADC4F58}" presName="horzSpace2" presStyleCnt="0"/>
      <dgm:spPr/>
    </dgm:pt>
    <dgm:pt modelId="{3F729012-09A0-4A24-8457-57148F7FB23F}" type="pres">
      <dgm:prSet presAssocID="{19B4AD49-4AB5-4297-AF95-02730ADC4F58}" presName="tx2" presStyleLbl="revTx" presStyleIdx="1" presStyleCnt="10"/>
      <dgm:spPr/>
      <dgm:t>
        <a:bodyPr/>
        <a:lstStyle/>
        <a:p>
          <a:endParaRPr lang="cs-CZ"/>
        </a:p>
      </dgm:t>
    </dgm:pt>
    <dgm:pt modelId="{D0C32E8B-7A12-4AC4-90C6-8E8EF2D0CE59}" type="pres">
      <dgm:prSet presAssocID="{19B4AD49-4AB5-4297-AF95-02730ADC4F58}" presName="vert2" presStyleCnt="0"/>
      <dgm:spPr/>
    </dgm:pt>
    <dgm:pt modelId="{85AF69EF-78CC-4B4C-A31F-B7FAB7410B73}" type="pres">
      <dgm:prSet presAssocID="{19B4AD49-4AB5-4297-AF95-02730ADC4F58}" presName="thinLine2b" presStyleLbl="callout" presStyleIdx="0" presStyleCnt="5"/>
      <dgm:spPr/>
    </dgm:pt>
    <dgm:pt modelId="{B7E19277-F5D8-44C0-A07A-8848CCFF9D3C}" type="pres">
      <dgm:prSet presAssocID="{19B4AD49-4AB5-4297-AF95-02730ADC4F58}" presName="vertSpace2b" presStyleCnt="0"/>
      <dgm:spPr/>
    </dgm:pt>
    <dgm:pt modelId="{EFE3325A-1003-47ED-9D2D-451C28CA7D2C}" type="pres">
      <dgm:prSet presAssocID="{83B60B69-95C8-4F51-B15D-943F9940603A}" presName="thickLine" presStyleLbl="alignNode1" presStyleIdx="1" presStyleCnt="5"/>
      <dgm:spPr/>
    </dgm:pt>
    <dgm:pt modelId="{36D5F9DC-F937-4531-B9FF-79E001AF46E3}" type="pres">
      <dgm:prSet presAssocID="{83B60B69-95C8-4F51-B15D-943F9940603A}" presName="horz1" presStyleCnt="0"/>
      <dgm:spPr/>
    </dgm:pt>
    <dgm:pt modelId="{F382E1BE-43F6-434E-ADF7-D36C1B905BA9}" type="pres">
      <dgm:prSet presAssocID="{83B60B69-95C8-4F51-B15D-943F9940603A}" presName="tx1" presStyleLbl="revTx" presStyleIdx="2" presStyleCnt="10"/>
      <dgm:spPr/>
      <dgm:t>
        <a:bodyPr/>
        <a:lstStyle/>
        <a:p>
          <a:endParaRPr lang="cs-CZ"/>
        </a:p>
      </dgm:t>
    </dgm:pt>
    <dgm:pt modelId="{5A8B829E-CB6F-4D5A-9720-6BA7B6E2EA32}" type="pres">
      <dgm:prSet presAssocID="{83B60B69-95C8-4F51-B15D-943F9940603A}" presName="vert1" presStyleCnt="0"/>
      <dgm:spPr/>
    </dgm:pt>
    <dgm:pt modelId="{0F130AFB-165B-4508-AB6A-A4C15E6C208B}" type="pres">
      <dgm:prSet presAssocID="{1335F3B7-96D7-4D27-B362-F25C20639420}" presName="vertSpace2a" presStyleCnt="0"/>
      <dgm:spPr/>
    </dgm:pt>
    <dgm:pt modelId="{5A6B6F08-A7EE-45B0-86F8-515A4014AC7B}" type="pres">
      <dgm:prSet presAssocID="{1335F3B7-96D7-4D27-B362-F25C20639420}" presName="horz2" presStyleCnt="0"/>
      <dgm:spPr/>
    </dgm:pt>
    <dgm:pt modelId="{3D6A0BDB-82B2-4D79-8468-885AECDBF81F}" type="pres">
      <dgm:prSet presAssocID="{1335F3B7-96D7-4D27-B362-F25C20639420}" presName="horzSpace2" presStyleCnt="0"/>
      <dgm:spPr/>
    </dgm:pt>
    <dgm:pt modelId="{2F29494E-7D62-426D-83B6-A518927FE891}" type="pres">
      <dgm:prSet presAssocID="{1335F3B7-96D7-4D27-B362-F25C20639420}" presName="tx2" presStyleLbl="revTx" presStyleIdx="3" presStyleCnt="10"/>
      <dgm:spPr/>
      <dgm:t>
        <a:bodyPr/>
        <a:lstStyle/>
        <a:p>
          <a:endParaRPr lang="cs-CZ"/>
        </a:p>
      </dgm:t>
    </dgm:pt>
    <dgm:pt modelId="{D02CB597-FFDE-4EF8-AD0B-4E1B99AA8972}" type="pres">
      <dgm:prSet presAssocID="{1335F3B7-96D7-4D27-B362-F25C20639420}" presName="vert2" presStyleCnt="0"/>
      <dgm:spPr/>
    </dgm:pt>
    <dgm:pt modelId="{48458A62-391F-49CE-AF9D-9AB80BD668DF}" type="pres">
      <dgm:prSet presAssocID="{1335F3B7-96D7-4D27-B362-F25C20639420}" presName="thinLine2b" presStyleLbl="callout" presStyleIdx="1" presStyleCnt="5"/>
      <dgm:spPr/>
    </dgm:pt>
    <dgm:pt modelId="{2A234546-2FC7-4040-829C-1B07501F2985}" type="pres">
      <dgm:prSet presAssocID="{1335F3B7-96D7-4D27-B362-F25C20639420}" presName="vertSpace2b" presStyleCnt="0"/>
      <dgm:spPr/>
    </dgm:pt>
    <dgm:pt modelId="{5A18B945-447C-45EC-95F2-475418055FEA}" type="pres">
      <dgm:prSet presAssocID="{86D2E8F0-E991-479C-B7A3-D9B0DEE2E0BE}" presName="thickLine" presStyleLbl="alignNode1" presStyleIdx="2" presStyleCnt="5"/>
      <dgm:spPr/>
    </dgm:pt>
    <dgm:pt modelId="{D24C5553-978C-4453-9F96-85AD5C74FF93}" type="pres">
      <dgm:prSet presAssocID="{86D2E8F0-E991-479C-B7A3-D9B0DEE2E0BE}" presName="horz1" presStyleCnt="0"/>
      <dgm:spPr/>
    </dgm:pt>
    <dgm:pt modelId="{7EDA4402-3AAC-47A1-890B-1B74CE2BF08A}" type="pres">
      <dgm:prSet presAssocID="{86D2E8F0-E991-479C-B7A3-D9B0DEE2E0BE}" presName="tx1" presStyleLbl="revTx" presStyleIdx="4" presStyleCnt="10"/>
      <dgm:spPr/>
      <dgm:t>
        <a:bodyPr/>
        <a:lstStyle/>
        <a:p>
          <a:endParaRPr lang="cs-CZ"/>
        </a:p>
      </dgm:t>
    </dgm:pt>
    <dgm:pt modelId="{07104C4A-005C-48A2-8757-A2984B46AB8B}" type="pres">
      <dgm:prSet presAssocID="{86D2E8F0-E991-479C-B7A3-D9B0DEE2E0BE}" presName="vert1" presStyleCnt="0"/>
      <dgm:spPr/>
    </dgm:pt>
    <dgm:pt modelId="{B52BCFD3-23E8-444B-AFBB-FE71BAB699D4}" type="pres">
      <dgm:prSet presAssocID="{EEC73D55-07D9-4DD6-966F-5D8DDB4683E0}" presName="vertSpace2a" presStyleCnt="0"/>
      <dgm:spPr/>
    </dgm:pt>
    <dgm:pt modelId="{1E1EFB54-1546-4F61-A26D-B221F5252BE1}" type="pres">
      <dgm:prSet presAssocID="{EEC73D55-07D9-4DD6-966F-5D8DDB4683E0}" presName="horz2" presStyleCnt="0"/>
      <dgm:spPr/>
    </dgm:pt>
    <dgm:pt modelId="{1AE5A815-0BB3-4883-9BC6-7508C9344409}" type="pres">
      <dgm:prSet presAssocID="{EEC73D55-07D9-4DD6-966F-5D8DDB4683E0}" presName="horzSpace2" presStyleCnt="0"/>
      <dgm:spPr/>
    </dgm:pt>
    <dgm:pt modelId="{C74C21BE-6367-4FC4-8546-6382EB98789C}" type="pres">
      <dgm:prSet presAssocID="{EEC73D55-07D9-4DD6-966F-5D8DDB4683E0}" presName="tx2" presStyleLbl="revTx" presStyleIdx="5" presStyleCnt="10"/>
      <dgm:spPr/>
      <dgm:t>
        <a:bodyPr/>
        <a:lstStyle/>
        <a:p>
          <a:endParaRPr lang="cs-CZ"/>
        </a:p>
      </dgm:t>
    </dgm:pt>
    <dgm:pt modelId="{AC1769CC-C16B-4453-9324-3C606364E6AB}" type="pres">
      <dgm:prSet presAssocID="{EEC73D55-07D9-4DD6-966F-5D8DDB4683E0}" presName="vert2" presStyleCnt="0"/>
      <dgm:spPr/>
    </dgm:pt>
    <dgm:pt modelId="{955BD95A-6029-46B7-BF43-34CE8D02566C}" type="pres">
      <dgm:prSet presAssocID="{EEC73D55-07D9-4DD6-966F-5D8DDB4683E0}" presName="thinLine2b" presStyleLbl="callout" presStyleIdx="2" presStyleCnt="5"/>
      <dgm:spPr/>
    </dgm:pt>
    <dgm:pt modelId="{2032DCB8-668C-44AC-8CF5-638739C63769}" type="pres">
      <dgm:prSet presAssocID="{EEC73D55-07D9-4DD6-966F-5D8DDB4683E0}" presName="vertSpace2b" presStyleCnt="0"/>
      <dgm:spPr/>
    </dgm:pt>
    <dgm:pt modelId="{572D74FA-4356-46A6-A4A4-8C755538D3D6}" type="pres">
      <dgm:prSet presAssocID="{EC5286E4-478B-45FD-A37D-05D87FA6ADFD}" presName="thickLine" presStyleLbl="alignNode1" presStyleIdx="3" presStyleCnt="5"/>
      <dgm:spPr/>
    </dgm:pt>
    <dgm:pt modelId="{C99F5214-3536-478A-8014-D8D1AAC1255A}" type="pres">
      <dgm:prSet presAssocID="{EC5286E4-478B-45FD-A37D-05D87FA6ADFD}" presName="horz1" presStyleCnt="0"/>
      <dgm:spPr/>
    </dgm:pt>
    <dgm:pt modelId="{02942FAE-1F38-4BDE-8503-E46A006C10B6}" type="pres">
      <dgm:prSet presAssocID="{EC5286E4-478B-45FD-A37D-05D87FA6ADFD}" presName="tx1" presStyleLbl="revTx" presStyleIdx="6" presStyleCnt="10"/>
      <dgm:spPr/>
      <dgm:t>
        <a:bodyPr/>
        <a:lstStyle/>
        <a:p>
          <a:endParaRPr lang="cs-CZ"/>
        </a:p>
      </dgm:t>
    </dgm:pt>
    <dgm:pt modelId="{DBB2E316-98B5-4DD1-B73C-981C07B9DD1C}" type="pres">
      <dgm:prSet presAssocID="{EC5286E4-478B-45FD-A37D-05D87FA6ADFD}" presName="vert1" presStyleCnt="0"/>
      <dgm:spPr/>
    </dgm:pt>
    <dgm:pt modelId="{5DC17F9A-11FF-4C0A-AD97-6ADF6B6F5E17}" type="pres">
      <dgm:prSet presAssocID="{E7F180D3-34F7-4665-A403-74E41EDAFB2D}" presName="vertSpace2a" presStyleCnt="0"/>
      <dgm:spPr/>
    </dgm:pt>
    <dgm:pt modelId="{CB3637B4-5ECB-42B3-A367-C1EA180B51A8}" type="pres">
      <dgm:prSet presAssocID="{E7F180D3-34F7-4665-A403-74E41EDAFB2D}" presName="horz2" presStyleCnt="0"/>
      <dgm:spPr/>
    </dgm:pt>
    <dgm:pt modelId="{BFCB9D07-4B60-472A-ADA0-5A45411D48CC}" type="pres">
      <dgm:prSet presAssocID="{E7F180D3-34F7-4665-A403-74E41EDAFB2D}" presName="horzSpace2" presStyleCnt="0"/>
      <dgm:spPr/>
    </dgm:pt>
    <dgm:pt modelId="{C288F644-E915-4A76-BC5D-4D1540AFC561}" type="pres">
      <dgm:prSet presAssocID="{E7F180D3-34F7-4665-A403-74E41EDAFB2D}" presName="tx2" presStyleLbl="revTx" presStyleIdx="7" presStyleCnt="10"/>
      <dgm:spPr/>
      <dgm:t>
        <a:bodyPr/>
        <a:lstStyle/>
        <a:p>
          <a:endParaRPr lang="cs-CZ"/>
        </a:p>
      </dgm:t>
    </dgm:pt>
    <dgm:pt modelId="{E1A18EC7-B922-44EA-9627-B5B71EFA1405}" type="pres">
      <dgm:prSet presAssocID="{E7F180D3-34F7-4665-A403-74E41EDAFB2D}" presName="vert2" presStyleCnt="0"/>
      <dgm:spPr/>
    </dgm:pt>
    <dgm:pt modelId="{BF7F12D3-1E62-42B2-B6AC-F23BEE83BA71}" type="pres">
      <dgm:prSet presAssocID="{E7F180D3-34F7-4665-A403-74E41EDAFB2D}" presName="thinLine2b" presStyleLbl="callout" presStyleIdx="3" presStyleCnt="5"/>
      <dgm:spPr/>
    </dgm:pt>
    <dgm:pt modelId="{682C8A81-4AE3-43E3-9814-5F2077047B6B}" type="pres">
      <dgm:prSet presAssocID="{E7F180D3-34F7-4665-A403-74E41EDAFB2D}" presName="vertSpace2b" presStyleCnt="0"/>
      <dgm:spPr/>
    </dgm:pt>
    <dgm:pt modelId="{F15F50D2-9EFA-408A-BF8F-F5673D9A2CA6}" type="pres">
      <dgm:prSet presAssocID="{852C9ABA-03F3-42A1-B3C6-EEA331E2A011}" presName="thickLine" presStyleLbl="alignNode1" presStyleIdx="4" presStyleCnt="5"/>
      <dgm:spPr/>
    </dgm:pt>
    <dgm:pt modelId="{743B0457-2744-4C74-AAFC-DCD45CCDA2BF}" type="pres">
      <dgm:prSet presAssocID="{852C9ABA-03F3-42A1-B3C6-EEA331E2A011}" presName="horz1" presStyleCnt="0"/>
      <dgm:spPr/>
    </dgm:pt>
    <dgm:pt modelId="{F7C29A55-FAF7-4D1E-B5D9-351AFF9F2DD7}" type="pres">
      <dgm:prSet presAssocID="{852C9ABA-03F3-42A1-B3C6-EEA331E2A011}" presName="tx1" presStyleLbl="revTx" presStyleIdx="8" presStyleCnt="10"/>
      <dgm:spPr/>
      <dgm:t>
        <a:bodyPr/>
        <a:lstStyle/>
        <a:p>
          <a:endParaRPr lang="cs-CZ"/>
        </a:p>
      </dgm:t>
    </dgm:pt>
    <dgm:pt modelId="{75436CC5-C23E-43A6-8401-17FDD61F4EA6}" type="pres">
      <dgm:prSet presAssocID="{852C9ABA-03F3-42A1-B3C6-EEA331E2A011}" presName="vert1" presStyleCnt="0"/>
      <dgm:spPr/>
    </dgm:pt>
    <dgm:pt modelId="{670A37A5-CD10-4E95-910D-4EEED056DF5D}" type="pres">
      <dgm:prSet presAssocID="{740B53A7-B301-4056-BF5C-4C1B99EC7DCF}" presName="vertSpace2a" presStyleCnt="0"/>
      <dgm:spPr/>
    </dgm:pt>
    <dgm:pt modelId="{14AD41ED-8627-4233-8F6F-018FE13BA2EE}" type="pres">
      <dgm:prSet presAssocID="{740B53A7-B301-4056-BF5C-4C1B99EC7DCF}" presName="horz2" presStyleCnt="0"/>
      <dgm:spPr/>
    </dgm:pt>
    <dgm:pt modelId="{9D712E5C-0B4B-4451-839F-3D4CDBBD8C61}" type="pres">
      <dgm:prSet presAssocID="{740B53A7-B301-4056-BF5C-4C1B99EC7DCF}" presName="horzSpace2" presStyleCnt="0"/>
      <dgm:spPr/>
    </dgm:pt>
    <dgm:pt modelId="{1FD998B0-5827-4859-9CD6-1EE1C5A5BDEC}" type="pres">
      <dgm:prSet presAssocID="{740B53A7-B301-4056-BF5C-4C1B99EC7DCF}" presName="tx2" presStyleLbl="revTx" presStyleIdx="9" presStyleCnt="10"/>
      <dgm:spPr/>
      <dgm:t>
        <a:bodyPr/>
        <a:lstStyle/>
        <a:p>
          <a:endParaRPr lang="cs-CZ"/>
        </a:p>
      </dgm:t>
    </dgm:pt>
    <dgm:pt modelId="{F9DC0E33-5D2C-4353-8270-A5E014065EB8}" type="pres">
      <dgm:prSet presAssocID="{740B53A7-B301-4056-BF5C-4C1B99EC7DCF}" presName="vert2" presStyleCnt="0"/>
      <dgm:spPr/>
    </dgm:pt>
    <dgm:pt modelId="{D77047E7-7F64-4C20-9A63-2304D5B6B7A2}" type="pres">
      <dgm:prSet presAssocID="{740B53A7-B301-4056-BF5C-4C1B99EC7DCF}" presName="thinLine2b" presStyleLbl="callout" presStyleIdx="4" presStyleCnt="5"/>
      <dgm:spPr/>
    </dgm:pt>
    <dgm:pt modelId="{4554CB65-E8A2-4F90-8593-4A2A9F5DE8E2}" type="pres">
      <dgm:prSet presAssocID="{740B53A7-B301-4056-BF5C-4C1B99EC7DCF}" presName="vertSpace2b" presStyleCnt="0"/>
      <dgm:spPr/>
    </dgm:pt>
  </dgm:ptLst>
  <dgm:cxnLst>
    <dgm:cxn modelId="{7BA5B5EC-DD92-47BF-917F-67B0AD13B12F}" srcId="{24FDAA05-B8C2-4218-BE59-6FD9EA620076}" destId="{83B60B69-95C8-4F51-B15D-943F9940603A}" srcOrd="1" destOrd="0" parTransId="{3AABCB43-2698-4C32-8797-4B5CE31D96D6}" sibTransId="{4B456AAD-D9FB-4DD0-B029-4EC481E210C8}"/>
    <dgm:cxn modelId="{0BE76616-67A6-4550-AD3C-63026F03ADE3}" type="presOf" srcId="{40A0D567-C4EB-4911-984B-CADC37344943}" destId="{B25A7B25-F560-40EB-A9D2-DE413995AA94}" srcOrd="0" destOrd="0" presId="urn:microsoft.com/office/officeart/2008/layout/LinedList"/>
    <dgm:cxn modelId="{4871698B-0142-40A8-9C56-F3655EB1696A}" type="presOf" srcId="{EEC73D55-07D9-4DD6-966F-5D8DDB4683E0}" destId="{C74C21BE-6367-4FC4-8546-6382EB98789C}" srcOrd="0" destOrd="0" presId="urn:microsoft.com/office/officeart/2008/layout/LinedList"/>
    <dgm:cxn modelId="{B7FF0C81-57B3-4047-B672-4F0B08651114}" srcId="{EC5286E4-478B-45FD-A37D-05D87FA6ADFD}" destId="{E7F180D3-34F7-4665-A403-74E41EDAFB2D}" srcOrd="0" destOrd="0" parTransId="{C1973717-D14C-41E5-852C-DF6422E0401B}" sibTransId="{C9F57879-46AB-4CAF-8D95-7731B55916AF}"/>
    <dgm:cxn modelId="{E36B6BBE-BD34-4462-A233-A198F4E724B3}" srcId="{852C9ABA-03F3-42A1-B3C6-EEA331E2A011}" destId="{740B53A7-B301-4056-BF5C-4C1B99EC7DCF}" srcOrd="0" destOrd="0" parTransId="{9152B64E-946B-4484-B253-68C2837CDD00}" sibTransId="{1D1DD6B6-5FF0-4FA9-B397-EEABD9C428AE}"/>
    <dgm:cxn modelId="{72D11D2C-7BA2-4E00-8FB4-4ADCFCC4F090}" srcId="{83B60B69-95C8-4F51-B15D-943F9940603A}" destId="{1335F3B7-96D7-4D27-B362-F25C20639420}" srcOrd="0" destOrd="0" parTransId="{DD2E6A4C-72C7-4D98-87FE-5FBFE10F39F1}" sibTransId="{06A645CC-F06D-49F3-846E-848D0312852F}"/>
    <dgm:cxn modelId="{B29AF64C-FFCF-47F9-9E70-EDD0467D6B53}" srcId="{24FDAA05-B8C2-4218-BE59-6FD9EA620076}" destId="{EC5286E4-478B-45FD-A37D-05D87FA6ADFD}" srcOrd="3" destOrd="0" parTransId="{9C9C0B92-1342-4C3A-B131-7A214E3D3262}" sibTransId="{01F9814C-79CC-435A-ACD4-FD273B2D6686}"/>
    <dgm:cxn modelId="{B6E09B55-38DA-447F-8CBC-9B1C73C4F4F9}" srcId="{24FDAA05-B8C2-4218-BE59-6FD9EA620076}" destId="{852C9ABA-03F3-42A1-B3C6-EEA331E2A011}" srcOrd="4" destOrd="0" parTransId="{BE1AB45F-47C1-4AAF-993E-13CD3EFC6037}" sibTransId="{BCCE9041-EF9F-4E8D-9F12-927C9C580D6B}"/>
    <dgm:cxn modelId="{92C74C52-F51F-402A-B71F-C7745565A049}" srcId="{86D2E8F0-E991-479C-B7A3-D9B0DEE2E0BE}" destId="{EEC73D55-07D9-4DD6-966F-5D8DDB4683E0}" srcOrd="0" destOrd="0" parTransId="{64EBED59-7054-42A6-9A98-C344BC6BED5E}" sibTransId="{A65CB9ED-2077-4B20-B30B-F42CAFACC72C}"/>
    <dgm:cxn modelId="{2F054A3B-F4C2-4E95-A2F3-99EDFD201600}" type="presOf" srcId="{19B4AD49-4AB5-4297-AF95-02730ADC4F58}" destId="{3F729012-09A0-4A24-8457-57148F7FB23F}" srcOrd="0" destOrd="0" presId="urn:microsoft.com/office/officeart/2008/layout/LinedList"/>
    <dgm:cxn modelId="{9CCBD219-E16A-452C-B5AD-6643DF2FF69B}" type="presOf" srcId="{EC5286E4-478B-45FD-A37D-05D87FA6ADFD}" destId="{02942FAE-1F38-4BDE-8503-E46A006C10B6}" srcOrd="0" destOrd="0" presId="urn:microsoft.com/office/officeart/2008/layout/LinedList"/>
    <dgm:cxn modelId="{BA066A33-7C17-4771-9374-EEA86B46E22E}" type="presOf" srcId="{86D2E8F0-E991-479C-B7A3-D9B0DEE2E0BE}" destId="{7EDA4402-3AAC-47A1-890B-1B74CE2BF08A}" srcOrd="0" destOrd="0" presId="urn:microsoft.com/office/officeart/2008/layout/LinedList"/>
    <dgm:cxn modelId="{6DD80B2C-5101-4D64-98EB-69F771DA3490}" type="presOf" srcId="{83B60B69-95C8-4F51-B15D-943F9940603A}" destId="{F382E1BE-43F6-434E-ADF7-D36C1B905BA9}" srcOrd="0" destOrd="0" presId="urn:microsoft.com/office/officeart/2008/layout/LinedList"/>
    <dgm:cxn modelId="{74E1865F-1A01-4157-A1AE-839CFE87C248}" type="presOf" srcId="{E7F180D3-34F7-4665-A403-74E41EDAFB2D}" destId="{C288F644-E915-4A76-BC5D-4D1540AFC561}" srcOrd="0" destOrd="0" presId="urn:microsoft.com/office/officeart/2008/layout/LinedList"/>
    <dgm:cxn modelId="{C422437A-656F-4D33-9A0A-5C3533FE5E77}" srcId="{24FDAA05-B8C2-4218-BE59-6FD9EA620076}" destId="{40A0D567-C4EB-4911-984B-CADC37344943}" srcOrd="0" destOrd="0" parTransId="{27DF0E8A-EA07-47DC-A446-B87F275B3C34}" sibTransId="{AA6EF38E-0AC7-4906-BF12-9DD3E088BA32}"/>
    <dgm:cxn modelId="{34A4CA17-FA96-4459-8155-D32AE3FF1DA8}" srcId="{40A0D567-C4EB-4911-984B-CADC37344943}" destId="{19B4AD49-4AB5-4297-AF95-02730ADC4F58}" srcOrd="0" destOrd="0" parTransId="{4702DD08-A3A9-4347-82C7-1F2CAB41F08A}" sibTransId="{CD91A240-B4A0-40FC-83F9-B2A1572A74B3}"/>
    <dgm:cxn modelId="{C0F7AACB-C9BF-4843-AFAC-994A6AED45F4}" type="presOf" srcId="{24FDAA05-B8C2-4218-BE59-6FD9EA620076}" destId="{26663FB7-9E63-42D2-B4C3-1D1B42632309}" srcOrd="0" destOrd="0" presId="urn:microsoft.com/office/officeart/2008/layout/LinedList"/>
    <dgm:cxn modelId="{1A63A075-F706-400E-9701-F1ADD6BCD3A7}" type="presOf" srcId="{1335F3B7-96D7-4D27-B362-F25C20639420}" destId="{2F29494E-7D62-426D-83B6-A518927FE891}" srcOrd="0" destOrd="0" presId="urn:microsoft.com/office/officeart/2008/layout/LinedList"/>
    <dgm:cxn modelId="{F7C5F808-7691-4B49-8192-2F22A762A5B8}" srcId="{24FDAA05-B8C2-4218-BE59-6FD9EA620076}" destId="{86D2E8F0-E991-479C-B7A3-D9B0DEE2E0BE}" srcOrd="2" destOrd="0" parTransId="{3C4AEFC1-21C8-4B15-B1F9-0EFD38F1A3C2}" sibTransId="{C1B9033C-5688-418E-B030-F5D9C8D7EF59}"/>
    <dgm:cxn modelId="{032D9729-6757-450A-8426-44B00BCB57A1}" type="presOf" srcId="{740B53A7-B301-4056-BF5C-4C1B99EC7DCF}" destId="{1FD998B0-5827-4859-9CD6-1EE1C5A5BDEC}" srcOrd="0" destOrd="0" presId="urn:microsoft.com/office/officeart/2008/layout/LinedList"/>
    <dgm:cxn modelId="{FD98FC6D-B60C-458B-A4B0-DD1A4AD51074}" type="presOf" srcId="{852C9ABA-03F3-42A1-B3C6-EEA331E2A011}" destId="{F7C29A55-FAF7-4D1E-B5D9-351AFF9F2DD7}" srcOrd="0" destOrd="0" presId="urn:microsoft.com/office/officeart/2008/layout/LinedList"/>
    <dgm:cxn modelId="{BC9E8549-11EB-44FC-A44D-B8F47EB01B8F}" type="presParOf" srcId="{26663FB7-9E63-42D2-B4C3-1D1B42632309}" destId="{830DC675-B1F2-4729-A163-5C47ABC7A9A9}" srcOrd="0" destOrd="0" presId="urn:microsoft.com/office/officeart/2008/layout/LinedList"/>
    <dgm:cxn modelId="{BD0CCD16-1F8F-44C1-AC7A-E1DCA7EF499E}" type="presParOf" srcId="{26663FB7-9E63-42D2-B4C3-1D1B42632309}" destId="{ECA46AF7-54EF-404F-B9B6-20D11ECE3D4A}" srcOrd="1" destOrd="0" presId="urn:microsoft.com/office/officeart/2008/layout/LinedList"/>
    <dgm:cxn modelId="{5291F7E3-A0CD-4DBA-A1A2-3AD15A76C208}" type="presParOf" srcId="{ECA46AF7-54EF-404F-B9B6-20D11ECE3D4A}" destId="{B25A7B25-F560-40EB-A9D2-DE413995AA94}" srcOrd="0" destOrd="0" presId="urn:microsoft.com/office/officeart/2008/layout/LinedList"/>
    <dgm:cxn modelId="{C60CD104-6DE3-46E3-810C-B45DD51E7A7C}" type="presParOf" srcId="{ECA46AF7-54EF-404F-B9B6-20D11ECE3D4A}" destId="{CE67741D-B521-44B9-A7F8-83934C4E0F89}" srcOrd="1" destOrd="0" presId="urn:microsoft.com/office/officeart/2008/layout/LinedList"/>
    <dgm:cxn modelId="{846BCA72-2424-4B2B-8A16-F6CB4B8CF27E}" type="presParOf" srcId="{CE67741D-B521-44B9-A7F8-83934C4E0F89}" destId="{41553E0A-3313-4A06-8CDB-9B22A11EB889}" srcOrd="0" destOrd="0" presId="urn:microsoft.com/office/officeart/2008/layout/LinedList"/>
    <dgm:cxn modelId="{694F190E-69AE-4D2B-A793-7B59277BDDAF}" type="presParOf" srcId="{CE67741D-B521-44B9-A7F8-83934C4E0F89}" destId="{1A1B54C6-B593-4EED-A823-247F3CBBD340}" srcOrd="1" destOrd="0" presId="urn:microsoft.com/office/officeart/2008/layout/LinedList"/>
    <dgm:cxn modelId="{D578B8E1-654D-4D80-8D08-A9D4C1AA06CB}" type="presParOf" srcId="{1A1B54C6-B593-4EED-A823-247F3CBBD340}" destId="{C1892E39-E62C-470D-8802-132845842390}" srcOrd="0" destOrd="0" presId="urn:microsoft.com/office/officeart/2008/layout/LinedList"/>
    <dgm:cxn modelId="{37477242-D6C6-45F6-AB46-B74C2452CE1B}" type="presParOf" srcId="{1A1B54C6-B593-4EED-A823-247F3CBBD340}" destId="{3F729012-09A0-4A24-8457-57148F7FB23F}" srcOrd="1" destOrd="0" presId="urn:microsoft.com/office/officeart/2008/layout/LinedList"/>
    <dgm:cxn modelId="{30F8BF17-CBB5-49C8-8B19-CB6A19D48B1E}" type="presParOf" srcId="{1A1B54C6-B593-4EED-A823-247F3CBBD340}" destId="{D0C32E8B-7A12-4AC4-90C6-8E8EF2D0CE59}" srcOrd="2" destOrd="0" presId="urn:microsoft.com/office/officeart/2008/layout/LinedList"/>
    <dgm:cxn modelId="{7AF8207F-F717-41DA-9C78-CB410548FAE5}" type="presParOf" srcId="{CE67741D-B521-44B9-A7F8-83934C4E0F89}" destId="{85AF69EF-78CC-4B4C-A31F-B7FAB7410B73}" srcOrd="2" destOrd="0" presId="urn:microsoft.com/office/officeart/2008/layout/LinedList"/>
    <dgm:cxn modelId="{A6F245E9-A7FE-480B-9398-E06D6276DCB0}" type="presParOf" srcId="{CE67741D-B521-44B9-A7F8-83934C4E0F89}" destId="{B7E19277-F5D8-44C0-A07A-8848CCFF9D3C}" srcOrd="3" destOrd="0" presId="urn:microsoft.com/office/officeart/2008/layout/LinedList"/>
    <dgm:cxn modelId="{7FB99E75-76E6-4F1B-91BB-F3203AE65BAC}" type="presParOf" srcId="{26663FB7-9E63-42D2-B4C3-1D1B42632309}" destId="{EFE3325A-1003-47ED-9D2D-451C28CA7D2C}" srcOrd="2" destOrd="0" presId="urn:microsoft.com/office/officeart/2008/layout/LinedList"/>
    <dgm:cxn modelId="{8E58444B-DC9A-4520-9D96-A6D1AD62AB13}" type="presParOf" srcId="{26663FB7-9E63-42D2-B4C3-1D1B42632309}" destId="{36D5F9DC-F937-4531-B9FF-79E001AF46E3}" srcOrd="3" destOrd="0" presId="urn:microsoft.com/office/officeart/2008/layout/LinedList"/>
    <dgm:cxn modelId="{64DCFAAF-2428-457C-82EF-69C3DF3A173E}" type="presParOf" srcId="{36D5F9DC-F937-4531-B9FF-79E001AF46E3}" destId="{F382E1BE-43F6-434E-ADF7-D36C1B905BA9}" srcOrd="0" destOrd="0" presId="urn:microsoft.com/office/officeart/2008/layout/LinedList"/>
    <dgm:cxn modelId="{D192571D-714B-42A8-90F8-9E89DA5A87B9}" type="presParOf" srcId="{36D5F9DC-F937-4531-B9FF-79E001AF46E3}" destId="{5A8B829E-CB6F-4D5A-9720-6BA7B6E2EA32}" srcOrd="1" destOrd="0" presId="urn:microsoft.com/office/officeart/2008/layout/LinedList"/>
    <dgm:cxn modelId="{06BD0C7C-AD99-4E3F-AF52-28488DFABE8C}" type="presParOf" srcId="{5A8B829E-CB6F-4D5A-9720-6BA7B6E2EA32}" destId="{0F130AFB-165B-4508-AB6A-A4C15E6C208B}" srcOrd="0" destOrd="0" presId="urn:microsoft.com/office/officeart/2008/layout/LinedList"/>
    <dgm:cxn modelId="{0F8C9F57-ECCE-44DE-824C-E1337D38D683}" type="presParOf" srcId="{5A8B829E-CB6F-4D5A-9720-6BA7B6E2EA32}" destId="{5A6B6F08-A7EE-45B0-86F8-515A4014AC7B}" srcOrd="1" destOrd="0" presId="urn:microsoft.com/office/officeart/2008/layout/LinedList"/>
    <dgm:cxn modelId="{103710BF-B4B9-401A-B185-F085E9D63ED6}" type="presParOf" srcId="{5A6B6F08-A7EE-45B0-86F8-515A4014AC7B}" destId="{3D6A0BDB-82B2-4D79-8468-885AECDBF81F}" srcOrd="0" destOrd="0" presId="urn:microsoft.com/office/officeart/2008/layout/LinedList"/>
    <dgm:cxn modelId="{728F6B36-B5CE-486B-9979-EDB3CF03A027}" type="presParOf" srcId="{5A6B6F08-A7EE-45B0-86F8-515A4014AC7B}" destId="{2F29494E-7D62-426D-83B6-A518927FE891}" srcOrd="1" destOrd="0" presId="urn:microsoft.com/office/officeart/2008/layout/LinedList"/>
    <dgm:cxn modelId="{4B96B2A1-FB46-4F8E-A29E-F5912963A0EC}" type="presParOf" srcId="{5A6B6F08-A7EE-45B0-86F8-515A4014AC7B}" destId="{D02CB597-FFDE-4EF8-AD0B-4E1B99AA8972}" srcOrd="2" destOrd="0" presId="urn:microsoft.com/office/officeart/2008/layout/LinedList"/>
    <dgm:cxn modelId="{4CE79F0A-FE23-4C3E-96CA-1AC8393390EA}" type="presParOf" srcId="{5A8B829E-CB6F-4D5A-9720-6BA7B6E2EA32}" destId="{48458A62-391F-49CE-AF9D-9AB80BD668DF}" srcOrd="2" destOrd="0" presId="urn:microsoft.com/office/officeart/2008/layout/LinedList"/>
    <dgm:cxn modelId="{CFC21F3E-A58E-4E9C-9C34-A8F0423D18D4}" type="presParOf" srcId="{5A8B829E-CB6F-4D5A-9720-6BA7B6E2EA32}" destId="{2A234546-2FC7-4040-829C-1B07501F2985}" srcOrd="3" destOrd="0" presId="urn:microsoft.com/office/officeart/2008/layout/LinedList"/>
    <dgm:cxn modelId="{BDE1453A-F154-4371-A473-6807CB63DE6B}" type="presParOf" srcId="{26663FB7-9E63-42D2-B4C3-1D1B42632309}" destId="{5A18B945-447C-45EC-95F2-475418055FEA}" srcOrd="4" destOrd="0" presId="urn:microsoft.com/office/officeart/2008/layout/LinedList"/>
    <dgm:cxn modelId="{942C6569-91A6-41DF-AF29-79DD32D099DA}" type="presParOf" srcId="{26663FB7-9E63-42D2-B4C3-1D1B42632309}" destId="{D24C5553-978C-4453-9F96-85AD5C74FF93}" srcOrd="5" destOrd="0" presId="urn:microsoft.com/office/officeart/2008/layout/LinedList"/>
    <dgm:cxn modelId="{C468469D-F37B-4BBF-B7FA-F6E9DC66CA28}" type="presParOf" srcId="{D24C5553-978C-4453-9F96-85AD5C74FF93}" destId="{7EDA4402-3AAC-47A1-890B-1B74CE2BF08A}" srcOrd="0" destOrd="0" presId="urn:microsoft.com/office/officeart/2008/layout/LinedList"/>
    <dgm:cxn modelId="{7B77F93C-2EEC-4DF4-8256-AC77D7597F2B}" type="presParOf" srcId="{D24C5553-978C-4453-9F96-85AD5C74FF93}" destId="{07104C4A-005C-48A2-8757-A2984B46AB8B}" srcOrd="1" destOrd="0" presId="urn:microsoft.com/office/officeart/2008/layout/LinedList"/>
    <dgm:cxn modelId="{77A93149-7E58-4762-8AEA-03053A220261}" type="presParOf" srcId="{07104C4A-005C-48A2-8757-A2984B46AB8B}" destId="{B52BCFD3-23E8-444B-AFBB-FE71BAB699D4}" srcOrd="0" destOrd="0" presId="urn:microsoft.com/office/officeart/2008/layout/LinedList"/>
    <dgm:cxn modelId="{B7006C5B-CA33-460B-8DE9-DFE63D2A1644}" type="presParOf" srcId="{07104C4A-005C-48A2-8757-A2984B46AB8B}" destId="{1E1EFB54-1546-4F61-A26D-B221F5252BE1}" srcOrd="1" destOrd="0" presId="urn:microsoft.com/office/officeart/2008/layout/LinedList"/>
    <dgm:cxn modelId="{6AA56E68-9DA7-44C2-9ADA-8C51A45ABA87}" type="presParOf" srcId="{1E1EFB54-1546-4F61-A26D-B221F5252BE1}" destId="{1AE5A815-0BB3-4883-9BC6-7508C9344409}" srcOrd="0" destOrd="0" presId="urn:microsoft.com/office/officeart/2008/layout/LinedList"/>
    <dgm:cxn modelId="{BD913945-7B88-4358-8E22-4E1A44A231BA}" type="presParOf" srcId="{1E1EFB54-1546-4F61-A26D-B221F5252BE1}" destId="{C74C21BE-6367-4FC4-8546-6382EB98789C}" srcOrd="1" destOrd="0" presId="urn:microsoft.com/office/officeart/2008/layout/LinedList"/>
    <dgm:cxn modelId="{1BC27865-8008-43F7-A93F-114AD61EBB37}" type="presParOf" srcId="{1E1EFB54-1546-4F61-A26D-B221F5252BE1}" destId="{AC1769CC-C16B-4453-9324-3C606364E6AB}" srcOrd="2" destOrd="0" presId="urn:microsoft.com/office/officeart/2008/layout/LinedList"/>
    <dgm:cxn modelId="{58E13BE9-A306-4DDE-8ACA-31940C2FF05D}" type="presParOf" srcId="{07104C4A-005C-48A2-8757-A2984B46AB8B}" destId="{955BD95A-6029-46B7-BF43-34CE8D02566C}" srcOrd="2" destOrd="0" presId="urn:microsoft.com/office/officeart/2008/layout/LinedList"/>
    <dgm:cxn modelId="{E062D15E-661F-4B45-980E-C468A0A4B15A}" type="presParOf" srcId="{07104C4A-005C-48A2-8757-A2984B46AB8B}" destId="{2032DCB8-668C-44AC-8CF5-638739C63769}" srcOrd="3" destOrd="0" presId="urn:microsoft.com/office/officeart/2008/layout/LinedList"/>
    <dgm:cxn modelId="{F37A3205-BE73-4B70-94AE-D75CBB0850EC}" type="presParOf" srcId="{26663FB7-9E63-42D2-B4C3-1D1B42632309}" destId="{572D74FA-4356-46A6-A4A4-8C755538D3D6}" srcOrd="6" destOrd="0" presId="urn:microsoft.com/office/officeart/2008/layout/LinedList"/>
    <dgm:cxn modelId="{7240B88C-DE35-474F-8A23-58FE0A81ECE6}" type="presParOf" srcId="{26663FB7-9E63-42D2-B4C3-1D1B42632309}" destId="{C99F5214-3536-478A-8014-D8D1AAC1255A}" srcOrd="7" destOrd="0" presId="urn:microsoft.com/office/officeart/2008/layout/LinedList"/>
    <dgm:cxn modelId="{C8541CA1-E4C7-4657-8F4A-22657622E0E6}" type="presParOf" srcId="{C99F5214-3536-478A-8014-D8D1AAC1255A}" destId="{02942FAE-1F38-4BDE-8503-E46A006C10B6}" srcOrd="0" destOrd="0" presId="urn:microsoft.com/office/officeart/2008/layout/LinedList"/>
    <dgm:cxn modelId="{88DCABD8-79FD-4C67-A2B6-2097DDEFF95C}" type="presParOf" srcId="{C99F5214-3536-478A-8014-D8D1AAC1255A}" destId="{DBB2E316-98B5-4DD1-B73C-981C07B9DD1C}" srcOrd="1" destOrd="0" presId="urn:microsoft.com/office/officeart/2008/layout/LinedList"/>
    <dgm:cxn modelId="{D6CF28EF-C301-4DA4-A95F-9452C23689B2}" type="presParOf" srcId="{DBB2E316-98B5-4DD1-B73C-981C07B9DD1C}" destId="{5DC17F9A-11FF-4C0A-AD97-6ADF6B6F5E17}" srcOrd="0" destOrd="0" presId="urn:microsoft.com/office/officeart/2008/layout/LinedList"/>
    <dgm:cxn modelId="{52724538-3712-4225-9855-787901AFA42A}" type="presParOf" srcId="{DBB2E316-98B5-4DD1-B73C-981C07B9DD1C}" destId="{CB3637B4-5ECB-42B3-A367-C1EA180B51A8}" srcOrd="1" destOrd="0" presId="urn:microsoft.com/office/officeart/2008/layout/LinedList"/>
    <dgm:cxn modelId="{E79F25B9-16EB-497B-9CA5-B6FD6E85AA56}" type="presParOf" srcId="{CB3637B4-5ECB-42B3-A367-C1EA180B51A8}" destId="{BFCB9D07-4B60-472A-ADA0-5A45411D48CC}" srcOrd="0" destOrd="0" presId="urn:microsoft.com/office/officeart/2008/layout/LinedList"/>
    <dgm:cxn modelId="{1256B677-83FE-4CC2-B2C3-B5D8C42E16D3}" type="presParOf" srcId="{CB3637B4-5ECB-42B3-A367-C1EA180B51A8}" destId="{C288F644-E915-4A76-BC5D-4D1540AFC561}" srcOrd="1" destOrd="0" presId="urn:microsoft.com/office/officeart/2008/layout/LinedList"/>
    <dgm:cxn modelId="{EB1F5A0C-34C8-45FF-B0EC-B8D3E97EC722}" type="presParOf" srcId="{CB3637B4-5ECB-42B3-A367-C1EA180B51A8}" destId="{E1A18EC7-B922-44EA-9627-B5B71EFA1405}" srcOrd="2" destOrd="0" presId="urn:microsoft.com/office/officeart/2008/layout/LinedList"/>
    <dgm:cxn modelId="{474DD3C8-DC84-44AA-B392-4436B7B92EBB}" type="presParOf" srcId="{DBB2E316-98B5-4DD1-B73C-981C07B9DD1C}" destId="{BF7F12D3-1E62-42B2-B6AC-F23BEE83BA71}" srcOrd="2" destOrd="0" presId="urn:microsoft.com/office/officeart/2008/layout/LinedList"/>
    <dgm:cxn modelId="{45F7AC38-41F1-4761-A7BD-70B452565C2F}" type="presParOf" srcId="{DBB2E316-98B5-4DD1-B73C-981C07B9DD1C}" destId="{682C8A81-4AE3-43E3-9814-5F2077047B6B}" srcOrd="3" destOrd="0" presId="urn:microsoft.com/office/officeart/2008/layout/LinedList"/>
    <dgm:cxn modelId="{6C0B6A3F-0C27-43C8-94BD-57916FAC1963}" type="presParOf" srcId="{26663FB7-9E63-42D2-B4C3-1D1B42632309}" destId="{F15F50D2-9EFA-408A-BF8F-F5673D9A2CA6}" srcOrd="8" destOrd="0" presId="urn:microsoft.com/office/officeart/2008/layout/LinedList"/>
    <dgm:cxn modelId="{351F45A5-0814-4F58-BD8A-5FA3B9B447C4}" type="presParOf" srcId="{26663FB7-9E63-42D2-B4C3-1D1B42632309}" destId="{743B0457-2744-4C74-AAFC-DCD45CCDA2BF}" srcOrd="9" destOrd="0" presId="urn:microsoft.com/office/officeart/2008/layout/LinedList"/>
    <dgm:cxn modelId="{42D0390E-B270-43B9-ACBF-FD96D127B96B}" type="presParOf" srcId="{743B0457-2744-4C74-AAFC-DCD45CCDA2BF}" destId="{F7C29A55-FAF7-4D1E-B5D9-351AFF9F2DD7}" srcOrd="0" destOrd="0" presId="urn:microsoft.com/office/officeart/2008/layout/LinedList"/>
    <dgm:cxn modelId="{D8DE63D9-0F32-494D-AC4F-A931F8653FD2}" type="presParOf" srcId="{743B0457-2744-4C74-AAFC-DCD45CCDA2BF}" destId="{75436CC5-C23E-43A6-8401-17FDD61F4EA6}" srcOrd="1" destOrd="0" presId="urn:microsoft.com/office/officeart/2008/layout/LinedList"/>
    <dgm:cxn modelId="{531213D2-A92E-45D2-B1F6-B23112793B36}" type="presParOf" srcId="{75436CC5-C23E-43A6-8401-17FDD61F4EA6}" destId="{670A37A5-CD10-4E95-910D-4EEED056DF5D}" srcOrd="0" destOrd="0" presId="urn:microsoft.com/office/officeart/2008/layout/LinedList"/>
    <dgm:cxn modelId="{2A1C72BD-603D-4D8A-A829-4160F8BBD5ED}" type="presParOf" srcId="{75436CC5-C23E-43A6-8401-17FDD61F4EA6}" destId="{14AD41ED-8627-4233-8F6F-018FE13BA2EE}" srcOrd="1" destOrd="0" presId="urn:microsoft.com/office/officeart/2008/layout/LinedList"/>
    <dgm:cxn modelId="{49FF0410-1D45-42A0-9E5D-BB0EF529D079}" type="presParOf" srcId="{14AD41ED-8627-4233-8F6F-018FE13BA2EE}" destId="{9D712E5C-0B4B-4451-839F-3D4CDBBD8C61}" srcOrd="0" destOrd="0" presId="urn:microsoft.com/office/officeart/2008/layout/LinedList"/>
    <dgm:cxn modelId="{B565855A-EFED-485F-8F6A-1174524BBFA3}" type="presParOf" srcId="{14AD41ED-8627-4233-8F6F-018FE13BA2EE}" destId="{1FD998B0-5827-4859-9CD6-1EE1C5A5BDEC}" srcOrd="1" destOrd="0" presId="urn:microsoft.com/office/officeart/2008/layout/LinedList"/>
    <dgm:cxn modelId="{7D7AFEB2-8313-41E5-B4A1-62FD145ADDB7}" type="presParOf" srcId="{14AD41ED-8627-4233-8F6F-018FE13BA2EE}" destId="{F9DC0E33-5D2C-4353-8270-A5E014065EB8}" srcOrd="2" destOrd="0" presId="urn:microsoft.com/office/officeart/2008/layout/LinedList"/>
    <dgm:cxn modelId="{A2F7C03C-4C85-4B1B-889E-015899CD77D8}" type="presParOf" srcId="{75436CC5-C23E-43A6-8401-17FDD61F4EA6}" destId="{D77047E7-7F64-4C20-9A63-2304D5B6B7A2}" srcOrd="2" destOrd="0" presId="urn:microsoft.com/office/officeart/2008/layout/LinedList"/>
    <dgm:cxn modelId="{A5F73192-AA64-4008-9448-DD57F716295A}" type="presParOf" srcId="{75436CC5-C23E-43A6-8401-17FDD61F4EA6}" destId="{4554CB65-E8A2-4F90-8593-4A2A9F5DE8E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45A855-C96F-4D35-9FEF-760DA96F45E1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A69DFA-5BFD-4A77-813A-0F14027E5961}">
      <dgm:prSet/>
      <dgm:spPr/>
      <dgm:t>
        <a:bodyPr/>
        <a:lstStyle/>
        <a:p>
          <a:r>
            <a:rPr lang="cs-CZ" b="1" baseline="0" dirty="0"/>
            <a:t>0 – 3 měsíce</a:t>
          </a:r>
          <a:r>
            <a:rPr lang="cs-CZ" baseline="0" dirty="0"/>
            <a:t>		1 mg/d</a:t>
          </a:r>
          <a:endParaRPr lang="en-US" dirty="0"/>
        </a:p>
      </dgm:t>
    </dgm:pt>
    <dgm:pt modelId="{DD4294D0-4C74-44A2-8D65-A9746C744593}" type="parTrans" cxnId="{8EF12CC1-8F0B-4C75-9CE4-8009D8F0E529}">
      <dgm:prSet/>
      <dgm:spPr/>
      <dgm:t>
        <a:bodyPr/>
        <a:lstStyle/>
        <a:p>
          <a:endParaRPr lang="en-US"/>
        </a:p>
      </dgm:t>
    </dgm:pt>
    <dgm:pt modelId="{C16957D8-C335-4F21-A5F8-7D844564A788}" type="sibTrans" cxnId="{8EF12CC1-8F0B-4C75-9CE4-8009D8F0E529}">
      <dgm:prSet/>
      <dgm:spPr/>
      <dgm:t>
        <a:bodyPr/>
        <a:lstStyle/>
        <a:p>
          <a:endParaRPr lang="en-US"/>
        </a:p>
      </dgm:t>
    </dgm:pt>
    <dgm:pt modelId="{34D171C5-F74B-4184-A6BB-373EDA31282D}">
      <dgm:prSet/>
      <dgm:spPr/>
      <dgm:t>
        <a:bodyPr/>
        <a:lstStyle/>
        <a:p>
          <a:r>
            <a:rPr lang="cs-CZ" b="1" baseline="0" dirty="0"/>
            <a:t>4  – 11 měsíců		</a:t>
          </a:r>
          <a:r>
            <a:rPr lang="cs-CZ" b="0" baseline="0" dirty="0"/>
            <a:t>2 </a:t>
          </a:r>
          <a:r>
            <a:rPr lang="cs-CZ" baseline="0" dirty="0"/>
            <a:t>mg/d</a:t>
          </a:r>
          <a:endParaRPr lang="en-US" dirty="0"/>
        </a:p>
      </dgm:t>
    </dgm:pt>
    <dgm:pt modelId="{1EF062DA-B0DC-4F64-9BA9-2699BFB5DF00}" type="parTrans" cxnId="{C9F05FF3-FFB6-4849-A0A0-45DB57324185}">
      <dgm:prSet/>
      <dgm:spPr/>
      <dgm:t>
        <a:bodyPr/>
        <a:lstStyle/>
        <a:p>
          <a:endParaRPr lang="en-US"/>
        </a:p>
      </dgm:t>
    </dgm:pt>
    <dgm:pt modelId="{B27E7DE7-32CA-4F6D-88BF-C4D230B4E6A3}" type="sibTrans" cxnId="{C9F05FF3-FFB6-4849-A0A0-45DB57324185}">
      <dgm:prSet/>
      <dgm:spPr/>
      <dgm:t>
        <a:bodyPr/>
        <a:lstStyle/>
        <a:p>
          <a:endParaRPr lang="en-US"/>
        </a:p>
      </dgm:t>
    </dgm:pt>
    <dgm:pt modelId="{6D586FDC-D44B-4DDA-999D-E87F9AFBFAFC}">
      <dgm:prSet/>
      <dgm:spPr/>
      <dgm:t>
        <a:bodyPr/>
        <a:lstStyle/>
        <a:p>
          <a:r>
            <a:rPr lang="cs-CZ" b="1" baseline="0" dirty="0"/>
            <a:t>1 – 3 let</a:t>
          </a:r>
          <a:r>
            <a:rPr lang="cs-CZ" baseline="0" dirty="0"/>
            <a:t>			3 mg/d</a:t>
          </a:r>
          <a:endParaRPr lang="en-US" dirty="0"/>
        </a:p>
      </dgm:t>
    </dgm:pt>
    <dgm:pt modelId="{BBF109B1-F53F-43E8-929A-BD3553D95513}" type="parTrans" cxnId="{C52A5B3D-578B-4AB2-B757-62F23FF6C650}">
      <dgm:prSet/>
      <dgm:spPr/>
      <dgm:t>
        <a:bodyPr/>
        <a:lstStyle/>
        <a:p>
          <a:endParaRPr lang="en-US"/>
        </a:p>
      </dgm:t>
    </dgm:pt>
    <dgm:pt modelId="{DD04AAA4-1750-443A-B33D-DD82EEA7BB4C}" type="sibTrans" cxnId="{C52A5B3D-578B-4AB2-B757-62F23FF6C650}">
      <dgm:prSet/>
      <dgm:spPr/>
      <dgm:t>
        <a:bodyPr/>
        <a:lstStyle/>
        <a:p>
          <a:endParaRPr lang="en-US"/>
        </a:p>
      </dgm:t>
    </dgm:pt>
    <dgm:pt modelId="{A42001F5-1422-40D3-9E12-38F6E232EB82}">
      <dgm:prSet/>
      <dgm:spPr/>
      <dgm:t>
        <a:bodyPr/>
        <a:lstStyle/>
        <a:p>
          <a:r>
            <a:rPr lang="cs-CZ" b="1" baseline="0" dirty="0"/>
            <a:t>4 – 6 let</a:t>
          </a:r>
          <a:r>
            <a:rPr lang="cs-CZ" baseline="0" dirty="0"/>
            <a:t>			5 mg/d </a:t>
          </a:r>
          <a:endParaRPr lang="en-US" dirty="0"/>
        </a:p>
      </dgm:t>
    </dgm:pt>
    <dgm:pt modelId="{AF4666E2-A166-45F9-8563-453135C4585F}" type="parTrans" cxnId="{898FB57D-47EB-4E19-B0B3-FDE71BE292CB}">
      <dgm:prSet/>
      <dgm:spPr/>
      <dgm:t>
        <a:bodyPr/>
        <a:lstStyle/>
        <a:p>
          <a:endParaRPr lang="en-US"/>
        </a:p>
      </dgm:t>
    </dgm:pt>
    <dgm:pt modelId="{1F25FB17-F27E-42B0-853A-B397ADFBC273}" type="sibTrans" cxnId="{898FB57D-47EB-4E19-B0B3-FDE71BE292CB}">
      <dgm:prSet/>
      <dgm:spPr/>
      <dgm:t>
        <a:bodyPr/>
        <a:lstStyle/>
        <a:p>
          <a:endParaRPr lang="en-US"/>
        </a:p>
      </dgm:t>
    </dgm:pt>
    <dgm:pt modelId="{7A831430-01BD-4693-951C-461E5468AA4A}">
      <dgm:prSet/>
      <dgm:spPr/>
      <dgm:t>
        <a:bodyPr/>
        <a:lstStyle/>
        <a:p>
          <a:r>
            <a:rPr lang="cs-CZ" b="1" baseline="0" dirty="0"/>
            <a:t>7 – 9 let</a:t>
          </a:r>
          <a:r>
            <a:rPr lang="cs-CZ" baseline="0" dirty="0"/>
            <a:t>			7 mg/d</a:t>
          </a:r>
          <a:endParaRPr lang="en-US" dirty="0"/>
        </a:p>
      </dgm:t>
    </dgm:pt>
    <dgm:pt modelId="{AC1BF7D8-601A-4AB4-A8F4-83C8AAB670B5}" type="parTrans" cxnId="{A430801B-415B-4FF8-AEE9-E549193105EB}">
      <dgm:prSet/>
      <dgm:spPr/>
      <dgm:t>
        <a:bodyPr/>
        <a:lstStyle/>
        <a:p>
          <a:endParaRPr lang="en-US"/>
        </a:p>
      </dgm:t>
    </dgm:pt>
    <dgm:pt modelId="{814105D8-17B0-4C2E-8831-97C433216169}" type="sibTrans" cxnId="{A430801B-415B-4FF8-AEE9-E549193105EB}">
      <dgm:prSet/>
      <dgm:spPr/>
      <dgm:t>
        <a:bodyPr/>
        <a:lstStyle/>
        <a:p>
          <a:endParaRPr lang="en-US"/>
        </a:p>
      </dgm:t>
    </dgm:pt>
    <dgm:pt modelId="{ECB97F92-D136-4898-8AAC-781E554C6D5B}">
      <dgm:prSet/>
      <dgm:spPr/>
      <dgm:t>
        <a:bodyPr/>
        <a:lstStyle/>
        <a:p>
          <a:r>
            <a:rPr lang="cs-CZ" b="1" baseline="0"/>
            <a:t>10 – 12 let		</a:t>
          </a:r>
          <a:r>
            <a:rPr lang="cs-CZ" baseline="0"/>
            <a:t>9 mg/d ♂ a 7 mg/d ♀</a:t>
          </a:r>
          <a:endParaRPr lang="en-US"/>
        </a:p>
      </dgm:t>
    </dgm:pt>
    <dgm:pt modelId="{DDAE575F-3C78-402C-BEB0-EE02944129E9}" type="parTrans" cxnId="{5EEBE588-687F-4D0F-B19B-B7FF5CF8754B}">
      <dgm:prSet/>
      <dgm:spPr/>
      <dgm:t>
        <a:bodyPr/>
        <a:lstStyle/>
        <a:p>
          <a:endParaRPr lang="en-US"/>
        </a:p>
      </dgm:t>
    </dgm:pt>
    <dgm:pt modelId="{CB65B0AA-56AB-4680-8699-2F78FDD0D4AA}" type="sibTrans" cxnId="{5EEBE588-687F-4D0F-B19B-B7FF5CF8754B}">
      <dgm:prSet/>
      <dgm:spPr/>
      <dgm:t>
        <a:bodyPr/>
        <a:lstStyle/>
        <a:p>
          <a:endParaRPr lang="en-US"/>
        </a:p>
      </dgm:t>
    </dgm:pt>
    <dgm:pt modelId="{F851A567-E222-44BD-A1AA-ED3D0A27EF8E}">
      <dgm:prSet/>
      <dgm:spPr/>
      <dgm:t>
        <a:bodyPr/>
        <a:lstStyle/>
        <a:p>
          <a:r>
            <a:rPr lang="cs-CZ" b="1" baseline="0"/>
            <a:t>13 – 14 let</a:t>
          </a:r>
          <a:r>
            <a:rPr lang="cs-CZ" baseline="0"/>
            <a:t>		9,5 mg/d ♂ a 7 mg/d ♀</a:t>
          </a:r>
          <a:endParaRPr lang="en-US"/>
        </a:p>
      </dgm:t>
    </dgm:pt>
    <dgm:pt modelId="{C7467BD7-FAB0-493F-BE11-31776964414A}" type="parTrans" cxnId="{0DB8DA1F-37F1-4795-A19D-F9003AC9F907}">
      <dgm:prSet/>
      <dgm:spPr/>
      <dgm:t>
        <a:bodyPr/>
        <a:lstStyle/>
        <a:p>
          <a:endParaRPr lang="en-US"/>
        </a:p>
      </dgm:t>
    </dgm:pt>
    <dgm:pt modelId="{C5C3D881-549D-4906-9F08-4158C81E6BE6}" type="sibTrans" cxnId="{0DB8DA1F-37F1-4795-A19D-F9003AC9F907}">
      <dgm:prSet/>
      <dgm:spPr/>
      <dgm:t>
        <a:bodyPr/>
        <a:lstStyle/>
        <a:p>
          <a:endParaRPr lang="en-US"/>
        </a:p>
      </dgm:t>
    </dgm:pt>
    <dgm:pt modelId="{EE7F9A1C-0FAF-41B3-8457-3D30C8E5FFF2}">
      <dgm:prSet/>
      <dgm:spPr/>
      <dgm:t>
        <a:bodyPr/>
        <a:lstStyle/>
        <a:p>
          <a:r>
            <a:rPr lang="cs-CZ" b="1" baseline="0"/>
            <a:t>&gt; 15 let			</a:t>
          </a:r>
          <a:r>
            <a:rPr lang="cs-CZ" baseline="0"/>
            <a:t>10 mg/d ♂ a 7 mg/d ♀</a:t>
          </a:r>
          <a:endParaRPr lang="en-US"/>
        </a:p>
      </dgm:t>
    </dgm:pt>
    <dgm:pt modelId="{36DA387B-E59C-4D03-ABDE-9569C4F4B895}" type="parTrans" cxnId="{8FE63BDD-3622-4CA1-9BE7-8DC8BB2731D8}">
      <dgm:prSet/>
      <dgm:spPr/>
      <dgm:t>
        <a:bodyPr/>
        <a:lstStyle/>
        <a:p>
          <a:endParaRPr lang="en-US"/>
        </a:p>
      </dgm:t>
    </dgm:pt>
    <dgm:pt modelId="{AE5B43FC-3D1C-46D9-9D12-33BF6A007123}" type="sibTrans" cxnId="{8FE63BDD-3622-4CA1-9BE7-8DC8BB2731D8}">
      <dgm:prSet/>
      <dgm:spPr/>
      <dgm:t>
        <a:bodyPr/>
        <a:lstStyle/>
        <a:p>
          <a:endParaRPr lang="en-US"/>
        </a:p>
      </dgm:t>
    </dgm:pt>
    <dgm:pt modelId="{0C7C9F6F-819D-4171-9A22-0917464A9FFF}">
      <dgm:prSet/>
      <dgm:spPr/>
      <dgm:t>
        <a:bodyPr/>
        <a:lstStyle/>
        <a:p>
          <a:r>
            <a:rPr lang="cs-CZ" b="1" baseline="0"/>
            <a:t>Těhotné ženy</a:t>
          </a:r>
          <a:r>
            <a:rPr lang="cs-CZ" baseline="0"/>
            <a:t>		10 mg/d</a:t>
          </a:r>
          <a:endParaRPr lang="en-US"/>
        </a:p>
      </dgm:t>
    </dgm:pt>
    <dgm:pt modelId="{48D8D477-3C24-4285-B555-81C6CAE30A03}" type="parTrans" cxnId="{EBB6428C-903A-4EE5-B3AD-57759BF34426}">
      <dgm:prSet/>
      <dgm:spPr/>
      <dgm:t>
        <a:bodyPr/>
        <a:lstStyle/>
        <a:p>
          <a:endParaRPr lang="en-US"/>
        </a:p>
      </dgm:t>
    </dgm:pt>
    <dgm:pt modelId="{168B5B22-5483-4C32-A441-37135B554250}" type="sibTrans" cxnId="{EBB6428C-903A-4EE5-B3AD-57759BF34426}">
      <dgm:prSet/>
      <dgm:spPr/>
      <dgm:t>
        <a:bodyPr/>
        <a:lstStyle/>
        <a:p>
          <a:endParaRPr lang="en-US"/>
        </a:p>
      </dgm:t>
    </dgm:pt>
    <dgm:pt modelId="{665855C7-DBA3-477F-A612-7B97A2551D26}">
      <dgm:prSet/>
      <dgm:spPr/>
      <dgm:t>
        <a:bodyPr/>
        <a:lstStyle/>
        <a:p>
          <a:r>
            <a:rPr lang="cs-CZ" b="1" baseline="0" dirty="0"/>
            <a:t>Kojící </a:t>
          </a:r>
          <a:r>
            <a:rPr lang="cs-CZ" baseline="0" dirty="0"/>
            <a:t>			11 mg/g</a:t>
          </a:r>
          <a:endParaRPr lang="en-US" dirty="0"/>
        </a:p>
      </dgm:t>
    </dgm:pt>
    <dgm:pt modelId="{3E29143F-AFC4-4D16-BF44-B3929DFDEBCA}" type="parTrans" cxnId="{0C69C368-F33C-411B-917B-96A3D402FC54}">
      <dgm:prSet/>
      <dgm:spPr/>
      <dgm:t>
        <a:bodyPr/>
        <a:lstStyle/>
        <a:p>
          <a:endParaRPr lang="en-US"/>
        </a:p>
      </dgm:t>
    </dgm:pt>
    <dgm:pt modelId="{F625C885-5ACD-44E2-B11E-2F110126563F}" type="sibTrans" cxnId="{0C69C368-F33C-411B-917B-96A3D402FC54}">
      <dgm:prSet/>
      <dgm:spPr/>
      <dgm:t>
        <a:bodyPr/>
        <a:lstStyle/>
        <a:p>
          <a:endParaRPr lang="en-US"/>
        </a:p>
      </dgm:t>
    </dgm:pt>
    <dgm:pt modelId="{1EA46813-4C67-41D3-A6E9-0B6EFCD168EC}" type="pres">
      <dgm:prSet presAssocID="{6945A855-C96F-4D35-9FEF-760DA96F45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AC83E48-5EF0-4FF0-8F6D-5E5A362E2E26}" type="pres">
      <dgm:prSet presAssocID="{3BA69DFA-5BFD-4A77-813A-0F14027E5961}" presName="thickLine" presStyleLbl="alignNode1" presStyleIdx="0" presStyleCnt="10"/>
      <dgm:spPr/>
    </dgm:pt>
    <dgm:pt modelId="{F6B1C58C-C1CB-44D2-9E3C-CA4C7A8CC7DF}" type="pres">
      <dgm:prSet presAssocID="{3BA69DFA-5BFD-4A77-813A-0F14027E5961}" presName="horz1" presStyleCnt="0"/>
      <dgm:spPr/>
    </dgm:pt>
    <dgm:pt modelId="{65EBA7DC-9B4F-42F5-9DE9-452C09CD2966}" type="pres">
      <dgm:prSet presAssocID="{3BA69DFA-5BFD-4A77-813A-0F14027E5961}" presName="tx1" presStyleLbl="revTx" presStyleIdx="0" presStyleCnt="10"/>
      <dgm:spPr/>
      <dgm:t>
        <a:bodyPr/>
        <a:lstStyle/>
        <a:p>
          <a:endParaRPr lang="cs-CZ"/>
        </a:p>
      </dgm:t>
    </dgm:pt>
    <dgm:pt modelId="{E2C71073-3168-4301-8318-799EB2F52A9D}" type="pres">
      <dgm:prSet presAssocID="{3BA69DFA-5BFD-4A77-813A-0F14027E5961}" presName="vert1" presStyleCnt="0"/>
      <dgm:spPr/>
    </dgm:pt>
    <dgm:pt modelId="{672B8595-0C53-4909-B33E-33F3E29D55EB}" type="pres">
      <dgm:prSet presAssocID="{34D171C5-F74B-4184-A6BB-373EDA31282D}" presName="thickLine" presStyleLbl="alignNode1" presStyleIdx="1" presStyleCnt="10"/>
      <dgm:spPr/>
    </dgm:pt>
    <dgm:pt modelId="{849B3E3B-3DB3-43FD-AFFD-B0EB7091FDF8}" type="pres">
      <dgm:prSet presAssocID="{34D171C5-F74B-4184-A6BB-373EDA31282D}" presName="horz1" presStyleCnt="0"/>
      <dgm:spPr/>
    </dgm:pt>
    <dgm:pt modelId="{597D8165-B0D6-4C29-8259-3465D8567B81}" type="pres">
      <dgm:prSet presAssocID="{34D171C5-F74B-4184-A6BB-373EDA31282D}" presName="tx1" presStyleLbl="revTx" presStyleIdx="1" presStyleCnt="10"/>
      <dgm:spPr/>
      <dgm:t>
        <a:bodyPr/>
        <a:lstStyle/>
        <a:p>
          <a:endParaRPr lang="cs-CZ"/>
        </a:p>
      </dgm:t>
    </dgm:pt>
    <dgm:pt modelId="{17E312CB-5E6F-448B-B146-669691AF1F43}" type="pres">
      <dgm:prSet presAssocID="{34D171C5-F74B-4184-A6BB-373EDA31282D}" presName="vert1" presStyleCnt="0"/>
      <dgm:spPr/>
    </dgm:pt>
    <dgm:pt modelId="{3372F10B-87CE-46A0-9AA7-E941C416C3E6}" type="pres">
      <dgm:prSet presAssocID="{6D586FDC-D44B-4DDA-999D-E87F9AFBFAFC}" presName="thickLine" presStyleLbl="alignNode1" presStyleIdx="2" presStyleCnt="10"/>
      <dgm:spPr/>
    </dgm:pt>
    <dgm:pt modelId="{95C77BF6-4E0A-40B3-9CB7-A259F2B29885}" type="pres">
      <dgm:prSet presAssocID="{6D586FDC-D44B-4DDA-999D-E87F9AFBFAFC}" presName="horz1" presStyleCnt="0"/>
      <dgm:spPr/>
    </dgm:pt>
    <dgm:pt modelId="{E1B5A7EE-CE87-4D6E-8E33-24B1DF0FC9D9}" type="pres">
      <dgm:prSet presAssocID="{6D586FDC-D44B-4DDA-999D-E87F9AFBFAFC}" presName="tx1" presStyleLbl="revTx" presStyleIdx="2" presStyleCnt="10"/>
      <dgm:spPr/>
      <dgm:t>
        <a:bodyPr/>
        <a:lstStyle/>
        <a:p>
          <a:endParaRPr lang="cs-CZ"/>
        </a:p>
      </dgm:t>
    </dgm:pt>
    <dgm:pt modelId="{F1D95F34-E411-477F-97D8-011CB5649BBE}" type="pres">
      <dgm:prSet presAssocID="{6D586FDC-D44B-4DDA-999D-E87F9AFBFAFC}" presName="vert1" presStyleCnt="0"/>
      <dgm:spPr/>
    </dgm:pt>
    <dgm:pt modelId="{A0133870-BC5B-4184-8914-A37944F3D369}" type="pres">
      <dgm:prSet presAssocID="{A42001F5-1422-40D3-9E12-38F6E232EB82}" presName="thickLine" presStyleLbl="alignNode1" presStyleIdx="3" presStyleCnt="10"/>
      <dgm:spPr/>
    </dgm:pt>
    <dgm:pt modelId="{B3E8C576-1F66-4D7A-8F16-DF4BC2F19929}" type="pres">
      <dgm:prSet presAssocID="{A42001F5-1422-40D3-9E12-38F6E232EB82}" presName="horz1" presStyleCnt="0"/>
      <dgm:spPr/>
    </dgm:pt>
    <dgm:pt modelId="{E10ECF45-DE8F-467C-8DE2-F95716EB665B}" type="pres">
      <dgm:prSet presAssocID="{A42001F5-1422-40D3-9E12-38F6E232EB82}" presName="tx1" presStyleLbl="revTx" presStyleIdx="3" presStyleCnt="10"/>
      <dgm:spPr/>
      <dgm:t>
        <a:bodyPr/>
        <a:lstStyle/>
        <a:p>
          <a:endParaRPr lang="cs-CZ"/>
        </a:p>
      </dgm:t>
    </dgm:pt>
    <dgm:pt modelId="{53BD1C08-E61E-4739-A1AF-86C06B00E9D4}" type="pres">
      <dgm:prSet presAssocID="{A42001F5-1422-40D3-9E12-38F6E232EB82}" presName="vert1" presStyleCnt="0"/>
      <dgm:spPr/>
    </dgm:pt>
    <dgm:pt modelId="{E350ED05-D6DE-459F-BBD1-A367694BD788}" type="pres">
      <dgm:prSet presAssocID="{7A831430-01BD-4693-951C-461E5468AA4A}" presName="thickLine" presStyleLbl="alignNode1" presStyleIdx="4" presStyleCnt="10"/>
      <dgm:spPr/>
    </dgm:pt>
    <dgm:pt modelId="{0F5DFCCD-FF0B-4452-8C22-BC0661151B1D}" type="pres">
      <dgm:prSet presAssocID="{7A831430-01BD-4693-951C-461E5468AA4A}" presName="horz1" presStyleCnt="0"/>
      <dgm:spPr/>
    </dgm:pt>
    <dgm:pt modelId="{6040F26D-DC97-4179-A08E-20EE953E5326}" type="pres">
      <dgm:prSet presAssocID="{7A831430-01BD-4693-951C-461E5468AA4A}" presName="tx1" presStyleLbl="revTx" presStyleIdx="4" presStyleCnt="10"/>
      <dgm:spPr/>
      <dgm:t>
        <a:bodyPr/>
        <a:lstStyle/>
        <a:p>
          <a:endParaRPr lang="cs-CZ"/>
        </a:p>
      </dgm:t>
    </dgm:pt>
    <dgm:pt modelId="{A5241FFB-0F9E-4885-B24A-B1168B38ABC0}" type="pres">
      <dgm:prSet presAssocID="{7A831430-01BD-4693-951C-461E5468AA4A}" presName="vert1" presStyleCnt="0"/>
      <dgm:spPr/>
    </dgm:pt>
    <dgm:pt modelId="{78DC9F8D-79CD-44FB-B920-89F1E3B23F49}" type="pres">
      <dgm:prSet presAssocID="{ECB97F92-D136-4898-8AAC-781E554C6D5B}" presName="thickLine" presStyleLbl="alignNode1" presStyleIdx="5" presStyleCnt="10"/>
      <dgm:spPr/>
    </dgm:pt>
    <dgm:pt modelId="{A1E268C9-4B74-4CA2-BDED-51C70DEA1ED0}" type="pres">
      <dgm:prSet presAssocID="{ECB97F92-D136-4898-8AAC-781E554C6D5B}" presName="horz1" presStyleCnt="0"/>
      <dgm:spPr/>
    </dgm:pt>
    <dgm:pt modelId="{1B39A5A3-F73B-42F4-BD6F-AAE4B1E05DF2}" type="pres">
      <dgm:prSet presAssocID="{ECB97F92-D136-4898-8AAC-781E554C6D5B}" presName="tx1" presStyleLbl="revTx" presStyleIdx="5" presStyleCnt="10"/>
      <dgm:spPr/>
      <dgm:t>
        <a:bodyPr/>
        <a:lstStyle/>
        <a:p>
          <a:endParaRPr lang="cs-CZ"/>
        </a:p>
      </dgm:t>
    </dgm:pt>
    <dgm:pt modelId="{AA0438AB-908C-4428-B9B0-3CA983FB7760}" type="pres">
      <dgm:prSet presAssocID="{ECB97F92-D136-4898-8AAC-781E554C6D5B}" presName="vert1" presStyleCnt="0"/>
      <dgm:spPr/>
    </dgm:pt>
    <dgm:pt modelId="{F5A3723B-A400-4FE7-866A-CA21F7AEE8E2}" type="pres">
      <dgm:prSet presAssocID="{F851A567-E222-44BD-A1AA-ED3D0A27EF8E}" presName="thickLine" presStyleLbl="alignNode1" presStyleIdx="6" presStyleCnt="10"/>
      <dgm:spPr/>
    </dgm:pt>
    <dgm:pt modelId="{0625C672-FD84-4BAC-8DA0-B181692EEEF4}" type="pres">
      <dgm:prSet presAssocID="{F851A567-E222-44BD-A1AA-ED3D0A27EF8E}" presName="horz1" presStyleCnt="0"/>
      <dgm:spPr/>
    </dgm:pt>
    <dgm:pt modelId="{367D1F4E-CF58-49FC-AED7-514F59146D81}" type="pres">
      <dgm:prSet presAssocID="{F851A567-E222-44BD-A1AA-ED3D0A27EF8E}" presName="tx1" presStyleLbl="revTx" presStyleIdx="6" presStyleCnt="10"/>
      <dgm:spPr/>
      <dgm:t>
        <a:bodyPr/>
        <a:lstStyle/>
        <a:p>
          <a:endParaRPr lang="cs-CZ"/>
        </a:p>
      </dgm:t>
    </dgm:pt>
    <dgm:pt modelId="{C91A7E1D-778B-4670-ABCA-160DF7478588}" type="pres">
      <dgm:prSet presAssocID="{F851A567-E222-44BD-A1AA-ED3D0A27EF8E}" presName="vert1" presStyleCnt="0"/>
      <dgm:spPr/>
    </dgm:pt>
    <dgm:pt modelId="{909A12C9-E88A-4F04-8BAF-FD07B1B656C8}" type="pres">
      <dgm:prSet presAssocID="{EE7F9A1C-0FAF-41B3-8457-3D30C8E5FFF2}" presName="thickLine" presStyleLbl="alignNode1" presStyleIdx="7" presStyleCnt="10"/>
      <dgm:spPr/>
    </dgm:pt>
    <dgm:pt modelId="{679CECB8-1F04-42B9-A2AE-892F48ED5683}" type="pres">
      <dgm:prSet presAssocID="{EE7F9A1C-0FAF-41B3-8457-3D30C8E5FFF2}" presName="horz1" presStyleCnt="0"/>
      <dgm:spPr/>
    </dgm:pt>
    <dgm:pt modelId="{4A7F66A9-F219-4996-952A-FC57B678F077}" type="pres">
      <dgm:prSet presAssocID="{EE7F9A1C-0FAF-41B3-8457-3D30C8E5FFF2}" presName="tx1" presStyleLbl="revTx" presStyleIdx="7" presStyleCnt="10"/>
      <dgm:spPr/>
      <dgm:t>
        <a:bodyPr/>
        <a:lstStyle/>
        <a:p>
          <a:endParaRPr lang="cs-CZ"/>
        </a:p>
      </dgm:t>
    </dgm:pt>
    <dgm:pt modelId="{83C3D86F-B312-4C08-9417-7563FFBEF3EC}" type="pres">
      <dgm:prSet presAssocID="{EE7F9A1C-0FAF-41B3-8457-3D30C8E5FFF2}" presName="vert1" presStyleCnt="0"/>
      <dgm:spPr/>
    </dgm:pt>
    <dgm:pt modelId="{7AB72DA0-6B0C-48B4-85DA-D8D3D3D26D34}" type="pres">
      <dgm:prSet presAssocID="{0C7C9F6F-819D-4171-9A22-0917464A9FFF}" presName="thickLine" presStyleLbl="alignNode1" presStyleIdx="8" presStyleCnt="10"/>
      <dgm:spPr/>
    </dgm:pt>
    <dgm:pt modelId="{63DA4770-DD12-4685-8357-FD7BE049B2BD}" type="pres">
      <dgm:prSet presAssocID="{0C7C9F6F-819D-4171-9A22-0917464A9FFF}" presName="horz1" presStyleCnt="0"/>
      <dgm:spPr/>
    </dgm:pt>
    <dgm:pt modelId="{1E09D168-F2B7-48A4-ABC2-069826EEF47D}" type="pres">
      <dgm:prSet presAssocID="{0C7C9F6F-819D-4171-9A22-0917464A9FFF}" presName="tx1" presStyleLbl="revTx" presStyleIdx="8" presStyleCnt="10"/>
      <dgm:spPr/>
      <dgm:t>
        <a:bodyPr/>
        <a:lstStyle/>
        <a:p>
          <a:endParaRPr lang="cs-CZ"/>
        </a:p>
      </dgm:t>
    </dgm:pt>
    <dgm:pt modelId="{C6CF2AB2-E708-4591-9315-AB85000B47C3}" type="pres">
      <dgm:prSet presAssocID="{0C7C9F6F-819D-4171-9A22-0917464A9FFF}" presName="vert1" presStyleCnt="0"/>
      <dgm:spPr/>
    </dgm:pt>
    <dgm:pt modelId="{956C554C-18D8-47FC-B01D-146B52322645}" type="pres">
      <dgm:prSet presAssocID="{665855C7-DBA3-477F-A612-7B97A2551D26}" presName="thickLine" presStyleLbl="alignNode1" presStyleIdx="9" presStyleCnt="10"/>
      <dgm:spPr/>
    </dgm:pt>
    <dgm:pt modelId="{14EDEB1A-598B-43E8-A8A6-D4865E6BF160}" type="pres">
      <dgm:prSet presAssocID="{665855C7-DBA3-477F-A612-7B97A2551D26}" presName="horz1" presStyleCnt="0"/>
      <dgm:spPr/>
    </dgm:pt>
    <dgm:pt modelId="{76FBE09A-4937-4B90-B1A0-2898CF9EAC43}" type="pres">
      <dgm:prSet presAssocID="{665855C7-DBA3-477F-A612-7B97A2551D26}" presName="tx1" presStyleLbl="revTx" presStyleIdx="9" presStyleCnt="10"/>
      <dgm:spPr/>
      <dgm:t>
        <a:bodyPr/>
        <a:lstStyle/>
        <a:p>
          <a:endParaRPr lang="cs-CZ"/>
        </a:p>
      </dgm:t>
    </dgm:pt>
    <dgm:pt modelId="{1BB26CA1-00CE-4A74-BB31-69303F12BC67}" type="pres">
      <dgm:prSet presAssocID="{665855C7-DBA3-477F-A612-7B97A2551D26}" presName="vert1" presStyleCnt="0"/>
      <dgm:spPr/>
    </dgm:pt>
  </dgm:ptLst>
  <dgm:cxnLst>
    <dgm:cxn modelId="{BB6D6D2C-9349-44E9-9E22-3D3993413572}" type="presOf" srcId="{3BA69DFA-5BFD-4A77-813A-0F14027E5961}" destId="{65EBA7DC-9B4F-42F5-9DE9-452C09CD2966}" srcOrd="0" destOrd="0" presId="urn:microsoft.com/office/officeart/2008/layout/LinedList"/>
    <dgm:cxn modelId="{C5B92D49-2AC1-4273-A1BF-D02868B63F71}" type="presOf" srcId="{ECB97F92-D136-4898-8AAC-781E554C6D5B}" destId="{1B39A5A3-F73B-42F4-BD6F-AAE4B1E05DF2}" srcOrd="0" destOrd="0" presId="urn:microsoft.com/office/officeart/2008/layout/LinedList"/>
    <dgm:cxn modelId="{DCFEA95A-2EA2-493C-8842-0B2471D43C7A}" type="presOf" srcId="{6D586FDC-D44B-4DDA-999D-E87F9AFBFAFC}" destId="{E1B5A7EE-CE87-4D6E-8E33-24B1DF0FC9D9}" srcOrd="0" destOrd="0" presId="urn:microsoft.com/office/officeart/2008/layout/LinedList"/>
    <dgm:cxn modelId="{F8410084-170E-4D0B-A528-1A355F5F71FE}" type="presOf" srcId="{6945A855-C96F-4D35-9FEF-760DA96F45E1}" destId="{1EA46813-4C67-41D3-A6E9-0B6EFCD168EC}" srcOrd="0" destOrd="0" presId="urn:microsoft.com/office/officeart/2008/layout/LinedList"/>
    <dgm:cxn modelId="{D1FB6B09-C031-4C4B-95EB-A6485B2775F7}" type="presOf" srcId="{665855C7-DBA3-477F-A612-7B97A2551D26}" destId="{76FBE09A-4937-4B90-B1A0-2898CF9EAC43}" srcOrd="0" destOrd="0" presId="urn:microsoft.com/office/officeart/2008/layout/LinedList"/>
    <dgm:cxn modelId="{C9F05FF3-FFB6-4849-A0A0-45DB57324185}" srcId="{6945A855-C96F-4D35-9FEF-760DA96F45E1}" destId="{34D171C5-F74B-4184-A6BB-373EDA31282D}" srcOrd="1" destOrd="0" parTransId="{1EF062DA-B0DC-4F64-9BA9-2699BFB5DF00}" sibTransId="{B27E7DE7-32CA-4F6D-88BF-C4D230B4E6A3}"/>
    <dgm:cxn modelId="{5EEBE588-687F-4D0F-B19B-B7FF5CF8754B}" srcId="{6945A855-C96F-4D35-9FEF-760DA96F45E1}" destId="{ECB97F92-D136-4898-8AAC-781E554C6D5B}" srcOrd="5" destOrd="0" parTransId="{DDAE575F-3C78-402C-BEB0-EE02944129E9}" sibTransId="{CB65B0AA-56AB-4680-8699-2F78FDD0D4AA}"/>
    <dgm:cxn modelId="{A54A3CDA-1CF8-4663-8B1E-1DA7BE0F7AC1}" type="presOf" srcId="{7A831430-01BD-4693-951C-461E5468AA4A}" destId="{6040F26D-DC97-4179-A08E-20EE953E5326}" srcOrd="0" destOrd="0" presId="urn:microsoft.com/office/officeart/2008/layout/LinedList"/>
    <dgm:cxn modelId="{898FB57D-47EB-4E19-B0B3-FDE71BE292CB}" srcId="{6945A855-C96F-4D35-9FEF-760DA96F45E1}" destId="{A42001F5-1422-40D3-9E12-38F6E232EB82}" srcOrd="3" destOrd="0" parTransId="{AF4666E2-A166-45F9-8563-453135C4585F}" sibTransId="{1F25FB17-F27E-42B0-853A-B397ADFBC273}"/>
    <dgm:cxn modelId="{8FE63BDD-3622-4CA1-9BE7-8DC8BB2731D8}" srcId="{6945A855-C96F-4D35-9FEF-760DA96F45E1}" destId="{EE7F9A1C-0FAF-41B3-8457-3D30C8E5FFF2}" srcOrd="7" destOrd="0" parTransId="{36DA387B-E59C-4D03-ABDE-9569C4F4B895}" sibTransId="{AE5B43FC-3D1C-46D9-9D12-33BF6A007123}"/>
    <dgm:cxn modelId="{390E4CE7-DA9C-454C-ACD4-4ABF58B2C15D}" type="presOf" srcId="{0C7C9F6F-819D-4171-9A22-0917464A9FFF}" destId="{1E09D168-F2B7-48A4-ABC2-069826EEF47D}" srcOrd="0" destOrd="0" presId="urn:microsoft.com/office/officeart/2008/layout/LinedList"/>
    <dgm:cxn modelId="{9FF0E198-C2B2-472E-A446-03A7D741E386}" type="presOf" srcId="{EE7F9A1C-0FAF-41B3-8457-3D30C8E5FFF2}" destId="{4A7F66A9-F219-4996-952A-FC57B678F077}" srcOrd="0" destOrd="0" presId="urn:microsoft.com/office/officeart/2008/layout/LinedList"/>
    <dgm:cxn modelId="{8EF12CC1-8F0B-4C75-9CE4-8009D8F0E529}" srcId="{6945A855-C96F-4D35-9FEF-760DA96F45E1}" destId="{3BA69DFA-5BFD-4A77-813A-0F14027E5961}" srcOrd="0" destOrd="0" parTransId="{DD4294D0-4C74-44A2-8D65-A9746C744593}" sibTransId="{C16957D8-C335-4F21-A5F8-7D844564A788}"/>
    <dgm:cxn modelId="{EBB6428C-903A-4EE5-B3AD-57759BF34426}" srcId="{6945A855-C96F-4D35-9FEF-760DA96F45E1}" destId="{0C7C9F6F-819D-4171-9A22-0917464A9FFF}" srcOrd="8" destOrd="0" parTransId="{48D8D477-3C24-4285-B555-81C6CAE30A03}" sibTransId="{168B5B22-5483-4C32-A441-37135B554250}"/>
    <dgm:cxn modelId="{EAEC4725-FB9E-42F9-9F79-EC74A46C97E1}" type="presOf" srcId="{F851A567-E222-44BD-A1AA-ED3D0A27EF8E}" destId="{367D1F4E-CF58-49FC-AED7-514F59146D81}" srcOrd="0" destOrd="0" presId="urn:microsoft.com/office/officeart/2008/layout/LinedList"/>
    <dgm:cxn modelId="{C52A5B3D-578B-4AB2-B757-62F23FF6C650}" srcId="{6945A855-C96F-4D35-9FEF-760DA96F45E1}" destId="{6D586FDC-D44B-4DDA-999D-E87F9AFBFAFC}" srcOrd="2" destOrd="0" parTransId="{BBF109B1-F53F-43E8-929A-BD3553D95513}" sibTransId="{DD04AAA4-1750-443A-B33D-DD82EEA7BB4C}"/>
    <dgm:cxn modelId="{2C60477E-EC4A-413B-AA82-A453E8BDDF89}" type="presOf" srcId="{34D171C5-F74B-4184-A6BB-373EDA31282D}" destId="{597D8165-B0D6-4C29-8259-3465D8567B81}" srcOrd="0" destOrd="0" presId="urn:microsoft.com/office/officeart/2008/layout/LinedList"/>
    <dgm:cxn modelId="{0C69C368-F33C-411B-917B-96A3D402FC54}" srcId="{6945A855-C96F-4D35-9FEF-760DA96F45E1}" destId="{665855C7-DBA3-477F-A612-7B97A2551D26}" srcOrd="9" destOrd="0" parTransId="{3E29143F-AFC4-4D16-BF44-B3929DFDEBCA}" sibTransId="{F625C885-5ACD-44E2-B11E-2F110126563F}"/>
    <dgm:cxn modelId="{0DB8DA1F-37F1-4795-A19D-F9003AC9F907}" srcId="{6945A855-C96F-4D35-9FEF-760DA96F45E1}" destId="{F851A567-E222-44BD-A1AA-ED3D0A27EF8E}" srcOrd="6" destOrd="0" parTransId="{C7467BD7-FAB0-493F-BE11-31776964414A}" sibTransId="{C5C3D881-549D-4906-9F08-4158C81E6BE6}"/>
    <dgm:cxn modelId="{A430801B-415B-4FF8-AEE9-E549193105EB}" srcId="{6945A855-C96F-4D35-9FEF-760DA96F45E1}" destId="{7A831430-01BD-4693-951C-461E5468AA4A}" srcOrd="4" destOrd="0" parTransId="{AC1BF7D8-601A-4AB4-A8F4-83C8AAB670B5}" sibTransId="{814105D8-17B0-4C2E-8831-97C433216169}"/>
    <dgm:cxn modelId="{84E4667C-8526-4ABB-A962-A6160DA76F10}" type="presOf" srcId="{A42001F5-1422-40D3-9E12-38F6E232EB82}" destId="{E10ECF45-DE8F-467C-8DE2-F95716EB665B}" srcOrd="0" destOrd="0" presId="urn:microsoft.com/office/officeart/2008/layout/LinedList"/>
    <dgm:cxn modelId="{C9FDCCDD-F303-4824-9DAE-F8CA58B6A488}" type="presParOf" srcId="{1EA46813-4C67-41D3-A6E9-0B6EFCD168EC}" destId="{EAC83E48-5EF0-4FF0-8F6D-5E5A362E2E26}" srcOrd="0" destOrd="0" presId="urn:microsoft.com/office/officeart/2008/layout/LinedList"/>
    <dgm:cxn modelId="{B756D33D-DEA4-4EB5-83B2-6F2718634909}" type="presParOf" srcId="{1EA46813-4C67-41D3-A6E9-0B6EFCD168EC}" destId="{F6B1C58C-C1CB-44D2-9E3C-CA4C7A8CC7DF}" srcOrd="1" destOrd="0" presId="urn:microsoft.com/office/officeart/2008/layout/LinedList"/>
    <dgm:cxn modelId="{412EA4EE-AA31-4414-A002-4ACC5CE85FD4}" type="presParOf" srcId="{F6B1C58C-C1CB-44D2-9E3C-CA4C7A8CC7DF}" destId="{65EBA7DC-9B4F-42F5-9DE9-452C09CD2966}" srcOrd="0" destOrd="0" presId="urn:microsoft.com/office/officeart/2008/layout/LinedList"/>
    <dgm:cxn modelId="{ED0846A0-5C47-4FE8-B634-0505BE0BFA4E}" type="presParOf" srcId="{F6B1C58C-C1CB-44D2-9E3C-CA4C7A8CC7DF}" destId="{E2C71073-3168-4301-8318-799EB2F52A9D}" srcOrd="1" destOrd="0" presId="urn:microsoft.com/office/officeart/2008/layout/LinedList"/>
    <dgm:cxn modelId="{1B56AFFF-82E7-4EB3-8162-AF529759B492}" type="presParOf" srcId="{1EA46813-4C67-41D3-A6E9-0B6EFCD168EC}" destId="{672B8595-0C53-4909-B33E-33F3E29D55EB}" srcOrd="2" destOrd="0" presId="urn:microsoft.com/office/officeart/2008/layout/LinedList"/>
    <dgm:cxn modelId="{C1476636-F57C-41F2-A95D-B33E83D8CDFF}" type="presParOf" srcId="{1EA46813-4C67-41D3-A6E9-0B6EFCD168EC}" destId="{849B3E3B-3DB3-43FD-AFFD-B0EB7091FDF8}" srcOrd="3" destOrd="0" presId="urn:microsoft.com/office/officeart/2008/layout/LinedList"/>
    <dgm:cxn modelId="{B5E87780-8DEF-4057-9A7A-5C1921D1E321}" type="presParOf" srcId="{849B3E3B-3DB3-43FD-AFFD-B0EB7091FDF8}" destId="{597D8165-B0D6-4C29-8259-3465D8567B81}" srcOrd="0" destOrd="0" presId="urn:microsoft.com/office/officeart/2008/layout/LinedList"/>
    <dgm:cxn modelId="{3BAF46B4-3CD5-4A0E-8169-AD73A2A575BA}" type="presParOf" srcId="{849B3E3B-3DB3-43FD-AFFD-B0EB7091FDF8}" destId="{17E312CB-5E6F-448B-B146-669691AF1F43}" srcOrd="1" destOrd="0" presId="urn:microsoft.com/office/officeart/2008/layout/LinedList"/>
    <dgm:cxn modelId="{92CD4649-AF56-4731-AB28-D678755F6CC7}" type="presParOf" srcId="{1EA46813-4C67-41D3-A6E9-0B6EFCD168EC}" destId="{3372F10B-87CE-46A0-9AA7-E941C416C3E6}" srcOrd="4" destOrd="0" presId="urn:microsoft.com/office/officeart/2008/layout/LinedList"/>
    <dgm:cxn modelId="{374BE42F-27DC-4145-9D19-A09BAB2A7821}" type="presParOf" srcId="{1EA46813-4C67-41D3-A6E9-0B6EFCD168EC}" destId="{95C77BF6-4E0A-40B3-9CB7-A259F2B29885}" srcOrd="5" destOrd="0" presId="urn:microsoft.com/office/officeart/2008/layout/LinedList"/>
    <dgm:cxn modelId="{C5517A4D-CC84-45C7-A06B-8C38EB2A04A5}" type="presParOf" srcId="{95C77BF6-4E0A-40B3-9CB7-A259F2B29885}" destId="{E1B5A7EE-CE87-4D6E-8E33-24B1DF0FC9D9}" srcOrd="0" destOrd="0" presId="urn:microsoft.com/office/officeart/2008/layout/LinedList"/>
    <dgm:cxn modelId="{5377A1D9-D19F-4747-8FC3-B20DD8B8D736}" type="presParOf" srcId="{95C77BF6-4E0A-40B3-9CB7-A259F2B29885}" destId="{F1D95F34-E411-477F-97D8-011CB5649BBE}" srcOrd="1" destOrd="0" presId="urn:microsoft.com/office/officeart/2008/layout/LinedList"/>
    <dgm:cxn modelId="{F11FBA32-DBD3-4B7B-8A8A-40ABB8D9D8C2}" type="presParOf" srcId="{1EA46813-4C67-41D3-A6E9-0B6EFCD168EC}" destId="{A0133870-BC5B-4184-8914-A37944F3D369}" srcOrd="6" destOrd="0" presId="urn:microsoft.com/office/officeart/2008/layout/LinedList"/>
    <dgm:cxn modelId="{B8BB8969-6B16-42B0-9230-F0D203FAFAB4}" type="presParOf" srcId="{1EA46813-4C67-41D3-A6E9-0B6EFCD168EC}" destId="{B3E8C576-1F66-4D7A-8F16-DF4BC2F19929}" srcOrd="7" destOrd="0" presId="urn:microsoft.com/office/officeart/2008/layout/LinedList"/>
    <dgm:cxn modelId="{827C585A-7B7E-488B-B050-C1E535BC0EB2}" type="presParOf" srcId="{B3E8C576-1F66-4D7A-8F16-DF4BC2F19929}" destId="{E10ECF45-DE8F-467C-8DE2-F95716EB665B}" srcOrd="0" destOrd="0" presId="urn:microsoft.com/office/officeart/2008/layout/LinedList"/>
    <dgm:cxn modelId="{ACF5E98D-BFED-450A-9F14-0E80C80B360D}" type="presParOf" srcId="{B3E8C576-1F66-4D7A-8F16-DF4BC2F19929}" destId="{53BD1C08-E61E-4739-A1AF-86C06B00E9D4}" srcOrd="1" destOrd="0" presId="urn:microsoft.com/office/officeart/2008/layout/LinedList"/>
    <dgm:cxn modelId="{743153AB-AADB-41CF-8E44-725FF7E11E4C}" type="presParOf" srcId="{1EA46813-4C67-41D3-A6E9-0B6EFCD168EC}" destId="{E350ED05-D6DE-459F-BBD1-A367694BD788}" srcOrd="8" destOrd="0" presId="urn:microsoft.com/office/officeart/2008/layout/LinedList"/>
    <dgm:cxn modelId="{8E022243-3301-4E3D-A463-4AE32D24BC71}" type="presParOf" srcId="{1EA46813-4C67-41D3-A6E9-0B6EFCD168EC}" destId="{0F5DFCCD-FF0B-4452-8C22-BC0661151B1D}" srcOrd="9" destOrd="0" presId="urn:microsoft.com/office/officeart/2008/layout/LinedList"/>
    <dgm:cxn modelId="{1A11322B-8D35-4647-992D-5E4BC1408281}" type="presParOf" srcId="{0F5DFCCD-FF0B-4452-8C22-BC0661151B1D}" destId="{6040F26D-DC97-4179-A08E-20EE953E5326}" srcOrd="0" destOrd="0" presId="urn:microsoft.com/office/officeart/2008/layout/LinedList"/>
    <dgm:cxn modelId="{C16B5573-A177-4159-840F-7B26AB2B74DB}" type="presParOf" srcId="{0F5DFCCD-FF0B-4452-8C22-BC0661151B1D}" destId="{A5241FFB-0F9E-4885-B24A-B1168B38ABC0}" srcOrd="1" destOrd="0" presId="urn:microsoft.com/office/officeart/2008/layout/LinedList"/>
    <dgm:cxn modelId="{BE78FCF9-9ED2-44E7-8B2F-1A2A94319086}" type="presParOf" srcId="{1EA46813-4C67-41D3-A6E9-0B6EFCD168EC}" destId="{78DC9F8D-79CD-44FB-B920-89F1E3B23F49}" srcOrd="10" destOrd="0" presId="urn:microsoft.com/office/officeart/2008/layout/LinedList"/>
    <dgm:cxn modelId="{5831D431-CDB5-4A72-8BA3-EF1626074629}" type="presParOf" srcId="{1EA46813-4C67-41D3-A6E9-0B6EFCD168EC}" destId="{A1E268C9-4B74-4CA2-BDED-51C70DEA1ED0}" srcOrd="11" destOrd="0" presId="urn:microsoft.com/office/officeart/2008/layout/LinedList"/>
    <dgm:cxn modelId="{BB0C9E93-D987-43F3-B0E3-5AB46F8A65B2}" type="presParOf" srcId="{A1E268C9-4B74-4CA2-BDED-51C70DEA1ED0}" destId="{1B39A5A3-F73B-42F4-BD6F-AAE4B1E05DF2}" srcOrd="0" destOrd="0" presId="urn:microsoft.com/office/officeart/2008/layout/LinedList"/>
    <dgm:cxn modelId="{ABC123B7-1F72-4D8E-8358-E5917F68A96C}" type="presParOf" srcId="{A1E268C9-4B74-4CA2-BDED-51C70DEA1ED0}" destId="{AA0438AB-908C-4428-B9B0-3CA983FB7760}" srcOrd="1" destOrd="0" presId="urn:microsoft.com/office/officeart/2008/layout/LinedList"/>
    <dgm:cxn modelId="{D5C10D15-BDAD-433E-9206-C281CD7BEEEE}" type="presParOf" srcId="{1EA46813-4C67-41D3-A6E9-0B6EFCD168EC}" destId="{F5A3723B-A400-4FE7-866A-CA21F7AEE8E2}" srcOrd="12" destOrd="0" presId="urn:microsoft.com/office/officeart/2008/layout/LinedList"/>
    <dgm:cxn modelId="{A38D9C5C-EEE4-44E9-8DAF-B7D8A59978A0}" type="presParOf" srcId="{1EA46813-4C67-41D3-A6E9-0B6EFCD168EC}" destId="{0625C672-FD84-4BAC-8DA0-B181692EEEF4}" srcOrd="13" destOrd="0" presId="urn:microsoft.com/office/officeart/2008/layout/LinedList"/>
    <dgm:cxn modelId="{FB6F7436-0CB7-4738-8A65-9D66E58761D7}" type="presParOf" srcId="{0625C672-FD84-4BAC-8DA0-B181692EEEF4}" destId="{367D1F4E-CF58-49FC-AED7-514F59146D81}" srcOrd="0" destOrd="0" presId="urn:microsoft.com/office/officeart/2008/layout/LinedList"/>
    <dgm:cxn modelId="{590B182E-DEC0-4406-BC25-41E79787EA18}" type="presParOf" srcId="{0625C672-FD84-4BAC-8DA0-B181692EEEF4}" destId="{C91A7E1D-778B-4670-ABCA-160DF7478588}" srcOrd="1" destOrd="0" presId="urn:microsoft.com/office/officeart/2008/layout/LinedList"/>
    <dgm:cxn modelId="{A5D80CF7-7A83-4FB5-9E82-C6B8BD3B5C08}" type="presParOf" srcId="{1EA46813-4C67-41D3-A6E9-0B6EFCD168EC}" destId="{909A12C9-E88A-4F04-8BAF-FD07B1B656C8}" srcOrd="14" destOrd="0" presId="urn:microsoft.com/office/officeart/2008/layout/LinedList"/>
    <dgm:cxn modelId="{9594B4DC-86A6-418B-A5BC-F27F275D1C46}" type="presParOf" srcId="{1EA46813-4C67-41D3-A6E9-0B6EFCD168EC}" destId="{679CECB8-1F04-42B9-A2AE-892F48ED5683}" srcOrd="15" destOrd="0" presId="urn:microsoft.com/office/officeart/2008/layout/LinedList"/>
    <dgm:cxn modelId="{5EAFFD3D-EB13-438F-928E-7252E009AE2F}" type="presParOf" srcId="{679CECB8-1F04-42B9-A2AE-892F48ED5683}" destId="{4A7F66A9-F219-4996-952A-FC57B678F077}" srcOrd="0" destOrd="0" presId="urn:microsoft.com/office/officeart/2008/layout/LinedList"/>
    <dgm:cxn modelId="{CC1C89FA-D637-453F-8858-EBEB7B1CBEB2}" type="presParOf" srcId="{679CECB8-1F04-42B9-A2AE-892F48ED5683}" destId="{83C3D86F-B312-4C08-9417-7563FFBEF3EC}" srcOrd="1" destOrd="0" presId="urn:microsoft.com/office/officeart/2008/layout/LinedList"/>
    <dgm:cxn modelId="{C07180C7-7049-40E0-9CA9-F9AF210D235E}" type="presParOf" srcId="{1EA46813-4C67-41D3-A6E9-0B6EFCD168EC}" destId="{7AB72DA0-6B0C-48B4-85DA-D8D3D3D26D34}" srcOrd="16" destOrd="0" presId="urn:microsoft.com/office/officeart/2008/layout/LinedList"/>
    <dgm:cxn modelId="{0ED17289-EACC-4B9B-848F-F36D935FB8E5}" type="presParOf" srcId="{1EA46813-4C67-41D3-A6E9-0B6EFCD168EC}" destId="{63DA4770-DD12-4685-8357-FD7BE049B2BD}" srcOrd="17" destOrd="0" presId="urn:microsoft.com/office/officeart/2008/layout/LinedList"/>
    <dgm:cxn modelId="{F1E4BE0A-FACD-4623-A369-3A28932D5FA6}" type="presParOf" srcId="{63DA4770-DD12-4685-8357-FD7BE049B2BD}" destId="{1E09D168-F2B7-48A4-ABC2-069826EEF47D}" srcOrd="0" destOrd="0" presId="urn:microsoft.com/office/officeart/2008/layout/LinedList"/>
    <dgm:cxn modelId="{F8B3D086-708C-465A-AB45-5B2C333043B7}" type="presParOf" srcId="{63DA4770-DD12-4685-8357-FD7BE049B2BD}" destId="{C6CF2AB2-E708-4591-9315-AB85000B47C3}" srcOrd="1" destOrd="0" presId="urn:microsoft.com/office/officeart/2008/layout/LinedList"/>
    <dgm:cxn modelId="{7A489FE1-3E5A-448A-8D12-0DF83C0CF23C}" type="presParOf" srcId="{1EA46813-4C67-41D3-A6E9-0B6EFCD168EC}" destId="{956C554C-18D8-47FC-B01D-146B52322645}" srcOrd="18" destOrd="0" presId="urn:microsoft.com/office/officeart/2008/layout/LinedList"/>
    <dgm:cxn modelId="{B311F7BF-5934-4643-97C9-F2DBBCC76BEA}" type="presParOf" srcId="{1EA46813-4C67-41D3-A6E9-0B6EFCD168EC}" destId="{14EDEB1A-598B-43E8-A8A6-D4865E6BF160}" srcOrd="19" destOrd="0" presId="urn:microsoft.com/office/officeart/2008/layout/LinedList"/>
    <dgm:cxn modelId="{68998924-8403-4DAF-90DE-0C29DA86625E}" type="presParOf" srcId="{14EDEB1A-598B-43E8-A8A6-D4865E6BF160}" destId="{76FBE09A-4937-4B90-B1A0-2898CF9EAC43}" srcOrd="0" destOrd="0" presId="urn:microsoft.com/office/officeart/2008/layout/LinedList"/>
    <dgm:cxn modelId="{8EEEB618-BAE6-4217-8221-08B3CB4E52B0}" type="presParOf" srcId="{14EDEB1A-598B-43E8-A8A6-D4865E6BF160}" destId="{1BB26CA1-00CE-4A74-BB31-69303F12B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6AA49C-6E95-40AC-893F-9A52E56E1D90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080D3F-D6F9-4E7A-8F2E-152C599E2BEE}">
      <dgm:prSet/>
      <dgm:spPr/>
      <dgm:t>
        <a:bodyPr/>
        <a:lstStyle/>
        <a:p>
          <a:r>
            <a:rPr lang="cs-CZ" baseline="0" dirty="0"/>
            <a:t>Zinek přispívá k normálním rozpoznávacím funkcím</a:t>
          </a:r>
          <a:endParaRPr lang="en-US" dirty="0"/>
        </a:p>
      </dgm:t>
    </dgm:pt>
    <dgm:pt modelId="{57816121-C281-4A0B-A421-E11A57FBA409}" type="parTrans" cxnId="{33458D1A-0BB3-4B13-A7AD-3AA96E550CE4}">
      <dgm:prSet/>
      <dgm:spPr/>
      <dgm:t>
        <a:bodyPr/>
        <a:lstStyle/>
        <a:p>
          <a:endParaRPr lang="en-US"/>
        </a:p>
      </dgm:t>
    </dgm:pt>
    <dgm:pt modelId="{5749BEC6-EFD1-41AE-BA40-3473BAEC58E6}" type="sibTrans" cxnId="{33458D1A-0BB3-4B13-A7AD-3AA96E550CE4}">
      <dgm:prSet/>
      <dgm:spPr/>
      <dgm:t>
        <a:bodyPr/>
        <a:lstStyle/>
        <a:p>
          <a:endParaRPr lang="en-US"/>
        </a:p>
      </dgm:t>
    </dgm:pt>
    <dgm:pt modelId="{E70A8277-AEE4-4EBB-8E4D-DCA8C71D6BDE}">
      <dgm:prSet/>
      <dgm:spPr/>
      <dgm:t>
        <a:bodyPr/>
        <a:lstStyle/>
        <a:p>
          <a:r>
            <a:rPr lang="cs-CZ" baseline="0"/>
            <a:t>Zinek přispívá k normální syntéze DNA</a:t>
          </a:r>
          <a:endParaRPr lang="en-US"/>
        </a:p>
      </dgm:t>
    </dgm:pt>
    <dgm:pt modelId="{D544DD97-3190-40BC-A00D-7437DB8C5685}" type="parTrans" cxnId="{97E5F43D-54FD-4193-9323-DF02839D2E6A}">
      <dgm:prSet/>
      <dgm:spPr/>
      <dgm:t>
        <a:bodyPr/>
        <a:lstStyle/>
        <a:p>
          <a:endParaRPr lang="en-US"/>
        </a:p>
      </dgm:t>
    </dgm:pt>
    <dgm:pt modelId="{1EAA148D-FAFD-45E3-96F1-D96C55361E2F}" type="sibTrans" cxnId="{97E5F43D-54FD-4193-9323-DF02839D2E6A}">
      <dgm:prSet/>
      <dgm:spPr/>
      <dgm:t>
        <a:bodyPr/>
        <a:lstStyle/>
        <a:p>
          <a:endParaRPr lang="en-US"/>
        </a:p>
      </dgm:t>
    </dgm:pt>
    <dgm:pt modelId="{0CDC4E02-E260-4286-B22F-3E7A71A456E1}">
      <dgm:prSet/>
      <dgm:spPr/>
      <dgm:t>
        <a:bodyPr/>
        <a:lstStyle/>
        <a:p>
          <a:r>
            <a:rPr lang="cs-CZ" baseline="0"/>
            <a:t>Zinek přispívá k normální plodnosti a reprodukci</a:t>
          </a:r>
          <a:endParaRPr lang="en-US"/>
        </a:p>
      </dgm:t>
    </dgm:pt>
    <dgm:pt modelId="{9EE46CF3-33E1-4FE7-88C8-A0926A3CD118}" type="parTrans" cxnId="{29479EBB-A64C-4AA9-BBD7-E54F471FC380}">
      <dgm:prSet/>
      <dgm:spPr/>
      <dgm:t>
        <a:bodyPr/>
        <a:lstStyle/>
        <a:p>
          <a:endParaRPr lang="en-US"/>
        </a:p>
      </dgm:t>
    </dgm:pt>
    <dgm:pt modelId="{552B4AEE-97C4-4C6F-BC10-9D37DD2AE8C3}" type="sibTrans" cxnId="{29479EBB-A64C-4AA9-BBD7-E54F471FC380}">
      <dgm:prSet/>
      <dgm:spPr/>
      <dgm:t>
        <a:bodyPr/>
        <a:lstStyle/>
        <a:p>
          <a:endParaRPr lang="en-US"/>
        </a:p>
      </dgm:t>
    </dgm:pt>
    <dgm:pt modelId="{B1FF520C-6A94-431A-9F14-7E68C848921F}">
      <dgm:prSet/>
      <dgm:spPr/>
      <dgm:t>
        <a:bodyPr/>
        <a:lstStyle/>
        <a:p>
          <a:r>
            <a:rPr lang="cs-CZ" baseline="0" dirty="0"/>
            <a:t>Zinek přispívá k normálnímu metabolismu makroživin</a:t>
          </a:r>
          <a:endParaRPr lang="en-US" dirty="0"/>
        </a:p>
      </dgm:t>
    </dgm:pt>
    <dgm:pt modelId="{3B93178E-14AA-4710-905F-116A9204814A}" type="parTrans" cxnId="{1DD1D00F-9A7E-4762-B7DE-62B65ECABD47}">
      <dgm:prSet/>
      <dgm:spPr/>
      <dgm:t>
        <a:bodyPr/>
        <a:lstStyle/>
        <a:p>
          <a:endParaRPr lang="en-US"/>
        </a:p>
      </dgm:t>
    </dgm:pt>
    <dgm:pt modelId="{4A4F27CB-EF83-4FFE-8281-ABCF7F0EF361}" type="sibTrans" cxnId="{1DD1D00F-9A7E-4762-B7DE-62B65ECABD47}">
      <dgm:prSet/>
      <dgm:spPr/>
      <dgm:t>
        <a:bodyPr/>
        <a:lstStyle/>
        <a:p>
          <a:endParaRPr lang="en-US"/>
        </a:p>
      </dgm:t>
    </dgm:pt>
    <dgm:pt modelId="{19D1AD0B-B589-495C-B973-7FA3B2A3A3C7}">
      <dgm:prSet/>
      <dgm:spPr/>
      <dgm:t>
        <a:bodyPr/>
        <a:lstStyle/>
        <a:p>
          <a:r>
            <a:rPr lang="cs-CZ" baseline="0" dirty="0"/>
            <a:t>Zinek přispívá k normálnímu metabolismu mastných kyselin</a:t>
          </a:r>
          <a:endParaRPr lang="en-US" dirty="0"/>
        </a:p>
      </dgm:t>
    </dgm:pt>
    <dgm:pt modelId="{8BA4A8CA-006B-4E22-9E67-6640095276B3}" type="parTrans" cxnId="{6A4848AB-38AA-49B4-9619-4D6DFF986AEA}">
      <dgm:prSet/>
      <dgm:spPr/>
      <dgm:t>
        <a:bodyPr/>
        <a:lstStyle/>
        <a:p>
          <a:endParaRPr lang="en-US"/>
        </a:p>
      </dgm:t>
    </dgm:pt>
    <dgm:pt modelId="{99AC16FF-D941-41C7-A984-2E2312795552}" type="sibTrans" cxnId="{6A4848AB-38AA-49B4-9619-4D6DFF986AEA}">
      <dgm:prSet/>
      <dgm:spPr/>
      <dgm:t>
        <a:bodyPr/>
        <a:lstStyle/>
        <a:p>
          <a:endParaRPr lang="en-US"/>
        </a:p>
      </dgm:t>
    </dgm:pt>
    <dgm:pt modelId="{162DC2DC-8020-4881-879A-D33A4B921D69}">
      <dgm:prSet/>
      <dgm:spPr/>
      <dgm:t>
        <a:bodyPr/>
        <a:lstStyle/>
        <a:p>
          <a:r>
            <a:rPr lang="cs-CZ"/>
            <a:t>Zinek přispívá k normálnímu metabolismu vitaminu A</a:t>
          </a:r>
          <a:endParaRPr lang="en-US" dirty="0"/>
        </a:p>
      </dgm:t>
    </dgm:pt>
    <dgm:pt modelId="{BEA8BD5E-274A-4BE3-BE4D-F17F6F65C124}" type="parTrans" cxnId="{64571002-12D1-436B-91A9-B2950876DF6C}">
      <dgm:prSet/>
      <dgm:spPr/>
      <dgm:t>
        <a:bodyPr/>
        <a:lstStyle/>
        <a:p>
          <a:endParaRPr lang="cs-CZ"/>
        </a:p>
      </dgm:t>
    </dgm:pt>
    <dgm:pt modelId="{99623944-0882-4C12-A719-C5B6E53AF827}" type="sibTrans" cxnId="{64571002-12D1-436B-91A9-B2950876DF6C}">
      <dgm:prSet/>
      <dgm:spPr/>
      <dgm:t>
        <a:bodyPr/>
        <a:lstStyle/>
        <a:p>
          <a:endParaRPr lang="cs-CZ"/>
        </a:p>
      </dgm:t>
    </dgm:pt>
    <dgm:pt modelId="{AC929EC6-E175-455B-8BCB-015B1F6EAF50}">
      <dgm:prSet/>
      <dgm:spPr/>
      <dgm:t>
        <a:bodyPr/>
        <a:lstStyle/>
        <a:p>
          <a:r>
            <a:rPr lang="cs-CZ"/>
            <a:t>Zinek přispívá k normální syntéze bílkovin</a:t>
          </a:r>
          <a:endParaRPr lang="cs-CZ" dirty="0"/>
        </a:p>
      </dgm:t>
    </dgm:pt>
    <dgm:pt modelId="{E059A19B-C9DD-4098-BE72-19E13F556AF4}" type="parTrans" cxnId="{4670178A-08E9-4A87-9CCC-E6DCCB5B0DFD}">
      <dgm:prSet/>
      <dgm:spPr/>
      <dgm:t>
        <a:bodyPr/>
        <a:lstStyle/>
        <a:p>
          <a:endParaRPr lang="cs-CZ"/>
        </a:p>
      </dgm:t>
    </dgm:pt>
    <dgm:pt modelId="{CA02607A-8B2D-40EA-ADA4-962D6C9D2A56}" type="sibTrans" cxnId="{4670178A-08E9-4A87-9CCC-E6DCCB5B0DFD}">
      <dgm:prSet/>
      <dgm:spPr/>
      <dgm:t>
        <a:bodyPr/>
        <a:lstStyle/>
        <a:p>
          <a:endParaRPr lang="cs-CZ"/>
        </a:p>
      </dgm:t>
    </dgm:pt>
    <dgm:pt modelId="{17BBD357-A2E3-48EE-AF27-FBEC78325D24}">
      <dgm:prSet/>
      <dgm:spPr/>
      <dgm:t>
        <a:bodyPr/>
        <a:lstStyle/>
        <a:p>
          <a:r>
            <a:rPr lang="cs-CZ" dirty="0"/>
            <a:t>Zinek přispívá k udržení normálního stavu kostí</a:t>
          </a:r>
        </a:p>
      </dgm:t>
    </dgm:pt>
    <dgm:pt modelId="{AA672A91-4E25-4AD0-A7C8-28CDE911EECA}" type="parTrans" cxnId="{671B63BB-B090-49CE-AD9C-6D328D5333FF}">
      <dgm:prSet/>
      <dgm:spPr/>
      <dgm:t>
        <a:bodyPr/>
        <a:lstStyle/>
        <a:p>
          <a:endParaRPr lang="cs-CZ"/>
        </a:p>
      </dgm:t>
    </dgm:pt>
    <dgm:pt modelId="{F7693DF2-1DD6-4B5D-89B6-FE01A3A2FB42}" type="sibTrans" cxnId="{671B63BB-B090-49CE-AD9C-6D328D5333FF}">
      <dgm:prSet/>
      <dgm:spPr/>
      <dgm:t>
        <a:bodyPr/>
        <a:lstStyle/>
        <a:p>
          <a:endParaRPr lang="cs-CZ"/>
        </a:p>
      </dgm:t>
    </dgm:pt>
    <dgm:pt modelId="{8DD552DC-70F6-463E-91C2-FB39D1FB9652}" type="pres">
      <dgm:prSet presAssocID="{276AA49C-6E95-40AC-893F-9A52E56E1D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B34E15D-C06C-46CA-BE42-FAFA68C42D03}" type="pres">
      <dgm:prSet presAssocID="{84080D3F-D6F9-4E7A-8F2E-152C599E2BEE}" presName="thickLine" presStyleLbl="alignNode1" presStyleIdx="0" presStyleCnt="8"/>
      <dgm:spPr/>
    </dgm:pt>
    <dgm:pt modelId="{4A3F2E1B-BA6A-4F55-8CB6-BDC756E91802}" type="pres">
      <dgm:prSet presAssocID="{84080D3F-D6F9-4E7A-8F2E-152C599E2BEE}" presName="horz1" presStyleCnt="0"/>
      <dgm:spPr/>
    </dgm:pt>
    <dgm:pt modelId="{FA94C828-2DF5-48CC-9CA9-590B75111134}" type="pres">
      <dgm:prSet presAssocID="{84080D3F-D6F9-4E7A-8F2E-152C599E2BEE}" presName="tx1" presStyleLbl="revTx" presStyleIdx="0" presStyleCnt="8"/>
      <dgm:spPr/>
      <dgm:t>
        <a:bodyPr/>
        <a:lstStyle/>
        <a:p>
          <a:endParaRPr lang="cs-CZ"/>
        </a:p>
      </dgm:t>
    </dgm:pt>
    <dgm:pt modelId="{74A947B4-A597-4DD3-ACAF-620A6799FAE4}" type="pres">
      <dgm:prSet presAssocID="{84080D3F-D6F9-4E7A-8F2E-152C599E2BEE}" presName="vert1" presStyleCnt="0"/>
      <dgm:spPr/>
    </dgm:pt>
    <dgm:pt modelId="{51C356E6-B3DD-4E6B-9B0E-757D3EB8540E}" type="pres">
      <dgm:prSet presAssocID="{E70A8277-AEE4-4EBB-8E4D-DCA8C71D6BDE}" presName="thickLine" presStyleLbl="alignNode1" presStyleIdx="1" presStyleCnt="8"/>
      <dgm:spPr/>
    </dgm:pt>
    <dgm:pt modelId="{31280D75-262C-4EB9-AD33-609732AB7F4F}" type="pres">
      <dgm:prSet presAssocID="{E70A8277-AEE4-4EBB-8E4D-DCA8C71D6BDE}" presName="horz1" presStyleCnt="0"/>
      <dgm:spPr/>
    </dgm:pt>
    <dgm:pt modelId="{A67FCFB0-8BDB-45DF-9FE0-06F2AF1482D8}" type="pres">
      <dgm:prSet presAssocID="{E70A8277-AEE4-4EBB-8E4D-DCA8C71D6BDE}" presName="tx1" presStyleLbl="revTx" presStyleIdx="1" presStyleCnt="8"/>
      <dgm:spPr/>
      <dgm:t>
        <a:bodyPr/>
        <a:lstStyle/>
        <a:p>
          <a:endParaRPr lang="cs-CZ"/>
        </a:p>
      </dgm:t>
    </dgm:pt>
    <dgm:pt modelId="{FD9B3F03-50C0-413A-8A55-68C4FC8DE76A}" type="pres">
      <dgm:prSet presAssocID="{E70A8277-AEE4-4EBB-8E4D-DCA8C71D6BDE}" presName="vert1" presStyleCnt="0"/>
      <dgm:spPr/>
    </dgm:pt>
    <dgm:pt modelId="{1AD3AFC4-7388-4C75-9379-601BA0B41F28}" type="pres">
      <dgm:prSet presAssocID="{0CDC4E02-E260-4286-B22F-3E7A71A456E1}" presName="thickLine" presStyleLbl="alignNode1" presStyleIdx="2" presStyleCnt="8"/>
      <dgm:spPr/>
    </dgm:pt>
    <dgm:pt modelId="{5B9162D1-003B-443B-9982-F77690C4E6FE}" type="pres">
      <dgm:prSet presAssocID="{0CDC4E02-E260-4286-B22F-3E7A71A456E1}" presName="horz1" presStyleCnt="0"/>
      <dgm:spPr/>
    </dgm:pt>
    <dgm:pt modelId="{26C076AA-D88A-45FB-ACD5-A2B46B2F8E69}" type="pres">
      <dgm:prSet presAssocID="{0CDC4E02-E260-4286-B22F-3E7A71A456E1}" presName="tx1" presStyleLbl="revTx" presStyleIdx="2" presStyleCnt="8"/>
      <dgm:spPr/>
      <dgm:t>
        <a:bodyPr/>
        <a:lstStyle/>
        <a:p>
          <a:endParaRPr lang="cs-CZ"/>
        </a:p>
      </dgm:t>
    </dgm:pt>
    <dgm:pt modelId="{3D9BDE3E-C4E4-4823-A572-0EE27B5B1142}" type="pres">
      <dgm:prSet presAssocID="{0CDC4E02-E260-4286-B22F-3E7A71A456E1}" presName="vert1" presStyleCnt="0"/>
      <dgm:spPr/>
    </dgm:pt>
    <dgm:pt modelId="{E818A4CA-6ACF-4518-9368-12265EE35860}" type="pres">
      <dgm:prSet presAssocID="{B1FF520C-6A94-431A-9F14-7E68C848921F}" presName="thickLine" presStyleLbl="alignNode1" presStyleIdx="3" presStyleCnt="8"/>
      <dgm:spPr/>
    </dgm:pt>
    <dgm:pt modelId="{BD58FB40-B5BF-4F68-B3B0-E4697AA40668}" type="pres">
      <dgm:prSet presAssocID="{B1FF520C-6A94-431A-9F14-7E68C848921F}" presName="horz1" presStyleCnt="0"/>
      <dgm:spPr/>
    </dgm:pt>
    <dgm:pt modelId="{9C691009-91E9-43A0-A7E6-5258E5EA7789}" type="pres">
      <dgm:prSet presAssocID="{B1FF520C-6A94-431A-9F14-7E68C848921F}" presName="tx1" presStyleLbl="revTx" presStyleIdx="3" presStyleCnt="8"/>
      <dgm:spPr/>
      <dgm:t>
        <a:bodyPr/>
        <a:lstStyle/>
        <a:p>
          <a:endParaRPr lang="cs-CZ"/>
        </a:p>
      </dgm:t>
    </dgm:pt>
    <dgm:pt modelId="{75904905-0853-4978-BAB0-E615F5BF040C}" type="pres">
      <dgm:prSet presAssocID="{B1FF520C-6A94-431A-9F14-7E68C848921F}" presName="vert1" presStyleCnt="0"/>
      <dgm:spPr/>
    </dgm:pt>
    <dgm:pt modelId="{629CD127-F334-4EC5-BC76-CD873FD2029F}" type="pres">
      <dgm:prSet presAssocID="{19D1AD0B-B589-495C-B973-7FA3B2A3A3C7}" presName="thickLine" presStyleLbl="alignNode1" presStyleIdx="4" presStyleCnt="8"/>
      <dgm:spPr/>
    </dgm:pt>
    <dgm:pt modelId="{831AFA18-CD12-4E85-9F93-E66715EACB32}" type="pres">
      <dgm:prSet presAssocID="{19D1AD0B-B589-495C-B973-7FA3B2A3A3C7}" presName="horz1" presStyleCnt="0"/>
      <dgm:spPr/>
    </dgm:pt>
    <dgm:pt modelId="{7F91A685-0BB8-4DBB-B21A-947B54200C11}" type="pres">
      <dgm:prSet presAssocID="{19D1AD0B-B589-495C-B973-7FA3B2A3A3C7}" presName="tx1" presStyleLbl="revTx" presStyleIdx="4" presStyleCnt="8"/>
      <dgm:spPr/>
      <dgm:t>
        <a:bodyPr/>
        <a:lstStyle/>
        <a:p>
          <a:endParaRPr lang="cs-CZ"/>
        </a:p>
      </dgm:t>
    </dgm:pt>
    <dgm:pt modelId="{5E993630-D160-4EC2-93D4-36F0689C179F}" type="pres">
      <dgm:prSet presAssocID="{19D1AD0B-B589-495C-B973-7FA3B2A3A3C7}" presName="vert1" presStyleCnt="0"/>
      <dgm:spPr/>
    </dgm:pt>
    <dgm:pt modelId="{29EBD850-BCE5-4216-9EEF-1D5006965E25}" type="pres">
      <dgm:prSet presAssocID="{162DC2DC-8020-4881-879A-D33A4B921D69}" presName="thickLine" presStyleLbl="alignNode1" presStyleIdx="5" presStyleCnt="8"/>
      <dgm:spPr/>
    </dgm:pt>
    <dgm:pt modelId="{926C4080-2E4F-4807-97C8-92D9CBBBDA57}" type="pres">
      <dgm:prSet presAssocID="{162DC2DC-8020-4881-879A-D33A4B921D69}" presName="horz1" presStyleCnt="0"/>
      <dgm:spPr/>
    </dgm:pt>
    <dgm:pt modelId="{C2B6654B-DBFA-46E3-B824-F79531A7E0E7}" type="pres">
      <dgm:prSet presAssocID="{162DC2DC-8020-4881-879A-D33A4B921D69}" presName="tx1" presStyleLbl="revTx" presStyleIdx="5" presStyleCnt="8"/>
      <dgm:spPr/>
      <dgm:t>
        <a:bodyPr/>
        <a:lstStyle/>
        <a:p>
          <a:endParaRPr lang="cs-CZ"/>
        </a:p>
      </dgm:t>
    </dgm:pt>
    <dgm:pt modelId="{0AE6A040-691A-4DF2-A036-4EE914F0820F}" type="pres">
      <dgm:prSet presAssocID="{162DC2DC-8020-4881-879A-D33A4B921D69}" presName="vert1" presStyleCnt="0"/>
      <dgm:spPr/>
    </dgm:pt>
    <dgm:pt modelId="{140F1601-8F50-4428-932C-3580D29AFE43}" type="pres">
      <dgm:prSet presAssocID="{AC929EC6-E175-455B-8BCB-015B1F6EAF50}" presName="thickLine" presStyleLbl="alignNode1" presStyleIdx="6" presStyleCnt="8"/>
      <dgm:spPr/>
    </dgm:pt>
    <dgm:pt modelId="{6B728465-124A-4F8A-BA72-A343BD5CB035}" type="pres">
      <dgm:prSet presAssocID="{AC929EC6-E175-455B-8BCB-015B1F6EAF50}" presName="horz1" presStyleCnt="0"/>
      <dgm:spPr/>
    </dgm:pt>
    <dgm:pt modelId="{D9E36C54-EF54-4119-BD89-C10CA9F6B1FD}" type="pres">
      <dgm:prSet presAssocID="{AC929EC6-E175-455B-8BCB-015B1F6EAF50}" presName="tx1" presStyleLbl="revTx" presStyleIdx="6" presStyleCnt="8"/>
      <dgm:spPr/>
      <dgm:t>
        <a:bodyPr/>
        <a:lstStyle/>
        <a:p>
          <a:endParaRPr lang="cs-CZ"/>
        </a:p>
      </dgm:t>
    </dgm:pt>
    <dgm:pt modelId="{42B1BEBD-570C-42F3-A868-68E2025A384E}" type="pres">
      <dgm:prSet presAssocID="{AC929EC6-E175-455B-8BCB-015B1F6EAF50}" presName="vert1" presStyleCnt="0"/>
      <dgm:spPr/>
    </dgm:pt>
    <dgm:pt modelId="{A348A7C3-BA28-4B1D-85F2-F92722513843}" type="pres">
      <dgm:prSet presAssocID="{17BBD357-A2E3-48EE-AF27-FBEC78325D24}" presName="thickLine" presStyleLbl="alignNode1" presStyleIdx="7" presStyleCnt="8"/>
      <dgm:spPr/>
    </dgm:pt>
    <dgm:pt modelId="{1A1E6116-F9BD-4C78-ACFA-852E9FFD72C6}" type="pres">
      <dgm:prSet presAssocID="{17BBD357-A2E3-48EE-AF27-FBEC78325D24}" presName="horz1" presStyleCnt="0"/>
      <dgm:spPr/>
    </dgm:pt>
    <dgm:pt modelId="{D1DAEE8D-741F-4434-AC89-88903853B211}" type="pres">
      <dgm:prSet presAssocID="{17BBD357-A2E3-48EE-AF27-FBEC78325D24}" presName="tx1" presStyleLbl="revTx" presStyleIdx="7" presStyleCnt="8"/>
      <dgm:spPr/>
      <dgm:t>
        <a:bodyPr/>
        <a:lstStyle/>
        <a:p>
          <a:endParaRPr lang="cs-CZ"/>
        </a:p>
      </dgm:t>
    </dgm:pt>
    <dgm:pt modelId="{D5F4CCF8-C622-4E67-85FC-9440D37F1224}" type="pres">
      <dgm:prSet presAssocID="{17BBD357-A2E3-48EE-AF27-FBEC78325D24}" presName="vert1" presStyleCnt="0"/>
      <dgm:spPr/>
    </dgm:pt>
  </dgm:ptLst>
  <dgm:cxnLst>
    <dgm:cxn modelId="{DA427ECB-A781-4898-B6B2-615CF06993B3}" type="presOf" srcId="{E70A8277-AEE4-4EBB-8E4D-DCA8C71D6BDE}" destId="{A67FCFB0-8BDB-45DF-9FE0-06F2AF1482D8}" srcOrd="0" destOrd="0" presId="urn:microsoft.com/office/officeart/2008/layout/LinedList"/>
    <dgm:cxn modelId="{64571002-12D1-436B-91A9-B2950876DF6C}" srcId="{276AA49C-6E95-40AC-893F-9A52E56E1D90}" destId="{162DC2DC-8020-4881-879A-D33A4B921D69}" srcOrd="5" destOrd="0" parTransId="{BEA8BD5E-274A-4BE3-BE4D-F17F6F65C124}" sibTransId="{99623944-0882-4C12-A719-C5B6E53AF827}"/>
    <dgm:cxn modelId="{93E4AA66-6107-447D-97BC-465B6F05B4E5}" type="presOf" srcId="{AC929EC6-E175-455B-8BCB-015B1F6EAF50}" destId="{D9E36C54-EF54-4119-BD89-C10CA9F6B1FD}" srcOrd="0" destOrd="0" presId="urn:microsoft.com/office/officeart/2008/layout/LinedList"/>
    <dgm:cxn modelId="{33458D1A-0BB3-4B13-A7AD-3AA96E550CE4}" srcId="{276AA49C-6E95-40AC-893F-9A52E56E1D90}" destId="{84080D3F-D6F9-4E7A-8F2E-152C599E2BEE}" srcOrd="0" destOrd="0" parTransId="{57816121-C281-4A0B-A421-E11A57FBA409}" sibTransId="{5749BEC6-EFD1-41AE-BA40-3473BAEC58E6}"/>
    <dgm:cxn modelId="{0AB09263-0B73-4576-A235-47784CBCEFF9}" type="presOf" srcId="{162DC2DC-8020-4881-879A-D33A4B921D69}" destId="{C2B6654B-DBFA-46E3-B824-F79531A7E0E7}" srcOrd="0" destOrd="0" presId="urn:microsoft.com/office/officeart/2008/layout/LinedList"/>
    <dgm:cxn modelId="{8A470DD0-B9C1-4903-97E0-6870BE7C287C}" type="presOf" srcId="{0CDC4E02-E260-4286-B22F-3E7A71A456E1}" destId="{26C076AA-D88A-45FB-ACD5-A2B46B2F8E69}" srcOrd="0" destOrd="0" presId="urn:microsoft.com/office/officeart/2008/layout/LinedList"/>
    <dgm:cxn modelId="{C3023F02-E7BC-4594-9017-B889CE1A5184}" type="presOf" srcId="{19D1AD0B-B589-495C-B973-7FA3B2A3A3C7}" destId="{7F91A685-0BB8-4DBB-B21A-947B54200C11}" srcOrd="0" destOrd="0" presId="urn:microsoft.com/office/officeart/2008/layout/LinedList"/>
    <dgm:cxn modelId="{6A4848AB-38AA-49B4-9619-4D6DFF986AEA}" srcId="{276AA49C-6E95-40AC-893F-9A52E56E1D90}" destId="{19D1AD0B-B589-495C-B973-7FA3B2A3A3C7}" srcOrd="4" destOrd="0" parTransId="{8BA4A8CA-006B-4E22-9E67-6640095276B3}" sibTransId="{99AC16FF-D941-41C7-A984-2E2312795552}"/>
    <dgm:cxn modelId="{97E5F43D-54FD-4193-9323-DF02839D2E6A}" srcId="{276AA49C-6E95-40AC-893F-9A52E56E1D90}" destId="{E70A8277-AEE4-4EBB-8E4D-DCA8C71D6BDE}" srcOrd="1" destOrd="0" parTransId="{D544DD97-3190-40BC-A00D-7437DB8C5685}" sibTransId="{1EAA148D-FAFD-45E3-96F1-D96C55361E2F}"/>
    <dgm:cxn modelId="{1DD1D00F-9A7E-4762-B7DE-62B65ECABD47}" srcId="{276AA49C-6E95-40AC-893F-9A52E56E1D90}" destId="{B1FF520C-6A94-431A-9F14-7E68C848921F}" srcOrd="3" destOrd="0" parTransId="{3B93178E-14AA-4710-905F-116A9204814A}" sibTransId="{4A4F27CB-EF83-4FFE-8281-ABCF7F0EF361}"/>
    <dgm:cxn modelId="{347529B1-2CC8-4C29-88DF-CCFCFBE92917}" type="presOf" srcId="{B1FF520C-6A94-431A-9F14-7E68C848921F}" destId="{9C691009-91E9-43A0-A7E6-5258E5EA7789}" srcOrd="0" destOrd="0" presId="urn:microsoft.com/office/officeart/2008/layout/LinedList"/>
    <dgm:cxn modelId="{B2F7EAE3-E619-4912-950D-479751AC71C0}" type="presOf" srcId="{17BBD357-A2E3-48EE-AF27-FBEC78325D24}" destId="{D1DAEE8D-741F-4434-AC89-88903853B211}" srcOrd="0" destOrd="0" presId="urn:microsoft.com/office/officeart/2008/layout/LinedList"/>
    <dgm:cxn modelId="{4670178A-08E9-4A87-9CCC-E6DCCB5B0DFD}" srcId="{276AA49C-6E95-40AC-893F-9A52E56E1D90}" destId="{AC929EC6-E175-455B-8BCB-015B1F6EAF50}" srcOrd="6" destOrd="0" parTransId="{E059A19B-C9DD-4098-BE72-19E13F556AF4}" sibTransId="{CA02607A-8B2D-40EA-ADA4-962D6C9D2A56}"/>
    <dgm:cxn modelId="{29479EBB-A64C-4AA9-BBD7-E54F471FC380}" srcId="{276AA49C-6E95-40AC-893F-9A52E56E1D90}" destId="{0CDC4E02-E260-4286-B22F-3E7A71A456E1}" srcOrd="2" destOrd="0" parTransId="{9EE46CF3-33E1-4FE7-88C8-A0926A3CD118}" sibTransId="{552B4AEE-97C4-4C6F-BC10-9D37DD2AE8C3}"/>
    <dgm:cxn modelId="{671B63BB-B090-49CE-AD9C-6D328D5333FF}" srcId="{276AA49C-6E95-40AC-893F-9A52E56E1D90}" destId="{17BBD357-A2E3-48EE-AF27-FBEC78325D24}" srcOrd="7" destOrd="0" parTransId="{AA672A91-4E25-4AD0-A7C8-28CDE911EECA}" sibTransId="{F7693DF2-1DD6-4B5D-89B6-FE01A3A2FB42}"/>
    <dgm:cxn modelId="{20D2109C-C548-4AF0-BDFF-328078C439FE}" type="presOf" srcId="{276AA49C-6E95-40AC-893F-9A52E56E1D90}" destId="{8DD552DC-70F6-463E-91C2-FB39D1FB9652}" srcOrd="0" destOrd="0" presId="urn:microsoft.com/office/officeart/2008/layout/LinedList"/>
    <dgm:cxn modelId="{2F4FAE82-3C49-4C3A-9DA0-5D2B52475E1F}" type="presOf" srcId="{84080D3F-D6F9-4E7A-8F2E-152C599E2BEE}" destId="{FA94C828-2DF5-48CC-9CA9-590B75111134}" srcOrd="0" destOrd="0" presId="urn:microsoft.com/office/officeart/2008/layout/LinedList"/>
    <dgm:cxn modelId="{34BA314D-181C-4196-9DD2-18AA85F44FA6}" type="presParOf" srcId="{8DD552DC-70F6-463E-91C2-FB39D1FB9652}" destId="{8B34E15D-C06C-46CA-BE42-FAFA68C42D03}" srcOrd="0" destOrd="0" presId="urn:microsoft.com/office/officeart/2008/layout/LinedList"/>
    <dgm:cxn modelId="{A1749CBF-78E7-44FA-918A-049A5D00D3C1}" type="presParOf" srcId="{8DD552DC-70F6-463E-91C2-FB39D1FB9652}" destId="{4A3F2E1B-BA6A-4F55-8CB6-BDC756E91802}" srcOrd="1" destOrd="0" presId="urn:microsoft.com/office/officeart/2008/layout/LinedList"/>
    <dgm:cxn modelId="{1193358A-C119-4E09-9F16-5CF8A5D74B36}" type="presParOf" srcId="{4A3F2E1B-BA6A-4F55-8CB6-BDC756E91802}" destId="{FA94C828-2DF5-48CC-9CA9-590B75111134}" srcOrd="0" destOrd="0" presId="urn:microsoft.com/office/officeart/2008/layout/LinedList"/>
    <dgm:cxn modelId="{D18BAFF6-0AD0-4EF5-B560-EAED4F229A02}" type="presParOf" srcId="{4A3F2E1B-BA6A-4F55-8CB6-BDC756E91802}" destId="{74A947B4-A597-4DD3-ACAF-620A6799FAE4}" srcOrd="1" destOrd="0" presId="urn:microsoft.com/office/officeart/2008/layout/LinedList"/>
    <dgm:cxn modelId="{E188E803-BBCD-4061-A61E-FFD72402DBA3}" type="presParOf" srcId="{8DD552DC-70F6-463E-91C2-FB39D1FB9652}" destId="{51C356E6-B3DD-4E6B-9B0E-757D3EB8540E}" srcOrd="2" destOrd="0" presId="urn:microsoft.com/office/officeart/2008/layout/LinedList"/>
    <dgm:cxn modelId="{680B2D4F-3606-4CE2-A035-0D80C560ACB4}" type="presParOf" srcId="{8DD552DC-70F6-463E-91C2-FB39D1FB9652}" destId="{31280D75-262C-4EB9-AD33-609732AB7F4F}" srcOrd="3" destOrd="0" presId="urn:microsoft.com/office/officeart/2008/layout/LinedList"/>
    <dgm:cxn modelId="{39D2CE3F-FE9E-4A62-83F0-59684AA84915}" type="presParOf" srcId="{31280D75-262C-4EB9-AD33-609732AB7F4F}" destId="{A67FCFB0-8BDB-45DF-9FE0-06F2AF1482D8}" srcOrd="0" destOrd="0" presId="urn:microsoft.com/office/officeart/2008/layout/LinedList"/>
    <dgm:cxn modelId="{CB960E26-0056-4D7C-8B0B-18FC5D3B1E81}" type="presParOf" srcId="{31280D75-262C-4EB9-AD33-609732AB7F4F}" destId="{FD9B3F03-50C0-413A-8A55-68C4FC8DE76A}" srcOrd="1" destOrd="0" presId="urn:microsoft.com/office/officeart/2008/layout/LinedList"/>
    <dgm:cxn modelId="{F924E0C7-21E0-448A-B1A9-9EFA9904FCDB}" type="presParOf" srcId="{8DD552DC-70F6-463E-91C2-FB39D1FB9652}" destId="{1AD3AFC4-7388-4C75-9379-601BA0B41F28}" srcOrd="4" destOrd="0" presId="urn:microsoft.com/office/officeart/2008/layout/LinedList"/>
    <dgm:cxn modelId="{5B6AC370-B5C4-4CC7-8A37-FCD58612D5B7}" type="presParOf" srcId="{8DD552DC-70F6-463E-91C2-FB39D1FB9652}" destId="{5B9162D1-003B-443B-9982-F77690C4E6FE}" srcOrd="5" destOrd="0" presId="urn:microsoft.com/office/officeart/2008/layout/LinedList"/>
    <dgm:cxn modelId="{1DCF2A5D-103D-4DE8-AAF9-645DEBADE051}" type="presParOf" srcId="{5B9162D1-003B-443B-9982-F77690C4E6FE}" destId="{26C076AA-D88A-45FB-ACD5-A2B46B2F8E69}" srcOrd="0" destOrd="0" presId="urn:microsoft.com/office/officeart/2008/layout/LinedList"/>
    <dgm:cxn modelId="{578CA3FB-B853-480C-81AF-DD74BF9609A5}" type="presParOf" srcId="{5B9162D1-003B-443B-9982-F77690C4E6FE}" destId="{3D9BDE3E-C4E4-4823-A572-0EE27B5B1142}" srcOrd="1" destOrd="0" presId="urn:microsoft.com/office/officeart/2008/layout/LinedList"/>
    <dgm:cxn modelId="{D7E66BFE-49FF-471C-9235-7686661380F2}" type="presParOf" srcId="{8DD552DC-70F6-463E-91C2-FB39D1FB9652}" destId="{E818A4CA-6ACF-4518-9368-12265EE35860}" srcOrd="6" destOrd="0" presId="urn:microsoft.com/office/officeart/2008/layout/LinedList"/>
    <dgm:cxn modelId="{0DC3F056-AE48-4B7C-8885-8F2679D5F121}" type="presParOf" srcId="{8DD552DC-70F6-463E-91C2-FB39D1FB9652}" destId="{BD58FB40-B5BF-4F68-B3B0-E4697AA40668}" srcOrd="7" destOrd="0" presId="urn:microsoft.com/office/officeart/2008/layout/LinedList"/>
    <dgm:cxn modelId="{16511572-D530-4708-BAED-DD7C9CA9181D}" type="presParOf" srcId="{BD58FB40-B5BF-4F68-B3B0-E4697AA40668}" destId="{9C691009-91E9-43A0-A7E6-5258E5EA7789}" srcOrd="0" destOrd="0" presId="urn:microsoft.com/office/officeart/2008/layout/LinedList"/>
    <dgm:cxn modelId="{9A9B1832-FB14-4A3E-AB3B-647798E41EAA}" type="presParOf" srcId="{BD58FB40-B5BF-4F68-B3B0-E4697AA40668}" destId="{75904905-0853-4978-BAB0-E615F5BF040C}" srcOrd="1" destOrd="0" presId="urn:microsoft.com/office/officeart/2008/layout/LinedList"/>
    <dgm:cxn modelId="{97EAAC12-B722-416D-9B22-76FE48558F1A}" type="presParOf" srcId="{8DD552DC-70F6-463E-91C2-FB39D1FB9652}" destId="{629CD127-F334-4EC5-BC76-CD873FD2029F}" srcOrd="8" destOrd="0" presId="urn:microsoft.com/office/officeart/2008/layout/LinedList"/>
    <dgm:cxn modelId="{506C779B-8BEE-4D94-9E61-F93A729840F5}" type="presParOf" srcId="{8DD552DC-70F6-463E-91C2-FB39D1FB9652}" destId="{831AFA18-CD12-4E85-9F93-E66715EACB32}" srcOrd="9" destOrd="0" presId="urn:microsoft.com/office/officeart/2008/layout/LinedList"/>
    <dgm:cxn modelId="{D301A0A6-2315-484E-916D-9D462DE3C86B}" type="presParOf" srcId="{831AFA18-CD12-4E85-9F93-E66715EACB32}" destId="{7F91A685-0BB8-4DBB-B21A-947B54200C11}" srcOrd="0" destOrd="0" presId="urn:microsoft.com/office/officeart/2008/layout/LinedList"/>
    <dgm:cxn modelId="{8B0F9D11-20BD-419E-A722-A4B0371DA66B}" type="presParOf" srcId="{831AFA18-CD12-4E85-9F93-E66715EACB32}" destId="{5E993630-D160-4EC2-93D4-36F0689C179F}" srcOrd="1" destOrd="0" presId="urn:microsoft.com/office/officeart/2008/layout/LinedList"/>
    <dgm:cxn modelId="{8EC3E5E0-D3A3-48AE-9A80-ECE621BED2AD}" type="presParOf" srcId="{8DD552DC-70F6-463E-91C2-FB39D1FB9652}" destId="{29EBD850-BCE5-4216-9EEF-1D5006965E25}" srcOrd="10" destOrd="0" presId="urn:microsoft.com/office/officeart/2008/layout/LinedList"/>
    <dgm:cxn modelId="{6D91C819-A8F0-4FDC-8E11-79533F8FBD8C}" type="presParOf" srcId="{8DD552DC-70F6-463E-91C2-FB39D1FB9652}" destId="{926C4080-2E4F-4807-97C8-92D9CBBBDA57}" srcOrd="11" destOrd="0" presId="urn:microsoft.com/office/officeart/2008/layout/LinedList"/>
    <dgm:cxn modelId="{5FB1C52E-CEEF-4D98-BCC4-4EA76E7C83CA}" type="presParOf" srcId="{926C4080-2E4F-4807-97C8-92D9CBBBDA57}" destId="{C2B6654B-DBFA-46E3-B824-F79531A7E0E7}" srcOrd="0" destOrd="0" presId="urn:microsoft.com/office/officeart/2008/layout/LinedList"/>
    <dgm:cxn modelId="{C6CB890B-C522-4ED1-9668-96C891D13649}" type="presParOf" srcId="{926C4080-2E4F-4807-97C8-92D9CBBBDA57}" destId="{0AE6A040-691A-4DF2-A036-4EE914F0820F}" srcOrd="1" destOrd="0" presId="urn:microsoft.com/office/officeart/2008/layout/LinedList"/>
    <dgm:cxn modelId="{06D78ACD-0027-4FE4-BB24-9698ACAD48DA}" type="presParOf" srcId="{8DD552DC-70F6-463E-91C2-FB39D1FB9652}" destId="{140F1601-8F50-4428-932C-3580D29AFE43}" srcOrd="12" destOrd="0" presId="urn:microsoft.com/office/officeart/2008/layout/LinedList"/>
    <dgm:cxn modelId="{29EC854A-5578-465B-99CB-A26FF4E2816B}" type="presParOf" srcId="{8DD552DC-70F6-463E-91C2-FB39D1FB9652}" destId="{6B728465-124A-4F8A-BA72-A343BD5CB035}" srcOrd="13" destOrd="0" presId="urn:microsoft.com/office/officeart/2008/layout/LinedList"/>
    <dgm:cxn modelId="{A0AAA4BC-78B3-42E7-A098-716EA050E20E}" type="presParOf" srcId="{6B728465-124A-4F8A-BA72-A343BD5CB035}" destId="{D9E36C54-EF54-4119-BD89-C10CA9F6B1FD}" srcOrd="0" destOrd="0" presId="urn:microsoft.com/office/officeart/2008/layout/LinedList"/>
    <dgm:cxn modelId="{6CD3C968-7AB6-4E4E-8836-48E4AD4218D6}" type="presParOf" srcId="{6B728465-124A-4F8A-BA72-A343BD5CB035}" destId="{42B1BEBD-570C-42F3-A868-68E2025A384E}" srcOrd="1" destOrd="0" presId="urn:microsoft.com/office/officeart/2008/layout/LinedList"/>
    <dgm:cxn modelId="{E4F0888D-FDF2-488B-A85B-3EF3A02D5F84}" type="presParOf" srcId="{8DD552DC-70F6-463E-91C2-FB39D1FB9652}" destId="{A348A7C3-BA28-4B1D-85F2-F92722513843}" srcOrd="14" destOrd="0" presId="urn:microsoft.com/office/officeart/2008/layout/LinedList"/>
    <dgm:cxn modelId="{B3D79F8B-D0CE-4E53-973A-5AD50ABCE0B6}" type="presParOf" srcId="{8DD552DC-70F6-463E-91C2-FB39D1FB9652}" destId="{1A1E6116-F9BD-4C78-ACFA-852E9FFD72C6}" srcOrd="15" destOrd="0" presId="urn:microsoft.com/office/officeart/2008/layout/LinedList"/>
    <dgm:cxn modelId="{2F296D1C-D261-48D0-9AD1-801869922FD4}" type="presParOf" srcId="{1A1E6116-F9BD-4C78-ACFA-852E9FFD72C6}" destId="{D1DAEE8D-741F-4434-AC89-88903853B211}" srcOrd="0" destOrd="0" presId="urn:microsoft.com/office/officeart/2008/layout/LinedList"/>
    <dgm:cxn modelId="{8593E73E-FF51-4FF3-B425-DD2898457A6E}" type="presParOf" srcId="{1A1E6116-F9BD-4C78-ACFA-852E9FFD72C6}" destId="{D5F4CCF8-C622-4E67-85FC-9440D37F12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A764C-2B58-438F-BE4B-F92311CD314A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61B634-DA66-4B06-A5C2-262E76749E3C}">
      <dgm:prSet/>
      <dgm:spPr/>
      <dgm:t>
        <a:bodyPr/>
        <a:lstStyle/>
        <a:p>
          <a:r>
            <a:rPr lang="cs-CZ" baseline="0" dirty="0"/>
            <a:t>Zinek přispívá k udržení normálního stavu vlasů</a:t>
          </a:r>
          <a:endParaRPr lang="en-US" dirty="0"/>
        </a:p>
      </dgm:t>
    </dgm:pt>
    <dgm:pt modelId="{2013F7E3-2070-4BA9-B781-CBE96024E121}" type="parTrans" cxnId="{93C929FD-9047-4DAF-B751-7158746A2E43}">
      <dgm:prSet/>
      <dgm:spPr/>
      <dgm:t>
        <a:bodyPr/>
        <a:lstStyle/>
        <a:p>
          <a:endParaRPr lang="en-US"/>
        </a:p>
      </dgm:t>
    </dgm:pt>
    <dgm:pt modelId="{CBE2E9EE-8E4E-4ED0-9096-63E98CD0263C}" type="sibTrans" cxnId="{93C929FD-9047-4DAF-B751-7158746A2E43}">
      <dgm:prSet/>
      <dgm:spPr/>
      <dgm:t>
        <a:bodyPr/>
        <a:lstStyle/>
        <a:p>
          <a:endParaRPr lang="en-US"/>
        </a:p>
      </dgm:t>
    </dgm:pt>
    <dgm:pt modelId="{849B25BC-BC79-4169-85D3-0809798D8FCE}">
      <dgm:prSet/>
      <dgm:spPr/>
      <dgm:t>
        <a:bodyPr/>
        <a:lstStyle/>
        <a:p>
          <a:r>
            <a:rPr lang="cs-CZ" baseline="0"/>
            <a:t>Zinek přispívá k udržení normálního stavu nehtů</a:t>
          </a:r>
          <a:endParaRPr lang="en-US"/>
        </a:p>
      </dgm:t>
    </dgm:pt>
    <dgm:pt modelId="{BADDECAB-F588-4190-952C-C782E481218B}" type="parTrans" cxnId="{C5C83D22-6C23-442E-987D-66D2278CE6C6}">
      <dgm:prSet/>
      <dgm:spPr/>
      <dgm:t>
        <a:bodyPr/>
        <a:lstStyle/>
        <a:p>
          <a:endParaRPr lang="en-US"/>
        </a:p>
      </dgm:t>
    </dgm:pt>
    <dgm:pt modelId="{009CF3F0-F487-4A99-8D6B-3D37FEAE1615}" type="sibTrans" cxnId="{C5C83D22-6C23-442E-987D-66D2278CE6C6}">
      <dgm:prSet/>
      <dgm:spPr/>
      <dgm:t>
        <a:bodyPr/>
        <a:lstStyle/>
        <a:p>
          <a:endParaRPr lang="en-US"/>
        </a:p>
      </dgm:t>
    </dgm:pt>
    <dgm:pt modelId="{043A6F13-04BE-4E88-BAE0-DDD452E91174}">
      <dgm:prSet/>
      <dgm:spPr/>
      <dgm:t>
        <a:bodyPr/>
        <a:lstStyle/>
        <a:p>
          <a:r>
            <a:rPr lang="cs-CZ" baseline="0"/>
            <a:t>Zinek přispívá k udržení normálního stavu pokožky</a:t>
          </a:r>
          <a:endParaRPr lang="en-US"/>
        </a:p>
      </dgm:t>
    </dgm:pt>
    <dgm:pt modelId="{2D7B5876-2E4B-4B68-96CB-B23910E4D343}" type="parTrans" cxnId="{05A809C7-410A-4BA7-B999-59FB9B815E4B}">
      <dgm:prSet/>
      <dgm:spPr/>
      <dgm:t>
        <a:bodyPr/>
        <a:lstStyle/>
        <a:p>
          <a:endParaRPr lang="en-US"/>
        </a:p>
      </dgm:t>
    </dgm:pt>
    <dgm:pt modelId="{59769D9D-CB9F-4923-92EB-743622DE1F91}" type="sibTrans" cxnId="{05A809C7-410A-4BA7-B999-59FB9B815E4B}">
      <dgm:prSet/>
      <dgm:spPr/>
      <dgm:t>
        <a:bodyPr/>
        <a:lstStyle/>
        <a:p>
          <a:endParaRPr lang="en-US"/>
        </a:p>
      </dgm:t>
    </dgm:pt>
    <dgm:pt modelId="{546D90F2-C095-44AF-BEF7-0615A5DF8D72}">
      <dgm:prSet/>
      <dgm:spPr/>
      <dgm:t>
        <a:bodyPr/>
        <a:lstStyle/>
        <a:p>
          <a:r>
            <a:rPr lang="cs-CZ" baseline="0"/>
            <a:t>Zinek přispívá k udržení normální hladiny testosteronu v krvi</a:t>
          </a:r>
          <a:endParaRPr lang="en-US"/>
        </a:p>
      </dgm:t>
    </dgm:pt>
    <dgm:pt modelId="{207CBA04-45CA-4B8E-9F18-7815EFC7A307}" type="parTrans" cxnId="{FA3EFD89-CBB5-46EB-B045-64275E0BD626}">
      <dgm:prSet/>
      <dgm:spPr/>
      <dgm:t>
        <a:bodyPr/>
        <a:lstStyle/>
        <a:p>
          <a:endParaRPr lang="en-US"/>
        </a:p>
      </dgm:t>
    </dgm:pt>
    <dgm:pt modelId="{0883AFEA-178C-44E7-8F4D-0B6C516F4318}" type="sibTrans" cxnId="{FA3EFD89-CBB5-46EB-B045-64275E0BD626}">
      <dgm:prSet/>
      <dgm:spPr/>
      <dgm:t>
        <a:bodyPr/>
        <a:lstStyle/>
        <a:p>
          <a:endParaRPr lang="en-US"/>
        </a:p>
      </dgm:t>
    </dgm:pt>
    <dgm:pt modelId="{683D8305-71B6-4367-984F-7EE1EAD6D7F1}">
      <dgm:prSet/>
      <dgm:spPr/>
      <dgm:t>
        <a:bodyPr/>
        <a:lstStyle/>
        <a:p>
          <a:r>
            <a:rPr lang="cs-CZ" baseline="0" dirty="0"/>
            <a:t>Zinek přispívá k udržení normálního stavu zraku</a:t>
          </a:r>
          <a:endParaRPr lang="en-US" dirty="0"/>
        </a:p>
      </dgm:t>
    </dgm:pt>
    <dgm:pt modelId="{0323EA99-62F0-4E23-9206-874A267D8CCB}" type="parTrans" cxnId="{CEC9F094-5A42-4CD2-93AA-DF15786DCDAF}">
      <dgm:prSet/>
      <dgm:spPr/>
      <dgm:t>
        <a:bodyPr/>
        <a:lstStyle/>
        <a:p>
          <a:endParaRPr lang="en-US"/>
        </a:p>
      </dgm:t>
    </dgm:pt>
    <dgm:pt modelId="{EDEEF5C1-A979-4314-8EF8-097FE8B8975E}" type="sibTrans" cxnId="{CEC9F094-5A42-4CD2-93AA-DF15786DCDAF}">
      <dgm:prSet/>
      <dgm:spPr/>
      <dgm:t>
        <a:bodyPr/>
        <a:lstStyle/>
        <a:p>
          <a:endParaRPr lang="en-US"/>
        </a:p>
      </dgm:t>
    </dgm:pt>
    <dgm:pt modelId="{0B21C3F5-102F-4D46-82B9-7EF9ADB0B17A}">
      <dgm:prSet/>
      <dgm:spPr/>
      <dgm:t>
        <a:bodyPr/>
        <a:lstStyle/>
        <a:p>
          <a:r>
            <a:rPr lang="cs-CZ" baseline="0"/>
            <a:t>Zinek přispívá k normální funkci imunitního systému</a:t>
          </a:r>
          <a:endParaRPr lang="en-US"/>
        </a:p>
      </dgm:t>
    </dgm:pt>
    <dgm:pt modelId="{5EFC8E20-527E-49A4-9A16-441E9FCE8820}" type="parTrans" cxnId="{678B5AFF-FAF4-4AF3-B435-143D0778C461}">
      <dgm:prSet/>
      <dgm:spPr/>
      <dgm:t>
        <a:bodyPr/>
        <a:lstStyle/>
        <a:p>
          <a:endParaRPr lang="en-US"/>
        </a:p>
      </dgm:t>
    </dgm:pt>
    <dgm:pt modelId="{00E04FD2-CB02-40EF-B047-DD199141F052}" type="sibTrans" cxnId="{678B5AFF-FAF4-4AF3-B435-143D0778C461}">
      <dgm:prSet/>
      <dgm:spPr/>
      <dgm:t>
        <a:bodyPr/>
        <a:lstStyle/>
        <a:p>
          <a:endParaRPr lang="en-US"/>
        </a:p>
      </dgm:t>
    </dgm:pt>
    <dgm:pt modelId="{90AA513F-A45C-496B-A617-01939D31543D}">
      <dgm:prSet/>
      <dgm:spPr/>
      <dgm:t>
        <a:bodyPr/>
        <a:lstStyle/>
        <a:p>
          <a:r>
            <a:rPr lang="cs-CZ" baseline="0"/>
            <a:t>Zinek přispívá k ochraně buněk před oxidativním stresem</a:t>
          </a:r>
          <a:endParaRPr lang="en-US"/>
        </a:p>
      </dgm:t>
    </dgm:pt>
    <dgm:pt modelId="{0C84783D-79D3-4E72-8A5A-E8AE21E3C327}" type="parTrans" cxnId="{FF3018C9-26BF-49B3-9E39-BD565D152360}">
      <dgm:prSet/>
      <dgm:spPr/>
      <dgm:t>
        <a:bodyPr/>
        <a:lstStyle/>
        <a:p>
          <a:endParaRPr lang="en-US"/>
        </a:p>
      </dgm:t>
    </dgm:pt>
    <dgm:pt modelId="{16E4DE48-3DD2-476C-9CFC-0B95C74C3538}" type="sibTrans" cxnId="{FF3018C9-26BF-49B3-9E39-BD565D152360}">
      <dgm:prSet/>
      <dgm:spPr/>
      <dgm:t>
        <a:bodyPr/>
        <a:lstStyle/>
        <a:p>
          <a:endParaRPr lang="en-US"/>
        </a:p>
      </dgm:t>
    </dgm:pt>
    <dgm:pt modelId="{A4A0F75C-9248-43EC-8D0E-952A78AD67D6}">
      <dgm:prSet/>
      <dgm:spPr/>
      <dgm:t>
        <a:bodyPr/>
        <a:lstStyle/>
        <a:p>
          <a:r>
            <a:rPr lang="cs-CZ" baseline="0"/>
            <a:t>Zinek se podílí na procesu dělení buněk</a:t>
          </a:r>
          <a:endParaRPr lang="en-US"/>
        </a:p>
      </dgm:t>
    </dgm:pt>
    <dgm:pt modelId="{01C308A4-616C-4F51-A4B7-7F331A643891}" type="parTrans" cxnId="{D3B29007-76D1-494B-8C0B-04F957DF5262}">
      <dgm:prSet/>
      <dgm:spPr/>
      <dgm:t>
        <a:bodyPr/>
        <a:lstStyle/>
        <a:p>
          <a:endParaRPr lang="en-US"/>
        </a:p>
      </dgm:t>
    </dgm:pt>
    <dgm:pt modelId="{5399DF93-5F55-4025-B0B9-77D390A2BC87}" type="sibTrans" cxnId="{D3B29007-76D1-494B-8C0B-04F957DF5262}">
      <dgm:prSet/>
      <dgm:spPr/>
      <dgm:t>
        <a:bodyPr/>
        <a:lstStyle/>
        <a:p>
          <a:endParaRPr lang="en-US"/>
        </a:p>
      </dgm:t>
    </dgm:pt>
    <dgm:pt modelId="{54B5560C-2F43-4EFF-976F-047E746C5AB8}">
      <dgm:prSet/>
      <dgm:spPr/>
      <dgm:t>
        <a:bodyPr/>
        <a:lstStyle/>
        <a:p>
          <a:r>
            <a:rPr lang="cs-CZ" baseline="0" dirty="0"/>
            <a:t>Zinek přispívá k normálnímu metabolismu kyselin a zásad</a:t>
          </a:r>
          <a:endParaRPr lang="en-US" dirty="0"/>
        </a:p>
      </dgm:t>
    </dgm:pt>
    <dgm:pt modelId="{3B834D0B-346C-4C3F-B0D6-BACAA4756F72}" type="parTrans" cxnId="{7815D2CB-131B-4B16-84FB-0660DE4E88DD}">
      <dgm:prSet/>
      <dgm:spPr/>
      <dgm:t>
        <a:bodyPr/>
        <a:lstStyle/>
        <a:p>
          <a:endParaRPr lang="cs-CZ"/>
        </a:p>
      </dgm:t>
    </dgm:pt>
    <dgm:pt modelId="{FF9D373E-A4F2-4872-BA71-CDF8250A1CD5}" type="sibTrans" cxnId="{7815D2CB-131B-4B16-84FB-0660DE4E88DD}">
      <dgm:prSet/>
      <dgm:spPr/>
      <dgm:t>
        <a:bodyPr/>
        <a:lstStyle/>
        <a:p>
          <a:endParaRPr lang="cs-CZ"/>
        </a:p>
      </dgm:t>
    </dgm:pt>
    <dgm:pt modelId="{5645CC91-E9E6-44ED-8767-6549BD037715}">
      <dgm:prSet/>
      <dgm:spPr/>
      <dgm:t>
        <a:bodyPr/>
        <a:lstStyle/>
        <a:p>
          <a:r>
            <a:rPr lang="cs-CZ" baseline="0" dirty="0"/>
            <a:t>Zinek přispívá k normálnímu metabolismu sacharidů</a:t>
          </a:r>
          <a:endParaRPr lang="en-US" dirty="0"/>
        </a:p>
      </dgm:t>
    </dgm:pt>
    <dgm:pt modelId="{21A421B7-4DE7-4F9B-9B5E-11A115BA0DAB}" type="parTrans" cxnId="{AA917F2D-BD0D-41B1-9582-626B625B632B}">
      <dgm:prSet/>
      <dgm:spPr/>
      <dgm:t>
        <a:bodyPr/>
        <a:lstStyle/>
        <a:p>
          <a:endParaRPr lang="cs-CZ"/>
        </a:p>
      </dgm:t>
    </dgm:pt>
    <dgm:pt modelId="{3244B9A5-382C-424C-BEB5-6BF8B975F26F}" type="sibTrans" cxnId="{AA917F2D-BD0D-41B1-9582-626B625B632B}">
      <dgm:prSet/>
      <dgm:spPr/>
      <dgm:t>
        <a:bodyPr/>
        <a:lstStyle/>
        <a:p>
          <a:endParaRPr lang="cs-CZ"/>
        </a:p>
      </dgm:t>
    </dgm:pt>
    <dgm:pt modelId="{FA504D4C-DA34-4925-8DDB-671FBD136D32}" type="pres">
      <dgm:prSet presAssocID="{729A764C-2B58-438F-BE4B-F92311CD31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A820321-8535-4FE6-BC2D-19BE0B431515}" type="pres">
      <dgm:prSet presAssocID="{54B5560C-2F43-4EFF-976F-047E746C5AB8}" presName="thickLine" presStyleLbl="alignNode1" presStyleIdx="0" presStyleCnt="10"/>
      <dgm:spPr/>
    </dgm:pt>
    <dgm:pt modelId="{0B85A5BA-03A9-4AD1-93BA-0F1DFA062B9F}" type="pres">
      <dgm:prSet presAssocID="{54B5560C-2F43-4EFF-976F-047E746C5AB8}" presName="horz1" presStyleCnt="0"/>
      <dgm:spPr/>
    </dgm:pt>
    <dgm:pt modelId="{E085D074-AE21-431F-AD2A-76506FEE98BC}" type="pres">
      <dgm:prSet presAssocID="{54B5560C-2F43-4EFF-976F-047E746C5AB8}" presName="tx1" presStyleLbl="revTx" presStyleIdx="0" presStyleCnt="10"/>
      <dgm:spPr/>
      <dgm:t>
        <a:bodyPr/>
        <a:lstStyle/>
        <a:p>
          <a:endParaRPr lang="cs-CZ"/>
        </a:p>
      </dgm:t>
    </dgm:pt>
    <dgm:pt modelId="{AB894456-C987-4B25-9390-F8A56A3B6AEC}" type="pres">
      <dgm:prSet presAssocID="{54B5560C-2F43-4EFF-976F-047E746C5AB8}" presName="vert1" presStyleCnt="0"/>
      <dgm:spPr/>
    </dgm:pt>
    <dgm:pt modelId="{1141982F-46DE-4F67-A2A5-D24B478D42A5}" type="pres">
      <dgm:prSet presAssocID="{5645CC91-E9E6-44ED-8767-6549BD037715}" presName="thickLine" presStyleLbl="alignNode1" presStyleIdx="1" presStyleCnt="10"/>
      <dgm:spPr/>
    </dgm:pt>
    <dgm:pt modelId="{A6A97E02-8208-4EF7-9DE0-5F3C04F63B82}" type="pres">
      <dgm:prSet presAssocID="{5645CC91-E9E6-44ED-8767-6549BD037715}" presName="horz1" presStyleCnt="0"/>
      <dgm:spPr/>
    </dgm:pt>
    <dgm:pt modelId="{A2C69C8A-C0B4-4EF2-809C-CC80AFA3BBFB}" type="pres">
      <dgm:prSet presAssocID="{5645CC91-E9E6-44ED-8767-6549BD037715}" presName="tx1" presStyleLbl="revTx" presStyleIdx="1" presStyleCnt="10"/>
      <dgm:spPr/>
      <dgm:t>
        <a:bodyPr/>
        <a:lstStyle/>
        <a:p>
          <a:endParaRPr lang="cs-CZ"/>
        </a:p>
      </dgm:t>
    </dgm:pt>
    <dgm:pt modelId="{A6756FC5-60CB-42CC-BA1C-65D5DBDF1E42}" type="pres">
      <dgm:prSet presAssocID="{5645CC91-E9E6-44ED-8767-6549BD037715}" presName="vert1" presStyleCnt="0"/>
      <dgm:spPr/>
    </dgm:pt>
    <dgm:pt modelId="{2B5A4E9B-E587-4445-A58F-9AAF2A1F235A}" type="pres">
      <dgm:prSet presAssocID="{A561B634-DA66-4B06-A5C2-262E76749E3C}" presName="thickLine" presStyleLbl="alignNode1" presStyleIdx="2" presStyleCnt="10"/>
      <dgm:spPr/>
    </dgm:pt>
    <dgm:pt modelId="{33BF9EE6-CE22-4B2F-8D2D-B2AD22196933}" type="pres">
      <dgm:prSet presAssocID="{A561B634-DA66-4B06-A5C2-262E76749E3C}" presName="horz1" presStyleCnt="0"/>
      <dgm:spPr/>
    </dgm:pt>
    <dgm:pt modelId="{D8BC9700-2D46-4B75-9E43-A95358FE746E}" type="pres">
      <dgm:prSet presAssocID="{A561B634-DA66-4B06-A5C2-262E76749E3C}" presName="tx1" presStyleLbl="revTx" presStyleIdx="2" presStyleCnt="10"/>
      <dgm:spPr/>
      <dgm:t>
        <a:bodyPr/>
        <a:lstStyle/>
        <a:p>
          <a:endParaRPr lang="cs-CZ"/>
        </a:p>
      </dgm:t>
    </dgm:pt>
    <dgm:pt modelId="{E0D4AE2A-AE33-4176-AC8F-E1F124368CC4}" type="pres">
      <dgm:prSet presAssocID="{A561B634-DA66-4B06-A5C2-262E76749E3C}" presName="vert1" presStyleCnt="0"/>
      <dgm:spPr/>
    </dgm:pt>
    <dgm:pt modelId="{04A0391A-214C-447B-B23E-6942AA4FD5D4}" type="pres">
      <dgm:prSet presAssocID="{849B25BC-BC79-4169-85D3-0809798D8FCE}" presName="thickLine" presStyleLbl="alignNode1" presStyleIdx="3" presStyleCnt="10"/>
      <dgm:spPr/>
    </dgm:pt>
    <dgm:pt modelId="{2C91390E-D266-44DA-9F96-E8B479EFCD08}" type="pres">
      <dgm:prSet presAssocID="{849B25BC-BC79-4169-85D3-0809798D8FCE}" presName="horz1" presStyleCnt="0"/>
      <dgm:spPr/>
    </dgm:pt>
    <dgm:pt modelId="{6D4012B4-1E6F-4AA9-B907-5D9B050D4666}" type="pres">
      <dgm:prSet presAssocID="{849B25BC-BC79-4169-85D3-0809798D8FCE}" presName="tx1" presStyleLbl="revTx" presStyleIdx="3" presStyleCnt="10"/>
      <dgm:spPr/>
      <dgm:t>
        <a:bodyPr/>
        <a:lstStyle/>
        <a:p>
          <a:endParaRPr lang="cs-CZ"/>
        </a:p>
      </dgm:t>
    </dgm:pt>
    <dgm:pt modelId="{B0ADC229-A83D-4E1F-80FC-BDD54DFBEF43}" type="pres">
      <dgm:prSet presAssocID="{849B25BC-BC79-4169-85D3-0809798D8FCE}" presName="vert1" presStyleCnt="0"/>
      <dgm:spPr/>
    </dgm:pt>
    <dgm:pt modelId="{0AAB9406-4782-409C-A67D-71C6F2CB53F4}" type="pres">
      <dgm:prSet presAssocID="{043A6F13-04BE-4E88-BAE0-DDD452E91174}" presName="thickLine" presStyleLbl="alignNode1" presStyleIdx="4" presStyleCnt="10"/>
      <dgm:spPr/>
    </dgm:pt>
    <dgm:pt modelId="{81254806-177F-4264-B4EB-85F71EA6E5EE}" type="pres">
      <dgm:prSet presAssocID="{043A6F13-04BE-4E88-BAE0-DDD452E91174}" presName="horz1" presStyleCnt="0"/>
      <dgm:spPr/>
    </dgm:pt>
    <dgm:pt modelId="{73A8475D-49E7-4CF9-8C59-6E46353A4252}" type="pres">
      <dgm:prSet presAssocID="{043A6F13-04BE-4E88-BAE0-DDD452E91174}" presName="tx1" presStyleLbl="revTx" presStyleIdx="4" presStyleCnt="10"/>
      <dgm:spPr/>
      <dgm:t>
        <a:bodyPr/>
        <a:lstStyle/>
        <a:p>
          <a:endParaRPr lang="cs-CZ"/>
        </a:p>
      </dgm:t>
    </dgm:pt>
    <dgm:pt modelId="{11974E40-B481-42CB-B2CA-5D2A5CF67975}" type="pres">
      <dgm:prSet presAssocID="{043A6F13-04BE-4E88-BAE0-DDD452E91174}" presName="vert1" presStyleCnt="0"/>
      <dgm:spPr/>
    </dgm:pt>
    <dgm:pt modelId="{F7DF9BC0-445D-4571-9B26-4D7868F5208D}" type="pres">
      <dgm:prSet presAssocID="{546D90F2-C095-44AF-BEF7-0615A5DF8D72}" presName="thickLine" presStyleLbl="alignNode1" presStyleIdx="5" presStyleCnt="10"/>
      <dgm:spPr/>
    </dgm:pt>
    <dgm:pt modelId="{71D19615-6368-4383-99F6-3141DE730B2F}" type="pres">
      <dgm:prSet presAssocID="{546D90F2-C095-44AF-BEF7-0615A5DF8D72}" presName="horz1" presStyleCnt="0"/>
      <dgm:spPr/>
    </dgm:pt>
    <dgm:pt modelId="{7824BDA6-2840-4B69-B1B5-2257ACBF2004}" type="pres">
      <dgm:prSet presAssocID="{546D90F2-C095-44AF-BEF7-0615A5DF8D72}" presName="tx1" presStyleLbl="revTx" presStyleIdx="5" presStyleCnt="10"/>
      <dgm:spPr/>
      <dgm:t>
        <a:bodyPr/>
        <a:lstStyle/>
        <a:p>
          <a:endParaRPr lang="cs-CZ"/>
        </a:p>
      </dgm:t>
    </dgm:pt>
    <dgm:pt modelId="{FAE7DC76-4079-40C6-8E60-C21A35584CF4}" type="pres">
      <dgm:prSet presAssocID="{546D90F2-C095-44AF-BEF7-0615A5DF8D72}" presName="vert1" presStyleCnt="0"/>
      <dgm:spPr/>
    </dgm:pt>
    <dgm:pt modelId="{3692E7DB-1852-4D40-96FA-5517182ADF19}" type="pres">
      <dgm:prSet presAssocID="{683D8305-71B6-4367-984F-7EE1EAD6D7F1}" presName="thickLine" presStyleLbl="alignNode1" presStyleIdx="6" presStyleCnt="10"/>
      <dgm:spPr/>
    </dgm:pt>
    <dgm:pt modelId="{FD9DD841-9966-4382-8DBB-A71FD4D831CF}" type="pres">
      <dgm:prSet presAssocID="{683D8305-71B6-4367-984F-7EE1EAD6D7F1}" presName="horz1" presStyleCnt="0"/>
      <dgm:spPr/>
    </dgm:pt>
    <dgm:pt modelId="{F46910A6-9A1E-427A-AADD-A5570C0159C3}" type="pres">
      <dgm:prSet presAssocID="{683D8305-71B6-4367-984F-7EE1EAD6D7F1}" presName="tx1" presStyleLbl="revTx" presStyleIdx="6" presStyleCnt="10"/>
      <dgm:spPr/>
      <dgm:t>
        <a:bodyPr/>
        <a:lstStyle/>
        <a:p>
          <a:endParaRPr lang="cs-CZ"/>
        </a:p>
      </dgm:t>
    </dgm:pt>
    <dgm:pt modelId="{919A1FE0-FCFD-43FA-B9D3-DC21A4D4C014}" type="pres">
      <dgm:prSet presAssocID="{683D8305-71B6-4367-984F-7EE1EAD6D7F1}" presName="vert1" presStyleCnt="0"/>
      <dgm:spPr/>
    </dgm:pt>
    <dgm:pt modelId="{021357D4-523C-4B0D-9DF9-D667970EAD92}" type="pres">
      <dgm:prSet presAssocID="{0B21C3F5-102F-4D46-82B9-7EF9ADB0B17A}" presName="thickLine" presStyleLbl="alignNode1" presStyleIdx="7" presStyleCnt="10"/>
      <dgm:spPr/>
    </dgm:pt>
    <dgm:pt modelId="{F2286DB6-B588-445D-8B36-A752B4003D18}" type="pres">
      <dgm:prSet presAssocID="{0B21C3F5-102F-4D46-82B9-7EF9ADB0B17A}" presName="horz1" presStyleCnt="0"/>
      <dgm:spPr/>
    </dgm:pt>
    <dgm:pt modelId="{6AC57E0D-BFA8-42DD-902E-CFD1BE37E723}" type="pres">
      <dgm:prSet presAssocID="{0B21C3F5-102F-4D46-82B9-7EF9ADB0B17A}" presName="tx1" presStyleLbl="revTx" presStyleIdx="7" presStyleCnt="10"/>
      <dgm:spPr/>
      <dgm:t>
        <a:bodyPr/>
        <a:lstStyle/>
        <a:p>
          <a:endParaRPr lang="cs-CZ"/>
        </a:p>
      </dgm:t>
    </dgm:pt>
    <dgm:pt modelId="{108B1313-B9AF-480B-BCC4-072873749C31}" type="pres">
      <dgm:prSet presAssocID="{0B21C3F5-102F-4D46-82B9-7EF9ADB0B17A}" presName="vert1" presStyleCnt="0"/>
      <dgm:spPr/>
    </dgm:pt>
    <dgm:pt modelId="{6F94F36C-2E96-4F0F-84BF-E39E56BF1CEE}" type="pres">
      <dgm:prSet presAssocID="{90AA513F-A45C-496B-A617-01939D31543D}" presName="thickLine" presStyleLbl="alignNode1" presStyleIdx="8" presStyleCnt="10"/>
      <dgm:spPr/>
    </dgm:pt>
    <dgm:pt modelId="{ABF8FE05-8B6B-4B96-A866-85111455FBE1}" type="pres">
      <dgm:prSet presAssocID="{90AA513F-A45C-496B-A617-01939D31543D}" presName="horz1" presStyleCnt="0"/>
      <dgm:spPr/>
    </dgm:pt>
    <dgm:pt modelId="{2E6F6667-0D70-4579-9B3E-2FC0CF8BEC06}" type="pres">
      <dgm:prSet presAssocID="{90AA513F-A45C-496B-A617-01939D31543D}" presName="tx1" presStyleLbl="revTx" presStyleIdx="8" presStyleCnt="10"/>
      <dgm:spPr/>
      <dgm:t>
        <a:bodyPr/>
        <a:lstStyle/>
        <a:p>
          <a:endParaRPr lang="cs-CZ"/>
        </a:p>
      </dgm:t>
    </dgm:pt>
    <dgm:pt modelId="{0F911612-F701-43E7-B496-38770FBF6ED2}" type="pres">
      <dgm:prSet presAssocID="{90AA513F-A45C-496B-A617-01939D31543D}" presName="vert1" presStyleCnt="0"/>
      <dgm:spPr/>
    </dgm:pt>
    <dgm:pt modelId="{7C835D8B-2D54-4E75-A8AD-4ED49011CE53}" type="pres">
      <dgm:prSet presAssocID="{A4A0F75C-9248-43EC-8D0E-952A78AD67D6}" presName="thickLine" presStyleLbl="alignNode1" presStyleIdx="9" presStyleCnt="10"/>
      <dgm:spPr/>
    </dgm:pt>
    <dgm:pt modelId="{30319B86-C77D-490B-85A4-DDB5190BFA7E}" type="pres">
      <dgm:prSet presAssocID="{A4A0F75C-9248-43EC-8D0E-952A78AD67D6}" presName="horz1" presStyleCnt="0"/>
      <dgm:spPr/>
    </dgm:pt>
    <dgm:pt modelId="{0F0AFD9E-F5A6-4174-8468-3676581A0337}" type="pres">
      <dgm:prSet presAssocID="{A4A0F75C-9248-43EC-8D0E-952A78AD67D6}" presName="tx1" presStyleLbl="revTx" presStyleIdx="9" presStyleCnt="10"/>
      <dgm:spPr/>
      <dgm:t>
        <a:bodyPr/>
        <a:lstStyle/>
        <a:p>
          <a:endParaRPr lang="cs-CZ"/>
        </a:p>
      </dgm:t>
    </dgm:pt>
    <dgm:pt modelId="{E8B39B27-2868-41E3-BB4D-B6E3DED35233}" type="pres">
      <dgm:prSet presAssocID="{A4A0F75C-9248-43EC-8D0E-952A78AD67D6}" presName="vert1" presStyleCnt="0"/>
      <dgm:spPr/>
    </dgm:pt>
  </dgm:ptLst>
  <dgm:cxnLst>
    <dgm:cxn modelId="{FA3EFD89-CBB5-46EB-B045-64275E0BD626}" srcId="{729A764C-2B58-438F-BE4B-F92311CD314A}" destId="{546D90F2-C095-44AF-BEF7-0615A5DF8D72}" srcOrd="5" destOrd="0" parTransId="{207CBA04-45CA-4B8E-9F18-7815EFC7A307}" sibTransId="{0883AFEA-178C-44E7-8F4D-0B6C516F4318}"/>
    <dgm:cxn modelId="{9E482B84-C3AE-4B76-B4B9-D13007B85185}" type="presOf" srcId="{0B21C3F5-102F-4D46-82B9-7EF9ADB0B17A}" destId="{6AC57E0D-BFA8-42DD-902E-CFD1BE37E723}" srcOrd="0" destOrd="0" presId="urn:microsoft.com/office/officeart/2008/layout/LinedList"/>
    <dgm:cxn modelId="{678B5AFF-FAF4-4AF3-B435-143D0778C461}" srcId="{729A764C-2B58-438F-BE4B-F92311CD314A}" destId="{0B21C3F5-102F-4D46-82B9-7EF9ADB0B17A}" srcOrd="7" destOrd="0" parTransId="{5EFC8E20-527E-49A4-9A16-441E9FCE8820}" sibTransId="{00E04FD2-CB02-40EF-B047-DD199141F052}"/>
    <dgm:cxn modelId="{D3B29007-76D1-494B-8C0B-04F957DF5262}" srcId="{729A764C-2B58-438F-BE4B-F92311CD314A}" destId="{A4A0F75C-9248-43EC-8D0E-952A78AD67D6}" srcOrd="9" destOrd="0" parTransId="{01C308A4-616C-4F51-A4B7-7F331A643891}" sibTransId="{5399DF93-5F55-4025-B0B9-77D390A2BC87}"/>
    <dgm:cxn modelId="{CEC9F094-5A42-4CD2-93AA-DF15786DCDAF}" srcId="{729A764C-2B58-438F-BE4B-F92311CD314A}" destId="{683D8305-71B6-4367-984F-7EE1EAD6D7F1}" srcOrd="6" destOrd="0" parTransId="{0323EA99-62F0-4E23-9206-874A267D8CCB}" sibTransId="{EDEEF5C1-A979-4314-8EF8-097FE8B8975E}"/>
    <dgm:cxn modelId="{144B52DE-5BEB-47FA-A345-26789158455D}" type="presOf" srcId="{A4A0F75C-9248-43EC-8D0E-952A78AD67D6}" destId="{0F0AFD9E-F5A6-4174-8468-3676581A0337}" srcOrd="0" destOrd="0" presId="urn:microsoft.com/office/officeart/2008/layout/LinedList"/>
    <dgm:cxn modelId="{B87D0B50-0013-4110-9D50-FAAD85E31306}" type="presOf" srcId="{683D8305-71B6-4367-984F-7EE1EAD6D7F1}" destId="{F46910A6-9A1E-427A-AADD-A5570C0159C3}" srcOrd="0" destOrd="0" presId="urn:microsoft.com/office/officeart/2008/layout/LinedList"/>
    <dgm:cxn modelId="{087AC0AE-FAC5-448D-94E0-56B3BD60C907}" type="presOf" srcId="{90AA513F-A45C-496B-A617-01939D31543D}" destId="{2E6F6667-0D70-4579-9B3E-2FC0CF8BEC06}" srcOrd="0" destOrd="0" presId="urn:microsoft.com/office/officeart/2008/layout/LinedList"/>
    <dgm:cxn modelId="{05A809C7-410A-4BA7-B999-59FB9B815E4B}" srcId="{729A764C-2B58-438F-BE4B-F92311CD314A}" destId="{043A6F13-04BE-4E88-BAE0-DDD452E91174}" srcOrd="4" destOrd="0" parTransId="{2D7B5876-2E4B-4B68-96CB-B23910E4D343}" sibTransId="{59769D9D-CB9F-4923-92EB-743622DE1F91}"/>
    <dgm:cxn modelId="{5F45BFA1-4348-4C27-92C3-5F36DAB2DB63}" type="presOf" srcId="{546D90F2-C095-44AF-BEF7-0615A5DF8D72}" destId="{7824BDA6-2840-4B69-B1B5-2257ACBF2004}" srcOrd="0" destOrd="0" presId="urn:microsoft.com/office/officeart/2008/layout/LinedList"/>
    <dgm:cxn modelId="{AA917F2D-BD0D-41B1-9582-626B625B632B}" srcId="{729A764C-2B58-438F-BE4B-F92311CD314A}" destId="{5645CC91-E9E6-44ED-8767-6549BD037715}" srcOrd="1" destOrd="0" parTransId="{21A421B7-4DE7-4F9B-9B5E-11A115BA0DAB}" sibTransId="{3244B9A5-382C-424C-BEB5-6BF8B975F26F}"/>
    <dgm:cxn modelId="{BA05A7A5-3E30-4C3F-A916-2D43365FC4F3}" type="presOf" srcId="{729A764C-2B58-438F-BE4B-F92311CD314A}" destId="{FA504D4C-DA34-4925-8DDB-671FBD136D32}" srcOrd="0" destOrd="0" presId="urn:microsoft.com/office/officeart/2008/layout/LinedList"/>
    <dgm:cxn modelId="{FF3018C9-26BF-49B3-9E39-BD565D152360}" srcId="{729A764C-2B58-438F-BE4B-F92311CD314A}" destId="{90AA513F-A45C-496B-A617-01939D31543D}" srcOrd="8" destOrd="0" parTransId="{0C84783D-79D3-4E72-8A5A-E8AE21E3C327}" sibTransId="{16E4DE48-3DD2-476C-9CFC-0B95C74C3538}"/>
    <dgm:cxn modelId="{B5851E06-E26F-4912-B032-356ADD4F72C6}" type="presOf" srcId="{043A6F13-04BE-4E88-BAE0-DDD452E91174}" destId="{73A8475D-49E7-4CF9-8C59-6E46353A4252}" srcOrd="0" destOrd="0" presId="urn:microsoft.com/office/officeart/2008/layout/LinedList"/>
    <dgm:cxn modelId="{0C9D1A2A-7956-444D-802D-58AE0BD5D77F}" type="presOf" srcId="{5645CC91-E9E6-44ED-8767-6549BD037715}" destId="{A2C69C8A-C0B4-4EF2-809C-CC80AFA3BBFB}" srcOrd="0" destOrd="0" presId="urn:microsoft.com/office/officeart/2008/layout/LinedList"/>
    <dgm:cxn modelId="{C5C83D22-6C23-442E-987D-66D2278CE6C6}" srcId="{729A764C-2B58-438F-BE4B-F92311CD314A}" destId="{849B25BC-BC79-4169-85D3-0809798D8FCE}" srcOrd="3" destOrd="0" parTransId="{BADDECAB-F588-4190-952C-C782E481218B}" sibTransId="{009CF3F0-F487-4A99-8D6B-3D37FEAE1615}"/>
    <dgm:cxn modelId="{F847EBD2-E121-4615-B185-793E9C542D78}" type="presOf" srcId="{54B5560C-2F43-4EFF-976F-047E746C5AB8}" destId="{E085D074-AE21-431F-AD2A-76506FEE98BC}" srcOrd="0" destOrd="0" presId="urn:microsoft.com/office/officeart/2008/layout/LinedList"/>
    <dgm:cxn modelId="{FD1681E1-5353-4603-A66D-4A8952AB6DFC}" type="presOf" srcId="{A561B634-DA66-4B06-A5C2-262E76749E3C}" destId="{D8BC9700-2D46-4B75-9E43-A95358FE746E}" srcOrd="0" destOrd="0" presId="urn:microsoft.com/office/officeart/2008/layout/LinedList"/>
    <dgm:cxn modelId="{BF9A96B4-3755-4277-B238-1DDDA906A009}" type="presOf" srcId="{849B25BC-BC79-4169-85D3-0809798D8FCE}" destId="{6D4012B4-1E6F-4AA9-B907-5D9B050D4666}" srcOrd="0" destOrd="0" presId="urn:microsoft.com/office/officeart/2008/layout/LinedList"/>
    <dgm:cxn modelId="{7815D2CB-131B-4B16-84FB-0660DE4E88DD}" srcId="{729A764C-2B58-438F-BE4B-F92311CD314A}" destId="{54B5560C-2F43-4EFF-976F-047E746C5AB8}" srcOrd="0" destOrd="0" parTransId="{3B834D0B-346C-4C3F-B0D6-BACAA4756F72}" sibTransId="{FF9D373E-A4F2-4872-BA71-CDF8250A1CD5}"/>
    <dgm:cxn modelId="{93C929FD-9047-4DAF-B751-7158746A2E43}" srcId="{729A764C-2B58-438F-BE4B-F92311CD314A}" destId="{A561B634-DA66-4B06-A5C2-262E76749E3C}" srcOrd="2" destOrd="0" parTransId="{2013F7E3-2070-4BA9-B781-CBE96024E121}" sibTransId="{CBE2E9EE-8E4E-4ED0-9096-63E98CD0263C}"/>
    <dgm:cxn modelId="{B95A2E97-31A0-4291-A719-135B32C25219}" type="presParOf" srcId="{FA504D4C-DA34-4925-8DDB-671FBD136D32}" destId="{8A820321-8535-4FE6-BC2D-19BE0B431515}" srcOrd="0" destOrd="0" presId="urn:microsoft.com/office/officeart/2008/layout/LinedList"/>
    <dgm:cxn modelId="{56F1045D-7BA6-4C59-B649-C470D5D3E582}" type="presParOf" srcId="{FA504D4C-DA34-4925-8DDB-671FBD136D32}" destId="{0B85A5BA-03A9-4AD1-93BA-0F1DFA062B9F}" srcOrd="1" destOrd="0" presId="urn:microsoft.com/office/officeart/2008/layout/LinedList"/>
    <dgm:cxn modelId="{71080D66-25FB-4650-B070-6F5A70827CF3}" type="presParOf" srcId="{0B85A5BA-03A9-4AD1-93BA-0F1DFA062B9F}" destId="{E085D074-AE21-431F-AD2A-76506FEE98BC}" srcOrd="0" destOrd="0" presId="urn:microsoft.com/office/officeart/2008/layout/LinedList"/>
    <dgm:cxn modelId="{10CE6A90-7FFA-4D1A-83A0-266B08B82204}" type="presParOf" srcId="{0B85A5BA-03A9-4AD1-93BA-0F1DFA062B9F}" destId="{AB894456-C987-4B25-9390-F8A56A3B6AEC}" srcOrd="1" destOrd="0" presId="urn:microsoft.com/office/officeart/2008/layout/LinedList"/>
    <dgm:cxn modelId="{AF5ACAED-925C-457F-B36F-26A227697524}" type="presParOf" srcId="{FA504D4C-DA34-4925-8DDB-671FBD136D32}" destId="{1141982F-46DE-4F67-A2A5-D24B478D42A5}" srcOrd="2" destOrd="0" presId="urn:microsoft.com/office/officeart/2008/layout/LinedList"/>
    <dgm:cxn modelId="{F4DA29AC-9D5B-43CC-92A4-9FCABE9C86C8}" type="presParOf" srcId="{FA504D4C-DA34-4925-8DDB-671FBD136D32}" destId="{A6A97E02-8208-4EF7-9DE0-5F3C04F63B82}" srcOrd="3" destOrd="0" presId="urn:microsoft.com/office/officeart/2008/layout/LinedList"/>
    <dgm:cxn modelId="{1ACE4B33-726F-4A78-9E5A-B7AEF0536D40}" type="presParOf" srcId="{A6A97E02-8208-4EF7-9DE0-5F3C04F63B82}" destId="{A2C69C8A-C0B4-4EF2-809C-CC80AFA3BBFB}" srcOrd="0" destOrd="0" presId="urn:microsoft.com/office/officeart/2008/layout/LinedList"/>
    <dgm:cxn modelId="{D905FA0F-EACF-4B73-B0F1-A45B18AE9A8C}" type="presParOf" srcId="{A6A97E02-8208-4EF7-9DE0-5F3C04F63B82}" destId="{A6756FC5-60CB-42CC-BA1C-65D5DBDF1E42}" srcOrd="1" destOrd="0" presId="urn:microsoft.com/office/officeart/2008/layout/LinedList"/>
    <dgm:cxn modelId="{474859EC-C240-4E03-8769-6D9EE9113D55}" type="presParOf" srcId="{FA504D4C-DA34-4925-8DDB-671FBD136D32}" destId="{2B5A4E9B-E587-4445-A58F-9AAF2A1F235A}" srcOrd="4" destOrd="0" presId="urn:microsoft.com/office/officeart/2008/layout/LinedList"/>
    <dgm:cxn modelId="{FCB6394C-89C4-4638-97FF-5C69B6CAA95E}" type="presParOf" srcId="{FA504D4C-DA34-4925-8DDB-671FBD136D32}" destId="{33BF9EE6-CE22-4B2F-8D2D-B2AD22196933}" srcOrd="5" destOrd="0" presId="urn:microsoft.com/office/officeart/2008/layout/LinedList"/>
    <dgm:cxn modelId="{DA7FC846-D636-460D-B86D-CC54F631F074}" type="presParOf" srcId="{33BF9EE6-CE22-4B2F-8D2D-B2AD22196933}" destId="{D8BC9700-2D46-4B75-9E43-A95358FE746E}" srcOrd="0" destOrd="0" presId="urn:microsoft.com/office/officeart/2008/layout/LinedList"/>
    <dgm:cxn modelId="{779845A1-17ED-4F48-89D8-F3C142E57A16}" type="presParOf" srcId="{33BF9EE6-CE22-4B2F-8D2D-B2AD22196933}" destId="{E0D4AE2A-AE33-4176-AC8F-E1F124368CC4}" srcOrd="1" destOrd="0" presId="urn:microsoft.com/office/officeart/2008/layout/LinedList"/>
    <dgm:cxn modelId="{75F9A1F8-104C-4BE9-9197-4B9FFB7B4267}" type="presParOf" srcId="{FA504D4C-DA34-4925-8DDB-671FBD136D32}" destId="{04A0391A-214C-447B-B23E-6942AA4FD5D4}" srcOrd="6" destOrd="0" presId="urn:microsoft.com/office/officeart/2008/layout/LinedList"/>
    <dgm:cxn modelId="{04BE5671-B13B-47B7-8A9C-479E064642AB}" type="presParOf" srcId="{FA504D4C-DA34-4925-8DDB-671FBD136D32}" destId="{2C91390E-D266-44DA-9F96-E8B479EFCD08}" srcOrd="7" destOrd="0" presId="urn:microsoft.com/office/officeart/2008/layout/LinedList"/>
    <dgm:cxn modelId="{38A5DD23-F863-4BCC-A490-592C6C31215D}" type="presParOf" srcId="{2C91390E-D266-44DA-9F96-E8B479EFCD08}" destId="{6D4012B4-1E6F-4AA9-B907-5D9B050D4666}" srcOrd="0" destOrd="0" presId="urn:microsoft.com/office/officeart/2008/layout/LinedList"/>
    <dgm:cxn modelId="{DE7D0DD5-AC44-4644-8A28-877E2B0F4A99}" type="presParOf" srcId="{2C91390E-D266-44DA-9F96-E8B479EFCD08}" destId="{B0ADC229-A83D-4E1F-80FC-BDD54DFBEF43}" srcOrd="1" destOrd="0" presId="urn:microsoft.com/office/officeart/2008/layout/LinedList"/>
    <dgm:cxn modelId="{28545B60-620D-4EED-8628-BB116DA4D29E}" type="presParOf" srcId="{FA504D4C-DA34-4925-8DDB-671FBD136D32}" destId="{0AAB9406-4782-409C-A67D-71C6F2CB53F4}" srcOrd="8" destOrd="0" presId="urn:microsoft.com/office/officeart/2008/layout/LinedList"/>
    <dgm:cxn modelId="{8F35396E-E157-42C8-B2AD-78E4A3105D54}" type="presParOf" srcId="{FA504D4C-DA34-4925-8DDB-671FBD136D32}" destId="{81254806-177F-4264-B4EB-85F71EA6E5EE}" srcOrd="9" destOrd="0" presId="urn:microsoft.com/office/officeart/2008/layout/LinedList"/>
    <dgm:cxn modelId="{AD8FA0FA-280A-4E78-9003-56F9B62E21F8}" type="presParOf" srcId="{81254806-177F-4264-B4EB-85F71EA6E5EE}" destId="{73A8475D-49E7-4CF9-8C59-6E46353A4252}" srcOrd="0" destOrd="0" presId="urn:microsoft.com/office/officeart/2008/layout/LinedList"/>
    <dgm:cxn modelId="{5BD31317-48B9-46AC-B9AA-0F78C5BDFE24}" type="presParOf" srcId="{81254806-177F-4264-B4EB-85F71EA6E5EE}" destId="{11974E40-B481-42CB-B2CA-5D2A5CF67975}" srcOrd="1" destOrd="0" presId="urn:microsoft.com/office/officeart/2008/layout/LinedList"/>
    <dgm:cxn modelId="{D917E5E9-3B40-4CFA-9644-4A239BB4618C}" type="presParOf" srcId="{FA504D4C-DA34-4925-8DDB-671FBD136D32}" destId="{F7DF9BC0-445D-4571-9B26-4D7868F5208D}" srcOrd="10" destOrd="0" presId="urn:microsoft.com/office/officeart/2008/layout/LinedList"/>
    <dgm:cxn modelId="{E7172447-1B06-4137-ADEC-E15FF80F4B55}" type="presParOf" srcId="{FA504D4C-DA34-4925-8DDB-671FBD136D32}" destId="{71D19615-6368-4383-99F6-3141DE730B2F}" srcOrd="11" destOrd="0" presId="urn:microsoft.com/office/officeart/2008/layout/LinedList"/>
    <dgm:cxn modelId="{1EDF1FC8-EAE7-4D4F-8D57-B0D82BED2C9C}" type="presParOf" srcId="{71D19615-6368-4383-99F6-3141DE730B2F}" destId="{7824BDA6-2840-4B69-B1B5-2257ACBF2004}" srcOrd="0" destOrd="0" presId="urn:microsoft.com/office/officeart/2008/layout/LinedList"/>
    <dgm:cxn modelId="{AB20F090-8568-4041-BD19-591FE362FB00}" type="presParOf" srcId="{71D19615-6368-4383-99F6-3141DE730B2F}" destId="{FAE7DC76-4079-40C6-8E60-C21A35584CF4}" srcOrd="1" destOrd="0" presId="urn:microsoft.com/office/officeart/2008/layout/LinedList"/>
    <dgm:cxn modelId="{91626F8C-5D3B-47D8-951B-385516BCC161}" type="presParOf" srcId="{FA504D4C-DA34-4925-8DDB-671FBD136D32}" destId="{3692E7DB-1852-4D40-96FA-5517182ADF19}" srcOrd="12" destOrd="0" presId="urn:microsoft.com/office/officeart/2008/layout/LinedList"/>
    <dgm:cxn modelId="{EC9021A8-A6EA-433F-AFD6-1B7C40BA7EC5}" type="presParOf" srcId="{FA504D4C-DA34-4925-8DDB-671FBD136D32}" destId="{FD9DD841-9966-4382-8DBB-A71FD4D831CF}" srcOrd="13" destOrd="0" presId="urn:microsoft.com/office/officeart/2008/layout/LinedList"/>
    <dgm:cxn modelId="{64E294C9-7D7B-4C84-9E2C-0B79082B35FA}" type="presParOf" srcId="{FD9DD841-9966-4382-8DBB-A71FD4D831CF}" destId="{F46910A6-9A1E-427A-AADD-A5570C0159C3}" srcOrd="0" destOrd="0" presId="urn:microsoft.com/office/officeart/2008/layout/LinedList"/>
    <dgm:cxn modelId="{EDFB9002-233B-4679-BEF2-B74F08F89F59}" type="presParOf" srcId="{FD9DD841-9966-4382-8DBB-A71FD4D831CF}" destId="{919A1FE0-FCFD-43FA-B9D3-DC21A4D4C014}" srcOrd="1" destOrd="0" presId="urn:microsoft.com/office/officeart/2008/layout/LinedList"/>
    <dgm:cxn modelId="{10A2B15D-C762-4F9F-BB9B-4A4834F355CF}" type="presParOf" srcId="{FA504D4C-DA34-4925-8DDB-671FBD136D32}" destId="{021357D4-523C-4B0D-9DF9-D667970EAD92}" srcOrd="14" destOrd="0" presId="urn:microsoft.com/office/officeart/2008/layout/LinedList"/>
    <dgm:cxn modelId="{3B4622A4-732D-4E3F-99EE-2520C5EE275A}" type="presParOf" srcId="{FA504D4C-DA34-4925-8DDB-671FBD136D32}" destId="{F2286DB6-B588-445D-8B36-A752B4003D18}" srcOrd="15" destOrd="0" presId="urn:microsoft.com/office/officeart/2008/layout/LinedList"/>
    <dgm:cxn modelId="{FC5BE98F-8915-45A3-8314-940CD891014A}" type="presParOf" srcId="{F2286DB6-B588-445D-8B36-A752B4003D18}" destId="{6AC57E0D-BFA8-42DD-902E-CFD1BE37E723}" srcOrd="0" destOrd="0" presId="urn:microsoft.com/office/officeart/2008/layout/LinedList"/>
    <dgm:cxn modelId="{B7F6219E-2219-49D1-A94B-65AD1C2E7803}" type="presParOf" srcId="{F2286DB6-B588-445D-8B36-A752B4003D18}" destId="{108B1313-B9AF-480B-BCC4-072873749C31}" srcOrd="1" destOrd="0" presId="urn:microsoft.com/office/officeart/2008/layout/LinedList"/>
    <dgm:cxn modelId="{67AAB7CF-C1E5-4C0B-A2A8-BBF2033BA2D9}" type="presParOf" srcId="{FA504D4C-DA34-4925-8DDB-671FBD136D32}" destId="{6F94F36C-2E96-4F0F-84BF-E39E56BF1CEE}" srcOrd="16" destOrd="0" presId="urn:microsoft.com/office/officeart/2008/layout/LinedList"/>
    <dgm:cxn modelId="{949AE0D0-6DF4-4A1A-9B74-2BA599341827}" type="presParOf" srcId="{FA504D4C-DA34-4925-8DDB-671FBD136D32}" destId="{ABF8FE05-8B6B-4B96-A866-85111455FBE1}" srcOrd="17" destOrd="0" presId="urn:microsoft.com/office/officeart/2008/layout/LinedList"/>
    <dgm:cxn modelId="{BC8308A4-1386-43E5-B5D8-3A28FA024EB5}" type="presParOf" srcId="{ABF8FE05-8B6B-4B96-A866-85111455FBE1}" destId="{2E6F6667-0D70-4579-9B3E-2FC0CF8BEC06}" srcOrd="0" destOrd="0" presId="urn:microsoft.com/office/officeart/2008/layout/LinedList"/>
    <dgm:cxn modelId="{85B84FC3-2FFC-49A4-A2DB-CEA184322BC3}" type="presParOf" srcId="{ABF8FE05-8B6B-4B96-A866-85111455FBE1}" destId="{0F911612-F701-43E7-B496-38770FBF6ED2}" srcOrd="1" destOrd="0" presId="urn:microsoft.com/office/officeart/2008/layout/LinedList"/>
    <dgm:cxn modelId="{420F83AD-D2F9-4B01-ADD1-A403916C81A5}" type="presParOf" srcId="{FA504D4C-DA34-4925-8DDB-671FBD136D32}" destId="{7C835D8B-2D54-4E75-A8AD-4ED49011CE53}" srcOrd="18" destOrd="0" presId="urn:microsoft.com/office/officeart/2008/layout/LinedList"/>
    <dgm:cxn modelId="{A28DFD6C-C0D3-43F5-8A50-4DBC081F16DC}" type="presParOf" srcId="{FA504D4C-DA34-4925-8DDB-671FBD136D32}" destId="{30319B86-C77D-490B-85A4-DDB5190BFA7E}" srcOrd="19" destOrd="0" presId="urn:microsoft.com/office/officeart/2008/layout/LinedList"/>
    <dgm:cxn modelId="{862B3A2D-F08D-4E9D-BC9E-87BDD6C6EB6E}" type="presParOf" srcId="{30319B86-C77D-490B-85A4-DDB5190BFA7E}" destId="{0F0AFD9E-F5A6-4174-8468-3676581A0337}" srcOrd="0" destOrd="0" presId="urn:microsoft.com/office/officeart/2008/layout/LinedList"/>
    <dgm:cxn modelId="{26115C54-0BE8-47CB-8789-663F8FA02BD5}" type="presParOf" srcId="{30319B86-C77D-490B-85A4-DDB5190BFA7E}" destId="{E8B39B27-2868-41E3-BB4D-B6E3DED352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1C99A-CD6C-4E20-BE47-BF9AFC7BFAE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E754161-A53B-4683-8B0C-2B7E2D8586B2}">
      <dgm:prSet/>
      <dgm:spPr/>
      <dgm:t>
        <a:bodyPr/>
        <a:lstStyle/>
        <a:p>
          <a:r>
            <a:rPr lang="cs-CZ" b="1" baseline="0"/>
            <a:t>0 – 3 měsíce</a:t>
          </a:r>
          <a:r>
            <a:rPr lang="cs-CZ" baseline="0"/>
            <a:t>		0,2 – 0,6 mg/d</a:t>
          </a:r>
          <a:endParaRPr lang="cs-CZ"/>
        </a:p>
      </dgm:t>
    </dgm:pt>
    <dgm:pt modelId="{F40B6EC4-557E-4418-A56B-FAC3E3A6BECD}" type="parTrans" cxnId="{D57F5246-7365-4E58-9F38-ED3457AB0199}">
      <dgm:prSet/>
      <dgm:spPr/>
      <dgm:t>
        <a:bodyPr/>
        <a:lstStyle/>
        <a:p>
          <a:endParaRPr lang="cs-CZ"/>
        </a:p>
      </dgm:t>
    </dgm:pt>
    <dgm:pt modelId="{C146192C-4DA8-4C60-A6AD-1D2C3DFE1524}" type="sibTrans" cxnId="{D57F5246-7365-4E58-9F38-ED3457AB0199}">
      <dgm:prSet/>
      <dgm:spPr/>
      <dgm:t>
        <a:bodyPr/>
        <a:lstStyle/>
        <a:p>
          <a:endParaRPr lang="cs-CZ"/>
        </a:p>
      </dgm:t>
    </dgm:pt>
    <dgm:pt modelId="{6DF6B746-A004-4D7B-8E6C-F29C52380998}">
      <dgm:prSet/>
      <dgm:spPr/>
      <dgm:t>
        <a:bodyPr/>
        <a:lstStyle/>
        <a:p>
          <a:r>
            <a:rPr lang="cs-CZ" b="1" baseline="0" dirty="0"/>
            <a:t>4 – 11 měsíců		</a:t>
          </a:r>
          <a:r>
            <a:rPr lang="cs-CZ" baseline="0" dirty="0"/>
            <a:t>0,6 – 0,7 mg/d</a:t>
          </a:r>
          <a:endParaRPr lang="en-US" dirty="0"/>
        </a:p>
      </dgm:t>
    </dgm:pt>
    <dgm:pt modelId="{D27460B8-F41C-4F57-9576-7C9ED6D3E2D5}" type="parTrans" cxnId="{F86EFFF2-B7CD-4FCC-BA71-45C0B9E81A69}">
      <dgm:prSet/>
      <dgm:spPr/>
      <dgm:t>
        <a:bodyPr/>
        <a:lstStyle/>
        <a:p>
          <a:endParaRPr lang="cs-CZ"/>
        </a:p>
      </dgm:t>
    </dgm:pt>
    <dgm:pt modelId="{664622B8-C452-4C61-8B3A-54BFC6D8D626}" type="sibTrans" cxnId="{F86EFFF2-B7CD-4FCC-BA71-45C0B9E81A69}">
      <dgm:prSet/>
      <dgm:spPr/>
      <dgm:t>
        <a:bodyPr/>
        <a:lstStyle/>
        <a:p>
          <a:endParaRPr lang="cs-CZ"/>
        </a:p>
      </dgm:t>
    </dgm:pt>
    <dgm:pt modelId="{B62DF5BD-BF15-4347-85C0-F3B341619641}">
      <dgm:prSet/>
      <dgm:spPr/>
      <dgm:t>
        <a:bodyPr/>
        <a:lstStyle/>
        <a:p>
          <a:r>
            <a:rPr lang="cs-CZ" b="1" baseline="0" dirty="0"/>
            <a:t>1 – 6 let</a:t>
          </a:r>
          <a:r>
            <a:rPr lang="cs-CZ" baseline="0" dirty="0"/>
            <a:t>			0,5 – 1,0 mg/d</a:t>
          </a:r>
          <a:endParaRPr lang="en-US" dirty="0"/>
        </a:p>
      </dgm:t>
    </dgm:pt>
    <dgm:pt modelId="{46921A86-D2DE-486B-93E9-6D52F5043DCF}" type="parTrans" cxnId="{5627129E-EF69-44F0-B7A5-56F8807D80FB}">
      <dgm:prSet/>
      <dgm:spPr/>
      <dgm:t>
        <a:bodyPr/>
        <a:lstStyle/>
        <a:p>
          <a:endParaRPr lang="cs-CZ"/>
        </a:p>
      </dgm:t>
    </dgm:pt>
    <dgm:pt modelId="{FED61BE0-8034-4BF8-950B-67EFC15A01E4}" type="sibTrans" cxnId="{5627129E-EF69-44F0-B7A5-56F8807D80FB}">
      <dgm:prSet/>
      <dgm:spPr/>
      <dgm:t>
        <a:bodyPr/>
        <a:lstStyle/>
        <a:p>
          <a:endParaRPr lang="cs-CZ"/>
        </a:p>
      </dgm:t>
    </dgm:pt>
    <dgm:pt modelId="{6AC7872F-06A1-4795-AEA0-FA0DB03EF2AF}">
      <dgm:prSet/>
      <dgm:spPr/>
      <dgm:t>
        <a:bodyPr/>
        <a:lstStyle/>
        <a:p>
          <a:r>
            <a:rPr lang="cs-CZ" b="1" baseline="0" dirty="0"/>
            <a:t>&gt; 7 let</a:t>
          </a:r>
          <a:r>
            <a:rPr lang="cs-CZ" baseline="0" dirty="0"/>
            <a:t>			1,0 – 1,5 mg/d </a:t>
          </a:r>
          <a:endParaRPr lang="en-US" dirty="0"/>
        </a:p>
      </dgm:t>
    </dgm:pt>
    <dgm:pt modelId="{252071EC-15DA-4306-8E4B-05B4471F906A}" type="parTrans" cxnId="{DEEABC02-5839-48B8-8602-835FF85DF199}">
      <dgm:prSet/>
      <dgm:spPr/>
      <dgm:t>
        <a:bodyPr/>
        <a:lstStyle/>
        <a:p>
          <a:endParaRPr lang="cs-CZ"/>
        </a:p>
      </dgm:t>
    </dgm:pt>
    <dgm:pt modelId="{4173B3E2-30DC-40BA-95F9-4138052E6351}" type="sibTrans" cxnId="{DEEABC02-5839-48B8-8602-835FF85DF199}">
      <dgm:prSet/>
      <dgm:spPr/>
      <dgm:t>
        <a:bodyPr/>
        <a:lstStyle/>
        <a:p>
          <a:endParaRPr lang="cs-CZ"/>
        </a:p>
      </dgm:t>
    </dgm:pt>
    <dgm:pt modelId="{F3034E21-6F31-4FB8-B9C1-00B89794BCEA}" type="pres">
      <dgm:prSet presAssocID="{5A91C99A-CD6C-4E20-BE47-BF9AFC7BFA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76C1C04-1886-4FE7-8AA6-CF1EC5406BED}" type="pres">
      <dgm:prSet presAssocID="{5E754161-A53B-4683-8B0C-2B7E2D8586B2}" presName="thickLine" presStyleLbl="alignNode1" presStyleIdx="0" presStyleCnt="4"/>
      <dgm:spPr/>
    </dgm:pt>
    <dgm:pt modelId="{7BC70EB3-94F0-45C4-9760-6934EDAA1735}" type="pres">
      <dgm:prSet presAssocID="{5E754161-A53B-4683-8B0C-2B7E2D8586B2}" presName="horz1" presStyleCnt="0"/>
      <dgm:spPr/>
    </dgm:pt>
    <dgm:pt modelId="{F2F38750-4D5F-4D06-A025-448B72517C84}" type="pres">
      <dgm:prSet presAssocID="{5E754161-A53B-4683-8B0C-2B7E2D8586B2}" presName="tx1" presStyleLbl="revTx" presStyleIdx="0" presStyleCnt="4"/>
      <dgm:spPr/>
      <dgm:t>
        <a:bodyPr/>
        <a:lstStyle/>
        <a:p>
          <a:endParaRPr lang="cs-CZ"/>
        </a:p>
      </dgm:t>
    </dgm:pt>
    <dgm:pt modelId="{7E4E2D85-A1D4-4466-A1B9-9FB4FA31FFBB}" type="pres">
      <dgm:prSet presAssocID="{5E754161-A53B-4683-8B0C-2B7E2D8586B2}" presName="vert1" presStyleCnt="0"/>
      <dgm:spPr/>
    </dgm:pt>
    <dgm:pt modelId="{9E1D24E2-C39E-4BED-800B-0D5C3964D6A3}" type="pres">
      <dgm:prSet presAssocID="{6DF6B746-A004-4D7B-8E6C-F29C52380998}" presName="thickLine" presStyleLbl="alignNode1" presStyleIdx="1" presStyleCnt="4"/>
      <dgm:spPr/>
    </dgm:pt>
    <dgm:pt modelId="{9D85B450-994D-49A2-8729-88163C2F368A}" type="pres">
      <dgm:prSet presAssocID="{6DF6B746-A004-4D7B-8E6C-F29C52380998}" presName="horz1" presStyleCnt="0"/>
      <dgm:spPr/>
    </dgm:pt>
    <dgm:pt modelId="{D4F3CF3A-DE27-4666-BAD7-9115F37A8B33}" type="pres">
      <dgm:prSet presAssocID="{6DF6B746-A004-4D7B-8E6C-F29C52380998}" presName="tx1" presStyleLbl="revTx" presStyleIdx="1" presStyleCnt="4"/>
      <dgm:spPr/>
      <dgm:t>
        <a:bodyPr/>
        <a:lstStyle/>
        <a:p>
          <a:endParaRPr lang="cs-CZ"/>
        </a:p>
      </dgm:t>
    </dgm:pt>
    <dgm:pt modelId="{153FF0C6-DEBA-422D-ACCB-CFEEA7D6FB80}" type="pres">
      <dgm:prSet presAssocID="{6DF6B746-A004-4D7B-8E6C-F29C52380998}" presName="vert1" presStyleCnt="0"/>
      <dgm:spPr/>
    </dgm:pt>
    <dgm:pt modelId="{9344F0DF-6706-4668-B278-F6CFAB64F568}" type="pres">
      <dgm:prSet presAssocID="{B62DF5BD-BF15-4347-85C0-F3B341619641}" presName="thickLine" presStyleLbl="alignNode1" presStyleIdx="2" presStyleCnt="4"/>
      <dgm:spPr/>
    </dgm:pt>
    <dgm:pt modelId="{E44FCE31-B9EA-4337-8287-1A33997946E8}" type="pres">
      <dgm:prSet presAssocID="{B62DF5BD-BF15-4347-85C0-F3B341619641}" presName="horz1" presStyleCnt="0"/>
      <dgm:spPr/>
    </dgm:pt>
    <dgm:pt modelId="{31B9628B-3148-4D18-90A3-F65D02468D15}" type="pres">
      <dgm:prSet presAssocID="{B62DF5BD-BF15-4347-85C0-F3B341619641}" presName="tx1" presStyleLbl="revTx" presStyleIdx="2" presStyleCnt="4"/>
      <dgm:spPr/>
      <dgm:t>
        <a:bodyPr/>
        <a:lstStyle/>
        <a:p>
          <a:endParaRPr lang="cs-CZ"/>
        </a:p>
      </dgm:t>
    </dgm:pt>
    <dgm:pt modelId="{045A0DF1-D118-4C06-95A8-255800711D27}" type="pres">
      <dgm:prSet presAssocID="{B62DF5BD-BF15-4347-85C0-F3B341619641}" presName="vert1" presStyleCnt="0"/>
      <dgm:spPr/>
    </dgm:pt>
    <dgm:pt modelId="{64D2A02C-8329-4886-9E36-048EC6546246}" type="pres">
      <dgm:prSet presAssocID="{6AC7872F-06A1-4795-AEA0-FA0DB03EF2AF}" presName="thickLine" presStyleLbl="alignNode1" presStyleIdx="3" presStyleCnt="4"/>
      <dgm:spPr/>
    </dgm:pt>
    <dgm:pt modelId="{63068B1A-AC8F-4F07-A454-19A445F6A09A}" type="pres">
      <dgm:prSet presAssocID="{6AC7872F-06A1-4795-AEA0-FA0DB03EF2AF}" presName="horz1" presStyleCnt="0"/>
      <dgm:spPr/>
    </dgm:pt>
    <dgm:pt modelId="{F1A0029A-BBF9-4ECF-8E8F-38A59A99A683}" type="pres">
      <dgm:prSet presAssocID="{6AC7872F-06A1-4795-AEA0-FA0DB03EF2AF}" presName="tx1" presStyleLbl="revTx" presStyleIdx="3" presStyleCnt="4"/>
      <dgm:spPr/>
      <dgm:t>
        <a:bodyPr/>
        <a:lstStyle/>
        <a:p>
          <a:endParaRPr lang="cs-CZ"/>
        </a:p>
      </dgm:t>
    </dgm:pt>
    <dgm:pt modelId="{0AFE6403-8CC7-4DC2-9BBF-E3449463BAA9}" type="pres">
      <dgm:prSet presAssocID="{6AC7872F-06A1-4795-AEA0-FA0DB03EF2AF}" presName="vert1" presStyleCnt="0"/>
      <dgm:spPr/>
    </dgm:pt>
  </dgm:ptLst>
  <dgm:cxnLst>
    <dgm:cxn modelId="{D57F5246-7365-4E58-9F38-ED3457AB0199}" srcId="{5A91C99A-CD6C-4E20-BE47-BF9AFC7BFAE2}" destId="{5E754161-A53B-4683-8B0C-2B7E2D8586B2}" srcOrd="0" destOrd="0" parTransId="{F40B6EC4-557E-4418-A56B-FAC3E3A6BECD}" sibTransId="{C146192C-4DA8-4C60-A6AD-1D2C3DFE1524}"/>
    <dgm:cxn modelId="{C6E64322-3D24-4621-A0F5-72F42DB75035}" type="presOf" srcId="{6DF6B746-A004-4D7B-8E6C-F29C52380998}" destId="{D4F3CF3A-DE27-4666-BAD7-9115F37A8B33}" srcOrd="0" destOrd="0" presId="urn:microsoft.com/office/officeart/2008/layout/LinedList"/>
    <dgm:cxn modelId="{A765EFB2-7D2D-4675-A72C-146FA621D028}" type="presOf" srcId="{B62DF5BD-BF15-4347-85C0-F3B341619641}" destId="{31B9628B-3148-4D18-90A3-F65D02468D15}" srcOrd="0" destOrd="0" presId="urn:microsoft.com/office/officeart/2008/layout/LinedList"/>
    <dgm:cxn modelId="{5627129E-EF69-44F0-B7A5-56F8807D80FB}" srcId="{5A91C99A-CD6C-4E20-BE47-BF9AFC7BFAE2}" destId="{B62DF5BD-BF15-4347-85C0-F3B341619641}" srcOrd="2" destOrd="0" parTransId="{46921A86-D2DE-486B-93E9-6D52F5043DCF}" sibTransId="{FED61BE0-8034-4BF8-950B-67EFC15A01E4}"/>
    <dgm:cxn modelId="{BA3AB304-A031-4708-854D-D2E7BC089307}" type="presOf" srcId="{5E754161-A53B-4683-8B0C-2B7E2D8586B2}" destId="{F2F38750-4D5F-4D06-A025-448B72517C84}" srcOrd="0" destOrd="0" presId="urn:microsoft.com/office/officeart/2008/layout/LinedList"/>
    <dgm:cxn modelId="{60386A32-FB45-4045-8CF9-BB54B84A1DE0}" type="presOf" srcId="{5A91C99A-CD6C-4E20-BE47-BF9AFC7BFAE2}" destId="{F3034E21-6F31-4FB8-B9C1-00B89794BCEA}" srcOrd="0" destOrd="0" presId="urn:microsoft.com/office/officeart/2008/layout/LinedList"/>
    <dgm:cxn modelId="{A3A6A305-64F9-47D8-B004-4775CE6BFE5F}" type="presOf" srcId="{6AC7872F-06A1-4795-AEA0-FA0DB03EF2AF}" destId="{F1A0029A-BBF9-4ECF-8E8F-38A59A99A683}" srcOrd="0" destOrd="0" presId="urn:microsoft.com/office/officeart/2008/layout/LinedList"/>
    <dgm:cxn modelId="{DEEABC02-5839-48B8-8602-835FF85DF199}" srcId="{5A91C99A-CD6C-4E20-BE47-BF9AFC7BFAE2}" destId="{6AC7872F-06A1-4795-AEA0-FA0DB03EF2AF}" srcOrd="3" destOrd="0" parTransId="{252071EC-15DA-4306-8E4B-05B4471F906A}" sibTransId="{4173B3E2-30DC-40BA-95F9-4138052E6351}"/>
    <dgm:cxn modelId="{F86EFFF2-B7CD-4FCC-BA71-45C0B9E81A69}" srcId="{5A91C99A-CD6C-4E20-BE47-BF9AFC7BFAE2}" destId="{6DF6B746-A004-4D7B-8E6C-F29C52380998}" srcOrd="1" destOrd="0" parTransId="{D27460B8-F41C-4F57-9576-7C9ED6D3E2D5}" sibTransId="{664622B8-C452-4C61-8B3A-54BFC6D8D626}"/>
    <dgm:cxn modelId="{DB956D4B-73A2-46D7-ACFD-EF4527C086CA}" type="presParOf" srcId="{F3034E21-6F31-4FB8-B9C1-00B89794BCEA}" destId="{C76C1C04-1886-4FE7-8AA6-CF1EC5406BED}" srcOrd="0" destOrd="0" presId="urn:microsoft.com/office/officeart/2008/layout/LinedList"/>
    <dgm:cxn modelId="{FE2DEDCB-88FA-4CF2-9A56-E9A84698AC6E}" type="presParOf" srcId="{F3034E21-6F31-4FB8-B9C1-00B89794BCEA}" destId="{7BC70EB3-94F0-45C4-9760-6934EDAA1735}" srcOrd="1" destOrd="0" presId="urn:microsoft.com/office/officeart/2008/layout/LinedList"/>
    <dgm:cxn modelId="{30ECC011-85AA-4059-992E-2B00A30D4C4A}" type="presParOf" srcId="{7BC70EB3-94F0-45C4-9760-6934EDAA1735}" destId="{F2F38750-4D5F-4D06-A025-448B72517C84}" srcOrd="0" destOrd="0" presId="urn:microsoft.com/office/officeart/2008/layout/LinedList"/>
    <dgm:cxn modelId="{EBBFDF33-8F20-4E54-818A-A947681A5341}" type="presParOf" srcId="{7BC70EB3-94F0-45C4-9760-6934EDAA1735}" destId="{7E4E2D85-A1D4-4466-A1B9-9FB4FA31FFBB}" srcOrd="1" destOrd="0" presId="urn:microsoft.com/office/officeart/2008/layout/LinedList"/>
    <dgm:cxn modelId="{8A75D1CC-72F8-4DBC-B37B-71FC203735C6}" type="presParOf" srcId="{F3034E21-6F31-4FB8-B9C1-00B89794BCEA}" destId="{9E1D24E2-C39E-4BED-800B-0D5C3964D6A3}" srcOrd="2" destOrd="0" presId="urn:microsoft.com/office/officeart/2008/layout/LinedList"/>
    <dgm:cxn modelId="{DFBB86B9-2541-47A4-9688-50245DE30D3B}" type="presParOf" srcId="{F3034E21-6F31-4FB8-B9C1-00B89794BCEA}" destId="{9D85B450-994D-49A2-8729-88163C2F368A}" srcOrd="3" destOrd="0" presId="urn:microsoft.com/office/officeart/2008/layout/LinedList"/>
    <dgm:cxn modelId="{11287B8C-1E50-4692-9020-F716E25EE48C}" type="presParOf" srcId="{9D85B450-994D-49A2-8729-88163C2F368A}" destId="{D4F3CF3A-DE27-4666-BAD7-9115F37A8B33}" srcOrd="0" destOrd="0" presId="urn:microsoft.com/office/officeart/2008/layout/LinedList"/>
    <dgm:cxn modelId="{0AD9FDA4-1A95-4C48-A380-91B7397CF54A}" type="presParOf" srcId="{9D85B450-994D-49A2-8729-88163C2F368A}" destId="{153FF0C6-DEBA-422D-ACCB-CFEEA7D6FB80}" srcOrd="1" destOrd="0" presId="urn:microsoft.com/office/officeart/2008/layout/LinedList"/>
    <dgm:cxn modelId="{104E1961-77FE-43A2-B4C7-5C9BAB3231B6}" type="presParOf" srcId="{F3034E21-6F31-4FB8-B9C1-00B89794BCEA}" destId="{9344F0DF-6706-4668-B278-F6CFAB64F568}" srcOrd="4" destOrd="0" presId="urn:microsoft.com/office/officeart/2008/layout/LinedList"/>
    <dgm:cxn modelId="{7473517E-6A28-4D0F-B14A-8EB8F09F797B}" type="presParOf" srcId="{F3034E21-6F31-4FB8-B9C1-00B89794BCEA}" destId="{E44FCE31-B9EA-4337-8287-1A33997946E8}" srcOrd="5" destOrd="0" presId="urn:microsoft.com/office/officeart/2008/layout/LinedList"/>
    <dgm:cxn modelId="{6969C5AC-73AC-48BB-B973-41AA6A26DFD2}" type="presParOf" srcId="{E44FCE31-B9EA-4337-8287-1A33997946E8}" destId="{31B9628B-3148-4D18-90A3-F65D02468D15}" srcOrd="0" destOrd="0" presId="urn:microsoft.com/office/officeart/2008/layout/LinedList"/>
    <dgm:cxn modelId="{F45DABCC-A9B2-4ECE-A665-5E842A3B6F8B}" type="presParOf" srcId="{E44FCE31-B9EA-4337-8287-1A33997946E8}" destId="{045A0DF1-D118-4C06-95A8-255800711D27}" srcOrd="1" destOrd="0" presId="urn:microsoft.com/office/officeart/2008/layout/LinedList"/>
    <dgm:cxn modelId="{5470020B-443B-4AD3-BED8-BCB33A10F665}" type="presParOf" srcId="{F3034E21-6F31-4FB8-B9C1-00B89794BCEA}" destId="{64D2A02C-8329-4886-9E36-048EC6546246}" srcOrd="6" destOrd="0" presId="urn:microsoft.com/office/officeart/2008/layout/LinedList"/>
    <dgm:cxn modelId="{39EA0302-604A-46A7-B18F-5C58E40EBFF8}" type="presParOf" srcId="{F3034E21-6F31-4FB8-B9C1-00B89794BCEA}" destId="{63068B1A-AC8F-4F07-A454-19A445F6A09A}" srcOrd="7" destOrd="0" presId="urn:microsoft.com/office/officeart/2008/layout/LinedList"/>
    <dgm:cxn modelId="{6E247F77-3D81-4AAB-A871-D9293D29E0C0}" type="presParOf" srcId="{63068B1A-AC8F-4F07-A454-19A445F6A09A}" destId="{F1A0029A-BBF9-4ECF-8E8F-38A59A99A683}" srcOrd="0" destOrd="0" presId="urn:microsoft.com/office/officeart/2008/layout/LinedList"/>
    <dgm:cxn modelId="{4161F6F3-0ABE-4FAE-A71E-52F5FE76B0F6}" type="presParOf" srcId="{63068B1A-AC8F-4F07-A454-19A445F6A09A}" destId="{0AFE6403-8CC7-4DC2-9BBF-E3449463BA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11815E-3D5F-4E2A-B19E-23DA6181ED3C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3F45DDF-9FC8-4605-8A07-2ACBAD6DC598}">
      <dgm:prSet/>
      <dgm:spPr/>
      <dgm:t>
        <a:bodyPr/>
        <a:lstStyle/>
        <a:p>
          <a:r>
            <a:rPr lang="cs-CZ" baseline="0"/>
            <a:t>Měď přispívá k udržení normálního stavu pojivových tkání</a:t>
          </a:r>
          <a:endParaRPr lang="en-US"/>
        </a:p>
      </dgm:t>
    </dgm:pt>
    <dgm:pt modelId="{32CFE620-7F48-461F-868C-D12B6109DE5E}" type="parTrans" cxnId="{015426AA-968E-4BCF-B1EF-45DDD55BF5D7}">
      <dgm:prSet/>
      <dgm:spPr/>
      <dgm:t>
        <a:bodyPr/>
        <a:lstStyle/>
        <a:p>
          <a:endParaRPr lang="en-US"/>
        </a:p>
      </dgm:t>
    </dgm:pt>
    <dgm:pt modelId="{229F19CC-93C3-4E55-8E56-DC3310AFAD9F}" type="sibTrans" cxnId="{015426AA-968E-4BCF-B1EF-45DDD55BF5D7}">
      <dgm:prSet/>
      <dgm:spPr/>
      <dgm:t>
        <a:bodyPr/>
        <a:lstStyle/>
        <a:p>
          <a:endParaRPr lang="en-US"/>
        </a:p>
      </dgm:t>
    </dgm:pt>
    <dgm:pt modelId="{E39E24A0-935B-46D4-B907-C0815549F503}">
      <dgm:prSet/>
      <dgm:spPr/>
      <dgm:t>
        <a:bodyPr/>
        <a:lstStyle/>
        <a:p>
          <a:r>
            <a:rPr lang="cs-CZ" baseline="0"/>
            <a:t>Měď přispívá k normálnímu energetickému metabolismu</a:t>
          </a:r>
          <a:endParaRPr lang="en-US"/>
        </a:p>
      </dgm:t>
    </dgm:pt>
    <dgm:pt modelId="{FE5A6BD2-B6A6-4E05-A2A8-70B63B0FCAD8}" type="parTrans" cxnId="{81DF80E1-7AD7-4806-A0E3-B1C6C2848638}">
      <dgm:prSet/>
      <dgm:spPr/>
      <dgm:t>
        <a:bodyPr/>
        <a:lstStyle/>
        <a:p>
          <a:endParaRPr lang="en-US"/>
        </a:p>
      </dgm:t>
    </dgm:pt>
    <dgm:pt modelId="{EE8A3519-204C-4ED9-911E-060F6CF6EA44}" type="sibTrans" cxnId="{81DF80E1-7AD7-4806-A0E3-B1C6C2848638}">
      <dgm:prSet/>
      <dgm:spPr/>
      <dgm:t>
        <a:bodyPr/>
        <a:lstStyle/>
        <a:p>
          <a:endParaRPr lang="en-US"/>
        </a:p>
      </dgm:t>
    </dgm:pt>
    <dgm:pt modelId="{58932588-D1A9-4202-88D7-E703CE0E85E7}">
      <dgm:prSet/>
      <dgm:spPr/>
      <dgm:t>
        <a:bodyPr/>
        <a:lstStyle/>
        <a:p>
          <a:r>
            <a:rPr lang="cs-CZ" baseline="0" dirty="0"/>
            <a:t>Měď přispívá k normální činnosti nervové soustavy</a:t>
          </a:r>
          <a:endParaRPr lang="en-US" dirty="0"/>
        </a:p>
      </dgm:t>
    </dgm:pt>
    <dgm:pt modelId="{9CA96E0B-FFE2-415A-9B6B-11151C71314B}" type="parTrans" cxnId="{38A6692E-3B46-4D43-9007-1E335EE7AC16}">
      <dgm:prSet/>
      <dgm:spPr/>
      <dgm:t>
        <a:bodyPr/>
        <a:lstStyle/>
        <a:p>
          <a:endParaRPr lang="en-US"/>
        </a:p>
      </dgm:t>
    </dgm:pt>
    <dgm:pt modelId="{6FDDAED9-9AC5-4EA9-86AE-9314B8199AC0}" type="sibTrans" cxnId="{38A6692E-3B46-4D43-9007-1E335EE7AC16}">
      <dgm:prSet/>
      <dgm:spPr/>
      <dgm:t>
        <a:bodyPr/>
        <a:lstStyle/>
        <a:p>
          <a:endParaRPr lang="en-US"/>
        </a:p>
      </dgm:t>
    </dgm:pt>
    <dgm:pt modelId="{91C058F2-D412-46BD-ACBB-1EB7228BDAD5}">
      <dgm:prSet/>
      <dgm:spPr/>
      <dgm:t>
        <a:bodyPr/>
        <a:lstStyle/>
        <a:p>
          <a:r>
            <a:rPr lang="cs-CZ" baseline="0" dirty="0"/>
            <a:t>Měď přispívá k normální pigmentaci vlasů</a:t>
          </a:r>
          <a:endParaRPr lang="en-US" dirty="0"/>
        </a:p>
      </dgm:t>
    </dgm:pt>
    <dgm:pt modelId="{4497F875-C093-4017-8DC6-B9C7BC06FC88}" type="parTrans" cxnId="{EAE26B89-22EC-438A-8867-8699639A2A5F}">
      <dgm:prSet/>
      <dgm:spPr/>
      <dgm:t>
        <a:bodyPr/>
        <a:lstStyle/>
        <a:p>
          <a:endParaRPr lang="en-US"/>
        </a:p>
      </dgm:t>
    </dgm:pt>
    <dgm:pt modelId="{A88A56CC-A663-4164-A6FA-3F1E34B0107F}" type="sibTrans" cxnId="{EAE26B89-22EC-438A-8867-8699639A2A5F}">
      <dgm:prSet/>
      <dgm:spPr/>
      <dgm:t>
        <a:bodyPr/>
        <a:lstStyle/>
        <a:p>
          <a:endParaRPr lang="en-US"/>
        </a:p>
      </dgm:t>
    </dgm:pt>
    <dgm:pt modelId="{C3D36CBC-490C-482D-92F6-6A00F12AE5C3}">
      <dgm:prSet/>
      <dgm:spPr/>
      <dgm:t>
        <a:bodyPr/>
        <a:lstStyle/>
        <a:p>
          <a:r>
            <a:rPr lang="cs-CZ" baseline="0"/>
            <a:t>Měď přispívá k normálnímu přenosu železa v těle</a:t>
          </a:r>
          <a:endParaRPr lang="en-US"/>
        </a:p>
      </dgm:t>
    </dgm:pt>
    <dgm:pt modelId="{10F0A145-AA7E-49A3-A660-DA243618893A}" type="parTrans" cxnId="{C2BC20B1-00E0-4C2D-BB0D-CEFDDCD7D123}">
      <dgm:prSet/>
      <dgm:spPr/>
      <dgm:t>
        <a:bodyPr/>
        <a:lstStyle/>
        <a:p>
          <a:endParaRPr lang="en-US"/>
        </a:p>
      </dgm:t>
    </dgm:pt>
    <dgm:pt modelId="{1635DD47-E79B-463D-893F-B2E4F9359B77}" type="sibTrans" cxnId="{C2BC20B1-00E0-4C2D-BB0D-CEFDDCD7D123}">
      <dgm:prSet/>
      <dgm:spPr/>
      <dgm:t>
        <a:bodyPr/>
        <a:lstStyle/>
        <a:p>
          <a:endParaRPr lang="en-US"/>
        </a:p>
      </dgm:t>
    </dgm:pt>
    <dgm:pt modelId="{D66976C7-F0B0-456E-8CEF-361E7B06E641}">
      <dgm:prSet/>
      <dgm:spPr/>
      <dgm:t>
        <a:bodyPr/>
        <a:lstStyle/>
        <a:p>
          <a:r>
            <a:rPr lang="cs-CZ" baseline="0"/>
            <a:t>Měď přispívá k normální pigmentaci pokožky</a:t>
          </a:r>
          <a:endParaRPr lang="en-US"/>
        </a:p>
      </dgm:t>
    </dgm:pt>
    <dgm:pt modelId="{C410E52A-E18A-4815-9724-0BCF76D14904}" type="parTrans" cxnId="{692BDD91-81BD-4ABB-AED9-F8A49745C121}">
      <dgm:prSet/>
      <dgm:spPr/>
      <dgm:t>
        <a:bodyPr/>
        <a:lstStyle/>
        <a:p>
          <a:endParaRPr lang="en-US"/>
        </a:p>
      </dgm:t>
    </dgm:pt>
    <dgm:pt modelId="{23D3FD99-98E2-42A4-B9D2-889F71B99FF7}" type="sibTrans" cxnId="{692BDD91-81BD-4ABB-AED9-F8A49745C121}">
      <dgm:prSet/>
      <dgm:spPr/>
      <dgm:t>
        <a:bodyPr/>
        <a:lstStyle/>
        <a:p>
          <a:endParaRPr lang="en-US"/>
        </a:p>
      </dgm:t>
    </dgm:pt>
    <dgm:pt modelId="{B246D066-C995-410A-9589-56E65402F52A}">
      <dgm:prSet/>
      <dgm:spPr/>
      <dgm:t>
        <a:bodyPr/>
        <a:lstStyle/>
        <a:p>
          <a:r>
            <a:rPr lang="cs-CZ" baseline="0"/>
            <a:t>Měď přispívá k normální funkci imunitního systému</a:t>
          </a:r>
          <a:endParaRPr lang="en-US"/>
        </a:p>
      </dgm:t>
    </dgm:pt>
    <dgm:pt modelId="{7B39BCC6-2038-48BD-A2E1-BB60B361EA6B}" type="parTrans" cxnId="{D2898758-6BEF-4613-9DF5-0C3552AB475F}">
      <dgm:prSet/>
      <dgm:spPr/>
      <dgm:t>
        <a:bodyPr/>
        <a:lstStyle/>
        <a:p>
          <a:endParaRPr lang="en-US"/>
        </a:p>
      </dgm:t>
    </dgm:pt>
    <dgm:pt modelId="{F3EA0117-8A2F-4188-8AFC-0FA51296EBB9}" type="sibTrans" cxnId="{D2898758-6BEF-4613-9DF5-0C3552AB475F}">
      <dgm:prSet/>
      <dgm:spPr/>
      <dgm:t>
        <a:bodyPr/>
        <a:lstStyle/>
        <a:p>
          <a:endParaRPr lang="en-US"/>
        </a:p>
      </dgm:t>
    </dgm:pt>
    <dgm:pt modelId="{73B40830-FDF5-4E48-84D0-76EC0F58B1EB}">
      <dgm:prSet/>
      <dgm:spPr/>
      <dgm:t>
        <a:bodyPr/>
        <a:lstStyle/>
        <a:p>
          <a:r>
            <a:rPr lang="cs-CZ" baseline="0"/>
            <a:t>Měď přispívá k ochraně buněk před oxidativním stresem</a:t>
          </a:r>
          <a:endParaRPr lang="en-US"/>
        </a:p>
      </dgm:t>
    </dgm:pt>
    <dgm:pt modelId="{C9C7E703-E99B-461A-A110-156C05F466F9}" type="parTrans" cxnId="{930F5875-E393-40B1-9E5A-AC76F6246B23}">
      <dgm:prSet/>
      <dgm:spPr/>
      <dgm:t>
        <a:bodyPr/>
        <a:lstStyle/>
        <a:p>
          <a:endParaRPr lang="en-US"/>
        </a:p>
      </dgm:t>
    </dgm:pt>
    <dgm:pt modelId="{F699F69F-326E-42A9-964B-0ABD464C97B6}" type="sibTrans" cxnId="{930F5875-E393-40B1-9E5A-AC76F6246B23}">
      <dgm:prSet/>
      <dgm:spPr/>
      <dgm:t>
        <a:bodyPr/>
        <a:lstStyle/>
        <a:p>
          <a:endParaRPr lang="en-US"/>
        </a:p>
      </dgm:t>
    </dgm:pt>
    <dgm:pt modelId="{F9D892F6-C027-4C2C-94B9-D5EEDB9B9B67}" type="pres">
      <dgm:prSet presAssocID="{1011815E-3D5F-4E2A-B19E-23DA6181ED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3E1D61C-9A97-420A-8AA9-26325C171FA1}" type="pres">
      <dgm:prSet presAssocID="{F3F45DDF-9FC8-4605-8A07-2ACBAD6DC598}" presName="thickLine" presStyleLbl="alignNode1" presStyleIdx="0" presStyleCnt="8"/>
      <dgm:spPr/>
    </dgm:pt>
    <dgm:pt modelId="{34F7A4C6-BEF2-4D50-A23E-1EBCF48D1CF3}" type="pres">
      <dgm:prSet presAssocID="{F3F45DDF-9FC8-4605-8A07-2ACBAD6DC598}" presName="horz1" presStyleCnt="0"/>
      <dgm:spPr/>
    </dgm:pt>
    <dgm:pt modelId="{459AC920-438A-490E-825E-01DA0F9902D6}" type="pres">
      <dgm:prSet presAssocID="{F3F45DDF-9FC8-4605-8A07-2ACBAD6DC598}" presName="tx1" presStyleLbl="revTx" presStyleIdx="0" presStyleCnt="8"/>
      <dgm:spPr/>
      <dgm:t>
        <a:bodyPr/>
        <a:lstStyle/>
        <a:p>
          <a:endParaRPr lang="cs-CZ"/>
        </a:p>
      </dgm:t>
    </dgm:pt>
    <dgm:pt modelId="{D30E8D28-32B2-4A33-B7F7-8CA9E994F9EC}" type="pres">
      <dgm:prSet presAssocID="{F3F45DDF-9FC8-4605-8A07-2ACBAD6DC598}" presName="vert1" presStyleCnt="0"/>
      <dgm:spPr/>
    </dgm:pt>
    <dgm:pt modelId="{953F527B-C325-4F28-84BC-2E35E45E16FF}" type="pres">
      <dgm:prSet presAssocID="{E39E24A0-935B-46D4-B907-C0815549F503}" presName="thickLine" presStyleLbl="alignNode1" presStyleIdx="1" presStyleCnt="8"/>
      <dgm:spPr/>
    </dgm:pt>
    <dgm:pt modelId="{1D2430D5-44A3-45C9-8F70-DC654A4D7CEF}" type="pres">
      <dgm:prSet presAssocID="{E39E24A0-935B-46D4-B907-C0815549F503}" presName="horz1" presStyleCnt="0"/>
      <dgm:spPr/>
    </dgm:pt>
    <dgm:pt modelId="{3DD8AC1F-D523-4D61-A5A8-92314812220F}" type="pres">
      <dgm:prSet presAssocID="{E39E24A0-935B-46D4-B907-C0815549F503}" presName="tx1" presStyleLbl="revTx" presStyleIdx="1" presStyleCnt="8"/>
      <dgm:spPr/>
      <dgm:t>
        <a:bodyPr/>
        <a:lstStyle/>
        <a:p>
          <a:endParaRPr lang="cs-CZ"/>
        </a:p>
      </dgm:t>
    </dgm:pt>
    <dgm:pt modelId="{8F103CBF-79C6-474E-9FC1-64750D510D42}" type="pres">
      <dgm:prSet presAssocID="{E39E24A0-935B-46D4-B907-C0815549F503}" presName="vert1" presStyleCnt="0"/>
      <dgm:spPr/>
    </dgm:pt>
    <dgm:pt modelId="{7C90DD68-341F-42E6-8106-2A669F18D676}" type="pres">
      <dgm:prSet presAssocID="{58932588-D1A9-4202-88D7-E703CE0E85E7}" presName="thickLine" presStyleLbl="alignNode1" presStyleIdx="2" presStyleCnt="8"/>
      <dgm:spPr/>
    </dgm:pt>
    <dgm:pt modelId="{E52A3FD1-169F-40FF-AF83-20916E4B33C8}" type="pres">
      <dgm:prSet presAssocID="{58932588-D1A9-4202-88D7-E703CE0E85E7}" presName="horz1" presStyleCnt="0"/>
      <dgm:spPr/>
    </dgm:pt>
    <dgm:pt modelId="{402E0CD8-C45D-424B-8C5A-7839F2EE11BF}" type="pres">
      <dgm:prSet presAssocID="{58932588-D1A9-4202-88D7-E703CE0E85E7}" presName="tx1" presStyleLbl="revTx" presStyleIdx="2" presStyleCnt="8"/>
      <dgm:spPr/>
      <dgm:t>
        <a:bodyPr/>
        <a:lstStyle/>
        <a:p>
          <a:endParaRPr lang="cs-CZ"/>
        </a:p>
      </dgm:t>
    </dgm:pt>
    <dgm:pt modelId="{28DFEAD5-9081-45F8-93D7-1A274661B569}" type="pres">
      <dgm:prSet presAssocID="{58932588-D1A9-4202-88D7-E703CE0E85E7}" presName="vert1" presStyleCnt="0"/>
      <dgm:spPr/>
    </dgm:pt>
    <dgm:pt modelId="{D18664CA-53EE-4433-8A39-41AAC2404CD1}" type="pres">
      <dgm:prSet presAssocID="{91C058F2-D412-46BD-ACBB-1EB7228BDAD5}" presName="thickLine" presStyleLbl="alignNode1" presStyleIdx="3" presStyleCnt="8"/>
      <dgm:spPr/>
    </dgm:pt>
    <dgm:pt modelId="{AC54C595-44BC-45F6-8893-5844F2AFCE74}" type="pres">
      <dgm:prSet presAssocID="{91C058F2-D412-46BD-ACBB-1EB7228BDAD5}" presName="horz1" presStyleCnt="0"/>
      <dgm:spPr/>
    </dgm:pt>
    <dgm:pt modelId="{66837670-9F4A-4668-ABBA-A73D1C6BC9B4}" type="pres">
      <dgm:prSet presAssocID="{91C058F2-D412-46BD-ACBB-1EB7228BDAD5}" presName="tx1" presStyleLbl="revTx" presStyleIdx="3" presStyleCnt="8"/>
      <dgm:spPr/>
      <dgm:t>
        <a:bodyPr/>
        <a:lstStyle/>
        <a:p>
          <a:endParaRPr lang="cs-CZ"/>
        </a:p>
      </dgm:t>
    </dgm:pt>
    <dgm:pt modelId="{9DA8724F-8738-438F-9FD3-2728EC65B8DA}" type="pres">
      <dgm:prSet presAssocID="{91C058F2-D412-46BD-ACBB-1EB7228BDAD5}" presName="vert1" presStyleCnt="0"/>
      <dgm:spPr/>
    </dgm:pt>
    <dgm:pt modelId="{FB6FD3E4-C452-4991-B19F-123169372174}" type="pres">
      <dgm:prSet presAssocID="{C3D36CBC-490C-482D-92F6-6A00F12AE5C3}" presName="thickLine" presStyleLbl="alignNode1" presStyleIdx="4" presStyleCnt="8"/>
      <dgm:spPr/>
    </dgm:pt>
    <dgm:pt modelId="{E1F1B2AB-B4FF-4273-86F1-B843D5C018AE}" type="pres">
      <dgm:prSet presAssocID="{C3D36CBC-490C-482D-92F6-6A00F12AE5C3}" presName="horz1" presStyleCnt="0"/>
      <dgm:spPr/>
    </dgm:pt>
    <dgm:pt modelId="{51250D14-9D77-4007-8532-1F6EB60B0D47}" type="pres">
      <dgm:prSet presAssocID="{C3D36CBC-490C-482D-92F6-6A00F12AE5C3}" presName="tx1" presStyleLbl="revTx" presStyleIdx="4" presStyleCnt="8"/>
      <dgm:spPr/>
      <dgm:t>
        <a:bodyPr/>
        <a:lstStyle/>
        <a:p>
          <a:endParaRPr lang="cs-CZ"/>
        </a:p>
      </dgm:t>
    </dgm:pt>
    <dgm:pt modelId="{EA47C157-213A-4A4D-8C40-D9BA2E0C9C5E}" type="pres">
      <dgm:prSet presAssocID="{C3D36CBC-490C-482D-92F6-6A00F12AE5C3}" presName="vert1" presStyleCnt="0"/>
      <dgm:spPr/>
    </dgm:pt>
    <dgm:pt modelId="{56767ACA-8F80-40EE-8191-12A46BFD7157}" type="pres">
      <dgm:prSet presAssocID="{D66976C7-F0B0-456E-8CEF-361E7B06E641}" presName="thickLine" presStyleLbl="alignNode1" presStyleIdx="5" presStyleCnt="8"/>
      <dgm:spPr/>
    </dgm:pt>
    <dgm:pt modelId="{AF1FE91A-1FDB-4209-9B50-C00781200DD6}" type="pres">
      <dgm:prSet presAssocID="{D66976C7-F0B0-456E-8CEF-361E7B06E641}" presName="horz1" presStyleCnt="0"/>
      <dgm:spPr/>
    </dgm:pt>
    <dgm:pt modelId="{DE552493-D45B-40A7-B8A8-2AF280DF89A3}" type="pres">
      <dgm:prSet presAssocID="{D66976C7-F0B0-456E-8CEF-361E7B06E641}" presName="tx1" presStyleLbl="revTx" presStyleIdx="5" presStyleCnt="8"/>
      <dgm:spPr/>
      <dgm:t>
        <a:bodyPr/>
        <a:lstStyle/>
        <a:p>
          <a:endParaRPr lang="cs-CZ"/>
        </a:p>
      </dgm:t>
    </dgm:pt>
    <dgm:pt modelId="{2A40B468-34C5-45E3-A9C2-60519638B394}" type="pres">
      <dgm:prSet presAssocID="{D66976C7-F0B0-456E-8CEF-361E7B06E641}" presName="vert1" presStyleCnt="0"/>
      <dgm:spPr/>
    </dgm:pt>
    <dgm:pt modelId="{2E1B5D6C-A832-4FAD-9A53-CFF835EC178A}" type="pres">
      <dgm:prSet presAssocID="{B246D066-C995-410A-9589-56E65402F52A}" presName="thickLine" presStyleLbl="alignNode1" presStyleIdx="6" presStyleCnt="8"/>
      <dgm:spPr/>
    </dgm:pt>
    <dgm:pt modelId="{90F73CDA-3FA9-4233-8224-66D068FD0511}" type="pres">
      <dgm:prSet presAssocID="{B246D066-C995-410A-9589-56E65402F52A}" presName="horz1" presStyleCnt="0"/>
      <dgm:spPr/>
    </dgm:pt>
    <dgm:pt modelId="{1EDEDB3E-CBA9-4447-BAB0-553F537D12AE}" type="pres">
      <dgm:prSet presAssocID="{B246D066-C995-410A-9589-56E65402F52A}" presName="tx1" presStyleLbl="revTx" presStyleIdx="6" presStyleCnt="8"/>
      <dgm:spPr/>
      <dgm:t>
        <a:bodyPr/>
        <a:lstStyle/>
        <a:p>
          <a:endParaRPr lang="cs-CZ"/>
        </a:p>
      </dgm:t>
    </dgm:pt>
    <dgm:pt modelId="{CF041473-63CD-4268-8DE9-5B6BFB1ABF0E}" type="pres">
      <dgm:prSet presAssocID="{B246D066-C995-410A-9589-56E65402F52A}" presName="vert1" presStyleCnt="0"/>
      <dgm:spPr/>
    </dgm:pt>
    <dgm:pt modelId="{5F2C4878-FAB9-43A1-9123-B5ABC2E06B5C}" type="pres">
      <dgm:prSet presAssocID="{73B40830-FDF5-4E48-84D0-76EC0F58B1EB}" presName="thickLine" presStyleLbl="alignNode1" presStyleIdx="7" presStyleCnt="8"/>
      <dgm:spPr/>
    </dgm:pt>
    <dgm:pt modelId="{0CDADB53-16E1-48C7-9CB7-735001A1FC69}" type="pres">
      <dgm:prSet presAssocID="{73B40830-FDF5-4E48-84D0-76EC0F58B1EB}" presName="horz1" presStyleCnt="0"/>
      <dgm:spPr/>
    </dgm:pt>
    <dgm:pt modelId="{35758F4A-9922-48D3-A540-9ACB3A19A0DD}" type="pres">
      <dgm:prSet presAssocID="{73B40830-FDF5-4E48-84D0-76EC0F58B1EB}" presName="tx1" presStyleLbl="revTx" presStyleIdx="7" presStyleCnt="8"/>
      <dgm:spPr/>
      <dgm:t>
        <a:bodyPr/>
        <a:lstStyle/>
        <a:p>
          <a:endParaRPr lang="cs-CZ"/>
        </a:p>
      </dgm:t>
    </dgm:pt>
    <dgm:pt modelId="{C8BDB25D-69E1-4453-B7F0-88794D32D4E6}" type="pres">
      <dgm:prSet presAssocID="{73B40830-FDF5-4E48-84D0-76EC0F58B1EB}" presName="vert1" presStyleCnt="0"/>
      <dgm:spPr/>
    </dgm:pt>
  </dgm:ptLst>
  <dgm:cxnLst>
    <dgm:cxn modelId="{FEF20F80-00DD-4F67-8EB9-39DB82C80AB5}" type="presOf" srcId="{91C058F2-D412-46BD-ACBB-1EB7228BDAD5}" destId="{66837670-9F4A-4668-ABBA-A73D1C6BC9B4}" srcOrd="0" destOrd="0" presId="urn:microsoft.com/office/officeart/2008/layout/LinedList"/>
    <dgm:cxn modelId="{930F5875-E393-40B1-9E5A-AC76F6246B23}" srcId="{1011815E-3D5F-4E2A-B19E-23DA6181ED3C}" destId="{73B40830-FDF5-4E48-84D0-76EC0F58B1EB}" srcOrd="7" destOrd="0" parTransId="{C9C7E703-E99B-461A-A110-156C05F466F9}" sibTransId="{F699F69F-326E-42A9-964B-0ABD464C97B6}"/>
    <dgm:cxn modelId="{61096E8F-6937-413D-B49D-6804CC333221}" type="presOf" srcId="{58932588-D1A9-4202-88D7-E703CE0E85E7}" destId="{402E0CD8-C45D-424B-8C5A-7839F2EE11BF}" srcOrd="0" destOrd="0" presId="urn:microsoft.com/office/officeart/2008/layout/LinedList"/>
    <dgm:cxn modelId="{093FA077-0CA9-4F17-AED2-C4BD35075B88}" type="presOf" srcId="{73B40830-FDF5-4E48-84D0-76EC0F58B1EB}" destId="{35758F4A-9922-48D3-A540-9ACB3A19A0DD}" srcOrd="0" destOrd="0" presId="urn:microsoft.com/office/officeart/2008/layout/LinedList"/>
    <dgm:cxn modelId="{F26895AA-A64A-4D31-8064-5023BB493E93}" type="presOf" srcId="{D66976C7-F0B0-456E-8CEF-361E7B06E641}" destId="{DE552493-D45B-40A7-B8A8-2AF280DF89A3}" srcOrd="0" destOrd="0" presId="urn:microsoft.com/office/officeart/2008/layout/LinedList"/>
    <dgm:cxn modelId="{D2898758-6BEF-4613-9DF5-0C3552AB475F}" srcId="{1011815E-3D5F-4E2A-B19E-23DA6181ED3C}" destId="{B246D066-C995-410A-9589-56E65402F52A}" srcOrd="6" destOrd="0" parTransId="{7B39BCC6-2038-48BD-A2E1-BB60B361EA6B}" sibTransId="{F3EA0117-8A2F-4188-8AFC-0FA51296EBB9}"/>
    <dgm:cxn modelId="{0137E511-4D01-4998-931B-35548E194BFD}" type="presOf" srcId="{B246D066-C995-410A-9589-56E65402F52A}" destId="{1EDEDB3E-CBA9-4447-BAB0-553F537D12AE}" srcOrd="0" destOrd="0" presId="urn:microsoft.com/office/officeart/2008/layout/LinedList"/>
    <dgm:cxn modelId="{38A6692E-3B46-4D43-9007-1E335EE7AC16}" srcId="{1011815E-3D5F-4E2A-B19E-23DA6181ED3C}" destId="{58932588-D1A9-4202-88D7-E703CE0E85E7}" srcOrd="2" destOrd="0" parTransId="{9CA96E0B-FFE2-415A-9B6B-11151C71314B}" sibTransId="{6FDDAED9-9AC5-4EA9-86AE-9314B8199AC0}"/>
    <dgm:cxn modelId="{7DBCF5CF-1949-4CCB-9DC6-FF6FB6015C5B}" type="presOf" srcId="{F3F45DDF-9FC8-4605-8A07-2ACBAD6DC598}" destId="{459AC920-438A-490E-825E-01DA0F9902D6}" srcOrd="0" destOrd="0" presId="urn:microsoft.com/office/officeart/2008/layout/LinedList"/>
    <dgm:cxn modelId="{C2BC20B1-00E0-4C2D-BB0D-CEFDDCD7D123}" srcId="{1011815E-3D5F-4E2A-B19E-23DA6181ED3C}" destId="{C3D36CBC-490C-482D-92F6-6A00F12AE5C3}" srcOrd="4" destOrd="0" parTransId="{10F0A145-AA7E-49A3-A660-DA243618893A}" sibTransId="{1635DD47-E79B-463D-893F-B2E4F9359B77}"/>
    <dgm:cxn modelId="{EAE26B89-22EC-438A-8867-8699639A2A5F}" srcId="{1011815E-3D5F-4E2A-B19E-23DA6181ED3C}" destId="{91C058F2-D412-46BD-ACBB-1EB7228BDAD5}" srcOrd="3" destOrd="0" parTransId="{4497F875-C093-4017-8DC6-B9C7BC06FC88}" sibTransId="{A88A56CC-A663-4164-A6FA-3F1E34B0107F}"/>
    <dgm:cxn modelId="{81DF80E1-7AD7-4806-A0E3-B1C6C2848638}" srcId="{1011815E-3D5F-4E2A-B19E-23DA6181ED3C}" destId="{E39E24A0-935B-46D4-B907-C0815549F503}" srcOrd="1" destOrd="0" parTransId="{FE5A6BD2-B6A6-4E05-A2A8-70B63B0FCAD8}" sibTransId="{EE8A3519-204C-4ED9-911E-060F6CF6EA44}"/>
    <dgm:cxn modelId="{F7039A44-2543-42FA-8454-F17150646831}" type="presOf" srcId="{E39E24A0-935B-46D4-B907-C0815549F503}" destId="{3DD8AC1F-D523-4D61-A5A8-92314812220F}" srcOrd="0" destOrd="0" presId="urn:microsoft.com/office/officeart/2008/layout/LinedList"/>
    <dgm:cxn modelId="{74FE1182-F351-4DFD-BB27-3BE1F2FB9B0E}" type="presOf" srcId="{1011815E-3D5F-4E2A-B19E-23DA6181ED3C}" destId="{F9D892F6-C027-4C2C-94B9-D5EEDB9B9B67}" srcOrd="0" destOrd="0" presId="urn:microsoft.com/office/officeart/2008/layout/LinedList"/>
    <dgm:cxn modelId="{692BDD91-81BD-4ABB-AED9-F8A49745C121}" srcId="{1011815E-3D5F-4E2A-B19E-23DA6181ED3C}" destId="{D66976C7-F0B0-456E-8CEF-361E7B06E641}" srcOrd="5" destOrd="0" parTransId="{C410E52A-E18A-4815-9724-0BCF76D14904}" sibTransId="{23D3FD99-98E2-42A4-B9D2-889F71B99FF7}"/>
    <dgm:cxn modelId="{6F951D89-1F2B-4B18-A6CC-C385D55C7FB6}" type="presOf" srcId="{C3D36CBC-490C-482D-92F6-6A00F12AE5C3}" destId="{51250D14-9D77-4007-8532-1F6EB60B0D47}" srcOrd="0" destOrd="0" presId="urn:microsoft.com/office/officeart/2008/layout/LinedList"/>
    <dgm:cxn modelId="{015426AA-968E-4BCF-B1EF-45DDD55BF5D7}" srcId="{1011815E-3D5F-4E2A-B19E-23DA6181ED3C}" destId="{F3F45DDF-9FC8-4605-8A07-2ACBAD6DC598}" srcOrd="0" destOrd="0" parTransId="{32CFE620-7F48-461F-868C-D12B6109DE5E}" sibTransId="{229F19CC-93C3-4E55-8E56-DC3310AFAD9F}"/>
    <dgm:cxn modelId="{E85C79DC-0814-43D5-BCCC-60F85231EC28}" type="presParOf" srcId="{F9D892F6-C027-4C2C-94B9-D5EEDB9B9B67}" destId="{F3E1D61C-9A97-420A-8AA9-26325C171FA1}" srcOrd="0" destOrd="0" presId="urn:microsoft.com/office/officeart/2008/layout/LinedList"/>
    <dgm:cxn modelId="{C3F622DD-0705-432C-AD70-DA0AC1CBE4A6}" type="presParOf" srcId="{F9D892F6-C027-4C2C-94B9-D5EEDB9B9B67}" destId="{34F7A4C6-BEF2-4D50-A23E-1EBCF48D1CF3}" srcOrd="1" destOrd="0" presId="urn:microsoft.com/office/officeart/2008/layout/LinedList"/>
    <dgm:cxn modelId="{72F96EB1-4503-437C-B3F0-8A36980D3F5A}" type="presParOf" srcId="{34F7A4C6-BEF2-4D50-A23E-1EBCF48D1CF3}" destId="{459AC920-438A-490E-825E-01DA0F9902D6}" srcOrd="0" destOrd="0" presId="urn:microsoft.com/office/officeart/2008/layout/LinedList"/>
    <dgm:cxn modelId="{785E9175-4BCF-4F48-A078-D1F20EE201EE}" type="presParOf" srcId="{34F7A4C6-BEF2-4D50-A23E-1EBCF48D1CF3}" destId="{D30E8D28-32B2-4A33-B7F7-8CA9E994F9EC}" srcOrd="1" destOrd="0" presId="urn:microsoft.com/office/officeart/2008/layout/LinedList"/>
    <dgm:cxn modelId="{16C88FCA-648B-486B-BFE3-01CF557BFE65}" type="presParOf" srcId="{F9D892F6-C027-4C2C-94B9-D5EEDB9B9B67}" destId="{953F527B-C325-4F28-84BC-2E35E45E16FF}" srcOrd="2" destOrd="0" presId="urn:microsoft.com/office/officeart/2008/layout/LinedList"/>
    <dgm:cxn modelId="{13C024A8-09E7-4C04-8AAB-7378205FB810}" type="presParOf" srcId="{F9D892F6-C027-4C2C-94B9-D5EEDB9B9B67}" destId="{1D2430D5-44A3-45C9-8F70-DC654A4D7CEF}" srcOrd="3" destOrd="0" presId="urn:microsoft.com/office/officeart/2008/layout/LinedList"/>
    <dgm:cxn modelId="{4E8E0E15-06DB-4204-93BC-D278995D6951}" type="presParOf" srcId="{1D2430D5-44A3-45C9-8F70-DC654A4D7CEF}" destId="{3DD8AC1F-D523-4D61-A5A8-92314812220F}" srcOrd="0" destOrd="0" presId="urn:microsoft.com/office/officeart/2008/layout/LinedList"/>
    <dgm:cxn modelId="{53017659-01CF-4F45-9844-B82575D7190E}" type="presParOf" srcId="{1D2430D5-44A3-45C9-8F70-DC654A4D7CEF}" destId="{8F103CBF-79C6-474E-9FC1-64750D510D42}" srcOrd="1" destOrd="0" presId="urn:microsoft.com/office/officeart/2008/layout/LinedList"/>
    <dgm:cxn modelId="{1ABB2962-4A2A-41D0-A67E-60969CCEC9F2}" type="presParOf" srcId="{F9D892F6-C027-4C2C-94B9-D5EEDB9B9B67}" destId="{7C90DD68-341F-42E6-8106-2A669F18D676}" srcOrd="4" destOrd="0" presId="urn:microsoft.com/office/officeart/2008/layout/LinedList"/>
    <dgm:cxn modelId="{CF4A872D-C713-4DD7-9FB3-95BA277F5911}" type="presParOf" srcId="{F9D892F6-C027-4C2C-94B9-D5EEDB9B9B67}" destId="{E52A3FD1-169F-40FF-AF83-20916E4B33C8}" srcOrd="5" destOrd="0" presId="urn:microsoft.com/office/officeart/2008/layout/LinedList"/>
    <dgm:cxn modelId="{54355557-72DE-448E-9B06-DABCE34C1B1D}" type="presParOf" srcId="{E52A3FD1-169F-40FF-AF83-20916E4B33C8}" destId="{402E0CD8-C45D-424B-8C5A-7839F2EE11BF}" srcOrd="0" destOrd="0" presId="urn:microsoft.com/office/officeart/2008/layout/LinedList"/>
    <dgm:cxn modelId="{54D74816-0BDA-4040-8D95-5A4571EE6EEA}" type="presParOf" srcId="{E52A3FD1-169F-40FF-AF83-20916E4B33C8}" destId="{28DFEAD5-9081-45F8-93D7-1A274661B569}" srcOrd="1" destOrd="0" presId="urn:microsoft.com/office/officeart/2008/layout/LinedList"/>
    <dgm:cxn modelId="{3E4F7DE4-4CFF-438F-8330-B0B84D294B95}" type="presParOf" srcId="{F9D892F6-C027-4C2C-94B9-D5EEDB9B9B67}" destId="{D18664CA-53EE-4433-8A39-41AAC2404CD1}" srcOrd="6" destOrd="0" presId="urn:microsoft.com/office/officeart/2008/layout/LinedList"/>
    <dgm:cxn modelId="{786A1449-4C1E-4EF5-BA4B-1D266DBAF2C1}" type="presParOf" srcId="{F9D892F6-C027-4C2C-94B9-D5EEDB9B9B67}" destId="{AC54C595-44BC-45F6-8893-5844F2AFCE74}" srcOrd="7" destOrd="0" presId="urn:microsoft.com/office/officeart/2008/layout/LinedList"/>
    <dgm:cxn modelId="{C252CACE-741D-47CC-90BC-BCB39D35762F}" type="presParOf" srcId="{AC54C595-44BC-45F6-8893-5844F2AFCE74}" destId="{66837670-9F4A-4668-ABBA-A73D1C6BC9B4}" srcOrd="0" destOrd="0" presId="urn:microsoft.com/office/officeart/2008/layout/LinedList"/>
    <dgm:cxn modelId="{59CC9D8B-E1A3-4E7E-B659-A8CC488148E7}" type="presParOf" srcId="{AC54C595-44BC-45F6-8893-5844F2AFCE74}" destId="{9DA8724F-8738-438F-9FD3-2728EC65B8DA}" srcOrd="1" destOrd="0" presId="urn:microsoft.com/office/officeart/2008/layout/LinedList"/>
    <dgm:cxn modelId="{64F22738-3F52-4529-8FE3-C81D05CDDB05}" type="presParOf" srcId="{F9D892F6-C027-4C2C-94B9-D5EEDB9B9B67}" destId="{FB6FD3E4-C452-4991-B19F-123169372174}" srcOrd="8" destOrd="0" presId="urn:microsoft.com/office/officeart/2008/layout/LinedList"/>
    <dgm:cxn modelId="{8FE83282-67D8-4666-A504-2494F75AF242}" type="presParOf" srcId="{F9D892F6-C027-4C2C-94B9-D5EEDB9B9B67}" destId="{E1F1B2AB-B4FF-4273-86F1-B843D5C018AE}" srcOrd="9" destOrd="0" presId="urn:microsoft.com/office/officeart/2008/layout/LinedList"/>
    <dgm:cxn modelId="{F3BD8D8D-90A9-43F8-9C24-EB97834A712D}" type="presParOf" srcId="{E1F1B2AB-B4FF-4273-86F1-B843D5C018AE}" destId="{51250D14-9D77-4007-8532-1F6EB60B0D47}" srcOrd="0" destOrd="0" presId="urn:microsoft.com/office/officeart/2008/layout/LinedList"/>
    <dgm:cxn modelId="{A1A2E90E-5CF4-4611-889C-BA637E7E9B84}" type="presParOf" srcId="{E1F1B2AB-B4FF-4273-86F1-B843D5C018AE}" destId="{EA47C157-213A-4A4D-8C40-D9BA2E0C9C5E}" srcOrd="1" destOrd="0" presId="urn:microsoft.com/office/officeart/2008/layout/LinedList"/>
    <dgm:cxn modelId="{44676E20-20F5-4757-8D67-9D4513D7821B}" type="presParOf" srcId="{F9D892F6-C027-4C2C-94B9-D5EEDB9B9B67}" destId="{56767ACA-8F80-40EE-8191-12A46BFD7157}" srcOrd="10" destOrd="0" presId="urn:microsoft.com/office/officeart/2008/layout/LinedList"/>
    <dgm:cxn modelId="{E7163495-5C88-4DDE-89A1-CAC969D43BCF}" type="presParOf" srcId="{F9D892F6-C027-4C2C-94B9-D5EEDB9B9B67}" destId="{AF1FE91A-1FDB-4209-9B50-C00781200DD6}" srcOrd="11" destOrd="0" presId="urn:microsoft.com/office/officeart/2008/layout/LinedList"/>
    <dgm:cxn modelId="{631854A8-A260-4A0D-91F4-0D9870B23241}" type="presParOf" srcId="{AF1FE91A-1FDB-4209-9B50-C00781200DD6}" destId="{DE552493-D45B-40A7-B8A8-2AF280DF89A3}" srcOrd="0" destOrd="0" presId="urn:microsoft.com/office/officeart/2008/layout/LinedList"/>
    <dgm:cxn modelId="{BDCA7218-2D4B-4F69-9373-F93F8BF9A142}" type="presParOf" srcId="{AF1FE91A-1FDB-4209-9B50-C00781200DD6}" destId="{2A40B468-34C5-45E3-A9C2-60519638B394}" srcOrd="1" destOrd="0" presId="urn:microsoft.com/office/officeart/2008/layout/LinedList"/>
    <dgm:cxn modelId="{D61D09A4-4389-43CF-9713-DC65B7E1475D}" type="presParOf" srcId="{F9D892F6-C027-4C2C-94B9-D5EEDB9B9B67}" destId="{2E1B5D6C-A832-4FAD-9A53-CFF835EC178A}" srcOrd="12" destOrd="0" presId="urn:microsoft.com/office/officeart/2008/layout/LinedList"/>
    <dgm:cxn modelId="{67507DF9-CE05-4F99-A611-DF808A66E896}" type="presParOf" srcId="{F9D892F6-C027-4C2C-94B9-D5EEDB9B9B67}" destId="{90F73CDA-3FA9-4233-8224-66D068FD0511}" srcOrd="13" destOrd="0" presId="urn:microsoft.com/office/officeart/2008/layout/LinedList"/>
    <dgm:cxn modelId="{324F0012-CA39-4BA5-8195-3938D288B40C}" type="presParOf" srcId="{90F73CDA-3FA9-4233-8224-66D068FD0511}" destId="{1EDEDB3E-CBA9-4447-BAB0-553F537D12AE}" srcOrd="0" destOrd="0" presId="urn:microsoft.com/office/officeart/2008/layout/LinedList"/>
    <dgm:cxn modelId="{BB03DD16-A911-426C-B8DD-57D1E5C4A6B1}" type="presParOf" srcId="{90F73CDA-3FA9-4233-8224-66D068FD0511}" destId="{CF041473-63CD-4268-8DE9-5B6BFB1ABF0E}" srcOrd="1" destOrd="0" presId="urn:microsoft.com/office/officeart/2008/layout/LinedList"/>
    <dgm:cxn modelId="{AE964DAB-352E-45CF-9BBE-23EE8445F42C}" type="presParOf" srcId="{F9D892F6-C027-4C2C-94B9-D5EEDB9B9B67}" destId="{5F2C4878-FAB9-43A1-9123-B5ABC2E06B5C}" srcOrd="14" destOrd="0" presId="urn:microsoft.com/office/officeart/2008/layout/LinedList"/>
    <dgm:cxn modelId="{4590AAE0-73FA-4D97-9E06-3445D57F45AB}" type="presParOf" srcId="{F9D892F6-C027-4C2C-94B9-D5EEDB9B9B67}" destId="{0CDADB53-16E1-48C7-9CB7-735001A1FC69}" srcOrd="15" destOrd="0" presId="urn:microsoft.com/office/officeart/2008/layout/LinedList"/>
    <dgm:cxn modelId="{6CB773B3-0A28-467C-8013-2DFD9E97145D}" type="presParOf" srcId="{0CDADB53-16E1-48C7-9CB7-735001A1FC69}" destId="{35758F4A-9922-48D3-A540-9ACB3A19A0DD}" srcOrd="0" destOrd="0" presId="urn:microsoft.com/office/officeart/2008/layout/LinedList"/>
    <dgm:cxn modelId="{E36C7BC5-C27F-49C6-B7B4-A07EB4F6E868}" type="presParOf" srcId="{0CDADB53-16E1-48C7-9CB7-735001A1FC69}" destId="{C8BDB25D-69E1-4453-B7F0-88794D32D4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al-dictionary.thefreedictionary.com/trace+eleme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skripta.eu/w/Wilsonova_choroba" TargetMode="External"/><Relationship Id="rId3" Type="http://schemas.openxmlformats.org/officeDocument/2006/relationships/hyperlink" Target="http://www.dge.de/wissenschaft/referenzwerte/" TargetMode="External"/><Relationship Id="rId7" Type="http://schemas.openxmlformats.org/officeDocument/2006/relationships/hyperlink" Target="http://eur-lex.europa.eu/LexUriServ/LexUriServ.do?uri=OJ:L:2012:136:0001:0040:CS:PDF" TargetMode="External"/><Relationship Id="rId2" Type="http://schemas.openxmlformats.org/officeDocument/2006/relationships/hyperlink" Target="https://medical-dictionary.thefreedictionary.com/trace+el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index.php/Sideropenick%C3%A1_an%C3%A9mie" TargetMode="External"/><Relationship Id="rId5" Type="http://schemas.openxmlformats.org/officeDocument/2006/relationships/hyperlink" Target="http://www.wikiskripta.eu/index.php/%C5%BDelezo" TargetMode="External"/><Relationship Id="rId10" Type="http://schemas.openxmlformats.org/officeDocument/2006/relationships/hyperlink" Target="http://www.wikiskripta.eu/w/M%C4%9B%C4%8F" TargetMode="External"/><Relationship Id="rId4" Type="http://schemas.openxmlformats.org/officeDocument/2006/relationships/hyperlink" Target="http://lekarske.slovniky.cz/pojem/hemosideroza" TargetMode="External"/><Relationship Id="rId9" Type="http://schemas.openxmlformats.org/officeDocument/2006/relationships/hyperlink" Target="http://www.wikiskripta.eu/w/Zine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17546B-9740-424C-BD7C-EFB4C6320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684542"/>
            <a:ext cx="7772400" cy="1941341"/>
          </a:xfrm>
        </p:spPr>
        <p:txBody>
          <a:bodyPr>
            <a:normAutofit/>
          </a:bodyPr>
          <a:lstStyle/>
          <a:p>
            <a:r>
              <a:rPr lang="cs-CZ" sz="6600" dirty="0"/>
              <a:t>Stopové prvky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4800" dirty="0"/>
              <a:t>ŽELEZO – ZINEK – MĚĎ</a:t>
            </a:r>
            <a:endParaRPr lang="cs-CZ" sz="8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1C1E2DD-9AB0-4A7B-AF99-9470349D5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Zpracoval</a:t>
            </a:r>
          </a:p>
          <a:p>
            <a:pPr algn="ctr"/>
            <a:r>
              <a:rPr lang="cs-CZ" sz="2400" dirty="0"/>
              <a:t>Filip Martiník</a:t>
            </a:r>
          </a:p>
        </p:txBody>
      </p:sp>
    </p:spTree>
    <p:extLst>
      <p:ext uri="{BB962C8B-B14F-4D97-AF65-F5344CB8AC3E}">
        <p14:creationId xmlns:p14="http://schemas.microsoft.com/office/powerpoint/2010/main" val="7140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7">
            <a:extLst>
              <a:ext uri="{FF2B5EF4-FFF2-40B4-BE49-F238E27FC236}">
                <a16:creationId xmlns:a16="http://schemas.microsoft.com/office/drawing/2014/main" xmlns="" id="{4A95F967-0BD5-429B-AC82-D2A45FEA9590}"/>
              </a:ext>
            </a:extLst>
          </p:cNvPr>
          <p:cNvSpPr txBox="1">
            <a:spLocks/>
          </p:cNvSpPr>
          <p:nvPr/>
        </p:nvSpPr>
        <p:spPr>
          <a:xfrm>
            <a:off x="483800" y="374071"/>
            <a:ext cx="10932345" cy="584661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/>
              <a:t>Obecná vstřebatelnost 10 – 15 % (při nedostatku vyšší)</a:t>
            </a:r>
          </a:p>
          <a:p>
            <a:pPr algn="just"/>
            <a:r>
              <a:rPr lang="cs-CZ" sz="2800" dirty="0"/>
              <a:t>Biologická dostupnost </a:t>
            </a:r>
            <a:r>
              <a:rPr lang="cs-CZ" sz="2800" b="1" dirty="0">
                <a:solidFill>
                  <a:srgbClr val="FF0000"/>
                </a:solidFill>
              </a:rPr>
              <a:t>hemového železa </a:t>
            </a:r>
            <a:r>
              <a:rPr lang="cs-CZ" sz="2800" dirty="0"/>
              <a:t>je </a:t>
            </a:r>
            <a:r>
              <a:rPr lang="cs-CZ" sz="2800" b="1" dirty="0">
                <a:solidFill>
                  <a:srgbClr val="FF0000"/>
                </a:solidFill>
              </a:rPr>
              <a:t>20 – 30 %</a:t>
            </a:r>
          </a:p>
          <a:p>
            <a:pPr algn="just"/>
            <a:r>
              <a:rPr lang="cs-CZ" sz="2800" dirty="0"/>
              <a:t>Biologická dostupnost </a:t>
            </a:r>
            <a:r>
              <a:rPr lang="cs-CZ" sz="2800" b="1" dirty="0" err="1">
                <a:solidFill>
                  <a:schemeClr val="accent2">
                    <a:lumMod val="75000"/>
                  </a:schemeClr>
                </a:solidFill>
              </a:rPr>
              <a:t>nehemového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 železa </a:t>
            </a:r>
            <a:r>
              <a:rPr lang="cs-CZ" sz="2800" dirty="0"/>
              <a:t>je </a:t>
            </a:r>
            <a:r>
              <a:rPr lang="cs-CZ" sz="2800" b="1" dirty="0">
                <a:solidFill>
                  <a:srgbClr val="FF0000"/>
                </a:solidFill>
              </a:rPr>
              <a:t>5 %</a:t>
            </a:r>
          </a:p>
          <a:p>
            <a:pPr algn="just"/>
            <a:r>
              <a:rPr lang="cs-CZ" sz="2800" dirty="0"/>
              <a:t>Využitelnost z mateřského mléka je &gt; 30 %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</a:rPr>
              <a:t>Vstřebatelnost zvyšují: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/>
              <a:t>živočišná bílkovina (</a:t>
            </a:r>
            <a:r>
              <a:rPr lang="cs-CZ" sz="2800" dirty="0" err="1"/>
              <a:t>meat</a:t>
            </a:r>
            <a:r>
              <a:rPr lang="cs-CZ" sz="2800" dirty="0"/>
              <a:t> faktor), vitamin C a organické kyseliny</a:t>
            </a:r>
          </a:p>
          <a:p>
            <a:pPr algn="just"/>
            <a:r>
              <a:rPr lang="cs-CZ" sz="2800" b="1" u="sng" dirty="0">
                <a:solidFill>
                  <a:srgbClr val="FF0000"/>
                </a:solidFill>
              </a:rPr>
              <a:t>Vstřebatelnost snižují: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tanin, lignin, kyselina šťavelová, kyselina </a:t>
            </a:r>
            <a:r>
              <a:rPr lang="cs-CZ" sz="2800" dirty="0" err="1"/>
              <a:t>fytová</a:t>
            </a:r>
            <a:r>
              <a:rPr lang="cs-CZ" sz="2800" dirty="0"/>
              <a:t>, fosfáty, Ca, </a:t>
            </a:r>
            <a:r>
              <a:rPr lang="cs-CZ" sz="2800" dirty="0" err="1"/>
              <a:t>Cu</a:t>
            </a:r>
            <a:r>
              <a:rPr lang="cs-CZ" sz="2800" dirty="0"/>
              <a:t>, </a:t>
            </a:r>
            <a:r>
              <a:rPr lang="cs-CZ" sz="2800" dirty="0" err="1"/>
              <a:t>Zn</a:t>
            </a:r>
            <a:r>
              <a:rPr lang="cs-CZ" sz="2800" dirty="0"/>
              <a:t>, proteiny v mléce, kofein, salicyláty, antacida, tuk, iontoměniče, klofibrát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4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AA107AB9-F8C9-4E6F-AC0B-DACC96FE1238}"/>
              </a:ext>
            </a:extLst>
          </p:cNvPr>
          <p:cNvSpPr txBox="1">
            <a:spLocks/>
          </p:cNvSpPr>
          <p:nvPr/>
        </p:nvSpPr>
        <p:spPr>
          <a:xfrm>
            <a:off x="303692" y="335018"/>
            <a:ext cx="9720073" cy="49876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8ACDF150-9EC7-45FC-AC72-F59562EE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Proteiny spojené s železem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xmlns="" id="{99C8A531-12E3-4C32-BA9A-C39D6231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200" b="1" dirty="0" err="1"/>
              <a:t>Hepcidin</a:t>
            </a:r>
            <a:r>
              <a:rPr lang="cs-CZ" sz="3200" dirty="0"/>
              <a:t> – hormon řídící absorpci železa</a:t>
            </a:r>
          </a:p>
          <a:p>
            <a:pPr algn="just"/>
            <a:r>
              <a:rPr lang="cs-CZ" sz="3200" b="1" dirty="0"/>
              <a:t>Transferin</a:t>
            </a:r>
            <a:r>
              <a:rPr lang="cs-CZ" sz="3200" dirty="0"/>
              <a:t> – transportní bílkovina pro železo</a:t>
            </a:r>
          </a:p>
          <a:p>
            <a:pPr algn="just"/>
            <a:r>
              <a:rPr lang="cs-CZ" sz="3200" b="1" dirty="0"/>
              <a:t>Feritin</a:t>
            </a:r>
            <a:r>
              <a:rPr lang="cs-CZ" sz="3200" dirty="0"/>
              <a:t> a </a:t>
            </a:r>
            <a:r>
              <a:rPr lang="cs-CZ" sz="3200" b="1" dirty="0" err="1"/>
              <a:t>Hemosiderin</a:t>
            </a:r>
            <a:r>
              <a:rPr lang="cs-CZ" sz="3200" dirty="0"/>
              <a:t> – zásobní proteiny železa</a:t>
            </a:r>
          </a:p>
          <a:p>
            <a:pPr algn="just"/>
            <a:r>
              <a:rPr lang="cs-CZ" sz="3200" b="1" dirty="0" err="1"/>
              <a:t>Laktoferin</a:t>
            </a:r>
            <a:r>
              <a:rPr lang="cs-CZ" sz="3200" dirty="0"/>
              <a:t> (</a:t>
            </a:r>
            <a:r>
              <a:rPr lang="cs-CZ" sz="3200" b="1" dirty="0"/>
              <a:t>+</a:t>
            </a:r>
            <a:r>
              <a:rPr lang="cs-CZ" sz="3200" dirty="0"/>
              <a:t> </a:t>
            </a:r>
            <a:r>
              <a:rPr lang="cs-CZ" sz="3200" b="1" dirty="0" err="1"/>
              <a:t>laktoalbumin</a:t>
            </a:r>
            <a:r>
              <a:rPr lang="cs-CZ" sz="3200" dirty="0"/>
              <a:t>) – zvyšují dostupnost železa z mateřského mléka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ýsledek obrázku pro ferritin">
            <a:extLst>
              <a:ext uri="{FF2B5EF4-FFF2-40B4-BE49-F238E27FC236}">
                <a16:creationId xmlns:a16="http://schemas.microsoft.com/office/drawing/2014/main" xmlns="" id="{6F77BC62-82A1-420C-BFA8-D1124BB3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5" y="188686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56F967-C401-49D9-B883-23873FC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CA1374-80EB-4F7C-90C2-12D3A84C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3313"/>
            <a:ext cx="10471186" cy="4905829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Hemoglobin – transport kyslíku</a:t>
            </a:r>
          </a:p>
          <a:p>
            <a:r>
              <a:rPr lang="cs-CZ" sz="2800" dirty="0"/>
              <a:t>Krvetvorba</a:t>
            </a:r>
          </a:p>
          <a:p>
            <a:r>
              <a:rPr lang="cs-CZ" sz="2800" dirty="0"/>
              <a:t>Myoglobin – transport a krátkodobé uchovávání kyslíku se svalových buňkách</a:t>
            </a:r>
          </a:p>
          <a:p>
            <a:r>
              <a:rPr lang="cs-CZ" sz="2800" dirty="0"/>
              <a:t>Cytochromy</a:t>
            </a:r>
          </a:p>
          <a:p>
            <a:pPr lvl="1"/>
            <a:r>
              <a:rPr lang="cs-CZ" sz="2400" dirty="0"/>
              <a:t>tvorba energie (dýchací řetězec)</a:t>
            </a:r>
          </a:p>
          <a:p>
            <a:pPr lvl="1"/>
            <a:r>
              <a:rPr lang="cs-CZ" sz="2400" dirty="0" err="1"/>
              <a:t>monooxygenázový</a:t>
            </a:r>
            <a:r>
              <a:rPr lang="cs-CZ" sz="2400" dirty="0"/>
              <a:t> systém organismu (biotransformace </a:t>
            </a:r>
            <a:r>
              <a:rPr lang="cs-CZ" sz="2400" dirty="0" err="1"/>
              <a:t>xenobiotik</a:t>
            </a:r>
            <a:r>
              <a:rPr lang="cs-CZ" sz="2400" dirty="0"/>
              <a:t> a biosyntézy steroidních hormonů a vitaminu D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r>
              <a:rPr lang="cs-CZ" sz="2800" dirty="0"/>
              <a:t>Syntéza endogenních látek (karnitin, </a:t>
            </a:r>
            <a:r>
              <a:rPr lang="cs-CZ" sz="2800" dirty="0" err="1"/>
              <a:t>eikosanoidy</a:t>
            </a:r>
            <a:r>
              <a:rPr lang="cs-CZ" sz="2800" dirty="0"/>
              <a:t>, kolagen, neurotransmitery (dopamin))</a:t>
            </a:r>
          </a:p>
          <a:p>
            <a:r>
              <a:rPr lang="cs-CZ" sz="2800" dirty="0"/>
              <a:t>Kofaktor antioxidačních enzymů – kataláza, peroxidáza</a:t>
            </a:r>
          </a:p>
          <a:p>
            <a:r>
              <a:rPr lang="cs-CZ" sz="2800" dirty="0"/>
              <a:t>Vliv na vazodilataci a imunitní systém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01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E3D7F3-FB26-48F1-BF59-80005697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Nadbytek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D0F0004-7E23-41CF-9AB6-CDC1EF58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Neexistuje exkreční cesta pro železo! </a:t>
            </a:r>
            <a:r>
              <a:rPr lang="cs-CZ" sz="2800" dirty="0">
                <a:sym typeface="Wingdings 3" panose="05040102010807070707" pitchFamily="18" charset="2"/>
              </a:rPr>
              <a:t></a:t>
            </a:r>
            <a:r>
              <a:rPr lang="cs-CZ" sz="2800" dirty="0"/>
              <a:t> za určitých okolností se přebytek železa hromadí v tkáních</a:t>
            </a:r>
          </a:p>
          <a:p>
            <a:r>
              <a:rPr lang="cs-CZ" sz="2800" b="1" dirty="0"/>
              <a:t>Chronický alkoholismus </a:t>
            </a:r>
            <a:r>
              <a:rPr lang="cs-CZ" sz="2800" dirty="0">
                <a:sym typeface="Wingdings 3" panose="05040102010807070707" pitchFamily="18" charset="2"/>
              </a:rPr>
              <a:t> zvyšuje absorpci</a:t>
            </a:r>
          </a:p>
          <a:p>
            <a:r>
              <a:rPr lang="cs-CZ" sz="2800" b="1" dirty="0" err="1">
                <a:sym typeface="Wingdings 3" panose="05040102010807070707" pitchFamily="18" charset="2"/>
              </a:rPr>
              <a:t>Hemosideróza</a:t>
            </a:r>
            <a:r>
              <a:rPr lang="cs-CZ" sz="2800" dirty="0">
                <a:sym typeface="Wingdings 3" panose="05040102010807070707" pitchFamily="18" charset="2"/>
              </a:rPr>
              <a:t> – hromadění železa v těle při jeho špatném využití a jeho zvýšené dodávce</a:t>
            </a:r>
          </a:p>
          <a:p>
            <a:r>
              <a:rPr lang="cs-CZ" sz="2800" b="1" dirty="0">
                <a:sym typeface="Wingdings 3" panose="05040102010807070707" pitchFamily="18" charset="2"/>
              </a:rPr>
              <a:t>Hemochromatóza</a:t>
            </a:r>
            <a:r>
              <a:rPr lang="cs-CZ" sz="2800" dirty="0">
                <a:sym typeface="Wingdings 3" panose="05040102010807070707" pitchFamily="18" charset="2"/>
              </a:rPr>
              <a:t> – hromadění železa v tkáních</a:t>
            </a:r>
          </a:p>
          <a:p>
            <a:pPr lvl="1"/>
            <a:r>
              <a:rPr lang="cs-CZ" sz="2400" b="1" i="1" dirty="0">
                <a:sym typeface="Wingdings 3" panose="05040102010807070707" pitchFamily="18" charset="2"/>
              </a:rPr>
              <a:t>primární</a:t>
            </a:r>
            <a:r>
              <a:rPr lang="cs-CZ" sz="2400" dirty="0">
                <a:sym typeface="Wingdings 3" panose="05040102010807070707" pitchFamily="18" charset="2"/>
              </a:rPr>
              <a:t> (dědičné onemocnění) × </a:t>
            </a:r>
            <a:r>
              <a:rPr lang="cs-CZ" sz="2400" b="1" i="1" dirty="0">
                <a:sym typeface="Wingdings 3" panose="05040102010807070707" pitchFamily="18" charset="2"/>
              </a:rPr>
              <a:t>sekundární</a:t>
            </a:r>
            <a:r>
              <a:rPr lang="cs-CZ" sz="2400" dirty="0">
                <a:sym typeface="Wingdings 3" panose="05040102010807070707" pitchFamily="18" charset="2"/>
              </a:rPr>
              <a:t> (např. při opakovaných transfuzích)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D6CAC4-978D-4CFB-935D-0665DA6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AA1F8E-52B0-418A-9E57-4E3A78AF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Sideropenická</a:t>
            </a:r>
            <a:r>
              <a:rPr lang="cs-CZ" sz="2800" dirty="0"/>
              <a:t> anémie – </a:t>
            </a:r>
            <a:r>
              <a:rPr lang="cs-CZ" sz="2800" dirty="0" err="1"/>
              <a:t>mikrocytární</a:t>
            </a:r>
            <a:r>
              <a:rPr lang="cs-CZ" sz="2800" dirty="0"/>
              <a:t>, </a:t>
            </a:r>
            <a:r>
              <a:rPr lang="cs-CZ" sz="2800" dirty="0" err="1"/>
              <a:t>hypochromní</a:t>
            </a:r>
            <a:endParaRPr lang="cs-CZ" sz="2800" dirty="0"/>
          </a:p>
          <a:p>
            <a:r>
              <a:rPr lang="cs-CZ" sz="2800" b="1" dirty="0"/>
              <a:t>Příčiny:</a:t>
            </a:r>
            <a:r>
              <a:rPr lang="cs-CZ" sz="2800" dirty="0"/>
              <a:t> silná menstruace, nízký příjem, vysoké ztráty, krvácení do GIT, záněty, nádorová onemocnění – přesuny </a:t>
            </a:r>
            <a:r>
              <a:rPr lang="cs-CZ" sz="2800" dirty="0" err="1"/>
              <a:t>Fe</a:t>
            </a:r>
            <a:endParaRPr lang="cs-CZ" sz="2800" dirty="0"/>
          </a:p>
          <a:p>
            <a:r>
              <a:rPr lang="cs-CZ" sz="2800" b="1" dirty="0"/>
              <a:t>Projevy:</a:t>
            </a:r>
            <a:r>
              <a:rPr lang="cs-CZ" sz="2800" dirty="0"/>
              <a:t> ragády ústních koutků, poruchy růstu vlasů, nehtů, atrofie kůže, změny na sliznicích, únava, bolest hlavy</a:t>
            </a:r>
          </a:p>
        </p:txBody>
      </p:sp>
    </p:spTree>
    <p:extLst>
      <p:ext uri="{BB962C8B-B14F-4D97-AF65-F5344CB8AC3E}">
        <p14:creationId xmlns:p14="http://schemas.microsoft.com/office/powerpoint/2010/main" val="40978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0A79D2-0280-4144-A750-09F07BA9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7C78BD41-C9DC-4207-97A8-DCC63480F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08580"/>
              </p:ext>
            </p:extLst>
          </p:nvPr>
        </p:nvGraphicFramePr>
        <p:xfrm>
          <a:off x="1023938" y="1884218"/>
          <a:ext cx="9720262" cy="461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4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E3AC72-478A-41DE-96A4-B7C58A35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spojené s železem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E36B358A-473E-4B5C-ADF0-1A0252BDF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2811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0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7F13E83B-0719-45F0-828B-F68DEB5BA343}"/>
              </a:ext>
            </a:extLst>
          </p:cNvPr>
          <p:cNvSpPr txBox="1">
            <a:spLocks/>
          </p:cNvSpPr>
          <p:nvPr/>
        </p:nvSpPr>
        <p:spPr>
          <a:xfrm>
            <a:off x="4183519" y="2646217"/>
            <a:ext cx="3824963" cy="948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8000" dirty="0"/>
              <a:t>Zinek</a:t>
            </a:r>
          </a:p>
        </p:txBody>
      </p:sp>
      <p:sp>
        <p:nvSpPr>
          <p:cNvPr id="2" name="AutoShape 2" descr="Výsledek obrázku pro zinc">
            <a:extLst>
              <a:ext uri="{FF2B5EF4-FFF2-40B4-BE49-F238E27FC236}">
                <a16:creationId xmlns:a16="http://schemas.microsoft.com/office/drawing/2014/main" xmlns="" id="{1E189573-092F-4B56-81AE-3EF2A5853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5782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Související obrázek">
            <a:extLst>
              <a:ext uri="{FF2B5EF4-FFF2-40B4-BE49-F238E27FC236}">
                <a16:creationId xmlns:a16="http://schemas.microsoft.com/office/drawing/2014/main" xmlns="" id="{C3CA33D6-E931-4E06-966C-8AB335E8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9" y="339436"/>
            <a:ext cx="2561860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zinc">
            <a:extLst>
              <a:ext uri="{FF2B5EF4-FFF2-40B4-BE49-F238E27FC236}">
                <a16:creationId xmlns:a16="http://schemas.microsoft.com/office/drawing/2014/main" xmlns="" id="{01A1E0D0-11A3-49DA-A710-7FD5F1AE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35" y="3882736"/>
            <a:ext cx="3519055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zinc">
            <a:extLst>
              <a:ext uri="{FF2B5EF4-FFF2-40B4-BE49-F238E27FC236}">
                <a16:creationId xmlns:a16="http://schemas.microsoft.com/office/drawing/2014/main" xmlns="" id="{EC1AE43E-A4FE-4550-ADAD-C9E8D9C3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82" y="339436"/>
            <a:ext cx="2537719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17F917-E0A7-4FEA-89B4-25FB9B03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Zastoupení v organismu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8A4C35B-BABB-4688-9D2F-DFCBCE1D9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Lidské tělo obsahuje asi 2 g </a:t>
            </a:r>
          </a:p>
          <a:p>
            <a:r>
              <a:rPr lang="cs-CZ" dirty="0"/>
              <a:t>Netvoří se zásoby</a:t>
            </a:r>
          </a:p>
          <a:p>
            <a:r>
              <a:rPr lang="cs-CZ" dirty="0"/>
              <a:t>Obměna zinku ve tkáních je pomalá</a:t>
            </a:r>
          </a:p>
        </p:txBody>
      </p:sp>
    </p:spTree>
    <p:extLst>
      <p:ext uri="{BB962C8B-B14F-4D97-AF65-F5344CB8AC3E}">
        <p14:creationId xmlns:p14="http://schemas.microsoft.com/office/powerpoint/2010/main" val="31356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C00982-A791-42FD-B5FD-7D475265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příjem </a:t>
            </a:r>
            <a:r>
              <a:rPr lang="cs-CZ" sz="3200" dirty="0"/>
              <a:t>(DACH)</a:t>
            </a:r>
            <a:endParaRPr lang="cs-CZ" dirty="0"/>
          </a:p>
        </p:txBody>
      </p:sp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xmlns="" id="{773B868D-6003-470F-B044-0B3243686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806481"/>
              </p:ext>
            </p:extLst>
          </p:nvPr>
        </p:nvGraphicFramePr>
        <p:xfrm>
          <a:off x="1024128" y="1953491"/>
          <a:ext cx="10380677" cy="490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AABF4D-8027-4689-9DCC-D171F3C4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Mikroelementy vs. stopové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2AD46C0-7CB5-4906-BE5B-8B416D96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Jedná se o synonyma</a:t>
            </a:r>
          </a:p>
          <a:p>
            <a:r>
              <a:rPr lang="cs-CZ" sz="2800" dirty="0"/>
              <a:t>Definice dle </a:t>
            </a:r>
            <a:r>
              <a:rPr lang="cs-CZ" sz="2800" i="1" dirty="0" err="1"/>
              <a:t>Collins</a:t>
            </a:r>
            <a:r>
              <a:rPr lang="cs-CZ" sz="2800" i="1" dirty="0"/>
              <a:t> </a:t>
            </a:r>
            <a:r>
              <a:rPr lang="cs-CZ" sz="2800" i="1" dirty="0" err="1"/>
              <a:t>Dictionary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</a:t>
            </a:r>
            <a:r>
              <a:rPr lang="cs-CZ" sz="2800" i="1" dirty="0" err="1"/>
              <a:t>Medicine</a:t>
            </a:r>
            <a:endParaRPr lang="cs-CZ" sz="2800" i="1" dirty="0"/>
          </a:p>
          <a:p>
            <a:pPr lvl="1"/>
            <a:r>
              <a:rPr lang="cs-CZ" sz="2400" dirty="0"/>
              <a:t>Minerální látky přijímané ve stravě v malých množstvích, které jsou důležité pro správnou funkci organismu</a:t>
            </a:r>
          </a:p>
          <a:p>
            <a:r>
              <a:rPr lang="cs-CZ" sz="2800" dirty="0"/>
              <a:t>Definice dle </a:t>
            </a:r>
            <a:r>
              <a:rPr lang="cs-CZ" sz="2800" i="1" dirty="0"/>
              <a:t>Gale </a:t>
            </a:r>
            <a:r>
              <a:rPr lang="cs-CZ" sz="2800" i="1" dirty="0" err="1"/>
              <a:t>Encyclopedia</a:t>
            </a:r>
            <a:r>
              <a:rPr lang="cs-CZ" sz="2800" i="1" dirty="0"/>
              <a:t> </a:t>
            </a:r>
            <a:r>
              <a:rPr lang="cs-CZ" sz="2800" i="1" dirty="0" err="1"/>
              <a:t>of</a:t>
            </a:r>
            <a:r>
              <a:rPr lang="cs-CZ" sz="2800" i="1" dirty="0"/>
              <a:t> </a:t>
            </a:r>
            <a:r>
              <a:rPr lang="cs-CZ" sz="2800" i="1" dirty="0" err="1"/>
              <a:t>Medicine</a:t>
            </a:r>
            <a:endParaRPr lang="cs-CZ" sz="2800" dirty="0"/>
          </a:p>
          <a:p>
            <a:pPr lvl="1"/>
            <a:r>
              <a:rPr lang="cs-CZ" sz="2400" dirty="0"/>
              <a:t>Skupina prvků, které jsou zastoupeny v lidském těle ve velmi malém množství, nicméně jsou důležité pro dobré zdraví. Také se nazývají mikronutrienty.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xmlns="" id="{08ACCB1E-19B0-4D27-A79B-84EF369DDD8C}"/>
              </a:ext>
            </a:extLst>
          </p:cNvPr>
          <p:cNvSpPr txBox="1">
            <a:spLocks/>
          </p:cNvSpPr>
          <p:nvPr/>
        </p:nvSpPr>
        <p:spPr>
          <a:xfrm>
            <a:off x="6150311" y="6442362"/>
            <a:ext cx="6041689" cy="4156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>
                <a:hlinkClick r:id="rId2"/>
              </a:rPr>
              <a:t>https://medical-dictionary.thefreedictionary.com/trace+elements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6321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86FCE8-CD83-4FDD-AC3A-6FB35301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8C3D17E-3E61-408C-8EB7-83B620AB5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Hovězí maso, vepřové maso, obiloviny, mléčné výrobky, luštěniny, celozrnné pečivo</a:t>
            </a:r>
          </a:p>
        </p:txBody>
      </p:sp>
      <p:pic>
        <p:nvPicPr>
          <p:cNvPr id="1026" name="Picture 2" descr="Výsledek obrázku pro hovězí">
            <a:extLst>
              <a:ext uri="{FF2B5EF4-FFF2-40B4-BE49-F238E27FC236}">
                <a16:creationId xmlns:a16="http://schemas.microsoft.com/office/drawing/2014/main" xmlns="" id="{A3A6F0EE-CDB0-4EC9-817B-3FA8819B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3091543"/>
            <a:ext cx="2263098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věpřové maso">
            <a:extLst>
              <a:ext uri="{FF2B5EF4-FFF2-40B4-BE49-F238E27FC236}">
                <a16:creationId xmlns:a16="http://schemas.microsoft.com/office/drawing/2014/main" xmlns="" id="{59792B87-D2DC-486A-B749-A0B73DCB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15" y="355020"/>
            <a:ext cx="2129399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obiloviny">
            <a:extLst>
              <a:ext uri="{FF2B5EF4-FFF2-40B4-BE49-F238E27FC236}">
                <a16:creationId xmlns:a16="http://schemas.microsoft.com/office/drawing/2014/main" xmlns="" id="{C839F2B2-D15A-4880-AA8E-797EDBD2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9" y="4716997"/>
            <a:ext cx="5219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luštěniny druhy">
            <a:extLst>
              <a:ext uri="{FF2B5EF4-FFF2-40B4-BE49-F238E27FC236}">
                <a16:creationId xmlns:a16="http://schemas.microsoft.com/office/drawing/2014/main" xmlns="" id="{E6025E65-7883-49B8-A4DF-C0F592B9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77" y="100086"/>
            <a:ext cx="4130489" cy="19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mléčné výrobky">
            <a:extLst>
              <a:ext uri="{FF2B5EF4-FFF2-40B4-BE49-F238E27FC236}">
                <a16:creationId xmlns:a16="http://schemas.microsoft.com/office/drawing/2014/main" xmlns="" id="{41C5D6DE-FDDA-4AF7-99A9-9ADE5246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04" y="4642838"/>
            <a:ext cx="3323716" cy="20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celozrnné pečivo">
            <a:extLst>
              <a:ext uri="{FF2B5EF4-FFF2-40B4-BE49-F238E27FC236}">
                <a16:creationId xmlns:a16="http://schemas.microsoft.com/office/drawing/2014/main" xmlns="" id="{98877BEA-1279-4554-98FE-2AE115E6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21" y="2833468"/>
            <a:ext cx="2417536" cy="15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ACD6E1-1AE4-40B4-9567-7832F3C0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Vstřebávání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47139F1-3764-4232-AB45-130526C7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79186" cy="431800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Ovlivněno potřebou organismu</a:t>
            </a:r>
          </a:p>
          <a:p>
            <a:r>
              <a:rPr lang="cs-CZ" sz="3200" dirty="0" err="1"/>
              <a:t>Enteropankreatický</a:t>
            </a:r>
            <a:r>
              <a:rPr lang="cs-CZ" sz="3200" dirty="0"/>
              <a:t> oběh</a:t>
            </a:r>
          </a:p>
          <a:p>
            <a:r>
              <a:rPr lang="cs-CZ" sz="3200" dirty="0"/>
              <a:t>Lepší využitelnost z živočišných potravin</a:t>
            </a:r>
          </a:p>
          <a:p>
            <a:endParaRPr lang="cs-CZ" sz="3200" dirty="0"/>
          </a:p>
          <a:p>
            <a:r>
              <a:rPr lang="cs-CZ" sz="3200" dirty="0"/>
              <a:t>Vstřebatelnost </a:t>
            </a:r>
            <a:r>
              <a:rPr lang="cs-CZ" sz="3200" b="1" u="sng" dirty="0"/>
              <a:t>podporují</a:t>
            </a:r>
            <a:r>
              <a:rPr lang="cs-CZ" sz="3200" dirty="0"/>
              <a:t> živočišné bílkoviny (histidin, cystein), sójové proteiny, glukóza, laktóza</a:t>
            </a:r>
          </a:p>
          <a:p>
            <a:r>
              <a:rPr lang="cs-CZ" sz="3200" dirty="0"/>
              <a:t>Vstřebatelnost je </a:t>
            </a:r>
            <a:r>
              <a:rPr lang="cs-CZ" sz="3200" b="1" u="sng" dirty="0"/>
              <a:t>snížena</a:t>
            </a:r>
            <a:r>
              <a:rPr lang="cs-CZ" sz="3200" dirty="0"/>
              <a:t> kyselina </a:t>
            </a:r>
            <a:r>
              <a:rPr lang="cs-CZ" sz="3200" dirty="0" err="1"/>
              <a:t>fytová</a:t>
            </a:r>
            <a:r>
              <a:rPr lang="cs-CZ" sz="3200" dirty="0"/>
              <a:t>, Ca, kasein, </a:t>
            </a:r>
            <a:r>
              <a:rPr lang="cs-CZ" sz="3200" dirty="0" err="1"/>
              <a:t>Cu</a:t>
            </a:r>
            <a:r>
              <a:rPr lang="cs-CZ" sz="3200" dirty="0"/>
              <a:t>, </a:t>
            </a:r>
            <a:r>
              <a:rPr lang="cs-CZ" sz="3200" dirty="0" err="1"/>
              <a:t>Fe</a:t>
            </a:r>
            <a:endParaRPr lang="cs-CZ" sz="3200" dirty="0"/>
          </a:p>
          <a:p>
            <a:r>
              <a:rPr lang="cs-CZ" sz="3200" dirty="0"/>
              <a:t>Také se snižuje při stresu, parazitárních onemocněních a infekcích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9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65CDC6-811E-42A0-9CFC-029074FD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23772A-2172-401F-B0D2-25ACC4DF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3"/>
            <a:ext cx="10308890" cy="463462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Kofaktor </a:t>
            </a:r>
            <a:r>
              <a:rPr lang="cs-CZ" sz="2800" dirty="0" err="1"/>
              <a:t>metaloenzymů</a:t>
            </a:r>
            <a:endParaRPr lang="cs-CZ" sz="2800" dirty="0"/>
          </a:p>
          <a:p>
            <a:pPr lvl="1"/>
            <a:r>
              <a:rPr lang="cs-CZ" sz="2800" dirty="0"/>
              <a:t>alkalická fosfatáza – metabolismus kostí, trávení</a:t>
            </a:r>
          </a:p>
          <a:p>
            <a:pPr lvl="1"/>
            <a:r>
              <a:rPr lang="cs-CZ" sz="2800" b="1" dirty="0" err="1"/>
              <a:t>alkoholdehydrogenáza</a:t>
            </a:r>
            <a:r>
              <a:rPr lang="cs-CZ" sz="2800" b="1" dirty="0"/>
              <a:t> (ADH)</a:t>
            </a:r>
          </a:p>
          <a:p>
            <a:pPr lvl="1"/>
            <a:r>
              <a:rPr lang="cs-CZ" sz="2800" dirty="0"/>
              <a:t>dehydratáza δ-</a:t>
            </a:r>
            <a:r>
              <a:rPr lang="cs-CZ" sz="2800" dirty="0" err="1"/>
              <a:t>aminoluvulové</a:t>
            </a:r>
            <a:r>
              <a:rPr lang="cs-CZ" sz="2800" dirty="0"/>
              <a:t> kyseliny – biosyntéza hemu</a:t>
            </a:r>
          </a:p>
          <a:p>
            <a:pPr lvl="1"/>
            <a:r>
              <a:rPr lang="cs-CZ" sz="2800" dirty="0" err="1"/>
              <a:t>ornitinkarbamoyltranferáza</a:t>
            </a:r>
            <a:r>
              <a:rPr lang="cs-CZ" sz="2800" dirty="0"/>
              <a:t> – odbourávání amoniaku</a:t>
            </a:r>
          </a:p>
          <a:p>
            <a:pPr lvl="1"/>
            <a:r>
              <a:rPr lang="cs-CZ" sz="2800" dirty="0" err="1"/>
              <a:t>timidinkináza</a:t>
            </a:r>
            <a:r>
              <a:rPr lang="cs-CZ" sz="2800" dirty="0"/>
              <a:t> . Zabudování tymidinu do DNA</a:t>
            </a:r>
          </a:p>
          <a:p>
            <a:r>
              <a:rPr lang="cs-CZ" sz="2800" dirty="0"/>
              <a:t>Podílí se na vývojových, růstových a regeneračních procesech (hojení ran, syntéza kolagenu)</a:t>
            </a:r>
          </a:p>
          <a:p>
            <a:r>
              <a:rPr lang="cs-CZ" sz="2800" dirty="0"/>
              <a:t>Buněčná proliferace a diferenciace, genová exprese</a:t>
            </a:r>
          </a:p>
          <a:p>
            <a:r>
              <a:rPr lang="cs-CZ" sz="2800" dirty="0"/>
              <a:t>Stabilita biomembrán a cytoskeletu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1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74B302-10B1-4681-A1FA-94DD38FD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5B8F40-16F7-4AB5-AB05-442BD932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9018"/>
            <a:ext cx="9720073" cy="441960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Imunitní systém</a:t>
            </a:r>
          </a:p>
          <a:p>
            <a:r>
              <a:rPr lang="cs-CZ" sz="2800" dirty="0"/>
              <a:t>Antioxidační funkce – </a:t>
            </a:r>
            <a:r>
              <a:rPr lang="cs-CZ" sz="2800" dirty="0" err="1"/>
              <a:t>superoxiddismutáza</a:t>
            </a:r>
            <a:r>
              <a:rPr lang="cs-CZ" sz="2800" dirty="0"/>
              <a:t>, kataláza, </a:t>
            </a:r>
            <a:r>
              <a:rPr lang="cs-CZ" sz="2800" dirty="0" err="1"/>
              <a:t>metalotionein</a:t>
            </a:r>
            <a:r>
              <a:rPr lang="cs-CZ" sz="2800" dirty="0"/>
              <a:t> </a:t>
            </a:r>
          </a:p>
          <a:p>
            <a:r>
              <a:rPr lang="cs-CZ" sz="2800" dirty="0"/>
              <a:t>Vliv na smyslové orgány, neurotransmitery, prostaglandiny</a:t>
            </a:r>
          </a:p>
          <a:p>
            <a:r>
              <a:rPr lang="cs-CZ" sz="2800" dirty="0"/>
              <a:t>Hormony – inzulin, glukagon, hormony štítné žlázy, pohlavní hormony, růstový hormon</a:t>
            </a:r>
          </a:p>
          <a:p>
            <a:r>
              <a:rPr lang="cs-CZ" sz="2800" dirty="0"/>
              <a:t>Vliv na vývoj mužských pohlavních orgánů, spermatogenezi a syntézu testosteronu</a:t>
            </a:r>
          </a:p>
          <a:p>
            <a:r>
              <a:rPr lang="cs-CZ" sz="2800" dirty="0"/>
              <a:t>Vliv na kvalitu vlasů, nehtů</a:t>
            </a:r>
          </a:p>
          <a:p>
            <a:r>
              <a:rPr lang="cs-CZ" sz="2800" dirty="0"/>
              <a:t>Metabolismus vitaminu A (ADH, retinol vázající protein (RBP))</a:t>
            </a:r>
          </a:p>
        </p:txBody>
      </p:sp>
    </p:spTree>
    <p:extLst>
      <p:ext uri="{BB962C8B-B14F-4D97-AF65-F5344CB8AC3E}">
        <p14:creationId xmlns:p14="http://schemas.microsoft.com/office/powerpoint/2010/main" val="37868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4F578F-2F1A-4D13-82C4-BCAFEDE4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Deficit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ED30F80-0A7A-4E60-9B18-A79F70321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1770578"/>
            <a:ext cx="5544457" cy="48334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3300" b="1" u="sng" dirty="0"/>
              <a:t>Projevy:</a:t>
            </a:r>
            <a:r>
              <a:rPr lang="cs-CZ" sz="3300" b="1" dirty="0"/>
              <a:t> </a:t>
            </a:r>
            <a:r>
              <a:rPr lang="cs-CZ" sz="3300" dirty="0"/>
              <a:t>poruchy chuti a čichu, dermatitidy, vypadávání vlasů, průjem, neuropsychické poruchy, zpomalení růstu, poruchy sexuality u mužů a reprodukce, náchylnost k infekcím, prodloužené hojení ran</a:t>
            </a:r>
          </a:p>
          <a:p>
            <a:pPr algn="just"/>
            <a:r>
              <a:rPr lang="cs-CZ" sz="3300" b="1" dirty="0" err="1"/>
              <a:t>Akrodermatitis</a:t>
            </a:r>
            <a:r>
              <a:rPr lang="cs-CZ" sz="3300" dirty="0"/>
              <a:t> </a:t>
            </a:r>
            <a:r>
              <a:rPr lang="cs-CZ" sz="3300" b="1" dirty="0" err="1"/>
              <a:t>enteropatica</a:t>
            </a:r>
            <a:r>
              <a:rPr lang="cs-CZ" sz="3300" b="1" dirty="0"/>
              <a:t> –</a:t>
            </a:r>
            <a:r>
              <a:rPr lang="cs-CZ" sz="3300" dirty="0"/>
              <a:t> dědičné onemocnění, snížená absorpce </a:t>
            </a:r>
            <a:r>
              <a:rPr lang="cs-CZ" sz="3300" dirty="0" err="1"/>
              <a:t>Zn</a:t>
            </a:r>
            <a:r>
              <a:rPr lang="cs-CZ" sz="3300" dirty="0"/>
              <a:t>, kožní projevy</a:t>
            </a:r>
          </a:p>
          <a:p>
            <a:pPr algn="just"/>
            <a:r>
              <a:rPr lang="cs-CZ" sz="2800" b="1" u="sng" dirty="0">
                <a:solidFill>
                  <a:srgbClr val="FF0000"/>
                </a:solidFill>
              </a:rPr>
              <a:t>POZOR</a:t>
            </a:r>
            <a:r>
              <a:rPr lang="cs-CZ" sz="2800" dirty="0"/>
              <a:t>  u malabsorpčního syndromu, pacientů s parenterální výživou, popálenin, při léčbě látkami snižujícími absorpci (tvorba chelátů) nebo při steatorey (ztráty tuku do stolice)</a:t>
            </a:r>
          </a:p>
        </p:txBody>
      </p:sp>
      <p:pic>
        <p:nvPicPr>
          <p:cNvPr id="2050" name="Picture 2" descr="Výsledek obrázku pro Akrodermatitis enteropathica">
            <a:extLst>
              <a:ext uri="{FF2B5EF4-FFF2-40B4-BE49-F238E27FC236}">
                <a16:creationId xmlns:a16="http://schemas.microsoft.com/office/drawing/2014/main" xmlns="" id="{72FC60FC-0C8B-419D-B797-55F212C2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41" y="1770578"/>
            <a:ext cx="5693559" cy="42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834433-723B-40A1-95D4-C640E22A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131385C-9D2D-4CED-8499-7075ECFC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Jednorázové užití 2 g – GIT potíže, horečka</a:t>
            </a:r>
          </a:p>
          <a:p>
            <a:pPr marL="0" indent="0">
              <a:buNone/>
            </a:pPr>
            <a:r>
              <a:rPr lang="cs-CZ" sz="2400" b="1" u="sng" dirty="0"/>
              <a:t>Chronická otrava </a:t>
            </a:r>
            <a:r>
              <a:rPr lang="cs-CZ" sz="2400" dirty="0"/>
              <a:t>– </a:t>
            </a:r>
            <a:r>
              <a:rPr lang="cs-CZ" sz="2400" dirty="0" err="1"/>
              <a:t>hypochromní</a:t>
            </a:r>
            <a:r>
              <a:rPr lang="cs-CZ" sz="2400" dirty="0"/>
              <a:t> anémie, neuropatie, interakce s metabolismem </a:t>
            </a:r>
            <a:r>
              <a:rPr lang="cs-CZ" sz="2400" dirty="0" err="1"/>
              <a:t>Fe</a:t>
            </a:r>
            <a:r>
              <a:rPr lang="cs-CZ" sz="2400" dirty="0"/>
              <a:t> a </a:t>
            </a:r>
            <a:r>
              <a:rPr lang="cs-CZ" sz="2400" dirty="0" err="1"/>
              <a:t>Cu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POZOR</a:t>
            </a:r>
            <a:r>
              <a:rPr lang="cs-CZ" sz="2400" dirty="0"/>
              <a:t> na úpravu potravin s nízkým pH v pozinkovaném nádobí =&gt; dochází k většímu uvolňování zinku z nádobí</a:t>
            </a:r>
          </a:p>
        </p:txBody>
      </p:sp>
    </p:spTree>
    <p:extLst>
      <p:ext uri="{BB962C8B-B14F-4D97-AF65-F5344CB8AC3E}">
        <p14:creationId xmlns:p14="http://schemas.microsoft.com/office/powerpoint/2010/main" val="25167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F2C005-BF65-4A0F-9B21-EDC11950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xmlns="" id="{091844E5-D6EF-4371-9C29-80A556E73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12334"/>
              </p:ext>
            </p:extLst>
          </p:nvPr>
        </p:nvGraphicFramePr>
        <p:xfrm>
          <a:off x="1024128" y="1687132"/>
          <a:ext cx="10059508" cy="486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xmlns="" id="{BBC3148D-FB58-402B-8DD7-4DE15B5E1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39012"/>
              </p:ext>
            </p:extLst>
          </p:nvPr>
        </p:nvGraphicFramePr>
        <p:xfrm>
          <a:off x="818091" y="831273"/>
          <a:ext cx="10555818" cy="555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9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7F13E83B-0719-45F0-828B-F68DEB5BA343}"/>
              </a:ext>
            </a:extLst>
          </p:cNvPr>
          <p:cNvSpPr txBox="1">
            <a:spLocks/>
          </p:cNvSpPr>
          <p:nvPr/>
        </p:nvSpPr>
        <p:spPr>
          <a:xfrm>
            <a:off x="4183519" y="2646217"/>
            <a:ext cx="3824963" cy="948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8000" dirty="0"/>
              <a:t>Měď</a:t>
            </a:r>
          </a:p>
        </p:txBody>
      </p:sp>
      <p:sp>
        <p:nvSpPr>
          <p:cNvPr id="2" name="AutoShape 2" descr="Výsledek obrázku pro zinc">
            <a:extLst>
              <a:ext uri="{FF2B5EF4-FFF2-40B4-BE49-F238E27FC236}">
                <a16:creationId xmlns:a16="http://schemas.microsoft.com/office/drawing/2014/main" xmlns="" id="{1E189573-092F-4B56-81AE-3EF2A5853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5782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Výsledek obrázku pro cuprum">
            <a:extLst>
              <a:ext uri="{FF2B5EF4-FFF2-40B4-BE49-F238E27FC236}">
                <a16:creationId xmlns:a16="http://schemas.microsoft.com/office/drawing/2014/main" xmlns="" id="{522763C5-558C-4261-9B32-AA23442A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82" y="3921702"/>
            <a:ext cx="2561359" cy="25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měď">
            <a:extLst>
              <a:ext uri="{FF2B5EF4-FFF2-40B4-BE49-F238E27FC236}">
                <a16:creationId xmlns:a16="http://schemas.microsoft.com/office/drawing/2014/main" xmlns="" id="{3905CB89-0375-4CC9-9F4F-0B9D52EF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9" y="145473"/>
            <a:ext cx="351590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měď potraviny">
            <a:extLst>
              <a:ext uri="{FF2B5EF4-FFF2-40B4-BE49-F238E27FC236}">
                <a16:creationId xmlns:a16="http://schemas.microsoft.com/office/drawing/2014/main" xmlns="" id="{647BA7F7-A803-480C-A08A-1496C933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44" y="4021281"/>
            <a:ext cx="4715350" cy="24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113480-1985-4FF7-ABE5-437C3F74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příjem </a:t>
            </a:r>
            <a:r>
              <a:rPr lang="cs-CZ" sz="3200" dirty="0"/>
              <a:t>(DACH)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1002B803-4399-4069-AF3B-9A6ADAB06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030861"/>
              </p:ext>
            </p:extLst>
          </p:nvPr>
        </p:nvGraphicFramePr>
        <p:xfrm>
          <a:off x="1976533" y="2299855"/>
          <a:ext cx="7815262" cy="349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A2C0C7-F633-4F41-B3A6-9F7F3E64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Stopové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3EB45BA-3BDA-4F6E-A920-DBB4E3C6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06469" cy="4023360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Příjem pod 50 mg/den</a:t>
            </a:r>
          </a:p>
          <a:p>
            <a:r>
              <a:rPr lang="cs-CZ" sz="3200" dirty="0"/>
              <a:t>Koncentrace nepřesahuje 50 mg/kg</a:t>
            </a:r>
          </a:p>
          <a:p>
            <a:r>
              <a:rPr lang="cs-CZ" sz="3200" dirty="0"/>
              <a:t>Představují 0,1 – 0,2 % hmotnosti lidského těla</a:t>
            </a:r>
          </a:p>
          <a:p>
            <a:r>
              <a:rPr lang="cs-CZ" sz="3200" dirty="0"/>
              <a:t>Řadíme zde: </a:t>
            </a:r>
            <a:r>
              <a:rPr lang="it-IT" sz="3200" b="1" i="1" dirty="0"/>
              <a:t>Fe</a:t>
            </a:r>
            <a:r>
              <a:rPr lang="it-IT" sz="3200" i="1" dirty="0"/>
              <a:t>, I, </a:t>
            </a:r>
            <a:r>
              <a:rPr lang="it-IT" sz="3200" b="1" i="1" dirty="0"/>
              <a:t>Cu</a:t>
            </a:r>
            <a:r>
              <a:rPr lang="it-IT" sz="3200" i="1" dirty="0"/>
              <a:t>, </a:t>
            </a:r>
            <a:r>
              <a:rPr lang="it-IT" sz="3200" b="1" i="1" dirty="0"/>
              <a:t>Zn</a:t>
            </a:r>
            <a:r>
              <a:rPr lang="it-IT" sz="3200" i="1" dirty="0"/>
              <a:t>, Co, Cr, Mo, Se, F, Mn, Ni, As, Sn, Si, V</a:t>
            </a:r>
            <a:endParaRPr lang="cs-CZ" sz="3200" i="1" dirty="0"/>
          </a:p>
          <a:p>
            <a:r>
              <a:rPr lang="cs-CZ" sz="3200" dirty="0"/>
              <a:t>Mají prokázané biochemické funkce v </a:t>
            </a:r>
            <a:r>
              <a:rPr lang="cs-CZ" sz="3200" dirty="0" err="1"/>
              <a:t>ogranismu</a:t>
            </a:r>
            <a:endParaRPr lang="cs-CZ" sz="3200" dirty="0"/>
          </a:p>
          <a:p>
            <a:r>
              <a:rPr lang="cs-CZ" sz="3200" dirty="0"/>
              <a:t>Vznik specifické poruchy struktury nebo funkce tkáně či orgánu vyvolané deficitem příslušného prvku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1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C6BE4E-1C8C-4182-A473-186C9C4E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EA86B9F-571B-4F02-9B8E-791122B22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Játra, korýši, obiloviny, ryby, skořápkové plody, kakao a čokoláda</a:t>
            </a:r>
          </a:p>
        </p:txBody>
      </p:sp>
      <p:pic>
        <p:nvPicPr>
          <p:cNvPr id="4098" name="Picture 2" descr="Výsledek obrázku pro čokoláda">
            <a:extLst>
              <a:ext uri="{FF2B5EF4-FFF2-40B4-BE49-F238E27FC236}">
                <a16:creationId xmlns:a16="http://schemas.microsoft.com/office/drawing/2014/main" xmlns="" id="{8B4E9F58-D80E-4307-A3D7-064284B8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08" y="184023"/>
            <a:ext cx="315221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játra jídlo">
            <a:extLst>
              <a:ext uri="{FF2B5EF4-FFF2-40B4-BE49-F238E27FC236}">
                <a16:creationId xmlns:a16="http://schemas.microsoft.com/office/drawing/2014/main" xmlns="" id="{39DEC827-0EB1-4FD0-BA7A-27F4AEB9D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1" y="2656058"/>
            <a:ext cx="2113716" cy="21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ouvisející obrázek">
            <a:extLst>
              <a:ext uri="{FF2B5EF4-FFF2-40B4-BE49-F238E27FC236}">
                <a16:creationId xmlns:a16="http://schemas.microsoft.com/office/drawing/2014/main" xmlns="" id="{048FCEC8-00AB-467A-94A3-72374BC9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87" y="4014014"/>
            <a:ext cx="3643915" cy="27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ryby jídlo">
            <a:extLst>
              <a:ext uri="{FF2B5EF4-FFF2-40B4-BE49-F238E27FC236}">
                <a16:creationId xmlns:a16="http://schemas.microsoft.com/office/drawing/2014/main" xmlns="" id="{A47F0A8F-BAC6-4E0A-94BA-961A0B71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01" y="2213619"/>
            <a:ext cx="2663033" cy="15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obiloviny">
            <a:extLst>
              <a:ext uri="{FF2B5EF4-FFF2-40B4-BE49-F238E27FC236}">
                <a16:creationId xmlns:a16="http://schemas.microsoft.com/office/drawing/2014/main" xmlns="" id="{46DB4A09-F885-4F8A-8E1C-353F3C73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39" y="132615"/>
            <a:ext cx="2073531" cy="20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Výsledek obrázku pro skořápkové plody">
            <a:extLst>
              <a:ext uri="{FF2B5EF4-FFF2-40B4-BE49-F238E27FC236}">
                <a16:creationId xmlns:a16="http://schemas.microsoft.com/office/drawing/2014/main" xmlns="" id="{9898D172-6F29-4406-BDDC-626F43C6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1" y="4870358"/>
            <a:ext cx="3138395" cy="17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Výsledek obrázku pro kakao">
            <a:extLst>
              <a:ext uri="{FF2B5EF4-FFF2-40B4-BE49-F238E27FC236}">
                <a16:creationId xmlns:a16="http://schemas.microsoft.com/office/drawing/2014/main" xmlns="" id="{86C41D87-0689-40C1-8D6E-2F1BE9FE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37" y="3467272"/>
            <a:ext cx="3240931" cy="2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9F539D-C1A9-4CF4-BD63-829E5C5D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5439AE9-4876-4DFE-9DEC-F24030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8801"/>
            <a:ext cx="9720073" cy="4905828"/>
          </a:xfrm>
        </p:spPr>
        <p:txBody>
          <a:bodyPr>
            <a:normAutofit/>
          </a:bodyPr>
          <a:lstStyle/>
          <a:p>
            <a:r>
              <a:rPr lang="cs-CZ" sz="3200" dirty="0" err="1"/>
              <a:t>Ceruloplazmin</a:t>
            </a:r>
            <a:endParaRPr lang="cs-CZ" sz="3200" dirty="0"/>
          </a:p>
          <a:p>
            <a:pPr lvl="1"/>
            <a:r>
              <a:rPr lang="cs-CZ" sz="2800" dirty="0"/>
              <a:t>oxidace Fe</a:t>
            </a:r>
            <a:r>
              <a:rPr lang="cs-CZ" sz="2800" baseline="30000" dirty="0"/>
              <a:t>2+</a:t>
            </a:r>
            <a:r>
              <a:rPr lang="cs-CZ" sz="2800" dirty="0"/>
              <a:t> na Fe</a:t>
            </a:r>
            <a:r>
              <a:rPr lang="cs-CZ" sz="2800" baseline="30000" dirty="0"/>
              <a:t>3+ </a:t>
            </a:r>
            <a:r>
              <a:rPr lang="cs-CZ" sz="2800" dirty="0"/>
              <a:t>(důležité pro vazbu na transferin)</a:t>
            </a:r>
          </a:p>
          <a:p>
            <a:pPr lvl="1"/>
            <a:r>
              <a:rPr lang="cs-CZ" sz="2800" dirty="0"/>
              <a:t>transport mědi</a:t>
            </a:r>
          </a:p>
          <a:p>
            <a:pPr lvl="1"/>
            <a:r>
              <a:rPr lang="cs-CZ" sz="2800" dirty="0"/>
              <a:t>inhibice </a:t>
            </a:r>
            <a:r>
              <a:rPr lang="cs-CZ" sz="2800" dirty="0" err="1"/>
              <a:t>peroxidace</a:t>
            </a:r>
            <a:r>
              <a:rPr lang="cs-CZ" sz="2800" dirty="0"/>
              <a:t> lipidů dvojmocnými kovy</a:t>
            </a:r>
          </a:p>
          <a:p>
            <a:pPr lvl="1"/>
            <a:r>
              <a:rPr lang="cs-CZ" sz="2800" b="1" dirty="0"/>
              <a:t>protein akutní fáze</a:t>
            </a:r>
            <a:endParaRPr lang="cs-CZ" sz="2800" dirty="0"/>
          </a:p>
          <a:p>
            <a:r>
              <a:rPr lang="cs-CZ" sz="3200" dirty="0" err="1"/>
              <a:t>Superoxiddismutáza</a:t>
            </a:r>
            <a:r>
              <a:rPr lang="cs-CZ" sz="3200" dirty="0"/>
              <a:t> – antioxidační ochrana buněk</a:t>
            </a:r>
          </a:p>
          <a:p>
            <a:r>
              <a:rPr lang="cs-CZ" sz="3200" dirty="0"/>
              <a:t>Cytochrom c-oxidáza – dýchací řetězec</a:t>
            </a:r>
          </a:p>
          <a:p>
            <a:r>
              <a:rPr lang="cs-CZ" sz="3200" dirty="0" err="1"/>
              <a:t>Lysyloxidáza</a:t>
            </a:r>
            <a:endParaRPr lang="cs-CZ" sz="3200" dirty="0"/>
          </a:p>
          <a:p>
            <a:r>
              <a:rPr lang="cs-CZ" sz="3200" dirty="0"/>
              <a:t>Tyrozináza – vznik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2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54F472-8113-47A6-838B-7B805928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A767A6-0831-4CB3-ADAC-4E751B9A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r>
              <a:rPr lang="cs-CZ" sz="2800" dirty="0"/>
              <a:t>Dopamin-</a:t>
            </a:r>
            <a:r>
              <a:rPr lang="el-GR" sz="2800" dirty="0"/>
              <a:t>β</a:t>
            </a:r>
            <a:r>
              <a:rPr lang="cs-CZ" sz="2800" dirty="0"/>
              <a:t>-hydroxyláza – biosyntéza katecholaminů</a:t>
            </a:r>
          </a:p>
          <a:p>
            <a:r>
              <a:rPr lang="cs-CZ" sz="2800" dirty="0"/>
              <a:t>Aminooxidáza – např. degradace neurotransmiterů</a:t>
            </a:r>
          </a:p>
          <a:p>
            <a:r>
              <a:rPr lang="cs-CZ" sz="2800" dirty="0"/>
              <a:t>Regulace genové exprese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5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978170-4B8F-4504-A53B-01F290AF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Deficit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01D234A-F098-4F88-8944-A79EAACD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6720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err="1"/>
              <a:t>Mikrocytární</a:t>
            </a:r>
            <a:r>
              <a:rPr lang="cs-CZ" sz="3200" dirty="0"/>
              <a:t>, </a:t>
            </a:r>
            <a:r>
              <a:rPr lang="cs-CZ" sz="3200" dirty="0" err="1"/>
              <a:t>hypochromní</a:t>
            </a:r>
            <a:r>
              <a:rPr lang="cs-CZ" sz="3200" dirty="0"/>
              <a:t> anémie</a:t>
            </a:r>
          </a:p>
          <a:p>
            <a:pPr lvl="1"/>
            <a:r>
              <a:rPr lang="cs-CZ" sz="2800" dirty="0"/>
              <a:t>anémie nereaguje na podání </a:t>
            </a:r>
            <a:r>
              <a:rPr lang="cs-CZ" sz="2800" dirty="0" err="1"/>
              <a:t>Fe</a:t>
            </a:r>
            <a:r>
              <a:rPr lang="cs-CZ" sz="2800" dirty="0"/>
              <a:t>, snížen </a:t>
            </a:r>
            <a:r>
              <a:rPr lang="cs-CZ" sz="2800" dirty="0" err="1"/>
              <a:t>ceruloplasmin</a:t>
            </a:r>
            <a:endParaRPr lang="cs-CZ" sz="2800" dirty="0"/>
          </a:p>
          <a:p>
            <a:r>
              <a:rPr lang="cs-CZ" sz="3200" dirty="0"/>
              <a:t>Poruchy imunity</a:t>
            </a:r>
          </a:p>
          <a:p>
            <a:r>
              <a:rPr lang="cs-CZ" sz="3200" dirty="0"/>
              <a:t>Leukopenie, osteoporóza</a:t>
            </a:r>
          </a:p>
          <a:p>
            <a:r>
              <a:rPr lang="cs-CZ" sz="3200" dirty="0"/>
              <a:t>Poruchy růstu vlasů a nehtů</a:t>
            </a:r>
          </a:p>
          <a:p>
            <a:r>
              <a:rPr lang="cs-CZ" sz="3200" dirty="0"/>
              <a:t>Narušená tvorba kolagenu a elastinu</a:t>
            </a:r>
          </a:p>
          <a:p>
            <a:r>
              <a:rPr lang="cs-CZ" sz="3200" dirty="0"/>
              <a:t>Snížená pigmentace vlasů a kůže</a:t>
            </a:r>
          </a:p>
          <a:p>
            <a:r>
              <a:rPr lang="cs-CZ" sz="3200" dirty="0"/>
              <a:t>V pokročilém stádiu neurologické poruchy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6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AD3ACD-6D50-445F-9CF6-3919744A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Menkesova</a:t>
            </a:r>
            <a:r>
              <a:rPr lang="cs-CZ" dirty="0"/>
              <a:t> choroba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3CEA089-55B8-4351-A3A1-1B014DCE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Genetické onemocnění vázané na X chromozom</a:t>
            </a:r>
          </a:p>
          <a:p>
            <a:r>
              <a:rPr lang="cs-CZ" sz="2800" dirty="0"/>
              <a:t>Postižen gen kódující Cu</a:t>
            </a:r>
            <a:r>
              <a:rPr lang="cs-CZ" sz="2800" baseline="30000" dirty="0"/>
              <a:t>2+</a:t>
            </a:r>
            <a:r>
              <a:rPr lang="cs-CZ" sz="2800" dirty="0"/>
              <a:t>-transportující </a:t>
            </a:r>
            <a:r>
              <a:rPr lang="cs-CZ" sz="2800" dirty="0" err="1"/>
              <a:t>ATPázu</a:t>
            </a:r>
            <a:endParaRPr lang="cs-CZ" sz="2800" dirty="0"/>
          </a:p>
          <a:p>
            <a:r>
              <a:rPr lang="cs-CZ" sz="2800" dirty="0"/>
              <a:t>Neschopnost střevních buněk transportovat měď do krevního řečiště</a:t>
            </a:r>
          </a:p>
          <a:p>
            <a:r>
              <a:rPr lang="cs-CZ" sz="2800" dirty="0"/>
              <a:t>Projeví se u kojenců mužského pohlaví už v prvních několika týdnech</a:t>
            </a:r>
          </a:p>
          <a:p>
            <a:r>
              <a:rPr lang="cs-CZ" sz="2800" dirty="0"/>
              <a:t>Postižení umírají většinou do tří let po narození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24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362659-597E-407F-BC9F-D963170A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Wilsonova choroba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3B170D-E6F1-403F-A08A-4FE67EC2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4945"/>
            <a:ext cx="10778666" cy="4932219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Autosomálně recesivní dědičné onemocnění, které způsobuje hromadění mědi v játrech v důsledku porušení exkrece do žluči, následně i jiných orgánech</a:t>
            </a:r>
          </a:p>
          <a:p>
            <a:r>
              <a:rPr lang="cs-CZ" sz="2800" b="1" u="sng" dirty="0"/>
              <a:t>Diagnostika:</a:t>
            </a:r>
            <a:r>
              <a:rPr lang="cs-CZ" sz="2800" b="1" dirty="0"/>
              <a:t> </a:t>
            </a:r>
            <a:r>
              <a:rPr lang="cs-CZ" sz="2800" dirty="0"/>
              <a:t>snížená sérová hladina </a:t>
            </a:r>
            <a:r>
              <a:rPr lang="cs-CZ" sz="2800" dirty="0" err="1"/>
              <a:t>ceruloplasminu</a:t>
            </a:r>
            <a:r>
              <a:rPr lang="cs-CZ" sz="2800" dirty="0"/>
              <a:t>; zvýšené vylučování mědi močí (za 24 hod); </a:t>
            </a:r>
            <a:r>
              <a:rPr lang="cs-CZ" sz="2800" dirty="0" err="1"/>
              <a:t>Kayserův-Fleischerův</a:t>
            </a:r>
            <a:r>
              <a:rPr lang="cs-CZ" sz="2800" dirty="0"/>
              <a:t> prstenec na okraji rohovky; hemolýza; zvýšený obsah mědi v játrech</a:t>
            </a:r>
          </a:p>
          <a:p>
            <a:r>
              <a:rPr lang="cs-CZ" sz="2800" b="1" u="sng" dirty="0"/>
              <a:t>Léčba</a:t>
            </a:r>
          </a:p>
          <a:p>
            <a:pPr lvl="1"/>
            <a:r>
              <a:rPr lang="cs-CZ" sz="2400" dirty="0"/>
              <a:t>celoživotní léčba je prevencí poškození jater a CNS</a:t>
            </a:r>
          </a:p>
          <a:p>
            <a:pPr lvl="1"/>
            <a:r>
              <a:rPr lang="cs-CZ" sz="2400" dirty="0"/>
              <a:t>omezení potravin bohatých na měď (mořské ryby, čokoláda, kakao)</a:t>
            </a:r>
          </a:p>
          <a:p>
            <a:pPr lvl="1"/>
            <a:r>
              <a:rPr lang="cs-CZ" sz="2400" dirty="0"/>
              <a:t>podávání léků </a:t>
            </a:r>
            <a:r>
              <a:rPr lang="cs-CZ" sz="2400" dirty="0" err="1"/>
              <a:t>chelatujících</a:t>
            </a:r>
            <a:r>
              <a:rPr lang="cs-CZ" sz="2400" dirty="0"/>
              <a:t> měď (</a:t>
            </a:r>
            <a:r>
              <a:rPr lang="cs-CZ" sz="2400" dirty="0" err="1"/>
              <a:t>Penicilamin</a:t>
            </a:r>
            <a:r>
              <a:rPr lang="cs-CZ" sz="2400" dirty="0"/>
              <a:t> 1000 mg/den)</a:t>
            </a:r>
          </a:p>
          <a:p>
            <a:pPr lvl="1"/>
            <a:r>
              <a:rPr lang="cs-CZ" sz="2400" dirty="0"/>
              <a:t>zinek – snižuje resorpci mědi střevem</a:t>
            </a:r>
          </a:p>
          <a:p>
            <a:pPr lvl="1"/>
            <a:r>
              <a:rPr lang="cs-CZ" sz="2400" dirty="0"/>
              <a:t>monitorování vylučování mědi močí</a:t>
            </a:r>
          </a:p>
          <a:p>
            <a:pPr lvl="1"/>
            <a:r>
              <a:rPr lang="cs-CZ" sz="2400" dirty="0"/>
              <a:t>transplantace jater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7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EEE92D9-64D9-48D6-BC47-30A4C1F3B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"/>
          <a:stretch/>
        </p:blipFill>
        <p:spPr>
          <a:xfrm>
            <a:off x="0" y="0"/>
            <a:ext cx="7646813" cy="6289964"/>
          </a:xfrm>
          <a:prstGeom prst="rect">
            <a:avLst/>
          </a:prstGeom>
        </p:spPr>
      </p:pic>
      <p:pic>
        <p:nvPicPr>
          <p:cNvPr id="5" name="Picture 2" descr="Výsledek obrázku pro Kayserův-Fleischerův prstenec">
            <a:extLst>
              <a:ext uri="{FF2B5EF4-FFF2-40B4-BE49-F238E27FC236}">
                <a16:creationId xmlns:a16="http://schemas.microsoft.com/office/drawing/2014/main" xmlns="" id="{C4213B1D-5E04-4ECA-BD8E-A781669B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72" y="1846579"/>
            <a:ext cx="3895209" cy="25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470547-008A-4247-8BFC-E36DDC80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xmlns="" id="{DAD7EBA5-FE18-4FE1-BAA9-A57CCC30E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460927"/>
              </p:ext>
            </p:extLst>
          </p:nvPr>
        </p:nvGraphicFramePr>
        <p:xfrm>
          <a:off x="1023938" y="1981200"/>
          <a:ext cx="9720262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9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C22E131-7B0B-4067-9615-96ED4ED8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4216E80F-FE8D-457F-BEB6-71BCC7754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>
                <a:sym typeface="Wingdings" panose="05000000000000000000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42130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462E5E-87DA-485F-8A19-491EFDA7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2FD8C5E-7228-4ACD-8872-5B530E8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3"/>
            <a:ext cx="9720073" cy="4454512"/>
          </a:xfrm>
        </p:spPr>
        <p:txBody>
          <a:bodyPr>
            <a:normAutofit fontScale="70000" lnSpcReduction="20000"/>
          </a:bodyPr>
          <a:lstStyle/>
          <a:p>
            <a:r>
              <a:rPr lang="cs-CZ" sz="2400" i="1" dirty="0">
                <a:hlinkClick r:id="rId2"/>
              </a:rPr>
              <a:t>https://medical-dictionary.thefreedictionary.com/trace+elements</a:t>
            </a:r>
            <a:endParaRPr lang="cs-CZ" sz="2400" i="1" dirty="0"/>
          </a:p>
          <a:p>
            <a:r>
              <a:rPr lang="cs-CZ" dirty="0"/>
              <a:t>UWE GRÖBER. PREKL. Z ANGLICKÉHO JAZYKA: JOZEF ČÁRSKY A JANKA ZÁLEŠÁKOVÁ. </a:t>
            </a:r>
            <a:r>
              <a:rPr lang="cs-CZ" i="1" dirty="0"/>
              <a:t>Mikronutrienty </a:t>
            </a:r>
            <a:r>
              <a:rPr lang="cs-CZ" i="1" dirty="0" err="1"/>
              <a:t>nastavenie</a:t>
            </a:r>
            <a:r>
              <a:rPr lang="cs-CZ" i="1" dirty="0"/>
              <a:t> metabolizmu, </a:t>
            </a:r>
            <a:r>
              <a:rPr lang="cs-CZ" i="1" dirty="0" err="1"/>
              <a:t>prevencia</a:t>
            </a:r>
            <a:r>
              <a:rPr lang="cs-CZ" i="1" dirty="0"/>
              <a:t>, </a:t>
            </a:r>
            <a:r>
              <a:rPr lang="cs-CZ" i="1" dirty="0" err="1"/>
              <a:t>liečba</a:t>
            </a:r>
            <a:r>
              <a:rPr lang="cs-CZ" dirty="0"/>
              <a:t>. Bratislava: </a:t>
            </a:r>
            <a:r>
              <a:rPr lang="cs-CZ" dirty="0" err="1"/>
              <a:t>Balneotherma</a:t>
            </a:r>
            <a:r>
              <a:rPr lang="cs-CZ" dirty="0"/>
              <a:t>, 2010. ISBN 9788097015640</a:t>
            </a:r>
          </a:p>
          <a:p>
            <a:r>
              <a:rPr lang="cs-CZ" i="1" dirty="0"/>
              <a:t>Referenční hodnoty pro příjem živin</a:t>
            </a:r>
            <a:r>
              <a:rPr lang="cs-CZ" dirty="0"/>
              <a:t>. V ČR 1. vyd. Praha: Společnost pro výživu, 2011. ISBN 978-80-254-6987-3</a:t>
            </a:r>
          </a:p>
          <a:p>
            <a:r>
              <a:rPr lang="cs-CZ" dirty="0">
                <a:hlinkClick r:id="rId3"/>
              </a:rPr>
              <a:t>http://www.dge.de/wissenschaft/referenzwerte/</a:t>
            </a:r>
            <a:endParaRPr lang="cs-CZ" dirty="0"/>
          </a:p>
          <a:p>
            <a:r>
              <a:rPr lang="cs-CZ" dirty="0"/>
              <a:t>KASPER, Heinrich. </a:t>
            </a:r>
            <a:r>
              <a:rPr lang="cs-CZ" i="1" dirty="0"/>
              <a:t>Výživa v medicíně a dietetika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2015. ISBN 978-80-247-4533-6</a:t>
            </a:r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http://lekarske.slovniky.cz/pojem/hemosideroza</a:t>
            </a:r>
            <a:endParaRPr lang="cs-CZ" dirty="0"/>
          </a:p>
          <a:p>
            <a:r>
              <a:rPr lang="cs-CZ" dirty="0">
                <a:hlinkClick r:id="rId5"/>
              </a:rPr>
              <a:t>http://www.wikiskripta.eu/index.php/%C5%BDelezo</a:t>
            </a:r>
            <a:endParaRPr lang="cs-CZ" dirty="0"/>
          </a:p>
          <a:p>
            <a:r>
              <a:rPr lang="cs-CZ" dirty="0">
                <a:hlinkClick r:id="rId6"/>
              </a:rPr>
              <a:t>http://www.wikiskripta.eu/index.php/Sideropenick%C3%A1_an%C3%A9mie</a:t>
            </a:r>
            <a:endParaRPr lang="cs-CZ" dirty="0"/>
          </a:p>
          <a:p>
            <a:r>
              <a:rPr lang="cs-CZ" dirty="0">
                <a:hlinkClick r:id="rId7"/>
              </a:rPr>
              <a:t>http://eur-lex.europa.eu/LexUriServ/LexUriServ.do?uri=OJ:L:2012:136:0001:0040:CS:PDF</a:t>
            </a:r>
            <a:endParaRPr lang="cs-CZ" dirty="0"/>
          </a:p>
          <a:p>
            <a:r>
              <a:rPr lang="cs-CZ" dirty="0">
                <a:hlinkClick r:id="rId8"/>
              </a:rPr>
              <a:t>http://www.wikiskripta.eu/w/Wilsonova_choroba</a:t>
            </a:r>
            <a:endParaRPr lang="cs-CZ" dirty="0"/>
          </a:p>
          <a:p>
            <a:r>
              <a:rPr lang="cs-CZ" dirty="0">
                <a:hlinkClick r:id="rId9"/>
              </a:rPr>
              <a:t>http://www.wikiskripta.eu/w/Zinek</a:t>
            </a:r>
            <a:endParaRPr lang="cs-CZ" dirty="0"/>
          </a:p>
          <a:p>
            <a:r>
              <a:rPr lang="cs-CZ" dirty="0">
                <a:hlinkClick r:id="rId10"/>
              </a:rPr>
              <a:t>http://www.wikiskripta.eu/w/M%C4%9B%C4%8F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2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9029E4-5B49-45F7-878D-EE83A3A9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Stopové prvky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D6EA1A3-5632-41E9-9011-6FB003053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Funkce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9C4AB070-37A0-451A-BD42-6AAF05C320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Katalytické působení v enzymech</a:t>
            </a:r>
          </a:p>
          <a:p>
            <a:r>
              <a:rPr lang="cs-CZ" sz="2400" dirty="0"/>
              <a:t>Modulace enzymových aktivit</a:t>
            </a:r>
          </a:p>
          <a:p>
            <a:r>
              <a:rPr lang="cs-CZ" sz="2400" dirty="0"/>
              <a:t>Většina se podílí na ochraně před oxidačním stresem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52D70A0D-397D-4DCA-97A2-2DC68E0B0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Příčina deficitu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454F7EDA-C73C-445E-B5D0-2381B9726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5176984" cy="3615892"/>
          </a:xfrm>
        </p:spPr>
        <p:txBody>
          <a:bodyPr>
            <a:normAutofit/>
          </a:bodyPr>
          <a:lstStyle/>
          <a:p>
            <a:r>
              <a:rPr lang="cs-CZ" sz="2400" dirty="0"/>
              <a:t>Nedostatečný příjem</a:t>
            </a:r>
          </a:p>
          <a:p>
            <a:r>
              <a:rPr lang="cs-CZ" sz="2400" dirty="0"/>
              <a:t>Snížená využitelnost z potravy</a:t>
            </a:r>
          </a:p>
          <a:p>
            <a:r>
              <a:rPr lang="cs-CZ" sz="2400" dirty="0"/>
              <a:t>Snížená resorpce (</a:t>
            </a:r>
            <a:r>
              <a:rPr lang="cs-CZ" sz="2400" dirty="0" err="1"/>
              <a:t>maldigesce</a:t>
            </a:r>
            <a:r>
              <a:rPr lang="cs-CZ" sz="2400" dirty="0"/>
              <a:t>, malabsorpce)</a:t>
            </a:r>
          </a:p>
          <a:p>
            <a:r>
              <a:rPr lang="cs-CZ" sz="2400" dirty="0"/>
              <a:t>Zvýšené ztráty (průjem, krvácení do GIT)</a:t>
            </a:r>
          </a:p>
          <a:p>
            <a:r>
              <a:rPr lang="cs-CZ" sz="2400" dirty="0"/>
              <a:t>Zvýšená potřeba (stres, sepse, nádory, traumata, popáleniny)</a:t>
            </a:r>
          </a:p>
        </p:txBody>
      </p:sp>
    </p:spTree>
    <p:extLst>
      <p:ext uri="{BB962C8B-B14F-4D97-AF65-F5344CB8AC3E}">
        <p14:creationId xmlns:p14="http://schemas.microsoft.com/office/powerpoint/2010/main" val="1120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7F13E83B-0719-45F0-828B-F68DEB5BA343}"/>
              </a:ext>
            </a:extLst>
          </p:cNvPr>
          <p:cNvSpPr txBox="1">
            <a:spLocks/>
          </p:cNvSpPr>
          <p:nvPr/>
        </p:nvSpPr>
        <p:spPr>
          <a:xfrm>
            <a:off x="4183519" y="2646217"/>
            <a:ext cx="3824963" cy="948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8000" dirty="0"/>
              <a:t>Železo</a:t>
            </a:r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xmlns="" id="{BB460EE9-CAC8-46AD-BD3F-D1D15E89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38" y="247508"/>
            <a:ext cx="2398709" cy="23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byl jednou jeden život červené krvinky">
            <a:extLst>
              <a:ext uri="{FF2B5EF4-FFF2-40B4-BE49-F238E27FC236}">
                <a16:creationId xmlns:a16="http://schemas.microsoft.com/office/drawing/2014/main" xmlns="" id="{E941B9A6-1D7D-4A30-97A5-E3B498FF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49">
            <a:off x="1678393" y="4178356"/>
            <a:ext cx="2929507" cy="22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železo">
            <a:extLst>
              <a:ext uri="{FF2B5EF4-FFF2-40B4-BE49-F238E27FC236}">
                <a16:creationId xmlns:a16="http://schemas.microsoft.com/office/drawing/2014/main" xmlns="" id="{5B000061-7347-423C-A513-4605D605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672054"/>
            <a:ext cx="2409147" cy="24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iron food">
            <a:extLst>
              <a:ext uri="{FF2B5EF4-FFF2-40B4-BE49-F238E27FC236}">
                <a16:creationId xmlns:a16="http://schemas.microsoft.com/office/drawing/2014/main" xmlns="" id="{B9E4BAEE-926C-4710-8ADE-7B28358E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9251">
            <a:off x="306192" y="517480"/>
            <a:ext cx="3775859" cy="25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F4E6E2-092D-4A6F-BE17-6F9C36DC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Zastoupení v organismu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22251AE3-A278-4F61-A2FE-1E8640347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067612"/>
              </p:ext>
            </p:extLst>
          </p:nvPr>
        </p:nvGraphicFramePr>
        <p:xfrm>
          <a:off x="1952937" y="2521527"/>
          <a:ext cx="8286126" cy="433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CE7F38E5-C551-4F94-9B69-8D6D6AABE108}"/>
              </a:ext>
            </a:extLst>
          </p:cNvPr>
          <p:cNvSpPr txBox="1">
            <a:spLocks/>
          </p:cNvSpPr>
          <p:nvPr/>
        </p:nvSpPr>
        <p:spPr>
          <a:xfrm>
            <a:off x="2235405" y="1980923"/>
            <a:ext cx="7721189" cy="64451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dirty="0"/>
              <a:t>2 – 4 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93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410A4B-EF2E-430D-B1BC-5C5B991C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denní příjem </a:t>
            </a:r>
            <a:r>
              <a:rPr lang="cs-CZ" sz="3200" dirty="0"/>
              <a:t>(DACH)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xmlns="" id="{F1520A0B-E43B-4B4A-B256-694B2C9E2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983592"/>
              </p:ext>
            </p:extLst>
          </p:nvPr>
        </p:nvGraphicFramePr>
        <p:xfrm>
          <a:off x="789708" y="2084832"/>
          <a:ext cx="10901823" cy="444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4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DE1A6B-3B62-4B30-AEF8-D9C8513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28B5CC6-5ED9-4B0C-AA17-88295102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0364"/>
            <a:ext cx="9720073" cy="4987636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Hemové: </a:t>
            </a:r>
            <a:r>
              <a:rPr lang="cs-CZ" sz="2400" dirty="0">
                <a:solidFill>
                  <a:srgbClr val="FF0000"/>
                </a:solidFill>
              </a:rPr>
              <a:t>játra, hovězí maso, vepřové maso, drůbeží maso, ryby</a:t>
            </a:r>
          </a:p>
          <a:p>
            <a:pPr lvl="1"/>
            <a:r>
              <a:rPr lang="cs-CZ" sz="2000" dirty="0"/>
              <a:t>Příklady na 100 g</a:t>
            </a:r>
          </a:p>
          <a:p>
            <a:pPr lvl="2"/>
            <a:r>
              <a:rPr lang="cs-CZ" sz="1600" dirty="0"/>
              <a:t>Játra vepřová			15,3 mg</a:t>
            </a:r>
          </a:p>
          <a:p>
            <a:pPr lvl="2"/>
            <a:r>
              <a:rPr lang="cs-CZ" sz="1600" dirty="0"/>
              <a:t>Maso telecí kýta			4,8 mg</a:t>
            </a:r>
          </a:p>
          <a:p>
            <a:pPr lvl="2"/>
            <a:r>
              <a:rPr lang="cs-CZ" sz="1600" dirty="0"/>
              <a:t>Hovězí roštěnec nízký		3,2 mg</a:t>
            </a:r>
          </a:p>
          <a:p>
            <a:pPr lvl="2"/>
            <a:r>
              <a:rPr lang="cs-CZ" sz="1600" dirty="0"/>
              <a:t>Kuřecí prsa			3,0 mg</a:t>
            </a:r>
          </a:p>
          <a:p>
            <a:r>
              <a:rPr lang="cs-CZ" sz="2400" b="1" dirty="0" err="1">
                <a:solidFill>
                  <a:schemeClr val="accent1">
                    <a:lumMod val="50000"/>
                  </a:schemeClr>
                </a:solidFill>
              </a:rPr>
              <a:t>Nehemové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vejce, skořápkové plody, obiloviny, luštěniny, kakao, zelenina, mateřské mléko</a:t>
            </a:r>
          </a:p>
          <a:p>
            <a:pPr lvl="1"/>
            <a:r>
              <a:rPr lang="cs-CZ" sz="2000" dirty="0"/>
              <a:t>Příklady na 100 g</a:t>
            </a:r>
          </a:p>
          <a:p>
            <a:pPr lvl="2"/>
            <a:r>
              <a:rPr lang="cs-CZ" sz="1600" dirty="0"/>
              <a:t>Čokoláda hořká (45 – 59%)	8,2 mg</a:t>
            </a:r>
          </a:p>
          <a:p>
            <a:pPr lvl="2"/>
            <a:r>
              <a:rPr lang="cs-CZ" sz="1600" dirty="0"/>
              <a:t>Ořechy lískové			5,8 mg</a:t>
            </a:r>
          </a:p>
          <a:p>
            <a:pPr lvl="2"/>
            <a:r>
              <a:rPr lang="cs-CZ" sz="1600" dirty="0"/>
              <a:t>Čočka			5,0 mg</a:t>
            </a:r>
          </a:p>
          <a:p>
            <a:pPr lvl="2"/>
            <a:r>
              <a:rPr lang="cs-CZ" sz="1600" dirty="0"/>
              <a:t>Ořechy kešu			4,2 mg</a:t>
            </a:r>
          </a:p>
          <a:p>
            <a:pPr lvl="2"/>
            <a:r>
              <a:rPr lang="cs-CZ" sz="1600" dirty="0"/>
              <a:t>Špenát			3,3 mg</a:t>
            </a:r>
          </a:p>
          <a:p>
            <a:pPr lvl="2"/>
            <a:r>
              <a:rPr lang="cs-CZ" sz="1600" dirty="0"/>
              <a:t>Pórek				2,2 mg</a:t>
            </a:r>
          </a:p>
          <a:p>
            <a:pPr lvl="2"/>
            <a:r>
              <a:rPr lang="cs-CZ" sz="1600" dirty="0"/>
              <a:t>Kedlubna			1,3 mg</a:t>
            </a:r>
          </a:p>
        </p:txBody>
      </p:sp>
      <p:pic>
        <p:nvPicPr>
          <p:cNvPr id="3074" name="Picture 2" descr="Výsledek obrázku pro játra jídlo">
            <a:extLst>
              <a:ext uri="{FF2B5EF4-FFF2-40B4-BE49-F238E27FC236}">
                <a16:creationId xmlns:a16="http://schemas.microsoft.com/office/drawing/2014/main" xmlns="" id="{F30FEA9C-314A-4B70-A4B0-4B787EF8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64" y="333828"/>
            <a:ext cx="2480855" cy="11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žloutek">
            <a:extLst>
              <a:ext uri="{FF2B5EF4-FFF2-40B4-BE49-F238E27FC236}">
                <a16:creationId xmlns:a16="http://schemas.microsoft.com/office/drawing/2014/main" xmlns="" id="{A3A883DF-4F20-4558-BB2C-84E037B4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59" y="4786314"/>
            <a:ext cx="2508309" cy="15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hovězí">
            <a:extLst>
              <a:ext uri="{FF2B5EF4-FFF2-40B4-BE49-F238E27FC236}">
                <a16:creationId xmlns:a16="http://schemas.microsoft.com/office/drawing/2014/main" xmlns="" id="{F6E4590E-EE86-4718-8BDB-983A7320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3" y="0"/>
            <a:ext cx="2727547" cy="18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ořechy">
            <a:extLst>
              <a:ext uri="{FF2B5EF4-FFF2-40B4-BE49-F238E27FC236}">
                <a16:creationId xmlns:a16="http://schemas.microsoft.com/office/drawing/2014/main" xmlns="" id="{DB5506EF-832A-42A2-A012-CD69E1AB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64" y="2135922"/>
            <a:ext cx="2727136" cy="15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luštěniny">
            <a:extLst>
              <a:ext uri="{FF2B5EF4-FFF2-40B4-BE49-F238E27FC236}">
                <a16:creationId xmlns:a16="http://schemas.microsoft.com/office/drawing/2014/main" xmlns="" id="{4592FB23-A8AA-4F37-B982-C8852FE6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64" y="4786314"/>
            <a:ext cx="2994249" cy="19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999612-D3F9-4279-A376-9FFF0B14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44" y="0"/>
            <a:ext cx="9720072" cy="1499616"/>
          </a:xfrm>
        </p:spPr>
        <p:txBody>
          <a:bodyPr/>
          <a:lstStyle/>
          <a:p>
            <a:r>
              <a:rPr lang="cs-CZ" dirty="0"/>
              <a:t>Vstřebávání železa</a:t>
            </a:r>
          </a:p>
        </p:txBody>
      </p:sp>
      <p:pic>
        <p:nvPicPr>
          <p:cNvPr id="2052" name="Picture 4" descr="Výsledek obrázku pro iron absorption">
            <a:extLst>
              <a:ext uri="{FF2B5EF4-FFF2-40B4-BE49-F238E27FC236}">
                <a16:creationId xmlns:a16="http://schemas.microsoft.com/office/drawing/2014/main" xmlns="" id="{5B2BDE73-7D08-495F-866D-DF5F77C8A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1"/>
          <a:stretch/>
        </p:blipFill>
        <p:spPr bwMode="auto">
          <a:xfrm>
            <a:off x="1528093" y="943139"/>
            <a:ext cx="9135815" cy="56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1011</TotalTime>
  <Words>1501</Words>
  <Application>Microsoft Office PowerPoint</Application>
  <PresentationFormat>Širokoúhlá obrazovka</PresentationFormat>
  <Paragraphs>251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Calibri</vt:lpstr>
      <vt:lpstr>Tw Cen MT</vt:lpstr>
      <vt:lpstr>Tw Cen MT Condensed</vt:lpstr>
      <vt:lpstr>Wingdings</vt:lpstr>
      <vt:lpstr>Wingdings 3</vt:lpstr>
      <vt:lpstr>Integrál</vt:lpstr>
      <vt:lpstr>Stopové prvky ŽELEZO – ZINEK – MĚĎ</vt:lpstr>
      <vt:lpstr>Mikroelementy vs. stopové prvky</vt:lpstr>
      <vt:lpstr>Stopové prvky</vt:lpstr>
      <vt:lpstr>Stopové prvky</vt:lpstr>
      <vt:lpstr>Prezentace aplikace PowerPoint</vt:lpstr>
      <vt:lpstr>Zastoupení v organismu</vt:lpstr>
      <vt:lpstr>Doporučený denní příjem (DACH)</vt:lpstr>
      <vt:lpstr>Zdroje</vt:lpstr>
      <vt:lpstr>Vstřebávání železa</vt:lpstr>
      <vt:lpstr>Prezentace aplikace PowerPoint</vt:lpstr>
      <vt:lpstr>Proteiny spojené s železem</vt:lpstr>
      <vt:lpstr>Funkce železa</vt:lpstr>
      <vt:lpstr>Nadbytek železa</vt:lpstr>
      <vt:lpstr>Nedostatek železa</vt:lpstr>
      <vt:lpstr>Zdravotní tvrzení</vt:lpstr>
      <vt:lpstr>Zdravotní tvrzení spojené s železem</vt:lpstr>
      <vt:lpstr>Prezentace aplikace PowerPoint</vt:lpstr>
      <vt:lpstr>Zastoupení v organismu</vt:lpstr>
      <vt:lpstr>Doporučený příjem (DACH)</vt:lpstr>
      <vt:lpstr>Zdroje</vt:lpstr>
      <vt:lpstr>Vstřebávání</vt:lpstr>
      <vt:lpstr>Funkce</vt:lpstr>
      <vt:lpstr>Funkce</vt:lpstr>
      <vt:lpstr>Deficit</vt:lpstr>
      <vt:lpstr>Toxicita</vt:lpstr>
      <vt:lpstr>Zdravotní tvrzení</vt:lpstr>
      <vt:lpstr>Prezentace aplikace PowerPoint</vt:lpstr>
      <vt:lpstr>Prezentace aplikace PowerPoint</vt:lpstr>
      <vt:lpstr>Doporučený příjem (DACH)</vt:lpstr>
      <vt:lpstr>Zdroje</vt:lpstr>
      <vt:lpstr>Funkce I</vt:lpstr>
      <vt:lpstr>Funkce II</vt:lpstr>
      <vt:lpstr>Deficit</vt:lpstr>
      <vt:lpstr>Menkesova choroba</vt:lpstr>
      <vt:lpstr>Wilsonova choroba</vt:lpstr>
      <vt:lpstr>Prezentace aplikace PowerPoint</vt:lpstr>
      <vt:lpstr>Zdravotní tvrzení</vt:lpstr>
      <vt:lpstr>Děkuji za pozornost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Mikroelementy ŽELEZO – ZINEK – MĚĎ</dc:title>
  <dc:creator>Filip Martiník</dc:creator>
  <cp:lastModifiedBy>Halina Matějová</cp:lastModifiedBy>
  <cp:revision>29</cp:revision>
  <dcterms:created xsi:type="dcterms:W3CDTF">2017-10-18T17:11:47Z</dcterms:created>
  <dcterms:modified xsi:type="dcterms:W3CDTF">2017-12-12T06:55:30Z</dcterms:modified>
</cp:coreProperties>
</file>