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21" d="100"/>
          <a:sy n="121" d="100"/>
        </p:scale>
        <p:origin x="133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83</TotalTime>
  <Words>32</Words>
  <Application>Microsoft Office PowerPoint</Application>
  <PresentationFormat>Předvádění na obrazovce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Tahoma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komenda</dc:creator>
  <cp:lastModifiedBy>Martin Komenda</cp:lastModifiedBy>
  <cp:revision>15</cp:revision>
  <cp:lastPrinted>1601-01-01T00:00:00Z</cp:lastPrinted>
  <dcterms:created xsi:type="dcterms:W3CDTF">2015-11-23T07:04:47Z</dcterms:created>
  <dcterms:modified xsi:type="dcterms:W3CDTF">2016-10-03T05:42:01Z</dcterms:modified>
</cp:coreProperties>
</file>