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</p:sldMasterIdLst>
  <p:notesMasterIdLst>
    <p:notesMasterId r:id="rId28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8" r:id="rId20"/>
    <p:sldId id="279" r:id="rId21"/>
    <p:sldId id="280" r:id="rId22"/>
    <p:sldId id="281" r:id="rId23"/>
    <p:sldId id="274" r:id="rId24"/>
    <p:sldId id="275" r:id="rId25"/>
    <p:sldId id="276" r:id="rId26"/>
    <p:sldId id="277" r:id="rId27"/>
  </p:sldIdLst>
  <p:sldSz cx="9144000" cy="6858000" type="screen4x3"/>
  <p:notesSz cx="6858000" cy="9144000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Lucida Sans Unicode" panose="020B0602030504020204" pitchFamily="34" charset="0"/>
        <a:cs typeface="Lucida Sans Unicode" panose="020B0602030504020204" pitchFamily="34" charset="0"/>
      </a:defRPr>
    </a:lvl1pPr>
    <a:lvl2pPr marL="4572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Lucida Sans Unicode" panose="020B0602030504020204" pitchFamily="34" charset="0"/>
        <a:cs typeface="Lucida Sans Unicode" panose="020B0602030504020204" pitchFamily="34" charset="0"/>
      </a:defRPr>
    </a:lvl2pPr>
    <a:lvl3pPr marL="9144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Lucida Sans Unicode" panose="020B0602030504020204" pitchFamily="34" charset="0"/>
        <a:cs typeface="Lucida Sans Unicode" panose="020B0602030504020204" pitchFamily="34" charset="0"/>
      </a:defRPr>
    </a:lvl3pPr>
    <a:lvl4pPr marL="1371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Lucida Sans Unicode" panose="020B0602030504020204" pitchFamily="34" charset="0"/>
        <a:cs typeface="Lucida Sans Unicode" panose="020B0602030504020204" pitchFamily="34" charset="0"/>
      </a:defRPr>
    </a:lvl4pPr>
    <a:lvl5pPr marL="18288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Lucida Sans Unicode" panose="020B0602030504020204" pitchFamily="34" charset="0"/>
        <a:cs typeface="Lucida Sans Unicode" panose="020B0602030504020204" pitchFamily="34" charset="0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Lucida Sans Unicode" panose="020B0602030504020204" pitchFamily="34" charset="0"/>
        <a:cs typeface="Lucida Sans Unicode" panose="020B0602030504020204" pitchFamily="34" charset="0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Lucida Sans Unicode" panose="020B0602030504020204" pitchFamily="34" charset="0"/>
        <a:cs typeface="Lucida Sans Unicode" panose="020B0602030504020204" pitchFamily="34" charset="0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Lucida Sans Unicode" panose="020B0602030504020204" pitchFamily="34" charset="0"/>
        <a:cs typeface="Lucida Sans Unicode" panose="020B0602030504020204" pitchFamily="34" charset="0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Lucida Sans Unicode" panose="020B0602030504020204" pitchFamily="34" charset="0"/>
        <a:cs typeface="Lucida Sans Unicode" panose="020B0602030504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234" y="10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62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marL="742950" indent="-285750">
              <a:lnSpc>
                <a:spcPct val="62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marL="1143000" indent="-228600">
              <a:lnSpc>
                <a:spcPct val="62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marL="1600200" indent="-228600">
              <a:lnSpc>
                <a:spcPct val="62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marL="2057400" indent="-228600">
              <a:lnSpc>
                <a:spcPct val="62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lnSpc>
                <a:spcPct val="6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lnSpc>
                <a:spcPct val="6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lnSpc>
                <a:spcPct val="6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lnSpc>
                <a:spcPct val="6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075" name="AutoShape 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62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marL="742950" indent="-285750">
              <a:lnSpc>
                <a:spcPct val="62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marL="1143000" indent="-228600">
              <a:lnSpc>
                <a:spcPct val="62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marL="1600200" indent="-228600">
              <a:lnSpc>
                <a:spcPct val="62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marL="2057400" indent="-228600">
              <a:lnSpc>
                <a:spcPct val="62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lnSpc>
                <a:spcPct val="6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lnSpc>
                <a:spcPct val="6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lnSpc>
                <a:spcPct val="6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lnSpc>
                <a:spcPct val="6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076" name="AutoShape 3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62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marL="742950" indent="-285750">
              <a:lnSpc>
                <a:spcPct val="62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marL="1143000" indent="-228600">
              <a:lnSpc>
                <a:spcPct val="62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marL="1600200" indent="-228600">
              <a:lnSpc>
                <a:spcPct val="62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marL="2057400" indent="-228600">
              <a:lnSpc>
                <a:spcPct val="62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lnSpc>
                <a:spcPct val="6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lnSpc>
                <a:spcPct val="6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lnSpc>
                <a:spcPct val="6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lnSpc>
                <a:spcPct val="6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077" name="AutoShape 4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62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marL="742950" indent="-285750">
              <a:lnSpc>
                <a:spcPct val="62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marL="1143000" indent="-228600">
              <a:lnSpc>
                <a:spcPct val="62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marL="1600200" indent="-228600">
              <a:lnSpc>
                <a:spcPct val="62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marL="2057400" indent="-228600">
              <a:lnSpc>
                <a:spcPct val="62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lnSpc>
                <a:spcPct val="6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lnSpc>
                <a:spcPct val="6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lnSpc>
                <a:spcPct val="6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lnSpc>
                <a:spcPct val="6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078" name="AutoShape 5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62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marL="742950" indent="-285750">
              <a:lnSpc>
                <a:spcPct val="62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marL="1143000" indent="-228600">
              <a:lnSpc>
                <a:spcPct val="62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marL="1600200" indent="-228600">
              <a:lnSpc>
                <a:spcPct val="62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marL="2057400" indent="-228600">
              <a:lnSpc>
                <a:spcPct val="62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lnSpc>
                <a:spcPct val="6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lnSpc>
                <a:spcPct val="6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lnSpc>
                <a:spcPct val="6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lnSpc>
                <a:spcPct val="6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079" name="AutoShape 6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62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marL="742950" indent="-285750">
              <a:lnSpc>
                <a:spcPct val="62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marL="1143000" indent="-228600">
              <a:lnSpc>
                <a:spcPct val="62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marL="1600200" indent="-228600">
              <a:lnSpc>
                <a:spcPct val="62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marL="2057400" indent="-228600">
              <a:lnSpc>
                <a:spcPct val="62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lnSpc>
                <a:spcPct val="6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lnSpc>
                <a:spcPct val="6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lnSpc>
                <a:spcPct val="6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lnSpc>
                <a:spcPct val="6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080" name="AutoShape 7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62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marL="742950" indent="-285750">
              <a:lnSpc>
                <a:spcPct val="62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marL="1143000" indent="-228600">
              <a:lnSpc>
                <a:spcPct val="62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marL="1600200" indent="-228600">
              <a:lnSpc>
                <a:spcPct val="62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marL="2057400" indent="-228600">
              <a:lnSpc>
                <a:spcPct val="62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lnSpc>
                <a:spcPct val="6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lnSpc>
                <a:spcPct val="6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lnSpc>
                <a:spcPct val="6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lnSpc>
                <a:spcPct val="6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081" name="Text Box 8"/>
          <p:cNvSpPr txBox="1">
            <a:spLocks noChangeArrowheads="1"/>
          </p:cNvSpPr>
          <p:nvPr/>
        </p:nvSpPr>
        <p:spPr bwMode="auto">
          <a:xfrm>
            <a:off x="0" y="0"/>
            <a:ext cx="29718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62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marL="742950" indent="-285750">
              <a:lnSpc>
                <a:spcPct val="62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marL="1143000" indent="-228600">
              <a:lnSpc>
                <a:spcPct val="62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marL="1600200" indent="-228600">
              <a:lnSpc>
                <a:spcPct val="62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marL="2057400" indent="-228600">
              <a:lnSpc>
                <a:spcPct val="62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lnSpc>
                <a:spcPct val="6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lnSpc>
                <a:spcPct val="6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lnSpc>
                <a:spcPct val="6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lnSpc>
                <a:spcPct val="6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082" name="Text Box 9"/>
          <p:cNvSpPr txBox="1">
            <a:spLocks noChangeArrowheads="1"/>
          </p:cNvSpPr>
          <p:nvPr/>
        </p:nvSpPr>
        <p:spPr bwMode="auto">
          <a:xfrm>
            <a:off x="3884613" y="0"/>
            <a:ext cx="29622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62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marL="742950" indent="-285750">
              <a:lnSpc>
                <a:spcPct val="62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marL="1143000" indent="-228600">
              <a:lnSpc>
                <a:spcPct val="62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marL="1600200" indent="-228600">
              <a:lnSpc>
                <a:spcPct val="62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marL="2057400" indent="-228600">
              <a:lnSpc>
                <a:spcPct val="62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lnSpc>
                <a:spcPct val="6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lnSpc>
                <a:spcPct val="6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lnSpc>
                <a:spcPct val="6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lnSpc>
                <a:spcPct val="6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083" name="Rectangle 10"/>
          <p:cNvSpPr>
            <a:spLocks noGrp="1" noChangeArrowheads="1"/>
          </p:cNvSpPr>
          <p:nvPr>
            <p:ph type="sldImg"/>
          </p:nvPr>
        </p:nvSpPr>
        <p:spPr bwMode="auto">
          <a:xfrm>
            <a:off x="1143000" y="685800"/>
            <a:ext cx="4560888" cy="3427413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" name="Rectangle 11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75288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cs-CZ" noProof="0" smtClean="0"/>
          </a:p>
        </p:txBody>
      </p:sp>
      <p:sp>
        <p:nvSpPr>
          <p:cNvPr id="3085" name="Text Box 12"/>
          <p:cNvSpPr txBox="1">
            <a:spLocks noChangeArrowheads="1"/>
          </p:cNvSpPr>
          <p:nvPr/>
        </p:nvSpPr>
        <p:spPr bwMode="auto">
          <a:xfrm>
            <a:off x="0" y="8683625"/>
            <a:ext cx="29718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62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marL="742950" indent="-285750">
              <a:lnSpc>
                <a:spcPct val="62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marL="1143000" indent="-228600">
              <a:lnSpc>
                <a:spcPct val="62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marL="1600200" indent="-228600">
              <a:lnSpc>
                <a:spcPct val="62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marL="2057400" indent="-228600">
              <a:lnSpc>
                <a:spcPct val="62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lnSpc>
                <a:spcPct val="6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lnSpc>
                <a:spcPct val="6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lnSpc>
                <a:spcPct val="6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lnSpc>
                <a:spcPct val="6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sldNum"/>
          </p:nvPr>
        </p:nvSpPr>
        <p:spPr bwMode="auto">
          <a:xfrm>
            <a:off x="3884613" y="8685213"/>
            <a:ext cx="2960687" cy="44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buClr>
                <a:srgbClr val="000000"/>
              </a:buClr>
              <a:buSzPct val="100000"/>
              <a:buFont typeface="Wingdings" panose="05000000000000000000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 smtClean="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426FB744-F2DD-4B52-9693-FC125237CFC0}" type="slidenum">
              <a:rPr lang="en-GB" altLang="cs-CZ"/>
              <a:pPr>
                <a:defRPr/>
              </a:pPr>
              <a:t>‹#›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8947007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Wingdings" panose="05000000000000000000" pitchFamily="2" charset="2"/>
              <a:buNone/>
            </a:pPr>
            <a:fld id="{1625E406-7C96-48E5-B17E-88AA2F6226C1}" type="slidenum">
              <a:rPr lang="en-GB" altLang="cs-CZ"/>
              <a:pPr>
                <a:spcBef>
                  <a:spcPct val="0"/>
                </a:spcBef>
                <a:buFont typeface="Wingdings" panose="05000000000000000000" pitchFamily="2" charset="2"/>
                <a:buNone/>
              </a:pPr>
              <a:t>1</a:t>
            </a:fld>
            <a:endParaRPr lang="en-GB" altLang="cs-CZ"/>
          </a:p>
        </p:txBody>
      </p:sp>
      <p:sp>
        <p:nvSpPr>
          <p:cNvPr id="5123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62275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fld id="{55098C43-E9BC-4D9B-8B44-2BEB9D573FC4}" type="slidenum">
              <a:rPr lang="en-GB" altLang="cs-CZ"/>
              <a:pPr algn="r" eaLnBrk="1" hangingPunct="1">
                <a:spcBef>
                  <a:spcPct val="0"/>
                </a:spcBef>
                <a:buFont typeface="Wingdings" panose="05000000000000000000" pitchFamily="2" charset="2"/>
                <a:buNone/>
              </a:pPr>
              <a:t>1</a:t>
            </a:fld>
            <a:endParaRPr lang="en-GB" altLang="cs-CZ"/>
          </a:p>
        </p:txBody>
      </p:sp>
      <p:sp>
        <p:nvSpPr>
          <p:cNvPr id="5124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62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cs-CZ" altLang="cs-CZ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5125" name="Rectangle 3"/>
          <p:cNvSpPr>
            <a:spLocks noChangeArrowheads="1"/>
          </p:cNvSpPr>
          <p:nvPr>
            <p:ph type="body"/>
          </p:nvPr>
        </p:nvSpPr>
        <p:spPr>
          <a:xfrm>
            <a:off x="685800" y="4343400"/>
            <a:ext cx="5476875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32336172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Wingdings" panose="05000000000000000000" pitchFamily="2" charset="2"/>
              <a:buNone/>
            </a:pPr>
            <a:fld id="{9EB8436B-ABB7-4E96-B56F-2408617BC2AA}" type="slidenum">
              <a:rPr lang="en-GB" altLang="cs-CZ"/>
              <a:pPr>
                <a:spcBef>
                  <a:spcPct val="0"/>
                </a:spcBef>
                <a:buFont typeface="Wingdings" panose="05000000000000000000" pitchFamily="2" charset="2"/>
                <a:buNone/>
              </a:pPr>
              <a:t>10</a:t>
            </a:fld>
            <a:endParaRPr lang="en-GB" altLang="cs-CZ"/>
          </a:p>
        </p:txBody>
      </p:sp>
      <p:sp>
        <p:nvSpPr>
          <p:cNvPr id="23555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62275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fld id="{47488C69-C834-4B4E-99BC-6F3F53810588}" type="slidenum">
              <a:rPr lang="en-GB" altLang="cs-CZ"/>
              <a:pPr algn="r" eaLnBrk="1" hangingPunct="1">
                <a:spcBef>
                  <a:spcPct val="0"/>
                </a:spcBef>
                <a:buFont typeface="Wingdings" panose="05000000000000000000" pitchFamily="2" charset="2"/>
                <a:buNone/>
              </a:pPr>
              <a:t>10</a:t>
            </a:fld>
            <a:endParaRPr lang="en-GB" altLang="cs-CZ"/>
          </a:p>
        </p:txBody>
      </p:sp>
      <p:sp>
        <p:nvSpPr>
          <p:cNvPr id="23556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62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cs-CZ" altLang="cs-CZ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3557" name="Rectangle 3"/>
          <p:cNvSpPr>
            <a:spLocks noChangeArrowheads="1"/>
          </p:cNvSpPr>
          <p:nvPr>
            <p:ph type="body"/>
          </p:nvPr>
        </p:nvSpPr>
        <p:spPr>
          <a:xfrm>
            <a:off x="685800" y="4343400"/>
            <a:ext cx="5476875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15992321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Wingdings" panose="05000000000000000000" pitchFamily="2" charset="2"/>
              <a:buNone/>
            </a:pPr>
            <a:fld id="{4725F4F8-DB20-48D9-9D43-565346DE159C}" type="slidenum">
              <a:rPr lang="en-GB" altLang="cs-CZ"/>
              <a:pPr>
                <a:spcBef>
                  <a:spcPct val="0"/>
                </a:spcBef>
                <a:buFont typeface="Wingdings" panose="05000000000000000000" pitchFamily="2" charset="2"/>
                <a:buNone/>
              </a:pPr>
              <a:t>11</a:t>
            </a:fld>
            <a:endParaRPr lang="en-GB" altLang="cs-CZ"/>
          </a:p>
        </p:txBody>
      </p:sp>
      <p:sp>
        <p:nvSpPr>
          <p:cNvPr id="25603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62275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fld id="{3F84238B-F3B9-41B7-9CD3-25D3CE670205}" type="slidenum">
              <a:rPr lang="en-GB" altLang="cs-CZ"/>
              <a:pPr algn="r" eaLnBrk="1" hangingPunct="1">
                <a:spcBef>
                  <a:spcPct val="0"/>
                </a:spcBef>
                <a:buFont typeface="Wingdings" panose="05000000000000000000" pitchFamily="2" charset="2"/>
                <a:buNone/>
              </a:pPr>
              <a:t>11</a:t>
            </a:fld>
            <a:endParaRPr lang="en-GB" altLang="cs-CZ"/>
          </a:p>
        </p:txBody>
      </p:sp>
      <p:sp>
        <p:nvSpPr>
          <p:cNvPr id="25604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62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cs-CZ" altLang="cs-CZ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5605" name="Rectangle 3"/>
          <p:cNvSpPr>
            <a:spLocks noChangeArrowheads="1"/>
          </p:cNvSpPr>
          <p:nvPr>
            <p:ph type="body"/>
          </p:nvPr>
        </p:nvSpPr>
        <p:spPr>
          <a:xfrm>
            <a:off x="685800" y="4343400"/>
            <a:ext cx="5476875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22576259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Wingdings" panose="05000000000000000000" pitchFamily="2" charset="2"/>
              <a:buNone/>
            </a:pPr>
            <a:fld id="{0EA74BB6-50C1-4534-AF45-B1296E1FAF30}" type="slidenum">
              <a:rPr lang="en-GB" altLang="cs-CZ"/>
              <a:pPr>
                <a:spcBef>
                  <a:spcPct val="0"/>
                </a:spcBef>
                <a:buFont typeface="Wingdings" panose="05000000000000000000" pitchFamily="2" charset="2"/>
                <a:buNone/>
              </a:pPr>
              <a:t>12</a:t>
            </a:fld>
            <a:endParaRPr lang="en-GB" altLang="cs-CZ"/>
          </a:p>
        </p:txBody>
      </p:sp>
      <p:sp>
        <p:nvSpPr>
          <p:cNvPr id="27651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62275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fld id="{27593723-639E-49C8-A40E-3C00530FDE9D}" type="slidenum">
              <a:rPr lang="en-GB" altLang="cs-CZ"/>
              <a:pPr algn="r" eaLnBrk="1" hangingPunct="1">
                <a:spcBef>
                  <a:spcPct val="0"/>
                </a:spcBef>
                <a:buFont typeface="Wingdings" panose="05000000000000000000" pitchFamily="2" charset="2"/>
                <a:buNone/>
              </a:pPr>
              <a:t>12</a:t>
            </a:fld>
            <a:endParaRPr lang="en-GB" altLang="cs-CZ"/>
          </a:p>
        </p:txBody>
      </p:sp>
      <p:sp>
        <p:nvSpPr>
          <p:cNvPr id="27652" name="Text Box 2"/>
          <p:cNvSpPr txBox="1">
            <a:spLocks noChangeArrowheads="1"/>
          </p:cNvSpPr>
          <p:nvPr/>
        </p:nvSpPr>
        <p:spPr bwMode="auto">
          <a:xfrm>
            <a:off x="1141413" y="685800"/>
            <a:ext cx="4570412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62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cs-CZ" altLang="cs-CZ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7653" name="Rectangle 3"/>
          <p:cNvSpPr>
            <a:spLocks noChangeArrowheads="1"/>
          </p:cNvSpPr>
          <p:nvPr>
            <p:ph type="body"/>
          </p:nvPr>
        </p:nvSpPr>
        <p:spPr>
          <a:xfrm>
            <a:off x="685800" y="4343400"/>
            <a:ext cx="5476875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12552771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Wingdings" panose="05000000000000000000" pitchFamily="2" charset="2"/>
              <a:buNone/>
            </a:pPr>
            <a:fld id="{5F3C0BB8-A7FD-40DB-BCAF-F978BE1A872D}" type="slidenum">
              <a:rPr lang="en-GB" altLang="cs-CZ"/>
              <a:pPr>
                <a:spcBef>
                  <a:spcPct val="0"/>
                </a:spcBef>
                <a:buFont typeface="Wingdings" panose="05000000000000000000" pitchFamily="2" charset="2"/>
                <a:buNone/>
              </a:pPr>
              <a:t>13</a:t>
            </a:fld>
            <a:endParaRPr lang="en-GB" altLang="cs-CZ"/>
          </a:p>
        </p:txBody>
      </p:sp>
      <p:sp>
        <p:nvSpPr>
          <p:cNvPr id="29699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62275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fld id="{F5BC1396-268C-4084-B46C-F170359C6A62}" type="slidenum">
              <a:rPr lang="en-GB" altLang="cs-CZ"/>
              <a:pPr algn="r" eaLnBrk="1" hangingPunct="1">
                <a:spcBef>
                  <a:spcPct val="0"/>
                </a:spcBef>
                <a:buFont typeface="Wingdings" panose="05000000000000000000" pitchFamily="2" charset="2"/>
                <a:buNone/>
              </a:pPr>
              <a:t>13</a:t>
            </a:fld>
            <a:endParaRPr lang="en-GB" altLang="cs-CZ"/>
          </a:p>
        </p:txBody>
      </p:sp>
      <p:sp>
        <p:nvSpPr>
          <p:cNvPr id="29700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62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cs-CZ" altLang="cs-CZ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9701" name="Rectangle 3"/>
          <p:cNvSpPr>
            <a:spLocks noChangeArrowheads="1"/>
          </p:cNvSpPr>
          <p:nvPr>
            <p:ph type="body"/>
          </p:nvPr>
        </p:nvSpPr>
        <p:spPr>
          <a:xfrm>
            <a:off x="685800" y="4343400"/>
            <a:ext cx="5476875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34203243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Wingdings" panose="05000000000000000000" pitchFamily="2" charset="2"/>
              <a:buNone/>
            </a:pPr>
            <a:fld id="{B0DA9372-5CAC-4384-87F1-CB34A6F5323A}" type="slidenum">
              <a:rPr lang="en-GB" altLang="cs-CZ"/>
              <a:pPr>
                <a:spcBef>
                  <a:spcPct val="0"/>
                </a:spcBef>
                <a:buFont typeface="Wingdings" panose="05000000000000000000" pitchFamily="2" charset="2"/>
                <a:buNone/>
              </a:pPr>
              <a:t>14</a:t>
            </a:fld>
            <a:endParaRPr lang="en-GB" altLang="cs-CZ"/>
          </a:p>
        </p:txBody>
      </p:sp>
      <p:sp>
        <p:nvSpPr>
          <p:cNvPr id="31747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62275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fld id="{484EE5D2-3E9F-4678-9AE6-8326DEF3C9EF}" type="slidenum">
              <a:rPr lang="en-GB" altLang="cs-CZ"/>
              <a:pPr algn="r" eaLnBrk="1" hangingPunct="1">
                <a:spcBef>
                  <a:spcPct val="0"/>
                </a:spcBef>
                <a:buFont typeface="Wingdings" panose="05000000000000000000" pitchFamily="2" charset="2"/>
                <a:buNone/>
              </a:pPr>
              <a:t>14</a:t>
            </a:fld>
            <a:endParaRPr lang="en-GB" altLang="cs-CZ"/>
          </a:p>
        </p:txBody>
      </p:sp>
      <p:sp>
        <p:nvSpPr>
          <p:cNvPr id="31748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62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cs-CZ" altLang="cs-CZ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31749" name="Rectangle 3"/>
          <p:cNvSpPr>
            <a:spLocks noChangeArrowheads="1"/>
          </p:cNvSpPr>
          <p:nvPr>
            <p:ph type="body"/>
          </p:nvPr>
        </p:nvSpPr>
        <p:spPr>
          <a:xfrm>
            <a:off x="685800" y="4343400"/>
            <a:ext cx="5476875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8426757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Wingdings" panose="05000000000000000000" pitchFamily="2" charset="2"/>
              <a:buNone/>
            </a:pPr>
            <a:fld id="{CD0270EA-0720-4CC3-A136-FA63936FDEFF}" type="slidenum">
              <a:rPr lang="en-GB" altLang="cs-CZ"/>
              <a:pPr>
                <a:spcBef>
                  <a:spcPct val="0"/>
                </a:spcBef>
                <a:buFont typeface="Wingdings" panose="05000000000000000000" pitchFamily="2" charset="2"/>
                <a:buNone/>
              </a:pPr>
              <a:t>15</a:t>
            </a:fld>
            <a:endParaRPr lang="en-GB" altLang="cs-CZ"/>
          </a:p>
        </p:txBody>
      </p:sp>
      <p:sp>
        <p:nvSpPr>
          <p:cNvPr id="33795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62275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fld id="{B9EB5EDF-C911-434C-B729-FB00557B7EC5}" type="slidenum">
              <a:rPr lang="en-GB" altLang="cs-CZ"/>
              <a:pPr algn="r" eaLnBrk="1" hangingPunct="1">
                <a:spcBef>
                  <a:spcPct val="0"/>
                </a:spcBef>
                <a:buFont typeface="Wingdings" panose="05000000000000000000" pitchFamily="2" charset="2"/>
                <a:buNone/>
              </a:pPr>
              <a:t>15</a:t>
            </a:fld>
            <a:endParaRPr lang="en-GB" altLang="cs-CZ"/>
          </a:p>
        </p:txBody>
      </p:sp>
      <p:sp>
        <p:nvSpPr>
          <p:cNvPr id="33796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62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cs-CZ" altLang="cs-CZ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33797" name="Rectangle 3"/>
          <p:cNvSpPr>
            <a:spLocks noChangeArrowheads="1"/>
          </p:cNvSpPr>
          <p:nvPr>
            <p:ph type="body"/>
          </p:nvPr>
        </p:nvSpPr>
        <p:spPr>
          <a:xfrm>
            <a:off x="685800" y="4343400"/>
            <a:ext cx="5476875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331461651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Wingdings" panose="05000000000000000000" pitchFamily="2" charset="2"/>
              <a:buNone/>
            </a:pPr>
            <a:fld id="{E18E8C40-563E-40AF-80AC-3C9A4677C9B3}" type="slidenum">
              <a:rPr lang="en-GB" altLang="cs-CZ"/>
              <a:pPr>
                <a:spcBef>
                  <a:spcPct val="0"/>
                </a:spcBef>
                <a:buFont typeface="Wingdings" panose="05000000000000000000" pitchFamily="2" charset="2"/>
                <a:buNone/>
              </a:pPr>
              <a:t>16</a:t>
            </a:fld>
            <a:endParaRPr lang="en-GB" altLang="cs-CZ"/>
          </a:p>
        </p:txBody>
      </p:sp>
      <p:sp>
        <p:nvSpPr>
          <p:cNvPr id="35843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62275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fld id="{71061E98-DCCA-4A7F-87A9-172EBC9C773B}" type="slidenum">
              <a:rPr lang="en-GB" altLang="cs-CZ"/>
              <a:pPr algn="r" eaLnBrk="1" hangingPunct="1">
                <a:spcBef>
                  <a:spcPct val="0"/>
                </a:spcBef>
                <a:buFont typeface="Wingdings" panose="05000000000000000000" pitchFamily="2" charset="2"/>
                <a:buNone/>
              </a:pPr>
              <a:t>16</a:t>
            </a:fld>
            <a:endParaRPr lang="en-GB" altLang="cs-CZ"/>
          </a:p>
        </p:txBody>
      </p:sp>
      <p:sp>
        <p:nvSpPr>
          <p:cNvPr id="35844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62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cs-CZ" altLang="cs-CZ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35845" name="Rectangle 3"/>
          <p:cNvSpPr>
            <a:spLocks noChangeArrowheads="1"/>
          </p:cNvSpPr>
          <p:nvPr>
            <p:ph type="body"/>
          </p:nvPr>
        </p:nvSpPr>
        <p:spPr>
          <a:xfrm>
            <a:off x="685800" y="4343400"/>
            <a:ext cx="5476875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348565629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Wingdings" panose="05000000000000000000" pitchFamily="2" charset="2"/>
              <a:buNone/>
            </a:pPr>
            <a:fld id="{999504FD-F93D-402F-9C62-A8940A64A4FD}" type="slidenum">
              <a:rPr lang="en-GB" altLang="cs-CZ"/>
              <a:pPr>
                <a:spcBef>
                  <a:spcPct val="0"/>
                </a:spcBef>
                <a:buFont typeface="Wingdings" panose="05000000000000000000" pitchFamily="2" charset="2"/>
                <a:buNone/>
              </a:pPr>
              <a:t>17</a:t>
            </a:fld>
            <a:endParaRPr lang="en-GB" altLang="cs-CZ"/>
          </a:p>
        </p:txBody>
      </p:sp>
      <p:sp>
        <p:nvSpPr>
          <p:cNvPr id="37891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62275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fld id="{A0DE2E5A-F737-4D91-994A-EF059EADB392}" type="slidenum">
              <a:rPr lang="en-GB" altLang="cs-CZ"/>
              <a:pPr algn="r" eaLnBrk="1" hangingPunct="1">
                <a:spcBef>
                  <a:spcPct val="0"/>
                </a:spcBef>
                <a:buFont typeface="Wingdings" panose="05000000000000000000" pitchFamily="2" charset="2"/>
                <a:buNone/>
              </a:pPr>
              <a:t>17</a:t>
            </a:fld>
            <a:endParaRPr lang="en-GB" altLang="cs-CZ"/>
          </a:p>
        </p:txBody>
      </p:sp>
      <p:sp>
        <p:nvSpPr>
          <p:cNvPr id="37892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62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cs-CZ" altLang="cs-CZ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37893" name="Rectangle 3"/>
          <p:cNvSpPr>
            <a:spLocks noChangeArrowheads="1"/>
          </p:cNvSpPr>
          <p:nvPr>
            <p:ph type="body"/>
          </p:nvPr>
        </p:nvSpPr>
        <p:spPr>
          <a:xfrm>
            <a:off x="685800" y="4343400"/>
            <a:ext cx="5476875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255255592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Wingdings" panose="05000000000000000000" pitchFamily="2" charset="2"/>
              <a:buNone/>
            </a:pPr>
            <a:fld id="{B0F618C4-8268-4A4F-9460-2C1CBAAC4ED7}" type="slidenum">
              <a:rPr lang="en-GB" altLang="cs-CZ"/>
              <a:pPr>
                <a:spcBef>
                  <a:spcPct val="0"/>
                </a:spcBef>
                <a:buFont typeface="Wingdings" panose="05000000000000000000" pitchFamily="2" charset="2"/>
                <a:buNone/>
              </a:pPr>
              <a:t>22</a:t>
            </a:fld>
            <a:endParaRPr lang="en-GB" altLang="cs-CZ"/>
          </a:p>
        </p:txBody>
      </p:sp>
      <p:sp>
        <p:nvSpPr>
          <p:cNvPr id="44035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62275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fld id="{DD18E4AF-16FB-4B17-90C5-4F8CF9B349AB}" type="slidenum">
              <a:rPr lang="en-GB" altLang="cs-CZ"/>
              <a:pPr algn="r" eaLnBrk="1" hangingPunct="1">
                <a:spcBef>
                  <a:spcPct val="0"/>
                </a:spcBef>
                <a:buFont typeface="Wingdings" panose="05000000000000000000" pitchFamily="2" charset="2"/>
                <a:buNone/>
              </a:pPr>
              <a:t>22</a:t>
            </a:fld>
            <a:endParaRPr lang="en-GB" altLang="cs-CZ"/>
          </a:p>
        </p:txBody>
      </p:sp>
      <p:sp>
        <p:nvSpPr>
          <p:cNvPr id="44036" name="Text Box 2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fld id="{92305E85-20C1-43B5-BFB6-D1B7C3945463}" type="slidenum">
              <a:rPr lang="en-GB" altLang="cs-CZ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t>22</a:t>
            </a:fld>
            <a:endParaRPr lang="en-GB" altLang="cs-CZ">
              <a:latin typeface="Arial" panose="020B0604020202020204" pitchFamily="34" charset="0"/>
            </a:endParaRPr>
          </a:p>
        </p:txBody>
      </p:sp>
      <p:sp>
        <p:nvSpPr>
          <p:cNvPr id="44037" name="Text Box 3"/>
          <p:cNvSpPr txBox="1">
            <a:spLocks noChangeArrowheads="1"/>
          </p:cNvSpPr>
          <p:nvPr/>
        </p:nvSpPr>
        <p:spPr bwMode="auto">
          <a:xfrm>
            <a:off x="1003300" y="695325"/>
            <a:ext cx="4849813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62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cs-CZ" altLang="cs-CZ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44038" name="Rectangle 4"/>
          <p:cNvSpPr>
            <a:spLocks noChangeArrowheads="1"/>
          </p:cNvSpPr>
          <p:nvPr>
            <p:ph type="body"/>
          </p:nvPr>
        </p:nvSpPr>
        <p:spPr>
          <a:xfrm>
            <a:off x="685800" y="4343400"/>
            <a:ext cx="5476875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33153767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Wingdings" panose="05000000000000000000" pitchFamily="2" charset="2"/>
              <a:buNone/>
            </a:pPr>
            <a:fld id="{9B8B81D1-7430-48EF-AF6E-303B93F3198B}" type="slidenum">
              <a:rPr lang="en-GB" altLang="cs-CZ"/>
              <a:pPr>
                <a:spcBef>
                  <a:spcPct val="0"/>
                </a:spcBef>
                <a:buFont typeface="Wingdings" panose="05000000000000000000" pitchFamily="2" charset="2"/>
                <a:buNone/>
              </a:pPr>
              <a:t>23</a:t>
            </a:fld>
            <a:endParaRPr lang="en-GB" altLang="cs-CZ"/>
          </a:p>
        </p:txBody>
      </p:sp>
      <p:sp>
        <p:nvSpPr>
          <p:cNvPr id="46083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62275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fld id="{DB532367-0E00-4EAA-89E4-78EFD23112CD}" type="slidenum">
              <a:rPr lang="en-GB" altLang="cs-CZ"/>
              <a:pPr algn="r" eaLnBrk="1" hangingPunct="1">
                <a:spcBef>
                  <a:spcPct val="0"/>
                </a:spcBef>
                <a:buFont typeface="Wingdings" panose="05000000000000000000" pitchFamily="2" charset="2"/>
                <a:buNone/>
              </a:pPr>
              <a:t>23</a:t>
            </a:fld>
            <a:endParaRPr lang="en-GB" altLang="cs-CZ"/>
          </a:p>
        </p:txBody>
      </p:sp>
      <p:sp>
        <p:nvSpPr>
          <p:cNvPr id="46084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62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cs-CZ" altLang="cs-CZ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46085" name="Rectangle 3"/>
          <p:cNvSpPr>
            <a:spLocks noChangeArrowheads="1"/>
          </p:cNvSpPr>
          <p:nvPr>
            <p:ph type="body"/>
          </p:nvPr>
        </p:nvSpPr>
        <p:spPr>
          <a:xfrm>
            <a:off x="685800" y="4343400"/>
            <a:ext cx="5476875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20106340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Wingdings" panose="05000000000000000000" pitchFamily="2" charset="2"/>
              <a:buNone/>
            </a:pPr>
            <a:fld id="{7AD0D6AA-C582-4025-8CDF-5944542B7A49}" type="slidenum">
              <a:rPr lang="en-GB" altLang="cs-CZ"/>
              <a:pPr>
                <a:spcBef>
                  <a:spcPct val="0"/>
                </a:spcBef>
                <a:buFont typeface="Wingdings" panose="05000000000000000000" pitchFamily="2" charset="2"/>
                <a:buNone/>
              </a:pPr>
              <a:t>2</a:t>
            </a:fld>
            <a:endParaRPr lang="en-GB" altLang="cs-CZ"/>
          </a:p>
        </p:txBody>
      </p:sp>
      <p:sp>
        <p:nvSpPr>
          <p:cNvPr id="7171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62275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fld id="{F7B65D23-1DE1-4BD7-953C-B375D2BD7948}" type="slidenum">
              <a:rPr lang="en-GB" altLang="cs-CZ"/>
              <a:pPr algn="r" eaLnBrk="1" hangingPunct="1">
                <a:spcBef>
                  <a:spcPct val="0"/>
                </a:spcBef>
                <a:buFont typeface="Wingdings" panose="05000000000000000000" pitchFamily="2" charset="2"/>
                <a:buNone/>
              </a:pPr>
              <a:t>2</a:t>
            </a:fld>
            <a:endParaRPr lang="en-GB" altLang="cs-CZ"/>
          </a:p>
        </p:txBody>
      </p:sp>
      <p:sp>
        <p:nvSpPr>
          <p:cNvPr id="7172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62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cs-CZ" altLang="cs-CZ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7173" name="Rectangle 3"/>
          <p:cNvSpPr>
            <a:spLocks noChangeArrowheads="1"/>
          </p:cNvSpPr>
          <p:nvPr>
            <p:ph type="body"/>
          </p:nvPr>
        </p:nvSpPr>
        <p:spPr>
          <a:xfrm>
            <a:off x="685800" y="4343400"/>
            <a:ext cx="5476875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88806954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Wingdings" panose="05000000000000000000" pitchFamily="2" charset="2"/>
              <a:buNone/>
            </a:pPr>
            <a:fld id="{D9E0DB3E-D796-4E6C-925E-CD25F4F5AD50}" type="slidenum">
              <a:rPr lang="en-GB" altLang="cs-CZ"/>
              <a:pPr>
                <a:spcBef>
                  <a:spcPct val="0"/>
                </a:spcBef>
                <a:buFont typeface="Wingdings" panose="05000000000000000000" pitchFamily="2" charset="2"/>
                <a:buNone/>
              </a:pPr>
              <a:t>24</a:t>
            </a:fld>
            <a:endParaRPr lang="en-GB" altLang="cs-CZ"/>
          </a:p>
        </p:txBody>
      </p:sp>
      <p:sp>
        <p:nvSpPr>
          <p:cNvPr id="48131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62275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fld id="{157A08EA-ADB2-4200-9762-D441D9F9ADBC}" type="slidenum">
              <a:rPr lang="en-GB" altLang="cs-CZ"/>
              <a:pPr algn="r" eaLnBrk="1" hangingPunct="1">
                <a:spcBef>
                  <a:spcPct val="0"/>
                </a:spcBef>
                <a:buFont typeface="Wingdings" panose="05000000000000000000" pitchFamily="2" charset="2"/>
                <a:buNone/>
              </a:pPr>
              <a:t>24</a:t>
            </a:fld>
            <a:endParaRPr lang="en-GB" altLang="cs-CZ"/>
          </a:p>
        </p:txBody>
      </p:sp>
      <p:sp>
        <p:nvSpPr>
          <p:cNvPr id="48132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62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cs-CZ" altLang="cs-CZ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48133" name="Rectangle 3"/>
          <p:cNvSpPr>
            <a:spLocks noChangeArrowheads="1"/>
          </p:cNvSpPr>
          <p:nvPr>
            <p:ph type="body"/>
          </p:nvPr>
        </p:nvSpPr>
        <p:spPr>
          <a:xfrm>
            <a:off x="685800" y="4343400"/>
            <a:ext cx="5476875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51448143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Wingdings" panose="05000000000000000000" pitchFamily="2" charset="2"/>
              <a:buNone/>
            </a:pPr>
            <a:fld id="{30699F0D-C3EC-460B-8B66-6674A2981C44}" type="slidenum">
              <a:rPr lang="en-GB" altLang="cs-CZ"/>
              <a:pPr>
                <a:spcBef>
                  <a:spcPct val="0"/>
                </a:spcBef>
                <a:buFont typeface="Wingdings" panose="05000000000000000000" pitchFamily="2" charset="2"/>
                <a:buNone/>
              </a:pPr>
              <a:t>25</a:t>
            </a:fld>
            <a:endParaRPr lang="en-GB" altLang="cs-CZ"/>
          </a:p>
        </p:txBody>
      </p:sp>
      <p:sp>
        <p:nvSpPr>
          <p:cNvPr id="50179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62275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fld id="{63E05FDE-DFE2-4954-AD35-BEC4837C5FC7}" type="slidenum">
              <a:rPr lang="en-GB" altLang="cs-CZ"/>
              <a:pPr algn="r" eaLnBrk="1" hangingPunct="1">
                <a:spcBef>
                  <a:spcPct val="0"/>
                </a:spcBef>
                <a:buFont typeface="Wingdings" panose="05000000000000000000" pitchFamily="2" charset="2"/>
                <a:buNone/>
              </a:pPr>
              <a:t>25</a:t>
            </a:fld>
            <a:endParaRPr lang="en-GB" altLang="cs-CZ"/>
          </a:p>
        </p:txBody>
      </p:sp>
      <p:sp>
        <p:nvSpPr>
          <p:cNvPr id="50180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62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cs-CZ" altLang="cs-CZ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50181" name="Rectangle 3"/>
          <p:cNvSpPr>
            <a:spLocks noChangeArrowheads="1"/>
          </p:cNvSpPr>
          <p:nvPr>
            <p:ph type="body"/>
          </p:nvPr>
        </p:nvSpPr>
        <p:spPr>
          <a:xfrm>
            <a:off x="685800" y="4343400"/>
            <a:ext cx="5476875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13054567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Wingdings" panose="05000000000000000000" pitchFamily="2" charset="2"/>
              <a:buNone/>
            </a:pPr>
            <a:fld id="{B3317B1A-A8F9-42AF-9869-F83CAA18FEA3}" type="slidenum">
              <a:rPr lang="en-GB" altLang="cs-CZ"/>
              <a:pPr>
                <a:spcBef>
                  <a:spcPct val="0"/>
                </a:spcBef>
                <a:buFont typeface="Wingdings" panose="05000000000000000000" pitchFamily="2" charset="2"/>
                <a:buNone/>
              </a:pPr>
              <a:t>3</a:t>
            </a:fld>
            <a:endParaRPr lang="en-GB" altLang="cs-CZ"/>
          </a:p>
        </p:txBody>
      </p:sp>
      <p:sp>
        <p:nvSpPr>
          <p:cNvPr id="9219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62275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fld id="{DFA1D60C-DD4E-4B3E-9084-313C80928361}" type="slidenum">
              <a:rPr lang="en-GB" altLang="cs-CZ"/>
              <a:pPr algn="r" eaLnBrk="1" hangingPunct="1">
                <a:spcBef>
                  <a:spcPct val="0"/>
                </a:spcBef>
                <a:buFont typeface="Wingdings" panose="05000000000000000000" pitchFamily="2" charset="2"/>
                <a:buNone/>
              </a:pPr>
              <a:t>3</a:t>
            </a:fld>
            <a:endParaRPr lang="en-GB" altLang="cs-CZ"/>
          </a:p>
        </p:txBody>
      </p:sp>
      <p:sp>
        <p:nvSpPr>
          <p:cNvPr id="9220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62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cs-CZ" altLang="cs-CZ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9221" name="Rectangle 3"/>
          <p:cNvSpPr>
            <a:spLocks noChangeArrowheads="1"/>
          </p:cNvSpPr>
          <p:nvPr>
            <p:ph type="body"/>
          </p:nvPr>
        </p:nvSpPr>
        <p:spPr>
          <a:xfrm>
            <a:off x="685800" y="4343400"/>
            <a:ext cx="5476875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19284189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Wingdings" panose="05000000000000000000" pitchFamily="2" charset="2"/>
              <a:buNone/>
            </a:pPr>
            <a:fld id="{2D6B6755-D8FD-4094-B3C6-6FD973F6E688}" type="slidenum">
              <a:rPr lang="en-GB" altLang="cs-CZ"/>
              <a:pPr>
                <a:spcBef>
                  <a:spcPct val="0"/>
                </a:spcBef>
                <a:buFont typeface="Wingdings" panose="05000000000000000000" pitchFamily="2" charset="2"/>
                <a:buNone/>
              </a:pPr>
              <a:t>4</a:t>
            </a:fld>
            <a:endParaRPr lang="en-GB" altLang="cs-CZ"/>
          </a:p>
        </p:txBody>
      </p:sp>
      <p:sp>
        <p:nvSpPr>
          <p:cNvPr id="11267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38238" y="685800"/>
            <a:ext cx="4572000" cy="3429000"/>
          </a:xfrm>
          <a:solidFill>
            <a:srgbClr val="FFFFFF"/>
          </a:solidFill>
          <a:ln/>
        </p:spPr>
      </p:sp>
      <p:sp>
        <p:nvSpPr>
          <p:cNvPr id="11268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76875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3477661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Wingdings" panose="05000000000000000000" pitchFamily="2" charset="2"/>
              <a:buNone/>
            </a:pPr>
            <a:fld id="{A188700E-8EF8-4D91-8264-4E54A9317429}" type="slidenum">
              <a:rPr lang="en-GB" altLang="cs-CZ"/>
              <a:pPr>
                <a:spcBef>
                  <a:spcPct val="0"/>
                </a:spcBef>
                <a:buFont typeface="Wingdings" panose="05000000000000000000" pitchFamily="2" charset="2"/>
                <a:buNone/>
              </a:pPr>
              <a:t>5</a:t>
            </a:fld>
            <a:endParaRPr lang="en-GB" altLang="cs-CZ"/>
          </a:p>
        </p:txBody>
      </p:sp>
      <p:sp>
        <p:nvSpPr>
          <p:cNvPr id="13315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62275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fld id="{DC67DEB8-83C8-4AD5-A571-C86C16472AB2}" type="slidenum">
              <a:rPr lang="en-GB" altLang="cs-CZ"/>
              <a:pPr algn="r" eaLnBrk="1" hangingPunct="1">
                <a:spcBef>
                  <a:spcPct val="0"/>
                </a:spcBef>
                <a:buFont typeface="Wingdings" panose="05000000000000000000" pitchFamily="2" charset="2"/>
                <a:buNone/>
              </a:pPr>
              <a:t>5</a:t>
            </a:fld>
            <a:endParaRPr lang="en-GB" altLang="cs-CZ"/>
          </a:p>
        </p:txBody>
      </p:sp>
      <p:sp>
        <p:nvSpPr>
          <p:cNvPr id="13316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62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cs-CZ" altLang="cs-CZ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3317" name="Rectangle 3"/>
          <p:cNvSpPr>
            <a:spLocks noChangeArrowheads="1"/>
          </p:cNvSpPr>
          <p:nvPr>
            <p:ph type="body"/>
          </p:nvPr>
        </p:nvSpPr>
        <p:spPr>
          <a:xfrm>
            <a:off x="685800" y="4343400"/>
            <a:ext cx="5476875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39335306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Wingdings" panose="05000000000000000000" pitchFamily="2" charset="2"/>
              <a:buNone/>
            </a:pPr>
            <a:fld id="{0B3E92E6-99AA-4865-B776-81B54B864E78}" type="slidenum">
              <a:rPr lang="en-GB" altLang="cs-CZ"/>
              <a:pPr>
                <a:spcBef>
                  <a:spcPct val="0"/>
                </a:spcBef>
                <a:buFont typeface="Wingdings" panose="05000000000000000000" pitchFamily="2" charset="2"/>
                <a:buNone/>
              </a:pPr>
              <a:t>6</a:t>
            </a:fld>
            <a:endParaRPr lang="en-GB" altLang="cs-CZ"/>
          </a:p>
        </p:txBody>
      </p:sp>
      <p:sp>
        <p:nvSpPr>
          <p:cNvPr id="15363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62275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fld id="{2E3B1098-6F14-4C52-B5CF-667B0CAAD7EA}" type="slidenum">
              <a:rPr lang="en-GB" altLang="cs-CZ"/>
              <a:pPr algn="r" eaLnBrk="1" hangingPunct="1">
                <a:spcBef>
                  <a:spcPct val="0"/>
                </a:spcBef>
                <a:buFont typeface="Wingdings" panose="05000000000000000000" pitchFamily="2" charset="2"/>
                <a:buNone/>
              </a:pPr>
              <a:t>6</a:t>
            </a:fld>
            <a:endParaRPr lang="en-GB" altLang="cs-CZ"/>
          </a:p>
        </p:txBody>
      </p:sp>
      <p:sp>
        <p:nvSpPr>
          <p:cNvPr id="15364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62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cs-CZ" altLang="cs-CZ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5365" name="Rectangle 3"/>
          <p:cNvSpPr>
            <a:spLocks noChangeArrowheads="1"/>
          </p:cNvSpPr>
          <p:nvPr>
            <p:ph type="body"/>
          </p:nvPr>
        </p:nvSpPr>
        <p:spPr>
          <a:xfrm>
            <a:off x="685800" y="4343400"/>
            <a:ext cx="5476875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20791448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Wingdings" panose="05000000000000000000" pitchFamily="2" charset="2"/>
              <a:buNone/>
            </a:pPr>
            <a:fld id="{1F6BC2A9-8E5F-4362-848E-E4D97BD39831}" type="slidenum">
              <a:rPr lang="en-GB" altLang="cs-CZ"/>
              <a:pPr>
                <a:spcBef>
                  <a:spcPct val="0"/>
                </a:spcBef>
                <a:buFont typeface="Wingdings" panose="05000000000000000000" pitchFamily="2" charset="2"/>
                <a:buNone/>
              </a:pPr>
              <a:t>7</a:t>
            </a:fld>
            <a:endParaRPr lang="en-GB" altLang="cs-CZ"/>
          </a:p>
        </p:txBody>
      </p:sp>
      <p:sp>
        <p:nvSpPr>
          <p:cNvPr id="17411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62275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fld id="{CE86F927-62B5-4BE2-BD9F-0387B0F47731}" type="slidenum">
              <a:rPr lang="en-GB" altLang="cs-CZ"/>
              <a:pPr algn="r" eaLnBrk="1" hangingPunct="1">
                <a:spcBef>
                  <a:spcPct val="0"/>
                </a:spcBef>
                <a:buFont typeface="Wingdings" panose="05000000000000000000" pitchFamily="2" charset="2"/>
                <a:buNone/>
              </a:pPr>
              <a:t>7</a:t>
            </a:fld>
            <a:endParaRPr lang="en-GB" altLang="cs-CZ"/>
          </a:p>
        </p:txBody>
      </p:sp>
      <p:sp>
        <p:nvSpPr>
          <p:cNvPr id="17412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62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cs-CZ" altLang="cs-CZ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7413" name="Rectangle 3"/>
          <p:cNvSpPr>
            <a:spLocks noChangeArrowheads="1"/>
          </p:cNvSpPr>
          <p:nvPr>
            <p:ph type="body"/>
          </p:nvPr>
        </p:nvSpPr>
        <p:spPr>
          <a:xfrm>
            <a:off x="685800" y="4343400"/>
            <a:ext cx="5476875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1436559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Wingdings" panose="05000000000000000000" pitchFamily="2" charset="2"/>
              <a:buNone/>
            </a:pPr>
            <a:fld id="{0B0C0D4B-E2A6-4E9C-A9F2-7E31DED92E2E}" type="slidenum">
              <a:rPr lang="en-GB" altLang="cs-CZ"/>
              <a:pPr>
                <a:spcBef>
                  <a:spcPct val="0"/>
                </a:spcBef>
                <a:buFont typeface="Wingdings" panose="05000000000000000000" pitchFamily="2" charset="2"/>
                <a:buNone/>
              </a:pPr>
              <a:t>8</a:t>
            </a:fld>
            <a:endParaRPr lang="en-GB" altLang="cs-CZ"/>
          </a:p>
        </p:txBody>
      </p:sp>
      <p:sp>
        <p:nvSpPr>
          <p:cNvPr id="19459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62275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fld id="{000FA57A-0A3C-47CA-9EBA-6BD07B7DF28D}" type="slidenum">
              <a:rPr lang="en-GB" altLang="cs-CZ"/>
              <a:pPr algn="r" eaLnBrk="1" hangingPunct="1">
                <a:spcBef>
                  <a:spcPct val="0"/>
                </a:spcBef>
                <a:buFont typeface="Wingdings" panose="05000000000000000000" pitchFamily="2" charset="2"/>
                <a:buNone/>
              </a:pPr>
              <a:t>8</a:t>
            </a:fld>
            <a:endParaRPr lang="en-GB" altLang="cs-CZ"/>
          </a:p>
        </p:txBody>
      </p:sp>
      <p:sp>
        <p:nvSpPr>
          <p:cNvPr id="19460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62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cs-CZ" altLang="cs-CZ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9461" name="Rectangle 3"/>
          <p:cNvSpPr>
            <a:spLocks noChangeArrowheads="1"/>
          </p:cNvSpPr>
          <p:nvPr>
            <p:ph type="body"/>
          </p:nvPr>
        </p:nvSpPr>
        <p:spPr>
          <a:xfrm>
            <a:off x="685800" y="4343400"/>
            <a:ext cx="5476875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25298270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Wingdings" panose="05000000000000000000" pitchFamily="2" charset="2"/>
              <a:buNone/>
            </a:pPr>
            <a:fld id="{B9D839E3-2D7C-4BE3-BC5C-108E256E44E6}" type="slidenum">
              <a:rPr lang="en-GB" altLang="cs-CZ"/>
              <a:pPr>
                <a:spcBef>
                  <a:spcPct val="0"/>
                </a:spcBef>
                <a:buFont typeface="Wingdings" panose="05000000000000000000" pitchFamily="2" charset="2"/>
                <a:buNone/>
              </a:pPr>
              <a:t>9</a:t>
            </a:fld>
            <a:endParaRPr lang="en-GB" altLang="cs-CZ"/>
          </a:p>
        </p:txBody>
      </p:sp>
      <p:sp>
        <p:nvSpPr>
          <p:cNvPr id="21507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62275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fld id="{F9E5E39B-03BE-4E59-9B96-682F9C99ABFE}" type="slidenum">
              <a:rPr lang="en-GB" altLang="cs-CZ"/>
              <a:pPr algn="r" eaLnBrk="1" hangingPunct="1">
                <a:spcBef>
                  <a:spcPct val="0"/>
                </a:spcBef>
                <a:buFont typeface="Wingdings" panose="05000000000000000000" pitchFamily="2" charset="2"/>
                <a:buNone/>
              </a:pPr>
              <a:t>9</a:t>
            </a:fld>
            <a:endParaRPr lang="en-GB" altLang="cs-CZ"/>
          </a:p>
        </p:txBody>
      </p:sp>
      <p:sp>
        <p:nvSpPr>
          <p:cNvPr id="21508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62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cs-CZ" altLang="cs-CZ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1509" name="Rectangle 3"/>
          <p:cNvSpPr>
            <a:spLocks noChangeArrowheads="1"/>
          </p:cNvSpPr>
          <p:nvPr>
            <p:ph type="body"/>
          </p:nvPr>
        </p:nvSpPr>
        <p:spPr>
          <a:xfrm>
            <a:off x="685800" y="4343400"/>
            <a:ext cx="5476875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242373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426E40-96BD-4CD8-8F5F-390FA905A9E0}" type="slidenum">
              <a:rPr lang="en-GB" altLang="cs-CZ"/>
              <a:pPr>
                <a:defRPr/>
              </a:pPr>
              <a:t>‹#›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16449181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9E3B0C-C44A-451F-A2D8-A1E248ADD75F}" type="slidenum">
              <a:rPr lang="en-GB" altLang="cs-CZ"/>
              <a:pPr>
                <a:defRPr/>
              </a:pPr>
              <a:t>‹#›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34787667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1463" y="227013"/>
            <a:ext cx="2054225" cy="6096000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27013"/>
            <a:ext cx="6011863" cy="6096000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59405E-BC8A-4745-B830-382F2DA70F6D}" type="slidenum">
              <a:rPr lang="en-GB" altLang="cs-CZ"/>
              <a:pPr>
                <a:defRPr/>
              </a:pPr>
              <a:t>‹#›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15647911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A66CDE-D485-49BF-91E4-62D8CF64B942}" type="slidenum">
              <a:rPr lang="en-GB" altLang="cs-CZ"/>
              <a:pPr>
                <a:defRPr/>
              </a:pPr>
              <a:t>‹#›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16867204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276C47-8972-41ED-9DA8-A056722E0756}" type="slidenum">
              <a:rPr lang="en-GB" altLang="cs-CZ"/>
              <a:pPr>
                <a:defRPr/>
              </a:pPr>
              <a:t>‹#›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23835030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B6D753-2198-4941-841F-8E379957EDAD}" type="slidenum">
              <a:rPr lang="en-GB" altLang="cs-CZ"/>
              <a:pPr>
                <a:defRPr/>
              </a:pPr>
              <a:t>‹#›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28132681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935163"/>
            <a:ext cx="4032250" cy="4387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1850" y="1935163"/>
            <a:ext cx="4033838" cy="4387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66F8FE-FD25-4D8F-8A3A-864D23F0AF09}" type="slidenum">
              <a:rPr lang="en-GB" altLang="cs-CZ"/>
              <a:pPr>
                <a:defRPr/>
              </a:pPr>
              <a:t>‹#›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41323269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42EE11-8889-4611-8B0E-EEC9D8038510}" type="slidenum">
              <a:rPr lang="en-GB" altLang="cs-CZ"/>
              <a:pPr>
                <a:defRPr/>
              </a:pPr>
              <a:t>‹#›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12909154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C7E23-1670-4614-A096-CED57D3ACEF7}" type="slidenum">
              <a:rPr lang="en-GB" altLang="cs-CZ"/>
              <a:pPr>
                <a:defRPr/>
              </a:pPr>
              <a:t>‹#›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3446906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936486-4471-466F-827A-D4659F1C29E0}" type="slidenum">
              <a:rPr lang="en-GB" altLang="cs-CZ"/>
              <a:pPr>
                <a:defRPr/>
              </a:pPr>
              <a:t>‹#›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38053091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D1A4BD-787B-44BF-B964-2719C00101A8}" type="slidenum">
              <a:rPr lang="en-GB" altLang="cs-CZ"/>
              <a:pPr>
                <a:defRPr/>
              </a:pPr>
              <a:t>‹#›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1410635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0A4F09-1770-4465-BE72-96AA133ED961}" type="slidenum">
              <a:rPr lang="en-GB" altLang="cs-CZ"/>
              <a:pPr>
                <a:defRPr/>
              </a:pPr>
              <a:t>‹#›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27850751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DD9C23-74A0-4E87-855B-4CC4D796262A}" type="slidenum">
              <a:rPr lang="en-GB" altLang="cs-CZ"/>
              <a:pPr>
                <a:defRPr/>
              </a:pPr>
              <a:t>‹#›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12520154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CDD801-4089-4DEA-BF32-5C7B2E9E234A}" type="slidenum">
              <a:rPr lang="en-GB" altLang="cs-CZ"/>
              <a:pPr>
                <a:defRPr/>
              </a:pPr>
              <a:t>‹#›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21205796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1463" y="227013"/>
            <a:ext cx="2054225" cy="6096000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27013"/>
            <a:ext cx="6011863" cy="6096000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B1B473-59B1-4FA1-93D6-43D19E99DEEE}" type="slidenum">
              <a:rPr lang="en-GB" altLang="cs-CZ"/>
              <a:pPr>
                <a:defRPr/>
              </a:pPr>
              <a:t>‹#›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11863294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80A654-18D1-4C27-8C05-AB3F31FFED45}" type="slidenum">
              <a:rPr lang="en-GB" altLang="cs-CZ"/>
              <a:pPr>
                <a:defRPr/>
              </a:pPr>
              <a:t>‹#›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6834522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935163"/>
            <a:ext cx="4032250" cy="4387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1850" y="1935163"/>
            <a:ext cx="4033838" cy="4387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DAB52B-5E81-4DC7-B74D-EA475EB4D9B1}" type="slidenum">
              <a:rPr lang="en-GB" altLang="cs-CZ"/>
              <a:pPr>
                <a:defRPr/>
              </a:pPr>
              <a:t>‹#›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33266717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0BC06E-FDB8-4997-B54E-9E0F9355334D}" type="slidenum">
              <a:rPr lang="en-GB" altLang="cs-CZ"/>
              <a:pPr>
                <a:defRPr/>
              </a:pPr>
              <a:t>‹#›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4291373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C00CF8-4E43-4F99-8A15-49B34980A310}" type="slidenum">
              <a:rPr lang="en-GB" altLang="cs-CZ"/>
              <a:pPr>
                <a:defRPr/>
              </a:pPr>
              <a:t>‹#›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28239567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AF562B-4236-4598-9892-B9A16495043B}" type="slidenum">
              <a:rPr lang="en-GB" altLang="cs-CZ"/>
              <a:pPr>
                <a:defRPr/>
              </a:pPr>
              <a:t>‹#›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40127013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4B51BA-6983-4A05-AEE9-1A18692543B9}" type="slidenum">
              <a:rPr lang="en-GB" altLang="cs-CZ"/>
              <a:pPr>
                <a:defRPr/>
              </a:pPr>
              <a:t>‹#›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29984185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39BCAC-057D-40DD-A6DD-A05FEF1C68A6}" type="slidenum">
              <a:rPr lang="en-GB" altLang="cs-CZ"/>
              <a:pPr>
                <a:defRPr/>
              </a:pPr>
              <a:t>‹#›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257634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1"/>
          <p:cNvSpPr>
            <a:spLocks noChangeArrowheads="1"/>
          </p:cNvSpPr>
          <p:nvPr/>
        </p:nvSpPr>
        <p:spPr bwMode="auto">
          <a:xfrm>
            <a:off x="-9525" y="-7938"/>
            <a:ext cx="9163050" cy="1041401"/>
          </a:xfrm>
          <a:custGeom>
            <a:avLst/>
            <a:gdLst>
              <a:gd name="T0" fmla="*/ 15120938 w 5772"/>
              <a:gd name="T1" fmla="*/ 5040317 h 656"/>
              <a:gd name="T2" fmla="*/ 2147483646 w 5772"/>
              <a:gd name="T3" fmla="*/ 0 h 656"/>
              <a:gd name="T4" fmla="*/ 2147483646 w 5772"/>
              <a:gd name="T5" fmla="*/ 924899026 h 656"/>
              <a:gd name="T6" fmla="*/ 2147483646 w 5772"/>
              <a:gd name="T7" fmla="*/ 138609521 h 656"/>
              <a:gd name="T8" fmla="*/ 2147483646 w 5772"/>
              <a:gd name="T9" fmla="*/ 536794590 h 656"/>
              <a:gd name="T10" fmla="*/ 2147483646 w 5772"/>
              <a:gd name="T11" fmla="*/ 1106350450 h 656"/>
              <a:gd name="T12" fmla="*/ 2147483646 w 5772"/>
              <a:gd name="T13" fmla="*/ 506552686 h 656"/>
              <a:gd name="T14" fmla="*/ 0 w 5772"/>
              <a:gd name="T15" fmla="*/ 1653225675 h 656"/>
              <a:gd name="T16" fmla="*/ 15120938 w 5772"/>
              <a:gd name="T17" fmla="*/ 5040317 h 65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772"/>
              <a:gd name="T28" fmla="*/ 0 h 656"/>
              <a:gd name="T29" fmla="*/ 5772 w 5772"/>
              <a:gd name="T30" fmla="*/ 656 h 65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 rotWithShape="0">
            <a:gsLst>
              <a:gs pos="0">
                <a:srgbClr val="0079AF"/>
              </a:gs>
              <a:gs pos="100000">
                <a:srgbClr val="00EBF8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027" name="AutoShape 2"/>
          <p:cNvSpPr>
            <a:spLocks noChangeArrowheads="1"/>
          </p:cNvSpPr>
          <p:nvPr/>
        </p:nvSpPr>
        <p:spPr bwMode="auto">
          <a:xfrm>
            <a:off x="4381500" y="-7938"/>
            <a:ext cx="4762500" cy="638176"/>
          </a:xfrm>
          <a:custGeom>
            <a:avLst/>
            <a:gdLst>
              <a:gd name="T0" fmla="*/ 0 w 3000"/>
              <a:gd name="T1" fmla="*/ 0 h 595"/>
              <a:gd name="T2" fmla="*/ 2147483646 w 3000"/>
              <a:gd name="T3" fmla="*/ 648823350 h 595"/>
              <a:gd name="T4" fmla="*/ 2147483646 w 3000"/>
              <a:gd name="T5" fmla="*/ 213973441 h 595"/>
              <a:gd name="T6" fmla="*/ 2147483646 w 3000"/>
              <a:gd name="T7" fmla="*/ 6901954 h 595"/>
              <a:gd name="T8" fmla="*/ 0 w 3000"/>
              <a:gd name="T9" fmla="*/ 0 h 59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00"/>
              <a:gd name="T16" fmla="*/ 0 h 595"/>
              <a:gd name="T17" fmla="*/ 3000 w 3000"/>
              <a:gd name="T18" fmla="*/ 595 h 59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00ADB6"/>
              </a:gs>
              <a:gs pos="100000">
                <a:srgbClr val="009BE5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7013"/>
            <a:ext cx="8218488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4680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cs-CZ" smtClean="0"/>
              <a:t>Klepněte pro úpravu formátu titulního textu</a:t>
            </a:r>
          </a:p>
        </p:txBody>
      </p:sp>
      <p:sp>
        <p:nvSpPr>
          <p:cNvPr id="1029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35163"/>
            <a:ext cx="8218488" cy="438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cs-CZ" smtClean="0"/>
              <a:t>Klepněte pro úpravu formátu textu osnovy</a:t>
            </a:r>
          </a:p>
          <a:p>
            <a:pPr lvl="1"/>
            <a:r>
              <a:rPr lang="en-GB" altLang="cs-CZ" smtClean="0"/>
              <a:t>Druhá úroveň</a:t>
            </a:r>
          </a:p>
          <a:p>
            <a:pPr lvl="2"/>
            <a:r>
              <a:rPr lang="en-GB" altLang="cs-CZ" smtClean="0"/>
              <a:t>Třetí úroveň</a:t>
            </a:r>
          </a:p>
          <a:p>
            <a:pPr lvl="3"/>
            <a:r>
              <a:rPr lang="en-GB" altLang="cs-CZ" smtClean="0"/>
              <a:t>Čtvrtá úroveň osnovy</a:t>
            </a:r>
          </a:p>
          <a:p>
            <a:pPr lvl="4"/>
            <a:r>
              <a:rPr lang="en-GB" altLang="cs-CZ" smtClean="0"/>
              <a:t>Pátá úroveň osnovy</a:t>
            </a:r>
          </a:p>
          <a:p>
            <a:pPr lvl="4"/>
            <a:r>
              <a:rPr lang="en-GB" altLang="cs-CZ" smtClean="0"/>
              <a:t>Šestá úroveň</a:t>
            </a:r>
          </a:p>
          <a:p>
            <a:pPr lvl="4"/>
            <a:r>
              <a:rPr lang="en-GB" altLang="cs-CZ" smtClean="0"/>
              <a:t>Sedmá úroveň</a:t>
            </a:r>
          </a:p>
          <a:p>
            <a:pPr lvl="4"/>
            <a:r>
              <a:rPr lang="en-GB" altLang="cs-CZ" smtClean="0"/>
              <a:t>Osmá úroveň textu</a:t>
            </a:r>
          </a:p>
          <a:p>
            <a:pPr lvl="4"/>
            <a:r>
              <a:rPr lang="en-GB" altLang="cs-CZ" smtClean="0"/>
              <a:t>Devátá úroveň</a:t>
            </a:r>
          </a:p>
        </p:txBody>
      </p:sp>
      <p:sp>
        <p:nvSpPr>
          <p:cNvPr id="1030" name="Text Box 5"/>
          <p:cNvSpPr txBox="1">
            <a:spLocks noChangeArrowheads="1"/>
          </p:cNvSpPr>
          <p:nvPr/>
        </p:nvSpPr>
        <p:spPr bwMode="auto">
          <a:xfrm>
            <a:off x="457200" y="6345238"/>
            <a:ext cx="21240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62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marL="742950" indent="-285750">
              <a:lnSpc>
                <a:spcPct val="62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marL="1143000" indent="-228600">
              <a:lnSpc>
                <a:spcPct val="62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marL="1600200" indent="-228600">
              <a:lnSpc>
                <a:spcPct val="62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marL="2057400" indent="-228600">
              <a:lnSpc>
                <a:spcPct val="62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lnSpc>
                <a:spcPct val="6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lnSpc>
                <a:spcPct val="6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lnSpc>
                <a:spcPct val="6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lnSpc>
                <a:spcPct val="6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1031" name="Text Box 6"/>
          <p:cNvSpPr txBox="1">
            <a:spLocks noChangeArrowheads="1"/>
          </p:cNvSpPr>
          <p:nvPr/>
        </p:nvSpPr>
        <p:spPr bwMode="auto">
          <a:xfrm>
            <a:off x="2667000" y="6354763"/>
            <a:ext cx="3352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62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marL="742950" indent="-285750">
              <a:lnSpc>
                <a:spcPct val="62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marL="1143000" indent="-228600">
              <a:lnSpc>
                <a:spcPct val="62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marL="1600200" indent="-228600">
              <a:lnSpc>
                <a:spcPct val="62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marL="2057400" indent="-228600">
              <a:lnSpc>
                <a:spcPct val="62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lnSpc>
                <a:spcPct val="6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lnSpc>
                <a:spcPct val="6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lnSpc>
                <a:spcPct val="6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lnSpc>
                <a:spcPct val="6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2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7924800" y="6356350"/>
            <a:ext cx="750888" cy="3540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buClr>
                <a:srgbClr val="045C75"/>
              </a:buClr>
              <a:buSzPct val="100000"/>
              <a:buFont typeface="Constantia" panose="02030602050306030303" pitchFamily="18" charset="0"/>
              <a:buNone/>
              <a:defRPr sz="1200" smtClean="0">
                <a:solidFill>
                  <a:srgbClr val="045C75"/>
                </a:solidFill>
                <a:latin typeface="Constantia" panose="02030602050306030303" pitchFamily="18" charset="0"/>
              </a:defRPr>
            </a:lvl1pPr>
          </a:lstStyle>
          <a:p>
            <a:pPr>
              <a:defRPr/>
            </a:pPr>
            <a:fld id="{D59D1611-FF1E-4A64-ADC3-FC9D8925EA8A}" type="slidenum">
              <a:rPr lang="en-GB" altLang="cs-CZ"/>
              <a:pPr>
                <a:defRPr/>
              </a:pPr>
              <a:t>‹#›</a:t>
            </a:fld>
            <a:endParaRPr lang="en-GB" altLang="cs-CZ"/>
          </a:p>
        </p:txBody>
      </p:sp>
      <p:grpSp>
        <p:nvGrpSpPr>
          <p:cNvPr id="1033" name="Group 8"/>
          <p:cNvGrpSpPr>
            <a:grpSpLocks/>
          </p:cNvGrpSpPr>
          <p:nvPr/>
        </p:nvGrpSpPr>
        <p:grpSpPr bwMode="auto">
          <a:xfrm>
            <a:off x="-19050" y="203200"/>
            <a:ext cx="9177338" cy="642938"/>
            <a:chOff x="-12" y="128"/>
            <a:chExt cx="5781" cy="405"/>
          </a:xfrm>
        </p:grpSpPr>
        <p:grpSp>
          <p:nvGrpSpPr>
            <p:cNvPr id="1034" name="Group 9"/>
            <p:cNvGrpSpPr>
              <a:grpSpLocks/>
            </p:cNvGrpSpPr>
            <p:nvPr/>
          </p:nvGrpSpPr>
          <p:grpSpPr bwMode="auto">
            <a:xfrm>
              <a:off x="-12" y="128"/>
              <a:ext cx="5769" cy="405"/>
              <a:chOff x="-12" y="128"/>
              <a:chExt cx="5769" cy="405"/>
            </a:xfrm>
          </p:grpSpPr>
          <p:pic>
            <p:nvPicPr>
              <p:cNvPr id="1038" name="Picture 10"/>
              <p:cNvPicPr>
                <a:picLocks noChangeAspect="1"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" y="128"/>
                <a:ext cx="5756" cy="4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pic>
          <p:sp>
            <p:nvSpPr>
              <p:cNvPr id="1039" name="Text Box 11"/>
              <p:cNvSpPr txBox="1">
                <a:spLocks noChangeArrowheads="1"/>
              </p:cNvSpPr>
              <p:nvPr/>
            </p:nvSpPr>
            <p:spPr bwMode="auto">
              <a:xfrm rot="-180000">
                <a:off x="-12" y="300"/>
                <a:ext cx="1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62000"/>
                  </a:lnSpc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Lucida Sans Unicode" panose="020B0602030504020204" pitchFamily="34" charset="0"/>
                    <a:cs typeface="Lucida Sans Unicode" panose="020B0602030504020204" pitchFamily="34" charset="0"/>
                  </a:defRPr>
                </a:lvl1pPr>
                <a:lvl2pPr marL="742950" indent="-285750">
                  <a:lnSpc>
                    <a:spcPct val="62000"/>
                  </a:lnSpc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Lucida Sans Unicode" panose="020B0602030504020204" pitchFamily="34" charset="0"/>
                    <a:cs typeface="Lucida Sans Unicode" panose="020B0602030504020204" pitchFamily="34" charset="0"/>
                  </a:defRPr>
                </a:lvl2pPr>
                <a:lvl3pPr marL="1143000" indent="-228600">
                  <a:lnSpc>
                    <a:spcPct val="62000"/>
                  </a:lnSpc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Lucida Sans Unicode" panose="020B0602030504020204" pitchFamily="34" charset="0"/>
                    <a:cs typeface="Lucida Sans Unicode" panose="020B0602030504020204" pitchFamily="34" charset="0"/>
                  </a:defRPr>
                </a:lvl3pPr>
                <a:lvl4pPr marL="1600200" indent="-228600">
                  <a:lnSpc>
                    <a:spcPct val="62000"/>
                  </a:lnSpc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Lucida Sans Unicode" panose="020B0602030504020204" pitchFamily="34" charset="0"/>
                    <a:cs typeface="Lucida Sans Unicode" panose="020B0602030504020204" pitchFamily="34" charset="0"/>
                  </a:defRPr>
                </a:lvl4pPr>
                <a:lvl5pPr marL="2057400" indent="-228600">
                  <a:lnSpc>
                    <a:spcPct val="62000"/>
                  </a:lnSpc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Lucida Sans Unicode" panose="020B0602030504020204" pitchFamily="34" charset="0"/>
                    <a:cs typeface="Lucida Sans Unicode" panose="020B0602030504020204" pitchFamily="34" charset="0"/>
                  </a:defRPr>
                </a:lvl5pPr>
                <a:lvl6pPr marL="2514600" indent="-228600" defTabSz="449263" eaLnBrk="0" fontAlgn="base" hangingPunct="0">
                  <a:lnSpc>
                    <a:spcPct val="62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Lucida Sans Unicode" panose="020B0602030504020204" pitchFamily="34" charset="0"/>
                    <a:cs typeface="Lucida Sans Unicode" panose="020B0602030504020204" pitchFamily="34" charset="0"/>
                  </a:defRPr>
                </a:lvl6pPr>
                <a:lvl7pPr marL="2971800" indent="-228600" defTabSz="449263" eaLnBrk="0" fontAlgn="base" hangingPunct="0">
                  <a:lnSpc>
                    <a:spcPct val="62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Lucida Sans Unicode" panose="020B0602030504020204" pitchFamily="34" charset="0"/>
                    <a:cs typeface="Lucida Sans Unicode" panose="020B0602030504020204" pitchFamily="34" charset="0"/>
                  </a:defRPr>
                </a:lvl7pPr>
                <a:lvl8pPr marL="3429000" indent="-228600" defTabSz="449263" eaLnBrk="0" fontAlgn="base" hangingPunct="0">
                  <a:lnSpc>
                    <a:spcPct val="62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Lucida Sans Unicode" panose="020B0602030504020204" pitchFamily="34" charset="0"/>
                    <a:cs typeface="Lucida Sans Unicode" panose="020B0602030504020204" pitchFamily="34" charset="0"/>
                  </a:defRPr>
                </a:lvl8pPr>
                <a:lvl9pPr marL="3886200" indent="-228600" defTabSz="449263" eaLnBrk="0" fontAlgn="base" hangingPunct="0">
                  <a:lnSpc>
                    <a:spcPct val="62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Lucida Sans Unicode" panose="020B0602030504020204" pitchFamily="34" charset="0"/>
                    <a:cs typeface="Lucida Sans Unicode" panose="020B0602030504020204" pitchFamily="34" charset="0"/>
                  </a:defRPr>
                </a:lvl9pPr>
              </a:lstStyle>
              <a:p>
                <a:pPr eaLnBrk="1" hangingPunct="1"/>
                <a:endParaRPr lang="cs-CZ" altLang="cs-CZ"/>
              </a:p>
            </p:txBody>
          </p:sp>
        </p:grpSp>
        <p:grpSp>
          <p:nvGrpSpPr>
            <p:cNvPr id="1035" name="Group 12"/>
            <p:cNvGrpSpPr>
              <a:grpSpLocks/>
            </p:cNvGrpSpPr>
            <p:nvPr/>
          </p:nvGrpSpPr>
          <p:grpSpPr bwMode="auto">
            <a:xfrm>
              <a:off x="-12" y="156"/>
              <a:ext cx="5781" cy="351"/>
              <a:chOff x="-12" y="156"/>
              <a:chExt cx="5781" cy="351"/>
            </a:xfrm>
          </p:grpSpPr>
          <p:pic>
            <p:nvPicPr>
              <p:cNvPr id="1036" name="Picture 13"/>
              <p:cNvPicPr>
                <a:picLocks noChangeAspect="1" noChangeArrowheads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2" y="156"/>
                <a:ext cx="5772" cy="3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pic>
          <p:sp>
            <p:nvSpPr>
              <p:cNvPr id="1037" name="Text Box 14"/>
              <p:cNvSpPr txBox="1">
                <a:spLocks noChangeArrowheads="1"/>
              </p:cNvSpPr>
              <p:nvPr/>
            </p:nvSpPr>
            <p:spPr bwMode="auto">
              <a:xfrm rot="-180000">
                <a:off x="-12" y="328"/>
                <a:ext cx="1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62000"/>
                  </a:lnSpc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Lucida Sans Unicode" panose="020B0602030504020204" pitchFamily="34" charset="0"/>
                    <a:cs typeface="Lucida Sans Unicode" panose="020B0602030504020204" pitchFamily="34" charset="0"/>
                  </a:defRPr>
                </a:lvl1pPr>
                <a:lvl2pPr marL="742950" indent="-285750">
                  <a:lnSpc>
                    <a:spcPct val="62000"/>
                  </a:lnSpc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Lucida Sans Unicode" panose="020B0602030504020204" pitchFamily="34" charset="0"/>
                    <a:cs typeface="Lucida Sans Unicode" panose="020B0602030504020204" pitchFamily="34" charset="0"/>
                  </a:defRPr>
                </a:lvl2pPr>
                <a:lvl3pPr marL="1143000" indent="-228600">
                  <a:lnSpc>
                    <a:spcPct val="62000"/>
                  </a:lnSpc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Lucida Sans Unicode" panose="020B0602030504020204" pitchFamily="34" charset="0"/>
                    <a:cs typeface="Lucida Sans Unicode" panose="020B0602030504020204" pitchFamily="34" charset="0"/>
                  </a:defRPr>
                </a:lvl3pPr>
                <a:lvl4pPr marL="1600200" indent="-228600">
                  <a:lnSpc>
                    <a:spcPct val="62000"/>
                  </a:lnSpc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Lucida Sans Unicode" panose="020B0602030504020204" pitchFamily="34" charset="0"/>
                    <a:cs typeface="Lucida Sans Unicode" panose="020B0602030504020204" pitchFamily="34" charset="0"/>
                  </a:defRPr>
                </a:lvl4pPr>
                <a:lvl5pPr marL="2057400" indent="-228600">
                  <a:lnSpc>
                    <a:spcPct val="62000"/>
                  </a:lnSpc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Lucida Sans Unicode" panose="020B0602030504020204" pitchFamily="34" charset="0"/>
                    <a:cs typeface="Lucida Sans Unicode" panose="020B0602030504020204" pitchFamily="34" charset="0"/>
                  </a:defRPr>
                </a:lvl5pPr>
                <a:lvl6pPr marL="2514600" indent="-228600" defTabSz="449263" eaLnBrk="0" fontAlgn="base" hangingPunct="0">
                  <a:lnSpc>
                    <a:spcPct val="62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Lucida Sans Unicode" panose="020B0602030504020204" pitchFamily="34" charset="0"/>
                    <a:cs typeface="Lucida Sans Unicode" panose="020B0602030504020204" pitchFamily="34" charset="0"/>
                  </a:defRPr>
                </a:lvl6pPr>
                <a:lvl7pPr marL="2971800" indent="-228600" defTabSz="449263" eaLnBrk="0" fontAlgn="base" hangingPunct="0">
                  <a:lnSpc>
                    <a:spcPct val="62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Lucida Sans Unicode" panose="020B0602030504020204" pitchFamily="34" charset="0"/>
                    <a:cs typeface="Lucida Sans Unicode" panose="020B0602030504020204" pitchFamily="34" charset="0"/>
                  </a:defRPr>
                </a:lvl7pPr>
                <a:lvl8pPr marL="3429000" indent="-228600" defTabSz="449263" eaLnBrk="0" fontAlgn="base" hangingPunct="0">
                  <a:lnSpc>
                    <a:spcPct val="62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Lucida Sans Unicode" panose="020B0602030504020204" pitchFamily="34" charset="0"/>
                    <a:cs typeface="Lucida Sans Unicode" panose="020B0602030504020204" pitchFamily="34" charset="0"/>
                  </a:defRPr>
                </a:lvl8pPr>
                <a:lvl9pPr marL="3886200" indent="-228600" defTabSz="449263" eaLnBrk="0" fontAlgn="base" hangingPunct="0">
                  <a:lnSpc>
                    <a:spcPct val="62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Lucida Sans Unicode" panose="020B0602030504020204" pitchFamily="34" charset="0"/>
                    <a:cs typeface="Lucida Sans Unicode" panose="020B0602030504020204" pitchFamily="34" charset="0"/>
                  </a:defRPr>
                </a:lvl9pPr>
              </a:lstStyle>
              <a:p>
                <a:pPr eaLnBrk="1" hangingPunct="1"/>
                <a:endParaRPr lang="cs-CZ" altLang="cs-CZ"/>
              </a:p>
            </p:txBody>
          </p:sp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l" defTabSz="449263" rtl="0" eaLnBrk="0" fontAlgn="base" hangingPunct="0">
        <a:lnSpc>
          <a:spcPct val="99000"/>
        </a:lnSpc>
        <a:spcBef>
          <a:spcPct val="0"/>
        </a:spcBef>
        <a:spcAft>
          <a:spcPct val="0"/>
        </a:spcAft>
        <a:buClr>
          <a:srgbClr val="04617B"/>
        </a:buClr>
        <a:buSzPct val="100000"/>
        <a:buFont typeface="Calibri" panose="020F0502020204030204" pitchFamily="34" charset="0"/>
        <a:defRPr sz="5000">
          <a:solidFill>
            <a:srgbClr val="04617B"/>
          </a:solidFill>
          <a:latin typeface="+mj-lt"/>
          <a:ea typeface="Lucida Sans Unicode" panose="020B0602030504020204" pitchFamily="34" charset="0"/>
          <a:cs typeface="+mj-cs"/>
        </a:defRPr>
      </a:lvl1pPr>
      <a:lvl2pPr algn="l" defTabSz="449263" rtl="0" eaLnBrk="0" fontAlgn="base" hangingPunct="0">
        <a:lnSpc>
          <a:spcPct val="99000"/>
        </a:lnSpc>
        <a:spcBef>
          <a:spcPct val="0"/>
        </a:spcBef>
        <a:spcAft>
          <a:spcPct val="0"/>
        </a:spcAft>
        <a:buClr>
          <a:srgbClr val="04617B"/>
        </a:buClr>
        <a:buSzPct val="100000"/>
        <a:buFont typeface="Calibri" panose="020F0502020204030204" pitchFamily="34" charset="0"/>
        <a:defRPr sz="5000">
          <a:solidFill>
            <a:srgbClr val="04617B"/>
          </a:solidFill>
          <a:latin typeface="Calibri" pitchFamily="34" charset="0"/>
          <a:ea typeface="Lucida Sans Unicode" panose="020B0602030504020204" pitchFamily="34" charset="0"/>
          <a:cs typeface="Lucida Sans Unicode" pitchFamily="34" charset="0"/>
        </a:defRPr>
      </a:lvl2pPr>
      <a:lvl3pPr algn="l" defTabSz="449263" rtl="0" eaLnBrk="0" fontAlgn="base" hangingPunct="0">
        <a:lnSpc>
          <a:spcPct val="99000"/>
        </a:lnSpc>
        <a:spcBef>
          <a:spcPct val="0"/>
        </a:spcBef>
        <a:spcAft>
          <a:spcPct val="0"/>
        </a:spcAft>
        <a:buClr>
          <a:srgbClr val="04617B"/>
        </a:buClr>
        <a:buSzPct val="100000"/>
        <a:buFont typeface="Calibri" panose="020F0502020204030204" pitchFamily="34" charset="0"/>
        <a:defRPr sz="5000">
          <a:solidFill>
            <a:srgbClr val="04617B"/>
          </a:solidFill>
          <a:latin typeface="Calibri" pitchFamily="34" charset="0"/>
          <a:ea typeface="Lucida Sans Unicode" panose="020B0602030504020204" pitchFamily="34" charset="0"/>
          <a:cs typeface="Lucida Sans Unicode" pitchFamily="34" charset="0"/>
        </a:defRPr>
      </a:lvl3pPr>
      <a:lvl4pPr algn="l" defTabSz="449263" rtl="0" eaLnBrk="0" fontAlgn="base" hangingPunct="0">
        <a:lnSpc>
          <a:spcPct val="99000"/>
        </a:lnSpc>
        <a:spcBef>
          <a:spcPct val="0"/>
        </a:spcBef>
        <a:spcAft>
          <a:spcPct val="0"/>
        </a:spcAft>
        <a:buClr>
          <a:srgbClr val="04617B"/>
        </a:buClr>
        <a:buSzPct val="100000"/>
        <a:buFont typeface="Calibri" panose="020F0502020204030204" pitchFamily="34" charset="0"/>
        <a:defRPr sz="5000">
          <a:solidFill>
            <a:srgbClr val="04617B"/>
          </a:solidFill>
          <a:latin typeface="Calibri" pitchFamily="34" charset="0"/>
          <a:ea typeface="Lucida Sans Unicode" panose="020B0602030504020204" pitchFamily="34" charset="0"/>
          <a:cs typeface="Lucida Sans Unicode" pitchFamily="34" charset="0"/>
        </a:defRPr>
      </a:lvl4pPr>
      <a:lvl5pPr algn="l" defTabSz="449263" rtl="0" eaLnBrk="0" fontAlgn="base" hangingPunct="0">
        <a:lnSpc>
          <a:spcPct val="99000"/>
        </a:lnSpc>
        <a:spcBef>
          <a:spcPct val="0"/>
        </a:spcBef>
        <a:spcAft>
          <a:spcPct val="0"/>
        </a:spcAft>
        <a:buClr>
          <a:srgbClr val="04617B"/>
        </a:buClr>
        <a:buSzPct val="100000"/>
        <a:buFont typeface="Calibri" panose="020F0502020204030204" pitchFamily="34" charset="0"/>
        <a:defRPr sz="5000">
          <a:solidFill>
            <a:srgbClr val="04617B"/>
          </a:solidFill>
          <a:latin typeface="Calibri" pitchFamily="34" charset="0"/>
          <a:ea typeface="Lucida Sans Unicode" panose="020B0602030504020204" pitchFamily="34" charset="0"/>
          <a:cs typeface="Lucida Sans Unicode" pitchFamily="34" charset="0"/>
        </a:defRPr>
      </a:lvl5pPr>
      <a:lvl6pPr marL="457200" algn="l" defTabSz="449263" rtl="0" eaLnBrk="0" fontAlgn="base" hangingPunct="0">
        <a:lnSpc>
          <a:spcPct val="99000"/>
        </a:lnSpc>
        <a:spcBef>
          <a:spcPct val="0"/>
        </a:spcBef>
        <a:spcAft>
          <a:spcPct val="0"/>
        </a:spcAft>
        <a:buClr>
          <a:srgbClr val="04617B"/>
        </a:buClr>
        <a:buSzPct val="100000"/>
        <a:buFont typeface="Calibri" pitchFamily="34" charset="0"/>
        <a:defRPr sz="5000">
          <a:solidFill>
            <a:srgbClr val="04617B"/>
          </a:solidFill>
          <a:latin typeface="Calibri" pitchFamily="34" charset="0"/>
          <a:cs typeface="Lucida Sans Unicode" pitchFamily="34" charset="0"/>
        </a:defRPr>
      </a:lvl6pPr>
      <a:lvl7pPr marL="914400" algn="l" defTabSz="449263" rtl="0" eaLnBrk="0" fontAlgn="base" hangingPunct="0">
        <a:lnSpc>
          <a:spcPct val="99000"/>
        </a:lnSpc>
        <a:spcBef>
          <a:spcPct val="0"/>
        </a:spcBef>
        <a:spcAft>
          <a:spcPct val="0"/>
        </a:spcAft>
        <a:buClr>
          <a:srgbClr val="04617B"/>
        </a:buClr>
        <a:buSzPct val="100000"/>
        <a:buFont typeface="Calibri" pitchFamily="34" charset="0"/>
        <a:defRPr sz="5000">
          <a:solidFill>
            <a:srgbClr val="04617B"/>
          </a:solidFill>
          <a:latin typeface="Calibri" pitchFamily="34" charset="0"/>
          <a:cs typeface="Lucida Sans Unicode" pitchFamily="34" charset="0"/>
        </a:defRPr>
      </a:lvl7pPr>
      <a:lvl8pPr marL="1371600" algn="l" defTabSz="449263" rtl="0" eaLnBrk="0" fontAlgn="base" hangingPunct="0">
        <a:lnSpc>
          <a:spcPct val="99000"/>
        </a:lnSpc>
        <a:spcBef>
          <a:spcPct val="0"/>
        </a:spcBef>
        <a:spcAft>
          <a:spcPct val="0"/>
        </a:spcAft>
        <a:buClr>
          <a:srgbClr val="04617B"/>
        </a:buClr>
        <a:buSzPct val="100000"/>
        <a:buFont typeface="Calibri" pitchFamily="34" charset="0"/>
        <a:defRPr sz="5000">
          <a:solidFill>
            <a:srgbClr val="04617B"/>
          </a:solidFill>
          <a:latin typeface="Calibri" pitchFamily="34" charset="0"/>
          <a:cs typeface="Lucida Sans Unicode" pitchFamily="34" charset="0"/>
        </a:defRPr>
      </a:lvl8pPr>
      <a:lvl9pPr marL="1828800" algn="l" defTabSz="449263" rtl="0" eaLnBrk="0" fontAlgn="base" hangingPunct="0">
        <a:lnSpc>
          <a:spcPct val="99000"/>
        </a:lnSpc>
        <a:spcBef>
          <a:spcPct val="0"/>
        </a:spcBef>
        <a:spcAft>
          <a:spcPct val="0"/>
        </a:spcAft>
        <a:buClr>
          <a:srgbClr val="04617B"/>
        </a:buClr>
        <a:buSzPct val="100000"/>
        <a:buFont typeface="Calibri" pitchFamily="34" charset="0"/>
        <a:defRPr sz="5000">
          <a:solidFill>
            <a:srgbClr val="04617B"/>
          </a:solidFill>
          <a:latin typeface="Calibri" pitchFamily="34" charset="0"/>
          <a:cs typeface="Lucida Sans Unicode" pitchFamily="34" charset="0"/>
        </a:defRPr>
      </a:lvl9pPr>
    </p:titleStyle>
    <p:bodyStyle>
      <a:lvl1pPr marL="261938" indent="-261938" algn="l" defTabSz="449263" rtl="0" eaLnBrk="0" fontAlgn="base" hangingPunct="0">
        <a:lnSpc>
          <a:spcPct val="80000"/>
        </a:lnSpc>
        <a:spcBef>
          <a:spcPts val="650"/>
        </a:spcBef>
        <a:spcAft>
          <a:spcPct val="0"/>
        </a:spcAft>
        <a:buClr>
          <a:srgbClr val="0BD0D9"/>
        </a:buClr>
        <a:buSzPct val="95000"/>
        <a:buFont typeface="Wingdings 2" panose="05020102010507070707" pitchFamily="18" charset="2"/>
        <a:buChar char=""/>
        <a:defRPr sz="2600">
          <a:solidFill>
            <a:srgbClr val="000000"/>
          </a:solidFill>
          <a:latin typeface="+mn-lt"/>
          <a:ea typeface="Lucida Sans Unicode" panose="020B0602030504020204" pitchFamily="34" charset="0"/>
          <a:cs typeface="+mn-cs"/>
        </a:defRPr>
      </a:lvl1pPr>
      <a:lvl2pPr marL="628650" indent="-239713" algn="l" defTabSz="449263" rtl="0" eaLnBrk="0" fontAlgn="base" hangingPunct="0">
        <a:lnSpc>
          <a:spcPct val="80000"/>
        </a:lnSpc>
        <a:spcBef>
          <a:spcPts val="600"/>
        </a:spcBef>
        <a:spcAft>
          <a:spcPct val="0"/>
        </a:spcAft>
        <a:buClr>
          <a:srgbClr val="0F6FC6"/>
        </a:buClr>
        <a:buSzPct val="85000"/>
        <a:buFont typeface="Wingdings 2" panose="05020102010507070707" pitchFamily="18" charset="2"/>
        <a:buChar char=""/>
        <a:defRPr sz="2400">
          <a:solidFill>
            <a:srgbClr val="000000"/>
          </a:solidFill>
          <a:latin typeface="+mn-lt"/>
          <a:ea typeface="Lucida Sans Unicode" panose="020B0602030504020204" pitchFamily="34" charset="0"/>
          <a:cs typeface="+mn-cs"/>
        </a:defRPr>
      </a:lvl2pPr>
      <a:lvl3pPr marL="914400" indent="-246063" algn="l" defTabSz="449263" rtl="0" eaLnBrk="0" fontAlgn="base" hangingPunct="0">
        <a:lnSpc>
          <a:spcPct val="80000"/>
        </a:lnSpc>
        <a:spcBef>
          <a:spcPts val="525"/>
        </a:spcBef>
        <a:spcAft>
          <a:spcPct val="0"/>
        </a:spcAft>
        <a:buClr>
          <a:srgbClr val="009DD9"/>
        </a:buClr>
        <a:buSzPct val="70000"/>
        <a:buFont typeface="Wingdings 2" panose="05020102010507070707" pitchFamily="18" charset="2"/>
        <a:buChar char=""/>
        <a:defRPr sz="2100">
          <a:solidFill>
            <a:srgbClr val="000000"/>
          </a:solidFill>
          <a:latin typeface="+mn-lt"/>
          <a:ea typeface="Lucida Sans Unicode" panose="020B0602030504020204" pitchFamily="34" charset="0"/>
          <a:cs typeface="+mn-cs"/>
        </a:defRPr>
      </a:lvl3pPr>
      <a:lvl4pPr marL="1176338" indent="-204788" algn="l" defTabSz="449263" rtl="0" eaLnBrk="0" fontAlgn="base" hangingPunct="0">
        <a:lnSpc>
          <a:spcPct val="80000"/>
        </a:lnSpc>
        <a:spcBef>
          <a:spcPts val="500"/>
        </a:spcBef>
        <a:spcAft>
          <a:spcPct val="0"/>
        </a:spcAft>
        <a:buClr>
          <a:srgbClr val="0BD0D9"/>
        </a:buClr>
        <a:buSzPct val="65000"/>
        <a:buFont typeface="Wingdings 2" panose="05020102010507070707" pitchFamily="18" charset="2"/>
        <a:buChar char=""/>
        <a:defRPr sz="2000">
          <a:solidFill>
            <a:srgbClr val="000000"/>
          </a:solidFill>
          <a:latin typeface="+mn-lt"/>
          <a:ea typeface="Lucida Sans Unicode" panose="020B0602030504020204" pitchFamily="34" charset="0"/>
          <a:cs typeface="+mn-cs"/>
        </a:defRPr>
      </a:lvl4pPr>
      <a:lvl5pPr marL="1450975" indent="-203200" algn="l" defTabSz="449263" rtl="0" eaLnBrk="0" fontAlgn="base" hangingPunct="0">
        <a:lnSpc>
          <a:spcPct val="80000"/>
        </a:lnSpc>
        <a:spcBef>
          <a:spcPts val="500"/>
        </a:spcBef>
        <a:spcAft>
          <a:spcPct val="0"/>
        </a:spcAft>
        <a:buClr>
          <a:srgbClr val="0BD0D9"/>
        </a:buClr>
        <a:buSzPct val="65000"/>
        <a:buFont typeface="Wingdings 2" panose="05020102010507070707" pitchFamily="18" charset="2"/>
        <a:buChar char=""/>
        <a:defRPr sz="2000">
          <a:solidFill>
            <a:srgbClr val="000000"/>
          </a:solidFill>
          <a:latin typeface="+mn-lt"/>
          <a:ea typeface="Lucida Sans Unicode" panose="020B0602030504020204" pitchFamily="34" charset="0"/>
          <a:cs typeface="+mn-cs"/>
        </a:defRPr>
      </a:lvl5pPr>
      <a:lvl6pPr marL="1908175" indent="-203200" algn="l" defTabSz="449263" rtl="0" eaLnBrk="0" fontAlgn="base" hangingPunct="0">
        <a:lnSpc>
          <a:spcPct val="80000"/>
        </a:lnSpc>
        <a:spcBef>
          <a:spcPts val="5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>
          <a:solidFill>
            <a:srgbClr val="000000"/>
          </a:solidFill>
          <a:latin typeface="+mn-lt"/>
          <a:cs typeface="+mn-cs"/>
        </a:defRPr>
      </a:lvl6pPr>
      <a:lvl7pPr marL="2365375" indent="-203200" algn="l" defTabSz="449263" rtl="0" eaLnBrk="0" fontAlgn="base" hangingPunct="0">
        <a:lnSpc>
          <a:spcPct val="80000"/>
        </a:lnSpc>
        <a:spcBef>
          <a:spcPts val="5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>
          <a:solidFill>
            <a:srgbClr val="000000"/>
          </a:solidFill>
          <a:latin typeface="+mn-lt"/>
          <a:cs typeface="+mn-cs"/>
        </a:defRPr>
      </a:lvl7pPr>
      <a:lvl8pPr marL="2822575" indent="-203200" algn="l" defTabSz="449263" rtl="0" eaLnBrk="0" fontAlgn="base" hangingPunct="0">
        <a:lnSpc>
          <a:spcPct val="80000"/>
        </a:lnSpc>
        <a:spcBef>
          <a:spcPts val="5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>
          <a:solidFill>
            <a:srgbClr val="000000"/>
          </a:solidFill>
          <a:latin typeface="+mn-lt"/>
          <a:cs typeface="+mn-cs"/>
        </a:defRPr>
      </a:lvl8pPr>
      <a:lvl9pPr marL="3279775" indent="-203200" algn="l" defTabSz="449263" rtl="0" eaLnBrk="0" fontAlgn="base" hangingPunct="0">
        <a:lnSpc>
          <a:spcPct val="80000"/>
        </a:lnSpc>
        <a:spcBef>
          <a:spcPts val="5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1"/>
          <p:cNvSpPr>
            <a:spLocks noChangeArrowheads="1"/>
          </p:cNvSpPr>
          <p:nvPr/>
        </p:nvSpPr>
        <p:spPr bwMode="auto">
          <a:xfrm>
            <a:off x="-9525" y="-7938"/>
            <a:ext cx="9163050" cy="1041401"/>
          </a:xfrm>
          <a:custGeom>
            <a:avLst/>
            <a:gdLst>
              <a:gd name="T0" fmla="*/ 15120938 w 5772"/>
              <a:gd name="T1" fmla="*/ 5040317 h 656"/>
              <a:gd name="T2" fmla="*/ 2147483646 w 5772"/>
              <a:gd name="T3" fmla="*/ 0 h 656"/>
              <a:gd name="T4" fmla="*/ 2147483646 w 5772"/>
              <a:gd name="T5" fmla="*/ 924899026 h 656"/>
              <a:gd name="T6" fmla="*/ 2147483646 w 5772"/>
              <a:gd name="T7" fmla="*/ 138609521 h 656"/>
              <a:gd name="T8" fmla="*/ 2147483646 w 5772"/>
              <a:gd name="T9" fmla="*/ 536794590 h 656"/>
              <a:gd name="T10" fmla="*/ 2147483646 w 5772"/>
              <a:gd name="T11" fmla="*/ 1106350450 h 656"/>
              <a:gd name="T12" fmla="*/ 2147483646 w 5772"/>
              <a:gd name="T13" fmla="*/ 506552686 h 656"/>
              <a:gd name="T14" fmla="*/ 0 w 5772"/>
              <a:gd name="T15" fmla="*/ 1653225675 h 656"/>
              <a:gd name="T16" fmla="*/ 15120938 w 5772"/>
              <a:gd name="T17" fmla="*/ 5040317 h 65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772"/>
              <a:gd name="T28" fmla="*/ 0 h 656"/>
              <a:gd name="T29" fmla="*/ 5772 w 5772"/>
              <a:gd name="T30" fmla="*/ 656 h 65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 rotWithShape="0">
            <a:gsLst>
              <a:gs pos="0">
                <a:srgbClr val="0079AF"/>
              </a:gs>
              <a:gs pos="100000">
                <a:srgbClr val="00EBF8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051" name="AutoShape 2"/>
          <p:cNvSpPr>
            <a:spLocks noChangeArrowheads="1"/>
          </p:cNvSpPr>
          <p:nvPr/>
        </p:nvSpPr>
        <p:spPr bwMode="auto">
          <a:xfrm>
            <a:off x="4381500" y="-7938"/>
            <a:ext cx="4762500" cy="638176"/>
          </a:xfrm>
          <a:custGeom>
            <a:avLst/>
            <a:gdLst>
              <a:gd name="T0" fmla="*/ 0 w 3000"/>
              <a:gd name="T1" fmla="*/ 0 h 595"/>
              <a:gd name="T2" fmla="*/ 2147483646 w 3000"/>
              <a:gd name="T3" fmla="*/ 648823350 h 595"/>
              <a:gd name="T4" fmla="*/ 2147483646 w 3000"/>
              <a:gd name="T5" fmla="*/ 213973441 h 595"/>
              <a:gd name="T6" fmla="*/ 2147483646 w 3000"/>
              <a:gd name="T7" fmla="*/ 6901954 h 595"/>
              <a:gd name="T8" fmla="*/ 0 w 3000"/>
              <a:gd name="T9" fmla="*/ 0 h 59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00"/>
              <a:gd name="T16" fmla="*/ 0 h 595"/>
              <a:gd name="T17" fmla="*/ 3000 w 3000"/>
              <a:gd name="T18" fmla="*/ 595 h 59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00ADB6"/>
              </a:gs>
              <a:gs pos="100000">
                <a:srgbClr val="009BE5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/>
          </a:p>
        </p:txBody>
      </p:sp>
      <p:grpSp>
        <p:nvGrpSpPr>
          <p:cNvPr id="2052" name="Group 3"/>
          <p:cNvGrpSpPr>
            <a:grpSpLocks/>
          </p:cNvGrpSpPr>
          <p:nvPr/>
        </p:nvGrpSpPr>
        <p:grpSpPr bwMode="auto">
          <a:xfrm>
            <a:off x="-19050" y="203200"/>
            <a:ext cx="9177338" cy="642938"/>
            <a:chOff x="-12" y="128"/>
            <a:chExt cx="5781" cy="405"/>
          </a:xfrm>
        </p:grpSpPr>
        <p:grpSp>
          <p:nvGrpSpPr>
            <p:cNvPr id="2058" name="Group 4"/>
            <p:cNvGrpSpPr>
              <a:grpSpLocks/>
            </p:cNvGrpSpPr>
            <p:nvPr/>
          </p:nvGrpSpPr>
          <p:grpSpPr bwMode="auto">
            <a:xfrm>
              <a:off x="-12" y="128"/>
              <a:ext cx="5769" cy="405"/>
              <a:chOff x="-12" y="128"/>
              <a:chExt cx="5769" cy="405"/>
            </a:xfrm>
          </p:grpSpPr>
          <p:pic>
            <p:nvPicPr>
              <p:cNvPr id="2" name="Picture 5"/>
              <p:cNvPicPr>
                <a:picLocks noChangeAspect="1"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" y="128"/>
                <a:ext cx="5756" cy="4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pic>
          <p:sp>
            <p:nvSpPr>
              <p:cNvPr id="2063" name="Text Box 6"/>
              <p:cNvSpPr txBox="1">
                <a:spLocks noChangeArrowheads="1"/>
              </p:cNvSpPr>
              <p:nvPr/>
            </p:nvSpPr>
            <p:spPr bwMode="auto">
              <a:xfrm rot="-180000">
                <a:off x="-12" y="300"/>
                <a:ext cx="1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62000"/>
                  </a:lnSpc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Lucida Sans Unicode" panose="020B0602030504020204" pitchFamily="34" charset="0"/>
                    <a:cs typeface="Lucida Sans Unicode" panose="020B0602030504020204" pitchFamily="34" charset="0"/>
                  </a:defRPr>
                </a:lvl1pPr>
                <a:lvl2pPr marL="742950" indent="-285750">
                  <a:lnSpc>
                    <a:spcPct val="62000"/>
                  </a:lnSpc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Lucida Sans Unicode" panose="020B0602030504020204" pitchFamily="34" charset="0"/>
                    <a:cs typeface="Lucida Sans Unicode" panose="020B0602030504020204" pitchFamily="34" charset="0"/>
                  </a:defRPr>
                </a:lvl2pPr>
                <a:lvl3pPr marL="1143000" indent="-228600">
                  <a:lnSpc>
                    <a:spcPct val="62000"/>
                  </a:lnSpc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Lucida Sans Unicode" panose="020B0602030504020204" pitchFamily="34" charset="0"/>
                    <a:cs typeface="Lucida Sans Unicode" panose="020B0602030504020204" pitchFamily="34" charset="0"/>
                  </a:defRPr>
                </a:lvl3pPr>
                <a:lvl4pPr marL="1600200" indent="-228600">
                  <a:lnSpc>
                    <a:spcPct val="62000"/>
                  </a:lnSpc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Lucida Sans Unicode" panose="020B0602030504020204" pitchFamily="34" charset="0"/>
                    <a:cs typeface="Lucida Sans Unicode" panose="020B0602030504020204" pitchFamily="34" charset="0"/>
                  </a:defRPr>
                </a:lvl4pPr>
                <a:lvl5pPr marL="2057400" indent="-228600">
                  <a:lnSpc>
                    <a:spcPct val="62000"/>
                  </a:lnSpc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Lucida Sans Unicode" panose="020B0602030504020204" pitchFamily="34" charset="0"/>
                    <a:cs typeface="Lucida Sans Unicode" panose="020B0602030504020204" pitchFamily="34" charset="0"/>
                  </a:defRPr>
                </a:lvl5pPr>
                <a:lvl6pPr marL="2514600" indent="-228600" defTabSz="449263" eaLnBrk="0" fontAlgn="base" hangingPunct="0">
                  <a:lnSpc>
                    <a:spcPct val="62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Lucida Sans Unicode" panose="020B0602030504020204" pitchFamily="34" charset="0"/>
                    <a:cs typeface="Lucida Sans Unicode" panose="020B0602030504020204" pitchFamily="34" charset="0"/>
                  </a:defRPr>
                </a:lvl6pPr>
                <a:lvl7pPr marL="2971800" indent="-228600" defTabSz="449263" eaLnBrk="0" fontAlgn="base" hangingPunct="0">
                  <a:lnSpc>
                    <a:spcPct val="62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Lucida Sans Unicode" panose="020B0602030504020204" pitchFamily="34" charset="0"/>
                    <a:cs typeface="Lucida Sans Unicode" panose="020B0602030504020204" pitchFamily="34" charset="0"/>
                  </a:defRPr>
                </a:lvl7pPr>
                <a:lvl8pPr marL="3429000" indent="-228600" defTabSz="449263" eaLnBrk="0" fontAlgn="base" hangingPunct="0">
                  <a:lnSpc>
                    <a:spcPct val="62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Lucida Sans Unicode" panose="020B0602030504020204" pitchFamily="34" charset="0"/>
                    <a:cs typeface="Lucida Sans Unicode" panose="020B0602030504020204" pitchFamily="34" charset="0"/>
                  </a:defRPr>
                </a:lvl8pPr>
                <a:lvl9pPr marL="3886200" indent="-228600" defTabSz="449263" eaLnBrk="0" fontAlgn="base" hangingPunct="0">
                  <a:lnSpc>
                    <a:spcPct val="62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Lucida Sans Unicode" panose="020B0602030504020204" pitchFamily="34" charset="0"/>
                    <a:cs typeface="Lucida Sans Unicode" panose="020B0602030504020204" pitchFamily="34" charset="0"/>
                  </a:defRPr>
                </a:lvl9pPr>
              </a:lstStyle>
              <a:p>
                <a:pPr eaLnBrk="1" hangingPunct="1"/>
                <a:endParaRPr lang="cs-CZ" altLang="cs-CZ"/>
              </a:p>
            </p:txBody>
          </p:sp>
        </p:grpSp>
        <p:grpSp>
          <p:nvGrpSpPr>
            <p:cNvPr id="2059" name="Group 7"/>
            <p:cNvGrpSpPr>
              <a:grpSpLocks/>
            </p:cNvGrpSpPr>
            <p:nvPr/>
          </p:nvGrpSpPr>
          <p:grpSpPr bwMode="auto">
            <a:xfrm>
              <a:off x="-12" y="156"/>
              <a:ext cx="5781" cy="351"/>
              <a:chOff x="-12" y="156"/>
              <a:chExt cx="5781" cy="351"/>
            </a:xfrm>
          </p:grpSpPr>
          <p:pic>
            <p:nvPicPr>
              <p:cNvPr id="2060" name="Picture 8"/>
              <p:cNvPicPr>
                <a:picLocks noChangeAspect="1" noChangeArrowheads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2" y="156"/>
                <a:ext cx="5772" cy="3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pic>
          <p:sp>
            <p:nvSpPr>
              <p:cNvPr id="2061" name="Text Box 9"/>
              <p:cNvSpPr txBox="1">
                <a:spLocks noChangeArrowheads="1"/>
              </p:cNvSpPr>
              <p:nvPr/>
            </p:nvSpPr>
            <p:spPr bwMode="auto">
              <a:xfrm rot="-180000">
                <a:off x="-12" y="328"/>
                <a:ext cx="1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62000"/>
                  </a:lnSpc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Lucida Sans Unicode" panose="020B0602030504020204" pitchFamily="34" charset="0"/>
                    <a:cs typeface="Lucida Sans Unicode" panose="020B0602030504020204" pitchFamily="34" charset="0"/>
                  </a:defRPr>
                </a:lvl1pPr>
                <a:lvl2pPr marL="742950" indent="-285750">
                  <a:lnSpc>
                    <a:spcPct val="62000"/>
                  </a:lnSpc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Lucida Sans Unicode" panose="020B0602030504020204" pitchFamily="34" charset="0"/>
                    <a:cs typeface="Lucida Sans Unicode" panose="020B0602030504020204" pitchFamily="34" charset="0"/>
                  </a:defRPr>
                </a:lvl2pPr>
                <a:lvl3pPr marL="1143000" indent="-228600">
                  <a:lnSpc>
                    <a:spcPct val="62000"/>
                  </a:lnSpc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Lucida Sans Unicode" panose="020B0602030504020204" pitchFamily="34" charset="0"/>
                    <a:cs typeface="Lucida Sans Unicode" panose="020B0602030504020204" pitchFamily="34" charset="0"/>
                  </a:defRPr>
                </a:lvl3pPr>
                <a:lvl4pPr marL="1600200" indent="-228600">
                  <a:lnSpc>
                    <a:spcPct val="62000"/>
                  </a:lnSpc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Lucida Sans Unicode" panose="020B0602030504020204" pitchFamily="34" charset="0"/>
                    <a:cs typeface="Lucida Sans Unicode" panose="020B0602030504020204" pitchFamily="34" charset="0"/>
                  </a:defRPr>
                </a:lvl4pPr>
                <a:lvl5pPr marL="2057400" indent="-228600">
                  <a:lnSpc>
                    <a:spcPct val="62000"/>
                  </a:lnSpc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Lucida Sans Unicode" panose="020B0602030504020204" pitchFamily="34" charset="0"/>
                    <a:cs typeface="Lucida Sans Unicode" panose="020B0602030504020204" pitchFamily="34" charset="0"/>
                  </a:defRPr>
                </a:lvl5pPr>
                <a:lvl6pPr marL="2514600" indent="-228600" defTabSz="449263" eaLnBrk="0" fontAlgn="base" hangingPunct="0">
                  <a:lnSpc>
                    <a:spcPct val="62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Lucida Sans Unicode" panose="020B0602030504020204" pitchFamily="34" charset="0"/>
                    <a:cs typeface="Lucida Sans Unicode" panose="020B0602030504020204" pitchFamily="34" charset="0"/>
                  </a:defRPr>
                </a:lvl6pPr>
                <a:lvl7pPr marL="2971800" indent="-228600" defTabSz="449263" eaLnBrk="0" fontAlgn="base" hangingPunct="0">
                  <a:lnSpc>
                    <a:spcPct val="62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Lucida Sans Unicode" panose="020B0602030504020204" pitchFamily="34" charset="0"/>
                    <a:cs typeface="Lucida Sans Unicode" panose="020B0602030504020204" pitchFamily="34" charset="0"/>
                  </a:defRPr>
                </a:lvl7pPr>
                <a:lvl8pPr marL="3429000" indent="-228600" defTabSz="449263" eaLnBrk="0" fontAlgn="base" hangingPunct="0">
                  <a:lnSpc>
                    <a:spcPct val="62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Lucida Sans Unicode" panose="020B0602030504020204" pitchFamily="34" charset="0"/>
                    <a:cs typeface="Lucida Sans Unicode" panose="020B0602030504020204" pitchFamily="34" charset="0"/>
                  </a:defRPr>
                </a:lvl8pPr>
                <a:lvl9pPr marL="3886200" indent="-228600" defTabSz="449263" eaLnBrk="0" fontAlgn="base" hangingPunct="0">
                  <a:lnSpc>
                    <a:spcPct val="62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Lucida Sans Unicode" panose="020B0602030504020204" pitchFamily="34" charset="0"/>
                    <a:cs typeface="Lucida Sans Unicode" panose="020B0602030504020204" pitchFamily="34" charset="0"/>
                  </a:defRPr>
                </a:lvl9pPr>
              </a:lstStyle>
              <a:p>
                <a:pPr eaLnBrk="1" hangingPunct="1"/>
                <a:endParaRPr lang="cs-CZ" altLang="cs-CZ"/>
              </a:p>
            </p:txBody>
          </p:sp>
        </p:grpSp>
      </p:grpSp>
      <p:sp>
        <p:nvSpPr>
          <p:cNvPr id="2053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7013"/>
            <a:ext cx="8218488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4680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cs-CZ" smtClean="0"/>
              <a:t>Klepněte pro úpravu formátu titulního textu</a:t>
            </a:r>
          </a:p>
        </p:txBody>
      </p:sp>
      <p:sp>
        <p:nvSpPr>
          <p:cNvPr id="2054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35163"/>
            <a:ext cx="8218488" cy="438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cs-CZ" smtClean="0"/>
              <a:t>Klepněte pro úpravu formátu textu osnovy</a:t>
            </a:r>
          </a:p>
          <a:p>
            <a:pPr lvl="1"/>
            <a:r>
              <a:rPr lang="en-GB" altLang="cs-CZ" smtClean="0"/>
              <a:t>Druhá úroveň</a:t>
            </a:r>
          </a:p>
          <a:p>
            <a:pPr lvl="2"/>
            <a:r>
              <a:rPr lang="en-GB" altLang="cs-CZ" smtClean="0"/>
              <a:t>Třetí úroveň</a:t>
            </a:r>
          </a:p>
          <a:p>
            <a:pPr lvl="3"/>
            <a:r>
              <a:rPr lang="en-GB" altLang="cs-CZ" smtClean="0"/>
              <a:t>Čtvrtá úroveň osnovy</a:t>
            </a:r>
          </a:p>
          <a:p>
            <a:pPr lvl="4"/>
            <a:r>
              <a:rPr lang="en-GB" altLang="cs-CZ" smtClean="0"/>
              <a:t>Pátá úroveň osnovy</a:t>
            </a:r>
          </a:p>
          <a:p>
            <a:pPr lvl="4"/>
            <a:r>
              <a:rPr lang="en-GB" altLang="cs-CZ" smtClean="0"/>
              <a:t>Šestá úroveň</a:t>
            </a:r>
          </a:p>
          <a:p>
            <a:pPr lvl="4"/>
            <a:r>
              <a:rPr lang="en-GB" altLang="cs-CZ" smtClean="0"/>
              <a:t>Sedmá úroveň</a:t>
            </a:r>
          </a:p>
          <a:p>
            <a:pPr lvl="4"/>
            <a:r>
              <a:rPr lang="en-GB" altLang="cs-CZ" smtClean="0"/>
              <a:t>Osmá úroveň textu</a:t>
            </a:r>
          </a:p>
          <a:p>
            <a:pPr lvl="4"/>
            <a:r>
              <a:rPr lang="en-GB" altLang="cs-CZ" smtClean="0"/>
              <a:t>Devátá úroveň</a:t>
            </a:r>
          </a:p>
        </p:txBody>
      </p:sp>
      <p:sp>
        <p:nvSpPr>
          <p:cNvPr id="2055" name="Text Box 12"/>
          <p:cNvSpPr txBox="1">
            <a:spLocks noChangeArrowheads="1"/>
          </p:cNvSpPr>
          <p:nvPr/>
        </p:nvSpPr>
        <p:spPr bwMode="auto">
          <a:xfrm>
            <a:off x="457200" y="6345238"/>
            <a:ext cx="21240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62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marL="742950" indent="-285750">
              <a:lnSpc>
                <a:spcPct val="62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marL="1143000" indent="-228600">
              <a:lnSpc>
                <a:spcPct val="62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marL="1600200" indent="-228600">
              <a:lnSpc>
                <a:spcPct val="62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marL="2057400" indent="-228600">
              <a:lnSpc>
                <a:spcPct val="62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lnSpc>
                <a:spcPct val="6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lnSpc>
                <a:spcPct val="6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lnSpc>
                <a:spcPct val="6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lnSpc>
                <a:spcPct val="6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2056" name="Text Box 13"/>
          <p:cNvSpPr txBox="1">
            <a:spLocks noChangeArrowheads="1"/>
          </p:cNvSpPr>
          <p:nvPr/>
        </p:nvSpPr>
        <p:spPr bwMode="auto">
          <a:xfrm>
            <a:off x="2667000" y="6354763"/>
            <a:ext cx="3352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62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marL="742950" indent="-285750">
              <a:lnSpc>
                <a:spcPct val="62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marL="1143000" indent="-228600">
              <a:lnSpc>
                <a:spcPct val="62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marL="1600200" indent="-228600">
              <a:lnSpc>
                <a:spcPct val="62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marL="2057400" indent="-228600">
              <a:lnSpc>
                <a:spcPct val="62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lnSpc>
                <a:spcPct val="6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lnSpc>
                <a:spcPct val="6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lnSpc>
                <a:spcPct val="6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lnSpc>
                <a:spcPct val="6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2062" name="Rectangle 14"/>
          <p:cNvSpPr>
            <a:spLocks noGrp="1" noChangeArrowheads="1"/>
          </p:cNvSpPr>
          <p:nvPr>
            <p:ph type="sldNum"/>
          </p:nvPr>
        </p:nvSpPr>
        <p:spPr bwMode="auto">
          <a:xfrm>
            <a:off x="7924800" y="6356350"/>
            <a:ext cx="750888" cy="3540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buClr>
                <a:srgbClr val="D1EAEE"/>
              </a:buClr>
              <a:buSzPct val="100000"/>
              <a:buFont typeface="Constantia" panose="02030602050306030303" pitchFamily="18" charset="0"/>
              <a:buNone/>
              <a:defRPr sz="1200" smtClean="0">
                <a:solidFill>
                  <a:srgbClr val="D1EAEE"/>
                </a:solidFill>
                <a:latin typeface="Constantia" panose="02030602050306030303" pitchFamily="18" charset="0"/>
              </a:defRPr>
            </a:lvl1pPr>
          </a:lstStyle>
          <a:p>
            <a:pPr>
              <a:defRPr/>
            </a:pPr>
            <a:fld id="{8D9461ED-FA9C-4EA4-887D-03C57128B2DF}" type="slidenum">
              <a:rPr lang="en-GB" altLang="cs-CZ"/>
              <a:pPr>
                <a:defRPr/>
              </a:pPr>
              <a:t>‹#›</a:t>
            </a:fld>
            <a:endParaRPr lang="en-GB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49263" rtl="0" eaLnBrk="0" fontAlgn="base" hangingPunct="0">
        <a:lnSpc>
          <a:spcPct val="99000"/>
        </a:lnSpc>
        <a:spcBef>
          <a:spcPct val="0"/>
        </a:spcBef>
        <a:spcAft>
          <a:spcPct val="0"/>
        </a:spcAft>
        <a:buClr>
          <a:srgbClr val="DBF5F9"/>
        </a:buClr>
        <a:buSzPct val="100000"/>
        <a:buFont typeface="Calibri" panose="020F0502020204030204" pitchFamily="34" charset="0"/>
        <a:defRPr sz="5000">
          <a:solidFill>
            <a:srgbClr val="DBF5F9"/>
          </a:solidFill>
          <a:latin typeface="+mj-lt"/>
          <a:ea typeface="Lucida Sans Unicode" panose="020B0602030504020204" pitchFamily="34" charset="0"/>
          <a:cs typeface="+mj-cs"/>
        </a:defRPr>
      </a:lvl1pPr>
      <a:lvl2pPr algn="l" defTabSz="449263" rtl="0" eaLnBrk="0" fontAlgn="base" hangingPunct="0">
        <a:lnSpc>
          <a:spcPct val="99000"/>
        </a:lnSpc>
        <a:spcBef>
          <a:spcPct val="0"/>
        </a:spcBef>
        <a:spcAft>
          <a:spcPct val="0"/>
        </a:spcAft>
        <a:buClr>
          <a:srgbClr val="DBF5F9"/>
        </a:buClr>
        <a:buSzPct val="100000"/>
        <a:buFont typeface="Calibri" panose="020F0502020204030204" pitchFamily="34" charset="0"/>
        <a:defRPr sz="5000">
          <a:solidFill>
            <a:srgbClr val="DBF5F9"/>
          </a:solidFill>
          <a:latin typeface="Calibri" pitchFamily="34" charset="0"/>
          <a:ea typeface="Lucida Sans Unicode" panose="020B0602030504020204" pitchFamily="34" charset="0"/>
          <a:cs typeface="Lucida Sans Unicode" pitchFamily="34" charset="0"/>
        </a:defRPr>
      </a:lvl2pPr>
      <a:lvl3pPr algn="l" defTabSz="449263" rtl="0" eaLnBrk="0" fontAlgn="base" hangingPunct="0">
        <a:lnSpc>
          <a:spcPct val="99000"/>
        </a:lnSpc>
        <a:spcBef>
          <a:spcPct val="0"/>
        </a:spcBef>
        <a:spcAft>
          <a:spcPct val="0"/>
        </a:spcAft>
        <a:buClr>
          <a:srgbClr val="DBF5F9"/>
        </a:buClr>
        <a:buSzPct val="100000"/>
        <a:buFont typeface="Calibri" panose="020F0502020204030204" pitchFamily="34" charset="0"/>
        <a:defRPr sz="5000">
          <a:solidFill>
            <a:srgbClr val="DBF5F9"/>
          </a:solidFill>
          <a:latin typeface="Calibri" pitchFamily="34" charset="0"/>
          <a:ea typeface="Lucida Sans Unicode" panose="020B0602030504020204" pitchFamily="34" charset="0"/>
          <a:cs typeface="Lucida Sans Unicode" pitchFamily="34" charset="0"/>
        </a:defRPr>
      </a:lvl3pPr>
      <a:lvl4pPr algn="l" defTabSz="449263" rtl="0" eaLnBrk="0" fontAlgn="base" hangingPunct="0">
        <a:lnSpc>
          <a:spcPct val="99000"/>
        </a:lnSpc>
        <a:spcBef>
          <a:spcPct val="0"/>
        </a:spcBef>
        <a:spcAft>
          <a:spcPct val="0"/>
        </a:spcAft>
        <a:buClr>
          <a:srgbClr val="DBF5F9"/>
        </a:buClr>
        <a:buSzPct val="100000"/>
        <a:buFont typeface="Calibri" panose="020F0502020204030204" pitchFamily="34" charset="0"/>
        <a:defRPr sz="5000">
          <a:solidFill>
            <a:srgbClr val="DBF5F9"/>
          </a:solidFill>
          <a:latin typeface="Calibri" pitchFamily="34" charset="0"/>
          <a:ea typeface="Lucida Sans Unicode" panose="020B0602030504020204" pitchFamily="34" charset="0"/>
          <a:cs typeface="Lucida Sans Unicode" pitchFamily="34" charset="0"/>
        </a:defRPr>
      </a:lvl4pPr>
      <a:lvl5pPr algn="l" defTabSz="449263" rtl="0" eaLnBrk="0" fontAlgn="base" hangingPunct="0">
        <a:lnSpc>
          <a:spcPct val="99000"/>
        </a:lnSpc>
        <a:spcBef>
          <a:spcPct val="0"/>
        </a:spcBef>
        <a:spcAft>
          <a:spcPct val="0"/>
        </a:spcAft>
        <a:buClr>
          <a:srgbClr val="DBF5F9"/>
        </a:buClr>
        <a:buSzPct val="100000"/>
        <a:buFont typeface="Calibri" panose="020F0502020204030204" pitchFamily="34" charset="0"/>
        <a:defRPr sz="5000">
          <a:solidFill>
            <a:srgbClr val="DBF5F9"/>
          </a:solidFill>
          <a:latin typeface="Calibri" pitchFamily="34" charset="0"/>
          <a:ea typeface="Lucida Sans Unicode" panose="020B0602030504020204" pitchFamily="34" charset="0"/>
          <a:cs typeface="Lucida Sans Unicode" pitchFamily="34" charset="0"/>
        </a:defRPr>
      </a:lvl5pPr>
      <a:lvl6pPr marL="457200" algn="l" defTabSz="449263" rtl="0" eaLnBrk="0" fontAlgn="base" hangingPunct="0">
        <a:lnSpc>
          <a:spcPct val="99000"/>
        </a:lnSpc>
        <a:spcBef>
          <a:spcPct val="0"/>
        </a:spcBef>
        <a:spcAft>
          <a:spcPct val="0"/>
        </a:spcAft>
        <a:buClr>
          <a:srgbClr val="DBF5F9"/>
        </a:buClr>
        <a:buSzPct val="100000"/>
        <a:buFont typeface="Calibri" pitchFamily="34" charset="0"/>
        <a:defRPr sz="5000">
          <a:solidFill>
            <a:srgbClr val="DBF5F9"/>
          </a:solidFill>
          <a:latin typeface="Calibri" pitchFamily="34" charset="0"/>
          <a:cs typeface="Lucida Sans Unicode" pitchFamily="34" charset="0"/>
        </a:defRPr>
      </a:lvl6pPr>
      <a:lvl7pPr marL="914400" algn="l" defTabSz="449263" rtl="0" eaLnBrk="0" fontAlgn="base" hangingPunct="0">
        <a:lnSpc>
          <a:spcPct val="99000"/>
        </a:lnSpc>
        <a:spcBef>
          <a:spcPct val="0"/>
        </a:spcBef>
        <a:spcAft>
          <a:spcPct val="0"/>
        </a:spcAft>
        <a:buClr>
          <a:srgbClr val="DBF5F9"/>
        </a:buClr>
        <a:buSzPct val="100000"/>
        <a:buFont typeface="Calibri" pitchFamily="34" charset="0"/>
        <a:defRPr sz="5000">
          <a:solidFill>
            <a:srgbClr val="DBF5F9"/>
          </a:solidFill>
          <a:latin typeface="Calibri" pitchFamily="34" charset="0"/>
          <a:cs typeface="Lucida Sans Unicode" pitchFamily="34" charset="0"/>
        </a:defRPr>
      </a:lvl7pPr>
      <a:lvl8pPr marL="1371600" algn="l" defTabSz="449263" rtl="0" eaLnBrk="0" fontAlgn="base" hangingPunct="0">
        <a:lnSpc>
          <a:spcPct val="99000"/>
        </a:lnSpc>
        <a:spcBef>
          <a:spcPct val="0"/>
        </a:spcBef>
        <a:spcAft>
          <a:spcPct val="0"/>
        </a:spcAft>
        <a:buClr>
          <a:srgbClr val="DBF5F9"/>
        </a:buClr>
        <a:buSzPct val="100000"/>
        <a:buFont typeface="Calibri" pitchFamily="34" charset="0"/>
        <a:defRPr sz="5000">
          <a:solidFill>
            <a:srgbClr val="DBF5F9"/>
          </a:solidFill>
          <a:latin typeface="Calibri" pitchFamily="34" charset="0"/>
          <a:cs typeface="Lucida Sans Unicode" pitchFamily="34" charset="0"/>
        </a:defRPr>
      </a:lvl8pPr>
      <a:lvl9pPr marL="1828800" algn="l" defTabSz="449263" rtl="0" eaLnBrk="0" fontAlgn="base" hangingPunct="0">
        <a:lnSpc>
          <a:spcPct val="99000"/>
        </a:lnSpc>
        <a:spcBef>
          <a:spcPct val="0"/>
        </a:spcBef>
        <a:spcAft>
          <a:spcPct val="0"/>
        </a:spcAft>
        <a:buClr>
          <a:srgbClr val="DBF5F9"/>
        </a:buClr>
        <a:buSzPct val="100000"/>
        <a:buFont typeface="Calibri" pitchFamily="34" charset="0"/>
        <a:defRPr sz="5000">
          <a:solidFill>
            <a:srgbClr val="DBF5F9"/>
          </a:solidFill>
          <a:latin typeface="Calibri" pitchFamily="34" charset="0"/>
          <a:cs typeface="Lucida Sans Unicode" pitchFamily="34" charset="0"/>
        </a:defRPr>
      </a:lvl9pPr>
    </p:titleStyle>
    <p:bodyStyle>
      <a:lvl1pPr marL="261938" indent="-261938" algn="l" defTabSz="449263" rtl="0" eaLnBrk="0" fontAlgn="base" hangingPunct="0">
        <a:lnSpc>
          <a:spcPct val="80000"/>
        </a:lnSpc>
        <a:spcBef>
          <a:spcPts val="650"/>
        </a:spcBef>
        <a:spcAft>
          <a:spcPct val="0"/>
        </a:spcAft>
        <a:buClr>
          <a:srgbClr val="0BD0D9"/>
        </a:buClr>
        <a:buSzPct val="95000"/>
        <a:buFont typeface="Wingdings 2" panose="05020102010507070707" pitchFamily="18" charset="2"/>
        <a:buChar char=""/>
        <a:defRPr sz="2600">
          <a:solidFill>
            <a:srgbClr val="FFFFFF"/>
          </a:solidFill>
          <a:latin typeface="+mn-lt"/>
          <a:ea typeface="Lucida Sans Unicode" panose="020B0602030504020204" pitchFamily="34" charset="0"/>
          <a:cs typeface="+mn-cs"/>
        </a:defRPr>
      </a:lvl1pPr>
      <a:lvl2pPr marL="628650" indent="-239713" algn="l" defTabSz="449263" rtl="0" eaLnBrk="0" fontAlgn="base" hangingPunct="0">
        <a:lnSpc>
          <a:spcPct val="80000"/>
        </a:lnSpc>
        <a:spcBef>
          <a:spcPts val="600"/>
        </a:spcBef>
        <a:spcAft>
          <a:spcPct val="0"/>
        </a:spcAft>
        <a:buClr>
          <a:srgbClr val="0F6FC6"/>
        </a:buClr>
        <a:buSzPct val="85000"/>
        <a:buFont typeface="Wingdings 2" panose="05020102010507070707" pitchFamily="18" charset="2"/>
        <a:buChar char=""/>
        <a:defRPr sz="2400">
          <a:solidFill>
            <a:srgbClr val="FFFFFF"/>
          </a:solidFill>
          <a:latin typeface="+mn-lt"/>
          <a:ea typeface="Lucida Sans Unicode" panose="020B0602030504020204" pitchFamily="34" charset="0"/>
          <a:cs typeface="+mn-cs"/>
        </a:defRPr>
      </a:lvl2pPr>
      <a:lvl3pPr marL="914400" indent="-246063" algn="l" defTabSz="449263" rtl="0" eaLnBrk="0" fontAlgn="base" hangingPunct="0">
        <a:lnSpc>
          <a:spcPct val="80000"/>
        </a:lnSpc>
        <a:spcBef>
          <a:spcPts val="525"/>
        </a:spcBef>
        <a:spcAft>
          <a:spcPct val="0"/>
        </a:spcAft>
        <a:buClr>
          <a:srgbClr val="009DD9"/>
        </a:buClr>
        <a:buSzPct val="70000"/>
        <a:buFont typeface="Wingdings 2" panose="05020102010507070707" pitchFamily="18" charset="2"/>
        <a:buChar char=""/>
        <a:defRPr sz="2100">
          <a:solidFill>
            <a:srgbClr val="FFFFFF"/>
          </a:solidFill>
          <a:latin typeface="+mn-lt"/>
          <a:ea typeface="Lucida Sans Unicode" panose="020B0602030504020204" pitchFamily="34" charset="0"/>
          <a:cs typeface="+mn-cs"/>
        </a:defRPr>
      </a:lvl3pPr>
      <a:lvl4pPr marL="1176338" indent="-204788" algn="l" defTabSz="449263" rtl="0" eaLnBrk="0" fontAlgn="base" hangingPunct="0">
        <a:lnSpc>
          <a:spcPct val="80000"/>
        </a:lnSpc>
        <a:spcBef>
          <a:spcPts val="500"/>
        </a:spcBef>
        <a:spcAft>
          <a:spcPct val="0"/>
        </a:spcAft>
        <a:buClr>
          <a:srgbClr val="0BD0D9"/>
        </a:buClr>
        <a:buSzPct val="65000"/>
        <a:buFont typeface="Wingdings 2" panose="05020102010507070707" pitchFamily="18" charset="2"/>
        <a:buChar char=""/>
        <a:defRPr sz="2000">
          <a:solidFill>
            <a:srgbClr val="FFFFFF"/>
          </a:solidFill>
          <a:latin typeface="+mn-lt"/>
          <a:ea typeface="Lucida Sans Unicode" panose="020B0602030504020204" pitchFamily="34" charset="0"/>
          <a:cs typeface="+mn-cs"/>
        </a:defRPr>
      </a:lvl4pPr>
      <a:lvl5pPr marL="1450975" indent="-203200" algn="l" defTabSz="449263" rtl="0" eaLnBrk="0" fontAlgn="base" hangingPunct="0">
        <a:lnSpc>
          <a:spcPct val="80000"/>
        </a:lnSpc>
        <a:spcBef>
          <a:spcPts val="500"/>
        </a:spcBef>
        <a:spcAft>
          <a:spcPct val="0"/>
        </a:spcAft>
        <a:buClr>
          <a:srgbClr val="0BD0D9"/>
        </a:buClr>
        <a:buSzPct val="65000"/>
        <a:buFont typeface="Wingdings 2" panose="05020102010507070707" pitchFamily="18" charset="2"/>
        <a:buChar char=""/>
        <a:defRPr sz="2000">
          <a:solidFill>
            <a:srgbClr val="FFFFFF"/>
          </a:solidFill>
          <a:latin typeface="+mn-lt"/>
          <a:ea typeface="Lucida Sans Unicode" panose="020B0602030504020204" pitchFamily="34" charset="0"/>
          <a:cs typeface="+mn-cs"/>
        </a:defRPr>
      </a:lvl5pPr>
      <a:lvl6pPr marL="1908175" indent="-203200" algn="l" defTabSz="449263" rtl="0" eaLnBrk="0" fontAlgn="base" hangingPunct="0">
        <a:lnSpc>
          <a:spcPct val="80000"/>
        </a:lnSpc>
        <a:spcBef>
          <a:spcPts val="5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>
          <a:solidFill>
            <a:srgbClr val="FFFFFF"/>
          </a:solidFill>
          <a:latin typeface="+mn-lt"/>
          <a:cs typeface="+mn-cs"/>
        </a:defRPr>
      </a:lvl6pPr>
      <a:lvl7pPr marL="2365375" indent="-203200" algn="l" defTabSz="449263" rtl="0" eaLnBrk="0" fontAlgn="base" hangingPunct="0">
        <a:lnSpc>
          <a:spcPct val="80000"/>
        </a:lnSpc>
        <a:spcBef>
          <a:spcPts val="5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>
          <a:solidFill>
            <a:srgbClr val="FFFFFF"/>
          </a:solidFill>
          <a:latin typeface="+mn-lt"/>
          <a:cs typeface="+mn-cs"/>
        </a:defRPr>
      </a:lvl7pPr>
      <a:lvl8pPr marL="2822575" indent="-203200" algn="l" defTabSz="449263" rtl="0" eaLnBrk="0" fontAlgn="base" hangingPunct="0">
        <a:lnSpc>
          <a:spcPct val="80000"/>
        </a:lnSpc>
        <a:spcBef>
          <a:spcPts val="5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>
          <a:solidFill>
            <a:srgbClr val="FFFFFF"/>
          </a:solidFill>
          <a:latin typeface="+mn-lt"/>
          <a:cs typeface="+mn-cs"/>
        </a:defRPr>
      </a:lvl8pPr>
      <a:lvl9pPr marL="3279775" indent="-203200" algn="l" defTabSz="449263" rtl="0" eaLnBrk="0" fontAlgn="base" hangingPunct="0">
        <a:lnSpc>
          <a:spcPct val="80000"/>
        </a:lnSpc>
        <a:spcBef>
          <a:spcPts val="5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>
          <a:solidFill>
            <a:srgbClr val="FFFFFF"/>
          </a:solidFill>
          <a:latin typeface="+mn-lt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2.emf"/><Relationship Id="rId4" Type="http://schemas.openxmlformats.org/officeDocument/2006/relationships/oleObject" Target="../embeddings/oleObject2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jpeg"/><Relationship Id="rId9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9.png"/><Relationship Id="rId5" Type="http://schemas.openxmlformats.org/officeDocument/2006/relationships/image" Target="../media/image18.emf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1"/>
          <p:cNvSpPr txBox="1">
            <a:spLocks noChangeArrowheads="1"/>
          </p:cNvSpPr>
          <p:nvPr/>
        </p:nvSpPr>
        <p:spPr bwMode="auto">
          <a:xfrm>
            <a:off x="5364163" y="2205038"/>
            <a:ext cx="3095625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46800" rIns="18360" bIns="46800"/>
          <a:lstStyle>
            <a:lvl1pPr>
              <a:lnSpc>
                <a:spcPct val="80000"/>
              </a:lnSpc>
              <a:spcBef>
                <a:spcPts val="65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FFFFFF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marL="742950" indent="-285750">
              <a:lnSpc>
                <a:spcPct val="80000"/>
              </a:lnSpc>
              <a:spcBef>
                <a:spcPts val="600"/>
              </a:spcBef>
              <a:buClr>
                <a:srgbClr val="0F6FC6"/>
              </a:buClr>
              <a:buSzPct val="85000"/>
              <a:buFont typeface="Wingdings 2" panose="05020102010507070707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marL="1143000" indent="-228600">
              <a:lnSpc>
                <a:spcPct val="80000"/>
              </a:lnSpc>
              <a:spcBef>
                <a:spcPts val="525"/>
              </a:spcBef>
              <a:buClr>
                <a:srgbClr val="009DD9"/>
              </a:buClr>
              <a:buSzPct val="70000"/>
              <a:buFont typeface="Wingdings 2" panose="05020102010507070707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100">
                <a:solidFill>
                  <a:srgbClr val="FFFFFF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marL="1600200" indent="-228600">
              <a:lnSpc>
                <a:spcPct val="80000"/>
              </a:lnSpc>
              <a:spcBef>
                <a:spcPts val="5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marL="2057400" indent="-228600">
              <a:lnSpc>
                <a:spcPct val="80000"/>
              </a:lnSpc>
              <a:spcBef>
                <a:spcPts val="5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lnSpc>
                <a:spcPct val="80000"/>
              </a:lnSpc>
              <a:spcBef>
                <a:spcPts val="5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lnSpc>
                <a:spcPct val="80000"/>
              </a:lnSpc>
              <a:spcBef>
                <a:spcPts val="5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lnSpc>
                <a:spcPct val="80000"/>
              </a:lnSpc>
              <a:spcBef>
                <a:spcPts val="5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lnSpc>
                <a:spcPct val="80000"/>
              </a:lnSpc>
              <a:spcBef>
                <a:spcPts val="5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algn="r" eaLnBrk="1" hangingPunct="1">
              <a:spcBef>
                <a:spcPts val="550"/>
              </a:spcBef>
              <a:buSzPct val="100000"/>
              <a:buFont typeface="Wingdings 2" panose="05020102010507070707" pitchFamily="18" charset="2"/>
              <a:buNone/>
            </a:pPr>
            <a:endParaRPr lang="en-GB" altLang="cs-CZ" sz="2200"/>
          </a:p>
          <a:p>
            <a:pPr algn="r" eaLnBrk="1" hangingPunct="1">
              <a:spcBef>
                <a:spcPts val="550"/>
              </a:spcBef>
              <a:buSzPct val="100000"/>
              <a:buFont typeface="Wingdings 2" panose="05020102010507070707" pitchFamily="18" charset="2"/>
              <a:buNone/>
            </a:pPr>
            <a:r>
              <a:rPr lang="en-GB" altLang="cs-CZ" sz="2200">
                <a:latin typeface="Arial" panose="020B0604020202020204" pitchFamily="34" charset="0"/>
              </a:rPr>
              <a:t>Veronika </a:t>
            </a:r>
            <a:r>
              <a:rPr lang="cs-CZ" altLang="cs-CZ" sz="2200">
                <a:latin typeface="Arial" panose="020B0604020202020204" pitchFamily="34" charset="0"/>
              </a:rPr>
              <a:t>Suchodolová</a:t>
            </a:r>
            <a:endParaRPr lang="en-GB" altLang="cs-CZ" sz="2200">
              <a:latin typeface="Arial" panose="020B0604020202020204" pitchFamily="34" charset="0"/>
            </a:endParaRPr>
          </a:p>
          <a:p>
            <a:pPr algn="r" eaLnBrk="1" hangingPunct="1">
              <a:spcBef>
                <a:spcPts val="550"/>
              </a:spcBef>
              <a:buSzPct val="100000"/>
              <a:buFont typeface="Wingdings 2" panose="05020102010507070707" pitchFamily="18" charset="2"/>
              <a:buNone/>
            </a:pPr>
            <a:endParaRPr lang="en-GB" altLang="cs-CZ" sz="2200">
              <a:latin typeface="Arial" panose="020B0604020202020204" pitchFamily="34" charset="0"/>
            </a:endParaRPr>
          </a:p>
          <a:p>
            <a:pPr algn="r" eaLnBrk="1" hangingPunct="1">
              <a:spcBef>
                <a:spcPts val="550"/>
              </a:spcBef>
              <a:buSzPct val="100000"/>
              <a:buFont typeface="Wingdings 2" panose="05020102010507070707" pitchFamily="18" charset="2"/>
              <a:buNone/>
            </a:pPr>
            <a:endParaRPr lang="en-GB" altLang="cs-CZ" sz="2200">
              <a:latin typeface="Arial" panose="020B0604020202020204" pitchFamily="34" charset="0"/>
            </a:endParaRPr>
          </a:p>
        </p:txBody>
      </p:sp>
      <p:pic>
        <p:nvPicPr>
          <p:cNvPr id="409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138488"/>
            <a:ext cx="4762500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4100" name="Text Box 3"/>
          <p:cNvSpPr txBox="1">
            <a:spLocks noChangeArrowheads="1"/>
          </p:cNvSpPr>
          <p:nvPr/>
        </p:nvSpPr>
        <p:spPr bwMode="auto">
          <a:xfrm>
            <a:off x="457200" y="227013"/>
            <a:ext cx="8220075" cy="161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46800" rIns="0" bIns="0" anchor="b"/>
          <a:lstStyle>
            <a:lvl1pPr>
              <a:lnSpc>
                <a:spcPct val="80000"/>
              </a:lnSpc>
              <a:spcBef>
                <a:spcPts val="65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FFFFFF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marL="742950" indent="-285750">
              <a:lnSpc>
                <a:spcPct val="80000"/>
              </a:lnSpc>
              <a:spcBef>
                <a:spcPts val="600"/>
              </a:spcBef>
              <a:buClr>
                <a:srgbClr val="0F6FC6"/>
              </a:buClr>
              <a:buSzPct val="85000"/>
              <a:buFont typeface="Wingdings 2" panose="05020102010507070707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marL="1143000" indent="-228600">
              <a:lnSpc>
                <a:spcPct val="80000"/>
              </a:lnSpc>
              <a:spcBef>
                <a:spcPts val="525"/>
              </a:spcBef>
              <a:buClr>
                <a:srgbClr val="009DD9"/>
              </a:buClr>
              <a:buSzPct val="70000"/>
              <a:buFont typeface="Wingdings 2" panose="05020102010507070707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100">
                <a:solidFill>
                  <a:srgbClr val="FFFFFF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marL="1600200" indent="-228600">
              <a:lnSpc>
                <a:spcPct val="80000"/>
              </a:lnSpc>
              <a:spcBef>
                <a:spcPts val="5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marL="2057400" indent="-228600">
              <a:lnSpc>
                <a:spcPct val="80000"/>
              </a:lnSpc>
              <a:spcBef>
                <a:spcPts val="5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lnSpc>
                <a:spcPct val="80000"/>
              </a:lnSpc>
              <a:spcBef>
                <a:spcPts val="5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lnSpc>
                <a:spcPct val="80000"/>
              </a:lnSpc>
              <a:spcBef>
                <a:spcPts val="5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lnSpc>
                <a:spcPct val="80000"/>
              </a:lnSpc>
              <a:spcBef>
                <a:spcPts val="5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lnSpc>
                <a:spcPct val="80000"/>
              </a:lnSpc>
              <a:spcBef>
                <a:spcPts val="5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eaLnBrk="1" hangingPunct="1">
              <a:lnSpc>
                <a:spcPct val="98000"/>
              </a:lnSpc>
              <a:spcBef>
                <a:spcPct val="0"/>
              </a:spcBef>
              <a:buClr>
                <a:srgbClr val="DBF5F9"/>
              </a:buClr>
              <a:buSzPct val="100000"/>
              <a:buFont typeface="Calibri" panose="020F0502020204030204" pitchFamily="34" charset="0"/>
              <a:buNone/>
            </a:pPr>
            <a:r>
              <a:rPr lang="en-GB" altLang="cs-CZ" sz="4800">
                <a:solidFill>
                  <a:srgbClr val="DBF5F9"/>
                </a:solidFill>
                <a:latin typeface="Calibri" panose="020F0502020204030204" pitchFamily="34" charset="0"/>
              </a:rPr>
              <a:t>Je laktózová intolerance nemoc?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2286000"/>
            <a:ext cx="8115300" cy="35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grpSp>
        <p:nvGrpSpPr>
          <p:cNvPr id="22531" name="Group 2"/>
          <p:cNvGrpSpPr>
            <a:grpSpLocks/>
          </p:cNvGrpSpPr>
          <p:nvPr/>
        </p:nvGrpSpPr>
        <p:grpSpPr bwMode="auto">
          <a:xfrm>
            <a:off x="146050" y="701675"/>
            <a:ext cx="8621713" cy="1146175"/>
            <a:chOff x="92" y="442"/>
            <a:chExt cx="5431" cy="722"/>
          </a:xfrm>
        </p:grpSpPr>
        <p:pic>
          <p:nvPicPr>
            <p:cNvPr id="22532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" y="442"/>
              <a:ext cx="5432" cy="7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22533" name="Text Box 4"/>
            <p:cNvSpPr txBox="1">
              <a:spLocks noChangeArrowheads="1"/>
            </p:cNvSpPr>
            <p:nvPr/>
          </p:nvSpPr>
          <p:spPr bwMode="auto">
            <a:xfrm>
              <a:off x="92" y="442"/>
              <a:ext cx="5432" cy="7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0000"/>
                </a:lnSpc>
                <a:spcBef>
                  <a:spcPts val="65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1pPr>
              <a:lvl2pPr marL="742950" indent="-285750">
                <a:lnSpc>
                  <a:spcPct val="80000"/>
                </a:lnSpc>
                <a:spcBef>
                  <a:spcPts val="600"/>
                </a:spcBef>
                <a:buClr>
                  <a:srgbClr val="0F6FC6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2pPr>
              <a:lvl3pPr marL="1143000" indent="-228600">
                <a:lnSpc>
                  <a:spcPct val="80000"/>
                </a:lnSpc>
                <a:spcBef>
                  <a:spcPts val="525"/>
                </a:spcBef>
                <a:buClr>
                  <a:srgbClr val="009DD9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3pPr>
              <a:lvl4pPr marL="1600200" indent="-228600">
                <a:lnSpc>
                  <a:spcPct val="80000"/>
                </a:lnSpc>
                <a:spcBef>
                  <a:spcPts val="5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4pPr>
              <a:lvl5pPr marL="2057400" indent="-228600">
                <a:lnSpc>
                  <a:spcPct val="80000"/>
                </a:lnSpc>
                <a:spcBef>
                  <a:spcPts val="5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5pPr>
              <a:lvl6pPr marL="2514600" indent="-228600" defTabSz="449263" eaLnBrk="0" fontAlgn="base" hangingPunct="0">
                <a:lnSpc>
                  <a:spcPct val="8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6pPr>
              <a:lvl7pPr marL="2971800" indent="-228600" defTabSz="449263" eaLnBrk="0" fontAlgn="base" hangingPunct="0">
                <a:lnSpc>
                  <a:spcPct val="8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7pPr>
              <a:lvl8pPr marL="3429000" indent="-228600" defTabSz="449263" eaLnBrk="0" fontAlgn="base" hangingPunct="0">
                <a:lnSpc>
                  <a:spcPct val="8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8pPr>
              <a:lvl9pPr marL="3886200" indent="-228600" defTabSz="449263" eaLnBrk="0" fontAlgn="base" hangingPunct="0">
                <a:lnSpc>
                  <a:spcPct val="8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9pPr>
            </a:lstStyle>
            <a:p>
              <a:pPr eaLnBrk="1" hangingPunct="1">
                <a:lnSpc>
                  <a:spcPct val="62000"/>
                </a:lnSpc>
                <a:spcBef>
                  <a:spcPct val="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None/>
              </a:pPr>
              <a:endParaRPr lang="cs-CZ" altLang="cs-CZ" sz="180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578" name="Object 1"/>
          <p:cNvGraphicFramePr>
            <a:graphicFrameLocks noChangeAspect="1"/>
          </p:cNvGraphicFramePr>
          <p:nvPr/>
        </p:nvGraphicFramePr>
        <p:xfrm>
          <a:off x="1439863" y="1949450"/>
          <a:ext cx="6138862" cy="3451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0" r:id="rId4" imgW="6115320" imgH="3450960" progId="">
                  <p:embed/>
                </p:oleObj>
              </mc:Choice>
              <mc:Fallback>
                <p:oleObj r:id="rId4" imgW="6115320" imgH="3450960" progId="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39863" y="1949450"/>
                        <a:ext cx="6138862" cy="3451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79" name="Text Box 2"/>
          <p:cNvSpPr txBox="1">
            <a:spLocks noChangeArrowheads="1"/>
          </p:cNvSpPr>
          <p:nvPr/>
        </p:nvSpPr>
        <p:spPr bwMode="auto">
          <a:xfrm>
            <a:off x="457200" y="322263"/>
            <a:ext cx="8229600" cy="148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lnSpc>
                <a:spcPct val="80000"/>
              </a:lnSpc>
              <a:spcBef>
                <a:spcPts val="65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marL="742950" indent="-285750">
              <a:lnSpc>
                <a:spcPct val="80000"/>
              </a:lnSpc>
              <a:spcBef>
                <a:spcPts val="600"/>
              </a:spcBef>
              <a:buClr>
                <a:srgbClr val="0F6FC6"/>
              </a:buClr>
              <a:buSzPct val="85000"/>
              <a:buFont typeface="Wingdings 2" panose="05020102010507070707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marL="1143000" indent="-228600">
              <a:lnSpc>
                <a:spcPct val="80000"/>
              </a:lnSpc>
              <a:spcBef>
                <a:spcPts val="525"/>
              </a:spcBef>
              <a:buClr>
                <a:srgbClr val="009DD9"/>
              </a:buClr>
              <a:buSzPct val="70000"/>
              <a:buFont typeface="Wingdings 2" panose="05020102010507070707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100">
                <a:solidFill>
                  <a:srgbClr val="000000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marL="1600200" indent="-228600">
              <a:lnSpc>
                <a:spcPct val="80000"/>
              </a:lnSpc>
              <a:spcBef>
                <a:spcPts val="5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marL="2057400" indent="-228600">
              <a:lnSpc>
                <a:spcPct val="80000"/>
              </a:lnSpc>
              <a:spcBef>
                <a:spcPts val="5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lnSpc>
                <a:spcPct val="80000"/>
              </a:lnSpc>
              <a:spcBef>
                <a:spcPts val="5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lnSpc>
                <a:spcPct val="80000"/>
              </a:lnSpc>
              <a:spcBef>
                <a:spcPts val="5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lnSpc>
                <a:spcPct val="80000"/>
              </a:lnSpc>
              <a:spcBef>
                <a:spcPts val="5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lnSpc>
                <a:spcPct val="80000"/>
              </a:lnSpc>
              <a:spcBef>
                <a:spcPts val="5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0"/>
              </a:spcBef>
              <a:buClr>
                <a:srgbClr val="04617B"/>
              </a:buClr>
              <a:buSzPct val="100000"/>
              <a:buFont typeface="Calibri" panose="020F0502020204030204" pitchFamily="34" charset="0"/>
              <a:buNone/>
            </a:pPr>
            <a:r>
              <a:rPr lang="en-GB" altLang="cs-CZ" sz="5000">
                <a:solidFill>
                  <a:srgbClr val="04617B"/>
                </a:solidFill>
                <a:latin typeface="Arial" panose="020B0604020202020204" pitchFamily="34" charset="0"/>
              </a:rPr>
              <a:t>Výskyt hypolaktázie ve světě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950" y="3910013"/>
            <a:ext cx="4140200" cy="275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662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779838"/>
            <a:ext cx="4319587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6628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9588" y="539750"/>
            <a:ext cx="4500562" cy="306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6629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079500"/>
            <a:ext cx="3960812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630" name="Text Box 5"/>
          <p:cNvSpPr txBox="1">
            <a:spLocks noChangeArrowheads="1"/>
          </p:cNvSpPr>
          <p:nvPr/>
        </p:nvSpPr>
        <p:spPr bwMode="auto">
          <a:xfrm>
            <a:off x="457200" y="271463"/>
            <a:ext cx="3503613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lnSpc>
                <a:spcPct val="80000"/>
              </a:lnSpc>
              <a:spcBef>
                <a:spcPts val="65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marL="742950" indent="-285750">
              <a:lnSpc>
                <a:spcPct val="80000"/>
              </a:lnSpc>
              <a:spcBef>
                <a:spcPts val="600"/>
              </a:spcBef>
              <a:buClr>
                <a:srgbClr val="0F6FC6"/>
              </a:buClr>
              <a:buSzPct val="85000"/>
              <a:buFont typeface="Wingdings 2" panose="05020102010507070707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marL="1143000" indent="-228600">
              <a:lnSpc>
                <a:spcPct val="80000"/>
              </a:lnSpc>
              <a:spcBef>
                <a:spcPts val="525"/>
              </a:spcBef>
              <a:buClr>
                <a:srgbClr val="009DD9"/>
              </a:buClr>
              <a:buSzPct val="70000"/>
              <a:buFont typeface="Wingdings 2" panose="05020102010507070707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100">
                <a:solidFill>
                  <a:srgbClr val="000000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marL="1600200" indent="-228600">
              <a:lnSpc>
                <a:spcPct val="80000"/>
              </a:lnSpc>
              <a:spcBef>
                <a:spcPts val="5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marL="2057400" indent="-228600">
              <a:lnSpc>
                <a:spcPct val="80000"/>
              </a:lnSpc>
              <a:spcBef>
                <a:spcPts val="5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lnSpc>
                <a:spcPct val="80000"/>
              </a:lnSpc>
              <a:spcBef>
                <a:spcPts val="5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lnSpc>
                <a:spcPct val="80000"/>
              </a:lnSpc>
              <a:spcBef>
                <a:spcPts val="5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lnSpc>
                <a:spcPct val="80000"/>
              </a:lnSpc>
              <a:spcBef>
                <a:spcPts val="5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lnSpc>
                <a:spcPct val="80000"/>
              </a:lnSpc>
              <a:spcBef>
                <a:spcPts val="5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0"/>
              </a:spcBef>
              <a:buClr>
                <a:srgbClr val="04617B"/>
              </a:buClr>
              <a:buSzPct val="100000"/>
              <a:buFont typeface="Calibri" panose="020F0502020204030204" pitchFamily="34" charset="0"/>
              <a:buNone/>
            </a:pPr>
            <a:r>
              <a:rPr lang="cs-CZ" altLang="cs-CZ" sz="2800" b="1">
                <a:solidFill>
                  <a:srgbClr val="04617B"/>
                </a:solidFill>
                <a:latin typeface="Calibri" panose="020F0502020204030204" pitchFamily="34" charset="0"/>
              </a:rPr>
              <a:t>Co sní rodiny za týden?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1"/>
          <p:cNvSpPr txBox="1">
            <a:spLocks noChangeArrowheads="1"/>
          </p:cNvSpPr>
          <p:nvPr/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46800" rIns="0" bIns="0" anchor="b"/>
          <a:lstStyle>
            <a:lvl1pPr>
              <a:lnSpc>
                <a:spcPct val="80000"/>
              </a:lnSpc>
              <a:spcBef>
                <a:spcPts val="65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marL="742950" indent="-285750">
              <a:lnSpc>
                <a:spcPct val="80000"/>
              </a:lnSpc>
              <a:spcBef>
                <a:spcPts val="600"/>
              </a:spcBef>
              <a:buClr>
                <a:srgbClr val="0F6FC6"/>
              </a:buClr>
              <a:buSzPct val="85000"/>
              <a:buFont typeface="Wingdings 2" panose="05020102010507070707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marL="1143000" indent="-228600">
              <a:lnSpc>
                <a:spcPct val="80000"/>
              </a:lnSpc>
              <a:spcBef>
                <a:spcPts val="525"/>
              </a:spcBef>
              <a:buClr>
                <a:srgbClr val="009DD9"/>
              </a:buClr>
              <a:buSzPct val="70000"/>
              <a:buFont typeface="Wingdings 2" panose="05020102010507070707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100">
                <a:solidFill>
                  <a:srgbClr val="000000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marL="1600200" indent="-228600">
              <a:lnSpc>
                <a:spcPct val="80000"/>
              </a:lnSpc>
              <a:spcBef>
                <a:spcPts val="5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marL="2057400" indent="-228600">
              <a:lnSpc>
                <a:spcPct val="80000"/>
              </a:lnSpc>
              <a:spcBef>
                <a:spcPts val="5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lnSpc>
                <a:spcPct val="80000"/>
              </a:lnSpc>
              <a:spcBef>
                <a:spcPts val="5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lnSpc>
                <a:spcPct val="80000"/>
              </a:lnSpc>
              <a:spcBef>
                <a:spcPts val="5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lnSpc>
                <a:spcPct val="80000"/>
              </a:lnSpc>
              <a:spcBef>
                <a:spcPts val="5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lnSpc>
                <a:spcPct val="80000"/>
              </a:lnSpc>
              <a:spcBef>
                <a:spcPts val="5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rgbClr val="04617B"/>
              </a:buClr>
              <a:buSzPct val="100000"/>
              <a:buFont typeface="Calibri" panose="020F0502020204030204" pitchFamily="34" charset="0"/>
              <a:buNone/>
            </a:pPr>
            <a:r>
              <a:rPr lang="en-GB" altLang="cs-CZ" sz="3200">
                <a:solidFill>
                  <a:srgbClr val="04617B"/>
                </a:solidFill>
                <a:latin typeface="Arial" panose="020B0604020202020204" pitchFamily="34" charset="0"/>
              </a:rPr>
              <a:t>Genetika a hypotézy vzniku </a:t>
            </a:r>
            <a:br>
              <a:rPr lang="en-GB" altLang="cs-CZ" sz="3200">
                <a:solidFill>
                  <a:srgbClr val="04617B"/>
                </a:solidFill>
                <a:latin typeface="Arial" panose="020B0604020202020204" pitchFamily="34" charset="0"/>
              </a:rPr>
            </a:br>
            <a:r>
              <a:rPr lang="en-GB" altLang="cs-CZ" sz="3200">
                <a:solidFill>
                  <a:srgbClr val="04617B"/>
                </a:solidFill>
                <a:latin typeface="Arial" panose="020B0604020202020204" pitchFamily="34" charset="0"/>
              </a:rPr>
              <a:t>laktózové tolerance </a:t>
            </a:r>
            <a:r>
              <a:rPr lang="en-GB" altLang="cs-CZ" sz="2000">
                <a:solidFill>
                  <a:srgbClr val="04617B"/>
                </a:solidFill>
                <a:latin typeface="Arial" panose="020B0604020202020204" pitchFamily="34" charset="0"/>
              </a:rPr>
              <a:t>(nejběžnější selektivní malabsorpce)</a:t>
            </a:r>
          </a:p>
        </p:txBody>
      </p:sp>
      <p:sp>
        <p:nvSpPr>
          <p:cNvPr id="28675" name="Text Box 2"/>
          <p:cNvSpPr txBox="1">
            <a:spLocks noChangeArrowheads="1"/>
          </p:cNvSpPr>
          <p:nvPr/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261938" indent="-261938">
              <a:lnSpc>
                <a:spcPct val="80000"/>
              </a:lnSpc>
              <a:spcBef>
                <a:spcPts val="65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tabLst>
                <a:tab pos="261938" algn="l"/>
                <a:tab pos="709613" algn="l"/>
                <a:tab pos="1158875" algn="l"/>
                <a:tab pos="1608138" algn="l"/>
                <a:tab pos="2057400" algn="l"/>
                <a:tab pos="2506663" algn="l"/>
                <a:tab pos="2955925" algn="l"/>
                <a:tab pos="3405188" algn="l"/>
                <a:tab pos="3854450" algn="l"/>
                <a:tab pos="4303713" algn="l"/>
                <a:tab pos="4752975" algn="l"/>
                <a:tab pos="5202238" algn="l"/>
                <a:tab pos="5651500" algn="l"/>
                <a:tab pos="6100763" algn="l"/>
                <a:tab pos="6550025" algn="l"/>
                <a:tab pos="6999288" algn="l"/>
                <a:tab pos="7448550" algn="l"/>
                <a:tab pos="7897813" algn="l"/>
                <a:tab pos="8347075" algn="l"/>
                <a:tab pos="8796338" algn="l"/>
                <a:tab pos="9245600" algn="l"/>
              </a:tabLst>
              <a:defRPr sz="2600">
                <a:solidFill>
                  <a:srgbClr val="000000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marL="742950" indent="-285750">
              <a:lnSpc>
                <a:spcPct val="80000"/>
              </a:lnSpc>
              <a:spcBef>
                <a:spcPts val="600"/>
              </a:spcBef>
              <a:buClr>
                <a:srgbClr val="0F6FC6"/>
              </a:buClr>
              <a:buSzPct val="85000"/>
              <a:buFont typeface="Wingdings 2" panose="05020102010507070707" pitchFamily="18" charset="2"/>
              <a:buChar char=""/>
              <a:tabLst>
                <a:tab pos="261938" algn="l"/>
                <a:tab pos="709613" algn="l"/>
                <a:tab pos="1158875" algn="l"/>
                <a:tab pos="1608138" algn="l"/>
                <a:tab pos="2057400" algn="l"/>
                <a:tab pos="2506663" algn="l"/>
                <a:tab pos="2955925" algn="l"/>
                <a:tab pos="3405188" algn="l"/>
                <a:tab pos="3854450" algn="l"/>
                <a:tab pos="4303713" algn="l"/>
                <a:tab pos="4752975" algn="l"/>
                <a:tab pos="5202238" algn="l"/>
                <a:tab pos="5651500" algn="l"/>
                <a:tab pos="6100763" algn="l"/>
                <a:tab pos="6550025" algn="l"/>
                <a:tab pos="6999288" algn="l"/>
                <a:tab pos="7448550" algn="l"/>
                <a:tab pos="7897813" algn="l"/>
                <a:tab pos="8347075" algn="l"/>
                <a:tab pos="8796338" algn="l"/>
                <a:tab pos="9245600" algn="l"/>
              </a:tabLst>
              <a:defRPr sz="2400">
                <a:solidFill>
                  <a:srgbClr val="000000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marL="1143000" indent="-228600">
              <a:lnSpc>
                <a:spcPct val="80000"/>
              </a:lnSpc>
              <a:spcBef>
                <a:spcPts val="525"/>
              </a:spcBef>
              <a:buClr>
                <a:srgbClr val="009DD9"/>
              </a:buClr>
              <a:buSzPct val="70000"/>
              <a:buFont typeface="Wingdings 2" panose="05020102010507070707" pitchFamily="18" charset="2"/>
              <a:buChar char=""/>
              <a:tabLst>
                <a:tab pos="261938" algn="l"/>
                <a:tab pos="709613" algn="l"/>
                <a:tab pos="1158875" algn="l"/>
                <a:tab pos="1608138" algn="l"/>
                <a:tab pos="2057400" algn="l"/>
                <a:tab pos="2506663" algn="l"/>
                <a:tab pos="2955925" algn="l"/>
                <a:tab pos="3405188" algn="l"/>
                <a:tab pos="3854450" algn="l"/>
                <a:tab pos="4303713" algn="l"/>
                <a:tab pos="4752975" algn="l"/>
                <a:tab pos="5202238" algn="l"/>
                <a:tab pos="5651500" algn="l"/>
                <a:tab pos="6100763" algn="l"/>
                <a:tab pos="6550025" algn="l"/>
                <a:tab pos="6999288" algn="l"/>
                <a:tab pos="7448550" algn="l"/>
                <a:tab pos="7897813" algn="l"/>
                <a:tab pos="8347075" algn="l"/>
                <a:tab pos="8796338" algn="l"/>
                <a:tab pos="9245600" algn="l"/>
              </a:tabLst>
              <a:defRPr sz="2100">
                <a:solidFill>
                  <a:srgbClr val="000000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marL="1600200" indent="-228600">
              <a:lnSpc>
                <a:spcPct val="80000"/>
              </a:lnSpc>
              <a:spcBef>
                <a:spcPts val="5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tabLst>
                <a:tab pos="261938" algn="l"/>
                <a:tab pos="709613" algn="l"/>
                <a:tab pos="1158875" algn="l"/>
                <a:tab pos="1608138" algn="l"/>
                <a:tab pos="2057400" algn="l"/>
                <a:tab pos="2506663" algn="l"/>
                <a:tab pos="2955925" algn="l"/>
                <a:tab pos="3405188" algn="l"/>
                <a:tab pos="3854450" algn="l"/>
                <a:tab pos="4303713" algn="l"/>
                <a:tab pos="4752975" algn="l"/>
                <a:tab pos="5202238" algn="l"/>
                <a:tab pos="5651500" algn="l"/>
                <a:tab pos="6100763" algn="l"/>
                <a:tab pos="6550025" algn="l"/>
                <a:tab pos="6999288" algn="l"/>
                <a:tab pos="7448550" algn="l"/>
                <a:tab pos="7897813" algn="l"/>
                <a:tab pos="8347075" algn="l"/>
                <a:tab pos="8796338" algn="l"/>
                <a:tab pos="9245600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marL="2057400" indent="-228600">
              <a:lnSpc>
                <a:spcPct val="80000"/>
              </a:lnSpc>
              <a:spcBef>
                <a:spcPts val="5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tabLst>
                <a:tab pos="261938" algn="l"/>
                <a:tab pos="709613" algn="l"/>
                <a:tab pos="1158875" algn="l"/>
                <a:tab pos="1608138" algn="l"/>
                <a:tab pos="2057400" algn="l"/>
                <a:tab pos="2506663" algn="l"/>
                <a:tab pos="2955925" algn="l"/>
                <a:tab pos="3405188" algn="l"/>
                <a:tab pos="3854450" algn="l"/>
                <a:tab pos="4303713" algn="l"/>
                <a:tab pos="4752975" algn="l"/>
                <a:tab pos="5202238" algn="l"/>
                <a:tab pos="5651500" algn="l"/>
                <a:tab pos="6100763" algn="l"/>
                <a:tab pos="6550025" algn="l"/>
                <a:tab pos="6999288" algn="l"/>
                <a:tab pos="7448550" algn="l"/>
                <a:tab pos="7897813" algn="l"/>
                <a:tab pos="8347075" algn="l"/>
                <a:tab pos="8796338" algn="l"/>
                <a:tab pos="9245600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lnSpc>
                <a:spcPct val="80000"/>
              </a:lnSpc>
              <a:spcBef>
                <a:spcPts val="5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tabLst>
                <a:tab pos="261938" algn="l"/>
                <a:tab pos="709613" algn="l"/>
                <a:tab pos="1158875" algn="l"/>
                <a:tab pos="1608138" algn="l"/>
                <a:tab pos="2057400" algn="l"/>
                <a:tab pos="2506663" algn="l"/>
                <a:tab pos="2955925" algn="l"/>
                <a:tab pos="3405188" algn="l"/>
                <a:tab pos="3854450" algn="l"/>
                <a:tab pos="4303713" algn="l"/>
                <a:tab pos="4752975" algn="l"/>
                <a:tab pos="5202238" algn="l"/>
                <a:tab pos="5651500" algn="l"/>
                <a:tab pos="6100763" algn="l"/>
                <a:tab pos="6550025" algn="l"/>
                <a:tab pos="6999288" algn="l"/>
                <a:tab pos="7448550" algn="l"/>
                <a:tab pos="7897813" algn="l"/>
                <a:tab pos="8347075" algn="l"/>
                <a:tab pos="8796338" algn="l"/>
                <a:tab pos="9245600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lnSpc>
                <a:spcPct val="80000"/>
              </a:lnSpc>
              <a:spcBef>
                <a:spcPts val="5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tabLst>
                <a:tab pos="261938" algn="l"/>
                <a:tab pos="709613" algn="l"/>
                <a:tab pos="1158875" algn="l"/>
                <a:tab pos="1608138" algn="l"/>
                <a:tab pos="2057400" algn="l"/>
                <a:tab pos="2506663" algn="l"/>
                <a:tab pos="2955925" algn="l"/>
                <a:tab pos="3405188" algn="l"/>
                <a:tab pos="3854450" algn="l"/>
                <a:tab pos="4303713" algn="l"/>
                <a:tab pos="4752975" algn="l"/>
                <a:tab pos="5202238" algn="l"/>
                <a:tab pos="5651500" algn="l"/>
                <a:tab pos="6100763" algn="l"/>
                <a:tab pos="6550025" algn="l"/>
                <a:tab pos="6999288" algn="l"/>
                <a:tab pos="7448550" algn="l"/>
                <a:tab pos="7897813" algn="l"/>
                <a:tab pos="8347075" algn="l"/>
                <a:tab pos="8796338" algn="l"/>
                <a:tab pos="9245600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lnSpc>
                <a:spcPct val="80000"/>
              </a:lnSpc>
              <a:spcBef>
                <a:spcPts val="5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tabLst>
                <a:tab pos="261938" algn="l"/>
                <a:tab pos="709613" algn="l"/>
                <a:tab pos="1158875" algn="l"/>
                <a:tab pos="1608138" algn="l"/>
                <a:tab pos="2057400" algn="l"/>
                <a:tab pos="2506663" algn="l"/>
                <a:tab pos="2955925" algn="l"/>
                <a:tab pos="3405188" algn="l"/>
                <a:tab pos="3854450" algn="l"/>
                <a:tab pos="4303713" algn="l"/>
                <a:tab pos="4752975" algn="l"/>
                <a:tab pos="5202238" algn="l"/>
                <a:tab pos="5651500" algn="l"/>
                <a:tab pos="6100763" algn="l"/>
                <a:tab pos="6550025" algn="l"/>
                <a:tab pos="6999288" algn="l"/>
                <a:tab pos="7448550" algn="l"/>
                <a:tab pos="7897813" algn="l"/>
                <a:tab pos="8347075" algn="l"/>
                <a:tab pos="8796338" algn="l"/>
                <a:tab pos="9245600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lnSpc>
                <a:spcPct val="80000"/>
              </a:lnSpc>
              <a:spcBef>
                <a:spcPts val="5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tabLst>
                <a:tab pos="261938" algn="l"/>
                <a:tab pos="709613" algn="l"/>
                <a:tab pos="1158875" algn="l"/>
                <a:tab pos="1608138" algn="l"/>
                <a:tab pos="2057400" algn="l"/>
                <a:tab pos="2506663" algn="l"/>
                <a:tab pos="2955925" algn="l"/>
                <a:tab pos="3405188" algn="l"/>
                <a:tab pos="3854450" algn="l"/>
                <a:tab pos="4303713" algn="l"/>
                <a:tab pos="4752975" algn="l"/>
                <a:tab pos="5202238" algn="l"/>
                <a:tab pos="5651500" algn="l"/>
                <a:tab pos="6100763" algn="l"/>
                <a:tab pos="6550025" algn="l"/>
                <a:tab pos="6999288" algn="l"/>
                <a:tab pos="7448550" algn="l"/>
                <a:tab pos="7897813" algn="l"/>
                <a:tab pos="8347075" algn="l"/>
                <a:tab pos="8796338" algn="l"/>
                <a:tab pos="9245600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500"/>
              </a:spcBef>
              <a:buSzPct val="100000"/>
            </a:pPr>
            <a:r>
              <a:rPr lang="en-GB" altLang="cs-CZ" b="1" u="sng">
                <a:latin typeface="Arial" panose="020B0604020202020204" pitchFamily="34" charset="0"/>
              </a:rPr>
              <a:t>Genetické pozadí laktózové tolerance</a:t>
            </a:r>
            <a:br>
              <a:rPr lang="en-GB" altLang="cs-CZ" b="1" u="sng">
                <a:latin typeface="Arial" panose="020B0604020202020204" pitchFamily="34" charset="0"/>
              </a:rPr>
            </a:br>
            <a:r>
              <a:rPr lang="en-GB" altLang="cs-CZ" b="1" u="sng">
                <a:latin typeface="Arial" panose="020B0604020202020204" pitchFamily="34" charset="0"/>
              </a:rPr>
              <a:t>a intolerance</a:t>
            </a:r>
            <a:r>
              <a:rPr lang="en-GB" altLang="cs-CZ">
                <a:latin typeface="Arial" panose="020B0604020202020204" pitchFamily="34" charset="0"/>
              </a:rPr>
              <a:t> </a:t>
            </a:r>
            <a:br>
              <a:rPr lang="en-GB" altLang="cs-CZ">
                <a:latin typeface="Arial" panose="020B0604020202020204" pitchFamily="34" charset="0"/>
              </a:rPr>
            </a:br>
            <a:r>
              <a:rPr lang="en-GB" altLang="cs-CZ" sz="1800">
                <a:latin typeface="Arial" panose="020B0604020202020204" pitchFamily="34" charset="0"/>
              </a:rPr>
              <a:t>finská studie:</a:t>
            </a:r>
            <a:br>
              <a:rPr lang="en-GB" altLang="cs-CZ" sz="1800">
                <a:latin typeface="Arial" panose="020B0604020202020204" pitchFamily="34" charset="0"/>
              </a:rPr>
            </a:br>
            <a:r>
              <a:rPr lang="en-GB" altLang="cs-CZ" sz="1800">
                <a:latin typeface="Arial" panose="020B0604020202020204" pitchFamily="34" charset="0"/>
              </a:rPr>
              <a:t>1. přítomnost variantního genu regulujícího tvorbu laktázy u laktózove intolerantních = původní forma</a:t>
            </a:r>
            <a:br>
              <a:rPr lang="en-GB" altLang="cs-CZ" sz="1800">
                <a:latin typeface="Arial" panose="020B0604020202020204" pitchFamily="34" charset="0"/>
              </a:rPr>
            </a:br>
            <a:r>
              <a:rPr lang="en-GB" altLang="cs-CZ" sz="1800">
                <a:latin typeface="Arial" panose="020B0604020202020204" pitchFamily="34" charset="0"/>
              </a:rPr>
              <a:t>2. genová mutace u laktózově tolerantních</a:t>
            </a:r>
            <a:br>
              <a:rPr lang="en-GB" altLang="cs-CZ" sz="1800">
                <a:latin typeface="Arial" panose="020B0604020202020204" pitchFamily="34" charset="0"/>
              </a:rPr>
            </a:br>
            <a:endParaRPr lang="en-GB" altLang="cs-CZ" sz="1800">
              <a:latin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buSzPct val="100000"/>
            </a:pPr>
            <a:r>
              <a:rPr lang="en-GB" altLang="cs-CZ" b="1" u="sng">
                <a:latin typeface="Arial" panose="020B0604020202020204" pitchFamily="34" charset="0"/>
              </a:rPr>
              <a:t>Hypotézy vzniku laktózové tolerance:</a:t>
            </a:r>
            <a:br>
              <a:rPr lang="en-GB" altLang="cs-CZ" b="1" u="sng">
                <a:latin typeface="Arial" panose="020B0604020202020204" pitchFamily="34" charset="0"/>
              </a:rPr>
            </a:br>
            <a:r>
              <a:rPr lang="en-GB" altLang="cs-CZ">
                <a:latin typeface="Arial" panose="020B0604020202020204" pitchFamily="34" charset="0"/>
              </a:rPr>
              <a:t>- kulturně-historická a domestikace zvířat </a:t>
            </a:r>
            <a:r>
              <a:rPr lang="en-GB" altLang="cs-CZ" sz="1800">
                <a:latin typeface="Arial" panose="020B0604020202020204" pitchFamily="34" charset="0"/>
              </a:rPr>
              <a:t>(Simoons 1970, McCrancken 1971 – počátek konzumace M a MV před 10tis. lety) </a:t>
            </a:r>
            <a:r>
              <a:rPr lang="en-GB" altLang="cs-CZ" sz="2000">
                <a:latin typeface="Arial" panose="020B0604020202020204" pitchFamily="34" charset="0"/>
              </a:rPr>
              <a:t/>
            </a:r>
            <a:br>
              <a:rPr lang="en-GB" altLang="cs-CZ" sz="2000">
                <a:latin typeface="Arial" panose="020B0604020202020204" pitchFamily="34" charset="0"/>
              </a:rPr>
            </a:br>
            <a:r>
              <a:rPr lang="en-GB" altLang="cs-CZ">
                <a:latin typeface="Arial" panose="020B0604020202020204" pitchFamily="34" charset="0"/>
              </a:rPr>
              <a:t>- aridní klima a pouštní nomádi </a:t>
            </a:r>
            <a:r>
              <a:rPr lang="en-GB" altLang="cs-CZ" sz="2000">
                <a:latin typeface="Arial" panose="020B0604020202020204" pitchFamily="34" charset="0"/>
              </a:rPr>
              <a:t>(Cook a al-Torki 1975)</a:t>
            </a:r>
            <a:br>
              <a:rPr lang="en-GB" altLang="cs-CZ" sz="2000">
                <a:latin typeface="Arial" panose="020B0604020202020204" pitchFamily="34" charset="0"/>
              </a:rPr>
            </a:br>
            <a:r>
              <a:rPr lang="en-GB" altLang="cs-CZ">
                <a:latin typeface="Arial" panose="020B0604020202020204" pitchFamily="34" charset="0"/>
              </a:rPr>
              <a:t>- geografické souvislosti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1"/>
          <p:cNvSpPr txBox="1">
            <a:spLocks noChangeArrowheads="1"/>
          </p:cNvSpPr>
          <p:nvPr/>
        </p:nvSpPr>
        <p:spPr bwMode="auto">
          <a:xfrm>
            <a:off x="457200" y="1979613"/>
            <a:ext cx="8229600" cy="430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lnSpc>
                <a:spcPct val="80000"/>
              </a:lnSpc>
              <a:spcBef>
                <a:spcPts val="65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marL="742950" indent="-285750">
              <a:lnSpc>
                <a:spcPct val="80000"/>
              </a:lnSpc>
              <a:spcBef>
                <a:spcPts val="600"/>
              </a:spcBef>
              <a:buClr>
                <a:srgbClr val="0F6FC6"/>
              </a:buClr>
              <a:buSzPct val="85000"/>
              <a:buFont typeface="Wingdings 2" panose="05020102010507070707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marL="1143000" indent="-228600">
              <a:lnSpc>
                <a:spcPct val="80000"/>
              </a:lnSpc>
              <a:spcBef>
                <a:spcPts val="525"/>
              </a:spcBef>
              <a:buClr>
                <a:srgbClr val="009DD9"/>
              </a:buClr>
              <a:buSzPct val="70000"/>
              <a:buFont typeface="Wingdings 2" panose="05020102010507070707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100">
                <a:solidFill>
                  <a:srgbClr val="000000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marL="1600200" indent="-228600">
              <a:lnSpc>
                <a:spcPct val="80000"/>
              </a:lnSpc>
              <a:spcBef>
                <a:spcPts val="5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marL="2057400" indent="-228600">
              <a:lnSpc>
                <a:spcPct val="80000"/>
              </a:lnSpc>
              <a:spcBef>
                <a:spcPts val="5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lnSpc>
                <a:spcPct val="80000"/>
              </a:lnSpc>
              <a:spcBef>
                <a:spcPts val="5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lnSpc>
                <a:spcPct val="80000"/>
              </a:lnSpc>
              <a:spcBef>
                <a:spcPts val="5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lnSpc>
                <a:spcPct val="80000"/>
              </a:lnSpc>
              <a:spcBef>
                <a:spcPts val="5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lnSpc>
                <a:spcPct val="80000"/>
              </a:lnSpc>
              <a:spcBef>
                <a:spcPts val="5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algn="ctr" eaLnBrk="1" hangingPunct="1">
              <a:lnSpc>
                <a:spcPct val="93000"/>
              </a:lnSpc>
              <a:buSzPct val="100000"/>
              <a:buFont typeface="Wingdings 2" panose="05020102010507070707" pitchFamily="18" charset="2"/>
              <a:buNone/>
            </a:pPr>
            <a:r>
              <a:rPr lang="en-GB" altLang="cs-CZ" sz="9600" b="1">
                <a:latin typeface="Arial" panose="020B0604020202020204" pitchFamily="34" charset="0"/>
              </a:rPr>
              <a:t>Přirozený stav!</a:t>
            </a:r>
          </a:p>
          <a:p>
            <a:pPr algn="ctr" eaLnBrk="1" hangingPunct="1">
              <a:lnSpc>
                <a:spcPct val="93000"/>
              </a:lnSpc>
              <a:buSzPct val="100000"/>
              <a:buFont typeface="Wingdings 2" panose="05020102010507070707" pitchFamily="18" charset="2"/>
              <a:buNone/>
            </a:pPr>
            <a:endParaRPr lang="en-GB" altLang="cs-CZ" sz="9600" b="1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1"/>
          <p:cNvSpPr txBox="1">
            <a:spLocks noChangeArrowheads="1"/>
          </p:cNvSpPr>
          <p:nvPr/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46800" rIns="0" bIns="0" anchor="b"/>
          <a:lstStyle>
            <a:lvl1pPr>
              <a:lnSpc>
                <a:spcPct val="80000"/>
              </a:lnSpc>
              <a:spcBef>
                <a:spcPts val="65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marL="742950" indent="-285750">
              <a:lnSpc>
                <a:spcPct val="80000"/>
              </a:lnSpc>
              <a:spcBef>
                <a:spcPts val="600"/>
              </a:spcBef>
              <a:buClr>
                <a:srgbClr val="0F6FC6"/>
              </a:buClr>
              <a:buSzPct val="85000"/>
              <a:buFont typeface="Wingdings 2" panose="05020102010507070707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marL="1143000" indent="-228600">
              <a:lnSpc>
                <a:spcPct val="80000"/>
              </a:lnSpc>
              <a:spcBef>
                <a:spcPts val="525"/>
              </a:spcBef>
              <a:buClr>
                <a:srgbClr val="009DD9"/>
              </a:buClr>
              <a:buSzPct val="70000"/>
              <a:buFont typeface="Wingdings 2" panose="05020102010507070707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100">
                <a:solidFill>
                  <a:srgbClr val="000000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marL="1600200" indent="-228600">
              <a:lnSpc>
                <a:spcPct val="80000"/>
              </a:lnSpc>
              <a:spcBef>
                <a:spcPts val="5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marL="2057400" indent="-228600">
              <a:lnSpc>
                <a:spcPct val="80000"/>
              </a:lnSpc>
              <a:spcBef>
                <a:spcPts val="5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lnSpc>
                <a:spcPct val="80000"/>
              </a:lnSpc>
              <a:spcBef>
                <a:spcPts val="5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lnSpc>
                <a:spcPct val="80000"/>
              </a:lnSpc>
              <a:spcBef>
                <a:spcPts val="5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lnSpc>
                <a:spcPct val="80000"/>
              </a:lnSpc>
              <a:spcBef>
                <a:spcPts val="5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lnSpc>
                <a:spcPct val="80000"/>
              </a:lnSpc>
              <a:spcBef>
                <a:spcPts val="5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rgbClr val="04617B"/>
              </a:buClr>
              <a:buSzPct val="100000"/>
              <a:buFont typeface="Calibri" panose="020F0502020204030204" pitchFamily="34" charset="0"/>
              <a:buNone/>
            </a:pPr>
            <a:r>
              <a:rPr lang="en-GB" altLang="cs-CZ" sz="5000">
                <a:solidFill>
                  <a:srgbClr val="04617B"/>
                </a:solidFill>
                <a:latin typeface="Arial" panose="020B0604020202020204" pitchFamily="34" charset="0"/>
              </a:rPr>
              <a:t>Typy laktózové intolerance</a:t>
            </a:r>
          </a:p>
        </p:txBody>
      </p:sp>
      <p:sp>
        <p:nvSpPr>
          <p:cNvPr id="32771" name="Text Box 2"/>
          <p:cNvSpPr txBox="1">
            <a:spLocks noChangeArrowheads="1"/>
          </p:cNvSpPr>
          <p:nvPr/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261938" indent="-261938">
              <a:lnSpc>
                <a:spcPct val="80000"/>
              </a:lnSpc>
              <a:spcBef>
                <a:spcPts val="65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tabLst>
                <a:tab pos="261938" algn="l"/>
                <a:tab pos="709613" algn="l"/>
                <a:tab pos="1158875" algn="l"/>
                <a:tab pos="1608138" algn="l"/>
                <a:tab pos="2057400" algn="l"/>
                <a:tab pos="2506663" algn="l"/>
                <a:tab pos="2955925" algn="l"/>
                <a:tab pos="3405188" algn="l"/>
                <a:tab pos="3854450" algn="l"/>
                <a:tab pos="4303713" algn="l"/>
                <a:tab pos="4752975" algn="l"/>
                <a:tab pos="5202238" algn="l"/>
                <a:tab pos="5651500" algn="l"/>
                <a:tab pos="6100763" algn="l"/>
                <a:tab pos="6550025" algn="l"/>
                <a:tab pos="6999288" algn="l"/>
                <a:tab pos="7448550" algn="l"/>
                <a:tab pos="7897813" algn="l"/>
                <a:tab pos="8347075" algn="l"/>
                <a:tab pos="8796338" algn="l"/>
                <a:tab pos="9245600" algn="l"/>
              </a:tabLst>
              <a:defRPr sz="2600">
                <a:solidFill>
                  <a:srgbClr val="000000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marL="742950" indent="-285750">
              <a:lnSpc>
                <a:spcPct val="80000"/>
              </a:lnSpc>
              <a:spcBef>
                <a:spcPts val="600"/>
              </a:spcBef>
              <a:buClr>
                <a:srgbClr val="0F6FC6"/>
              </a:buClr>
              <a:buSzPct val="85000"/>
              <a:buFont typeface="Wingdings 2" panose="05020102010507070707" pitchFamily="18" charset="2"/>
              <a:buChar char=""/>
              <a:tabLst>
                <a:tab pos="261938" algn="l"/>
                <a:tab pos="709613" algn="l"/>
                <a:tab pos="1158875" algn="l"/>
                <a:tab pos="1608138" algn="l"/>
                <a:tab pos="2057400" algn="l"/>
                <a:tab pos="2506663" algn="l"/>
                <a:tab pos="2955925" algn="l"/>
                <a:tab pos="3405188" algn="l"/>
                <a:tab pos="3854450" algn="l"/>
                <a:tab pos="4303713" algn="l"/>
                <a:tab pos="4752975" algn="l"/>
                <a:tab pos="5202238" algn="l"/>
                <a:tab pos="5651500" algn="l"/>
                <a:tab pos="6100763" algn="l"/>
                <a:tab pos="6550025" algn="l"/>
                <a:tab pos="6999288" algn="l"/>
                <a:tab pos="7448550" algn="l"/>
                <a:tab pos="7897813" algn="l"/>
                <a:tab pos="8347075" algn="l"/>
                <a:tab pos="8796338" algn="l"/>
                <a:tab pos="9245600" algn="l"/>
              </a:tabLst>
              <a:defRPr sz="2400">
                <a:solidFill>
                  <a:srgbClr val="000000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marL="1143000" indent="-228600">
              <a:lnSpc>
                <a:spcPct val="80000"/>
              </a:lnSpc>
              <a:spcBef>
                <a:spcPts val="525"/>
              </a:spcBef>
              <a:buClr>
                <a:srgbClr val="009DD9"/>
              </a:buClr>
              <a:buSzPct val="70000"/>
              <a:buFont typeface="Wingdings 2" panose="05020102010507070707" pitchFamily="18" charset="2"/>
              <a:buChar char=""/>
              <a:tabLst>
                <a:tab pos="261938" algn="l"/>
                <a:tab pos="709613" algn="l"/>
                <a:tab pos="1158875" algn="l"/>
                <a:tab pos="1608138" algn="l"/>
                <a:tab pos="2057400" algn="l"/>
                <a:tab pos="2506663" algn="l"/>
                <a:tab pos="2955925" algn="l"/>
                <a:tab pos="3405188" algn="l"/>
                <a:tab pos="3854450" algn="l"/>
                <a:tab pos="4303713" algn="l"/>
                <a:tab pos="4752975" algn="l"/>
                <a:tab pos="5202238" algn="l"/>
                <a:tab pos="5651500" algn="l"/>
                <a:tab pos="6100763" algn="l"/>
                <a:tab pos="6550025" algn="l"/>
                <a:tab pos="6999288" algn="l"/>
                <a:tab pos="7448550" algn="l"/>
                <a:tab pos="7897813" algn="l"/>
                <a:tab pos="8347075" algn="l"/>
                <a:tab pos="8796338" algn="l"/>
                <a:tab pos="9245600" algn="l"/>
              </a:tabLst>
              <a:defRPr sz="2100">
                <a:solidFill>
                  <a:srgbClr val="000000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marL="1600200" indent="-228600">
              <a:lnSpc>
                <a:spcPct val="80000"/>
              </a:lnSpc>
              <a:spcBef>
                <a:spcPts val="5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tabLst>
                <a:tab pos="261938" algn="l"/>
                <a:tab pos="709613" algn="l"/>
                <a:tab pos="1158875" algn="l"/>
                <a:tab pos="1608138" algn="l"/>
                <a:tab pos="2057400" algn="l"/>
                <a:tab pos="2506663" algn="l"/>
                <a:tab pos="2955925" algn="l"/>
                <a:tab pos="3405188" algn="l"/>
                <a:tab pos="3854450" algn="l"/>
                <a:tab pos="4303713" algn="l"/>
                <a:tab pos="4752975" algn="l"/>
                <a:tab pos="5202238" algn="l"/>
                <a:tab pos="5651500" algn="l"/>
                <a:tab pos="6100763" algn="l"/>
                <a:tab pos="6550025" algn="l"/>
                <a:tab pos="6999288" algn="l"/>
                <a:tab pos="7448550" algn="l"/>
                <a:tab pos="7897813" algn="l"/>
                <a:tab pos="8347075" algn="l"/>
                <a:tab pos="8796338" algn="l"/>
                <a:tab pos="9245600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marL="2057400" indent="-228600">
              <a:lnSpc>
                <a:spcPct val="80000"/>
              </a:lnSpc>
              <a:spcBef>
                <a:spcPts val="5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tabLst>
                <a:tab pos="261938" algn="l"/>
                <a:tab pos="709613" algn="l"/>
                <a:tab pos="1158875" algn="l"/>
                <a:tab pos="1608138" algn="l"/>
                <a:tab pos="2057400" algn="l"/>
                <a:tab pos="2506663" algn="l"/>
                <a:tab pos="2955925" algn="l"/>
                <a:tab pos="3405188" algn="l"/>
                <a:tab pos="3854450" algn="l"/>
                <a:tab pos="4303713" algn="l"/>
                <a:tab pos="4752975" algn="l"/>
                <a:tab pos="5202238" algn="l"/>
                <a:tab pos="5651500" algn="l"/>
                <a:tab pos="6100763" algn="l"/>
                <a:tab pos="6550025" algn="l"/>
                <a:tab pos="6999288" algn="l"/>
                <a:tab pos="7448550" algn="l"/>
                <a:tab pos="7897813" algn="l"/>
                <a:tab pos="8347075" algn="l"/>
                <a:tab pos="8796338" algn="l"/>
                <a:tab pos="9245600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lnSpc>
                <a:spcPct val="80000"/>
              </a:lnSpc>
              <a:spcBef>
                <a:spcPts val="5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tabLst>
                <a:tab pos="261938" algn="l"/>
                <a:tab pos="709613" algn="l"/>
                <a:tab pos="1158875" algn="l"/>
                <a:tab pos="1608138" algn="l"/>
                <a:tab pos="2057400" algn="l"/>
                <a:tab pos="2506663" algn="l"/>
                <a:tab pos="2955925" algn="l"/>
                <a:tab pos="3405188" algn="l"/>
                <a:tab pos="3854450" algn="l"/>
                <a:tab pos="4303713" algn="l"/>
                <a:tab pos="4752975" algn="l"/>
                <a:tab pos="5202238" algn="l"/>
                <a:tab pos="5651500" algn="l"/>
                <a:tab pos="6100763" algn="l"/>
                <a:tab pos="6550025" algn="l"/>
                <a:tab pos="6999288" algn="l"/>
                <a:tab pos="7448550" algn="l"/>
                <a:tab pos="7897813" algn="l"/>
                <a:tab pos="8347075" algn="l"/>
                <a:tab pos="8796338" algn="l"/>
                <a:tab pos="9245600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lnSpc>
                <a:spcPct val="80000"/>
              </a:lnSpc>
              <a:spcBef>
                <a:spcPts val="5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tabLst>
                <a:tab pos="261938" algn="l"/>
                <a:tab pos="709613" algn="l"/>
                <a:tab pos="1158875" algn="l"/>
                <a:tab pos="1608138" algn="l"/>
                <a:tab pos="2057400" algn="l"/>
                <a:tab pos="2506663" algn="l"/>
                <a:tab pos="2955925" algn="l"/>
                <a:tab pos="3405188" algn="l"/>
                <a:tab pos="3854450" algn="l"/>
                <a:tab pos="4303713" algn="l"/>
                <a:tab pos="4752975" algn="l"/>
                <a:tab pos="5202238" algn="l"/>
                <a:tab pos="5651500" algn="l"/>
                <a:tab pos="6100763" algn="l"/>
                <a:tab pos="6550025" algn="l"/>
                <a:tab pos="6999288" algn="l"/>
                <a:tab pos="7448550" algn="l"/>
                <a:tab pos="7897813" algn="l"/>
                <a:tab pos="8347075" algn="l"/>
                <a:tab pos="8796338" algn="l"/>
                <a:tab pos="9245600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lnSpc>
                <a:spcPct val="80000"/>
              </a:lnSpc>
              <a:spcBef>
                <a:spcPts val="5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tabLst>
                <a:tab pos="261938" algn="l"/>
                <a:tab pos="709613" algn="l"/>
                <a:tab pos="1158875" algn="l"/>
                <a:tab pos="1608138" algn="l"/>
                <a:tab pos="2057400" algn="l"/>
                <a:tab pos="2506663" algn="l"/>
                <a:tab pos="2955925" algn="l"/>
                <a:tab pos="3405188" algn="l"/>
                <a:tab pos="3854450" algn="l"/>
                <a:tab pos="4303713" algn="l"/>
                <a:tab pos="4752975" algn="l"/>
                <a:tab pos="5202238" algn="l"/>
                <a:tab pos="5651500" algn="l"/>
                <a:tab pos="6100763" algn="l"/>
                <a:tab pos="6550025" algn="l"/>
                <a:tab pos="6999288" algn="l"/>
                <a:tab pos="7448550" algn="l"/>
                <a:tab pos="7897813" algn="l"/>
                <a:tab pos="8347075" algn="l"/>
                <a:tab pos="8796338" algn="l"/>
                <a:tab pos="9245600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lnSpc>
                <a:spcPct val="80000"/>
              </a:lnSpc>
              <a:spcBef>
                <a:spcPts val="5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tabLst>
                <a:tab pos="261938" algn="l"/>
                <a:tab pos="709613" algn="l"/>
                <a:tab pos="1158875" algn="l"/>
                <a:tab pos="1608138" algn="l"/>
                <a:tab pos="2057400" algn="l"/>
                <a:tab pos="2506663" algn="l"/>
                <a:tab pos="2955925" algn="l"/>
                <a:tab pos="3405188" algn="l"/>
                <a:tab pos="3854450" algn="l"/>
                <a:tab pos="4303713" algn="l"/>
                <a:tab pos="4752975" algn="l"/>
                <a:tab pos="5202238" algn="l"/>
                <a:tab pos="5651500" algn="l"/>
                <a:tab pos="6100763" algn="l"/>
                <a:tab pos="6550025" algn="l"/>
                <a:tab pos="6999288" algn="l"/>
                <a:tab pos="7448550" algn="l"/>
                <a:tab pos="7897813" algn="l"/>
                <a:tab pos="8347075" algn="l"/>
                <a:tab pos="8796338" algn="l"/>
                <a:tab pos="9245600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buSzPct val="100000"/>
            </a:pPr>
            <a:r>
              <a:rPr lang="en-GB" altLang="cs-CZ">
                <a:latin typeface="Arial" panose="020B0604020202020204" pitchFamily="34" charset="0"/>
              </a:rPr>
              <a:t>Vrozená laktózová intolerance – výskyt vzácný</a:t>
            </a:r>
          </a:p>
          <a:p>
            <a:pPr eaLnBrk="1" hangingPunct="1">
              <a:lnSpc>
                <a:spcPct val="100000"/>
              </a:lnSpc>
              <a:buSzPct val="100000"/>
            </a:pPr>
            <a:r>
              <a:rPr lang="en-GB" altLang="cs-CZ">
                <a:latin typeface="Arial" panose="020B0604020202020204" pitchFamily="34" charset="0"/>
              </a:rPr>
              <a:t>Primární typ – přirozený v dospělosti</a:t>
            </a:r>
          </a:p>
          <a:p>
            <a:pPr eaLnBrk="1" hangingPunct="1">
              <a:lnSpc>
                <a:spcPct val="100000"/>
              </a:lnSpc>
              <a:buSzPct val="100000"/>
            </a:pPr>
            <a:r>
              <a:rPr lang="en-GB" altLang="cs-CZ">
                <a:latin typeface="Arial" panose="020B0604020202020204" pitchFamily="34" charset="0"/>
              </a:rPr>
              <a:t>Sekundární typ – vznikající v souvislosti s postižením tenkého střeva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1"/>
          <p:cNvSpPr txBox="1">
            <a:spLocks noChangeArrowheads="1"/>
          </p:cNvSpPr>
          <p:nvPr/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46800" rIns="0" bIns="0" anchor="b"/>
          <a:lstStyle>
            <a:lvl1pPr>
              <a:lnSpc>
                <a:spcPct val="80000"/>
              </a:lnSpc>
              <a:spcBef>
                <a:spcPts val="65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marL="742950" indent="-285750">
              <a:lnSpc>
                <a:spcPct val="80000"/>
              </a:lnSpc>
              <a:spcBef>
                <a:spcPts val="600"/>
              </a:spcBef>
              <a:buClr>
                <a:srgbClr val="0F6FC6"/>
              </a:buClr>
              <a:buSzPct val="85000"/>
              <a:buFont typeface="Wingdings 2" panose="05020102010507070707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marL="1143000" indent="-228600">
              <a:lnSpc>
                <a:spcPct val="80000"/>
              </a:lnSpc>
              <a:spcBef>
                <a:spcPts val="525"/>
              </a:spcBef>
              <a:buClr>
                <a:srgbClr val="009DD9"/>
              </a:buClr>
              <a:buSzPct val="70000"/>
              <a:buFont typeface="Wingdings 2" panose="05020102010507070707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100">
                <a:solidFill>
                  <a:srgbClr val="000000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marL="1600200" indent="-228600">
              <a:lnSpc>
                <a:spcPct val="80000"/>
              </a:lnSpc>
              <a:spcBef>
                <a:spcPts val="5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marL="2057400" indent="-228600">
              <a:lnSpc>
                <a:spcPct val="80000"/>
              </a:lnSpc>
              <a:spcBef>
                <a:spcPts val="5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lnSpc>
                <a:spcPct val="80000"/>
              </a:lnSpc>
              <a:spcBef>
                <a:spcPts val="5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lnSpc>
                <a:spcPct val="80000"/>
              </a:lnSpc>
              <a:spcBef>
                <a:spcPts val="5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lnSpc>
                <a:spcPct val="80000"/>
              </a:lnSpc>
              <a:spcBef>
                <a:spcPts val="5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lnSpc>
                <a:spcPct val="80000"/>
              </a:lnSpc>
              <a:spcBef>
                <a:spcPts val="5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rgbClr val="04617B"/>
              </a:buClr>
              <a:buSzPct val="100000"/>
              <a:buFont typeface="Calibri" panose="020F0502020204030204" pitchFamily="34" charset="0"/>
              <a:buNone/>
            </a:pPr>
            <a:r>
              <a:rPr lang="en-GB" altLang="cs-CZ" sz="5000">
                <a:solidFill>
                  <a:srgbClr val="04617B"/>
                </a:solidFill>
                <a:latin typeface="Arial" panose="020B0604020202020204" pitchFamily="34" charset="0"/>
              </a:rPr>
              <a:t>Diagnostika </a:t>
            </a:r>
          </a:p>
        </p:txBody>
      </p:sp>
      <p:sp>
        <p:nvSpPr>
          <p:cNvPr id="34819" name="Text Box 2"/>
          <p:cNvSpPr txBox="1">
            <a:spLocks noChangeArrowheads="1"/>
          </p:cNvSpPr>
          <p:nvPr/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261938" indent="-261938">
              <a:lnSpc>
                <a:spcPct val="80000"/>
              </a:lnSpc>
              <a:spcBef>
                <a:spcPts val="65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tabLst>
                <a:tab pos="261938" algn="l"/>
                <a:tab pos="709613" algn="l"/>
                <a:tab pos="1158875" algn="l"/>
                <a:tab pos="1608138" algn="l"/>
                <a:tab pos="2057400" algn="l"/>
                <a:tab pos="2506663" algn="l"/>
                <a:tab pos="2955925" algn="l"/>
                <a:tab pos="3405188" algn="l"/>
                <a:tab pos="3854450" algn="l"/>
                <a:tab pos="4303713" algn="l"/>
                <a:tab pos="4752975" algn="l"/>
                <a:tab pos="5202238" algn="l"/>
                <a:tab pos="5651500" algn="l"/>
                <a:tab pos="6100763" algn="l"/>
                <a:tab pos="6550025" algn="l"/>
                <a:tab pos="6999288" algn="l"/>
                <a:tab pos="7448550" algn="l"/>
                <a:tab pos="7897813" algn="l"/>
                <a:tab pos="8347075" algn="l"/>
                <a:tab pos="8796338" algn="l"/>
                <a:tab pos="9245600" algn="l"/>
              </a:tabLst>
              <a:defRPr sz="2600">
                <a:solidFill>
                  <a:srgbClr val="000000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marL="742950" indent="-285750">
              <a:lnSpc>
                <a:spcPct val="80000"/>
              </a:lnSpc>
              <a:spcBef>
                <a:spcPts val="600"/>
              </a:spcBef>
              <a:buClr>
                <a:srgbClr val="0F6FC6"/>
              </a:buClr>
              <a:buSzPct val="85000"/>
              <a:buFont typeface="Wingdings 2" panose="05020102010507070707" pitchFamily="18" charset="2"/>
              <a:buChar char=""/>
              <a:tabLst>
                <a:tab pos="261938" algn="l"/>
                <a:tab pos="709613" algn="l"/>
                <a:tab pos="1158875" algn="l"/>
                <a:tab pos="1608138" algn="l"/>
                <a:tab pos="2057400" algn="l"/>
                <a:tab pos="2506663" algn="l"/>
                <a:tab pos="2955925" algn="l"/>
                <a:tab pos="3405188" algn="l"/>
                <a:tab pos="3854450" algn="l"/>
                <a:tab pos="4303713" algn="l"/>
                <a:tab pos="4752975" algn="l"/>
                <a:tab pos="5202238" algn="l"/>
                <a:tab pos="5651500" algn="l"/>
                <a:tab pos="6100763" algn="l"/>
                <a:tab pos="6550025" algn="l"/>
                <a:tab pos="6999288" algn="l"/>
                <a:tab pos="7448550" algn="l"/>
                <a:tab pos="7897813" algn="l"/>
                <a:tab pos="8347075" algn="l"/>
                <a:tab pos="8796338" algn="l"/>
                <a:tab pos="9245600" algn="l"/>
              </a:tabLst>
              <a:defRPr sz="2400">
                <a:solidFill>
                  <a:srgbClr val="000000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marL="1143000" indent="-228600">
              <a:lnSpc>
                <a:spcPct val="80000"/>
              </a:lnSpc>
              <a:spcBef>
                <a:spcPts val="525"/>
              </a:spcBef>
              <a:buClr>
                <a:srgbClr val="009DD9"/>
              </a:buClr>
              <a:buSzPct val="70000"/>
              <a:buFont typeface="Wingdings 2" panose="05020102010507070707" pitchFamily="18" charset="2"/>
              <a:buChar char=""/>
              <a:tabLst>
                <a:tab pos="261938" algn="l"/>
                <a:tab pos="709613" algn="l"/>
                <a:tab pos="1158875" algn="l"/>
                <a:tab pos="1608138" algn="l"/>
                <a:tab pos="2057400" algn="l"/>
                <a:tab pos="2506663" algn="l"/>
                <a:tab pos="2955925" algn="l"/>
                <a:tab pos="3405188" algn="l"/>
                <a:tab pos="3854450" algn="l"/>
                <a:tab pos="4303713" algn="l"/>
                <a:tab pos="4752975" algn="l"/>
                <a:tab pos="5202238" algn="l"/>
                <a:tab pos="5651500" algn="l"/>
                <a:tab pos="6100763" algn="l"/>
                <a:tab pos="6550025" algn="l"/>
                <a:tab pos="6999288" algn="l"/>
                <a:tab pos="7448550" algn="l"/>
                <a:tab pos="7897813" algn="l"/>
                <a:tab pos="8347075" algn="l"/>
                <a:tab pos="8796338" algn="l"/>
                <a:tab pos="9245600" algn="l"/>
              </a:tabLst>
              <a:defRPr sz="2100">
                <a:solidFill>
                  <a:srgbClr val="000000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marL="1600200" indent="-228600">
              <a:lnSpc>
                <a:spcPct val="80000"/>
              </a:lnSpc>
              <a:spcBef>
                <a:spcPts val="5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tabLst>
                <a:tab pos="261938" algn="l"/>
                <a:tab pos="709613" algn="l"/>
                <a:tab pos="1158875" algn="l"/>
                <a:tab pos="1608138" algn="l"/>
                <a:tab pos="2057400" algn="l"/>
                <a:tab pos="2506663" algn="l"/>
                <a:tab pos="2955925" algn="l"/>
                <a:tab pos="3405188" algn="l"/>
                <a:tab pos="3854450" algn="l"/>
                <a:tab pos="4303713" algn="l"/>
                <a:tab pos="4752975" algn="l"/>
                <a:tab pos="5202238" algn="l"/>
                <a:tab pos="5651500" algn="l"/>
                <a:tab pos="6100763" algn="l"/>
                <a:tab pos="6550025" algn="l"/>
                <a:tab pos="6999288" algn="l"/>
                <a:tab pos="7448550" algn="l"/>
                <a:tab pos="7897813" algn="l"/>
                <a:tab pos="8347075" algn="l"/>
                <a:tab pos="8796338" algn="l"/>
                <a:tab pos="9245600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marL="2057400" indent="-228600">
              <a:lnSpc>
                <a:spcPct val="80000"/>
              </a:lnSpc>
              <a:spcBef>
                <a:spcPts val="5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tabLst>
                <a:tab pos="261938" algn="l"/>
                <a:tab pos="709613" algn="l"/>
                <a:tab pos="1158875" algn="l"/>
                <a:tab pos="1608138" algn="l"/>
                <a:tab pos="2057400" algn="l"/>
                <a:tab pos="2506663" algn="l"/>
                <a:tab pos="2955925" algn="l"/>
                <a:tab pos="3405188" algn="l"/>
                <a:tab pos="3854450" algn="l"/>
                <a:tab pos="4303713" algn="l"/>
                <a:tab pos="4752975" algn="l"/>
                <a:tab pos="5202238" algn="l"/>
                <a:tab pos="5651500" algn="l"/>
                <a:tab pos="6100763" algn="l"/>
                <a:tab pos="6550025" algn="l"/>
                <a:tab pos="6999288" algn="l"/>
                <a:tab pos="7448550" algn="l"/>
                <a:tab pos="7897813" algn="l"/>
                <a:tab pos="8347075" algn="l"/>
                <a:tab pos="8796338" algn="l"/>
                <a:tab pos="9245600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lnSpc>
                <a:spcPct val="80000"/>
              </a:lnSpc>
              <a:spcBef>
                <a:spcPts val="5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tabLst>
                <a:tab pos="261938" algn="l"/>
                <a:tab pos="709613" algn="l"/>
                <a:tab pos="1158875" algn="l"/>
                <a:tab pos="1608138" algn="l"/>
                <a:tab pos="2057400" algn="l"/>
                <a:tab pos="2506663" algn="l"/>
                <a:tab pos="2955925" algn="l"/>
                <a:tab pos="3405188" algn="l"/>
                <a:tab pos="3854450" algn="l"/>
                <a:tab pos="4303713" algn="l"/>
                <a:tab pos="4752975" algn="l"/>
                <a:tab pos="5202238" algn="l"/>
                <a:tab pos="5651500" algn="l"/>
                <a:tab pos="6100763" algn="l"/>
                <a:tab pos="6550025" algn="l"/>
                <a:tab pos="6999288" algn="l"/>
                <a:tab pos="7448550" algn="l"/>
                <a:tab pos="7897813" algn="l"/>
                <a:tab pos="8347075" algn="l"/>
                <a:tab pos="8796338" algn="l"/>
                <a:tab pos="9245600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lnSpc>
                <a:spcPct val="80000"/>
              </a:lnSpc>
              <a:spcBef>
                <a:spcPts val="5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tabLst>
                <a:tab pos="261938" algn="l"/>
                <a:tab pos="709613" algn="l"/>
                <a:tab pos="1158875" algn="l"/>
                <a:tab pos="1608138" algn="l"/>
                <a:tab pos="2057400" algn="l"/>
                <a:tab pos="2506663" algn="l"/>
                <a:tab pos="2955925" algn="l"/>
                <a:tab pos="3405188" algn="l"/>
                <a:tab pos="3854450" algn="l"/>
                <a:tab pos="4303713" algn="l"/>
                <a:tab pos="4752975" algn="l"/>
                <a:tab pos="5202238" algn="l"/>
                <a:tab pos="5651500" algn="l"/>
                <a:tab pos="6100763" algn="l"/>
                <a:tab pos="6550025" algn="l"/>
                <a:tab pos="6999288" algn="l"/>
                <a:tab pos="7448550" algn="l"/>
                <a:tab pos="7897813" algn="l"/>
                <a:tab pos="8347075" algn="l"/>
                <a:tab pos="8796338" algn="l"/>
                <a:tab pos="9245600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lnSpc>
                <a:spcPct val="80000"/>
              </a:lnSpc>
              <a:spcBef>
                <a:spcPts val="5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tabLst>
                <a:tab pos="261938" algn="l"/>
                <a:tab pos="709613" algn="l"/>
                <a:tab pos="1158875" algn="l"/>
                <a:tab pos="1608138" algn="l"/>
                <a:tab pos="2057400" algn="l"/>
                <a:tab pos="2506663" algn="l"/>
                <a:tab pos="2955925" algn="l"/>
                <a:tab pos="3405188" algn="l"/>
                <a:tab pos="3854450" algn="l"/>
                <a:tab pos="4303713" algn="l"/>
                <a:tab pos="4752975" algn="l"/>
                <a:tab pos="5202238" algn="l"/>
                <a:tab pos="5651500" algn="l"/>
                <a:tab pos="6100763" algn="l"/>
                <a:tab pos="6550025" algn="l"/>
                <a:tab pos="6999288" algn="l"/>
                <a:tab pos="7448550" algn="l"/>
                <a:tab pos="7897813" algn="l"/>
                <a:tab pos="8347075" algn="l"/>
                <a:tab pos="8796338" algn="l"/>
                <a:tab pos="9245600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lnSpc>
                <a:spcPct val="80000"/>
              </a:lnSpc>
              <a:spcBef>
                <a:spcPts val="5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tabLst>
                <a:tab pos="261938" algn="l"/>
                <a:tab pos="709613" algn="l"/>
                <a:tab pos="1158875" algn="l"/>
                <a:tab pos="1608138" algn="l"/>
                <a:tab pos="2057400" algn="l"/>
                <a:tab pos="2506663" algn="l"/>
                <a:tab pos="2955925" algn="l"/>
                <a:tab pos="3405188" algn="l"/>
                <a:tab pos="3854450" algn="l"/>
                <a:tab pos="4303713" algn="l"/>
                <a:tab pos="4752975" algn="l"/>
                <a:tab pos="5202238" algn="l"/>
                <a:tab pos="5651500" algn="l"/>
                <a:tab pos="6100763" algn="l"/>
                <a:tab pos="6550025" algn="l"/>
                <a:tab pos="6999288" algn="l"/>
                <a:tab pos="7448550" algn="l"/>
                <a:tab pos="7897813" algn="l"/>
                <a:tab pos="8347075" algn="l"/>
                <a:tab pos="8796338" algn="l"/>
                <a:tab pos="9245600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450"/>
              </a:spcBef>
              <a:buSzPct val="100000"/>
            </a:pPr>
            <a:r>
              <a:rPr lang="en-GB" altLang="cs-CZ" sz="1600" b="1" dirty="0" err="1">
                <a:latin typeface="Arial" panose="020B0604020202020204" pitchFamily="34" charset="0"/>
              </a:rPr>
              <a:t>Jejunální</a:t>
            </a:r>
            <a:r>
              <a:rPr lang="en-GB" altLang="cs-CZ" sz="1600" b="1" dirty="0">
                <a:latin typeface="Arial" panose="020B0604020202020204" pitchFamily="34" charset="0"/>
              </a:rPr>
              <a:t> </a:t>
            </a:r>
            <a:r>
              <a:rPr lang="en-GB" altLang="cs-CZ" sz="1600" b="1" dirty="0" err="1">
                <a:latin typeface="Arial" panose="020B0604020202020204" pitchFamily="34" charset="0"/>
              </a:rPr>
              <a:t>biopsie</a:t>
            </a:r>
            <a:r>
              <a:rPr lang="en-GB" altLang="cs-CZ" sz="1600" b="1" dirty="0">
                <a:latin typeface="Arial" panose="020B0604020202020204" pitchFamily="34" charset="0"/>
              </a:rPr>
              <a:t> (</a:t>
            </a:r>
            <a:r>
              <a:rPr lang="en-GB" altLang="cs-CZ" sz="1600" b="1" dirty="0" err="1">
                <a:latin typeface="Arial" panose="020B0604020202020204" pitchFamily="34" charset="0"/>
              </a:rPr>
              <a:t>určování</a:t>
            </a:r>
            <a:r>
              <a:rPr lang="en-GB" altLang="cs-CZ" sz="1600" b="1" dirty="0">
                <a:latin typeface="Arial" panose="020B0604020202020204" pitchFamily="34" charset="0"/>
              </a:rPr>
              <a:t> </a:t>
            </a:r>
            <a:r>
              <a:rPr lang="en-GB" altLang="cs-CZ" sz="1600" b="1" dirty="0" err="1">
                <a:latin typeface="Arial" panose="020B0604020202020204" pitchFamily="34" charset="0"/>
              </a:rPr>
              <a:t>laktázy</a:t>
            </a:r>
            <a:r>
              <a:rPr lang="en-GB" altLang="cs-CZ" sz="1600" b="1" dirty="0">
                <a:latin typeface="Arial" panose="020B0604020202020204" pitchFamily="34" charset="0"/>
              </a:rPr>
              <a:t> v </a:t>
            </a:r>
            <a:r>
              <a:rPr lang="en-GB" altLang="cs-CZ" sz="1600" b="1" dirty="0" err="1">
                <a:latin typeface="Arial" panose="020B0604020202020204" pitchFamily="34" charset="0"/>
              </a:rPr>
              <a:t>mukóze</a:t>
            </a:r>
            <a:r>
              <a:rPr lang="en-GB" altLang="cs-CZ" sz="1600" b="1" dirty="0">
                <a:latin typeface="Arial" panose="020B0604020202020204" pitchFamily="34" charset="0"/>
              </a:rPr>
              <a:t>)</a:t>
            </a:r>
            <a:r>
              <a:rPr lang="cs-CZ" altLang="cs-CZ" sz="1800" dirty="0">
                <a:latin typeface="Arial" panose="020B0604020202020204" pitchFamily="34" charset="0"/>
              </a:rPr>
              <a:t/>
            </a:r>
            <a:br>
              <a:rPr lang="cs-CZ" altLang="cs-CZ" sz="1800" dirty="0">
                <a:latin typeface="Arial" panose="020B0604020202020204" pitchFamily="34" charset="0"/>
              </a:rPr>
            </a:br>
            <a:r>
              <a:rPr lang="cs-CZ" altLang="cs-CZ" sz="1200" dirty="0">
                <a:solidFill>
                  <a:schemeClr val="tx1"/>
                </a:solidFill>
                <a:latin typeface="Arial" panose="020B0604020202020204" pitchFamily="34" charset="0"/>
              </a:rPr>
              <a:t>Bioptický vzorek se získává použitím </a:t>
            </a:r>
            <a:r>
              <a:rPr lang="cs-CZ" altLang="cs-CZ" sz="1200" dirty="0" err="1">
                <a:solidFill>
                  <a:schemeClr val="tx1"/>
                </a:solidFill>
                <a:latin typeface="Arial" panose="020B0604020202020204" pitchFamily="34" charset="0"/>
              </a:rPr>
              <a:t>Crosbyho</a:t>
            </a:r>
            <a:r>
              <a:rPr lang="cs-CZ" altLang="cs-CZ" sz="1200" dirty="0">
                <a:solidFill>
                  <a:schemeClr val="tx1"/>
                </a:solidFill>
                <a:latin typeface="Arial" panose="020B0604020202020204" pitchFamily="34" charset="0"/>
              </a:rPr>
              <a:t> nástroje 10-20 cm distálně od </a:t>
            </a:r>
            <a:r>
              <a:rPr lang="cs-CZ" altLang="cs-CZ" sz="1200" dirty="0" err="1">
                <a:solidFill>
                  <a:schemeClr val="tx1"/>
                </a:solidFill>
                <a:latin typeface="Arial" panose="020B0604020202020204" pitchFamily="34" charset="0"/>
              </a:rPr>
              <a:t>Trietzova</a:t>
            </a:r>
            <a:r>
              <a:rPr lang="cs-CZ" altLang="cs-CZ" sz="12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cs-CZ" altLang="cs-CZ" sz="1200" dirty="0" err="1">
                <a:solidFill>
                  <a:schemeClr val="tx1"/>
                </a:solidFill>
                <a:latin typeface="Arial" panose="020B0604020202020204" pitchFamily="34" charset="0"/>
              </a:rPr>
              <a:t>ligamenta</a:t>
            </a:r>
            <a:r>
              <a:rPr lang="cs-CZ" altLang="cs-CZ" sz="1200" dirty="0">
                <a:solidFill>
                  <a:schemeClr val="tx1"/>
                </a:solidFill>
                <a:latin typeface="Arial" panose="020B0604020202020204" pitchFamily="34" charset="0"/>
              </a:rPr>
              <a:t> za kontroly rentgenu. Intubace je relativně pracná a pro pacienta nepříjemná. U této metody je důležité místo odběru, protože aktivita laktázy mezi duodenem a ileem značně kolísá</a:t>
            </a:r>
            <a:endParaRPr lang="en-GB" altLang="cs-CZ" sz="12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ts val="450"/>
              </a:spcBef>
              <a:buSzPct val="100000"/>
            </a:pPr>
            <a:r>
              <a:rPr lang="en-GB" altLang="cs-CZ" sz="1600" b="1" dirty="0" err="1">
                <a:latin typeface="Arial" panose="020B0604020202020204" pitchFamily="34" charset="0"/>
              </a:rPr>
              <a:t>Toleranční</a:t>
            </a:r>
            <a:r>
              <a:rPr lang="en-GB" altLang="cs-CZ" sz="1600" b="1" dirty="0">
                <a:latin typeface="Arial" panose="020B0604020202020204" pitchFamily="34" charset="0"/>
              </a:rPr>
              <a:t> test (</a:t>
            </a:r>
            <a:r>
              <a:rPr lang="en-GB" altLang="cs-CZ" sz="1600" b="1" dirty="0" err="1">
                <a:latin typeface="Arial" panose="020B0604020202020204" pitchFamily="34" charset="0"/>
              </a:rPr>
              <a:t>podobný</a:t>
            </a:r>
            <a:r>
              <a:rPr lang="en-GB" altLang="cs-CZ" sz="1600" b="1" dirty="0">
                <a:latin typeface="Arial" panose="020B0604020202020204" pitchFamily="34" charset="0"/>
              </a:rPr>
              <a:t> </a:t>
            </a:r>
            <a:r>
              <a:rPr lang="en-GB" altLang="cs-CZ" sz="1600" b="1" dirty="0" err="1">
                <a:latin typeface="Arial" panose="020B0604020202020204" pitchFamily="34" charset="0"/>
              </a:rPr>
              <a:t>oGTT</a:t>
            </a:r>
            <a:r>
              <a:rPr lang="en-GB" altLang="cs-CZ" sz="1600" b="1" dirty="0">
                <a:latin typeface="Arial" panose="020B0604020202020204" pitchFamily="34" charset="0"/>
              </a:rPr>
              <a:t>)</a:t>
            </a:r>
            <a:r>
              <a:rPr lang="cs-CZ" altLang="cs-CZ" sz="1800" dirty="0">
                <a:latin typeface="Arial" panose="020B0604020202020204" pitchFamily="34" charset="0"/>
              </a:rPr>
              <a:t/>
            </a:r>
            <a:br>
              <a:rPr lang="cs-CZ" altLang="cs-CZ" sz="1800" dirty="0">
                <a:latin typeface="Arial" panose="020B0604020202020204" pitchFamily="34" charset="0"/>
              </a:rPr>
            </a:br>
            <a:r>
              <a:rPr lang="cs-CZ" altLang="cs-CZ" sz="1200" dirty="0">
                <a:solidFill>
                  <a:schemeClr val="tx1"/>
                </a:solidFill>
                <a:latin typeface="Arial" panose="020B0604020202020204" pitchFamily="34" charset="0"/>
              </a:rPr>
              <a:t>Laktóza v množství 50 g na m</a:t>
            </a:r>
            <a:r>
              <a:rPr lang="cs-CZ" altLang="cs-CZ" sz="1200" baseline="30000" dirty="0">
                <a:solidFill>
                  <a:schemeClr val="tx1"/>
                </a:solidFill>
                <a:latin typeface="Arial" panose="020B0604020202020204" pitchFamily="34" charset="0"/>
              </a:rPr>
              <a:t>2</a:t>
            </a:r>
            <a:r>
              <a:rPr lang="cs-CZ" altLang="cs-CZ" sz="1200" dirty="0">
                <a:solidFill>
                  <a:schemeClr val="tx1"/>
                </a:solidFill>
                <a:latin typeface="Arial" panose="020B0604020202020204" pitchFamily="34" charset="0"/>
              </a:rPr>
              <a:t> tělesného povrchu se podává rozpuštěná v 500 ml vody nebo čaje. Po dobu 2 hodin se měří ve čtvrthodinových intervalech koncentrace glukózy v krvi. Pro snížené štěpení laktózy svědčí již vzestup glukózy o méně než 20-25 mg/100 ml (1-1,2 </a:t>
            </a:r>
            <a:r>
              <a:rPr lang="cs-CZ" altLang="cs-CZ" sz="1200" dirty="0" err="1">
                <a:solidFill>
                  <a:schemeClr val="tx1"/>
                </a:solidFill>
                <a:latin typeface="Arial" panose="020B0604020202020204" pitchFamily="34" charset="0"/>
              </a:rPr>
              <a:t>mmol</a:t>
            </a:r>
            <a:r>
              <a:rPr lang="cs-CZ" altLang="cs-CZ" sz="1200" dirty="0">
                <a:solidFill>
                  <a:schemeClr val="tx1"/>
                </a:solidFill>
                <a:latin typeface="Arial" panose="020B0604020202020204" pitchFamily="34" charset="0"/>
              </a:rPr>
              <a:t>/l)</a:t>
            </a:r>
            <a:endParaRPr lang="en-GB" altLang="cs-CZ" sz="12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ts val="450"/>
              </a:spcBef>
              <a:buSzPct val="100000"/>
            </a:pPr>
            <a:r>
              <a:rPr lang="en-GB" altLang="cs-CZ" sz="1600" b="1" dirty="0" err="1">
                <a:latin typeface="Arial" panose="020B0604020202020204" pitchFamily="34" charset="0"/>
              </a:rPr>
              <a:t>Dechový</a:t>
            </a:r>
            <a:r>
              <a:rPr lang="en-GB" altLang="cs-CZ" sz="1600" b="1" dirty="0">
                <a:latin typeface="Arial" panose="020B0604020202020204" pitchFamily="34" charset="0"/>
              </a:rPr>
              <a:t> test (</a:t>
            </a:r>
            <a:r>
              <a:rPr lang="en-GB" altLang="cs-CZ" sz="1600" b="1" dirty="0" err="1">
                <a:latin typeface="Arial" panose="020B0604020202020204" pitchFamily="34" charset="0"/>
              </a:rPr>
              <a:t>stanovení</a:t>
            </a:r>
            <a:r>
              <a:rPr lang="en-GB" altLang="cs-CZ" sz="1600" b="1" dirty="0">
                <a:latin typeface="Arial" panose="020B0604020202020204" pitchFamily="34" charset="0"/>
              </a:rPr>
              <a:t> </a:t>
            </a:r>
            <a:r>
              <a:rPr lang="en-GB" altLang="cs-CZ" sz="1600" b="1" dirty="0" err="1">
                <a:latin typeface="Arial" panose="020B0604020202020204" pitchFamily="34" charset="0"/>
              </a:rPr>
              <a:t>vodíku</a:t>
            </a:r>
            <a:r>
              <a:rPr lang="en-GB" altLang="cs-CZ" sz="1600" b="1" dirty="0">
                <a:latin typeface="Arial" panose="020B0604020202020204" pitchFamily="34" charset="0"/>
              </a:rPr>
              <a:t> </a:t>
            </a:r>
            <a:r>
              <a:rPr lang="en-GB" altLang="cs-CZ" sz="1600" b="1" dirty="0" err="1">
                <a:latin typeface="Arial" panose="020B0604020202020204" pitchFamily="34" charset="0"/>
              </a:rPr>
              <a:t>ve</a:t>
            </a:r>
            <a:r>
              <a:rPr lang="en-GB" altLang="cs-CZ" sz="1600" b="1" dirty="0">
                <a:latin typeface="Arial" panose="020B0604020202020204" pitchFamily="34" charset="0"/>
              </a:rPr>
              <a:t> </a:t>
            </a:r>
            <a:r>
              <a:rPr lang="en-GB" altLang="cs-CZ" sz="1600" b="1" dirty="0" err="1">
                <a:latin typeface="Arial" panose="020B0604020202020204" pitchFamily="34" charset="0"/>
              </a:rPr>
              <a:t>vydechovaném</a:t>
            </a:r>
            <a:r>
              <a:rPr lang="en-GB" altLang="cs-CZ" sz="1600" b="1" dirty="0">
                <a:latin typeface="Arial" panose="020B0604020202020204" pitchFamily="34" charset="0"/>
              </a:rPr>
              <a:t> </a:t>
            </a:r>
            <a:r>
              <a:rPr lang="en-GB" altLang="cs-CZ" sz="1600" b="1" dirty="0" err="1">
                <a:latin typeface="Arial" panose="020B0604020202020204" pitchFamily="34" charset="0"/>
              </a:rPr>
              <a:t>vzduchu</a:t>
            </a:r>
            <a:r>
              <a:rPr lang="en-GB" altLang="cs-CZ" sz="1600" b="1" dirty="0">
                <a:latin typeface="Arial" panose="020B0604020202020204" pitchFamily="34" charset="0"/>
              </a:rPr>
              <a:t>)</a:t>
            </a:r>
            <a:r>
              <a:rPr lang="cs-CZ" altLang="cs-CZ" sz="1800" dirty="0">
                <a:latin typeface="Arial" panose="020B0604020202020204" pitchFamily="34" charset="0"/>
              </a:rPr>
              <a:t/>
            </a:r>
            <a:br>
              <a:rPr lang="cs-CZ" altLang="cs-CZ" sz="1800" dirty="0">
                <a:latin typeface="Arial" panose="020B0604020202020204" pitchFamily="34" charset="0"/>
              </a:rPr>
            </a:br>
            <a:r>
              <a:rPr lang="cs-CZ" altLang="cs-CZ" sz="1200" dirty="0">
                <a:solidFill>
                  <a:schemeClr val="tx1"/>
                </a:solidFill>
                <a:latin typeface="Arial" panose="020B0604020202020204" pitchFamily="34" charset="0"/>
              </a:rPr>
              <a:t>Z nerozštěpené laktózy vzniká v tlustém střevě působením mikroflóry vedle dalších látek také vodík. Ten přechází částečně do krve, je transportován do plic a zde eliminován. Stanovení se provádí buď plynovým chromatogramem, nebo </a:t>
            </a:r>
            <a:r>
              <a:rPr lang="cs-CZ" altLang="cs-CZ" sz="1200" dirty="0" err="1">
                <a:solidFill>
                  <a:schemeClr val="tx1"/>
                </a:solidFill>
                <a:latin typeface="Arial" panose="020B0604020202020204" pitchFamily="34" charset="0"/>
              </a:rPr>
              <a:t>elektrofyzikální</a:t>
            </a:r>
            <a:r>
              <a:rPr lang="cs-CZ" altLang="cs-CZ" sz="1200" dirty="0">
                <a:solidFill>
                  <a:schemeClr val="tx1"/>
                </a:solidFill>
                <a:latin typeface="Arial" panose="020B0604020202020204" pitchFamily="34" charset="0"/>
              </a:rPr>
              <a:t> metodou. Zvýšení vodíkové koncentrace od základní hladiny o více než 20 </a:t>
            </a:r>
            <a:r>
              <a:rPr lang="cs-CZ" altLang="cs-CZ" sz="1200" dirty="0" err="1">
                <a:solidFill>
                  <a:schemeClr val="tx1"/>
                </a:solidFill>
                <a:latin typeface="Arial" panose="020B0604020202020204" pitchFamily="34" charset="0"/>
              </a:rPr>
              <a:t>ppm</a:t>
            </a:r>
            <a:r>
              <a:rPr lang="cs-CZ" altLang="cs-CZ" sz="1200" dirty="0">
                <a:solidFill>
                  <a:schemeClr val="tx1"/>
                </a:solidFill>
                <a:latin typeface="Arial" panose="020B0604020202020204" pitchFamily="34" charset="0"/>
              </a:rPr>
              <a:t> (mg/l) se obecně považuje za projev nedostatečného štěpení laktózy. </a:t>
            </a:r>
            <a:endParaRPr lang="en-GB" altLang="cs-CZ" sz="12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ts val="450"/>
              </a:spcBef>
              <a:buSzPct val="100000"/>
            </a:pPr>
            <a:r>
              <a:rPr lang="en-GB" altLang="cs-CZ" sz="1600" b="1" dirty="0">
                <a:latin typeface="Arial" panose="020B0604020202020204" pitchFamily="34" charset="0"/>
              </a:rPr>
              <a:t>Test </a:t>
            </a:r>
            <a:r>
              <a:rPr lang="en-GB" altLang="cs-CZ" sz="1600" b="1" dirty="0" err="1">
                <a:latin typeface="Arial" panose="020B0604020202020204" pitchFamily="34" charset="0"/>
              </a:rPr>
              <a:t>kyselosti</a:t>
            </a:r>
            <a:r>
              <a:rPr lang="en-GB" altLang="cs-CZ" sz="1600" b="1" dirty="0">
                <a:latin typeface="Arial" panose="020B0604020202020204" pitchFamily="34" charset="0"/>
              </a:rPr>
              <a:t> </a:t>
            </a:r>
            <a:r>
              <a:rPr lang="en-GB" altLang="cs-CZ" sz="1600" b="1" dirty="0" err="1">
                <a:latin typeface="Arial" panose="020B0604020202020204" pitchFamily="34" charset="0"/>
              </a:rPr>
              <a:t>stolice</a:t>
            </a:r>
            <a:r>
              <a:rPr lang="en-GB" altLang="cs-CZ" sz="1600" b="1" dirty="0">
                <a:latin typeface="Arial" panose="020B0604020202020204" pitchFamily="34" charset="0"/>
              </a:rPr>
              <a:t> </a:t>
            </a:r>
            <a:r>
              <a:rPr lang="en-GB" altLang="cs-CZ" sz="1200" dirty="0">
                <a:latin typeface="Arial" panose="020B0604020202020204" pitchFamily="34" charset="0"/>
              </a:rPr>
              <a:t>(</a:t>
            </a:r>
            <a:r>
              <a:rPr lang="en-GB" altLang="cs-CZ" sz="1200" dirty="0" err="1">
                <a:latin typeface="Arial" panose="020B0604020202020204" pitchFamily="34" charset="0"/>
              </a:rPr>
              <a:t>detekce</a:t>
            </a:r>
            <a:r>
              <a:rPr lang="en-GB" altLang="cs-CZ" sz="1200" dirty="0">
                <a:latin typeface="Arial" panose="020B0604020202020204" pitchFamily="34" charset="0"/>
              </a:rPr>
              <a:t> </a:t>
            </a:r>
            <a:r>
              <a:rPr lang="en-GB" altLang="cs-CZ" sz="1200" dirty="0" err="1">
                <a:latin typeface="Arial" panose="020B0604020202020204" pitchFamily="34" charset="0"/>
              </a:rPr>
              <a:t>kyseliny</a:t>
            </a:r>
            <a:r>
              <a:rPr lang="en-GB" altLang="cs-CZ" sz="1200" dirty="0">
                <a:latin typeface="Arial" panose="020B0604020202020204" pitchFamily="34" charset="0"/>
              </a:rPr>
              <a:t> </a:t>
            </a:r>
            <a:r>
              <a:rPr lang="en-GB" altLang="cs-CZ" sz="1200" dirty="0" err="1">
                <a:latin typeface="Arial" panose="020B0604020202020204" pitchFamily="34" charset="0"/>
              </a:rPr>
              <a:t>mléčné</a:t>
            </a:r>
            <a:r>
              <a:rPr lang="en-GB" altLang="cs-CZ" sz="1200" dirty="0">
                <a:latin typeface="Arial" panose="020B0604020202020204" pitchFamily="34" charset="0"/>
              </a:rPr>
              <a:t> a </a:t>
            </a:r>
            <a:r>
              <a:rPr lang="en-GB" altLang="cs-CZ" sz="1200" dirty="0" err="1">
                <a:latin typeface="Arial" panose="020B0604020202020204" pitchFamily="34" charset="0"/>
              </a:rPr>
              <a:t>krátkých</a:t>
            </a:r>
            <a:r>
              <a:rPr lang="en-GB" altLang="cs-CZ" sz="1200" dirty="0">
                <a:latin typeface="Arial" panose="020B0604020202020204" pitchFamily="34" charset="0"/>
              </a:rPr>
              <a:t> </a:t>
            </a:r>
            <a:r>
              <a:rPr lang="en-GB" altLang="cs-CZ" sz="1200" dirty="0" err="1">
                <a:latin typeface="Arial" panose="020B0604020202020204" pitchFamily="34" charset="0"/>
              </a:rPr>
              <a:t>mastných</a:t>
            </a:r>
            <a:r>
              <a:rPr lang="en-GB" altLang="cs-CZ" sz="1200" dirty="0">
                <a:latin typeface="Arial" panose="020B0604020202020204" pitchFamily="34" charset="0"/>
              </a:rPr>
              <a:t> </a:t>
            </a:r>
            <a:r>
              <a:rPr lang="en-GB" altLang="cs-CZ" sz="1200" dirty="0" err="1">
                <a:latin typeface="Arial" panose="020B0604020202020204" pitchFamily="34" charset="0"/>
              </a:rPr>
              <a:t>kyselin</a:t>
            </a:r>
            <a:r>
              <a:rPr lang="en-GB" altLang="cs-CZ" sz="1200" dirty="0">
                <a:latin typeface="Arial" panose="020B0604020202020204" pitchFamily="34" charset="0"/>
              </a:rPr>
              <a:t> </a:t>
            </a:r>
            <a:r>
              <a:rPr lang="en-GB" altLang="cs-CZ" sz="1200" dirty="0" err="1">
                <a:latin typeface="Arial" panose="020B0604020202020204" pitchFamily="34" charset="0"/>
              </a:rPr>
              <a:t>ve</a:t>
            </a:r>
            <a:r>
              <a:rPr lang="en-GB" altLang="cs-CZ" sz="1200" dirty="0">
                <a:latin typeface="Arial" panose="020B0604020202020204" pitchFamily="34" charset="0"/>
              </a:rPr>
              <a:t> </a:t>
            </a:r>
            <a:r>
              <a:rPr lang="en-GB" altLang="cs-CZ" sz="1200" dirty="0" err="1">
                <a:latin typeface="Arial" panose="020B0604020202020204" pitchFamily="34" charset="0"/>
              </a:rPr>
              <a:t>stolici</a:t>
            </a:r>
            <a:r>
              <a:rPr lang="en-GB" altLang="cs-CZ" sz="1200" dirty="0">
                <a:latin typeface="Arial" panose="020B0604020202020204" pitchFamily="34" charset="0"/>
              </a:rPr>
              <a:t>)</a:t>
            </a:r>
          </a:p>
          <a:p>
            <a:pPr eaLnBrk="1" hangingPunct="1">
              <a:lnSpc>
                <a:spcPct val="100000"/>
              </a:lnSpc>
              <a:buSzPct val="100000"/>
            </a:pPr>
            <a:r>
              <a:rPr lang="en-GB" altLang="cs-CZ" sz="1600" b="1" dirty="0" err="1">
                <a:latin typeface="Arial" panose="020B0604020202020204" pitchFamily="34" charset="0"/>
              </a:rPr>
              <a:t>Genetický</a:t>
            </a:r>
            <a:r>
              <a:rPr lang="en-GB" altLang="cs-CZ" sz="1600" b="1" dirty="0">
                <a:latin typeface="Arial" panose="020B0604020202020204" pitchFamily="34" charset="0"/>
              </a:rPr>
              <a:t> test </a:t>
            </a:r>
            <a:r>
              <a:rPr lang="en-GB" altLang="cs-CZ" sz="1200" dirty="0">
                <a:latin typeface="Arial" panose="020B0604020202020204" pitchFamily="34" charset="0"/>
              </a:rPr>
              <a:t>(</a:t>
            </a:r>
            <a:r>
              <a:rPr lang="en-GB" altLang="cs-CZ" sz="1200" dirty="0" err="1">
                <a:latin typeface="Arial" panose="020B0604020202020204" pitchFamily="34" charset="0"/>
              </a:rPr>
              <a:t>detekc</a:t>
            </a:r>
            <a:r>
              <a:rPr lang="cs-CZ" altLang="cs-CZ" sz="1200" dirty="0">
                <a:latin typeface="Arial" panose="020B0604020202020204" pitchFamily="34" charset="0"/>
              </a:rPr>
              <a:t>e</a:t>
            </a:r>
            <a:r>
              <a:rPr lang="en-GB" altLang="cs-CZ" sz="1200" dirty="0">
                <a:latin typeface="Arial" panose="020B0604020202020204" pitchFamily="34" charset="0"/>
              </a:rPr>
              <a:t> 2 </a:t>
            </a:r>
            <a:r>
              <a:rPr lang="en-GB" altLang="cs-CZ" sz="1200" dirty="0" err="1">
                <a:latin typeface="Arial" panose="020B0604020202020204" pitchFamily="34" charset="0"/>
              </a:rPr>
              <a:t>sekvenčních</a:t>
            </a:r>
            <a:r>
              <a:rPr lang="en-GB" altLang="cs-CZ" sz="1200" dirty="0">
                <a:latin typeface="Arial" panose="020B0604020202020204" pitchFamily="34" charset="0"/>
              </a:rPr>
              <a:t> variant </a:t>
            </a:r>
            <a:r>
              <a:rPr lang="en-GB" altLang="cs-CZ" sz="1200" dirty="0" err="1">
                <a:latin typeface="Arial" panose="020B0604020202020204" pitchFamily="34" charset="0"/>
              </a:rPr>
              <a:t>asociovaných</a:t>
            </a:r>
            <a:r>
              <a:rPr lang="en-GB" altLang="cs-CZ" sz="1200" dirty="0">
                <a:latin typeface="Arial" panose="020B0604020202020204" pitchFamily="34" charset="0"/>
              </a:rPr>
              <a:t> se </a:t>
            </a:r>
            <a:r>
              <a:rPr lang="en-GB" altLang="cs-CZ" sz="1200" dirty="0" err="1">
                <a:latin typeface="Arial" panose="020B0604020202020204" pitchFamily="34" charset="0"/>
              </a:rPr>
              <a:t>sníženou</a:t>
            </a:r>
            <a:r>
              <a:rPr lang="en-GB" altLang="cs-CZ" sz="1200" dirty="0">
                <a:latin typeface="Arial" panose="020B0604020202020204" pitchFamily="34" charset="0"/>
              </a:rPr>
              <a:t> </a:t>
            </a:r>
            <a:r>
              <a:rPr lang="en-GB" altLang="cs-CZ" sz="1200" dirty="0" err="1">
                <a:latin typeface="Arial" panose="020B0604020202020204" pitchFamily="34" charset="0"/>
              </a:rPr>
              <a:t>aktivitou</a:t>
            </a:r>
            <a:r>
              <a:rPr lang="en-GB" altLang="cs-CZ" sz="1200" dirty="0">
                <a:latin typeface="Arial" panose="020B0604020202020204" pitchFamily="34" charset="0"/>
              </a:rPr>
              <a:t> </a:t>
            </a:r>
            <a:r>
              <a:rPr lang="en-GB" altLang="cs-CZ" sz="1200" dirty="0" err="1">
                <a:latin typeface="Arial" panose="020B0604020202020204" pitchFamily="34" charset="0"/>
              </a:rPr>
              <a:t>laktázy</a:t>
            </a:r>
            <a:r>
              <a:rPr lang="en-GB" altLang="cs-CZ" sz="1200" dirty="0">
                <a:latin typeface="Arial" panose="020B0604020202020204" pitchFamily="34" charset="0"/>
              </a:rPr>
              <a:t>: C/T -13910 a G/A -22018 </a:t>
            </a:r>
            <a:r>
              <a:rPr lang="en-GB" altLang="cs-CZ" sz="1200" dirty="0" err="1">
                <a:latin typeface="Arial" panose="020B0604020202020204" pitchFamily="34" charset="0"/>
              </a:rPr>
              <a:t>lokalizovaných</a:t>
            </a:r>
            <a:r>
              <a:rPr lang="en-GB" altLang="cs-CZ" sz="1200" dirty="0">
                <a:latin typeface="Arial" panose="020B0604020202020204" pitchFamily="34" charset="0"/>
              </a:rPr>
              <a:t> v </a:t>
            </a:r>
            <a:r>
              <a:rPr lang="en-GB" altLang="cs-CZ" sz="1200" dirty="0" err="1">
                <a:latin typeface="Arial" panose="020B0604020202020204" pitchFamily="34" charset="0"/>
              </a:rPr>
              <a:t>intronech</a:t>
            </a:r>
            <a:r>
              <a:rPr lang="en-GB" altLang="cs-CZ" sz="1200" dirty="0">
                <a:latin typeface="Arial" panose="020B0604020202020204" pitchFamily="34" charset="0"/>
              </a:rPr>
              <a:t> 9 a 13 MCM6 genu)</a:t>
            </a:r>
            <a:br>
              <a:rPr lang="en-GB" altLang="cs-CZ" sz="1200" dirty="0">
                <a:latin typeface="Arial" panose="020B0604020202020204" pitchFamily="34" charset="0"/>
              </a:rPr>
            </a:br>
            <a:r>
              <a:rPr lang="en-GB" altLang="cs-CZ" sz="1200" dirty="0">
                <a:latin typeface="Arial" panose="020B0604020202020204" pitchFamily="34" charset="0"/>
              </a:rPr>
              <a:t/>
            </a:r>
            <a:br>
              <a:rPr lang="en-GB" altLang="cs-CZ" sz="1200" dirty="0">
                <a:latin typeface="Arial" panose="020B0604020202020204" pitchFamily="34" charset="0"/>
              </a:rPr>
            </a:br>
            <a:endParaRPr lang="en-GB" altLang="cs-CZ" sz="12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1"/>
          <p:cNvSpPr txBox="1">
            <a:spLocks noChangeArrowheads="1"/>
          </p:cNvSpPr>
          <p:nvPr/>
        </p:nvSpPr>
        <p:spPr bwMode="auto">
          <a:xfrm>
            <a:off x="428625" y="112713"/>
            <a:ext cx="8229600" cy="138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46800" rIns="0" bIns="0" anchor="b"/>
          <a:lstStyle>
            <a:lvl1pPr>
              <a:lnSpc>
                <a:spcPct val="80000"/>
              </a:lnSpc>
              <a:spcBef>
                <a:spcPts val="65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marL="742950" indent="-285750">
              <a:lnSpc>
                <a:spcPct val="80000"/>
              </a:lnSpc>
              <a:spcBef>
                <a:spcPts val="600"/>
              </a:spcBef>
              <a:buClr>
                <a:srgbClr val="0F6FC6"/>
              </a:buClr>
              <a:buSzPct val="85000"/>
              <a:buFont typeface="Wingdings 2" panose="05020102010507070707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marL="1143000" indent="-228600">
              <a:lnSpc>
                <a:spcPct val="80000"/>
              </a:lnSpc>
              <a:spcBef>
                <a:spcPts val="525"/>
              </a:spcBef>
              <a:buClr>
                <a:srgbClr val="009DD9"/>
              </a:buClr>
              <a:buSzPct val="70000"/>
              <a:buFont typeface="Wingdings 2" panose="05020102010507070707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100">
                <a:solidFill>
                  <a:srgbClr val="000000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marL="1600200" indent="-228600">
              <a:lnSpc>
                <a:spcPct val="80000"/>
              </a:lnSpc>
              <a:spcBef>
                <a:spcPts val="5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marL="2057400" indent="-228600">
              <a:lnSpc>
                <a:spcPct val="80000"/>
              </a:lnSpc>
              <a:spcBef>
                <a:spcPts val="5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lnSpc>
                <a:spcPct val="80000"/>
              </a:lnSpc>
              <a:spcBef>
                <a:spcPts val="5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lnSpc>
                <a:spcPct val="80000"/>
              </a:lnSpc>
              <a:spcBef>
                <a:spcPts val="5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lnSpc>
                <a:spcPct val="80000"/>
              </a:lnSpc>
              <a:spcBef>
                <a:spcPts val="5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lnSpc>
                <a:spcPct val="80000"/>
              </a:lnSpc>
              <a:spcBef>
                <a:spcPts val="5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rgbClr val="04617B"/>
              </a:buClr>
              <a:buSzPct val="100000"/>
              <a:buFont typeface="Calibri" panose="020F0502020204030204" pitchFamily="34" charset="0"/>
              <a:buNone/>
            </a:pPr>
            <a:r>
              <a:rPr lang="cs-CZ" altLang="cs-CZ" sz="4000">
                <a:solidFill>
                  <a:srgbClr val="04617B"/>
                </a:solidFill>
                <a:latin typeface="Arial" panose="020B0604020202020204" pitchFamily="34" charset="0"/>
              </a:rPr>
              <a:t>Doporučení při laktózové intoleranci</a:t>
            </a:r>
          </a:p>
        </p:txBody>
      </p:sp>
      <p:sp>
        <p:nvSpPr>
          <p:cNvPr id="36867" name="Text Box 2"/>
          <p:cNvSpPr txBox="1">
            <a:spLocks noChangeArrowheads="1"/>
          </p:cNvSpPr>
          <p:nvPr/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261938" indent="-261938">
              <a:lnSpc>
                <a:spcPct val="80000"/>
              </a:lnSpc>
              <a:spcBef>
                <a:spcPts val="65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tabLst>
                <a:tab pos="261938" algn="l"/>
                <a:tab pos="709613" algn="l"/>
                <a:tab pos="1158875" algn="l"/>
                <a:tab pos="1608138" algn="l"/>
                <a:tab pos="2057400" algn="l"/>
                <a:tab pos="2506663" algn="l"/>
                <a:tab pos="2955925" algn="l"/>
                <a:tab pos="3405188" algn="l"/>
                <a:tab pos="3854450" algn="l"/>
                <a:tab pos="4303713" algn="l"/>
                <a:tab pos="4752975" algn="l"/>
                <a:tab pos="5202238" algn="l"/>
                <a:tab pos="5651500" algn="l"/>
                <a:tab pos="6100763" algn="l"/>
                <a:tab pos="6550025" algn="l"/>
                <a:tab pos="6999288" algn="l"/>
                <a:tab pos="7448550" algn="l"/>
                <a:tab pos="7897813" algn="l"/>
                <a:tab pos="8347075" algn="l"/>
                <a:tab pos="8796338" algn="l"/>
                <a:tab pos="9245600" algn="l"/>
              </a:tabLst>
              <a:defRPr sz="2600">
                <a:solidFill>
                  <a:srgbClr val="000000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marL="742950" indent="-285750">
              <a:lnSpc>
                <a:spcPct val="80000"/>
              </a:lnSpc>
              <a:spcBef>
                <a:spcPts val="600"/>
              </a:spcBef>
              <a:buClr>
                <a:srgbClr val="0F6FC6"/>
              </a:buClr>
              <a:buSzPct val="85000"/>
              <a:buFont typeface="Wingdings 2" panose="05020102010507070707" pitchFamily="18" charset="2"/>
              <a:buChar char=""/>
              <a:tabLst>
                <a:tab pos="261938" algn="l"/>
                <a:tab pos="709613" algn="l"/>
                <a:tab pos="1158875" algn="l"/>
                <a:tab pos="1608138" algn="l"/>
                <a:tab pos="2057400" algn="l"/>
                <a:tab pos="2506663" algn="l"/>
                <a:tab pos="2955925" algn="l"/>
                <a:tab pos="3405188" algn="l"/>
                <a:tab pos="3854450" algn="l"/>
                <a:tab pos="4303713" algn="l"/>
                <a:tab pos="4752975" algn="l"/>
                <a:tab pos="5202238" algn="l"/>
                <a:tab pos="5651500" algn="l"/>
                <a:tab pos="6100763" algn="l"/>
                <a:tab pos="6550025" algn="l"/>
                <a:tab pos="6999288" algn="l"/>
                <a:tab pos="7448550" algn="l"/>
                <a:tab pos="7897813" algn="l"/>
                <a:tab pos="8347075" algn="l"/>
                <a:tab pos="8796338" algn="l"/>
                <a:tab pos="9245600" algn="l"/>
              </a:tabLst>
              <a:defRPr sz="2400">
                <a:solidFill>
                  <a:srgbClr val="000000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marL="1143000" indent="-228600">
              <a:lnSpc>
                <a:spcPct val="80000"/>
              </a:lnSpc>
              <a:spcBef>
                <a:spcPts val="525"/>
              </a:spcBef>
              <a:buClr>
                <a:srgbClr val="009DD9"/>
              </a:buClr>
              <a:buSzPct val="70000"/>
              <a:buFont typeface="Wingdings 2" panose="05020102010507070707" pitchFamily="18" charset="2"/>
              <a:buChar char=""/>
              <a:tabLst>
                <a:tab pos="261938" algn="l"/>
                <a:tab pos="709613" algn="l"/>
                <a:tab pos="1158875" algn="l"/>
                <a:tab pos="1608138" algn="l"/>
                <a:tab pos="2057400" algn="l"/>
                <a:tab pos="2506663" algn="l"/>
                <a:tab pos="2955925" algn="l"/>
                <a:tab pos="3405188" algn="l"/>
                <a:tab pos="3854450" algn="l"/>
                <a:tab pos="4303713" algn="l"/>
                <a:tab pos="4752975" algn="l"/>
                <a:tab pos="5202238" algn="l"/>
                <a:tab pos="5651500" algn="l"/>
                <a:tab pos="6100763" algn="l"/>
                <a:tab pos="6550025" algn="l"/>
                <a:tab pos="6999288" algn="l"/>
                <a:tab pos="7448550" algn="l"/>
                <a:tab pos="7897813" algn="l"/>
                <a:tab pos="8347075" algn="l"/>
                <a:tab pos="8796338" algn="l"/>
                <a:tab pos="9245600" algn="l"/>
              </a:tabLst>
              <a:defRPr sz="2100">
                <a:solidFill>
                  <a:srgbClr val="000000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marL="1600200" indent="-228600">
              <a:lnSpc>
                <a:spcPct val="80000"/>
              </a:lnSpc>
              <a:spcBef>
                <a:spcPts val="5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tabLst>
                <a:tab pos="261938" algn="l"/>
                <a:tab pos="709613" algn="l"/>
                <a:tab pos="1158875" algn="l"/>
                <a:tab pos="1608138" algn="l"/>
                <a:tab pos="2057400" algn="l"/>
                <a:tab pos="2506663" algn="l"/>
                <a:tab pos="2955925" algn="l"/>
                <a:tab pos="3405188" algn="l"/>
                <a:tab pos="3854450" algn="l"/>
                <a:tab pos="4303713" algn="l"/>
                <a:tab pos="4752975" algn="l"/>
                <a:tab pos="5202238" algn="l"/>
                <a:tab pos="5651500" algn="l"/>
                <a:tab pos="6100763" algn="l"/>
                <a:tab pos="6550025" algn="l"/>
                <a:tab pos="6999288" algn="l"/>
                <a:tab pos="7448550" algn="l"/>
                <a:tab pos="7897813" algn="l"/>
                <a:tab pos="8347075" algn="l"/>
                <a:tab pos="8796338" algn="l"/>
                <a:tab pos="9245600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marL="2057400" indent="-228600">
              <a:lnSpc>
                <a:spcPct val="80000"/>
              </a:lnSpc>
              <a:spcBef>
                <a:spcPts val="5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tabLst>
                <a:tab pos="261938" algn="l"/>
                <a:tab pos="709613" algn="l"/>
                <a:tab pos="1158875" algn="l"/>
                <a:tab pos="1608138" algn="l"/>
                <a:tab pos="2057400" algn="l"/>
                <a:tab pos="2506663" algn="l"/>
                <a:tab pos="2955925" algn="l"/>
                <a:tab pos="3405188" algn="l"/>
                <a:tab pos="3854450" algn="l"/>
                <a:tab pos="4303713" algn="l"/>
                <a:tab pos="4752975" algn="l"/>
                <a:tab pos="5202238" algn="l"/>
                <a:tab pos="5651500" algn="l"/>
                <a:tab pos="6100763" algn="l"/>
                <a:tab pos="6550025" algn="l"/>
                <a:tab pos="6999288" algn="l"/>
                <a:tab pos="7448550" algn="l"/>
                <a:tab pos="7897813" algn="l"/>
                <a:tab pos="8347075" algn="l"/>
                <a:tab pos="8796338" algn="l"/>
                <a:tab pos="9245600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lnSpc>
                <a:spcPct val="80000"/>
              </a:lnSpc>
              <a:spcBef>
                <a:spcPts val="5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tabLst>
                <a:tab pos="261938" algn="l"/>
                <a:tab pos="709613" algn="l"/>
                <a:tab pos="1158875" algn="l"/>
                <a:tab pos="1608138" algn="l"/>
                <a:tab pos="2057400" algn="l"/>
                <a:tab pos="2506663" algn="l"/>
                <a:tab pos="2955925" algn="l"/>
                <a:tab pos="3405188" algn="l"/>
                <a:tab pos="3854450" algn="l"/>
                <a:tab pos="4303713" algn="l"/>
                <a:tab pos="4752975" algn="l"/>
                <a:tab pos="5202238" algn="l"/>
                <a:tab pos="5651500" algn="l"/>
                <a:tab pos="6100763" algn="l"/>
                <a:tab pos="6550025" algn="l"/>
                <a:tab pos="6999288" algn="l"/>
                <a:tab pos="7448550" algn="l"/>
                <a:tab pos="7897813" algn="l"/>
                <a:tab pos="8347075" algn="l"/>
                <a:tab pos="8796338" algn="l"/>
                <a:tab pos="9245600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lnSpc>
                <a:spcPct val="80000"/>
              </a:lnSpc>
              <a:spcBef>
                <a:spcPts val="5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tabLst>
                <a:tab pos="261938" algn="l"/>
                <a:tab pos="709613" algn="l"/>
                <a:tab pos="1158875" algn="l"/>
                <a:tab pos="1608138" algn="l"/>
                <a:tab pos="2057400" algn="l"/>
                <a:tab pos="2506663" algn="l"/>
                <a:tab pos="2955925" algn="l"/>
                <a:tab pos="3405188" algn="l"/>
                <a:tab pos="3854450" algn="l"/>
                <a:tab pos="4303713" algn="l"/>
                <a:tab pos="4752975" algn="l"/>
                <a:tab pos="5202238" algn="l"/>
                <a:tab pos="5651500" algn="l"/>
                <a:tab pos="6100763" algn="l"/>
                <a:tab pos="6550025" algn="l"/>
                <a:tab pos="6999288" algn="l"/>
                <a:tab pos="7448550" algn="l"/>
                <a:tab pos="7897813" algn="l"/>
                <a:tab pos="8347075" algn="l"/>
                <a:tab pos="8796338" algn="l"/>
                <a:tab pos="9245600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lnSpc>
                <a:spcPct val="80000"/>
              </a:lnSpc>
              <a:spcBef>
                <a:spcPts val="5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tabLst>
                <a:tab pos="261938" algn="l"/>
                <a:tab pos="709613" algn="l"/>
                <a:tab pos="1158875" algn="l"/>
                <a:tab pos="1608138" algn="l"/>
                <a:tab pos="2057400" algn="l"/>
                <a:tab pos="2506663" algn="l"/>
                <a:tab pos="2955925" algn="l"/>
                <a:tab pos="3405188" algn="l"/>
                <a:tab pos="3854450" algn="l"/>
                <a:tab pos="4303713" algn="l"/>
                <a:tab pos="4752975" algn="l"/>
                <a:tab pos="5202238" algn="l"/>
                <a:tab pos="5651500" algn="l"/>
                <a:tab pos="6100763" algn="l"/>
                <a:tab pos="6550025" algn="l"/>
                <a:tab pos="6999288" algn="l"/>
                <a:tab pos="7448550" algn="l"/>
                <a:tab pos="7897813" algn="l"/>
                <a:tab pos="8347075" algn="l"/>
                <a:tab pos="8796338" algn="l"/>
                <a:tab pos="9245600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lnSpc>
                <a:spcPct val="80000"/>
              </a:lnSpc>
              <a:spcBef>
                <a:spcPts val="5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tabLst>
                <a:tab pos="261938" algn="l"/>
                <a:tab pos="709613" algn="l"/>
                <a:tab pos="1158875" algn="l"/>
                <a:tab pos="1608138" algn="l"/>
                <a:tab pos="2057400" algn="l"/>
                <a:tab pos="2506663" algn="l"/>
                <a:tab pos="2955925" algn="l"/>
                <a:tab pos="3405188" algn="l"/>
                <a:tab pos="3854450" algn="l"/>
                <a:tab pos="4303713" algn="l"/>
                <a:tab pos="4752975" algn="l"/>
                <a:tab pos="5202238" algn="l"/>
                <a:tab pos="5651500" algn="l"/>
                <a:tab pos="6100763" algn="l"/>
                <a:tab pos="6550025" algn="l"/>
                <a:tab pos="6999288" algn="l"/>
                <a:tab pos="7448550" algn="l"/>
                <a:tab pos="7897813" algn="l"/>
                <a:tab pos="8347075" algn="l"/>
                <a:tab pos="8796338" algn="l"/>
                <a:tab pos="9245600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buSzPct val="100000"/>
            </a:pPr>
            <a:r>
              <a:rPr lang="cs-CZ" altLang="cs-CZ">
                <a:latin typeface="Arial" panose="020B0604020202020204" pitchFamily="34" charset="0"/>
              </a:rPr>
              <a:t>Pochopení základní diagnózy</a:t>
            </a:r>
          </a:p>
          <a:p>
            <a:pPr eaLnBrk="1" hangingPunct="1">
              <a:lnSpc>
                <a:spcPct val="100000"/>
              </a:lnSpc>
              <a:spcBef>
                <a:spcPts val="500"/>
              </a:spcBef>
              <a:buSzPct val="100000"/>
            </a:pPr>
            <a:r>
              <a:rPr lang="cs-CZ" altLang="cs-CZ">
                <a:latin typeface="Arial" panose="020B0604020202020204" pitchFamily="34" charset="0"/>
              </a:rPr>
              <a:t>Výživové doporučení:</a:t>
            </a:r>
            <a:br>
              <a:rPr lang="cs-CZ" altLang="cs-CZ">
                <a:latin typeface="Arial" panose="020B0604020202020204" pitchFamily="34" charset="0"/>
              </a:rPr>
            </a:br>
            <a:r>
              <a:rPr lang="cs-CZ" altLang="cs-CZ" sz="2000">
                <a:latin typeface="Arial" panose="020B0604020202020204" pitchFamily="34" charset="0"/>
              </a:rPr>
              <a:t>- fermentované mléčné výrobky (přítomnost bakterií, které obsahují β-galaktosidázu + nižší koncentrace laktózy + prebiotické </a:t>
            </a:r>
            <a:br>
              <a:rPr lang="cs-CZ" altLang="cs-CZ" sz="2000">
                <a:latin typeface="Arial" panose="020B0604020202020204" pitchFamily="34" charset="0"/>
              </a:rPr>
            </a:br>
            <a:r>
              <a:rPr lang="cs-CZ" altLang="cs-CZ" sz="2000">
                <a:latin typeface="Arial" panose="020B0604020202020204" pitchFamily="34" charset="0"/>
              </a:rPr>
              <a:t>působení na flóru tlustého střeva)</a:t>
            </a:r>
            <a:br>
              <a:rPr lang="cs-CZ" altLang="cs-CZ" sz="2000">
                <a:latin typeface="Arial" panose="020B0604020202020204" pitchFamily="34" charset="0"/>
              </a:rPr>
            </a:br>
            <a:r>
              <a:rPr lang="cs-CZ" altLang="cs-CZ" sz="2000">
                <a:latin typeface="Arial" panose="020B0604020202020204" pitchFamily="34" charset="0"/>
              </a:rPr>
              <a:t>- příjem laktózy v malých dávkách</a:t>
            </a:r>
          </a:p>
          <a:p>
            <a:pPr eaLnBrk="1" hangingPunct="1">
              <a:lnSpc>
                <a:spcPct val="100000"/>
              </a:lnSpc>
              <a:buSzPct val="100000"/>
            </a:pPr>
            <a:r>
              <a:rPr lang="cs-CZ" altLang="cs-CZ">
                <a:latin typeface="Arial" panose="020B0604020202020204" pitchFamily="34" charset="0"/>
              </a:rPr>
              <a:t>Laktóza jako prebiotikum a přirozená prevence zácpy</a:t>
            </a:r>
          </a:p>
          <a:p>
            <a:pPr eaLnBrk="1" hangingPunct="1">
              <a:lnSpc>
                <a:spcPct val="100000"/>
              </a:lnSpc>
              <a:buSzPct val="100000"/>
            </a:pPr>
            <a:r>
              <a:rPr lang="cs-CZ" altLang="cs-CZ">
                <a:latin typeface="Arial" panose="020B0604020202020204" pitchFamily="34" charset="0"/>
              </a:rPr>
              <a:t>Laktóza z nemléčných zdrojů</a:t>
            </a:r>
          </a:p>
          <a:p>
            <a:pPr eaLnBrk="1" hangingPunct="1">
              <a:lnSpc>
                <a:spcPct val="100000"/>
              </a:lnSpc>
              <a:buSzPct val="100000"/>
            </a:pPr>
            <a:r>
              <a:rPr lang="cs-CZ" altLang="cs-CZ">
                <a:latin typeface="Arial" panose="020B0604020202020204" pitchFamily="34" charset="0"/>
              </a:rPr>
              <a:t>Adaptace střeva na pravidelnou konzumaci laktózy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 smtClean="0">
                <a:latin typeface="Arial" panose="020B0604020202020204" pitchFamily="34" charset="0"/>
                <a:cs typeface="Arial" panose="020B0604020202020204" pitchFamily="34" charset="0"/>
              </a:rPr>
              <a:t>OBSAH LAKTÓZY V MLÉCE</a:t>
            </a:r>
            <a:br>
              <a:rPr lang="cs-CZ" altLang="cs-CZ" sz="320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altLang="cs-CZ" sz="3200" smtClean="0">
                <a:latin typeface="Arial" panose="020B0604020202020204" pitchFamily="34" charset="0"/>
                <a:cs typeface="Arial" panose="020B0604020202020204" pitchFamily="34" charset="0"/>
              </a:rPr>
              <a:t>A MLÉČNÝCH VÝROBCÍCH</a:t>
            </a:r>
          </a:p>
        </p:txBody>
      </p:sp>
      <p:graphicFrame>
        <p:nvGraphicFramePr>
          <p:cNvPr id="7" name="Tabulka 6"/>
          <p:cNvGraphicFramePr>
            <a:graphicFrameLocks noGrp="1"/>
          </p:cNvGraphicFramePr>
          <p:nvPr/>
        </p:nvGraphicFramePr>
        <p:xfrm>
          <a:off x="285750" y="2166938"/>
          <a:ext cx="8572500" cy="3505200"/>
        </p:xfrm>
        <a:graphic>
          <a:graphicData uri="http://schemas.openxmlformats.org/drawingml/2006/table">
            <a:tbl>
              <a:tblPr/>
              <a:tblGrid>
                <a:gridCol w="3286125"/>
                <a:gridCol w="1714500"/>
                <a:gridCol w="1785938"/>
                <a:gridCol w="1785937"/>
              </a:tblGrid>
              <a:tr h="0">
                <a:tc>
                  <a:txBody>
                    <a:bodyPr/>
                    <a:lstStyle>
                      <a:lvl1pPr>
                        <a:lnSpc>
                          <a:spcPct val="80000"/>
                        </a:lnSpc>
                        <a:spcBef>
                          <a:spcPts val="65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1pPr>
                      <a:lvl2pPr marL="742950" indent="-285750">
                        <a:lnSpc>
                          <a:spcPct val="80000"/>
                        </a:lnSpc>
                        <a:spcBef>
                          <a:spcPts val="600"/>
                        </a:spcBef>
                        <a:buClr>
                          <a:srgbClr val="0F6FC6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2pPr>
                      <a:lvl3pPr marL="1143000" indent="-228600">
                        <a:lnSpc>
                          <a:spcPct val="80000"/>
                        </a:lnSpc>
                        <a:spcBef>
                          <a:spcPts val="525"/>
                        </a:spcBef>
                        <a:buClr>
                          <a:srgbClr val="009DD9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3pPr>
                      <a:lvl4pPr marL="1600200" indent="-228600">
                        <a:lnSpc>
                          <a:spcPct val="80000"/>
                        </a:lnSpc>
                        <a:spcBef>
                          <a:spcPts val="5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4pPr>
                      <a:lvl5pPr marL="2057400" indent="-228600">
                        <a:lnSpc>
                          <a:spcPct val="80000"/>
                        </a:lnSpc>
                        <a:spcBef>
                          <a:spcPts val="5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rPr>
                        <a:t>Potravina</a:t>
                      </a:r>
                      <a:endParaRPr kumimoji="0" lang="cs-CZ" altLang="cs-CZ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0000"/>
                        </a:lnSpc>
                        <a:spcBef>
                          <a:spcPts val="65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1pPr>
                      <a:lvl2pPr marL="742950" indent="-285750">
                        <a:lnSpc>
                          <a:spcPct val="80000"/>
                        </a:lnSpc>
                        <a:spcBef>
                          <a:spcPts val="600"/>
                        </a:spcBef>
                        <a:buClr>
                          <a:srgbClr val="0F6FC6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2pPr>
                      <a:lvl3pPr marL="1143000" indent="-228600">
                        <a:lnSpc>
                          <a:spcPct val="80000"/>
                        </a:lnSpc>
                        <a:spcBef>
                          <a:spcPts val="525"/>
                        </a:spcBef>
                        <a:buClr>
                          <a:srgbClr val="009DD9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3pPr>
                      <a:lvl4pPr marL="1600200" indent="-228600">
                        <a:lnSpc>
                          <a:spcPct val="80000"/>
                        </a:lnSpc>
                        <a:spcBef>
                          <a:spcPts val="5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4pPr>
                      <a:lvl5pPr marL="2057400" indent="-228600">
                        <a:lnSpc>
                          <a:spcPct val="80000"/>
                        </a:lnSpc>
                        <a:spcBef>
                          <a:spcPts val="5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rPr>
                        <a:t>Obsah laktózy (g/100 g)</a:t>
                      </a:r>
                      <a:endParaRPr kumimoji="0" lang="cs-CZ" altLang="cs-CZ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0000"/>
                        </a:lnSpc>
                        <a:spcBef>
                          <a:spcPts val="65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1pPr>
                      <a:lvl2pPr marL="742950" indent="-285750">
                        <a:lnSpc>
                          <a:spcPct val="80000"/>
                        </a:lnSpc>
                        <a:spcBef>
                          <a:spcPts val="600"/>
                        </a:spcBef>
                        <a:buClr>
                          <a:srgbClr val="0F6FC6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2pPr>
                      <a:lvl3pPr marL="1143000" indent="-228600">
                        <a:lnSpc>
                          <a:spcPct val="80000"/>
                        </a:lnSpc>
                        <a:spcBef>
                          <a:spcPts val="525"/>
                        </a:spcBef>
                        <a:buClr>
                          <a:srgbClr val="009DD9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3pPr>
                      <a:lvl4pPr marL="1600200" indent="-228600">
                        <a:lnSpc>
                          <a:spcPct val="80000"/>
                        </a:lnSpc>
                        <a:spcBef>
                          <a:spcPts val="5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4pPr>
                      <a:lvl5pPr marL="2057400" indent="-228600">
                        <a:lnSpc>
                          <a:spcPct val="80000"/>
                        </a:lnSpc>
                        <a:spcBef>
                          <a:spcPts val="5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rPr>
                        <a:t>Velikost obvyklé porce</a:t>
                      </a:r>
                      <a:endParaRPr kumimoji="0" lang="cs-CZ" altLang="cs-CZ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0000"/>
                        </a:lnSpc>
                        <a:spcBef>
                          <a:spcPts val="65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1pPr>
                      <a:lvl2pPr marL="742950" indent="-285750">
                        <a:lnSpc>
                          <a:spcPct val="80000"/>
                        </a:lnSpc>
                        <a:spcBef>
                          <a:spcPts val="600"/>
                        </a:spcBef>
                        <a:buClr>
                          <a:srgbClr val="0F6FC6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2pPr>
                      <a:lvl3pPr marL="1143000" indent="-228600">
                        <a:lnSpc>
                          <a:spcPct val="80000"/>
                        </a:lnSpc>
                        <a:spcBef>
                          <a:spcPts val="525"/>
                        </a:spcBef>
                        <a:buClr>
                          <a:srgbClr val="009DD9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3pPr>
                      <a:lvl4pPr marL="1600200" indent="-228600">
                        <a:lnSpc>
                          <a:spcPct val="80000"/>
                        </a:lnSpc>
                        <a:spcBef>
                          <a:spcPts val="5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4pPr>
                      <a:lvl5pPr marL="2057400" indent="-228600">
                        <a:lnSpc>
                          <a:spcPct val="80000"/>
                        </a:lnSpc>
                        <a:spcBef>
                          <a:spcPts val="5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rPr>
                        <a:t>Obsah laktózy v porci (g)</a:t>
                      </a:r>
                      <a:endParaRPr kumimoji="0" lang="cs-CZ" altLang="cs-CZ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</a:tr>
              <a:tr h="0">
                <a:tc>
                  <a:txBody>
                    <a:bodyPr/>
                    <a:lstStyle>
                      <a:lvl1pPr>
                        <a:lnSpc>
                          <a:spcPct val="80000"/>
                        </a:lnSpc>
                        <a:spcBef>
                          <a:spcPts val="65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1pPr>
                      <a:lvl2pPr marL="742950" indent="-285750">
                        <a:lnSpc>
                          <a:spcPct val="80000"/>
                        </a:lnSpc>
                        <a:spcBef>
                          <a:spcPts val="600"/>
                        </a:spcBef>
                        <a:buClr>
                          <a:srgbClr val="0F6FC6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2pPr>
                      <a:lvl3pPr marL="1143000" indent="-228600">
                        <a:lnSpc>
                          <a:spcPct val="80000"/>
                        </a:lnSpc>
                        <a:spcBef>
                          <a:spcPts val="525"/>
                        </a:spcBef>
                        <a:buClr>
                          <a:srgbClr val="009DD9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3pPr>
                      <a:lvl4pPr marL="1600200" indent="-228600">
                        <a:lnSpc>
                          <a:spcPct val="80000"/>
                        </a:lnSpc>
                        <a:spcBef>
                          <a:spcPts val="5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4pPr>
                      <a:lvl5pPr marL="2057400" indent="-228600">
                        <a:lnSpc>
                          <a:spcPct val="80000"/>
                        </a:lnSpc>
                        <a:spcBef>
                          <a:spcPts val="5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rPr>
                        <a:t>Lidské mléko</a:t>
                      </a:r>
                      <a:endParaRPr kumimoji="0" lang="cs-CZ" altLang="cs-CZ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0000"/>
                        </a:lnSpc>
                        <a:spcBef>
                          <a:spcPts val="65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1pPr>
                      <a:lvl2pPr marL="742950" indent="-285750">
                        <a:lnSpc>
                          <a:spcPct val="80000"/>
                        </a:lnSpc>
                        <a:spcBef>
                          <a:spcPts val="600"/>
                        </a:spcBef>
                        <a:buClr>
                          <a:srgbClr val="0F6FC6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2pPr>
                      <a:lvl3pPr marL="1143000" indent="-228600">
                        <a:lnSpc>
                          <a:spcPct val="80000"/>
                        </a:lnSpc>
                        <a:spcBef>
                          <a:spcPts val="525"/>
                        </a:spcBef>
                        <a:buClr>
                          <a:srgbClr val="009DD9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3pPr>
                      <a:lvl4pPr marL="1600200" indent="-228600">
                        <a:lnSpc>
                          <a:spcPct val="80000"/>
                        </a:lnSpc>
                        <a:spcBef>
                          <a:spcPts val="5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4pPr>
                      <a:lvl5pPr marL="2057400" indent="-228600">
                        <a:lnSpc>
                          <a:spcPct val="80000"/>
                        </a:lnSpc>
                        <a:spcBef>
                          <a:spcPts val="5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rPr>
                        <a:t>7,2</a:t>
                      </a:r>
                      <a:endParaRPr kumimoji="0" lang="cs-CZ" alt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0000"/>
                        </a:lnSpc>
                        <a:spcBef>
                          <a:spcPts val="65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1pPr>
                      <a:lvl2pPr marL="742950" indent="-285750">
                        <a:lnSpc>
                          <a:spcPct val="80000"/>
                        </a:lnSpc>
                        <a:spcBef>
                          <a:spcPts val="600"/>
                        </a:spcBef>
                        <a:buClr>
                          <a:srgbClr val="0F6FC6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2pPr>
                      <a:lvl3pPr marL="1143000" indent="-228600">
                        <a:lnSpc>
                          <a:spcPct val="80000"/>
                        </a:lnSpc>
                        <a:spcBef>
                          <a:spcPts val="525"/>
                        </a:spcBef>
                        <a:buClr>
                          <a:srgbClr val="009DD9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3pPr>
                      <a:lvl4pPr marL="1600200" indent="-228600">
                        <a:lnSpc>
                          <a:spcPct val="80000"/>
                        </a:lnSpc>
                        <a:spcBef>
                          <a:spcPts val="5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4pPr>
                      <a:lvl5pPr marL="2057400" indent="-228600">
                        <a:lnSpc>
                          <a:spcPct val="80000"/>
                        </a:lnSpc>
                        <a:spcBef>
                          <a:spcPts val="5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rPr>
                        <a:t> -</a:t>
                      </a:r>
                      <a:endParaRPr kumimoji="0" lang="cs-CZ" alt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0000"/>
                        </a:lnSpc>
                        <a:spcBef>
                          <a:spcPts val="65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1pPr>
                      <a:lvl2pPr marL="742950" indent="-285750">
                        <a:lnSpc>
                          <a:spcPct val="80000"/>
                        </a:lnSpc>
                        <a:spcBef>
                          <a:spcPts val="600"/>
                        </a:spcBef>
                        <a:buClr>
                          <a:srgbClr val="0F6FC6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2pPr>
                      <a:lvl3pPr marL="1143000" indent="-228600">
                        <a:lnSpc>
                          <a:spcPct val="80000"/>
                        </a:lnSpc>
                        <a:spcBef>
                          <a:spcPts val="525"/>
                        </a:spcBef>
                        <a:buClr>
                          <a:srgbClr val="009DD9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3pPr>
                      <a:lvl4pPr marL="1600200" indent="-228600">
                        <a:lnSpc>
                          <a:spcPct val="80000"/>
                        </a:lnSpc>
                        <a:spcBef>
                          <a:spcPts val="5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4pPr>
                      <a:lvl5pPr marL="2057400" indent="-228600">
                        <a:lnSpc>
                          <a:spcPct val="80000"/>
                        </a:lnSpc>
                        <a:spcBef>
                          <a:spcPts val="5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rPr>
                        <a:t>- </a:t>
                      </a:r>
                      <a:endParaRPr kumimoji="0" lang="cs-CZ" alt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>
                      <a:lvl1pPr>
                        <a:lnSpc>
                          <a:spcPct val="80000"/>
                        </a:lnSpc>
                        <a:spcBef>
                          <a:spcPts val="65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1pPr>
                      <a:lvl2pPr marL="742950" indent="-285750">
                        <a:lnSpc>
                          <a:spcPct val="80000"/>
                        </a:lnSpc>
                        <a:spcBef>
                          <a:spcPts val="600"/>
                        </a:spcBef>
                        <a:buClr>
                          <a:srgbClr val="0F6FC6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2pPr>
                      <a:lvl3pPr marL="1143000" indent="-228600">
                        <a:lnSpc>
                          <a:spcPct val="80000"/>
                        </a:lnSpc>
                        <a:spcBef>
                          <a:spcPts val="525"/>
                        </a:spcBef>
                        <a:buClr>
                          <a:srgbClr val="009DD9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3pPr>
                      <a:lvl4pPr marL="1600200" indent="-228600">
                        <a:lnSpc>
                          <a:spcPct val="80000"/>
                        </a:lnSpc>
                        <a:spcBef>
                          <a:spcPts val="5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4pPr>
                      <a:lvl5pPr marL="2057400" indent="-228600">
                        <a:lnSpc>
                          <a:spcPct val="80000"/>
                        </a:lnSpc>
                        <a:spcBef>
                          <a:spcPts val="5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rPr>
                        <a:t>Mléko (kravské, kozí, ovčí)</a:t>
                      </a:r>
                      <a:endParaRPr kumimoji="0" lang="cs-CZ" altLang="cs-CZ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0000"/>
                        </a:lnSpc>
                        <a:spcBef>
                          <a:spcPts val="65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1pPr>
                      <a:lvl2pPr marL="742950" indent="-285750">
                        <a:lnSpc>
                          <a:spcPct val="80000"/>
                        </a:lnSpc>
                        <a:spcBef>
                          <a:spcPts val="600"/>
                        </a:spcBef>
                        <a:buClr>
                          <a:srgbClr val="0F6FC6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2pPr>
                      <a:lvl3pPr marL="1143000" indent="-228600">
                        <a:lnSpc>
                          <a:spcPct val="80000"/>
                        </a:lnSpc>
                        <a:spcBef>
                          <a:spcPts val="525"/>
                        </a:spcBef>
                        <a:buClr>
                          <a:srgbClr val="009DD9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3pPr>
                      <a:lvl4pPr marL="1600200" indent="-228600">
                        <a:lnSpc>
                          <a:spcPct val="80000"/>
                        </a:lnSpc>
                        <a:spcBef>
                          <a:spcPts val="5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4pPr>
                      <a:lvl5pPr marL="2057400" indent="-228600">
                        <a:lnSpc>
                          <a:spcPct val="80000"/>
                        </a:lnSpc>
                        <a:spcBef>
                          <a:spcPts val="5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rPr>
                        <a:t>4,4 – 5,1</a:t>
                      </a:r>
                      <a:endParaRPr kumimoji="0" lang="cs-CZ" alt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0000"/>
                        </a:lnSpc>
                        <a:spcBef>
                          <a:spcPts val="65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1pPr>
                      <a:lvl2pPr marL="742950" indent="-285750">
                        <a:lnSpc>
                          <a:spcPct val="80000"/>
                        </a:lnSpc>
                        <a:spcBef>
                          <a:spcPts val="600"/>
                        </a:spcBef>
                        <a:buClr>
                          <a:srgbClr val="0F6FC6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2pPr>
                      <a:lvl3pPr marL="1143000" indent="-228600">
                        <a:lnSpc>
                          <a:spcPct val="80000"/>
                        </a:lnSpc>
                        <a:spcBef>
                          <a:spcPts val="525"/>
                        </a:spcBef>
                        <a:buClr>
                          <a:srgbClr val="009DD9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3pPr>
                      <a:lvl4pPr marL="1600200" indent="-228600">
                        <a:lnSpc>
                          <a:spcPct val="80000"/>
                        </a:lnSpc>
                        <a:spcBef>
                          <a:spcPts val="5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4pPr>
                      <a:lvl5pPr marL="2057400" indent="-228600">
                        <a:lnSpc>
                          <a:spcPct val="80000"/>
                        </a:lnSpc>
                        <a:spcBef>
                          <a:spcPts val="5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rPr>
                        <a:t>250 ml</a:t>
                      </a:r>
                      <a:endParaRPr kumimoji="0" lang="cs-CZ" alt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0000"/>
                        </a:lnSpc>
                        <a:spcBef>
                          <a:spcPts val="65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1pPr>
                      <a:lvl2pPr marL="742950" indent="-285750">
                        <a:lnSpc>
                          <a:spcPct val="80000"/>
                        </a:lnSpc>
                        <a:spcBef>
                          <a:spcPts val="600"/>
                        </a:spcBef>
                        <a:buClr>
                          <a:srgbClr val="0F6FC6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2pPr>
                      <a:lvl3pPr marL="1143000" indent="-228600">
                        <a:lnSpc>
                          <a:spcPct val="80000"/>
                        </a:lnSpc>
                        <a:spcBef>
                          <a:spcPts val="525"/>
                        </a:spcBef>
                        <a:buClr>
                          <a:srgbClr val="009DD9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3pPr>
                      <a:lvl4pPr marL="1600200" indent="-228600">
                        <a:lnSpc>
                          <a:spcPct val="80000"/>
                        </a:lnSpc>
                        <a:spcBef>
                          <a:spcPts val="5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4pPr>
                      <a:lvl5pPr marL="2057400" indent="-228600">
                        <a:lnSpc>
                          <a:spcPct val="80000"/>
                        </a:lnSpc>
                        <a:spcBef>
                          <a:spcPts val="5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rPr>
                        <a:t>11,0 – 12,3</a:t>
                      </a:r>
                      <a:endParaRPr kumimoji="0" lang="cs-CZ" alt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>
                      <a:lvl1pPr>
                        <a:lnSpc>
                          <a:spcPct val="80000"/>
                        </a:lnSpc>
                        <a:spcBef>
                          <a:spcPts val="65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1pPr>
                      <a:lvl2pPr marL="742950" indent="-285750">
                        <a:lnSpc>
                          <a:spcPct val="80000"/>
                        </a:lnSpc>
                        <a:spcBef>
                          <a:spcPts val="600"/>
                        </a:spcBef>
                        <a:buClr>
                          <a:srgbClr val="0F6FC6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2pPr>
                      <a:lvl3pPr marL="1143000" indent="-228600">
                        <a:lnSpc>
                          <a:spcPct val="80000"/>
                        </a:lnSpc>
                        <a:spcBef>
                          <a:spcPts val="525"/>
                        </a:spcBef>
                        <a:buClr>
                          <a:srgbClr val="009DD9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3pPr>
                      <a:lvl4pPr marL="1600200" indent="-228600">
                        <a:lnSpc>
                          <a:spcPct val="80000"/>
                        </a:lnSpc>
                        <a:spcBef>
                          <a:spcPts val="5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4pPr>
                      <a:lvl5pPr marL="2057400" indent="-228600">
                        <a:lnSpc>
                          <a:spcPct val="80000"/>
                        </a:lnSpc>
                        <a:spcBef>
                          <a:spcPts val="5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rPr>
                        <a:t>Jogurt</a:t>
                      </a:r>
                      <a:endParaRPr kumimoji="0" lang="cs-CZ" altLang="cs-CZ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0000"/>
                        </a:lnSpc>
                        <a:spcBef>
                          <a:spcPts val="65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1pPr>
                      <a:lvl2pPr marL="742950" indent="-285750">
                        <a:lnSpc>
                          <a:spcPct val="80000"/>
                        </a:lnSpc>
                        <a:spcBef>
                          <a:spcPts val="600"/>
                        </a:spcBef>
                        <a:buClr>
                          <a:srgbClr val="0F6FC6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2pPr>
                      <a:lvl3pPr marL="1143000" indent="-228600">
                        <a:lnSpc>
                          <a:spcPct val="80000"/>
                        </a:lnSpc>
                        <a:spcBef>
                          <a:spcPts val="525"/>
                        </a:spcBef>
                        <a:buClr>
                          <a:srgbClr val="009DD9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3pPr>
                      <a:lvl4pPr marL="1600200" indent="-228600">
                        <a:lnSpc>
                          <a:spcPct val="80000"/>
                        </a:lnSpc>
                        <a:spcBef>
                          <a:spcPts val="5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4pPr>
                      <a:lvl5pPr marL="2057400" indent="-228600">
                        <a:lnSpc>
                          <a:spcPct val="80000"/>
                        </a:lnSpc>
                        <a:spcBef>
                          <a:spcPts val="5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rPr>
                        <a:t>4,1</a:t>
                      </a:r>
                      <a:endParaRPr kumimoji="0" lang="cs-CZ" alt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0000"/>
                        </a:lnSpc>
                        <a:spcBef>
                          <a:spcPts val="65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1pPr>
                      <a:lvl2pPr marL="742950" indent="-285750">
                        <a:lnSpc>
                          <a:spcPct val="80000"/>
                        </a:lnSpc>
                        <a:spcBef>
                          <a:spcPts val="600"/>
                        </a:spcBef>
                        <a:buClr>
                          <a:srgbClr val="0F6FC6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2pPr>
                      <a:lvl3pPr marL="1143000" indent="-228600">
                        <a:lnSpc>
                          <a:spcPct val="80000"/>
                        </a:lnSpc>
                        <a:spcBef>
                          <a:spcPts val="525"/>
                        </a:spcBef>
                        <a:buClr>
                          <a:srgbClr val="009DD9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3pPr>
                      <a:lvl4pPr marL="1600200" indent="-228600">
                        <a:lnSpc>
                          <a:spcPct val="80000"/>
                        </a:lnSpc>
                        <a:spcBef>
                          <a:spcPts val="5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4pPr>
                      <a:lvl5pPr marL="2057400" indent="-228600">
                        <a:lnSpc>
                          <a:spcPct val="80000"/>
                        </a:lnSpc>
                        <a:spcBef>
                          <a:spcPts val="5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rPr>
                        <a:t>150 ml</a:t>
                      </a:r>
                      <a:endParaRPr kumimoji="0" lang="cs-CZ" alt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0000"/>
                        </a:lnSpc>
                        <a:spcBef>
                          <a:spcPts val="65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1pPr>
                      <a:lvl2pPr marL="742950" indent="-285750">
                        <a:lnSpc>
                          <a:spcPct val="80000"/>
                        </a:lnSpc>
                        <a:spcBef>
                          <a:spcPts val="600"/>
                        </a:spcBef>
                        <a:buClr>
                          <a:srgbClr val="0F6FC6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2pPr>
                      <a:lvl3pPr marL="1143000" indent="-228600">
                        <a:lnSpc>
                          <a:spcPct val="80000"/>
                        </a:lnSpc>
                        <a:spcBef>
                          <a:spcPts val="525"/>
                        </a:spcBef>
                        <a:buClr>
                          <a:srgbClr val="009DD9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3pPr>
                      <a:lvl4pPr marL="1600200" indent="-228600">
                        <a:lnSpc>
                          <a:spcPct val="80000"/>
                        </a:lnSpc>
                        <a:spcBef>
                          <a:spcPts val="5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4pPr>
                      <a:lvl5pPr marL="2057400" indent="-228600">
                        <a:lnSpc>
                          <a:spcPct val="80000"/>
                        </a:lnSpc>
                        <a:spcBef>
                          <a:spcPts val="5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rPr>
                        <a:t>6,2</a:t>
                      </a:r>
                      <a:endParaRPr kumimoji="0" lang="cs-CZ" alt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>
                      <a:lvl1pPr>
                        <a:lnSpc>
                          <a:spcPct val="80000"/>
                        </a:lnSpc>
                        <a:spcBef>
                          <a:spcPts val="65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1pPr>
                      <a:lvl2pPr marL="742950" indent="-285750">
                        <a:lnSpc>
                          <a:spcPct val="80000"/>
                        </a:lnSpc>
                        <a:spcBef>
                          <a:spcPts val="600"/>
                        </a:spcBef>
                        <a:buClr>
                          <a:srgbClr val="0F6FC6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2pPr>
                      <a:lvl3pPr marL="1143000" indent="-228600">
                        <a:lnSpc>
                          <a:spcPct val="80000"/>
                        </a:lnSpc>
                        <a:spcBef>
                          <a:spcPts val="525"/>
                        </a:spcBef>
                        <a:buClr>
                          <a:srgbClr val="009DD9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3pPr>
                      <a:lvl4pPr marL="1600200" indent="-228600">
                        <a:lnSpc>
                          <a:spcPct val="80000"/>
                        </a:lnSpc>
                        <a:spcBef>
                          <a:spcPts val="5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4pPr>
                      <a:lvl5pPr marL="2057400" indent="-228600">
                        <a:lnSpc>
                          <a:spcPct val="80000"/>
                        </a:lnSpc>
                        <a:spcBef>
                          <a:spcPts val="5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rPr>
                        <a:t>Kefír</a:t>
                      </a:r>
                      <a:endParaRPr kumimoji="0" lang="cs-CZ" altLang="cs-CZ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0000"/>
                        </a:lnSpc>
                        <a:spcBef>
                          <a:spcPts val="65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1pPr>
                      <a:lvl2pPr marL="742950" indent="-285750">
                        <a:lnSpc>
                          <a:spcPct val="80000"/>
                        </a:lnSpc>
                        <a:spcBef>
                          <a:spcPts val="600"/>
                        </a:spcBef>
                        <a:buClr>
                          <a:srgbClr val="0F6FC6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2pPr>
                      <a:lvl3pPr marL="1143000" indent="-228600">
                        <a:lnSpc>
                          <a:spcPct val="80000"/>
                        </a:lnSpc>
                        <a:spcBef>
                          <a:spcPts val="525"/>
                        </a:spcBef>
                        <a:buClr>
                          <a:srgbClr val="009DD9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3pPr>
                      <a:lvl4pPr marL="1600200" indent="-228600">
                        <a:lnSpc>
                          <a:spcPct val="80000"/>
                        </a:lnSpc>
                        <a:spcBef>
                          <a:spcPts val="5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4pPr>
                      <a:lvl5pPr marL="2057400" indent="-228600">
                        <a:lnSpc>
                          <a:spcPct val="80000"/>
                        </a:lnSpc>
                        <a:spcBef>
                          <a:spcPts val="5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rPr>
                        <a:t>3,8</a:t>
                      </a:r>
                      <a:endParaRPr kumimoji="0" lang="cs-CZ" alt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0000"/>
                        </a:lnSpc>
                        <a:spcBef>
                          <a:spcPts val="65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1pPr>
                      <a:lvl2pPr marL="742950" indent="-285750">
                        <a:lnSpc>
                          <a:spcPct val="80000"/>
                        </a:lnSpc>
                        <a:spcBef>
                          <a:spcPts val="600"/>
                        </a:spcBef>
                        <a:buClr>
                          <a:srgbClr val="0F6FC6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2pPr>
                      <a:lvl3pPr marL="1143000" indent="-228600">
                        <a:lnSpc>
                          <a:spcPct val="80000"/>
                        </a:lnSpc>
                        <a:spcBef>
                          <a:spcPts val="525"/>
                        </a:spcBef>
                        <a:buClr>
                          <a:srgbClr val="009DD9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3pPr>
                      <a:lvl4pPr marL="1600200" indent="-228600">
                        <a:lnSpc>
                          <a:spcPct val="80000"/>
                        </a:lnSpc>
                        <a:spcBef>
                          <a:spcPts val="5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4pPr>
                      <a:lvl5pPr marL="2057400" indent="-228600">
                        <a:lnSpc>
                          <a:spcPct val="80000"/>
                        </a:lnSpc>
                        <a:spcBef>
                          <a:spcPts val="5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rPr>
                        <a:t>200 ml</a:t>
                      </a:r>
                      <a:endParaRPr kumimoji="0" lang="cs-CZ" alt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0000"/>
                        </a:lnSpc>
                        <a:spcBef>
                          <a:spcPts val="65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1pPr>
                      <a:lvl2pPr marL="742950" indent="-285750">
                        <a:lnSpc>
                          <a:spcPct val="80000"/>
                        </a:lnSpc>
                        <a:spcBef>
                          <a:spcPts val="600"/>
                        </a:spcBef>
                        <a:buClr>
                          <a:srgbClr val="0F6FC6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2pPr>
                      <a:lvl3pPr marL="1143000" indent="-228600">
                        <a:lnSpc>
                          <a:spcPct val="80000"/>
                        </a:lnSpc>
                        <a:spcBef>
                          <a:spcPts val="525"/>
                        </a:spcBef>
                        <a:buClr>
                          <a:srgbClr val="009DD9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3pPr>
                      <a:lvl4pPr marL="1600200" indent="-228600">
                        <a:lnSpc>
                          <a:spcPct val="80000"/>
                        </a:lnSpc>
                        <a:spcBef>
                          <a:spcPts val="5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4pPr>
                      <a:lvl5pPr marL="2057400" indent="-228600">
                        <a:lnSpc>
                          <a:spcPct val="80000"/>
                        </a:lnSpc>
                        <a:spcBef>
                          <a:spcPts val="5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rPr>
                        <a:t>7,6</a:t>
                      </a:r>
                      <a:endParaRPr kumimoji="0" lang="cs-CZ" alt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>
                      <a:lvl1pPr>
                        <a:lnSpc>
                          <a:spcPct val="80000"/>
                        </a:lnSpc>
                        <a:spcBef>
                          <a:spcPts val="65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1pPr>
                      <a:lvl2pPr marL="742950" indent="-285750">
                        <a:lnSpc>
                          <a:spcPct val="80000"/>
                        </a:lnSpc>
                        <a:spcBef>
                          <a:spcPts val="600"/>
                        </a:spcBef>
                        <a:buClr>
                          <a:srgbClr val="0F6FC6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2pPr>
                      <a:lvl3pPr marL="1143000" indent="-228600">
                        <a:lnSpc>
                          <a:spcPct val="80000"/>
                        </a:lnSpc>
                        <a:spcBef>
                          <a:spcPts val="525"/>
                        </a:spcBef>
                        <a:buClr>
                          <a:srgbClr val="009DD9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3pPr>
                      <a:lvl4pPr marL="1600200" indent="-228600">
                        <a:lnSpc>
                          <a:spcPct val="80000"/>
                        </a:lnSpc>
                        <a:spcBef>
                          <a:spcPts val="5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4pPr>
                      <a:lvl5pPr marL="2057400" indent="-228600">
                        <a:lnSpc>
                          <a:spcPct val="80000"/>
                        </a:lnSpc>
                        <a:spcBef>
                          <a:spcPts val="5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rPr>
                        <a:t>Tvaroh měkký</a:t>
                      </a:r>
                      <a:endParaRPr kumimoji="0" lang="cs-CZ" altLang="cs-CZ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0000"/>
                        </a:lnSpc>
                        <a:spcBef>
                          <a:spcPts val="65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1pPr>
                      <a:lvl2pPr marL="742950" indent="-285750">
                        <a:lnSpc>
                          <a:spcPct val="80000"/>
                        </a:lnSpc>
                        <a:spcBef>
                          <a:spcPts val="600"/>
                        </a:spcBef>
                        <a:buClr>
                          <a:srgbClr val="0F6FC6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2pPr>
                      <a:lvl3pPr marL="1143000" indent="-228600">
                        <a:lnSpc>
                          <a:spcPct val="80000"/>
                        </a:lnSpc>
                        <a:spcBef>
                          <a:spcPts val="525"/>
                        </a:spcBef>
                        <a:buClr>
                          <a:srgbClr val="009DD9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3pPr>
                      <a:lvl4pPr marL="1600200" indent="-228600">
                        <a:lnSpc>
                          <a:spcPct val="80000"/>
                        </a:lnSpc>
                        <a:spcBef>
                          <a:spcPts val="5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4pPr>
                      <a:lvl5pPr marL="2057400" indent="-228600">
                        <a:lnSpc>
                          <a:spcPct val="80000"/>
                        </a:lnSpc>
                        <a:spcBef>
                          <a:spcPts val="5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rPr>
                        <a:t>3,5</a:t>
                      </a:r>
                      <a:endParaRPr kumimoji="0" lang="cs-CZ" alt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0000"/>
                        </a:lnSpc>
                        <a:spcBef>
                          <a:spcPts val="65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1pPr>
                      <a:lvl2pPr marL="742950" indent="-285750">
                        <a:lnSpc>
                          <a:spcPct val="80000"/>
                        </a:lnSpc>
                        <a:spcBef>
                          <a:spcPts val="600"/>
                        </a:spcBef>
                        <a:buClr>
                          <a:srgbClr val="0F6FC6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2pPr>
                      <a:lvl3pPr marL="1143000" indent="-228600">
                        <a:lnSpc>
                          <a:spcPct val="80000"/>
                        </a:lnSpc>
                        <a:spcBef>
                          <a:spcPts val="525"/>
                        </a:spcBef>
                        <a:buClr>
                          <a:srgbClr val="009DD9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3pPr>
                      <a:lvl4pPr marL="1600200" indent="-228600">
                        <a:lnSpc>
                          <a:spcPct val="80000"/>
                        </a:lnSpc>
                        <a:spcBef>
                          <a:spcPts val="5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4pPr>
                      <a:lvl5pPr marL="2057400" indent="-228600">
                        <a:lnSpc>
                          <a:spcPct val="80000"/>
                        </a:lnSpc>
                        <a:spcBef>
                          <a:spcPts val="5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rPr>
                        <a:t>100 g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0000"/>
                        </a:lnSpc>
                        <a:spcBef>
                          <a:spcPts val="65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1pPr>
                      <a:lvl2pPr marL="742950" indent="-285750">
                        <a:lnSpc>
                          <a:spcPct val="80000"/>
                        </a:lnSpc>
                        <a:spcBef>
                          <a:spcPts val="600"/>
                        </a:spcBef>
                        <a:buClr>
                          <a:srgbClr val="0F6FC6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2pPr>
                      <a:lvl3pPr marL="1143000" indent="-228600">
                        <a:lnSpc>
                          <a:spcPct val="80000"/>
                        </a:lnSpc>
                        <a:spcBef>
                          <a:spcPts val="525"/>
                        </a:spcBef>
                        <a:buClr>
                          <a:srgbClr val="009DD9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3pPr>
                      <a:lvl4pPr marL="1600200" indent="-228600">
                        <a:lnSpc>
                          <a:spcPct val="80000"/>
                        </a:lnSpc>
                        <a:spcBef>
                          <a:spcPts val="5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4pPr>
                      <a:lvl5pPr marL="2057400" indent="-228600">
                        <a:lnSpc>
                          <a:spcPct val="80000"/>
                        </a:lnSpc>
                        <a:spcBef>
                          <a:spcPts val="5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rPr>
                        <a:t>3,5</a:t>
                      </a:r>
                      <a:endParaRPr kumimoji="0" lang="cs-CZ" alt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>
                      <a:lvl1pPr>
                        <a:lnSpc>
                          <a:spcPct val="80000"/>
                        </a:lnSpc>
                        <a:spcBef>
                          <a:spcPts val="65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1pPr>
                      <a:lvl2pPr marL="742950" indent="-285750">
                        <a:lnSpc>
                          <a:spcPct val="80000"/>
                        </a:lnSpc>
                        <a:spcBef>
                          <a:spcPts val="600"/>
                        </a:spcBef>
                        <a:buClr>
                          <a:srgbClr val="0F6FC6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2pPr>
                      <a:lvl3pPr marL="1143000" indent="-228600">
                        <a:lnSpc>
                          <a:spcPct val="80000"/>
                        </a:lnSpc>
                        <a:spcBef>
                          <a:spcPts val="525"/>
                        </a:spcBef>
                        <a:buClr>
                          <a:srgbClr val="009DD9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3pPr>
                      <a:lvl4pPr marL="1600200" indent="-228600">
                        <a:lnSpc>
                          <a:spcPct val="80000"/>
                        </a:lnSpc>
                        <a:spcBef>
                          <a:spcPts val="5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4pPr>
                      <a:lvl5pPr marL="2057400" indent="-228600">
                        <a:lnSpc>
                          <a:spcPct val="80000"/>
                        </a:lnSpc>
                        <a:spcBef>
                          <a:spcPts val="5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rPr>
                        <a:t>Cottage</a:t>
                      </a:r>
                      <a:endParaRPr kumimoji="0" lang="cs-CZ" altLang="cs-CZ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0000"/>
                        </a:lnSpc>
                        <a:spcBef>
                          <a:spcPts val="65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1pPr>
                      <a:lvl2pPr marL="742950" indent="-285750">
                        <a:lnSpc>
                          <a:spcPct val="80000"/>
                        </a:lnSpc>
                        <a:spcBef>
                          <a:spcPts val="600"/>
                        </a:spcBef>
                        <a:buClr>
                          <a:srgbClr val="0F6FC6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2pPr>
                      <a:lvl3pPr marL="1143000" indent="-228600">
                        <a:lnSpc>
                          <a:spcPct val="80000"/>
                        </a:lnSpc>
                        <a:spcBef>
                          <a:spcPts val="525"/>
                        </a:spcBef>
                        <a:buClr>
                          <a:srgbClr val="009DD9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3pPr>
                      <a:lvl4pPr marL="1600200" indent="-228600">
                        <a:lnSpc>
                          <a:spcPct val="80000"/>
                        </a:lnSpc>
                        <a:spcBef>
                          <a:spcPts val="5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4pPr>
                      <a:lvl5pPr marL="2057400" indent="-228600">
                        <a:lnSpc>
                          <a:spcPct val="80000"/>
                        </a:lnSpc>
                        <a:spcBef>
                          <a:spcPts val="5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rPr>
                        <a:t>2,2</a:t>
                      </a:r>
                      <a:endParaRPr kumimoji="0" lang="cs-CZ" alt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0000"/>
                        </a:lnSpc>
                        <a:spcBef>
                          <a:spcPts val="65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1pPr>
                      <a:lvl2pPr marL="742950" indent="-285750">
                        <a:lnSpc>
                          <a:spcPct val="80000"/>
                        </a:lnSpc>
                        <a:spcBef>
                          <a:spcPts val="600"/>
                        </a:spcBef>
                        <a:buClr>
                          <a:srgbClr val="0F6FC6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2pPr>
                      <a:lvl3pPr marL="1143000" indent="-228600">
                        <a:lnSpc>
                          <a:spcPct val="80000"/>
                        </a:lnSpc>
                        <a:spcBef>
                          <a:spcPts val="525"/>
                        </a:spcBef>
                        <a:buClr>
                          <a:srgbClr val="009DD9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3pPr>
                      <a:lvl4pPr marL="1600200" indent="-228600">
                        <a:lnSpc>
                          <a:spcPct val="80000"/>
                        </a:lnSpc>
                        <a:spcBef>
                          <a:spcPts val="5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4pPr>
                      <a:lvl5pPr marL="2057400" indent="-228600">
                        <a:lnSpc>
                          <a:spcPct val="80000"/>
                        </a:lnSpc>
                        <a:spcBef>
                          <a:spcPts val="5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rPr>
                        <a:t>100 g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0000"/>
                        </a:lnSpc>
                        <a:spcBef>
                          <a:spcPts val="65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1pPr>
                      <a:lvl2pPr marL="742950" indent="-285750">
                        <a:lnSpc>
                          <a:spcPct val="80000"/>
                        </a:lnSpc>
                        <a:spcBef>
                          <a:spcPts val="600"/>
                        </a:spcBef>
                        <a:buClr>
                          <a:srgbClr val="0F6FC6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2pPr>
                      <a:lvl3pPr marL="1143000" indent="-228600">
                        <a:lnSpc>
                          <a:spcPct val="80000"/>
                        </a:lnSpc>
                        <a:spcBef>
                          <a:spcPts val="525"/>
                        </a:spcBef>
                        <a:buClr>
                          <a:srgbClr val="009DD9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3pPr>
                      <a:lvl4pPr marL="1600200" indent="-228600">
                        <a:lnSpc>
                          <a:spcPct val="80000"/>
                        </a:lnSpc>
                        <a:spcBef>
                          <a:spcPts val="5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4pPr>
                      <a:lvl5pPr marL="2057400" indent="-228600">
                        <a:lnSpc>
                          <a:spcPct val="80000"/>
                        </a:lnSpc>
                        <a:spcBef>
                          <a:spcPts val="5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rPr>
                        <a:t>2,2</a:t>
                      </a:r>
                      <a:endParaRPr kumimoji="0" lang="cs-CZ" alt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>
                      <a:lvl1pPr>
                        <a:lnSpc>
                          <a:spcPct val="80000"/>
                        </a:lnSpc>
                        <a:spcBef>
                          <a:spcPts val="65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1pPr>
                      <a:lvl2pPr marL="742950" indent="-285750">
                        <a:lnSpc>
                          <a:spcPct val="80000"/>
                        </a:lnSpc>
                        <a:spcBef>
                          <a:spcPts val="600"/>
                        </a:spcBef>
                        <a:buClr>
                          <a:srgbClr val="0F6FC6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2pPr>
                      <a:lvl3pPr marL="1143000" indent="-228600">
                        <a:lnSpc>
                          <a:spcPct val="80000"/>
                        </a:lnSpc>
                        <a:spcBef>
                          <a:spcPts val="525"/>
                        </a:spcBef>
                        <a:buClr>
                          <a:srgbClr val="009DD9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3pPr>
                      <a:lvl4pPr marL="1600200" indent="-228600">
                        <a:lnSpc>
                          <a:spcPct val="80000"/>
                        </a:lnSpc>
                        <a:spcBef>
                          <a:spcPts val="5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4pPr>
                      <a:lvl5pPr marL="2057400" indent="-228600">
                        <a:lnSpc>
                          <a:spcPct val="80000"/>
                        </a:lnSpc>
                        <a:spcBef>
                          <a:spcPts val="5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rPr>
                        <a:t>Sýry (eidam, niva, hermelín)</a:t>
                      </a:r>
                      <a:endParaRPr kumimoji="0" lang="cs-CZ" altLang="cs-CZ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0000"/>
                        </a:lnSpc>
                        <a:spcBef>
                          <a:spcPts val="65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1pPr>
                      <a:lvl2pPr marL="742950" indent="-285750">
                        <a:lnSpc>
                          <a:spcPct val="80000"/>
                        </a:lnSpc>
                        <a:spcBef>
                          <a:spcPts val="600"/>
                        </a:spcBef>
                        <a:buClr>
                          <a:srgbClr val="0F6FC6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2pPr>
                      <a:lvl3pPr marL="1143000" indent="-228600">
                        <a:lnSpc>
                          <a:spcPct val="80000"/>
                        </a:lnSpc>
                        <a:spcBef>
                          <a:spcPts val="525"/>
                        </a:spcBef>
                        <a:buClr>
                          <a:srgbClr val="009DD9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3pPr>
                      <a:lvl4pPr marL="1600200" indent="-228600">
                        <a:lnSpc>
                          <a:spcPct val="80000"/>
                        </a:lnSpc>
                        <a:spcBef>
                          <a:spcPts val="5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4pPr>
                      <a:lvl5pPr marL="2057400" indent="-228600">
                        <a:lnSpc>
                          <a:spcPct val="80000"/>
                        </a:lnSpc>
                        <a:spcBef>
                          <a:spcPts val="5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rPr>
                        <a:t>0,4 -1,3</a:t>
                      </a:r>
                      <a:endParaRPr kumimoji="0" lang="cs-CZ" alt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0000"/>
                        </a:lnSpc>
                        <a:spcBef>
                          <a:spcPts val="65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1pPr>
                      <a:lvl2pPr marL="742950" indent="-285750">
                        <a:lnSpc>
                          <a:spcPct val="80000"/>
                        </a:lnSpc>
                        <a:spcBef>
                          <a:spcPts val="600"/>
                        </a:spcBef>
                        <a:buClr>
                          <a:srgbClr val="0F6FC6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2pPr>
                      <a:lvl3pPr marL="1143000" indent="-228600">
                        <a:lnSpc>
                          <a:spcPct val="80000"/>
                        </a:lnSpc>
                        <a:spcBef>
                          <a:spcPts val="525"/>
                        </a:spcBef>
                        <a:buClr>
                          <a:srgbClr val="009DD9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3pPr>
                      <a:lvl4pPr marL="1600200" indent="-228600">
                        <a:lnSpc>
                          <a:spcPct val="80000"/>
                        </a:lnSpc>
                        <a:spcBef>
                          <a:spcPts val="5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4pPr>
                      <a:lvl5pPr marL="2057400" indent="-228600">
                        <a:lnSpc>
                          <a:spcPct val="80000"/>
                        </a:lnSpc>
                        <a:spcBef>
                          <a:spcPts val="5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rPr>
                        <a:t>50 g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0000"/>
                        </a:lnSpc>
                        <a:spcBef>
                          <a:spcPts val="65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1pPr>
                      <a:lvl2pPr marL="742950" indent="-285750">
                        <a:lnSpc>
                          <a:spcPct val="80000"/>
                        </a:lnSpc>
                        <a:spcBef>
                          <a:spcPts val="600"/>
                        </a:spcBef>
                        <a:buClr>
                          <a:srgbClr val="0F6FC6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2pPr>
                      <a:lvl3pPr marL="1143000" indent="-228600">
                        <a:lnSpc>
                          <a:spcPct val="80000"/>
                        </a:lnSpc>
                        <a:spcBef>
                          <a:spcPts val="525"/>
                        </a:spcBef>
                        <a:buClr>
                          <a:srgbClr val="009DD9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3pPr>
                      <a:lvl4pPr marL="1600200" indent="-228600">
                        <a:lnSpc>
                          <a:spcPct val="80000"/>
                        </a:lnSpc>
                        <a:spcBef>
                          <a:spcPts val="5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4pPr>
                      <a:lvl5pPr marL="2057400" indent="-228600">
                        <a:lnSpc>
                          <a:spcPct val="80000"/>
                        </a:lnSpc>
                        <a:spcBef>
                          <a:spcPts val="5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rPr>
                        <a:t>0,2 - 0,7</a:t>
                      </a:r>
                      <a:endParaRPr kumimoji="0" lang="cs-CZ" alt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>
                      <a:lvl1pPr>
                        <a:lnSpc>
                          <a:spcPct val="80000"/>
                        </a:lnSpc>
                        <a:spcBef>
                          <a:spcPts val="65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1pPr>
                      <a:lvl2pPr marL="742950" indent="-285750">
                        <a:lnSpc>
                          <a:spcPct val="80000"/>
                        </a:lnSpc>
                        <a:spcBef>
                          <a:spcPts val="600"/>
                        </a:spcBef>
                        <a:buClr>
                          <a:srgbClr val="0F6FC6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2pPr>
                      <a:lvl3pPr marL="1143000" indent="-228600">
                        <a:lnSpc>
                          <a:spcPct val="80000"/>
                        </a:lnSpc>
                        <a:spcBef>
                          <a:spcPts val="525"/>
                        </a:spcBef>
                        <a:buClr>
                          <a:srgbClr val="009DD9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3pPr>
                      <a:lvl4pPr marL="1600200" indent="-228600">
                        <a:lnSpc>
                          <a:spcPct val="80000"/>
                        </a:lnSpc>
                        <a:spcBef>
                          <a:spcPts val="5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4pPr>
                      <a:lvl5pPr marL="2057400" indent="-228600">
                        <a:lnSpc>
                          <a:spcPct val="80000"/>
                        </a:lnSpc>
                        <a:spcBef>
                          <a:spcPts val="5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rPr>
                        <a:t>Smetana (30 % tuku)</a:t>
                      </a:r>
                      <a:endParaRPr kumimoji="0" lang="cs-CZ" altLang="cs-CZ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0000"/>
                        </a:lnSpc>
                        <a:spcBef>
                          <a:spcPts val="65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1pPr>
                      <a:lvl2pPr marL="742950" indent="-285750">
                        <a:lnSpc>
                          <a:spcPct val="80000"/>
                        </a:lnSpc>
                        <a:spcBef>
                          <a:spcPts val="600"/>
                        </a:spcBef>
                        <a:buClr>
                          <a:srgbClr val="0F6FC6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2pPr>
                      <a:lvl3pPr marL="1143000" indent="-228600">
                        <a:lnSpc>
                          <a:spcPct val="80000"/>
                        </a:lnSpc>
                        <a:spcBef>
                          <a:spcPts val="525"/>
                        </a:spcBef>
                        <a:buClr>
                          <a:srgbClr val="009DD9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3pPr>
                      <a:lvl4pPr marL="1600200" indent="-228600">
                        <a:lnSpc>
                          <a:spcPct val="80000"/>
                        </a:lnSpc>
                        <a:spcBef>
                          <a:spcPts val="5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4pPr>
                      <a:lvl5pPr marL="2057400" indent="-228600">
                        <a:lnSpc>
                          <a:spcPct val="80000"/>
                        </a:lnSpc>
                        <a:spcBef>
                          <a:spcPts val="5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rPr>
                        <a:t>3,1</a:t>
                      </a:r>
                      <a:endParaRPr kumimoji="0" lang="cs-CZ" alt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0000"/>
                        </a:lnSpc>
                        <a:spcBef>
                          <a:spcPts val="65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1pPr>
                      <a:lvl2pPr marL="742950" indent="-285750">
                        <a:lnSpc>
                          <a:spcPct val="80000"/>
                        </a:lnSpc>
                        <a:spcBef>
                          <a:spcPts val="600"/>
                        </a:spcBef>
                        <a:buClr>
                          <a:srgbClr val="0F6FC6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2pPr>
                      <a:lvl3pPr marL="1143000" indent="-228600">
                        <a:lnSpc>
                          <a:spcPct val="80000"/>
                        </a:lnSpc>
                        <a:spcBef>
                          <a:spcPts val="525"/>
                        </a:spcBef>
                        <a:buClr>
                          <a:srgbClr val="009DD9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3pPr>
                      <a:lvl4pPr marL="1600200" indent="-228600">
                        <a:lnSpc>
                          <a:spcPct val="80000"/>
                        </a:lnSpc>
                        <a:spcBef>
                          <a:spcPts val="5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4pPr>
                      <a:lvl5pPr marL="2057400" indent="-228600">
                        <a:lnSpc>
                          <a:spcPct val="80000"/>
                        </a:lnSpc>
                        <a:spcBef>
                          <a:spcPts val="5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rPr>
                        <a:t>15 ml</a:t>
                      </a:r>
                      <a:endParaRPr kumimoji="0" lang="cs-CZ" alt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0000"/>
                        </a:lnSpc>
                        <a:spcBef>
                          <a:spcPts val="65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1pPr>
                      <a:lvl2pPr marL="742950" indent="-285750">
                        <a:lnSpc>
                          <a:spcPct val="80000"/>
                        </a:lnSpc>
                        <a:spcBef>
                          <a:spcPts val="600"/>
                        </a:spcBef>
                        <a:buClr>
                          <a:srgbClr val="0F6FC6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2pPr>
                      <a:lvl3pPr marL="1143000" indent="-228600">
                        <a:lnSpc>
                          <a:spcPct val="80000"/>
                        </a:lnSpc>
                        <a:spcBef>
                          <a:spcPts val="525"/>
                        </a:spcBef>
                        <a:buClr>
                          <a:srgbClr val="009DD9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3pPr>
                      <a:lvl4pPr marL="1600200" indent="-228600">
                        <a:lnSpc>
                          <a:spcPct val="80000"/>
                        </a:lnSpc>
                        <a:spcBef>
                          <a:spcPts val="5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4pPr>
                      <a:lvl5pPr marL="2057400" indent="-228600">
                        <a:lnSpc>
                          <a:spcPct val="80000"/>
                        </a:lnSpc>
                        <a:spcBef>
                          <a:spcPts val="5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rPr>
                        <a:t>0,5</a:t>
                      </a:r>
                      <a:endParaRPr kumimoji="0" lang="cs-CZ" alt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38967" name="Picture 2" descr="C:\Documents and Settings\Verunka\Dokumenty\Downloads\foto-6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3688" y="285750"/>
            <a:ext cx="2166937" cy="144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11425"/>
          </a:xfrm>
        </p:spPr>
        <p:txBody>
          <a:bodyPr/>
          <a:lstStyle/>
          <a:p>
            <a:pPr eaLnBrk="1" hangingPunct="1"/>
            <a:r>
              <a:rPr lang="cs-CZ" altLang="cs-CZ" sz="44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PROBLÉM</a:t>
            </a:r>
            <a:br>
              <a:rPr lang="cs-CZ" altLang="cs-CZ" sz="44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altLang="cs-CZ" sz="4400" smtClean="0">
                <a:latin typeface="Arial" panose="020B0604020202020204" pitchFamily="34" charset="0"/>
                <a:cs typeface="Arial" panose="020B0604020202020204" pitchFamily="34" charset="0"/>
              </a:rPr>
              <a:t>mléčná bílkovina X mléčný cukr</a:t>
            </a:r>
          </a:p>
        </p:txBody>
      </p:sp>
      <p:sp>
        <p:nvSpPr>
          <p:cNvPr id="39939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3000375"/>
            <a:ext cx="4038600" cy="1581150"/>
          </a:xfrm>
          <a:ln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r>
              <a:rPr lang="cs-CZ" altLang="cs-CZ" smtClean="0">
                <a:latin typeface="Arial" panose="020B0604020202020204" pitchFamily="34" charset="0"/>
                <a:cs typeface="Arial" panose="020B0604020202020204" pitchFamily="34" charset="0"/>
              </a:rPr>
              <a:t>ALERGIE</a:t>
            </a:r>
            <a:br>
              <a:rPr lang="cs-CZ" altLang="cs-CZ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altLang="cs-CZ" smtClean="0">
                <a:latin typeface="Arial" panose="020B0604020202020204" pitchFamily="34" charset="0"/>
                <a:cs typeface="Arial" panose="020B0604020202020204" pitchFamily="34" charset="0"/>
              </a:rPr>
              <a:t>….na bílkovinu</a:t>
            </a:r>
          </a:p>
          <a:p>
            <a:pPr eaLnBrk="1" hangingPunct="1"/>
            <a:r>
              <a:rPr lang="cs-CZ" altLang="cs-CZ" u="sng" smtClean="0">
                <a:latin typeface="Arial" panose="020B0604020202020204" pitchFamily="34" charset="0"/>
                <a:cs typeface="Arial" panose="020B0604020202020204" pitchFamily="34" charset="0"/>
              </a:rPr>
              <a:t>Výskyt: </a:t>
            </a:r>
            <a:r>
              <a:rPr lang="cs-CZ" altLang="cs-CZ" smtClean="0">
                <a:latin typeface="Arial" panose="020B0604020202020204" pitchFamily="34" charset="0"/>
                <a:cs typeface="Arial" panose="020B0604020202020204" pitchFamily="34" charset="0"/>
              </a:rPr>
              <a:t>1-3 % dospělých</a:t>
            </a:r>
          </a:p>
        </p:txBody>
      </p:sp>
      <p:sp>
        <p:nvSpPr>
          <p:cNvPr id="39940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3000375"/>
            <a:ext cx="4038600" cy="1581150"/>
          </a:xfrm>
          <a:ln>
            <a:solidFill>
              <a:srgbClr val="00B050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r>
              <a:rPr lang="cs-CZ" altLang="cs-CZ" smtClean="0">
                <a:latin typeface="Arial" panose="020B0604020202020204" pitchFamily="34" charset="0"/>
                <a:cs typeface="Arial" panose="020B0604020202020204" pitchFamily="34" charset="0"/>
              </a:rPr>
              <a:t>INTOLERANCE</a:t>
            </a:r>
            <a:br>
              <a:rPr lang="cs-CZ" altLang="cs-CZ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altLang="cs-CZ" smtClean="0">
                <a:latin typeface="Arial" panose="020B0604020202020204" pitchFamily="34" charset="0"/>
                <a:cs typeface="Arial" panose="020B0604020202020204" pitchFamily="34" charset="0"/>
              </a:rPr>
              <a:t>…. cukru</a:t>
            </a:r>
          </a:p>
          <a:p>
            <a:pPr eaLnBrk="1" hangingPunct="1"/>
            <a:r>
              <a:rPr lang="cs-CZ" altLang="cs-CZ" u="sng" smtClean="0">
                <a:latin typeface="Arial" panose="020B0604020202020204" pitchFamily="34" charset="0"/>
                <a:cs typeface="Arial" panose="020B0604020202020204" pitchFamily="34" charset="0"/>
              </a:rPr>
              <a:t>Výskyt: </a:t>
            </a:r>
            <a:r>
              <a:rPr lang="cs-CZ" altLang="cs-CZ" smtClean="0">
                <a:latin typeface="Arial" panose="020B0604020202020204" pitchFamily="34" charset="0"/>
                <a:cs typeface="Arial" panose="020B0604020202020204" pitchFamily="34" charset="0"/>
              </a:rPr>
              <a:t>různý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1"/>
          <p:cNvSpPr txBox="1">
            <a:spLocks noChangeArrowheads="1"/>
          </p:cNvSpPr>
          <p:nvPr/>
        </p:nvSpPr>
        <p:spPr bwMode="auto">
          <a:xfrm>
            <a:off x="457200" y="322263"/>
            <a:ext cx="8229600" cy="148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lnSpc>
                <a:spcPct val="80000"/>
              </a:lnSpc>
              <a:spcBef>
                <a:spcPts val="65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marL="742950" indent="-285750">
              <a:lnSpc>
                <a:spcPct val="80000"/>
              </a:lnSpc>
              <a:spcBef>
                <a:spcPts val="600"/>
              </a:spcBef>
              <a:buClr>
                <a:srgbClr val="0F6FC6"/>
              </a:buClr>
              <a:buSzPct val="85000"/>
              <a:buFont typeface="Wingdings 2" panose="05020102010507070707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marL="1143000" indent="-228600">
              <a:lnSpc>
                <a:spcPct val="80000"/>
              </a:lnSpc>
              <a:spcBef>
                <a:spcPts val="525"/>
              </a:spcBef>
              <a:buClr>
                <a:srgbClr val="009DD9"/>
              </a:buClr>
              <a:buSzPct val="70000"/>
              <a:buFont typeface="Wingdings 2" panose="05020102010507070707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100">
                <a:solidFill>
                  <a:srgbClr val="000000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marL="1600200" indent="-228600">
              <a:lnSpc>
                <a:spcPct val="80000"/>
              </a:lnSpc>
              <a:spcBef>
                <a:spcPts val="5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marL="2057400" indent="-228600">
              <a:lnSpc>
                <a:spcPct val="80000"/>
              </a:lnSpc>
              <a:spcBef>
                <a:spcPts val="5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lnSpc>
                <a:spcPct val="80000"/>
              </a:lnSpc>
              <a:spcBef>
                <a:spcPts val="5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lnSpc>
                <a:spcPct val="80000"/>
              </a:lnSpc>
              <a:spcBef>
                <a:spcPts val="5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lnSpc>
                <a:spcPct val="80000"/>
              </a:lnSpc>
              <a:spcBef>
                <a:spcPts val="5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lnSpc>
                <a:spcPct val="80000"/>
              </a:lnSpc>
              <a:spcBef>
                <a:spcPts val="5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algn="ctr" eaLnBrk="1" hangingPunct="1">
              <a:lnSpc>
                <a:spcPct val="93000"/>
              </a:lnSpc>
              <a:spcBef>
                <a:spcPct val="0"/>
              </a:spcBef>
              <a:buClr>
                <a:srgbClr val="04617B"/>
              </a:buClr>
              <a:buSzPct val="100000"/>
              <a:buFont typeface="Calibri" panose="020F0502020204030204" pitchFamily="34" charset="0"/>
              <a:buNone/>
            </a:pPr>
            <a:r>
              <a:rPr lang="en-GB" altLang="cs-CZ" sz="5000">
                <a:solidFill>
                  <a:srgbClr val="04617B"/>
                </a:solidFill>
                <a:latin typeface="Arial" panose="020B0604020202020204" pitchFamily="34" charset="0"/>
              </a:rPr>
              <a:t>Mléko</a:t>
            </a:r>
          </a:p>
        </p:txBody>
      </p:sp>
      <p:pic>
        <p:nvPicPr>
          <p:cNvPr id="614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725" y="1824038"/>
            <a:ext cx="1800225" cy="213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614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4319588"/>
            <a:ext cx="126047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6149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2852738"/>
            <a:ext cx="1854200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6150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3860800"/>
            <a:ext cx="198755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6151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1773238"/>
            <a:ext cx="1911350" cy="1335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6152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950" y="4859338"/>
            <a:ext cx="1797050" cy="127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6153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725" y="5016500"/>
            <a:ext cx="1576388" cy="1103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6154" name="Picture 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1695450"/>
            <a:ext cx="1282700" cy="208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11425"/>
          </a:xfrm>
        </p:spPr>
        <p:txBody>
          <a:bodyPr/>
          <a:lstStyle/>
          <a:p>
            <a:pPr eaLnBrk="1" hangingPunct="1"/>
            <a:r>
              <a:rPr lang="cs-CZ" altLang="cs-CZ" sz="44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PROBLÉM</a:t>
            </a:r>
            <a:br>
              <a:rPr lang="cs-CZ" altLang="cs-CZ" sz="44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altLang="cs-CZ" sz="4400" smtClean="0">
                <a:latin typeface="Arial" panose="020B0604020202020204" pitchFamily="34" charset="0"/>
                <a:cs typeface="Arial" panose="020B0604020202020204" pitchFamily="34" charset="0"/>
              </a:rPr>
              <a:t>mléčná bílkovina X mléčný cukr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3000375"/>
            <a:ext cx="4038600" cy="3125788"/>
          </a:xfrm>
          <a:ln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eaLnBrk="1" hangingPunct="1">
              <a:buFont typeface="Arial" panose="020B0604020202020204" pitchFamily="34" charset="0"/>
              <a:buChar char="•"/>
            </a:pPr>
            <a:r>
              <a:rPr lang="cs-CZ" altLang="cs-CZ" sz="2400" smtClean="0">
                <a:latin typeface="Arial" panose="020B0604020202020204" pitchFamily="34" charset="0"/>
                <a:cs typeface="Arial" panose="020B0604020202020204" pitchFamily="34" charset="0"/>
              </a:rPr>
              <a:t>ALERGIE</a:t>
            </a:r>
            <a:br>
              <a:rPr lang="cs-CZ" altLang="cs-CZ" sz="240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altLang="cs-CZ" sz="2400" smtClean="0">
                <a:latin typeface="Arial" panose="020B0604020202020204" pitchFamily="34" charset="0"/>
                <a:cs typeface="Arial" panose="020B0604020202020204" pitchFamily="34" charset="0"/>
              </a:rPr>
              <a:t>….na bílkovinu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cs-CZ" altLang="cs-CZ" sz="2400" u="sng" smtClean="0">
                <a:latin typeface="Arial" panose="020B0604020202020204" pitchFamily="34" charset="0"/>
                <a:cs typeface="Arial" panose="020B0604020202020204" pitchFamily="34" charset="0"/>
              </a:rPr>
              <a:t>Výskyt: </a:t>
            </a:r>
            <a:r>
              <a:rPr lang="cs-CZ" altLang="cs-CZ" sz="2400" smtClean="0">
                <a:latin typeface="Arial" panose="020B0604020202020204" pitchFamily="34" charset="0"/>
                <a:cs typeface="Arial" panose="020B0604020202020204" pitchFamily="34" charset="0"/>
              </a:rPr>
              <a:t>1-3 % dospělých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cs-CZ" altLang="cs-CZ" sz="2400" u="sng" smtClean="0">
                <a:latin typeface="Arial" panose="020B0604020202020204" pitchFamily="34" charset="0"/>
                <a:cs typeface="Arial" panose="020B0604020202020204" pitchFamily="34" charset="0"/>
              </a:rPr>
              <a:t>Řešení: </a:t>
            </a:r>
            <a:r>
              <a:rPr lang="cs-CZ" altLang="cs-CZ" sz="2400" smtClean="0">
                <a:latin typeface="Arial" panose="020B0604020202020204" pitchFamily="34" charset="0"/>
                <a:cs typeface="Arial" panose="020B0604020202020204" pitchFamily="34" charset="0"/>
              </a:rPr>
              <a:t>naprosté vyloučení všech potravin obsahujících mléčnou bílkovinu 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3000375"/>
            <a:ext cx="4038600" cy="3125788"/>
          </a:xfrm>
          <a:ln>
            <a:solidFill>
              <a:srgbClr val="00B050"/>
            </a:solidFill>
            <a:round/>
            <a:headEnd/>
            <a:tailEnd/>
          </a:ln>
        </p:spPr>
        <p:txBody>
          <a:bodyPr/>
          <a:lstStyle/>
          <a:p>
            <a:pPr eaLnBrk="1" hangingPunct="1">
              <a:buFont typeface="Arial" panose="020B0604020202020204" pitchFamily="34" charset="0"/>
              <a:buChar char="•"/>
            </a:pPr>
            <a:r>
              <a:rPr lang="cs-CZ" altLang="cs-CZ" sz="2400" smtClean="0">
                <a:latin typeface="Arial" panose="020B0604020202020204" pitchFamily="34" charset="0"/>
                <a:cs typeface="Arial" panose="020B0604020202020204" pitchFamily="34" charset="0"/>
              </a:rPr>
              <a:t>INTOLERANCE</a:t>
            </a:r>
            <a:br>
              <a:rPr lang="cs-CZ" altLang="cs-CZ" sz="240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altLang="cs-CZ" sz="2400" smtClean="0">
                <a:latin typeface="Arial" panose="020B0604020202020204" pitchFamily="34" charset="0"/>
                <a:cs typeface="Arial" panose="020B0604020202020204" pitchFamily="34" charset="0"/>
              </a:rPr>
              <a:t>…. cukru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cs-CZ" altLang="cs-CZ" sz="2400" u="sng" smtClean="0">
                <a:latin typeface="Arial" panose="020B0604020202020204" pitchFamily="34" charset="0"/>
                <a:cs typeface="Arial" panose="020B0604020202020204" pitchFamily="34" charset="0"/>
              </a:rPr>
              <a:t>Výskyt: </a:t>
            </a:r>
            <a:r>
              <a:rPr lang="cs-CZ" altLang="cs-CZ" sz="2400" smtClean="0">
                <a:latin typeface="Arial" panose="020B0604020202020204" pitchFamily="34" charset="0"/>
                <a:cs typeface="Arial" panose="020B0604020202020204" pitchFamily="34" charset="0"/>
              </a:rPr>
              <a:t>různý 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cs-CZ" altLang="cs-CZ" sz="240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cs-CZ" altLang="cs-CZ" sz="24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primární X sekundární LI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cs-CZ" altLang="cs-CZ" sz="2400" u="sng" smtClean="0">
                <a:latin typeface="Arial" panose="020B0604020202020204" pitchFamily="34" charset="0"/>
                <a:cs typeface="Arial" panose="020B0604020202020204" pitchFamily="34" charset="0"/>
              </a:rPr>
              <a:t>Řešení: </a:t>
            </a:r>
            <a:r>
              <a:rPr lang="cs-CZ" altLang="cs-CZ" sz="2400" smtClean="0">
                <a:latin typeface="Arial" panose="020B0604020202020204" pitchFamily="34" charset="0"/>
                <a:cs typeface="Arial" panose="020B0604020202020204" pitchFamily="34" charset="0"/>
              </a:rPr>
              <a:t>mléčné výrobky se konzumovat mohou, sledován je však obsah mléčného cukru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BEZ MLÉKA</a:t>
            </a:r>
            <a:br>
              <a:rPr lang="cs-CZ" altLang="cs-CZ" smtClean="0"/>
            </a:br>
            <a:r>
              <a:rPr lang="cs-CZ" altLang="cs-CZ" sz="2400" smtClean="0"/>
              <a:t>versus doporučení 2-3krát denně</a:t>
            </a:r>
            <a:endParaRPr lang="cs-CZ" altLang="cs-CZ" smtClean="0"/>
          </a:p>
        </p:txBody>
      </p:sp>
      <p:sp>
        <p:nvSpPr>
          <p:cNvPr id="41987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algn="ctr">
              <a:buFont typeface="Wingdings 2" panose="05020102010507070707" pitchFamily="18" charset="2"/>
              <a:buNone/>
            </a:pPr>
            <a:endParaRPr lang="cs-CZ" altLang="cs-CZ" smtClean="0"/>
          </a:p>
          <a:p>
            <a:pPr marL="0" indent="0" algn="ctr">
              <a:buFont typeface="Wingdings 2" panose="05020102010507070707" pitchFamily="18" charset="2"/>
              <a:buNone/>
            </a:pPr>
            <a:r>
              <a:rPr lang="cs-CZ" altLang="cs-CZ" smtClean="0"/>
              <a:t>BÍLKOVINY</a:t>
            </a:r>
          </a:p>
        </p:txBody>
      </p:sp>
      <p:sp>
        <p:nvSpPr>
          <p:cNvPr id="41988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 algn="ctr">
              <a:buFont typeface="Wingdings 2" panose="05020102010507070707" pitchFamily="18" charset="2"/>
              <a:buNone/>
            </a:pPr>
            <a:endParaRPr lang="cs-CZ" altLang="cs-CZ" b="1" smtClean="0"/>
          </a:p>
          <a:p>
            <a:pPr marL="0" indent="0" algn="ctr">
              <a:buFont typeface="Wingdings 2" panose="05020102010507070707" pitchFamily="18" charset="2"/>
              <a:buNone/>
            </a:pPr>
            <a:r>
              <a:rPr lang="cs-CZ" altLang="cs-CZ" b="1" smtClean="0"/>
              <a:t>VÁPNÍK</a:t>
            </a:r>
          </a:p>
        </p:txBody>
      </p:sp>
      <p:pic>
        <p:nvPicPr>
          <p:cNvPr id="4198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3141663"/>
            <a:ext cx="3240087" cy="303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1990" name="Picture 2" descr="C:\Documents and Settings\Verunka\Dokumenty\Dropbox\UNKA\UNKA\PROJEKTY\VIP\foto-všec\BROŽURA\várka_první\foto-3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9838" y="3500438"/>
            <a:ext cx="3217862" cy="214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1" name="TextovéPole 6"/>
          <p:cNvSpPr txBox="1">
            <a:spLocks noChangeArrowheads="1"/>
          </p:cNvSpPr>
          <p:nvPr/>
        </p:nvSpPr>
        <p:spPr bwMode="auto">
          <a:xfrm>
            <a:off x="5940425" y="5876925"/>
            <a:ext cx="20161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62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marL="742950" indent="-285750">
              <a:lnSpc>
                <a:spcPct val="62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marL="1143000" indent="-228600">
              <a:lnSpc>
                <a:spcPct val="62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marL="1600200" indent="-228600">
              <a:lnSpc>
                <a:spcPct val="62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marL="2057400" indent="-228600">
              <a:lnSpc>
                <a:spcPct val="62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lnSpc>
                <a:spcPct val="6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lnSpc>
                <a:spcPct val="6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lnSpc>
                <a:spcPct val="6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lnSpc>
                <a:spcPct val="6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eaLnBrk="1" hangingPunct="1"/>
            <a:r>
              <a:rPr lang="cs-CZ" altLang="cs-CZ" sz="1600">
                <a:solidFill>
                  <a:schemeClr val="tx1"/>
                </a:solidFill>
              </a:rPr>
              <a:t>zdroj: pav.rvp.cz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1"/>
          <p:cNvSpPr txBox="1">
            <a:spLocks noChangeArrowheads="1"/>
          </p:cNvSpPr>
          <p:nvPr/>
        </p:nvSpPr>
        <p:spPr bwMode="auto">
          <a:xfrm>
            <a:off x="457200" y="314325"/>
            <a:ext cx="8229600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46800" rIns="0" bIns="0" anchor="b"/>
          <a:lstStyle>
            <a:lvl1pPr>
              <a:lnSpc>
                <a:spcPct val="80000"/>
              </a:lnSpc>
              <a:spcBef>
                <a:spcPts val="65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marL="742950" indent="-285750">
              <a:lnSpc>
                <a:spcPct val="80000"/>
              </a:lnSpc>
              <a:spcBef>
                <a:spcPts val="600"/>
              </a:spcBef>
              <a:buClr>
                <a:srgbClr val="0F6FC6"/>
              </a:buClr>
              <a:buSzPct val="85000"/>
              <a:buFont typeface="Wingdings 2" panose="05020102010507070707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marL="1143000" indent="-228600">
              <a:lnSpc>
                <a:spcPct val="80000"/>
              </a:lnSpc>
              <a:spcBef>
                <a:spcPts val="525"/>
              </a:spcBef>
              <a:buClr>
                <a:srgbClr val="009DD9"/>
              </a:buClr>
              <a:buSzPct val="70000"/>
              <a:buFont typeface="Wingdings 2" panose="05020102010507070707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100">
                <a:solidFill>
                  <a:srgbClr val="000000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marL="1600200" indent="-228600">
              <a:lnSpc>
                <a:spcPct val="80000"/>
              </a:lnSpc>
              <a:spcBef>
                <a:spcPts val="5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marL="2057400" indent="-228600">
              <a:lnSpc>
                <a:spcPct val="80000"/>
              </a:lnSpc>
              <a:spcBef>
                <a:spcPts val="5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lnSpc>
                <a:spcPct val="80000"/>
              </a:lnSpc>
              <a:spcBef>
                <a:spcPts val="5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lnSpc>
                <a:spcPct val="80000"/>
              </a:lnSpc>
              <a:spcBef>
                <a:spcPts val="5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lnSpc>
                <a:spcPct val="80000"/>
              </a:lnSpc>
              <a:spcBef>
                <a:spcPts val="5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lnSpc>
                <a:spcPct val="80000"/>
              </a:lnSpc>
              <a:spcBef>
                <a:spcPts val="5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0"/>
              </a:spcBef>
              <a:buClr>
                <a:srgbClr val="FF0000"/>
              </a:buClr>
              <a:buSzPct val="100000"/>
              <a:buFont typeface="Calibri" panose="020F0502020204030204" pitchFamily="34" charset="0"/>
              <a:buNone/>
            </a:pPr>
            <a:r>
              <a:rPr lang="en-GB" altLang="cs-CZ" sz="3600" b="1">
                <a:solidFill>
                  <a:srgbClr val="FF0000"/>
                </a:solidFill>
                <a:latin typeface="Arial" panose="020B0604020202020204" pitchFamily="34" charset="0"/>
              </a:rPr>
              <a:t>Laktózová intolerance</a:t>
            </a:r>
            <a:br>
              <a:rPr lang="en-GB" altLang="cs-CZ" sz="3600" b="1">
                <a:solidFill>
                  <a:srgbClr val="FF0000"/>
                </a:solidFill>
                <a:latin typeface="Arial" panose="020B0604020202020204" pitchFamily="34" charset="0"/>
              </a:rPr>
            </a:br>
            <a:r>
              <a:rPr lang="en-GB" altLang="cs-CZ" sz="3600" b="1">
                <a:solidFill>
                  <a:srgbClr val="FF0000"/>
                </a:solidFill>
                <a:latin typeface="Arial" panose="020B0604020202020204" pitchFamily="34" charset="0"/>
              </a:rPr>
              <a:t>X rizikové faktory osteoporózy</a:t>
            </a:r>
          </a:p>
        </p:txBody>
      </p:sp>
      <p:sp>
        <p:nvSpPr>
          <p:cNvPr id="43011" name="Text Box 2"/>
          <p:cNvSpPr txBox="1">
            <a:spLocks noChangeArrowheads="1"/>
          </p:cNvSpPr>
          <p:nvPr/>
        </p:nvSpPr>
        <p:spPr bwMode="auto">
          <a:xfrm>
            <a:off x="457200" y="1604963"/>
            <a:ext cx="8229600" cy="473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261938" indent="-261938">
              <a:lnSpc>
                <a:spcPct val="80000"/>
              </a:lnSpc>
              <a:spcBef>
                <a:spcPts val="65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tabLst>
                <a:tab pos="261938" algn="l"/>
                <a:tab pos="709613" algn="l"/>
                <a:tab pos="1158875" algn="l"/>
                <a:tab pos="1608138" algn="l"/>
                <a:tab pos="2057400" algn="l"/>
                <a:tab pos="2506663" algn="l"/>
                <a:tab pos="2955925" algn="l"/>
                <a:tab pos="3405188" algn="l"/>
                <a:tab pos="3854450" algn="l"/>
                <a:tab pos="4303713" algn="l"/>
                <a:tab pos="4752975" algn="l"/>
                <a:tab pos="5202238" algn="l"/>
                <a:tab pos="5651500" algn="l"/>
                <a:tab pos="6100763" algn="l"/>
                <a:tab pos="6550025" algn="l"/>
                <a:tab pos="6999288" algn="l"/>
                <a:tab pos="7448550" algn="l"/>
                <a:tab pos="7897813" algn="l"/>
                <a:tab pos="8347075" algn="l"/>
                <a:tab pos="8796338" algn="l"/>
                <a:tab pos="9245600" algn="l"/>
              </a:tabLst>
              <a:defRPr sz="2600">
                <a:solidFill>
                  <a:srgbClr val="000000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marL="742950" indent="-285750">
              <a:lnSpc>
                <a:spcPct val="80000"/>
              </a:lnSpc>
              <a:spcBef>
                <a:spcPts val="600"/>
              </a:spcBef>
              <a:buClr>
                <a:srgbClr val="0F6FC6"/>
              </a:buClr>
              <a:buSzPct val="85000"/>
              <a:buFont typeface="Wingdings 2" panose="05020102010507070707" pitchFamily="18" charset="2"/>
              <a:buChar char=""/>
              <a:tabLst>
                <a:tab pos="261938" algn="l"/>
                <a:tab pos="709613" algn="l"/>
                <a:tab pos="1158875" algn="l"/>
                <a:tab pos="1608138" algn="l"/>
                <a:tab pos="2057400" algn="l"/>
                <a:tab pos="2506663" algn="l"/>
                <a:tab pos="2955925" algn="l"/>
                <a:tab pos="3405188" algn="l"/>
                <a:tab pos="3854450" algn="l"/>
                <a:tab pos="4303713" algn="l"/>
                <a:tab pos="4752975" algn="l"/>
                <a:tab pos="5202238" algn="l"/>
                <a:tab pos="5651500" algn="l"/>
                <a:tab pos="6100763" algn="l"/>
                <a:tab pos="6550025" algn="l"/>
                <a:tab pos="6999288" algn="l"/>
                <a:tab pos="7448550" algn="l"/>
                <a:tab pos="7897813" algn="l"/>
                <a:tab pos="8347075" algn="l"/>
                <a:tab pos="8796338" algn="l"/>
                <a:tab pos="9245600" algn="l"/>
              </a:tabLst>
              <a:defRPr sz="2400">
                <a:solidFill>
                  <a:srgbClr val="000000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marL="1143000" indent="-228600">
              <a:lnSpc>
                <a:spcPct val="80000"/>
              </a:lnSpc>
              <a:spcBef>
                <a:spcPts val="525"/>
              </a:spcBef>
              <a:buClr>
                <a:srgbClr val="009DD9"/>
              </a:buClr>
              <a:buSzPct val="70000"/>
              <a:buFont typeface="Wingdings 2" panose="05020102010507070707" pitchFamily="18" charset="2"/>
              <a:buChar char=""/>
              <a:tabLst>
                <a:tab pos="261938" algn="l"/>
                <a:tab pos="709613" algn="l"/>
                <a:tab pos="1158875" algn="l"/>
                <a:tab pos="1608138" algn="l"/>
                <a:tab pos="2057400" algn="l"/>
                <a:tab pos="2506663" algn="l"/>
                <a:tab pos="2955925" algn="l"/>
                <a:tab pos="3405188" algn="l"/>
                <a:tab pos="3854450" algn="l"/>
                <a:tab pos="4303713" algn="l"/>
                <a:tab pos="4752975" algn="l"/>
                <a:tab pos="5202238" algn="l"/>
                <a:tab pos="5651500" algn="l"/>
                <a:tab pos="6100763" algn="l"/>
                <a:tab pos="6550025" algn="l"/>
                <a:tab pos="6999288" algn="l"/>
                <a:tab pos="7448550" algn="l"/>
                <a:tab pos="7897813" algn="l"/>
                <a:tab pos="8347075" algn="l"/>
                <a:tab pos="8796338" algn="l"/>
                <a:tab pos="9245600" algn="l"/>
              </a:tabLst>
              <a:defRPr sz="2100">
                <a:solidFill>
                  <a:srgbClr val="000000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marL="1600200" indent="-228600">
              <a:lnSpc>
                <a:spcPct val="80000"/>
              </a:lnSpc>
              <a:spcBef>
                <a:spcPts val="5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tabLst>
                <a:tab pos="261938" algn="l"/>
                <a:tab pos="709613" algn="l"/>
                <a:tab pos="1158875" algn="l"/>
                <a:tab pos="1608138" algn="l"/>
                <a:tab pos="2057400" algn="l"/>
                <a:tab pos="2506663" algn="l"/>
                <a:tab pos="2955925" algn="l"/>
                <a:tab pos="3405188" algn="l"/>
                <a:tab pos="3854450" algn="l"/>
                <a:tab pos="4303713" algn="l"/>
                <a:tab pos="4752975" algn="l"/>
                <a:tab pos="5202238" algn="l"/>
                <a:tab pos="5651500" algn="l"/>
                <a:tab pos="6100763" algn="l"/>
                <a:tab pos="6550025" algn="l"/>
                <a:tab pos="6999288" algn="l"/>
                <a:tab pos="7448550" algn="l"/>
                <a:tab pos="7897813" algn="l"/>
                <a:tab pos="8347075" algn="l"/>
                <a:tab pos="8796338" algn="l"/>
                <a:tab pos="9245600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marL="2057400" indent="-228600">
              <a:lnSpc>
                <a:spcPct val="80000"/>
              </a:lnSpc>
              <a:spcBef>
                <a:spcPts val="5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tabLst>
                <a:tab pos="261938" algn="l"/>
                <a:tab pos="709613" algn="l"/>
                <a:tab pos="1158875" algn="l"/>
                <a:tab pos="1608138" algn="l"/>
                <a:tab pos="2057400" algn="l"/>
                <a:tab pos="2506663" algn="l"/>
                <a:tab pos="2955925" algn="l"/>
                <a:tab pos="3405188" algn="l"/>
                <a:tab pos="3854450" algn="l"/>
                <a:tab pos="4303713" algn="l"/>
                <a:tab pos="4752975" algn="l"/>
                <a:tab pos="5202238" algn="l"/>
                <a:tab pos="5651500" algn="l"/>
                <a:tab pos="6100763" algn="l"/>
                <a:tab pos="6550025" algn="l"/>
                <a:tab pos="6999288" algn="l"/>
                <a:tab pos="7448550" algn="l"/>
                <a:tab pos="7897813" algn="l"/>
                <a:tab pos="8347075" algn="l"/>
                <a:tab pos="8796338" algn="l"/>
                <a:tab pos="9245600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lnSpc>
                <a:spcPct val="80000"/>
              </a:lnSpc>
              <a:spcBef>
                <a:spcPts val="5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tabLst>
                <a:tab pos="261938" algn="l"/>
                <a:tab pos="709613" algn="l"/>
                <a:tab pos="1158875" algn="l"/>
                <a:tab pos="1608138" algn="l"/>
                <a:tab pos="2057400" algn="l"/>
                <a:tab pos="2506663" algn="l"/>
                <a:tab pos="2955925" algn="l"/>
                <a:tab pos="3405188" algn="l"/>
                <a:tab pos="3854450" algn="l"/>
                <a:tab pos="4303713" algn="l"/>
                <a:tab pos="4752975" algn="l"/>
                <a:tab pos="5202238" algn="l"/>
                <a:tab pos="5651500" algn="l"/>
                <a:tab pos="6100763" algn="l"/>
                <a:tab pos="6550025" algn="l"/>
                <a:tab pos="6999288" algn="l"/>
                <a:tab pos="7448550" algn="l"/>
                <a:tab pos="7897813" algn="l"/>
                <a:tab pos="8347075" algn="l"/>
                <a:tab pos="8796338" algn="l"/>
                <a:tab pos="9245600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lnSpc>
                <a:spcPct val="80000"/>
              </a:lnSpc>
              <a:spcBef>
                <a:spcPts val="5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tabLst>
                <a:tab pos="261938" algn="l"/>
                <a:tab pos="709613" algn="l"/>
                <a:tab pos="1158875" algn="l"/>
                <a:tab pos="1608138" algn="l"/>
                <a:tab pos="2057400" algn="l"/>
                <a:tab pos="2506663" algn="l"/>
                <a:tab pos="2955925" algn="l"/>
                <a:tab pos="3405188" algn="l"/>
                <a:tab pos="3854450" algn="l"/>
                <a:tab pos="4303713" algn="l"/>
                <a:tab pos="4752975" algn="l"/>
                <a:tab pos="5202238" algn="l"/>
                <a:tab pos="5651500" algn="l"/>
                <a:tab pos="6100763" algn="l"/>
                <a:tab pos="6550025" algn="l"/>
                <a:tab pos="6999288" algn="l"/>
                <a:tab pos="7448550" algn="l"/>
                <a:tab pos="7897813" algn="l"/>
                <a:tab pos="8347075" algn="l"/>
                <a:tab pos="8796338" algn="l"/>
                <a:tab pos="9245600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lnSpc>
                <a:spcPct val="80000"/>
              </a:lnSpc>
              <a:spcBef>
                <a:spcPts val="5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tabLst>
                <a:tab pos="261938" algn="l"/>
                <a:tab pos="709613" algn="l"/>
                <a:tab pos="1158875" algn="l"/>
                <a:tab pos="1608138" algn="l"/>
                <a:tab pos="2057400" algn="l"/>
                <a:tab pos="2506663" algn="l"/>
                <a:tab pos="2955925" algn="l"/>
                <a:tab pos="3405188" algn="l"/>
                <a:tab pos="3854450" algn="l"/>
                <a:tab pos="4303713" algn="l"/>
                <a:tab pos="4752975" algn="l"/>
                <a:tab pos="5202238" algn="l"/>
                <a:tab pos="5651500" algn="l"/>
                <a:tab pos="6100763" algn="l"/>
                <a:tab pos="6550025" algn="l"/>
                <a:tab pos="6999288" algn="l"/>
                <a:tab pos="7448550" algn="l"/>
                <a:tab pos="7897813" algn="l"/>
                <a:tab pos="8347075" algn="l"/>
                <a:tab pos="8796338" algn="l"/>
                <a:tab pos="9245600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lnSpc>
                <a:spcPct val="80000"/>
              </a:lnSpc>
              <a:spcBef>
                <a:spcPts val="5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tabLst>
                <a:tab pos="261938" algn="l"/>
                <a:tab pos="709613" algn="l"/>
                <a:tab pos="1158875" algn="l"/>
                <a:tab pos="1608138" algn="l"/>
                <a:tab pos="2057400" algn="l"/>
                <a:tab pos="2506663" algn="l"/>
                <a:tab pos="2955925" algn="l"/>
                <a:tab pos="3405188" algn="l"/>
                <a:tab pos="3854450" algn="l"/>
                <a:tab pos="4303713" algn="l"/>
                <a:tab pos="4752975" algn="l"/>
                <a:tab pos="5202238" algn="l"/>
                <a:tab pos="5651500" algn="l"/>
                <a:tab pos="6100763" algn="l"/>
                <a:tab pos="6550025" algn="l"/>
                <a:tab pos="6999288" algn="l"/>
                <a:tab pos="7448550" algn="l"/>
                <a:tab pos="7897813" algn="l"/>
                <a:tab pos="8347075" algn="l"/>
                <a:tab pos="8796338" algn="l"/>
                <a:tab pos="9245600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eaLnBrk="1" hangingPunct="1">
              <a:lnSpc>
                <a:spcPct val="104000"/>
              </a:lnSpc>
              <a:spcBef>
                <a:spcPts val="450"/>
              </a:spcBef>
              <a:buSzPct val="100000"/>
            </a:pPr>
            <a:r>
              <a:rPr lang="en-GB" altLang="cs-CZ" b="1" u="sng">
                <a:latin typeface="Arial" panose="020B0604020202020204" pitchFamily="34" charset="0"/>
              </a:rPr>
              <a:t>Vnitřní faktory:</a:t>
            </a:r>
            <a:br>
              <a:rPr lang="en-GB" altLang="cs-CZ" b="1" u="sng">
                <a:latin typeface="Arial" panose="020B0604020202020204" pitchFamily="34" charset="0"/>
              </a:rPr>
            </a:br>
            <a:r>
              <a:rPr lang="en-GB" altLang="cs-CZ" sz="2400">
                <a:latin typeface="Arial" panose="020B0604020202020204" pitchFamily="34" charset="0"/>
              </a:rPr>
              <a:t>- Genetické faktory</a:t>
            </a:r>
            <a:br>
              <a:rPr lang="en-GB" altLang="cs-CZ" sz="2400">
                <a:latin typeface="Arial" panose="020B0604020202020204" pitchFamily="34" charset="0"/>
              </a:rPr>
            </a:br>
            <a:r>
              <a:rPr lang="en-GB" altLang="cs-CZ" sz="2400">
                <a:latin typeface="Arial" panose="020B0604020202020204" pitchFamily="34" charset="0"/>
              </a:rPr>
              <a:t>- Věk a pohlaví</a:t>
            </a:r>
            <a:br>
              <a:rPr lang="en-GB" altLang="cs-CZ" sz="2400">
                <a:latin typeface="Arial" panose="020B0604020202020204" pitchFamily="34" charset="0"/>
              </a:rPr>
            </a:br>
            <a:r>
              <a:rPr lang="en-GB" altLang="cs-CZ" sz="2400">
                <a:latin typeface="Arial" panose="020B0604020202020204" pitchFamily="34" charset="0"/>
              </a:rPr>
              <a:t>- Geografické vlivy</a:t>
            </a:r>
            <a:r>
              <a:rPr lang="en-GB" altLang="cs-CZ" sz="2500">
                <a:latin typeface="Arial" panose="020B0604020202020204" pitchFamily="34" charset="0"/>
              </a:rPr>
              <a:t/>
            </a:r>
            <a:br>
              <a:rPr lang="en-GB" altLang="cs-CZ" sz="2500">
                <a:latin typeface="Arial" panose="020B0604020202020204" pitchFamily="34" charset="0"/>
              </a:rPr>
            </a:br>
            <a:r>
              <a:rPr lang="en-GB" altLang="cs-CZ" sz="1800">
                <a:latin typeface="Arial" panose="020B0604020202020204" pitchFamily="34" charset="0"/>
              </a:rPr>
              <a:t>  </a:t>
            </a:r>
          </a:p>
          <a:p>
            <a:pPr eaLnBrk="1" hangingPunct="1">
              <a:lnSpc>
                <a:spcPct val="104000"/>
              </a:lnSpc>
              <a:spcBef>
                <a:spcPts val="600"/>
              </a:spcBef>
              <a:buSzPct val="100000"/>
            </a:pPr>
            <a:r>
              <a:rPr lang="en-GB" altLang="cs-CZ" b="1" u="sng">
                <a:latin typeface="Arial" panose="020B0604020202020204" pitchFamily="34" charset="0"/>
              </a:rPr>
              <a:t>Vnejší faktory:</a:t>
            </a:r>
            <a:br>
              <a:rPr lang="en-GB" altLang="cs-CZ" b="1" u="sng">
                <a:latin typeface="Arial" panose="020B0604020202020204" pitchFamily="34" charset="0"/>
              </a:rPr>
            </a:br>
            <a:r>
              <a:rPr lang="en-GB" altLang="cs-CZ" sz="2400">
                <a:latin typeface="Arial" panose="020B0604020202020204" pitchFamily="34" charset="0"/>
              </a:rPr>
              <a:t>- neadekvátní příjem živin: nízký příjem Ca, nedostatek vit. D, příjem bílkovin, fosforu</a:t>
            </a:r>
            <a:br>
              <a:rPr lang="en-GB" altLang="cs-CZ" sz="2400">
                <a:latin typeface="Arial" panose="020B0604020202020204" pitchFamily="34" charset="0"/>
              </a:rPr>
            </a:br>
            <a:r>
              <a:rPr lang="en-GB" altLang="cs-CZ" sz="2400">
                <a:latin typeface="Arial" panose="020B0604020202020204" pitchFamily="34" charset="0"/>
              </a:rPr>
              <a:t>- nízká pohybová aktivita</a:t>
            </a:r>
            <a:br>
              <a:rPr lang="en-GB" altLang="cs-CZ" sz="2400">
                <a:latin typeface="Arial" panose="020B0604020202020204" pitchFamily="34" charset="0"/>
              </a:rPr>
            </a:br>
            <a:r>
              <a:rPr lang="en-GB" altLang="cs-CZ" sz="2400">
                <a:latin typeface="Arial" panose="020B0604020202020204" pitchFamily="34" charset="0"/>
              </a:rPr>
              <a:t>- kouření, alkohol</a:t>
            </a:r>
            <a:br>
              <a:rPr lang="en-GB" altLang="cs-CZ" sz="2400">
                <a:latin typeface="Arial" panose="020B0604020202020204" pitchFamily="34" charset="0"/>
              </a:rPr>
            </a:br>
            <a:r>
              <a:rPr lang="en-GB" altLang="cs-CZ" sz="2400">
                <a:latin typeface="Arial" panose="020B0604020202020204" pitchFamily="34" charset="0"/>
              </a:rPr>
              <a:t>- kofein a kolové nápoje</a:t>
            </a:r>
            <a:br>
              <a:rPr lang="en-GB" altLang="cs-CZ" sz="2400">
                <a:latin typeface="Arial" panose="020B0604020202020204" pitchFamily="34" charset="0"/>
              </a:rPr>
            </a:br>
            <a:r>
              <a:rPr lang="en-GB" altLang="cs-CZ" sz="2400">
                <a:latin typeface="Arial" panose="020B0604020202020204" pitchFamily="34" charset="0"/>
              </a:rPr>
              <a:t>- nízká hmotnost</a:t>
            </a:r>
          </a:p>
        </p:txBody>
      </p:sp>
      <p:pic>
        <p:nvPicPr>
          <p:cNvPr id="4301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3438" y="4735513"/>
            <a:ext cx="1314450" cy="184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3013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3163" y="4984750"/>
            <a:ext cx="15494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3014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2339975"/>
            <a:ext cx="2390775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3015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5950" y="2473325"/>
            <a:ext cx="1144588" cy="130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3016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450" y="1555750"/>
            <a:ext cx="1955800" cy="168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3017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720725"/>
            <a:ext cx="866775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1"/>
          <p:cNvSpPr txBox="1">
            <a:spLocks noChangeArrowheads="1"/>
          </p:cNvSpPr>
          <p:nvPr/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46800" rIns="0" bIns="0" anchor="b"/>
          <a:lstStyle>
            <a:lvl1pPr>
              <a:lnSpc>
                <a:spcPct val="80000"/>
              </a:lnSpc>
              <a:spcBef>
                <a:spcPts val="65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marL="742950" indent="-285750">
              <a:lnSpc>
                <a:spcPct val="80000"/>
              </a:lnSpc>
              <a:spcBef>
                <a:spcPts val="600"/>
              </a:spcBef>
              <a:buClr>
                <a:srgbClr val="0F6FC6"/>
              </a:buClr>
              <a:buSzPct val="85000"/>
              <a:buFont typeface="Wingdings 2" panose="05020102010507070707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marL="1143000" indent="-228600">
              <a:lnSpc>
                <a:spcPct val="80000"/>
              </a:lnSpc>
              <a:spcBef>
                <a:spcPts val="525"/>
              </a:spcBef>
              <a:buClr>
                <a:srgbClr val="009DD9"/>
              </a:buClr>
              <a:buSzPct val="70000"/>
              <a:buFont typeface="Wingdings 2" panose="05020102010507070707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100">
                <a:solidFill>
                  <a:srgbClr val="000000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marL="1600200" indent="-228600">
              <a:lnSpc>
                <a:spcPct val="80000"/>
              </a:lnSpc>
              <a:spcBef>
                <a:spcPts val="5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marL="2057400" indent="-228600">
              <a:lnSpc>
                <a:spcPct val="80000"/>
              </a:lnSpc>
              <a:spcBef>
                <a:spcPts val="5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lnSpc>
                <a:spcPct val="80000"/>
              </a:lnSpc>
              <a:spcBef>
                <a:spcPts val="5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lnSpc>
                <a:spcPct val="80000"/>
              </a:lnSpc>
              <a:spcBef>
                <a:spcPts val="5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lnSpc>
                <a:spcPct val="80000"/>
              </a:lnSpc>
              <a:spcBef>
                <a:spcPts val="5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lnSpc>
                <a:spcPct val="80000"/>
              </a:lnSpc>
              <a:spcBef>
                <a:spcPts val="5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rgbClr val="04617B"/>
              </a:buClr>
              <a:buSzPct val="100000"/>
              <a:buFont typeface="Calibri" panose="020F0502020204030204" pitchFamily="34" charset="0"/>
              <a:buNone/>
            </a:pPr>
            <a:r>
              <a:rPr lang="en-GB" altLang="cs-CZ" sz="5000">
                <a:solidFill>
                  <a:srgbClr val="04617B"/>
                </a:solidFill>
                <a:latin typeface="Arial" panose="020B0604020202020204" pitchFamily="34" charset="0"/>
              </a:rPr>
              <a:t>Kazuistika</a:t>
            </a:r>
          </a:p>
        </p:txBody>
      </p:sp>
      <p:sp>
        <p:nvSpPr>
          <p:cNvPr id="45059" name="Text Box 2"/>
          <p:cNvSpPr txBox="1">
            <a:spLocks noChangeArrowheads="1"/>
          </p:cNvSpPr>
          <p:nvPr/>
        </p:nvSpPr>
        <p:spPr bwMode="auto">
          <a:xfrm>
            <a:off x="457200" y="1935163"/>
            <a:ext cx="8229600" cy="442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261938" indent="-261938">
              <a:lnSpc>
                <a:spcPct val="80000"/>
              </a:lnSpc>
              <a:spcBef>
                <a:spcPts val="65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tabLst>
                <a:tab pos="261938" algn="l"/>
                <a:tab pos="709613" algn="l"/>
                <a:tab pos="1158875" algn="l"/>
                <a:tab pos="1608138" algn="l"/>
                <a:tab pos="2057400" algn="l"/>
                <a:tab pos="2506663" algn="l"/>
                <a:tab pos="2955925" algn="l"/>
                <a:tab pos="3405188" algn="l"/>
                <a:tab pos="3854450" algn="l"/>
                <a:tab pos="4303713" algn="l"/>
                <a:tab pos="4752975" algn="l"/>
                <a:tab pos="5202238" algn="l"/>
                <a:tab pos="5651500" algn="l"/>
                <a:tab pos="6100763" algn="l"/>
                <a:tab pos="6550025" algn="l"/>
                <a:tab pos="6999288" algn="l"/>
                <a:tab pos="7448550" algn="l"/>
                <a:tab pos="7897813" algn="l"/>
                <a:tab pos="8347075" algn="l"/>
                <a:tab pos="8796338" algn="l"/>
                <a:tab pos="9245600" algn="l"/>
              </a:tabLst>
              <a:defRPr sz="2600">
                <a:solidFill>
                  <a:srgbClr val="000000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marL="742950" indent="-285750">
              <a:lnSpc>
                <a:spcPct val="80000"/>
              </a:lnSpc>
              <a:spcBef>
                <a:spcPts val="600"/>
              </a:spcBef>
              <a:buClr>
                <a:srgbClr val="0F6FC6"/>
              </a:buClr>
              <a:buSzPct val="85000"/>
              <a:buFont typeface="Wingdings 2" panose="05020102010507070707" pitchFamily="18" charset="2"/>
              <a:buChar char=""/>
              <a:tabLst>
                <a:tab pos="261938" algn="l"/>
                <a:tab pos="709613" algn="l"/>
                <a:tab pos="1158875" algn="l"/>
                <a:tab pos="1608138" algn="l"/>
                <a:tab pos="2057400" algn="l"/>
                <a:tab pos="2506663" algn="l"/>
                <a:tab pos="2955925" algn="l"/>
                <a:tab pos="3405188" algn="l"/>
                <a:tab pos="3854450" algn="l"/>
                <a:tab pos="4303713" algn="l"/>
                <a:tab pos="4752975" algn="l"/>
                <a:tab pos="5202238" algn="l"/>
                <a:tab pos="5651500" algn="l"/>
                <a:tab pos="6100763" algn="l"/>
                <a:tab pos="6550025" algn="l"/>
                <a:tab pos="6999288" algn="l"/>
                <a:tab pos="7448550" algn="l"/>
                <a:tab pos="7897813" algn="l"/>
                <a:tab pos="8347075" algn="l"/>
                <a:tab pos="8796338" algn="l"/>
                <a:tab pos="9245600" algn="l"/>
              </a:tabLst>
              <a:defRPr sz="2400">
                <a:solidFill>
                  <a:srgbClr val="000000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marL="1143000" indent="-228600">
              <a:lnSpc>
                <a:spcPct val="80000"/>
              </a:lnSpc>
              <a:spcBef>
                <a:spcPts val="525"/>
              </a:spcBef>
              <a:buClr>
                <a:srgbClr val="009DD9"/>
              </a:buClr>
              <a:buSzPct val="70000"/>
              <a:buFont typeface="Wingdings 2" panose="05020102010507070707" pitchFamily="18" charset="2"/>
              <a:buChar char=""/>
              <a:tabLst>
                <a:tab pos="261938" algn="l"/>
                <a:tab pos="709613" algn="l"/>
                <a:tab pos="1158875" algn="l"/>
                <a:tab pos="1608138" algn="l"/>
                <a:tab pos="2057400" algn="l"/>
                <a:tab pos="2506663" algn="l"/>
                <a:tab pos="2955925" algn="l"/>
                <a:tab pos="3405188" algn="l"/>
                <a:tab pos="3854450" algn="l"/>
                <a:tab pos="4303713" algn="l"/>
                <a:tab pos="4752975" algn="l"/>
                <a:tab pos="5202238" algn="l"/>
                <a:tab pos="5651500" algn="l"/>
                <a:tab pos="6100763" algn="l"/>
                <a:tab pos="6550025" algn="l"/>
                <a:tab pos="6999288" algn="l"/>
                <a:tab pos="7448550" algn="l"/>
                <a:tab pos="7897813" algn="l"/>
                <a:tab pos="8347075" algn="l"/>
                <a:tab pos="8796338" algn="l"/>
                <a:tab pos="9245600" algn="l"/>
              </a:tabLst>
              <a:defRPr sz="2100">
                <a:solidFill>
                  <a:srgbClr val="000000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marL="1600200" indent="-228600">
              <a:lnSpc>
                <a:spcPct val="80000"/>
              </a:lnSpc>
              <a:spcBef>
                <a:spcPts val="5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tabLst>
                <a:tab pos="261938" algn="l"/>
                <a:tab pos="709613" algn="l"/>
                <a:tab pos="1158875" algn="l"/>
                <a:tab pos="1608138" algn="l"/>
                <a:tab pos="2057400" algn="l"/>
                <a:tab pos="2506663" algn="l"/>
                <a:tab pos="2955925" algn="l"/>
                <a:tab pos="3405188" algn="l"/>
                <a:tab pos="3854450" algn="l"/>
                <a:tab pos="4303713" algn="l"/>
                <a:tab pos="4752975" algn="l"/>
                <a:tab pos="5202238" algn="l"/>
                <a:tab pos="5651500" algn="l"/>
                <a:tab pos="6100763" algn="l"/>
                <a:tab pos="6550025" algn="l"/>
                <a:tab pos="6999288" algn="l"/>
                <a:tab pos="7448550" algn="l"/>
                <a:tab pos="7897813" algn="l"/>
                <a:tab pos="8347075" algn="l"/>
                <a:tab pos="8796338" algn="l"/>
                <a:tab pos="9245600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marL="2057400" indent="-228600">
              <a:lnSpc>
                <a:spcPct val="80000"/>
              </a:lnSpc>
              <a:spcBef>
                <a:spcPts val="5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tabLst>
                <a:tab pos="261938" algn="l"/>
                <a:tab pos="709613" algn="l"/>
                <a:tab pos="1158875" algn="l"/>
                <a:tab pos="1608138" algn="l"/>
                <a:tab pos="2057400" algn="l"/>
                <a:tab pos="2506663" algn="l"/>
                <a:tab pos="2955925" algn="l"/>
                <a:tab pos="3405188" algn="l"/>
                <a:tab pos="3854450" algn="l"/>
                <a:tab pos="4303713" algn="l"/>
                <a:tab pos="4752975" algn="l"/>
                <a:tab pos="5202238" algn="l"/>
                <a:tab pos="5651500" algn="l"/>
                <a:tab pos="6100763" algn="l"/>
                <a:tab pos="6550025" algn="l"/>
                <a:tab pos="6999288" algn="l"/>
                <a:tab pos="7448550" algn="l"/>
                <a:tab pos="7897813" algn="l"/>
                <a:tab pos="8347075" algn="l"/>
                <a:tab pos="8796338" algn="l"/>
                <a:tab pos="9245600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lnSpc>
                <a:spcPct val="80000"/>
              </a:lnSpc>
              <a:spcBef>
                <a:spcPts val="5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tabLst>
                <a:tab pos="261938" algn="l"/>
                <a:tab pos="709613" algn="l"/>
                <a:tab pos="1158875" algn="l"/>
                <a:tab pos="1608138" algn="l"/>
                <a:tab pos="2057400" algn="l"/>
                <a:tab pos="2506663" algn="l"/>
                <a:tab pos="2955925" algn="l"/>
                <a:tab pos="3405188" algn="l"/>
                <a:tab pos="3854450" algn="l"/>
                <a:tab pos="4303713" algn="l"/>
                <a:tab pos="4752975" algn="l"/>
                <a:tab pos="5202238" algn="l"/>
                <a:tab pos="5651500" algn="l"/>
                <a:tab pos="6100763" algn="l"/>
                <a:tab pos="6550025" algn="l"/>
                <a:tab pos="6999288" algn="l"/>
                <a:tab pos="7448550" algn="l"/>
                <a:tab pos="7897813" algn="l"/>
                <a:tab pos="8347075" algn="l"/>
                <a:tab pos="8796338" algn="l"/>
                <a:tab pos="9245600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lnSpc>
                <a:spcPct val="80000"/>
              </a:lnSpc>
              <a:spcBef>
                <a:spcPts val="5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tabLst>
                <a:tab pos="261938" algn="l"/>
                <a:tab pos="709613" algn="l"/>
                <a:tab pos="1158875" algn="l"/>
                <a:tab pos="1608138" algn="l"/>
                <a:tab pos="2057400" algn="l"/>
                <a:tab pos="2506663" algn="l"/>
                <a:tab pos="2955925" algn="l"/>
                <a:tab pos="3405188" algn="l"/>
                <a:tab pos="3854450" algn="l"/>
                <a:tab pos="4303713" algn="l"/>
                <a:tab pos="4752975" algn="l"/>
                <a:tab pos="5202238" algn="l"/>
                <a:tab pos="5651500" algn="l"/>
                <a:tab pos="6100763" algn="l"/>
                <a:tab pos="6550025" algn="l"/>
                <a:tab pos="6999288" algn="l"/>
                <a:tab pos="7448550" algn="l"/>
                <a:tab pos="7897813" algn="l"/>
                <a:tab pos="8347075" algn="l"/>
                <a:tab pos="8796338" algn="l"/>
                <a:tab pos="9245600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lnSpc>
                <a:spcPct val="80000"/>
              </a:lnSpc>
              <a:spcBef>
                <a:spcPts val="5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tabLst>
                <a:tab pos="261938" algn="l"/>
                <a:tab pos="709613" algn="l"/>
                <a:tab pos="1158875" algn="l"/>
                <a:tab pos="1608138" algn="l"/>
                <a:tab pos="2057400" algn="l"/>
                <a:tab pos="2506663" algn="l"/>
                <a:tab pos="2955925" algn="l"/>
                <a:tab pos="3405188" algn="l"/>
                <a:tab pos="3854450" algn="l"/>
                <a:tab pos="4303713" algn="l"/>
                <a:tab pos="4752975" algn="l"/>
                <a:tab pos="5202238" algn="l"/>
                <a:tab pos="5651500" algn="l"/>
                <a:tab pos="6100763" algn="l"/>
                <a:tab pos="6550025" algn="l"/>
                <a:tab pos="6999288" algn="l"/>
                <a:tab pos="7448550" algn="l"/>
                <a:tab pos="7897813" algn="l"/>
                <a:tab pos="8347075" algn="l"/>
                <a:tab pos="8796338" algn="l"/>
                <a:tab pos="9245600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lnSpc>
                <a:spcPct val="80000"/>
              </a:lnSpc>
              <a:spcBef>
                <a:spcPts val="5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tabLst>
                <a:tab pos="261938" algn="l"/>
                <a:tab pos="709613" algn="l"/>
                <a:tab pos="1158875" algn="l"/>
                <a:tab pos="1608138" algn="l"/>
                <a:tab pos="2057400" algn="l"/>
                <a:tab pos="2506663" algn="l"/>
                <a:tab pos="2955925" algn="l"/>
                <a:tab pos="3405188" algn="l"/>
                <a:tab pos="3854450" algn="l"/>
                <a:tab pos="4303713" algn="l"/>
                <a:tab pos="4752975" algn="l"/>
                <a:tab pos="5202238" algn="l"/>
                <a:tab pos="5651500" algn="l"/>
                <a:tab pos="6100763" algn="l"/>
                <a:tab pos="6550025" algn="l"/>
                <a:tab pos="6999288" algn="l"/>
                <a:tab pos="7448550" algn="l"/>
                <a:tab pos="7897813" algn="l"/>
                <a:tab pos="8347075" algn="l"/>
                <a:tab pos="8796338" algn="l"/>
                <a:tab pos="9245600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500"/>
              </a:spcBef>
              <a:buSzPct val="100000"/>
            </a:pPr>
            <a:r>
              <a:rPr lang="en-GB" altLang="cs-CZ" sz="2000">
                <a:latin typeface="Arial" panose="020B0604020202020204" pitchFamily="34" charset="0"/>
              </a:rPr>
              <a:t>žena, 26 let, po porodu 1. dítěte  velmi časté trávící obtíže, z důvodu podezření Crohnovy choroby (výskyt v rodině) byla provedena biopsie tenkého střeva – </a:t>
            </a:r>
            <a:r>
              <a:rPr lang="en-GB" altLang="cs-CZ" sz="2000" u="sng">
                <a:latin typeface="Arial" panose="020B0604020202020204" pitchFamily="34" charset="0"/>
              </a:rPr>
              <a:t>diagnóza laktózové intolerance</a:t>
            </a:r>
            <a:br>
              <a:rPr lang="en-GB" altLang="cs-CZ" sz="2000" u="sng">
                <a:latin typeface="Arial" panose="020B0604020202020204" pitchFamily="34" charset="0"/>
              </a:rPr>
            </a:br>
            <a:r>
              <a:rPr lang="en-GB" altLang="cs-CZ" sz="2000" u="sng">
                <a:latin typeface="Arial" panose="020B0604020202020204" pitchFamily="34" charset="0"/>
              </a:rPr>
              <a:t/>
            </a:r>
            <a:br>
              <a:rPr lang="en-GB" altLang="cs-CZ" sz="2000" u="sng">
                <a:latin typeface="Arial" panose="020B0604020202020204" pitchFamily="34" charset="0"/>
              </a:rPr>
            </a:br>
            <a:r>
              <a:rPr lang="en-GB" altLang="cs-CZ" sz="2000" u="sng">
                <a:latin typeface="Arial" panose="020B0604020202020204" pitchFamily="34" charset="0"/>
              </a:rPr>
              <a:t/>
            </a:r>
            <a:br>
              <a:rPr lang="en-GB" altLang="cs-CZ" sz="2000" u="sng">
                <a:latin typeface="Arial" panose="020B0604020202020204" pitchFamily="34" charset="0"/>
              </a:rPr>
            </a:br>
            <a:r>
              <a:rPr lang="en-GB" altLang="cs-CZ" sz="2000" u="sng">
                <a:latin typeface="Arial" panose="020B0604020202020204" pitchFamily="34" charset="0"/>
              </a:rPr>
              <a:t/>
            </a:r>
            <a:br>
              <a:rPr lang="en-GB" altLang="cs-CZ" sz="2000" u="sng">
                <a:latin typeface="Arial" panose="020B0604020202020204" pitchFamily="34" charset="0"/>
              </a:rPr>
            </a:br>
            <a:r>
              <a:rPr lang="en-GB" altLang="cs-CZ" sz="2000" u="sng">
                <a:latin typeface="Arial" panose="020B0604020202020204" pitchFamily="34" charset="0"/>
              </a:rPr>
              <a:t/>
            </a:r>
            <a:br>
              <a:rPr lang="en-GB" altLang="cs-CZ" sz="2000" u="sng">
                <a:latin typeface="Arial" panose="020B0604020202020204" pitchFamily="34" charset="0"/>
              </a:rPr>
            </a:br>
            <a:r>
              <a:rPr lang="en-GB" altLang="cs-CZ" sz="2000" u="sng">
                <a:latin typeface="Arial" panose="020B0604020202020204" pitchFamily="34" charset="0"/>
              </a:rPr>
              <a:t/>
            </a:r>
            <a:br>
              <a:rPr lang="en-GB" altLang="cs-CZ" sz="2000" u="sng">
                <a:latin typeface="Arial" panose="020B0604020202020204" pitchFamily="34" charset="0"/>
              </a:rPr>
            </a:br>
            <a:r>
              <a:rPr lang="en-GB" altLang="cs-CZ" sz="2000" u="sng">
                <a:latin typeface="Arial" panose="020B0604020202020204" pitchFamily="34" charset="0"/>
              </a:rPr>
              <a:t/>
            </a:r>
            <a:br>
              <a:rPr lang="en-GB" altLang="cs-CZ" sz="2000" u="sng">
                <a:latin typeface="Arial" panose="020B0604020202020204" pitchFamily="34" charset="0"/>
              </a:rPr>
            </a:br>
            <a:r>
              <a:rPr lang="en-GB" altLang="cs-CZ" sz="2000" u="sng">
                <a:latin typeface="Arial" panose="020B0604020202020204" pitchFamily="34" charset="0"/>
              </a:rPr>
              <a:t/>
            </a:r>
            <a:br>
              <a:rPr lang="en-GB" altLang="cs-CZ" sz="2000" u="sng">
                <a:latin typeface="Arial" panose="020B0604020202020204" pitchFamily="34" charset="0"/>
              </a:rPr>
            </a:br>
            <a:r>
              <a:rPr lang="en-GB" altLang="cs-CZ" sz="2000" u="sng">
                <a:latin typeface="Arial" panose="020B0604020202020204" pitchFamily="34" charset="0"/>
              </a:rPr>
              <a:t/>
            </a:r>
            <a:br>
              <a:rPr lang="en-GB" altLang="cs-CZ" sz="2000" u="sng">
                <a:latin typeface="Arial" panose="020B0604020202020204" pitchFamily="34" charset="0"/>
              </a:rPr>
            </a:br>
            <a:endParaRPr lang="en-GB" altLang="cs-CZ" sz="2000" u="sng">
              <a:latin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ts val="500"/>
              </a:spcBef>
              <a:buSzPct val="100000"/>
            </a:pPr>
            <a:r>
              <a:rPr lang="en-GB" altLang="cs-CZ" sz="2000">
                <a:latin typeface="Arial" panose="020B0604020202020204" pitchFamily="34" charset="0"/>
              </a:rPr>
              <a:t>v současnosti mléčné výrobky konzumuje, zdravotní obtíže nemá</a:t>
            </a:r>
          </a:p>
        </p:txBody>
      </p:sp>
      <p:grpSp>
        <p:nvGrpSpPr>
          <p:cNvPr id="45060" name="Group 3"/>
          <p:cNvGrpSpPr>
            <a:grpSpLocks/>
          </p:cNvGrpSpPr>
          <p:nvPr/>
        </p:nvGrpSpPr>
        <p:grpSpPr bwMode="auto">
          <a:xfrm>
            <a:off x="1500188" y="3071813"/>
            <a:ext cx="5940425" cy="2374900"/>
            <a:chOff x="945" y="1935"/>
            <a:chExt cx="3742" cy="1496"/>
          </a:xfrm>
        </p:grpSpPr>
        <p:sp>
          <p:nvSpPr>
            <p:cNvPr id="45061" name="Rectangle 4"/>
            <p:cNvSpPr>
              <a:spLocks noChangeArrowheads="1"/>
            </p:cNvSpPr>
            <p:nvPr/>
          </p:nvSpPr>
          <p:spPr bwMode="auto">
            <a:xfrm>
              <a:off x="945" y="1935"/>
              <a:ext cx="1177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760" tIns="0" rIns="68760" bIns="0"/>
            <a:lstStyle>
              <a:lvl1pPr>
                <a:lnSpc>
                  <a:spcPct val="80000"/>
                </a:lnSpc>
                <a:spcBef>
                  <a:spcPts val="65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6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1pPr>
              <a:lvl2pPr marL="742950" indent="-285750">
                <a:lnSpc>
                  <a:spcPct val="80000"/>
                </a:lnSpc>
                <a:spcBef>
                  <a:spcPts val="600"/>
                </a:spcBef>
                <a:buClr>
                  <a:srgbClr val="0F6FC6"/>
                </a:buClr>
                <a:buSzPct val="8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2pPr>
              <a:lvl3pPr marL="1143000" indent="-228600">
                <a:lnSpc>
                  <a:spcPct val="80000"/>
                </a:lnSpc>
                <a:spcBef>
                  <a:spcPts val="525"/>
                </a:spcBef>
                <a:buClr>
                  <a:srgbClr val="009DD9"/>
                </a:buClr>
                <a:buSzPct val="70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1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3pPr>
              <a:lvl4pPr marL="1600200" indent="-228600">
                <a:lnSpc>
                  <a:spcPct val="80000"/>
                </a:lnSpc>
                <a:spcBef>
                  <a:spcPts val="5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4pPr>
              <a:lvl5pPr marL="2057400" indent="-228600">
                <a:lnSpc>
                  <a:spcPct val="80000"/>
                </a:lnSpc>
                <a:spcBef>
                  <a:spcPts val="5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5pPr>
              <a:lvl6pPr marL="2514600" indent="-228600" defTabSz="449263" eaLnBrk="0" fontAlgn="base" hangingPunct="0">
                <a:lnSpc>
                  <a:spcPct val="8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6pPr>
              <a:lvl7pPr marL="2971800" indent="-228600" defTabSz="449263" eaLnBrk="0" fontAlgn="base" hangingPunct="0">
                <a:lnSpc>
                  <a:spcPct val="8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7pPr>
              <a:lvl8pPr marL="3429000" indent="-228600" defTabSz="449263" eaLnBrk="0" fontAlgn="base" hangingPunct="0">
                <a:lnSpc>
                  <a:spcPct val="8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8pPr>
              <a:lvl9pPr marL="3886200" indent="-228600" defTabSz="449263" eaLnBrk="0" fontAlgn="base" hangingPunct="0">
                <a:lnSpc>
                  <a:spcPct val="8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n-GB" altLang="cs-CZ" sz="1200">
                  <a:latin typeface="Times New Roman" panose="02020603050405020304" pitchFamily="18" charset="0"/>
                </a:rPr>
                <a:t>Příznaky laktózové intolerance</a:t>
              </a:r>
            </a:p>
          </p:txBody>
        </p:sp>
        <p:sp>
          <p:nvSpPr>
            <p:cNvPr id="45062" name="Rectangle 5"/>
            <p:cNvSpPr>
              <a:spLocks noChangeArrowheads="1"/>
            </p:cNvSpPr>
            <p:nvPr/>
          </p:nvSpPr>
          <p:spPr bwMode="auto">
            <a:xfrm>
              <a:off x="2121" y="1935"/>
              <a:ext cx="678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760" tIns="0" rIns="68760" bIns="0"/>
            <a:lstStyle>
              <a:lvl1pPr>
                <a:lnSpc>
                  <a:spcPct val="80000"/>
                </a:lnSpc>
                <a:spcBef>
                  <a:spcPts val="65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6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1pPr>
              <a:lvl2pPr marL="742950" indent="-285750">
                <a:lnSpc>
                  <a:spcPct val="80000"/>
                </a:lnSpc>
                <a:spcBef>
                  <a:spcPts val="600"/>
                </a:spcBef>
                <a:buClr>
                  <a:srgbClr val="0F6FC6"/>
                </a:buClr>
                <a:buSzPct val="8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2pPr>
              <a:lvl3pPr marL="1143000" indent="-228600">
                <a:lnSpc>
                  <a:spcPct val="80000"/>
                </a:lnSpc>
                <a:spcBef>
                  <a:spcPts val="525"/>
                </a:spcBef>
                <a:buClr>
                  <a:srgbClr val="009DD9"/>
                </a:buClr>
                <a:buSzPct val="70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1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3pPr>
              <a:lvl4pPr marL="1600200" indent="-228600">
                <a:lnSpc>
                  <a:spcPct val="80000"/>
                </a:lnSpc>
                <a:spcBef>
                  <a:spcPts val="5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4pPr>
              <a:lvl5pPr marL="2057400" indent="-228600">
                <a:lnSpc>
                  <a:spcPct val="80000"/>
                </a:lnSpc>
                <a:spcBef>
                  <a:spcPts val="5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5pPr>
              <a:lvl6pPr marL="2514600" indent="-228600" defTabSz="449263" eaLnBrk="0" fontAlgn="base" hangingPunct="0">
                <a:lnSpc>
                  <a:spcPct val="8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6pPr>
              <a:lvl7pPr marL="2971800" indent="-228600" defTabSz="449263" eaLnBrk="0" fontAlgn="base" hangingPunct="0">
                <a:lnSpc>
                  <a:spcPct val="8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7pPr>
              <a:lvl8pPr marL="3429000" indent="-228600" defTabSz="449263" eaLnBrk="0" fontAlgn="base" hangingPunct="0">
                <a:lnSpc>
                  <a:spcPct val="8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8pPr>
              <a:lvl9pPr marL="3886200" indent="-228600" defTabSz="449263" eaLnBrk="0" fontAlgn="base" hangingPunct="0">
                <a:lnSpc>
                  <a:spcPct val="8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n-GB" altLang="cs-CZ" sz="1200">
                  <a:latin typeface="Times New Roman" panose="02020603050405020304" pitchFamily="18" charset="0"/>
                </a:rPr>
                <a:t>ANO/NE</a:t>
              </a:r>
            </a:p>
          </p:txBody>
        </p:sp>
        <p:sp>
          <p:nvSpPr>
            <p:cNvPr id="45063" name="Rectangle 6"/>
            <p:cNvSpPr>
              <a:spLocks noChangeArrowheads="1"/>
            </p:cNvSpPr>
            <p:nvPr/>
          </p:nvSpPr>
          <p:spPr bwMode="auto">
            <a:xfrm>
              <a:off x="2799" y="1935"/>
              <a:ext cx="1191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760" tIns="0" rIns="68760" bIns="0"/>
            <a:lstStyle>
              <a:lvl1pPr>
                <a:lnSpc>
                  <a:spcPct val="80000"/>
                </a:lnSpc>
                <a:spcBef>
                  <a:spcPts val="65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6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1pPr>
              <a:lvl2pPr marL="742950" indent="-285750">
                <a:lnSpc>
                  <a:spcPct val="80000"/>
                </a:lnSpc>
                <a:spcBef>
                  <a:spcPts val="600"/>
                </a:spcBef>
                <a:buClr>
                  <a:srgbClr val="0F6FC6"/>
                </a:buClr>
                <a:buSzPct val="8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2pPr>
              <a:lvl3pPr marL="1143000" indent="-228600">
                <a:lnSpc>
                  <a:spcPct val="80000"/>
                </a:lnSpc>
                <a:spcBef>
                  <a:spcPts val="525"/>
                </a:spcBef>
                <a:buClr>
                  <a:srgbClr val="009DD9"/>
                </a:buClr>
                <a:buSzPct val="70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1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3pPr>
              <a:lvl4pPr marL="1600200" indent="-228600">
                <a:lnSpc>
                  <a:spcPct val="80000"/>
                </a:lnSpc>
                <a:spcBef>
                  <a:spcPts val="5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4pPr>
              <a:lvl5pPr marL="2057400" indent="-228600">
                <a:lnSpc>
                  <a:spcPct val="80000"/>
                </a:lnSpc>
                <a:spcBef>
                  <a:spcPts val="5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5pPr>
              <a:lvl6pPr marL="2514600" indent="-228600" defTabSz="449263" eaLnBrk="0" fontAlgn="base" hangingPunct="0">
                <a:lnSpc>
                  <a:spcPct val="8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6pPr>
              <a:lvl7pPr marL="2971800" indent="-228600" defTabSz="449263" eaLnBrk="0" fontAlgn="base" hangingPunct="0">
                <a:lnSpc>
                  <a:spcPct val="8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7pPr>
              <a:lvl8pPr marL="3429000" indent="-228600" defTabSz="449263" eaLnBrk="0" fontAlgn="base" hangingPunct="0">
                <a:lnSpc>
                  <a:spcPct val="8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8pPr>
              <a:lvl9pPr marL="3886200" indent="-228600" defTabSz="449263" eaLnBrk="0" fontAlgn="base" hangingPunct="0">
                <a:lnSpc>
                  <a:spcPct val="8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n-GB" altLang="cs-CZ" sz="1200">
                  <a:latin typeface="Times New Roman" panose="02020603050405020304" pitchFamily="18" charset="0"/>
                </a:rPr>
                <a:t>Příznaky laktózové intolerance</a:t>
              </a:r>
            </a:p>
          </p:txBody>
        </p:sp>
        <p:sp>
          <p:nvSpPr>
            <p:cNvPr id="45064" name="Rectangle 7"/>
            <p:cNvSpPr>
              <a:spLocks noChangeArrowheads="1"/>
            </p:cNvSpPr>
            <p:nvPr/>
          </p:nvSpPr>
          <p:spPr bwMode="auto">
            <a:xfrm>
              <a:off x="3989" y="1935"/>
              <a:ext cx="698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760" tIns="0" rIns="68760" bIns="0"/>
            <a:lstStyle>
              <a:lvl1pPr>
                <a:lnSpc>
                  <a:spcPct val="80000"/>
                </a:lnSpc>
                <a:spcBef>
                  <a:spcPts val="65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6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1pPr>
              <a:lvl2pPr marL="742950" indent="-285750">
                <a:lnSpc>
                  <a:spcPct val="80000"/>
                </a:lnSpc>
                <a:spcBef>
                  <a:spcPts val="600"/>
                </a:spcBef>
                <a:buClr>
                  <a:srgbClr val="0F6FC6"/>
                </a:buClr>
                <a:buSzPct val="8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2pPr>
              <a:lvl3pPr marL="1143000" indent="-228600">
                <a:lnSpc>
                  <a:spcPct val="80000"/>
                </a:lnSpc>
                <a:spcBef>
                  <a:spcPts val="525"/>
                </a:spcBef>
                <a:buClr>
                  <a:srgbClr val="009DD9"/>
                </a:buClr>
                <a:buSzPct val="70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1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3pPr>
              <a:lvl4pPr marL="1600200" indent="-228600">
                <a:lnSpc>
                  <a:spcPct val="80000"/>
                </a:lnSpc>
                <a:spcBef>
                  <a:spcPts val="5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4pPr>
              <a:lvl5pPr marL="2057400" indent="-228600">
                <a:lnSpc>
                  <a:spcPct val="80000"/>
                </a:lnSpc>
                <a:spcBef>
                  <a:spcPts val="5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5pPr>
              <a:lvl6pPr marL="2514600" indent="-228600" defTabSz="449263" eaLnBrk="0" fontAlgn="base" hangingPunct="0">
                <a:lnSpc>
                  <a:spcPct val="8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6pPr>
              <a:lvl7pPr marL="2971800" indent="-228600" defTabSz="449263" eaLnBrk="0" fontAlgn="base" hangingPunct="0">
                <a:lnSpc>
                  <a:spcPct val="8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7pPr>
              <a:lvl8pPr marL="3429000" indent="-228600" defTabSz="449263" eaLnBrk="0" fontAlgn="base" hangingPunct="0">
                <a:lnSpc>
                  <a:spcPct val="8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8pPr>
              <a:lvl9pPr marL="3886200" indent="-228600" defTabSz="449263" eaLnBrk="0" fontAlgn="base" hangingPunct="0">
                <a:lnSpc>
                  <a:spcPct val="8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n-GB" altLang="cs-CZ" sz="1200">
                  <a:latin typeface="Times New Roman" panose="02020603050405020304" pitchFamily="18" charset="0"/>
                </a:rPr>
                <a:t>ANO/NE</a:t>
              </a:r>
            </a:p>
          </p:txBody>
        </p:sp>
        <p:sp>
          <p:nvSpPr>
            <p:cNvPr id="45065" name="Rectangle 8"/>
            <p:cNvSpPr>
              <a:spLocks noChangeArrowheads="1"/>
            </p:cNvSpPr>
            <p:nvPr/>
          </p:nvSpPr>
          <p:spPr bwMode="auto">
            <a:xfrm>
              <a:off x="945" y="2165"/>
              <a:ext cx="1177" cy="116"/>
            </a:xfrm>
            <a:prstGeom prst="rect">
              <a:avLst/>
            </a:prstGeom>
            <a:solidFill>
              <a:srgbClr val="D3DF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760" tIns="0" rIns="68760" bIns="0"/>
            <a:lstStyle>
              <a:lvl1pPr>
                <a:lnSpc>
                  <a:spcPct val="80000"/>
                </a:lnSpc>
                <a:spcBef>
                  <a:spcPts val="65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6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1pPr>
              <a:lvl2pPr marL="742950" indent="-285750">
                <a:lnSpc>
                  <a:spcPct val="80000"/>
                </a:lnSpc>
                <a:spcBef>
                  <a:spcPts val="600"/>
                </a:spcBef>
                <a:buClr>
                  <a:srgbClr val="0F6FC6"/>
                </a:buClr>
                <a:buSzPct val="8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2pPr>
              <a:lvl3pPr marL="1143000" indent="-228600">
                <a:lnSpc>
                  <a:spcPct val="80000"/>
                </a:lnSpc>
                <a:spcBef>
                  <a:spcPts val="525"/>
                </a:spcBef>
                <a:buClr>
                  <a:srgbClr val="009DD9"/>
                </a:buClr>
                <a:buSzPct val="70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1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3pPr>
              <a:lvl4pPr marL="1600200" indent="-228600">
                <a:lnSpc>
                  <a:spcPct val="80000"/>
                </a:lnSpc>
                <a:spcBef>
                  <a:spcPts val="5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4pPr>
              <a:lvl5pPr marL="2057400" indent="-228600">
                <a:lnSpc>
                  <a:spcPct val="80000"/>
                </a:lnSpc>
                <a:spcBef>
                  <a:spcPts val="5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5pPr>
              <a:lvl6pPr marL="2514600" indent="-228600" defTabSz="449263" eaLnBrk="0" fontAlgn="base" hangingPunct="0">
                <a:lnSpc>
                  <a:spcPct val="8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6pPr>
              <a:lvl7pPr marL="2971800" indent="-228600" defTabSz="449263" eaLnBrk="0" fontAlgn="base" hangingPunct="0">
                <a:lnSpc>
                  <a:spcPct val="8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7pPr>
              <a:lvl8pPr marL="3429000" indent="-228600" defTabSz="449263" eaLnBrk="0" fontAlgn="base" hangingPunct="0">
                <a:lnSpc>
                  <a:spcPct val="8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8pPr>
              <a:lvl9pPr marL="3886200" indent="-228600" defTabSz="449263" eaLnBrk="0" fontAlgn="base" hangingPunct="0">
                <a:lnSpc>
                  <a:spcPct val="8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9pPr>
            </a:lstStyle>
            <a:p>
              <a:pPr algn="just" eaLnBrk="1" hangingPunct="1">
                <a:lnSpc>
                  <a:spcPct val="100000"/>
                </a:lnSpc>
                <a:spcBef>
                  <a:spcPct val="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n-GB" altLang="cs-CZ" sz="1200">
                  <a:latin typeface="Times New Roman" panose="02020603050405020304" pitchFamily="18" charset="0"/>
                </a:rPr>
                <a:t>Střevní obtíže</a:t>
              </a:r>
            </a:p>
          </p:txBody>
        </p:sp>
        <p:sp>
          <p:nvSpPr>
            <p:cNvPr id="45066" name="Rectangle 9"/>
            <p:cNvSpPr>
              <a:spLocks noChangeArrowheads="1"/>
            </p:cNvSpPr>
            <p:nvPr/>
          </p:nvSpPr>
          <p:spPr bwMode="auto">
            <a:xfrm>
              <a:off x="2121" y="2165"/>
              <a:ext cx="678" cy="116"/>
            </a:xfrm>
            <a:prstGeom prst="rect">
              <a:avLst/>
            </a:prstGeom>
            <a:solidFill>
              <a:srgbClr val="D3DF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760" tIns="0" rIns="68760" bIns="0"/>
            <a:lstStyle>
              <a:lvl1pPr>
                <a:lnSpc>
                  <a:spcPct val="80000"/>
                </a:lnSpc>
                <a:spcBef>
                  <a:spcPts val="65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6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1pPr>
              <a:lvl2pPr marL="742950" indent="-285750">
                <a:lnSpc>
                  <a:spcPct val="80000"/>
                </a:lnSpc>
                <a:spcBef>
                  <a:spcPts val="600"/>
                </a:spcBef>
                <a:buClr>
                  <a:srgbClr val="0F6FC6"/>
                </a:buClr>
                <a:buSzPct val="8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2pPr>
              <a:lvl3pPr marL="1143000" indent="-228600">
                <a:lnSpc>
                  <a:spcPct val="80000"/>
                </a:lnSpc>
                <a:spcBef>
                  <a:spcPts val="525"/>
                </a:spcBef>
                <a:buClr>
                  <a:srgbClr val="009DD9"/>
                </a:buClr>
                <a:buSzPct val="70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1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3pPr>
              <a:lvl4pPr marL="1600200" indent="-228600">
                <a:lnSpc>
                  <a:spcPct val="80000"/>
                </a:lnSpc>
                <a:spcBef>
                  <a:spcPts val="5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4pPr>
              <a:lvl5pPr marL="2057400" indent="-228600">
                <a:lnSpc>
                  <a:spcPct val="80000"/>
                </a:lnSpc>
                <a:spcBef>
                  <a:spcPts val="5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5pPr>
              <a:lvl6pPr marL="2514600" indent="-228600" defTabSz="449263" eaLnBrk="0" fontAlgn="base" hangingPunct="0">
                <a:lnSpc>
                  <a:spcPct val="8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6pPr>
              <a:lvl7pPr marL="2971800" indent="-228600" defTabSz="449263" eaLnBrk="0" fontAlgn="base" hangingPunct="0">
                <a:lnSpc>
                  <a:spcPct val="8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7pPr>
              <a:lvl8pPr marL="3429000" indent="-228600" defTabSz="449263" eaLnBrk="0" fontAlgn="base" hangingPunct="0">
                <a:lnSpc>
                  <a:spcPct val="8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8pPr>
              <a:lvl9pPr marL="3886200" indent="-228600" defTabSz="449263" eaLnBrk="0" fontAlgn="base" hangingPunct="0">
                <a:lnSpc>
                  <a:spcPct val="8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n-GB" altLang="cs-CZ" sz="1200">
                  <a:latin typeface="Times New Roman" panose="02020603050405020304" pitchFamily="18" charset="0"/>
                </a:rPr>
                <a:t>ANO</a:t>
              </a:r>
            </a:p>
          </p:txBody>
        </p:sp>
        <p:sp>
          <p:nvSpPr>
            <p:cNvPr id="45067" name="Rectangle 10"/>
            <p:cNvSpPr>
              <a:spLocks noChangeArrowheads="1"/>
            </p:cNvSpPr>
            <p:nvPr/>
          </p:nvSpPr>
          <p:spPr bwMode="auto">
            <a:xfrm>
              <a:off x="2799" y="2165"/>
              <a:ext cx="1191" cy="116"/>
            </a:xfrm>
            <a:prstGeom prst="rect">
              <a:avLst/>
            </a:prstGeom>
            <a:solidFill>
              <a:srgbClr val="D3DF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760" tIns="0" rIns="68760" bIns="0"/>
            <a:lstStyle>
              <a:lvl1pPr>
                <a:lnSpc>
                  <a:spcPct val="80000"/>
                </a:lnSpc>
                <a:spcBef>
                  <a:spcPts val="65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6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1pPr>
              <a:lvl2pPr marL="742950" indent="-285750">
                <a:lnSpc>
                  <a:spcPct val="80000"/>
                </a:lnSpc>
                <a:spcBef>
                  <a:spcPts val="600"/>
                </a:spcBef>
                <a:buClr>
                  <a:srgbClr val="0F6FC6"/>
                </a:buClr>
                <a:buSzPct val="8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2pPr>
              <a:lvl3pPr marL="1143000" indent="-228600">
                <a:lnSpc>
                  <a:spcPct val="80000"/>
                </a:lnSpc>
                <a:spcBef>
                  <a:spcPts val="525"/>
                </a:spcBef>
                <a:buClr>
                  <a:srgbClr val="009DD9"/>
                </a:buClr>
                <a:buSzPct val="70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1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3pPr>
              <a:lvl4pPr marL="1600200" indent="-228600">
                <a:lnSpc>
                  <a:spcPct val="80000"/>
                </a:lnSpc>
                <a:spcBef>
                  <a:spcPts val="5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4pPr>
              <a:lvl5pPr marL="2057400" indent="-228600">
                <a:lnSpc>
                  <a:spcPct val="80000"/>
                </a:lnSpc>
                <a:spcBef>
                  <a:spcPts val="5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5pPr>
              <a:lvl6pPr marL="2514600" indent="-228600" defTabSz="449263" eaLnBrk="0" fontAlgn="base" hangingPunct="0">
                <a:lnSpc>
                  <a:spcPct val="8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6pPr>
              <a:lvl7pPr marL="2971800" indent="-228600" defTabSz="449263" eaLnBrk="0" fontAlgn="base" hangingPunct="0">
                <a:lnSpc>
                  <a:spcPct val="8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7pPr>
              <a:lvl8pPr marL="3429000" indent="-228600" defTabSz="449263" eaLnBrk="0" fontAlgn="base" hangingPunct="0">
                <a:lnSpc>
                  <a:spcPct val="8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8pPr>
              <a:lvl9pPr marL="3886200" indent="-228600" defTabSz="449263" eaLnBrk="0" fontAlgn="base" hangingPunct="0">
                <a:lnSpc>
                  <a:spcPct val="8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9pPr>
            </a:lstStyle>
            <a:p>
              <a:pPr algn="just" eaLnBrk="1" hangingPunct="1">
                <a:lnSpc>
                  <a:spcPct val="100000"/>
                </a:lnSpc>
                <a:spcBef>
                  <a:spcPct val="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n-GB" altLang="cs-CZ" sz="1200">
                  <a:latin typeface="Times New Roman" panose="02020603050405020304" pitchFamily="18" charset="0"/>
                </a:rPr>
                <a:t>Bolest hlavy</a:t>
              </a:r>
            </a:p>
          </p:txBody>
        </p:sp>
        <p:sp>
          <p:nvSpPr>
            <p:cNvPr id="45068" name="Rectangle 11"/>
            <p:cNvSpPr>
              <a:spLocks noChangeArrowheads="1"/>
            </p:cNvSpPr>
            <p:nvPr/>
          </p:nvSpPr>
          <p:spPr bwMode="auto">
            <a:xfrm>
              <a:off x="3989" y="2165"/>
              <a:ext cx="698" cy="116"/>
            </a:xfrm>
            <a:prstGeom prst="rect">
              <a:avLst/>
            </a:prstGeom>
            <a:solidFill>
              <a:srgbClr val="D3DF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760" tIns="0" rIns="68760" bIns="0"/>
            <a:lstStyle>
              <a:lvl1pPr>
                <a:lnSpc>
                  <a:spcPct val="80000"/>
                </a:lnSpc>
                <a:spcBef>
                  <a:spcPts val="65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6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1pPr>
              <a:lvl2pPr marL="742950" indent="-285750">
                <a:lnSpc>
                  <a:spcPct val="80000"/>
                </a:lnSpc>
                <a:spcBef>
                  <a:spcPts val="600"/>
                </a:spcBef>
                <a:buClr>
                  <a:srgbClr val="0F6FC6"/>
                </a:buClr>
                <a:buSzPct val="8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2pPr>
              <a:lvl3pPr marL="1143000" indent="-228600">
                <a:lnSpc>
                  <a:spcPct val="80000"/>
                </a:lnSpc>
                <a:spcBef>
                  <a:spcPts val="525"/>
                </a:spcBef>
                <a:buClr>
                  <a:srgbClr val="009DD9"/>
                </a:buClr>
                <a:buSzPct val="70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1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3pPr>
              <a:lvl4pPr marL="1600200" indent="-228600">
                <a:lnSpc>
                  <a:spcPct val="80000"/>
                </a:lnSpc>
                <a:spcBef>
                  <a:spcPts val="5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4pPr>
              <a:lvl5pPr marL="2057400" indent="-228600">
                <a:lnSpc>
                  <a:spcPct val="80000"/>
                </a:lnSpc>
                <a:spcBef>
                  <a:spcPts val="5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5pPr>
              <a:lvl6pPr marL="2514600" indent="-228600" defTabSz="449263" eaLnBrk="0" fontAlgn="base" hangingPunct="0">
                <a:lnSpc>
                  <a:spcPct val="8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6pPr>
              <a:lvl7pPr marL="2971800" indent="-228600" defTabSz="449263" eaLnBrk="0" fontAlgn="base" hangingPunct="0">
                <a:lnSpc>
                  <a:spcPct val="8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7pPr>
              <a:lvl8pPr marL="3429000" indent="-228600" defTabSz="449263" eaLnBrk="0" fontAlgn="base" hangingPunct="0">
                <a:lnSpc>
                  <a:spcPct val="8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8pPr>
              <a:lvl9pPr marL="3886200" indent="-228600" defTabSz="449263" eaLnBrk="0" fontAlgn="base" hangingPunct="0">
                <a:lnSpc>
                  <a:spcPct val="8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n-GB" altLang="cs-CZ" sz="1200">
                  <a:latin typeface="Times New Roman" panose="02020603050405020304" pitchFamily="18" charset="0"/>
                </a:rPr>
                <a:t>NE</a:t>
              </a:r>
            </a:p>
          </p:txBody>
        </p:sp>
        <p:sp>
          <p:nvSpPr>
            <p:cNvPr id="45069" name="Rectangle 12"/>
            <p:cNvSpPr>
              <a:spLocks noChangeArrowheads="1"/>
            </p:cNvSpPr>
            <p:nvPr/>
          </p:nvSpPr>
          <p:spPr bwMode="auto">
            <a:xfrm>
              <a:off x="945" y="2281"/>
              <a:ext cx="1177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760" tIns="0" rIns="68760" bIns="0"/>
            <a:lstStyle>
              <a:lvl1pPr>
                <a:lnSpc>
                  <a:spcPct val="80000"/>
                </a:lnSpc>
                <a:spcBef>
                  <a:spcPts val="65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6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1pPr>
              <a:lvl2pPr marL="742950" indent="-285750">
                <a:lnSpc>
                  <a:spcPct val="80000"/>
                </a:lnSpc>
                <a:spcBef>
                  <a:spcPts val="600"/>
                </a:spcBef>
                <a:buClr>
                  <a:srgbClr val="0F6FC6"/>
                </a:buClr>
                <a:buSzPct val="8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2pPr>
              <a:lvl3pPr marL="1143000" indent="-228600">
                <a:lnSpc>
                  <a:spcPct val="80000"/>
                </a:lnSpc>
                <a:spcBef>
                  <a:spcPts val="525"/>
                </a:spcBef>
                <a:buClr>
                  <a:srgbClr val="009DD9"/>
                </a:buClr>
                <a:buSzPct val="70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1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3pPr>
              <a:lvl4pPr marL="1600200" indent="-228600">
                <a:lnSpc>
                  <a:spcPct val="80000"/>
                </a:lnSpc>
                <a:spcBef>
                  <a:spcPts val="5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4pPr>
              <a:lvl5pPr marL="2057400" indent="-228600">
                <a:lnSpc>
                  <a:spcPct val="80000"/>
                </a:lnSpc>
                <a:spcBef>
                  <a:spcPts val="5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5pPr>
              <a:lvl6pPr marL="2514600" indent="-228600" defTabSz="449263" eaLnBrk="0" fontAlgn="base" hangingPunct="0">
                <a:lnSpc>
                  <a:spcPct val="8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6pPr>
              <a:lvl7pPr marL="2971800" indent="-228600" defTabSz="449263" eaLnBrk="0" fontAlgn="base" hangingPunct="0">
                <a:lnSpc>
                  <a:spcPct val="8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7pPr>
              <a:lvl8pPr marL="3429000" indent="-228600" defTabSz="449263" eaLnBrk="0" fontAlgn="base" hangingPunct="0">
                <a:lnSpc>
                  <a:spcPct val="8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8pPr>
              <a:lvl9pPr marL="3886200" indent="-228600" defTabSz="449263" eaLnBrk="0" fontAlgn="base" hangingPunct="0">
                <a:lnSpc>
                  <a:spcPct val="8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9pPr>
            </a:lstStyle>
            <a:p>
              <a:pPr algn="just" eaLnBrk="1" hangingPunct="1">
                <a:lnSpc>
                  <a:spcPct val="100000"/>
                </a:lnSpc>
                <a:spcBef>
                  <a:spcPct val="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n-GB" altLang="cs-CZ" sz="1200">
                  <a:latin typeface="Times New Roman" panose="02020603050405020304" pitchFamily="18" charset="0"/>
                </a:rPr>
                <a:t>Bolest břicha</a:t>
              </a:r>
            </a:p>
          </p:txBody>
        </p:sp>
        <p:sp>
          <p:nvSpPr>
            <p:cNvPr id="45070" name="Rectangle 13"/>
            <p:cNvSpPr>
              <a:spLocks noChangeArrowheads="1"/>
            </p:cNvSpPr>
            <p:nvPr/>
          </p:nvSpPr>
          <p:spPr bwMode="auto">
            <a:xfrm>
              <a:off x="2121" y="2281"/>
              <a:ext cx="678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760" tIns="0" rIns="68760" bIns="0"/>
            <a:lstStyle>
              <a:lvl1pPr>
                <a:lnSpc>
                  <a:spcPct val="80000"/>
                </a:lnSpc>
                <a:spcBef>
                  <a:spcPts val="65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6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1pPr>
              <a:lvl2pPr marL="742950" indent="-285750">
                <a:lnSpc>
                  <a:spcPct val="80000"/>
                </a:lnSpc>
                <a:spcBef>
                  <a:spcPts val="600"/>
                </a:spcBef>
                <a:buClr>
                  <a:srgbClr val="0F6FC6"/>
                </a:buClr>
                <a:buSzPct val="8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2pPr>
              <a:lvl3pPr marL="1143000" indent="-228600">
                <a:lnSpc>
                  <a:spcPct val="80000"/>
                </a:lnSpc>
                <a:spcBef>
                  <a:spcPts val="525"/>
                </a:spcBef>
                <a:buClr>
                  <a:srgbClr val="009DD9"/>
                </a:buClr>
                <a:buSzPct val="70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1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3pPr>
              <a:lvl4pPr marL="1600200" indent="-228600">
                <a:lnSpc>
                  <a:spcPct val="80000"/>
                </a:lnSpc>
                <a:spcBef>
                  <a:spcPts val="5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4pPr>
              <a:lvl5pPr marL="2057400" indent="-228600">
                <a:lnSpc>
                  <a:spcPct val="80000"/>
                </a:lnSpc>
                <a:spcBef>
                  <a:spcPts val="5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5pPr>
              <a:lvl6pPr marL="2514600" indent="-228600" defTabSz="449263" eaLnBrk="0" fontAlgn="base" hangingPunct="0">
                <a:lnSpc>
                  <a:spcPct val="8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6pPr>
              <a:lvl7pPr marL="2971800" indent="-228600" defTabSz="449263" eaLnBrk="0" fontAlgn="base" hangingPunct="0">
                <a:lnSpc>
                  <a:spcPct val="8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7pPr>
              <a:lvl8pPr marL="3429000" indent="-228600" defTabSz="449263" eaLnBrk="0" fontAlgn="base" hangingPunct="0">
                <a:lnSpc>
                  <a:spcPct val="8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8pPr>
              <a:lvl9pPr marL="3886200" indent="-228600" defTabSz="449263" eaLnBrk="0" fontAlgn="base" hangingPunct="0">
                <a:lnSpc>
                  <a:spcPct val="8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n-GB" altLang="cs-CZ" sz="1200">
                  <a:latin typeface="Times New Roman" panose="02020603050405020304" pitchFamily="18" charset="0"/>
                </a:rPr>
                <a:t>ANO</a:t>
              </a:r>
            </a:p>
          </p:txBody>
        </p:sp>
        <p:sp>
          <p:nvSpPr>
            <p:cNvPr id="45071" name="Rectangle 14"/>
            <p:cNvSpPr>
              <a:spLocks noChangeArrowheads="1"/>
            </p:cNvSpPr>
            <p:nvPr/>
          </p:nvSpPr>
          <p:spPr bwMode="auto">
            <a:xfrm>
              <a:off x="2799" y="2281"/>
              <a:ext cx="1191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760" tIns="0" rIns="68760" bIns="0"/>
            <a:lstStyle>
              <a:lvl1pPr>
                <a:lnSpc>
                  <a:spcPct val="80000"/>
                </a:lnSpc>
                <a:spcBef>
                  <a:spcPts val="65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6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1pPr>
              <a:lvl2pPr marL="742950" indent="-285750">
                <a:lnSpc>
                  <a:spcPct val="80000"/>
                </a:lnSpc>
                <a:spcBef>
                  <a:spcPts val="600"/>
                </a:spcBef>
                <a:buClr>
                  <a:srgbClr val="0F6FC6"/>
                </a:buClr>
                <a:buSzPct val="8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2pPr>
              <a:lvl3pPr marL="1143000" indent="-228600">
                <a:lnSpc>
                  <a:spcPct val="80000"/>
                </a:lnSpc>
                <a:spcBef>
                  <a:spcPts val="525"/>
                </a:spcBef>
                <a:buClr>
                  <a:srgbClr val="009DD9"/>
                </a:buClr>
                <a:buSzPct val="70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1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3pPr>
              <a:lvl4pPr marL="1600200" indent="-228600">
                <a:lnSpc>
                  <a:spcPct val="80000"/>
                </a:lnSpc>
                <a:spcBef>
                  <a:spcPts val="5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4pPr>
              <a:lvl5pPr marL="2057400" indent="-228600">
                <a:lnSpc>
                  <a:spcPct val="80000"/>
                </a:lnSpc>
                <a:spcBef>
                  <a:spcPts val="5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5pPr>
              <a:lvl6pPr marL="2514600" indent="-228600" defTabSz="449263" eaLnBrk="0" fontAlgn="base" hangingPunct="0">
                <a:lnSpc>
                  <a:spcPct val="8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6pPr>
              <a:lvl7pPr marL="2971800" indent="-228600" defTabSz="449263" eaLnBrk="0" fontAlgn="base" hangingPunct="0">
                <a:lnSpc>
                  <a:spcPct val="8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7pPr>
              <a:lvl8pPr marL="3429000" indent="-228600" defTabSz="449263" eaLnBrk="0" fontAlgn="base" hangingPunct="0">
                <a:lnSpc>
                  <a:spcPct val="8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8pPr>
              <a:lvl9pPr marL="3886200" indent="-228600" defTabSz="449263" eaLnBrk="0" fontAlgn="base" hangingPunct="0">
                <a:lnSpc>
                  <a:spcPct val="8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9pPr>
            </a:lstStyle>
            <a:p>
              <a:pPr algn="just" eaLnBrk="1" hangingPunct="1">
                <a:lnSpc>
                  <a:spcPct val="100000"/>
                </a:lnSpc>
                <a:spcBef>
                  <a:spcPct val="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n-GB" altLang="cs-CZ" sz="1200">
                  <a:latin typeface="Times New Roman" panose="02020603050405020304" pitchFamily="18" charset="0"/>
                </a:rPr>
                <a:t>Bolest svalů</a:t>
              </a:r>
            </a:p>
          </p:txBody>
        </p:sp>
        <p:sp>
          <p:nvSpPr>
            <p:cNvPr id="45072" name="Rectangle 15"/>
            <p:cNvSpPr>
              <a:spLocks noChangeArrowheads="1"/>
            </p:cNvSpPr>
            <p:nvPr/>
          </p:nvSpPr>
          <p:spPr bwMode="auto">
            <a:xfrm>
              <a:off x="3989" y="2281"/>
              <a:ext cx="698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760" tIns="0" rIns="68760" bIns="0"/>
            <a:lstStyle>
              <a:lvl1pPr>
                <a:lnSpc>
                  <a:spcPct val="80000"/>
                </a:lnSpc>
                <a:spcBef>
                  <a:spcPts val="65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6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1pPr>
              <a:lvl2pPr marL="742950" indent="-285750">
                <a:lnSpc>
                  <a:spcPct val="80000"/>
                </a:lnSpc>
                <a:spcBef>
                  <a:spcPts val="600"/>
                </a:spcBef>
                <a:buClr>
                  <a:srgbClr val="0F6FC6"/>
                </a:buClr>
                <a:buSzPct val="8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2pPr>
              <a:lvl3pPr marL="1143000" indent="-228600">
                <a:lnSpc>
                  <a:spcPct val="80000"/>
                </a:lnSpc>
                <a:spcBef>
                  <a:spcPts val="525"/>
                </a:spcBef>
                <a:buClr>
                  <a:srgbClr val="009DD9"/>
                </a:buClr>
                <a:buSzPct val="70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1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3pPr>
              <a:lvl4pPr marL="1600200" indent="-228600">
                <a:lnSpc>
                  <a:spcPct val="80000"/>
                </a:lnSpc>
                <a:spcBef>
                  <a:spcPts val="5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4pPr>
              <a:lvl5pPr marL="2057400" indent="-228600">
                <a:lnSpc>
                  <a:spcPct val="80000"/>
                </a:lnSpc>
                <a:spcBef>
                  <a:spcPts val="5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5pPr>
              <a:lvl6pPr marL="2514600" indent="-228600" defTabSz="449263" eaLnBrk="0" fontAlgn="base" hangingPunct="0">
                <a:lnSpc>
                  <a:spcPct val="8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6pPr>
              <a:lvl7pPr marL="2971800" indent="-228600" defTabSz="449263" eaLnBrk="0" fontAlgn="base" hangingPunct="0">
                <a:lnSpc>
                  <a:spcPct val="8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7pPr>
              <a:lvl8pPr marL="3429000" indent="-228600" defTabSz="449263" eaLnBrk="0" fontAlgn="base" hangingPunct="0">
                <a:lnSpc>
                  <a:spcPct val="8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8pPr>
              <a:lvl9pPr marL="3886200" indent="-228600" defTabSz="449263" eaLnBrk="0" fontAlgn="base" hangingPunct="0">
                <a:lnSpc>
                  <a:spcPct val="8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n-GB" altLang="cs-CZ" sz="1200">
                  <a:latin typeface="Times New Roman" panose="02020603050405020304" pitchFamily="18" charset="0"/>
                </a:rPr>
                <a:t>NE</a:t>
              </a:r>
            </a:p>
          </p:txBody>
        </p:sp>
        <p:sp>
          <p:nvSpPr>
            <p:cNvPr id="45073" name="Rectangle 16"/>
            <p:cNvSpPr>
              <a:spLocks noChangeArrowheads="1"/>
            </p:cNvSpPr>
            <p:nvPr/>
          </p:nvSpPr>
          <p:spPr bwMode="auto">
            <a:xfrm>
              <a:off x="945" y="2396"/>
              <a:ext cx="1177" cy="115"/>
            </a:xfrm>
            <a:prstGeom prst="rect">
              <a:avLst/>
            </a:prstGeom>
            <a:solidFill>
              <a:srgbClr val="D3DF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760" tIns="0" rIns="68760" bIns="0"/>
            <a:lstStyle>
              <a:lvl1pPr>
                <a:lnSpc>
                  <a:spcPct val="80000"/>
                </a:lnSpc>
                <a:spcBef>
                  <a:spcPts val="65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6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1pPr>
              <a:lvl2pPr marL="742950" indent="-285750">
                <a:lnSpc>
                  <a:spcPct val="80000"/>
                </a:lnSpc>
                <a:spcBef>
                  <a:spcPts val="600"/>
                </a:spcBef>
                <a:buClr>
                  <a:srgbClr val="0F6FC6"/>
                </a:buClr>
                <a:buSzPct val="8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2pPr>
              <a:lvl3pPr marL="1143000" indent="-228600">
                <a:lnSpc>
                  <a:spcPct val="80000"/>
                </a:lnSpc>
                <a:spcBef>
                  <a:spcPts val="525"/>
                </a:spcBef>
                <a:buClr>
                  <a:srgbClr val="009DD9"/>
                </a:buClr>
                <a:buSzPct val="70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1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3pPr>
              <a:lvl4pPr marL="1600200" indent="-228600">
                <a:lnSpc>
                  <a:spcPct val="80000"/>
                </a:lnSpc>
                <a:spcBef>
                  <a:spcPts val="5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4pPr>
              <a:lvl5pPr marL="2057400" indent="-228600">
                <a:lnSpc>
                  <a:spcPct val="80000"/>
                </a:lnSpc>
                <a:spcBef>
                  <a:spcPts val="5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5pPr>
              <a:lvl6pPr marL="2514600" indent="-228600" defTabSz="449263" eaLnBrk="0" fontAlgn="base" hangingPunct="0">
                <a:lnSpc>
                  <a:spcPct val="8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6pPr>
              <a:lvl7pPr marL="2971800" indent="-228600" defTabSz="449263" eaLnBrk="0" fontAlgn="base" hangingPunct="0">
                <a:lnSpc>
                  <a:spcPct val="8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7pPr>
              <a:lvl8pPr marL="3429000" indent="-228600" defTabSz="449263" eaLnBrk="0" fontAlgn="base" hangingPunct="0">
                <a:lnSpc>
                  <a:spcPct val="8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8pPr>
              <a:lvl9pPr marL="3886200" indent="-228600" defTabSz="449263" eaLnBrk="0" fontAlgn="base" hangingPunct="0">
                <a:lnSpc>
                  <a:spcPct val="8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9pPr>
            </a:lstStyle>
            <a:p>
              <a:pPr algn="just" eaLnBrk="1" hangingPunct="1">
                <a:lnSpc>
                  <a:spcPct val="100000"/>
                </a:lnSpc>
                <a:spcBef>
                  <a:spcPct val="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n-GB" altLang="cs-CZ" sz="1200">
                  <a:latin typeface="Times New Roman" panose="02020603050405020304" pitchFamily="18" charset="0"/>
                </a:rPr>
                <a:t>Nadýmání</a:t>
              </a:r>
            </a:p>
          </p:txBody>
        </p:sp>
        <p:sp>
          <p:nvSpPr>
            <p:cNvPr id="45074" name="Rectangle 17"/>
            <p:cNvSpPr>
              <a:spLocks noChangeArrowheads="1"/>
            </p:cNvSpPr>
            <p:nvPr/>
          </p:nvSpPr>
          <p:spPr bwMode="auto">
            <a:xfrm>
              <a:off x="2121" y="2396"/>
              <a:ext cx="678" cy="115"/>
            </a:xfrm>
            <a:prstGeom prst="rect">
              <a:avLst/>
            </a:prstGeom>
            <a:solidFill>
              <a:srgbClr val="D3DF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760" tIns="0" rIns="68760" bIns="0"/>
            <a:lstStyle>
              <a:lvl1pPr>
                <a:lnSpc>
                  <a:spcPct val="80000"/>
                </a:lnSpc>
                <a:spcBef>
                  <a:spcPts val="65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6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1pPr>
              <a:lvl2pPr marL="742950" indent="-285750">
                <a:lnSpc>
                  <a:spcPct val="80000"/>
                </a:lnSpc>
                <a:spcBef>
                  <a:spcPts val="600"/>
                </a:spcBef>
                <a:buClr>
                  <a:srgbClr val="0F6FC6"/>
                </a:buClr>
                <a:buSzPct val="8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2pPr>
              <a:lvl3pPr marL="1143000" indent="-228600">
                <a:lnSpc>
                  <a:spcPct val="80000"/>
                </a:lnSpc>
                <a:spcBef>
                  <a:spcPts val="525"/>
                </a:spcBef>
                <a:buClr>
                  <a:srgbClr val="009DD9"/>
                </a:buClr>
                <a:buSzPct val="70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1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3pPr>
              <a:lvl4pPr marL="1600200" indent="-228600">
                <a:lnSpc>
                  <a:spcPct val="80000"/>
                </a:lnSpc>
                <a:spcBef>
                  <a:spcPts val="5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4pPr>
              <a:lvl5pPr marL="2057400" indent="-228600">
                <a:lnSpc>
                  <a:spcPct val="80000"/>
                </a:lnSpc>
                <a:spcBef>
                  <a:spcPts val="5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5pPr>
              <a:lvl6pPr marL="2514600" indent="-228600" defTabSz="449263" eaLnBrk="0" fontAlgn="base" hangingPunct="0">
                <a:lnSpc>
                  <a:spcPct val="8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6pPr>
              <a:lvl7pPr marL="2971800" indent="-228600" defTabSz="449263" eaLnBrk="0" fontAlgn="base" hangingPunct="0">
                <a:lnSpc>
                  <a:spcPct val="8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7pPr>
              <a:lvl8pPr marL="3429000" indent="-228600" defTabSz="449263" eaLnBrk="0" fontAlgn="base" hangingPunct="0">
                <a:lnSpc>
                  <a:spcPct val="8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8pPr>
              <a:lvl9pPr marL="3886200" indent="-228600" defTabSz="449263" eaLnBrk="0" fontAlgn="base" hangingPunct="0">
                <a:lnSpc>
                  <a:spcPct val="8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n-GB" altLang="cs-CZ" sz="1200">
                  <a:latin typeface="Times New Roman" panose="02020603050405020304" pitchFamily="18" charset="0"/>
                </a:rPr>
                <a:t>ANO</a:t>
              </a:r>
            </a:p>
          </p:txBody>
        </p:sp>
        <p:sp>
          <p:nvSpPr>
            <p:cNvPr id="45075" name="Rectangle 18"/>
            <p:cNvSpPr>
              <a:spLocks noChangeArrowheads="1"/>
            </p:cNvSpPr>
            <p:nvPr/>
          </p:nvSpPr>
          <p:spPr bwMode="auto">
            <a:xfrm>
              <a:off x="2799" y="2396"/>
              <a:ext cx="1191" cy="115"/>
            </a:xfrm>
            <a:prstGeom prst="rect">
              <a:avLst/>
            </a:prstGeom>
            <a:solidFill>
              <a:srgbClr val="D3DF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760" tIns="0" rIns="68760" bIns="0"/>
            <a:lstStyle>
              <a:lvl1pPr>
                <a:lnSpc>
                  <a:spcPct val="80000"/>
                </a:lnSpc>
                <a:spcBef>
                  <a:spcPts val="65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6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1pPr>
              <a:lvl2pPr marL="742950" indent="-285750">
                <a:lnSpc>
                  <a:spcPct val="80000"/>
                </a:lnSpc>
                <a:spcBef>
                  <a:spcPts val="600"/>
                </a:spcBef>
                <a:buClr>
                  <a:srgbClr val="0F6FC6"/>
                </a:buClr>
                <a:buSzPct val="8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2pPr>
              <a:lvl3pPr marL="1143000" indent="-228600">
                <a:lnSpc>
                  <a:spcPct val="80000"/>
                </a:lnSpc>
                <a:spcBef>
                  <a:spcPts val="525"/>
                </a:spcBef>
                <a:buClr>
                  <a:srgbClr val="009DD9"/>
                </a:buClr>
                <a:buSzPct val="70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1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3pPr>
              <a:lvl4pPr marL="1600200" indent="-228600">
                <a:lnSpc>
                  <a:spcPct val="80000"/>
                </a:lnSpc>
                <a:spcBef>
                  <a:spcPts val="5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4pPr>
              <a:lvl5pPr marL="2057400" indent="-228600">
                <a:lnSpc>
                  <a:spcPct val="80000"/>
                </a:lnSpc>
                <a:spcBef>
                  <a:spcPts val="5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5pPr>
              <a:lvl6pPr marL="2514600" indent="-228600" defTabSz="449263" eaLnBrk="0" fontAlgn="base" hangingPunct="0">
                <a:lnSpc>
                  <a:spcPct val="8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6pPr>
              <a:lvl7pPr marL="2971800" indent="-228600" defTabSz="449263" eaLnBrk="0" fontAlgn="base" hangingPunct="0">
                <a:lnSpc>
                  <a:spcPct val="8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7pPr>
              <a:lvl8pPr marL="3429000" indent="-228600" defTabSz="449263" eaLnBrk="0" fontAlgn="base" hangingPunct="0">
                <a:lnSpc>
                  <a:spcPct val="8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8pPr>
              <a:lvl9pPr marL="3886200" indent="-228600" defTabSz="449263" eaLnBrk="0" fontAlgn="base" hangingPunct="0">
                <a:lnSpc>
                  <a:spcPct val="8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9pPr>
            </a:lstStyle>
            <a:p>
              <a:pPr algn="just" eaLnBrk="1" hangingPunct="1">
                <a:lnSpc>
                  <a:spcPct val="100000"/>
                </a:lnSpc>
                <a:spcBef>
                  <a:spcPct val="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n-GB" altLang="cs-CZ" sz="1200">
                  <a:latin typeface="Times New Roman" panose="02020603050405020304" pitchFamily="18" charset="0"/>
                </a:rPr>
                <a:t>Dlouhodobě těžká únava</a:t>
              </a:r>
            </a:p>
          </p:txBody>
        </p:sp>
        <p:sp>
          <p:nvSpPr>
            <p:cNvPr id="45076" name="Rectangle 19"/>
            <p:cNvSpPr>
              <a:spLocks noChangeArrowheads="1"/>
            </p:cNvSpPr>
            <p:nvPr/>
          </p:nvSpPr>
          <p:spPr bwMode="auto">
            <a:xfrm>
              <a:off x="3989" y="2396"/>
              <a:ext cx="698" cy="115"/>
            </a:xfrm>
            <a:prstGeom prst="rect">
              <a:avLst/>
            </a:prstGeom>
            <a:solidFill>
              <a:srgbClr val="D3DF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760" tIns="0" rIns="68760" bIns="0"/>
            <a:lstStyle>
              <a:lvl1pPr>
                <a:lnSpc>
                  <a:spcPct val="80000"/>
                </a:lnSpc>
                <a:spcBef>
                  <a:spcPts val="65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6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1pPr>
              <a:lvl2pPr marL="742950" indent="-285750">
                <a:lnSpc>
                  <a:spcPct val="80000"/>
                </a:lnSpc>
                <a:spcBef>
                  <a:spcPts val="600"/>
                </a:spcBef>
                <a:buClr>
                  <a:srgbClr val="0F6FC6"/>
                </a:buClr>
                <a:buSzPct val="8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2pPr>
              <a:lvl3pPr marL="1143000" indent="-228600">
                <a:lnSpc>
                  <a:spcPct val="80000"/>
                </a:lnSpc>
                <a:spcBef>
                  <a:spcPts val="525"/>
                </a:spcBef>
                <a:buClr>
                  <a:srgbClr val="009DD9"/>
                </a:buClr>
                <a:buSzPct val="70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1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3pPr>
              <a:lvl4pPr marL="1600200" indent="-228600">
                <a:lnSpc>
                  <a:spcPct val="80000"/>
                </a:lnSpc>
                <a:spcBef>
                  <a:spcPts val="5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4pPr>
              <a:lvl5pPr marL="2057400" indent="-228600">
                <a:lnSpc>
                  <a:spcPct val="80000"/>
                </a:lnSpc>
                <a:spcBef>
                  <a:spcPts val="5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5pPr>
              <a:lvl6pPr marL="2514600" indent="-228600" defTabSz="449263" eaLnBrk="0" fontAlgn="base" hangingPunct="0">
                <a:lnSpc>
                  <a:spcPct val="8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6pPr>
              <a:lvl7pPr marL="2971800" indent="-228600" defTabSz="449263" eaLnBrk="0" fontAlgn="base" hangingPunct="0">
                <a:lnSpc>
                  <a:spcPct val="8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7pPr>
              <a:lvl8pPr marL="3429000" indent="-228600" defTabSz="449263" eaLnBrk="0" fontAlgn="base" hangingPunct="0">
                <a:lnSpc>
                  <a:spcPct val="8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8pPr>
              <a:lvl9pPr marL="3886200" indent="-228600" defTabSz="449263" eaLnBrk="0" fontAlgn="base" hangingPunct="0">
                <a:lnSpc>
                  <a:spcPct val="8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n-GB" altLang="cs-CZ" sz="1200">
                  <a:latin typeface="Times New Roman" panose="02020603050405020304" pitchFamily="18" charset="0"/>
                </a:rPr>
                <a:t>MOŽNÁ ANO</a:t>
              </a:r>
            </a:p>
          </p:txBody>
        </p:sp>
        <p:sp>
          <p:nvSpPr>
            <p:cNvPr id="45077" name="Rectangle 20"/>
            <p:cNvSpPr>
              <a:spLocks noChangeArrowheads="1"/>
            </p:cNvSpPr>
            <p:nvPr/>
          </p:nvSpPr>
          <p:spPr bwMode="auto">
            <a:xfrm>
              <a:off x="945" y="2511"/>
              <a:ext cx="1177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760" tIns="0" rIns="68760" bIns="0"/>
            <a:lstStyle>
              <a:lvl1pPr>
                <a:lnSpc>
                  <a:spcPct val="80000"/>
                </a:lnSpc>
                <a:spcBef>
                  <a:spcPts val="65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6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1pPr>
              <a:lvl2pPr marL="742950" indent="-285750">
                <a:lnSpc>
                  <a:spcPct val="80000"/>
                </a:lnSpc>
                <a:spcBef>
                  <a:spcPts val="600"/>
                </a:spcBef>
                <a:buClr>
                  <a:srgbClr val="0F6FC6"/>
                </a:buClr>
                <a:buSzPct val="8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2pPr>
              <a:lvl3pPr marL="1143000" indent="-228600">
                <a:lnSpc>
                  <a:spcPct val="80000"/>
                </a:lnSpc>
                <a:spcBef>
                  <a:spcPts val="525"/>
                </a:spcBef>
                <a:buClr>
                  <a:srgbClr val="009DD9"/>
                </a:buClr>
                <a:buSzPct val="70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1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3pPr>
              <a:lvl4pPr marL="1600200" indent="-228600">
                <a:lnSpc>
                  <a:spcPct val="80000"/>
                </a:lnSpc>
                <a:spcBef>
                  <a:spcPts val="5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4pPr>
              <a:lvl5pPr marL="2057400" indent="-228600">
                <a:lnSpc>
                  <a:spcPct val="80000"/>
                </a:lnSpc>
                <a:spcBef>
                  <a:spcPts val="5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5pPr>
              <a:lvl6pPr marL="2514600" indent="-228600" defTabSz="449263" eaLnBrk="0" fontAlgn="base" hangingPunct="0">
                <a:lnSpc>
                  <a:spcPct val="8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6pPr>
              <a:lvl7pPr marL="2971800" indent="-228600" defTabSz="449263" eaLnBrk="0" fontAlgn="base" hangingPunct="0">
                <a:lnSpc>
                  <a:spcPct val="8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7pPr>
              <a:lvl8pPr marL="3429000" indent="-228600" defTabSz="449263" eaLnBrk="0" fontAlgn="base" hangingPunct="0">
                <a:lnSpc>
                  <a:spcPct val="8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8pPr>
              <a:lvl9pPr marL="3886200" indent="-228600" defTabSz="449263" eaLnBrk="0" fontAlgn="base" hangingPunct="0">
                <a:lnSpc>
                  <a:spcPct val="8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9pPr>
            </a:lstStyle>
            <a:p>
              <a:pPr algn="just" eaLnBrk="1" hangingPunct="1">
                <a:lnSpc>
                  <a:spcPct val="100000"/>
                </a:lnSpc>
                <a:spcBef>
                  <a:spcPct val="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n-GB" altLang="cs-CZ" sz="1200">
                  <a:latin typeface="Times New Roman" panose="02020603050405020304" pitchFamily="18" charset="0"/>
                </a:rPr>
                <a:t>Borborygmus</a:t>
              </a:r>
            </a:p>
          </p:txBody>
        </p:sp>
        <p:sp>
          <p:nvSpPr>
            <p:cNvPr id="45078" name="Rectangle 21"/>
            <p:cNvSpPr>
              <a:spLocks noChangeArrowheads="1"/>
            </p:cNvSpPr>
            <p:nvPr/>
          </p:nvSpPr>
          <p:spPr bwMode="auto">
            <a:xfrm>
              <a:off x="2121" y="2511"/>
              <a:ext cx="678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760" tIns="0" rIns="68760" bIns="0"/>
            <a:lstStyle>
              <a:lvl1pPr>
                <a:lnSpc>
                  <a:spcPct val="80000"/>
                </a:lnSpc>
                <a:spcBef>
                  <a:spcPts val="65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6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1pPr>
              <a:lvl2pPr marL="742950" indent="-285750">
                <a:lnSpc>
                  <a:spcPct val="80000"/>
                </a:lnSpc>
                <a:spcBef>
                  <a:spcPts val="600"/>
                </a:spcBef>
                <a:buClr>
                  <a:srgbClr val="0F6FC6"/>
                </a:buClr>
                <a:buSzPct val="8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2pPr>
              <a:lvl3pPr marL="1143000" indent="-228600">
                <a:lnSpc>
                  <a:spcPct val="80000"/>
                </a:lnSpc>
                <a:spcBef>
                  <a:spcPts val="525"/>
                </a:spcBef>
                <a:buClr>
                  <a:srgbClr val="009DD9"/>
                </a:buClr>
                <a:buSzPct val="70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1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3pPr>
              <a:lvl4pPr marL="1600200" indent="-228600">
                <a:lnSpc>
                  <a:spcPct val="80000"/>
                </a:lnSpc>
                <a:spcBef>
                  <a:spcPts val="5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4pPr>
              <a:lvl5pPr marL="2057400" indent="-228600">
                <a:lnSpc>
                  <a:spcPct val="80000"/>
                </a:lnSpc>
                <a:spcBef>
                  <a:spcPts val="5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5pPr>
              <a:lvl6pPr marL="2514600" indent="-228600" defTabSz="449263" eaLnBrk="0" fontAlgn="base" hangingPunct="0">
                <a:lnSpc>
                  <a:spcPct val="8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6pPr>
              <a:lvl7pPr marL="2971800" indent="-228600" defTabSz="449263" eaLnBrk="0" fontAlgn="base" hangingPunct="0">
                <a:lnSpc>
                  <a:spcPct val="8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7pPr>
              <a:lvl8pPr marL="3429000" indent="-228600" defTabSz="449263" eaLnBrk="0" fontAlgn="base" hangingPunct="0">
                <a:lnSpc>
                  <a:spcPct val="8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8pPr>
              <a:lvl9pPr marL="3886200" indent="-228600" defTabSz="449263" eaLnBrk="0" fontAlgn="base" hangingPunct="0">
                <a:lnSpc>
                  <a:spcPct val="8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n-GB" altLang="cs-CZ" sz="1200">
                  <a:latin typeface="Times New Roman" panose="02020603050405020304" pitchFamily="18" charset="0"/>
                </a:rPr>
                <a:t>ANO</a:t>
              </a:r>
            </a:p>
          </p:txBody>
        </p:sp>
        <p:sp>
          <p:nvSpPr>
            <p:cNvPr id="45079" name="Rectangle 22"/>
            <p:cNvSpPr>
              <a:spLocks noChangeArrowheads="1"/>
            </p:cNvSpPr>
            <p:nvPr/>
          </p:nvSpPr>
          <p:spPr bwMode="auto">
            <a:xfrm>
              <a:off x="2799" y="2511"/>
              <a:ext cx="1191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760" tIns="0" rIns="68760" bIns="0"/>
            <a:lstStyle>
              <a:lvl1pPr>
                <a:lnSpc>
                  <a:spcPct val="80000"/>
                </a:lnSpc>
                <a:spcBef>
                  <a:spcPts val="65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6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1pPr>
              <a:lvl2pPr marL="742950" indent="-285750">
                <a:lnSpc>
                  <a:spcPct val="80000"/>
                </a:lnSpc>
                <a:spcBef>
                  <a:spcPts val="600"/>
                </a:spcBef>
                <a:buClr>
                  <a:srgbClr val="0F6FC6"/>
                </a:buClr>
                <a:buSzPct val="8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2pPr>
              <a:lvl3pPr marL="1143000" indent="-228600">
                <a:lnSpc>
                  <a:spcPct val="80000"/>
                </a:lnSpc>
                <a:spcBef>
                  <a:spcPts val="525"/>
                </a:spcBef>
                <a:buClr>
                  <a:srgbClr val="009DD9"/>
                </a:buClr>
                <a:buSzPct val="70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1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3pPr>
              <a:lvl4pPr marL="1600200" indent="-228600">
                <a:lnSpc>
                  <a:spcPct val="80000"/>
                </a:lnSpc>
                <a:spcBef>
                  <a:spcPts val="5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4pPr>
              <a:lvl5pPr marL="2057400" indent="-228600">
                <a:lnSpc>
                  <a:spcPct val="80000"/>
                </a:lnSpc>
                <a:spcBef>
                  <a:spcPts val="5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5pPr>
              <a:lvl6pPr marL="2514600" indent="-228600" defTabSz="449263" eaLnBrk="0" fontAlgn="base" hangingPunct="0">
                <a:lnSpc>
                  <a:spcPct val="8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6pPr>
              <a:lvl7pPr marL="2971800" indent="-228600" defTabSz="449263" eaLnBrk="0" fontAlgn="base" hangingPunct="0">
                <a:lnSpc>
                  <a:spcPct val="8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7pPr>
              <a:lvl8pPr marL="3429000" indent="-228600" defTabSz="449263" eaLnBrk="0" fontAlgn="base" hangingPunct="0">
                <a:lnSpc>
                  <a:spcPct val="8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8pPr>
              <a:lvl9pPr marL="3886200" indent="-228600" defTabSz="449263" eaLnBrk="0" fontAlgn="base" hangingPunct="0">
                <a:lnSpc>
                  <a:spcPct val="8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9pPr>
            </a:lstStyle>
            <a:p>
              <a:pPr algn="just" eaLnBrk="1" hangingPunct="1">
                <a:lnSpc>
                  <a:spcPct val="100000"/>
                </a:lnSpc>
                <a:spcBef>
                  <a:spcPct val="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n-GB" altLang="cs-CZ" sz="1200">
                  <a:latin typeface="Times New Roman" panose="02020603050405020304" pitchFamily="18" charset="0"/>
                </a:rPr>
                <a:t>Ztráta koncentrace a špatná krátkodobá paměť</a:t>
              </a:r>
            </a:p>
          </p:txBody>
        </p:sp>
        <p:sp>
          <p:nvSpPr>
            <p:cNvPr id="45080" name="Rectangle 23"/>
            <p:cNvSpPr>
              <a:spLocks noChangeArrowheads="1"/>
            </p:cNvSpPr>
            <p:nvPr/>
          </p:nvSpPr>
          <p:spPr bwMode="auto">
            <a:xfrm>
              <a:off x="3989" y="2511"/>
              <a:ext cx="698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760" tIns="0" rIns="68760" bIns="0"/>
            <a:lstStyle>
              <a:lvl1pPr>
                <a:lnSpc>
                  <a:spcPct val="80000"/>
                </a:lnSpc>
                <a:spcBef>
                  <a:spcPts val="65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6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1pPr>
              <a:lvl2pPr marL="742950" indent="-285750">
                <a:lnSpc>
                  <a:spcPct val="80000"/>
                </a:lnSpc>
                <a:spcBef>
                  <a:spcPts val="600"/>
                </a:spcBef>
                <a:buClr>
                  <a:srgbClr val="0F6FC6"/>
                </a:buClr>
                <a:buSzPct val="8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2pPr>
              <a:lvl3pPr marL="1143000" indent="-228600">
                <a:lnSpc>
                  <a:spcPct val="80000"/>
                </a:lnSpc>
                <a:spcBef>
                  <a:spcPts val="525"/>
                </a:spcBef>
                <a:buClr>
                  <a:srgbClr val="009DD9"/>
                </a:buClr>
                <a:buSzPct val="70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1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3pPr>
              <a:lvl4pPr marL="1600200" indent="-228600">
                <a:lnSpc>
                  <a:spcPct val="80000"/>
                </a:lnSpc>
                <a:spcBef>
                  <a:spcPts val="5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4pPr>
              <a:lvl5pPr marL="2057400" indent="-228600">
                <a:lnSpc>
                  <a:spcPct val="80000"/>
                </a:lnSpc>
                <a:spcBef>
                  <a:spcPts val="5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5pPr>
              <a:lvl6pPr marL="2514600" indent="-228600" defTabSz="449263" eaLnBrk="0" fontAlgn="base" hangingPunct="0">
                <a:lnSpc>
                  <a:spcPct val="8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6pPr>
              <a:lvl7pPr marL="2971800" indent="-228600" defTabSz="449263" eaLnBrk="0" fontAlgn="base" hangingPunct="0">
                <a:lnSpc>
                  <a:spcPct val="8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7pPr>
              <a:lvl8pPr marL="3429000" indent="-228600" defTabSz="449263" eaLnBrk="0" fontAlgn="base" hangingPunct="0">
                <a:lnSpc>
                  <a:spcPct val="8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8pPr>
              <a:lvl9pPr marL="3886200" indent="-228600" defTabSz="449263" eaLnBrk="0" fontAlgn="base" hangingPunct="0">
                <a:lnSpc>
                  <a:spcPct val="8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n-GB" altLang="cs-CZ" sz="1200">
                  <a:latin typeface="Times New Roman" panose="02020603050405020304" pitchFamily="18" charset="0"/>
                </a:rPr>
                <a:t>NE</a:t>
              </a:r>
            </a:p>
          </p:txBody>
        </p:sp>
        <p:sp>
          <p:nvSpPr>
            <p:cNvPr id="45081" name="Rectangle 24"/>
            <p:cNvSpPr>
              <a:spLocks noChangeArrowheads="1"/>
            </p:cNvSpPr>
            <p:nvPr/>
          </p:nvSpPr>
          <p:spPr bwMode="auto">
            <a:xfrm>
              <a:off x="945" y="2739"/>
              <a:ext cx="1177" cy="116"/>
            </a:xfrm>
            <a:prstGeom prst="rect">
              <a:avLst/>
            </a:prstGeom>
            <a:solidFill>
              <a:srgbClr val="D3DF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760" tIns="0" rIns="68760" bIns="0"/>
            <a:lstStyle>
              <a:lvl1pPr>
                <a:lnSpc>
                  <a:spcPct val="80000"/>
                </a:lnSpc>
                <a:spcBef>
                  <a:spcPts val="65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6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1pPr>
              <a:lvl2pPr marL="742950" indent="-285750">
                <a:lnSpc>
                  <a:spcPct val="80000"/>
                </a:lnSpc>
                <a:spcBef>
                  <a:spcPts val="600"/>
                </a:spcBef>
                <a:buClr>
                  <a:srgbClr val="0F6FC6"/>
                </a:buClr>
                <a:buSzPct val="8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2pPr>
              <a:lvl3pPr marL="1143000" indent="-228600">
                <a:lnSpc>
                  <a:spcPct val="80000"/>
                </a:lnSpc>
                <a:spcBef>
                  <a:spcPts val="525"/>
                </a:spcBef>
                <a:buClr>
                  <a:srgbClr val="009DD9"/>
                </a:buClr>
                <a:buSzPct val="70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1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3pPr>
              <a:lvl4pPr marL="1600200" indent="-228600">
                <a:lnSpc>
                  <a:spcPct val="80000"/>
                </a:lnSpc>
                <a:spcBef>
                  <a:spcPts val="5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4pPr>
              <a:lvl5pPr marL="2057400" indent="-228600">
                <a:lnSpc>
                  <a:spcPct val="80000"/>
                </a:lnSpc>
                <a:spcBef>
                  <a:spcPts val="5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5pPr>
              <a:lvl6pPr marL="2514600" indent="-228600" defTabSz="449263" eaLnBrk="0" fontAlgn="base" hangingPunct="0">
                <a:lnSpc>
                  <a:spcPct val="8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6pPr>
              <a:lvl7pPr marL="2971800" indent="-228600" defTabSz="449263" eaLnBrk="0" fontAlgn="base" hangingPunct="0">
                <a:lnSpc>
                  <a:spcPct val="8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7pPr>
              <a:lvl8pPr marL="3429000" indent="-228600" defTabSz="449263" eaLnBrk="0" fontAlgn="base" hangingPunct="0">
                <a:lnSpc>
                  <a:spcPct val="8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8pPr>
              <a:lvl9pPr marL="3886200" indent="-228600" defTabSz="449263" eaLnBrk="0" fontAlgn="base" hangingPunct="0">
                <a:lnSpc>
                  <a:spcPct val="8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9pPr>
            </a:lstStyle>
            <a:p>
              <a:pPr algn="just" eaLnBrk="1" hangingPunct="1">
                <a:lnSpc>
                  <a:spcPct val="100000"/>
                </a:lnSpc>
                <a:spcBef>
                  <a:spcPct val="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n-GB" altLang="cs-CZ" sz="1200">
                  <a:latin typeface="Times New Roman" panose="02020603050405020304" pitchFamily="18" charset="0"/>
                </a:rPr>
                <a:t>Flatulence (plynatost)</a:t>
              </a:r>
            </a:p>
          </p:txBody>
        </p:sp>
        <p:sp>
          <p:nvSpPr>
            <p:cNvPr id="45082" name="Rectangle 25"/>
            <p:cNvSpPr>
              <a:spLocks noChangeArrowheads="1"/>
            </p:cNvSpPr>
            <p:nvPr/>
          </p:nvSpPr>
          <p:spPr bwMode="auto">
            <a:xfrm>
              <a:off x="2121" y="2739"/>
              <a:ext cx="678" cy="116"/>
            </a:xfrm>
            <a:prstGeom prst="rect">
              <a:avLst/>
            </a:prstGeom>
            <a:solidFill>
              <a:srgbClr val="D3DF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760" tIns="0" rIns="68760" bIns="0"/>
            <a:lstStyle>
              <a:lvl1pPr>
                <a:lnSpc>
                  <a:spcPct val="80000"/>
                </a:lnSpc>
                <a:spcBef>
                  <a:spcPts val="65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6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1pPr>
              <a:lvl2pPr marL="742950" indent="-285750">
                <a:lnSpc>
                  <a:spcPct val="80000"/>
                </a:lnSpc>
                <a:spcBef>
                  <a:spcPts val="600"/>
                </a:spcBef>
                <a:buClr>
                  <a:srgbClr val="0F6FC6"/>
                </a:buClr>
                <a:buSzPct val="8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2pPr>
              <a:lvl3pPr marL="1143000" indent="-228600">
                <a:lnSpc>
                  <a:spcPct val="80000"/>
                </a:lnSpc>
                <a:spcBef>
                  <a:spcPts val="525"/>
                </a:spcBef>
                <a:buClr>
                  <a:srgbClr val="009DD9"/>
                </a:buClr>
                <a:buSzPct val="70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1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3pPr>
              <a:lvl4pPr marL="1600200" indent="-228600">
                <a:lnSpc>
                  <a:spcPct val="80000"/>
                </a:lnSpc>
                <a:spcBef>
                  <a:spcPts val="5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4pPr>
              <a:lvl5pPr marL="2057400" indent="-228600">
                <a:lnSpc>
                  <a:spcPct val="80000"/>
                </a:lnSpc>
                <a:spcBef>
                  <a:spcPts val="5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5pPr>
              <a:lvl6pPr marL="2514600" indent="-228600" defTabSz="449263" eaLnBrk="0" fontAlgn="base" hangingPunct="0">
                <a:lnSpc>
                  <a:spcPct val="8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6pPr>
              <a:lvl7pPr marL="2971800" indent="-228600" defTabSz="449263" eaLnBrk="0" fontAlgn="base" hangingPunct="0">
                <a:lnSpc>
                  <a:spcPct val="8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7pPr>
              <a:lvl8pPr marL="3429000" indent="-228600" defTabSz="449263" eaLnBrk="0" fontAlgn="base" hangingPunct="0">
                <a:lnSpc>
                  <a:spcPct val="8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8pPr>
              <a:lvl9pPr marL="3886200" indent="-228600" defTabSz="449263" eaLnBrk="0" fontAlgn="base" hangingPunct="0">
                <a:lnSpc>
                  <a:spcPct val="8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n-GB" altLang="cs-CZ" sz="1200">
                  <a:latin typeface="Times New Roman" panose="02020603050405020304" pitchFamily="18" charset="0"/>
                </a:rPr>
                <a:t>NE</a:t>
              </a:r>
            </a:p>
          </p:txBody>
        </p:sp>
        <p:sp>
          <p:nvSpPr>
            <p:cNvPr id="45083" name="Rectangle 26"/>
            <p:cNvSpPr>
              <a:spLocks noChangeArrowheads="1"/>
            </p:cNvSpPr>
            <p:nvPr/>
          </p:nvSpPr>
          <p:spPr bwMode="auto">
            <a:xfrm>
              <a:off x="2799" y="2739"/>
              <a:ext cx="1191" cy="116"/>
            </a:xfrm>
            <a:prstGeom prst="rect">
              <a:avLst/>
            </a:prstGeom>
            <a:solidFill>
              <a:srgbClr val="D3DF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760" tIns="0" rIns="68760" bIns="0"/>
            <a:lstStyle>
              <a:lvl1pPr>
                <a:lnSpc>
                  <a:spcPct val="80000"/>
                </a:lnSpc>
                <a:spcBef>
                  <a:spcPts val="65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6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1pPr>
              <a:lvl2pPr marL="742950" indent="-285750">
                <a:lnSpc>
                  <a:spcPct val="80000"/>
                </a:lnSpc>
                <a:spcBef>
                  <a:spcPts val="600"/>
                </a:spcBef>
                <a:buClr>
                  <a:srgbClr val="0F6FC6"/>
                </a:buClr>
                <a:buSzPct val="8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2pPr>
              <a:lvl3pPr marL="1143000" indent="-228600">
                <a:lnSpc>
                  <a:spcPct val="80000"/>
                </a:lnSpc>
                <a:spcBef>
                  <a:spcPts val="525"/>
                </a:spcBef>
                <a:buClr>
                  <a:srgbClr val="009DD9"/>
                </a:buClr>
                <a:buSzPct val="70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1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3pPr>
              <a:lvl4pPr marL="1600200" indent="-228600">
                <a:lnSpc>
                  <a:spcPct val="80000"/>
                </a:lnSpc>
                <a:spcBef>
                  <a:spcPts val="5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4pPr>
              <a:lvl5pPr marL="2057400" indent="-228600">
                <a:lnSpc>
                  <a:spcPct val="80000"/>
                </a:lnSpc>
                <a:spcBef>
                  <a:spcPts val="5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5pPr>
              <a:lvl6pPr marL="2514600" indent="-228600" defTabSz="449263" eaLnBrk="0" fontAlgn="base" hangingPunct="0">
                <a:lnSpc>
                  <a:spcPct val="8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6pPr>
              <a:lvl7pPr marL="2971800" indent="-228600" defTabSz="449263" eaLnBrk="0" fontAlgn="base" hangingPunct="0">
                <a:lnSpc>
                  <a:spcPct val="8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7pPr>
              <a:lvl8pPr marL="3429000" indent="-228600" defTabSz="449263" eaLnBrk="0" fontAlgn="base" hangingPunct="0">
                <a:lnSpc>
                  <a:spcPct val="8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8pPr>
              <a:lvl9pPr marL="3886200" indent="-228600" defTabSz="449263" eaLnBrk="0" fontAlgn="base" hangingPunct="0">
                <a:lnSpc>
                  <a:spcPct val="8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9pPr>
            </a:lstStyle>
            <a:p>
              <a:pPr algn="just" eaLnBrk="1" hangingPunct="1">
                <a:lnSpc>
                  <a:spcPct val="100000"/>
                </a:lnSpc>
                <a:spcBef>
                  <a:spcPct val="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n-GB" altLang="cs-CZ" sz="1200">
                  <a:latin typeface="Times New Roman" panose="02020603050405020304" pitchFamily="18" charset="0"/>
                </a:rPr>
                <a:t>Bolest v krku</a:t>
              </a:r>
            </a:p>
          </p:txBody>
        </p:sp>
        <p:sp>
          <p:nvSpPr>
            <p:cNvPr id="45084" name="Rectangle 27"/>
            <p:cNvSpPr>
              <a:spLocks noChangeArrowheads="1"/>
            </p:cNvSpPr>
            <p:nvPr/>
          </p:nvSpPr>
          <p:spPr bwMode="auto">
            <a:xfrm>
              <a:off x="3989" y="2739"/>
              <a:ext cx="698" cy="116"/>
            </a:xfrm>
            <a:prstGeom prst="rect">
              <a:avLst/>
            </a:prstGeom>
            <a:solidFill>
              <a:srgbClr val="D3DF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760" tIns="0" rIns="68760" bIns="0"/>
            <a:lstStyle>
              <a:lvl1pPr>
                <a:lnSpc>
                  <a:spcPct val="80000"/>
                </a:lnSpc>
                <a:spcBef>
                  <a:spcPts val="65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6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1pPr>
              <a:lvl2pPr marL="742950" indent="-285750">
                <a:lnSpc>
                  <a:spcPct val="80000"/>
                </a:lnSpc>
                <a:spcBef>
                  <a:spcPts val="600"/>
                </a:spcBef>
                <a:buClr>
                  <a:srgbClr val="0F6FC6"/>
                </a:buClr>
                <a:buSzPct val="8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2pPr>
              <a:lvl3pPr marL="1143000" indent="-228600">
                <a:lnSpc>
                  <a:spcPct val="80000"/>
                </a:lnSpc>
                <a:spcBef>
                  <a:spcPts val="525"/>
                </a:spcBef>
                <a:buClr>
                  <a:srgbClr val="009DD9"/>
                </a:buClr>
                <a:buSzPct val="70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1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3pPr>
              <a:lvl4pPr marL="1600200" indent="-228600">
                <a:lnSpc>
                  <a:spcPct val="80000"/>
                </a:lnSpc>
                <a:spcBef>
                  <a:spcPts val="5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4pPr>
              <a:lvl5pPr marL="2057400" indent="-228600">
                <a:lnSpc>
                  <a:spcPct val="80000"/>
                </a:lnSpc>
                <a:spcBef>
                  <a:spcPts val="5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5pPr>
              <a:lvl6pPr marL="2514600" indent="-228600" defTabSz="449263" eaLnBrk="0" fontAlgn="base" hangingPunct="0">
                <a:lnSpc>
                  <a:spcPct val="8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6pPr>
              <a:lvl7pPr marL="2971800" indent="-228600" defTabSz="449263" eaLnBrk="0" fontAlgn="base" hangingPunct="0">
                <a:lnSpc>
                  <a:spcPct val="8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7pPr>
              <a:lvl8pPr marL="3429000" indent="-228600" defTabSz="449263" eaLnBrk="0" fontAlgn="base" hangingPunct="0">
                <a:lnSpc>
                  <a:spcPct val="8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8pPr>
              <a:lvl9pPr marL="3886200" indent="-228600" defTabSz="449263" eaLnBrk="0" fontAlgn="base" hangingPunct="0">
                <a:lnSpc>
                  <a:spcPct val="8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n-GB" altLang="cs-CZ" sz="1200">
                  <a:latin typeface="Times New Roman" panose="02020603050405020304" pitchFamily="18" charset="0"/>
                </a:rPr>
                <a:t>NE</a:t>
              </a:r>
            </a:p>
          </p:txBody>
        </p:sp>
        <p:sp>
          <p:nvSpPr>
            <p:cNvPr id="45085" name="Rectangle 28"/>
            <p:cNvSpPr>
              <a:spLocks noChangeArrowheads="1"/>
            </p:cNvSpPr>
            <p:nvPr/>
          </p:nvSpPr>
          <p:spPr bwMode="auto">
            <a:xfrm>
              <a:off x="945" y="2855"/>
              <a:ext cx="1177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760" tIns="0" rIns="68760" bIns="0"/>
            <a:lstStyle>
              <a:lvl1pPr>
                <a:lnSpc>
                  <a:spcPct val="80000"/>
                </a:lnSpc>
                <a:spcBef>
                  <a:spcPts val="65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6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1pPr>
              <a:lvl2pPr marL="742950" indent="-285750">
                <a:lnSpc>
                  <a:spcPct val="80000"/>
                </a:lnSpc>
                <a:spcBef>
                  <a:spcPts val="600"/>
                </a:spcBef>
                <a:buClr>
                  <a:srgbClr val="0F6FC6"/>
                </a:buClr>
                <a:buSzPct val="8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2pPr>
              <a:lvl3pPr marL="1143000" indent="-228600">
                <a:lnSpc>
                  <a:spcPct val="80000"/>
                </a:lnSpc>
                <a:spcBef>
                  <a:spcPts val="525"/>
                </a:spcBef>
                <a:buClr>
                  <a:srgbClr val="009DD9"/>
                </a:buClr>
                <a:buSzPct val="70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1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3pPr>
              <a:lvl4pPr marL="1600200" indent="-228600">
                <a:lnSpc>
                  <a:spcPct val="80000"/>
                </a:lnSpc>
                <a:spcBef>
                  <a:spcPts val="5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4pPr>
              <a:lvl5pPr marL="2057400" indent="-228600">
                <a:lnSpc>
                  <a:spcPct val="80000"/>
                </a:lnSpc>
                <a:spcBef>
                  <a:spcPts val="5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5pPr>
              <a:lvl6pPr marL="2514600" indent="-228600" defTabSz="449263" eaLnBrk="0" fontAlgn="base" hangingPunct="0">
                <a:lnSpc>
                  <a:spcPct val="8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6pPr>
              <a:lvl7pPr marL="2971800" indent="-228600" defTabSz="449263" eaLnBrk="0" fontAlgn="base" hangingPunct="0">
                <a:lnSpc>
                  <a:spcPct val="8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7pPr>
              <a:lvl8pPr marL="3429000" indent="-228600" defTabSz="449263" eaLnBrk="0" fontAlgn="base" hangingPunct="0">
                <a:lnSpc>
                  <a:spcPct val="8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8pPr>
              <a:lvl9pPr marL="3886200" indent="-228600" defTabSz="449263" eaLnBrk="0" fontAlgn="base" hangingPunct="0">
                <a:lnSpc>
                  <a:spcPct val="8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9pPr>
            </a:lstStyle>
            <a:p>
              <a:pPr algn="just" eaLnBrk="1" hangingPunct="1">
                <a:lnSpc>
                  <a:spcPct val="100000"/>
                </a:lnSpc>
                <a:spcBef>
                  <a:spcPct val="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n-GB" altLang="cs-CZ" sz="1200">
                  <a:latin typeface="Times New Roman" panose="02020603050405020304" pitchFamily="18" charset="0"/>
                </a:rPr>
                <a:t>Průjem</a:t>
              </a:r>
            </a:p>
          </p:txBody>
        </p:sp>
        <p:sp>
          <p:nvSpPr>
            <p:cNvPr id="45086" name="Rectangle 29"/>
            <p:cNvSpPr>
              <a:spLocks noChangeArrowheads="1"/>
            </p:cNvSpPr>
            <p:nvPr/>
          </p:nvSpPr>
          <p:spPr bwMode="auto">
            <a:xfrm>
              <a:off x="2121" y="2855"/>
              <a:ext cx="678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760" tIns="0" rIns="68760" bIns="0"/>
            <a:lstStyle>
              <a:lvl1pPr>
                <a:lnSpc>
                  <a:spcPct val="80000"/>
                </a:lnSpc>
                <a:spcBef>
                  <a:spcPts val="65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6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1pPr>
              <a:lvl2pPr marL="742950" indent="-285750">
                <a:lnSpc>
                  <a:spcPct val="80000"/>
                </a:lnSpc>
                <a:spcBef>
                  <a:spcPts val="600"/>
                </a:spcBef>
                <a:buClr>
                  <a:srgbClr val="0F6FC6"/>
                </a:buClr>
                <a:buSzPct val="8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2pPr>
              <a:lvl3pPr marL="1143000" indent="-228600">
                <a:lnSpc>
                  <a:spcPct val="80000"/>
                </a:lnSpc>
                <a:spcBef>
                  <a:spcPts val="525"/>
                </a:spcBef>
                <a:buClr>
                  <a:srgbClr val="009DD9"/>
                </a:buClr>
                <a:buSzPct val="70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1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3pPr>
              <a:lvl4pPr marL="1600200" indent="-228600">
                <a:lnSpc>
                  <a:spcPct val="80000"/>
                </a:lnSpc>
                <a:spcBef>
                  <a:spcPts val="5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4pPr>
              <a:lvl5pPr marL="2057400" indent="-228600">
                <a:lnSpc>
                  <a:spcPct val="80000"/>
                </a:lnSpc>
                <a:spcBef>
                  <a:spcPts val="5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5pPr>
              <a:lvl6pPr marL="2514600" indent="-228600" defTabSz="449263" eaLnBrk="0" fontAlgn="base" hangingPunct="0">
                <a:lnSpc>
                  <a:spcPct val="8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6pPr>
              <a:lvl7pPr marL="2971800" indent="-228600" defTabSz="449263" eaLnBrk="0" fontAlgn="base" hangingPunct="0">
                <a:lnSpc>
                  <a:spcPct val="8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7pPr>
              <a:lvl8pPr marL="3429000" indent="-228600" defTabSz="449263" eaLnBrk="0" fontAlgn="base" hangingPunct="0">
                <a:lnSpc>
                  <a:spcPct val="8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8pPr>
              <a:lvl9pPr marL="3886200" indent="-228600" defTabSz="449263" eaLnBrk="0" fontAlgn="base" hangingPunct="0">
                <a:lnSpc>
                  <a:spcPct val="8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n-GB" altLang="cs-CZ" sz="1200">
                  <a:latin typeface="Times New Roman" panose="02020603050405020304" pitchFamily="18" charset="0"/>
                </a:rPr>
                <a:t>ANO</a:t>
              </a:r>
            </a:p>
          </p:txBody>
        </p:sp>
        <p:sp>
          <p:nvSpPr>
            <p:cNvPr id="45087" name="Rectangle 30"/>
            <p:cNvSpPr>
              <a:spLocks noChangeArrowheads="1"/>
            </p:cNvSpPr>
            <p:nvPr/>
          </p:nvSpPr>
          <p:spPr bwMode="auto">
            <a:xfrm>
              <a:off x="2799" y="2855"/>
              <a:ext cx="1191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760" tIns="0" rIns="68760" bIns="0"/>
            <a:lstStyle>
              <a:lvl1pPr>
                <a:lnSpc>
                  <a:spcPct val="80000"/>
                </a:lnSpc>
                <a:spcBef>
                  <a:spcPts val="65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6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1pPr>
              <a:lvl2pPr marL="742950" indent="-285750">
                <a:lnSpc>
                  <a:spcPct val="80000"/>
                </a:lnSpc>
                <a:spcBef>
                  <a:spcPts val="600"/>
                </a:spcBef>
                <a:buClr>
                  <a:srgbClr val="0F6FC6"/>
                </a:buClr>
                <a:buSzPct val="8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2pPr>
              <a:lvl3pPr marL="1143000" indent="-228600">
                <a:lnSpc>
                  <a:spcPct val="80000"/>
                </a:lnSpc>
                <a:spcBef>
                  <a:spcPts val="525"/>
                </a:spcBef>
                <a:buClr>
                  <a:srgbClr val="009DD9"/>
                </a:buClr>
                <a:buSzPct val="70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1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3pPr>
              <a:lvl4pPr marL="1600200" indent="-228600">
                <a:lnSpc>
                  <a:spcPct val="80000"/>
                </a:lnSpc>
                <a:spcBef>
                  <a:spcPts val="5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4pPr>
              <a:lvl5pPr marL="2057400" indent="-228600">
                <a:lnSpc>
                  <a:spcPct val="80000"/>
                </a:lnSpc>
                <a:spcBef>
                  <a:spcPts val="5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5pPr>
              <a:lvl6pPr marL="2514600" indent="-228600" defTabSz="449263" eaLnBrk="0" fontAlgn="base" hangingPunct="0">
                <a:lnSpc>
                  <a:spcPct val="8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6pPr>
              <a:lvl7pPr marL="2971800" indent="-228600" defTabSz="449263" eaLnBrk="0" fontAlgn="base" hangingPunct="0">
                <a:lnSpc>
                  <a:spcPct val="8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7pPr>
              <a:lvl8pPr marL="3429000" indent="-228600" defTabSz="449263" eaLnBrk="0" fontAlgn="base" hangingPunct="0">
                <a:lnSpc>
                  <a:spcPct val="8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8pPr>
              <a:lvl9pPr marL="3886200" indent="-228600" defTabSz="449263" eaLnBrk="0" fontAlgn="base" hangingPunct="0">
                <a:lnSpc>
                  <a:spcPct val="8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9pPr>
            </a:lstStyle>
            <a:p>
              <a:pPr algn="just" eaLnBrk="1" hangingPunct="1">
                <a:lnSpc>
                  <a:spcPct val="100000"/>
                </a:lnSpc>
                <a:spcBef>
                  <a:spcPct val="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n-GB" altLang="cs-CZ" sz="1200">
                  <a:latin typeface="Times New Roman" panose="02020603050405020304" pitchFamily="18" charset="0"/>
                </a:rPr>
                <a:t>Alergické projevy (ekzém, rýma, astma)</a:t>
              </a:r>
            </a:p>
          </p:txBody>
        </p:sp>
        <p:sp>
          <p:nvSpPr>
            <p:cNvPr id="45088" name="Rectangle 31"/>
            <p:cNvSpPr>
              <a:spLocks noChangeArrowheads="1"/>
            </p:cNvSpPr>
            <p:nvPr/>
          </p:nvSpPr>
          <p:spPr bwMode="auto">
            <a:xfrm>
              <a:off x="3989" y="2855"/>
              <a:ext cx="698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760" tIns="0" rIns="68760" bIns="0"/>
            <a:lstStyle>
              <a:lvl1pPr>
                <a:lnSpc>
                  <a:spcPct val="80000"/>
                </a:lnSpc>
                <a:spcBef>
                  <a:spcPts val="65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6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1pPr>
              <a:lvl2pPr marL="742950" indent="-285750">
                <a:lnSpc>
                  <a:spcPct val="80000"/>
                </a:lnSpc>
                <a:spcBef>
                  <a:spcPts val="600"/>
                </a:spcBef>
                <a:buClr>
                  <a:srgbClr val="0F6FC6"/>
                </a:buClr>
                <a:buSzPct val="8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2pPr>
              <a:lvl3pPr marL="1143000" indent="-228600">
                <a:lnSpc>
                  <a:spcPct val="80000"/>
                </a:lnSpc>
                <a:spcBef>
                  <a:spcPts val="525"/>
                </a:spcBef>
                <a:buClr>
                  <a:srgbClr val="009DD9"/>
                </a:buClr>
                <a:buSzPct val="70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1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3pPr>
              <a:lvl4pPr marL="1600200" indent="-228600">
                <a:lnSpc>
                  <a:spcPct val="80000"/>
                </a:lnSpc>
                <a:spcBef>
                  <a:spcPts val="5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4pPr>
              <a:lvl5pPr marL="2057400" indent="-228600">
                <a:lnSpc>
                  <a:spcPct val="80000"/>
                </a:lnSpc>
                <a:spcBef>
                  <a:spcPts val="5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5pPr>
              <a:lvl6pPr marL="2514600" indent="-228600" defTabSz="449263" eaLnBrk="0" fontAlgn="base" hangingPunct="0">
                <a:lnSpc>
                  <a:spcPct val="8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6pPr>
              <a:lvl7pPr marL="2971800" indent="-228600" defTabSz="449263" eaLnBrk="0" fontAlgn="base" hangingPunct="0">
                <a:lnSpc>
                  <a:spcPct val="8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7pPr>
              <a:lvl8pPr marL="3429000" indent="-228600" defTabSz="449263" eaLnBrk="0" fontAlgn="base" hangingPunct="0">
                <a:lnSpc>
                  <a:spcPct val="8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8pPr>
              <a:lvl9pPr marL="3886200" indent="-228600" defTabSz="449263" eaLnBrk="0" fontAlgn="base" hangingPunct="0">
                <a:lnSpc>
                  <a:spcPct val="8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n-GB" altLang="cs-CZ" sz="1200">
                  <a:latin typeface="Times New Roman" panose="02020603050405020304" pitchFamily="18" charset="0"/>
                </a:rPr>
                <a:t>NE</a:t>
              </a:r>
            </a:p>
          </p:txBody>
        </p:sp>
        <p:sp>
          <p:nvSpPr>
            <p:cNvPr id="45089" name="Rectangle 32"/>
            <p:cNvSpPr>
              <a:spLocks noChangeArrowheads="1"/>
            </p:cNvSpPr>
            <p:nvPr/>
          </p:nvSpPr>
          <p:spPr bwMode="auto">
            <a:xfrm>
              <a:off x="945" y="3085"/>
              <a:ext cx="1177" cy="115"/>
            </a:xfrm>
            <a:prstGeom prst="rect">
              <a:avLst/>
            </a:prstGeom>
            <a:solidFill>
              <a:srgbClr val="D3DF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760" tIns="0" rIns="68760" bIns="0"/>
            <a:lstStyle>
              <a:lvl1pPr>
                <a:lnSpc>
                  <a:spcPct val="80000"/>
                </a:lnSpc>
                <a:spcBef>
                  <a:spcPts val="65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6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1pPr>
              <a:lvl2pPr marL="742950" indent="-285750">
                <a:lnSpc>
                  <a:spcPct val="80000"/>
                </a:lnSpc>
                <a:spcBef>
                  <a:spcPts val="600"/>
                </a:spcBef>
                <a:buClr>
                  <a:srgbClr val="0F6FC6"/>
                </a:buClr>
                <a:buSzPct val="8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2pPr>
              <a:lvl3pPr marL="1143000" indent="-228600">
                <a:lnSpc>
                  <a:spcPct val="80000"/>
                </a:lnSpc>
                <a:spcBef>
                  <a:spcPts val="525"/>
                </a:spcBef>
                <a:buClr>
                  <a:srgbClr val="009DD9"/>
                </a:buClr>
                <a:buSzPct val="70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1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3pPr>
              <a:lvl4pPr marL="1600200" indent="-228600">
                <a:lnSpc>
                  <a:spcPct val="80000"/>
                </a:lnSpc>
                <a:spcBef>
                  <a:spcPts val="5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4pPr>
              <a:lvl5pPr marL="2057400" indent="-228600">
                <a:lnSpc>
                  <a:spcPct val="80000"/>
                </a:lnSpc>
                <a:spcBef>
                  <a:spcPts val="5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5pPr>
              <a:lvl6pPr marL="2514600" indent="-228600" defTabSz="449263" eaLnBrk="0" fontAlgn="base" hangingPunct="0">
                <a:lnSpc>
                  <a:spcPct val="8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6pPr>
              <a:lvl7pPr marL="2971800" indent="-228600" defTabSz="449263" eaLnBrk="0" fontAlgn="base" hangingPunct="0">
                <a:lnSpc>
                  <a:spcPct val="8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7pPr>
              <a:lvl8pPr marL="3429000" indent="-228600" defTabSz="449263" eaLnBrk="0" fontAlgn="base" hangingPunct="0">
                <a:lnSpc>
                  <a:spcPct val="8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8pPr>
              <a:lvl9pPr marL="3886200" indent="-228600" defTabSz="449263" eaLnBrk="0" fontAlgn="base" hangingPunct="0">
                <a:lnSpc>
                  <a:spcPct val="8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9pPr>
            </a:lstStyle>
            <a:p>
              <a:pPr algn="just" eaLnBrk="1" hangingPunct="1">
                <a:lnSpc>
                  <a:spcPct val="100000"/>
                </a:lnSpc>
                <a:spcBef>
                  <a:spcPct val="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n-GB" altLang="cs-CZ" sz="1200">
                  <a:latin typeface="Times New Roman" panose="02020603050405020304" pitchFamily="18" charset="0"/>
                </a:rPr>
                <a:t>Zácpa</a:t>
              </a:r>
            </a:p>
          </p:txBody>
        </p:sp>
        <p:sp>
          <p:nvSpPr>
            <p:cNvPr id="45090" name="Rectangle 33"/>
            <p:cNvSpPr>
              <a:spLocks noChangeArrowheads="1"/>
            </p:cNvSpPr>
            <p:nvPr/>
          </p:nvSpPr>
          <p:spPr bwMode="auto">
            <a:xfrm>
              <a:off x="2121" y="3085"/>
              <a:ext cx="678" cy="115"/>
            </a:xfrm>
            <a:prstGeom prst="rect">
              <a:avLst/>
            </a:prstGeom>
            <a:solidFill>
              <a:srgbClr val="D3DF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760" tIns="0" rIns="68760" bIns="0"/>
            <a:lstStyle>
              <a:lvl1pPr>
                <a:lnSpc>
                  <a:spcPct val="80000"/>
                </a:lnSpc>
                <a:spcBef>
                  <a:spcPts val="65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6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1pPr>
              <a:lvl2pPr marL="742950" indent="-285750">
                <a:lnSpc>
                  <a:spcPct val="80000"/>
                </a:lnSpc>
                <a:spcBef>
                  <a:spcPts val="600"/>
                </a:spcBef>
                <a:buClr>
                  <a:srgbClr val="0F6FC6"/>
                </a:buClr>
                <a:buSzPct val="8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2pPr>
              <a:lvl3pPr marL="1143000" indent="-228600">
                <a:lnSpc>
                  <a:spcPct val="80000"/>
                </a:lnSpc>
                <a:spcBef>
                  <a:spcPts val="525"/>
                </a:spcBef>
                <a:buClr>
                  <a:srgbClr val="009DD9"/>
                </a:buClr>
                <a:buSzPct val="70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1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3pPr>
              <a:lvl4pPr marL="1600200" indent="-228600">
                <a:lnSpc>
                  <a:spcPct val="80000"/>
                </a:lnSpc>
                <a:spcBef>
                  <a:spcPts val="5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4pPr>
              <a:lvl5pPr marL="2057400" indent="-228600">
                <a:lnSpc>
                  <a:spcPct val="80000"/>
                </a:lnSpc>
                <a:spcBef>
                  <a:spcPts val="5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5pPr>
              <a:lvl6pPr marL="2514600" indent="-228600" defTabSz="449263" eaLnBrk="0" fontAlgn="base" hangingPunct="0">
                <a:lnSpc>
                  <a:spcPct val="8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6pPr>
              <a:lvl7pPr marL="2971800" indent="-228600" defTabSz="449263" eaLnBrk="0" fontAlgn="base" hangingPunct="0">
                <a:lnSpc>
                  <a:spcPct val="8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7pPr>
              <a:lvl8pPr marL="3429000" indent="-228600" defTabSz="449263" eaLnBrk="0" fontAlgn="base" hangingPunct="0">
                <a:lnSpc>
                  <a:spcPct val="8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8pPr>
              <a:lvl9pPr marL="3886200" indent="-228600" defTabSz="449263" eaLnBrk="0" fontAlgn="base" hangingPunct="0">
                <a:lnSpc>
                  <a:spcPct val="8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n-GB" altLang="cs-CZ" sz="1200">
                  <a:latin typeface="Times New Roman" panose="02020603050405020304" pitchFamily="18" charset="0"/>
                </a:rPr>
                <a:t>NE</a:t>
              </a:r>
            </a:p>
          </p:txBody>
        </p:sp>
        <p:sp>
          <p:nvSpPr>
            <p:cNvPr id="45091" name="Rectangle 34"/>
            <p:cNvSpPr>
              <a:spLocks noChangeArrowheads="1"/>
            </p:cNvSpPr>
            <p:nvPr/>
          </p:nvSpPr>
          <p:spPr bwMode="auto">
            <a:xfrm>
              <a:off x="2799" y="3085"/>
              <a:ext cx="1191" cy="115"/>
            </a:xfrm>
            <a:prstGeom prst="rect">
              <a:avLst/>
            </a:prstGeom>
            <a:solidFill>
              <a:srgbClr val="D3DF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760" tIns="0" rIns="68760" bIns="0"/>
            <a:lstStyle>
              <a:lvl1pPr>
                <a:lnSpc>
                  <a:spcPct val="80000"/>
                </a:lnSpc>
                <a:spcBef>
                  <a:spcPts val="65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6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1pPr>
              <a:lvl2pPr marL="742950" indent="-285750">
                <a:lnSpc>
                  <a:spcPct val="80000"/>
                </a:lnSpc>
                <a:spcBef>
                  <a:spcPts val="600"/>
                </a:spcBef>
                <a:buClr>
                  <a:srgbClr val="0F6FC6"/>
                </a:buClr>
                <a:buSzPct val="8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2pPr>
              <a:lvl3pPr marL="1143000" indent="-228600">
                <a:lnSpc>
                  <a:spcPct val="80000"/>
                </a:lnSpc>
                <a:spcBef>
                  <a:spcPts val="525"/>
                </a:spcBef>
                <a:buClr>
                  <a:srgbClr val="009DD9"/>
                </a:buClr>
                <a:buSzPct val="70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1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3pPr>
              <a:lvl4pPr marL="1600200" indent="-228600">
                <a:lnSpc>
                  <a:spcPct val="80000"/>
                </a:lnSpc>
                <a:spcBef>
                  <a:spcPts val="5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4pPr>
              <a:lvl5pPr marL="2057400" indent="-228600">
                <a:lnSpc>
                  <a:spcPct val="80000"/>
                </a:lnSpc>
                <a:spcBef>
                  <a:spcPts val="5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5pPr>
              <a:lvl6pPr marL="2514600" indent="-228600" defTabSz="449263" eaLnBrk="0" fontAlgn="base" hangingPunct="0">
                <a:lnSpc>
                  <a:spcPct val="8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6pPr>
              <a:lvl7pPr marL="2971800" indent="-228600" defTabSz="449263" eaLnBrk="0" fontAlgn="base" hangingPunct="0">
                <a:lnSpc>
                  <a:spcPct val="8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7pPr>
              <a:lvl8pPr marL="3429000" indent="-228600" defTabSz="449263" eaLnBrk="0" fontAlgn="base" hangingPunct="0">
                <a:lnSpc>
                  <a:spcPct val="8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8pPr>
              <a:lvl9pPr marL="3886200" indent="-228600" defTabSz="449263" eaLnBrk="0" fontAlgn="base" hangingPunct="0">
                <a:lnSpc>
                  <a:spcPct val="8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9pPr>
            </a:lstStyle>
            <a:p>
              <a:pPr algn="just" eaLnBrk="1" hangingPunct="1">
                <a:lnSpc>
                  <a:spcPct val="100000"/>
                </a:lnSpc>
                <a:spcBef>
                  <a:spcPct val="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n-GB" altLang="cs-CZ" sz="1200">
                  <a:latin typeface="Times New Roman" panose="02020603050405020304" pitchFamily="18" charset="0"/>
                </a:rPr>
                <a:t>Srdeční arytmie</a:t>
              </a:r>
            </a:p>
          </p:txBody>
        </p:sp>
        <p:sp>
          <p:nvSpPr>
            <p:cNvPr id="45092" name="Rectangle 35"/>
            <p:cNvSpPr>
              <a:spLocks noChangeArrowheads="1"/>
            </p:cNvSpPr>
            <p:nvPr/>
          </p:nvSpPr>
          <p:spPr bwMode="auto">
            <a:xfrm>
              <a:off x="3989" y="3085"/>
              <a:ext cx="698" cy="115"/>
            </a:xfrm>
            <a:prstGeom prst="rect">
              <a:avLst/>
            </a:prstGeom>
            <a:solidFill>
              <a:srgbClr val="D3DF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760" tIns="0" rIns="68760" bIns="0"/>
            <a:lstStyle>
              <a:lvl1pPr>
                <a:lnSpc>
                  <a:spcPct val="80000"/>
                </a:lnSpc>
                <a:spcBef>
                  <a:spcPts val="65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6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1pPr>
              <a:lvl2pPr marL="742950" indent="-285750">
                <a:lnSpc>
                  <a:spcPct val="80000"/>
                </a:lnSpc>
                <a:spcBef>
                  <a:spcPts val="600"/>
                </a:spcBef>
                <a:buClr>
                  <a:srgbClr val="0F6FC6"/>
                </a:buClr>
                <a:buSzPct val="8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2pPr>
              <a:lvl3pPr marL="1143000" indent="-228600">
                <a:lnSpc>
                  <a:spcPct val="80000"/>
                </a:lnSpc>
                <a:spcBef>
                  <a:spcPts val="525"/>
                </a:spcBef>
                <a:buClr>
                  <a:srgbClr val="009DD9"/>
                </a:buClr>
                <a:buSzPct val="70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1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3pPr>
              <a:lvl4pPr marL="1600200" indent="-228600">
                <a:lnSpc>
                  <a:spcPct val="80000"/>
                </a:lnSpc>
                <a:spcBef>
                  <a:spcPts val="5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4pPr>
              <a:lvl5pPr marL="2057400" indent="-228600">
                <a:lnSpc>
                  <a:spcPct val="80000"/>
                </a:lnSpc>
                <a:spcBef>
                  <a:spcPts val="5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5pPr>
              <a:lvl6pPr marL="2514600" indent="-228600" defTabSz="449263" eaLnBrk="0" fontAlgn="base" hangingPunct="0">
                <a:lnSpc>
                  <a:spcPct val="8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6pPr>
              <a:lvl7pPr marL="2971800" indent="-228600" defTabSz="449263" eaLnBrk="0" fontAlgn="base" hangingPunct="0">
                <a:lnSpc>
                  <a:spcPct val="8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7pPr>
              <a:lvl8pPr marL="3429000" indent="-228600" defTabSz="449263" eaLnBrk="0" fontAlgn="base" hangingPunct="0">
                <a:lnSpc>
                  <a:spcPct val="8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8pPr>
              <a:lvl9pPr marL="3886200" indent="-228600" defTabSz="449263" eaLnBrk="0" fontAlgn="base" hangingPunct="0">
                <a:lnSpc>
                  <a:spcPct val="8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n-GB" altLang="cs-CZ" sz="1200">
                  <a:latin typeface="Times New Roman" panose="02020603050405020304" pitchFamily="18" charset="0"/>
                </a:rPr>
                <a:t>NE</a:t>
              </a:r>
            </a:p>
          </p:txBody>
        </p:sp>
        <p:sp>
          <p:nvSpPr>
            <p:cNvPr id="45093" name="Rectangle 36"/>
            <p:cNvSpPr>
              <a:spLocks noChangeArrowheads="1"/>
            </p:cNvSpPr>
            <p:nvPr/>
          </p:nvSpPr>
          <p:spPr bwMode="auto">
            <a:xfrm>
              <a:off x="945" y="3200"/>
              <a:ext cx="1177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760" tIns="0" rIns="68760" bIns="0"/>
            <a:lstStyle>
              <a:lvl1pPr>
                <a:lnSpc>
                  <a:spcPct val="80000"/>
                </a:lnSpc>
                <a:spcBef>
                  <a:spcPts val="65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6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1pPr>
              <a:lvl2pPr marL="742950" indent="-285750">
                <a:lnSpc>
                  <a:spcPct val="80000"/>
                </a:lnSpc>
                <a:spcBef>
                  <a:spcPts val="600"/>
                </a:spcBef>
                <a:buClr>
                  <a:srgbClr val="0F6FC6"/>
                </a:buClr>
                <a:buSzPct val="8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2pPr>
              <a:lvl3pPr marL="1143000" indent="-228600">
                <a:lnSpc>
                  <a:spcPct val="80000"/>
                </a:lnSpc>
                <a:spcBef>
                  <a:spcPts val="525"/>
                </a:spcBef>
                <a:buClr>
                  <a:srgbClr val="009DD9"/>
                </a:buClr>
                <a:buSzPct val="70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1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3pPr>
              <a:lvl4pPr marL="1600200" indent="-228600">
                <a:lnSpc>
                  <a:spcPct val="80000"/>
                </a:lnSpc>
                <a:spcBef>
                  <a:spcPts val="5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4pPr>
              <a:lvl5pPr marL="2057400" indent="-228600">
                <a:lnSpc>
                  <a:spcPct val="80000"/>
                </a:lnSpc>
                <a:spcBef>
                  <a:spcPts val="5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5pPr>
              <a:lvl6pPr marL="2514600" indent="-228600" defTabSz="449263" eaLnBrk="0" fontAlgn="base" hangingPunct="0">
                <a:lnSpc>
                  <a:spcPct val="8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6pPr>
              <a:lvl7pPr marL="2971800" indent="-228600" defTabSz="449263" eaLnBrk="0" fontAlgn="base" hangingPunct="0">
                <a:lnSpc>
                  <a:spcPct val="8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7pPr>
              <a:lvl8pPr marL="3429000" indent="-228600" defTabSz="449263" eaLnBrk="0" fontAlgn="base" hangingPunct="0">
                <a:lnSpc>
                  <a:spcPct val="8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8pPr>
              <a:lvl9pPr marL="3886200" indent="-228600" defTabSz="449263" eaLnBrk="0" fontAlgn="base" hangingPunct="0">
                <a:lnSpc>
                  <a:spcPct val="8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9pPr>
            </a:lstStyle>
            <a:p>
              <a:pPr algn="just" eaLnBrk="1" hangingPunct="1">
                <a:lnSpc>
                  <a:spcPct val="100000"/>
                </a:lnSpc>
                <a:spcBef>
                  <a:spcPct val="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n-GB" altLang="cs-CZ" sz="1200">
                  <a:latin typeface="Times New Roman" panose="02020603050405020304" pitchFamily="18" charset="0"/>
                </a:rPr>
                <a:t>Nevolnost</a:t>
              </a:r>
            </a:p>
          </p:txBody>
        </p:sp>
        <p:sp>
          <p:nvSpPr>
            <p:cNvPr id="45094" name="Rectangle 37"/>
            <p:cNvSpPr>
              <a:spLocks noChangeArrowheads="1"/>
            </p:cNvSpPr>
            <p:nvPr/>
          </p:nvSpPr>
          <p:spPr bwMode="auto">
            <a:xfrm>
              <a:off x="2121" y="3200"/>
              <a:ext cx="678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760" tIns="0" rIns="68760" bIns="0"/>
            <a:lstStyle>
              <a:lvl1pPr>
                <a:lnSpc>
                  <a:spcPct val="80000"/>
                </a:lnSpc>
                <a:spcBef>
                  <a:spcPts val="65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6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1pPr>
              <a:lvl2pPr marL="742950" indent="-285750">
                <a:lnSpc>
                  <a:spcPct val="80000"/>
                </a:lnSpc>
                <a:spcBef>
                  <a:spcPts val="600"/>
                </a:spcBef>
                <a:buClr>
                  <a:srgbClr val="0F6FC6"/>
                </a:buClr>
                <a:buSzPct val="8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2pPr>
              <a:lvl3pPr marL="1143000" indent="-228600">
                <a:lnSpc>
                  <a:spcPct val="80000"/>
                </a:lnSpc>
                <a:spcBef>
                  <a:spcPts val="525"/>
                </a:spcBef>
                <a:buClr>
                  <a:srgbClr val="009DD9"/>
                </a:buClr>
                <a:buSzPct val="70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1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3pPr>
              <a:lvl4pPr marL="1600200" indent="-228600">
                <a:lnSpc>
                  <a:spcPct val="80000"/>
                </a:lnSpc>
                <a:spcBef>
                  <a:spcPts val="5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4pPr>
              <a:lvl5pPr marL="2057400" indent="-228600">
                <a:lnSpc>
                  <a:spcPct val="80000"/>
                </a:lnSpc>
                <a:spcBef>
                  <a:spcPts val="5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5pPr>
              <a:lvl6pPr marL="2514600" indent="-228600" defTabSz="449263" eaLnBrk="0" fontAlgn="base" hangingPunct="0">
                <a:lnSpc>
                  <a:spcPct val="8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6pPr>
              <a:lvl7pPr marL="2971800" indent="-228600" defTabSz="449263" eaLnBrk="0" fontAlgn="base" hangingPunct="0">
                <a:lnSpc>
                  <a:spcPct val="8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7pPr>
              <a:lvl8pPr marL="3429000" indent="-228600" defTabSz="449263" eaLnBrk="0" fontAlgn="base" hangingPunct="0">
                <a:lnSpc>
                  <a:spcPct val="8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8pPr>
              <a:lvl9pPr marL="3886200" indent="-228600" defTabSz="449263" eaLnBrk="0" fontAlgn="base" hangingPunct="0">
                <a:lnSpc>
                  <a:spcPct val="8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n-GB" altLang="cs-CZ" sz="1200">
                  <a:latin typeface="Times New Roman" panose="02020603050405020304" pitchFamily="18" charset="0"/>
                </a:rPr>
                <a:t>ANO</a:t>
              </a:r>
            </a:p>
          </p:txBody>
        </p:sp>
        <p:sp>
          <p:nvSpPr>
            <p:cNvPr id="45095" name="Rectangle 38"/>
            <p:cNvSpPr>
              <a:spLocks noChangeArrowheads="1"/>
            </p:cNvSpPr>
            <p:nvPr/>
          </p:nvSpPr>
          <p:spPr bwMode="auto">
            <a:xfrm>
              <a:off x="2799" y="3200"/>
              <a:ext cx="1191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760" tIns="0" rIns="68760" bIns="0"/>
            <a:lstStyle>
              <a:lvl1pPr>
                <a:lnSpc>
                  <a:spcPct val="80000"/>
                </a:lnSpc>
                <a:spcBef>
                  <a:spcPts val="65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6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1pPr>
              <a:lvl2pPr marL="742950" indent="-285750">
                <a:lnSpc>
                  <a:spcPct val="80000"/>
                </a:lnSpc>
                <a:spcBef>
                  <a:spcPts val="600"/>
                </a:spcBef>
                <a:buClr>
                  <a:srgbClr val="0F6FC6"/>
                </a:buClr>
                <a:buSzPct val="8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2pPr>
              <a:lvl3pPr marL="1143000" indent="-228600">
                <a:lnSpc>
                  <a:spcPct val="80000"/>
                </a:lnSpc>
                <a:spcBef>
                  <a:spcPts val="525"/>
                </a:spcBef>
                <a:buClr>
                  <a:srgbClr val="009DD9"/>
                </a:buClr>
                <a:buSzPct val="70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1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3pPr>
              <a:lvl4pPr marL="1600200" indent="-228600">
                <a:lnSpc>
                  <a:spcPct val="80000"/>
                </a:lnSpc>
                <a:spcBef>
                  <a:spcPts val="5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4pPr>
              <a:lvl5pPr marL="2057400" indent="-228600">
                <a:lnSpc>
                  <a:spcPct val="80000"/>
                </a:lnSpc>
                <a:spcBef>
                  <a:spcPts val="5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5pPr>
              <a:lvl6pPr marL="2514600" indent="-228600" defTabSz="449263" eaLnBrk="0" fontAlgn="base" hangingPunct="0">
                <a:lnSpc>
                  <a:spcPct val="8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6pPr>
              <a:lvl7pPr marL="2971800" indent="-228600" defTabSz="449263" eaLnBrk="0" fontAlgn="base" hangingPunct="0">
                <a:lnSpc>
                  <a:spcPct val="8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7pPr>
              <a:lvl8pPr marL="3429000" indent="-228600" defTabSz="449263" eaLnBrk="0" fontAlgn="base" hangingPunct="0">
                <a:lnSpc>
                  <a:spcPct val="8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8pPr>
              <a:lvl9pPr marL="3886200" indent="-228600" defTabSz="449263" eaLnBrk="0" fontAlgn="base" hangingPunct="0">
                <a:lnSpc>
                  <a:spcPct val="8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9pPr>
            </a:lstStyle>
            <a:p>
              <a:pPr algn="just" eaLnBrk="1" hangingPunct="1">
                <a:lnSpc>
                  <a:spcPct val="100000"/>
                </a:lnSpc>
                <a:spcBef>
                  <a:spcPct val="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n-GB" altLang="cs-CZ" sz="1200">
                  <a:latin typeface="Times New Roman" panose="02020603050405020304" pitchFamily="18" charset="0"/>
                </a:rPr>
                <a:t>Vředy v dutině ústní</a:t>
              </a:r>
            </a:p>
          </p:txBody>
        </p:sp>
        <p:sp>
          <p:nvSpPr>
            <p:cNvPr id="45096" name="Rectangle 39"/>
            <p:cNvSpPr>
              <a:spLocks noChangeArrowheads="1"/>
            </p:cNvSpPr>
            <p:nvPr/>
          </p:nvSpPr>
          <p:spPr bwMode="auto">
            <a:xfrm>
              <a:off x="3989" y="3200"/>
              <a:ext cx="698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760" tIns="0" rIns="68760" bIns="0"/>
            <a:lstStyle>
              <a:lvl1pPr>
                <a:lnSpc>
                  <a:spcPct val="80000"/>
                </a:lnSpc>
                <a:spcBef>
                  <a:spcPts val="65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6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1pPr>
              <a:lvl2pPr marL="742950" indent="-285750">
                <a:lnSpc>
                  <a:spcPct val="80000"/>
                </a:lnSpc>
                <a:spcBef>
                  <a:spcPts val="600"/>
                </a:spcBef>
                <a:buClr>
                  <a:srgbClr val="0F6FC6"/>
                </a:buClr>
                <a:buSzPct val="8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2pPr>
              <a:lvl3pPr marL="1143000" indent="-228600">
                <a:lnSpc>
                  <a:spcPct val="80000"/>
                </a:lnSpc>
                <a:spcBef>
                  <a:spcPts val="525"/>
                </a:spcBef>
                <a:buClr>
                  <a:srgbClr val="009DD9"/>
                </a:buClr>
                <a:buSzPct val="70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1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3pPr>
              <a:lvl4pPr marL="1600200" indent="-228600">
                <a:lnSpc>
                  <a:spcPct val="80000"/>
                </a:lnSpc>
                <a:spcBef>
                  <a:spcPts val="5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4pPr>
              <a:lvl5pPr marL="2057400" indent="-228600">
                <a:lnSpc>
                  <a:spcPct val="80000"/>
                </a:lnSpc>
                <a:spcBef>
                  <a:spcPts val="5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5pPr>
              <a:lvl6pPr marL="2514600" indent="-228600" defTabSz="449263" eaLnBrk="0" fontAlgn="base" hangingPunct="0">
                <a:lnSpc>
                  <a:spcPct val="8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6pPr>
              <a:lvl7pPr marL="2971800" indent="-228600" defTabSz="449263" eaLnBrk="0" fontAlgn="base" hangingPunct="0">
                <a:lnSpc>
                  <a:spcPct val="8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7pPr>
              <a:lvl8pPr marL="3429000" indent="-228600" defTabSz="449263" eaLnBrk="0" fontAlgn="base" hangingPunct="0">
                <a:lnSpc>
                  <a:spcPct val="8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8pPr>
              <a:lvl9pPr marL="3886200" indent="-228600" defTabSz="449263" eaLnBrk="0" fontAlgn="base" hangingPunct="0">
                <a:lnSpc>
                  <a:spcPct val="8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n-GB" altLang="cs-CZ" sz="1200">
                  <a:latin typeface="Times New Roman" panose="02020603050405020304" pitchFamily="18" charset="0"/>
                </a:rPr>
                <a:t>NE</a:t>
              </a:r>
            </a:p>
          </p:txBody>
        </p:sp>
        <p:sp>
          <p:nvSpPr>
            <p:cNvPr id="45097" name="Rectangle 40"/>
            <p:cNvSpPr>
              <a:spLocks noChangeArrowheads="1"/>
            </p:cNvSpPr>
            <p:nvPr/>
          </p:nvSpPr>
          <p:spPr bwMode="auto">
            <a:xfrm>
              <a:off x="945" y="3315"/>
              <a:ext cx="1177" cy="116"/>
            </a:xfrm>
            <a:prstGeom prst="rect">
              <a:avLst/>
            </a:prstGeom>
            <a:solidFill>
              <a:srgbClr val="D3DF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760" tIns="0" rIns="68760" bIns="0"/>
            <a:lstStyle>
              <a:lvl1pPr>
                <a:lnSpc>
                  <a:spcPct val="80000"/>
                </a:lnSpc>
                <a:spcBef>
                  <a:spcPts val="65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6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1pPr>
              <a:lvl2pPr marL="742950" indent="-285750">
                <a:lnSpc>
                  <a:spcPct val="80000"/>
                </a:lnSpc>
                <a:spcBef>
                  <a:spcPts val="600"/>
                </a:spcBef>
                <a:buClr>
                  <a:srgbClr val="0F6FC6"/>
                </a:buClr>
                <a:buSzPct val="8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2pPr>
              <a:lvl3pPr marL="1143000" indent="-228600">
                <a:lnSpc>
                  <a:spcPct val="80000"/>
                </a:lnSpc>
                <a:spcBef>
                  <a:spcPts val="525"/>
                </a:spcBef>
                <a:buClr>
                  <a:srgbClr val="009DD9"/>
                </a:buClr>
                <a:buSzPct val="70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1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3pPr>
              <a:lvl4pPr marL="1600200" indent="-228600">
                <a:lnSpc>
                  <a:spcPct val="80000"/>
                </a:lnSpc>
                <a:spcBef>
                  <a:spcPts val="5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4pPr>
              <a:lvl5pPr marL="2057400" indent="-228600">
                <a:lnSpc>
                  <a:spcPct val="80000"/>
                </a:lnSpc>
                <a:spcBef>
                  <a:spcPts val="5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5pPr>
              <a:lvl6pPr marL="2514600" indent="-228600" defTabSz="449263" eaLnBrk="0" fontAlgn="base" hangingPunct="0">
                <a:lnSpc>
                  <a:spcPct val="8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6pPr>
              <a:lvl7pPr marL="2971800" indent="-228600" defTabSz="449263" eaLnBrk="0" fontAlgn="base" hangingPunct="0">
                <a:lnSpc>
                  <a:spcPct val="8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7pPr>
              <a:lvl8pPr marL="3429000" indent="-228600" defTabSz="449263" eaLnBrk="0" fontAlgn="base" hangingPunct="0">
                <a:lnSpc>
                  <a:spcPct val="8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8pPr>
              <a:lvl9pPr marL="3886200" indent="-228600" defTabSz="449263" eaLnBrk="0" fontAlgn="base" hangingPunct="0">
                <a:lnSpc>
                  <a:spcPct val="8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9pPr>
            </a:lstStyle>
            <a:p>
              <a:pPr algn="just" eaLnBrk="1" hangingPunct="1">
                <a:lnSpc>
                  <a:spcPct val="100000"/>
                </a:lnSpc>
                <a:spcBef>
                  <a:spcPct val="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n-GB" altLang="cs-CZ" sz="1200">
                  <a:latin typeface="Times New Roman" panose="02020603050405020304" pitchFamily="18" charset="0"/>
                </a:rPr>
                <a:t>Zvracení</a:t>
              </a:r>
            </a:p>
          </p:txBody>
        </p:sp>
        <p:sp>
          <p:nvSpPr>
            <p:cNvPr id="45098" name="Rectangle 41"/>
            <p:cNvSpPr>
              <a:spLocks noChangeArrowheads="1"/>
            </p:cNvSpPr>
            <p:nvPr/>
          </p:nvSpPr>
          <p:spPr bwMode="auto">
            <a:xfrm>
              <a:off x="2121" y="3315"/>
              <a:ext cx="678" cy="116"/>
            </a:xfrm>
            <a:prstGeom prst="rect">
              <a:avLst/>
            </a:prstGeom>
            <a:solidFill>
              <a:srgbClr val="D3DF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760" tIns="0" rIns="68760" bIns="0"/>
            <a:lstStyle>
              <a:lvl1pPr>
                <a:lnSpc>
                  <a:spcPct val="80000"/>
                </a:lnSpc>
                <a:spcBef>
                  <a:spcPts val="65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6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1pPr>
              <a:lvl2pPr marL="742950" indent="-285750">
                <a:lnSpc>
                  <a:spcPct val="80000"/>
                </a:lnSpc>
                <a:spcBef>
                  <a:spcPts val="600"/>
                </a:spcBef>
                <a:buClr>
                  <a:srgbClr val="0F6FC6"/>
                </a:buClr>
                <a:buSzPct val="8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2pPr>
              <a:lvl3pPr marL="1143000" indent="-228600">
                <a:lnSpc>
                  <a:spcPct val="80000"/>
                </a:lnSpc>
                <a:spcBef>
                  <a:spcPts val="525"/>
                </a:spcBef>
                <a:buClr>
                  <a:srgbClr val="009DD9"/>
                </a:buClr>
                <a:buSzPct val="70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1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3pPr>
              <a:lvl4pPr marL="1600200" indent="-228600">
                <a:lnSpc>
                  <a:spcPct val="80000"/>
                </a:lnSpc>
                <a:spcBef>
                  <a:spcPts val="5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4pPr>
              <a:lvl5pPr marL="2057400" indent="-228600">
                <a:lnSpc>
                  <a:spcPct val="80000"/>
                </a:lnSpc>
                <a:spcBef>
                  <a:spcPts val="5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5pPr>
              <a:lvl6pPr marL="2514600" indent="-228600" defTabSz="449263" eaLnBrk="0" fontAlgn="base" hangingPunct="0">
                <a:lnSpc>
                  <a:spcPct val="8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6pPr>
              <a:lvl7pPr marL="2971800" indent="-228600" defTabSz="449263" eaLnBrk="0" fontAlgn="base" hangingPunct="0">
                <a:lnSpc>
                  <a:spcPct val="8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7pPr>
              <a:lvl8pPr marL="3429000" indent="-228600" defTabSz="449263" eaLnBrk="0" fontAlgn="base" hangingPunct="0">
                <a:lnSpc>
                  <a:spcPct val="8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8pPr>
              <a:lvl9pPr marL="3886200" indent="-228600" defTabSz="449263" eaLnBrk="0" fontAlgn="base" hangingPunct="0">
                <a:lnSpc>
                  <a:spcPct val="8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n-GB" altLang="cs-CZ" sz="1200">
                  <a:latin typeface="Times New Roman" panose="02020603050405020304" pitchFamily="18" charset="0"/>
                </a:rPr>
                <a:t>NE</a:t>
              </a:r>
            </a:p>
          </p:txBody>
        </p:sp>
        <p:sp>
          <p:nvSpPr>
            <p:cNvPr id="45099" name="Rectangle 42"/>
            <p:cNvSpPr>
              <a:spLocks noChangeArrowheads="1"/>
            </p:cNvSpPr>
            <p:nvPr/>
          </p:nvSpPr>
          <p:spPr bwMode="auto">
            <a:xfrm>
              <a:off x="2799" y="3315"/>
              <a:ext cx="1191" cy="116"/>
            </a:xfrm>
            <a:prstGeom prst="rect">
              <a:avLst/>
            </a:prstGeom>
            <a:solidFill>
              <a:srgbClr val="D3DF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760" tIns="0" rIns="68760" bIns="0"/>
            <a:lstStyle>
              <a:lvl1pPr>
                <a:lnSpc>
                  <a:spcPct val="80000"/>
                </a:lnSpc>
                <a:spcBef>
                  <a:spcPts val="65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6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1pPr>
              <a:lvl2pPr marL="742950" indent="-285750">
                <a:lnSpc>
                  <a:spcPct val="80000"/>
                </a:lnSpc>
                <a:spcBef>
                  <a:spcPts val="600"/>
                </a:spcBef>
                <a:buClr>
                  <a:srgbClr val="0F6FC6"/>
                </a:buClr>
                <a:buSzPct val="8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2pPr>
              <a:lvl3pPr marL="1143000" indent="-228600">
                <a:lnSpc>
                  <a:spcPct val="80000"/>
                </a:lnSpc>
                <a:spcBef>
                  <a:spcPts val="525"/>
                </a:spcBef>
                <a:buClr>
                  <a:srgbClr val="009DD9"/>
                </a:buClr>
                <a:buSzPct val="70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1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3pPr>
              <a:lvl4pPr marL="1600200" indent="-228600">
                <a:lnSpc>
                  <a:spcPct val="80000"/>
                </a:lnSpc>
                <a:spcBef>
                  <a:spcPts val="5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4pPr>
              <a:lvl5pPr marL="2057400" indent="-228600">
                <a:lnSpc>
                  <a:spcPct val="80000"/>
                </a:lnSpc>
                <a:spcBef>
                  <a:spcPts val="5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5pPr>
              <a:lvl6pPr marL="2514600" indent="-228600" defTabSz="449263" eaLnBrk="0" fontAlgn="base" hangingPunct="0">
                <a:lnSpc>
                  <a:spcPct val="8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6pPr>
              <a:lvl7pPr marL="2971800" indent="-228600" defTabSz="449263" eaLnBrk="0" fontAlgn="base" hangingPunct="0">
                <a:lnSpc>
                  <a:spcPct val="8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7pPr>
              <a:lvl8pPr marL="3429000" indent="-228600" defTabSz="449263" eaLnBrk="0" fontAlgn="base" hangingPunct="0">
                <a:lnSpc>
                  <a:spcPct val="8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8pPr>
              <a:lvl9pPr marL="3886200" indent="-228600" defTabSz="449263" eaLnBrk="0" fontAlgn="base" hangingPunct="0">
                <a:lnSpc>
                  <a:spcPct val="8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9pPr>
            </a:lstStyle>
            <a:p>
              <a:pPr algn="just" eaLnBrk="1" hangingPunct="1">
                <a:lnSpc>
                  <a:spcPct val="100000"/>
                </a:lnSpc>
                <a:spcBef>
                  <a:spcPct val="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n-GB" altLang="cs-CZ" sz="1200">
                  <a:latin typeface="Times New Roman" panose="02020603050405020304" pitchFamily="18" charset="0"/>
                </a:rPr>
                <a:t>Zvýšení frekvence močení</a:t>
              </a:r>
            </a:p>
          </p:txBody>
        </p:sp>
        <p:sp>
          <p:nvSpPr>
            <p:cNvPr id="45100" name="Rectangle 43"/>
            <p:cNvSpPr>
              <a:spLocks noChangeArrowheads="1"/>
            </p:cNvSpPr>
            <p:nvPr/>
          </p:nvSpPr>
          <p:spPr bwMode="auto">
            <a:xfrm>
              <a:off x="3989" y="3315"/>
              <a:ext cx="698" cy="116"/>
            </a:xfrm>
            <a:prstGeom prst="rect">
              <a:avLst/>
            </a:prstGeom>
            <a:solidFill>
              <a:srgbClr val="D3DF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760" tIns="0" rIns="68760" bIns="0"/>
            <a:lstStyle>
              <a:lvl1pPr>
                <a:lnSpc>
                  <a:spcPct val="80000"/>
                </a:lnSpc>
                <a:spcBef>
                  <a:spcPts val="65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6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1pPr>
              <a:lvl2pPr marL="742950" indent="-285750">
                <a:lnSpc>
                  <a:spcPct val="80000"/>
                </a:lnSpc>
                <a:spcBef>
                  <a:spcPts val="600"/>
                </a:spcBef>
                <a:buClr>
                  <a:srgbClr val="0F6FC6"/>
                </a:buClr>
                <a:buSzPct val="8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2pPr>
              <a:lvl3pPr marL="1143000" indent="-228600">
                <a:lnSpc>
                  <a:spcPct val="80000"/>
                </a:lnSpc>
                <a:spcBef>
                  <a:spcPts val="525"/>
                </a:spcBef>
                <a:buClr>
                  <a:srgbClr val="009DD9"/>
                </a:buClr>
                <a:buSzPct val="70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1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3pPr>
              <a:lvl4pPr marL="1600200" indent="-228600">
                <a:lnSpc>
                  <a:spcPct val="80000"/>
                </a:lnSpc>
                <a:spcBef>
                  <a:spcPts val="5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4pPr>
              <a:lvl5pPr marL="2057400" indent="-228600">
                <a:lnSpc>
                  <a:spcPct val="80000"/>
                </a:lnSpc>
                <a:spcBef>
                  <a:spcPts val="5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5pPr>
              <a:lvl6pPr marL="2514600" indent="-228600" defTabSz="449263" eaLnBrk="0" fontAlgn="base" hangingPunct="0">
                <a:lnSpc>
                  <a:spcPct val="8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6pPr>
              <a:lvl7pPr marL="2971800" indent="-228600" defTabSz="449263" eaLnBrk="0" fontAlgn="base" hangingPunct="0">
                <a:lnSpc>
                  <a:spcPct val="8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7pPr>
              <a:lvl8pPr marL="3429000" indent="-228600" defTabSz="449263" eaLnBrk="0" fontAlgn="base" hangingPunct="0">
                <a:lnSpc>
                  <a:spcPct val="8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8pPr>
              <a:lvl9pPr marL="3886200" indent="-228600" defTabSz="449263" eaLnBrk="0" fontAlgn="base" hangingPunct="0">
                <a:lnSpc>
                  <a:spcPct val="8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n-GB" altLang="cs-CZ" sz="1200">
                  <a:latin typeface="Times New Roman" panose="02020603050405020304" pitchFamily="18" charset="0"/>
                </a:rPr>
                <a:t>NE</a:t>
              </a:r>
            </a:p>
          </p:txBody>
        </p:sp>
        <p:sp>
          <p:nvSpPr>
            <p:cNvPr id="45101" name="Line 44"/>
            <p:cNvSpPr>
              <a:spLocks noChangeShapeType="1"/>
            </p:cNvSpPr>
            <p:nvPr/>
          </p:nvSpPr>
          <p:spPr bwMode="auto">
            <a:xfrm>
              <a:off x="2121" y="1935"/>
              <a:ext cx="1" cy="1496"/>
            </a:xfrm>
            <a:prstGeom prst="line">
              <a:avLst/>
            </a:prstGeom>
            <a:noFill/>
            <a:ln w="12600">
              <a:solidFill>
                <a:srgbClr val="80808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5102" name="Line 45"/>
            <p:cNvSpPr>
              <a:spLocks noChangeShapeType="1"/>
            </p:cNvSpPr>
            <p:nvPr/>
          </p:nvSpPr>
          <p:spPr bwMode="auto">
            <a:xfrm>
              <a:off x="2799" y="1935"/>
              <a:ext cx="1" cy="1496"/>
            </a:xfrm>
            <a:prstGeom prst="line">
              <a:avLst/>
            </a:prstGeom>
            <a:noFill/>
            <a:ln w="12600">
              <a:solidFill>
                <a:srgbClr val="80808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5103" name="Line 46"/>
            <p:cNvSpPr>
              <a:spLocks noChangeShapeType="1"/>
            </p:cNvSpPr>
            <p:nvPr/>
          </p:nvSpPr>
          <p:spPr bwMode="auto">
            <a:xfrm>
              <a:off x="3989" y="1935"/>
              <a:ext cx="1" cy="1496"/>
            </a:xfrm>
            <a:prstGeom prst="line">
              <a:avLst/>
            </a:prstGeom>
            <a:noFill/>
            <a:ln w="12600">
              <a:solidFill>
                <a:srgbClr val="80808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5104" name="Line 47"/>
            <p:cNvSpPr>
              <a:spLocks noChangeShapeType="1"/>
            </p:cNvSpPr>
            <p:nvPr/>
          </p:nvSpPr>
          <p:spPr bwMode="auto">
            <a:xfrm>
              <a:off x="945" y="2165"/>
              <a:ext cx="3742" cy="1"/>
            </a:xfrm>
            <a:prstGeom prst="line">
              <a:avLst/>
            </a:prstGeom>
            <a:noFill/>
            <a:ln w="12600">
              <a:solidFill>
                <a:srgbClr val="80808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5105" name="Line 48"/>
            <p:cNvSpPr>
              <a:spLocks noChangeShapeType="1"/>
            </p:cNvSpPr>
            <p:nvPr/>
          </p:nvSpPr>
          <p:spPr bwMode="auto">
            <a:xfrm>
              <a:off x="945" y="2281"/>
              <a:ext cx="3742" cy="1"/>
            </a:xfrm>
            <a:prstGeom prst="line">
              <a:avLst/>
            </a:prstGeom>
            <a:noFill/>
            <a:ln w="12600">
              <a:solidFill>
                <a:srgbClr val="80808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5106" name="Line 49"/>
            <p:cNvSpPr>
              <a:spLocks noChangeShapeType="1"/>
            </p:cNvSpPr>
            <p:nvPr/>
          </p:nvSpPr>
          <p:spPr bwMode="auto">
            <a:xfrm>
              <a:off x="945" y="2396"/>
              <a:ext cx="3742" cy="1"/>
            </a:xfrm>
            <a:prstGeom prst="line">
              <a:avLst/>
            </a:prstGeom>
            <a:noFill/>
            <a:ln w="12600">
              <a:solidFill>
                <a:srgbClr val="80808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5107" name="Line 50"/>
            <p:cNvSpPr>
              <a:spLocks noChangeShapeType="1"/>
            </p:cNvSpPr>
            <p:nvPr/>
          </p:nvSpPr>
          <p:spPr bwMode="auto">
            <a:xfrm>
              <a:off x="945" y="2511"/>
              <a:ext cx="3742" cy="1"/>
            </a:xfrm>
            <a:prstGeom prst="line">
              <a:avLst/>
            </a:prstGeom>
            <a:noFill/>
            <a:ln w="12600">
              <a:solidFill>
                <a:srgbClr val="80808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5108" name="Line 51"/>
            <p:cNvSpPr>
              <a:spLocks noChangeShapeType="1"/>
            </p:cNvSpPr>
            <p:nvPr/>
          </p:nvSpPr>
          <p:spPr bwMode="auto">
            <a:xfrm>
              <a:off x="945" y="2739"/>
              <a:ext cx="3742" cy="1"/>
            </a:xfrm>
            <a:prstGeom prst="line">
              <a:avLst/>
            </a:prstGeom>
            <a:noFill/>
            <a:ln w="12600">
              <a:solidFill>
                <a:srgbClr val="80808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5109" name="Line 52"/>
            <p:cNvSpPr>
              <a:spLocks noChangeShapeType="1"/>
            </p:cNvSpPr>
            <p:nvPr/>
          </p:nvSpPr>
          <p:spPr bwMode="auto">
            <a:xfrm>
              <a:off x="945" y="2855"/>
              <a:ext cx="3742" cy="1"/>
            </a:xfrm>
            <a:prstGeom prst="line">
              <a:avLst/>
            </a:prstGeom>
            <a:noFill/>
            <a:ln w="12600">
              <a:solidFill>
                <a:srgbClr val="80808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5110" name="Line 53"/>
            <p:cNvSpPr>
              <a:spLocks noChangeShapeType="1"/>
            </p:cNvSpPr>
            <p:nvPr/>
          </p:nvSpPr>
          <p:spPr bwMode="auto">
            <a:xfrm>
              <a:off x="945" y="3085"/>
              <a:ext cx="3742" cy="1"/>
            </a:xfrm>
            <a:prstGeom prst="line">
              <a:avLst/>
            </a:prstGeom>
            <a:noFill/>
            <a:ln w="12600">
              <a:solidFill>
                <a:srgbClr val="80808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5111" name="Line 54"/>
            <p:cNvSpPr>
              <a:spLocks noChangeShapeType="1"/>
            </p:cNvSpPr>
            <p:nvPr/>
          </p:nvSpPr>
          <p:spPr bwMode="auto">
            <a:xfrm>
              <a:off x="945" y="3200"/>
              <a:ext cx="3742" cy="1"/>
            </a:xfrm>
            <a:prstGeom prst="line">
              <a:avLst/>
            </a:prstGeom>
            <a:noFill/>
            <a:ln w="12600">
              <a:solidFill>
                <a:srgbClr val="80808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5112" name="Line 55"/>
            <p:cNvSpPr>
              <a:spLocks noChangeShapeType="1"/>
            </p:cNvSpPr>
            <p:nvPr/>
          </p:nvSpPr>
          <p:spPr bwMode="auto">
            <a:xfrm>
              <a:off x="945" y="3315"/>
              <a:ext cx="3742" cy="1"/>
            </a:xfrm>
            <a:prstGeom prst="line">
              <a:avLst/>
            </a:prstGeom>
            <a:noFill/>
            <a:ln w="12600">
              <a:solidFill>
                <a:srgbClr val="80808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5113" name="Line 56"/>
            <p:cNvSpPr>
              <a:spLocks noChangeShapeType="1"/>
            </p:cNvSpPr>
            <p:nvPr/>
          </p:nvSpPr>
          <p:spPr bwMode="auto">
            <a:xfrm>
              <a:off x="945" y="1935"/>
              <a:ext cx="1" cy="1496"/>
            </a:xfrm>
            <a:prstGeom prst="line">
              <a:avLst/>
            </a:prstGeom>
            <a:noFill/>
            <a:ln w="12600">
              <a:solidFill>
                <a:srgbClr val="80808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5114" name="Line 57"/>
            <p:cNvSpPr>
              <a:spLocks noChangeShapeType="1"/>
            </p:cNvSpPr>
            <p:nvPr/>
          </p:nvSpPr>
          <p:spPr bwMode="auto">
            <a:xfrm>
              <a:off x="4687" y="1935"/>
              <a:ext cx="1" cy="1496"/>
            </a:xfrm>
            <a:prstGeom prst="line">
              <a:avLst/>
            </a:prstGeom>
            <a:noFill/>
            <a:ln w="12600">
              <a:solidFill>
                <a:srgbClr val="80808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5115" name="Line 58"/>
            <p:cNvSpPr>
              <a:spLocks noChangeShapeType="1"/>
            </p:cNvSpPr>
            <p:nvPr/>
          </p:nvSpPr>
          <p:spPr bwMode="auto">
            <a:xfrm>
              <a:off x="945" y="1935"/>
              <a:ext cx="3742" cy="1"/>
            </a:xfrm>
            <a:prstGeom prst="line">
              <a:avLst/>
            </a:prstGeom>
            <a:noFill/>
            <a:ln w="12600">
              <a:solidFill>
                <a:srgbClr val="80808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5116" name="Line 59"/>
            <p:cNvSpPr>
              <a:spLocks noChangeShapeType="1"/>
            </p:cNvSpPr>
            <p:nvPr/>
          </p:nvSpPr>
          <p:spPr bwMode="auto">
            <a:xfrm>
              <a:off x="945" y="3431"/>
              <a:ext cx="3742" cy="1"/>
            </a:xfrm>
            <a:prstGeom prst="line">
              <a:avLst/>
            </a:prstGeom>
            <a:noFill/>
            <a:ln w="12600">
              <a:solidFill>
                <a:srgbClr val="80808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1"/>
          <p:cNvSpPr txBox="1">
            <a:spLocks noChangeArrowheads="1"/>
          </p:cNvSpPr>
          <p:nvPr/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46800" rIns="0" bIns="0" anchor="b"/>
          <a:lstStyle>
            <a:lvl1pPr>
              <a:lnSpc>
                <a:spcPct val="80000"/>
              </a:lnSpc>
              <a:spcBef>
                <a:spcPts val="65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marL="742950" indent="-285750">
              <a:lnSpc>
                <a:spcPct val="80000"/>
              </a:lnSpc>
              <a:spcBef>
                <a:spcPts val="600"/>
              </a:spcBef>
              <a:buClr>
                <a:srgbClr val="0F6FC6"/>
              </a:buClr>
              <a:buSzPct val="85000"/>
              <a:buFont typeface="Wingdings 2" panose="05020102010507070707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marL="1143000" indent="-228600">
              <a:lnSpc>
                <a:spcPct val="80000"/>
              </a:lnSpc>
              <a:spcBef>
                <a:spcPts val="525"/>
              </a:spcBef>
              <a:buClr>
                <a:srgbClr val="009DD9"/>
              </a:buClr>
              <a:buSzPct val="70000"/>
              <a:buFont typeface="Wingdings 2" panose="05020102010507070707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100">
                <a:solidFill>
                  <a:srgbClr val="000000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marL="1600200" indent="-228600">
              <a:lnSpc>
                <a:spcPct val="80000"/>
              </a:lnSpc>
              <a:spcBef>
                <a:spcPts val="5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marL="2057400" indent="-228600">
              <a:lnSpc>
                <a:spcPct val="80000"/>
              </a:lnSpc>
              <a:spcBef>
                <a:spcPts val="5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lnSpc>
                <a:spcPct val="80000"/>
              </a:lnSpc>
              <a:spcBef>
                <a:spcPts val="5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lnSpc>
                <a:spcPct val="80000"/>
              </a:lnSpc>
              <a:spcBef>
                <a:spcPts val="5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lnSpc>
                <a:spcPct val="80000"/>
              </a:lnSpc>
              <a:spcBef>
                <a:spcPts val="5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lnSpc>
                <a:spcPct val="80000"/>
              </a:lnSpc>
              <a:spcBef>
                <a:spcPts val="5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rgbClr val="04617B"/>
              </a:buClr>
              <a:buSzPct val="100000"/>
              <a:buFont typeface="Calibri" panose="020F0502020204030204" pitchFamily="34" charset="0"/>
              <a:buNone/>
            </a:pPr>
            <a:r>
              <a:rPr lang="en-GB" altLang="cs-CZ" sz="5000">
                <a:solidFill>
                  <a:srgbClr val="04617B"/>
                </a:solidFill>
                <a:latin typeface="Arial" panose="020B0604020202020204" pitchFamily="34" charset="0"/>
              </a:rPr>
              <a:t>Diskuze a závěr</a:t>
            </a:r>
          </a:p>
        </p:txBody>
      </p:sp>
      <p:sp>
        <p:nvSpPr>
          <p:cNvPr id="47107" name="Text Box 2"/>
          <p:cNvSpPr txBox="1">
            <a:spLocks noChangeArrowheads="1"/>
          </p:cNvSpPr>
          <p:nvPr/>
        </p:nvSpPr>
        <p:spPr bwMode="auto">
          <a:xfrm>
            <a:off x="457200" y="1935163"/>
            <a:ext cx="8229600" cy="535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261938" indent="-261938">
              <a:lnSpc>
                <a:spcPct val="80000"/>
              </a:lnSpc>
              <a:spcBef>
                <a:spcPts val="65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tabLst>
                <a:tab pos="261938" algn="l"/>
                <a:tab pos="709613" algn="l"/>
                <a:tab pos="1158875" algn="l"/>
                <a:tab pos="1608138" algn="l"/>
                <a:tab pos="2057400" algn="l"/>
                <a:tab pos="2506663" algn="l"/>
                <a:tab pos="2955925" algn="l"/>
                <a:tab pos="3405188" algn="l"/>
                <a:tab pos="3854450" algn="l"/>
                <a:tab pos="4303713" algn="l"/>
                <a:tab pos="4752975" algn="l"/>
                <a:tab pos="5202238" algn="l"/>
                <a:tab pos="5651500" algn="l"/>
                <a:tab pos="6100763" algn="l"/>
                <a:tab pos="6550025" algn="l"/>
                <a:tab pos="6999288" algn="l"/>
                <a:tab pos="7448550" algn="l"/>
                <a:tab pos="7897813" algn="l"/>
                <a:tab pos="8347075" algn="l"/>
                <a:tab pos="8796338" algn="l"/>
                <a:tab pos="9245600" algn="l"/>
              </a:tabLst>
              <a:defRPr sz="2600">
                <a:solidFill>
                  <a:srgbClr val="000000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marL="742950" indent="-285750">
              <a:lnSpc>
                <a:spcPct val="80000"/>
              </a:lnSpc>
              <a:spcBef>
                <a:spcPts val="600"/>
              </a:spcBef>
              <a:buClr>
                <a:srgbClr val="0F6FC6"/>
              </a:buClr>
              <a:buSzPct val="85000"/>
              <a:buFont typeface="Wingdings 2" panose="05020102010507070707" pitchFamily="18" charset="2"/>
              <a:buChar char=""/>
              <a:tabLst>
                <a:tab pos="261938" algn="l"/>
                <a:tab pos="709613" algn="l"/>
                <a:tab pos="1158875" algn="l"/>
                <a:tab pos="1608138" algn="l"/>
                <a:tab pos="2057400" algn="l"/>
                <a:tab pos="2506663" algn="l"/>
                <a:tab pos="2955925" algn="l"/>
                <a:tab pos="3405188" algn="l"/>
                <a:tab pos="3854450" algn="l"/>
                <a:tab pos="4303713" algn="l"/>
                <a:tab pos="4752975" algn="l"/>
                <a:tab pos="5202238" algn="l"/>
                <a:tab pos="5651500" algn="l"/>
                <a:tab pos="6100763" algn="l"/>
                <a:tab pos="6550025" algn="l"/>
                <a:tab pos="6999288" algn="l"/>
                <a:tab pos="7448550" algn="l"/>
                <a:tab pos="7897813" algn="l"/>
                <a:tab pos="8347075" algn="l"/>
                <a:tab pos="8796338" algn="l"/>
                <a:tab pos="9245600" algn="l"/>
              </a:tabLst>
              <a:defRPr sz="2400">
                <a:solidFill>
                  <a:srgbClr val="000000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marL="1143000" indent="-228600">
              <a:lnSpc>
                <a:spcPct val="80000"/>
              </a:lnSpc>
              <a:spcBef>
                <a:spcPts val="525"/>
              </a:spcBef>
              <a:buClr>
                <a:srgbClr val="009DD9"/>
              </a:buClr>
              <a:buSzPct val="70000"/>
              <a:buFont typeface="Wingdings 2" panose="05020102010507070707" pitchFamily="18" charset="2"/>
              <a:buChar char=""/>
              <a:tabLst>
                <a:tab pos="261938" algn="l"/>
                <a:tab pos="709613" algn="l"/>
                <a:tab pos="1158875" algn="l"/>
                <a:tab pos="1608138" algn="l"/>
                <a:tab pos="2057400" algn="l"/>
                <a:tab pos="2506663" algn="l"/>
                <a:tab pos="2955925" algn="l"/>
                <a:tab pos="3405188" algn="l"/>
                <a:tab pos="3854450" algn="l"/>
                <a:tab pos="4303713" algn="l"/>
                <a:tab pos="4752975" algn="l"/>
                <a:tab pos="5202238" algn="l"/>
                <a:tab pos="5651500" algn="l"/>
                <a:tab pos="6100763" algn="l"/>
                <a:tab pos="6550025" algn="l"/>
                <a:tab pos="6999288" algn="l"/>
                <a:tab pos="7448550" algn="l"/>
                <a:tab pos="7897813" algn="l"/>
                <a:tab pos="8347075" algn="l"/>
                <a:tab pos="8796338" algn="l"/>
                <a:tab pos="9245600" algn="l"/>
              </a:tabLst>
              <a:defRPr sz="2100">
                <a:solidFill>
                  <a:srgbClr val="000000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marL="1600200" indent="-228600">
              <a:lnSpc>
                <a:spcPct val="80000"/>
              </a:lnSpc>
              <a:spcBef>
                <a:spcPts val="5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tabLst>
                <a:tab pos="261938" algn="l"/>
                <a:tab pos="709613" algn="l"/>
                <a:tab pos="1158875" algn="l"/>
                <a:tab pos="1608138" algn="l"/>
                <a:tab pos="2057400" algn="l"/>
                <a:tab pos="2506663" algn="l"/>
                <a:tab pos="2955925" algn="l"/>
                <a:tab pos="3405188" algn="l"/>
                <a:tab pos="3854450" algn="l"/>
                <a:tab pos="4303713" algn="l"/>
                <a:tab pos="4752975" algn="l"/>
                <a:tab pos="5202238" algn="l"/>
                <a:tab pos="5651500" algn="l"/>
                <a:tab pos="6100763" algn="l"/>
                <a:tab pos="6550025" algn="l"/>
                <a:tab pos="6999288" algn="l"/>
                <a:tab pos="7448550" algn="l"/>
                <a:tab pos="7897813" algn="l"/>
                <a:tab pos="8347075" algn="l"/>
                <a:tab pos="8796338" algn="l"/>
                <a:tab pos="9245600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marL="2057400" indent="-228600">
              <a:lnSpc>
                <a:spcPct val="80000"/>
              </a:lnSpc>
              <a:spcBef>
                <a:spcPts val="5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tabLst>
                <a:tab pos="261938" algn="l"/>
                <a:tab pos="709613" algn="l"/>
                <a:tab pos="1158875" algn="l"/>
                <a:tab pos="1608138" algn="l"/>
                <a:tab pos="2057400" algn="l"/>
                <a:tab pos="2506663" algn="l"/>
                <a:tab pos="2955925" algn="l"/>
                <a:tab pos="3405188" algn="l"/>
                <a:tab pos="3854450" algn="l"/>
                <a:tab pos="4303713" algn="l"/>
                <a:tab pos="4752975" algn="l"/>
                <a:tab pos="5202238" algn="l"/>
                <a:tab pos="5651500" algn="l"/>
                <a:tab pos="6100763" algn="l"/>
                <a:tab pos="6550025" algn="l"/>
                <a:tab pos="6999288" algn="l"/>
                <a:tab pos="7448550" algn="l"/>
                <a:tab pos="7897813" algn="l"/>
                <a:tab pos="8347075" algn="l"/>
                <a:tab pos="8796338" algn="l"/>
                <a:tab pos="9245600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lnSpc>
                <a:spcPct val="80000"/>
              </a:lnSpc>
              <a:spcBef>
                <a:spcPts val="5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tabLst>
                <a:tab pos="261938" algn="l"/>
                <a:tab pos="709613" algn="l"/>
                <a:tab pos="1158875" algn="l"/>
                <a:tab pos="1608138" algn="l"/>
                <a:tab pos="2057400" algn="l"/>
                <a:tab pos="2506663" algn="l"/>
                <a:tab pos="2955925" algn="l"/>
                <a:tab pos="3405188" algn="l"/>
                <a:tab pos="3854450" algn="l"/>
                <a:tab pos="4303713" algn="l"/>
                <a:tab pos="4752975" algn="l"/>
                <a:tab pos="5202238" algn="l"/>
                <a:tab pos="5651500" algn="l"/>
                <a:tab pos="6100763" algn="l"/>
                <a:tab pos="6550025" algn="l"/>
                <a:tab pos="6999288" algn="l"/>
                <a:tab pos="7448550" algn="l"/>
                <a:tab pos="7897813" algn="l"/>
                <a:tab pos="8347075" algn="l"/>
                <a:tab pos="8796338" algn="l"/>
                <a:tab pos="9245600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lnSpc>
                <a:spcPct val="80000"/>
              </a:lnSpc>
              <a:spcBef>
                <a:spcPts val="5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tabLst>
                <a:tab pos="261938" algn="l"/>
                <a:tab pos="709613" algn="l"/>
                <a:tab pos="1158875" algn="l"/>
                <a:tab pos="1608138" algn="l"/>
                <a:tab pos="2057400" algn="l"/>
                <a:tab pos="2506663" algn="l"/>
                <a:tab pos="2955925" algn="l"/>
                <a:tab pos="3405188" algn="l"/>
                <a:tab pos="3854450" algn="l"/>
                <a:tab pos="4303713" algn="l"/>
                <a:tab pos="4752975" algn="l"/>
                <a:tab pos="5202238" algn="l"/>
                <a:tab pos="5651500" algn="l"/>
                <a:tab pos="6100763" algn="l"/>
                <a:tab pos="6550025" algn="l"/>
                <a:tab pos="6999288" algn="l"/>
                <a:tab pos="7448550" algn="l"/>
                <a:tab pos="7897813" algn="l"/>
                <a:tab pos="8347075" algn="l"/>
                <a:tab pos="8796338" algn="l"/>
                <a:tab pos="9245600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lnSpc>
                <a:spcPct val="80000"/>
              </a:lnSpc>
              <a:spcBef>
                <a:spcPts val="5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tabLst>
                <a:tab pos="261938" algn="l"/>
                <a:tab pos="709613" algn="l"/>
                <a:tab pos="1158875" algn="l"/>
                <a:tab pos="1608138" algn="l"/>
                <a:tab pos="2057400" algn="l"/>
                <a:tab pos="2506663" algn="l"/>
                <a:tab pos="2955925" algn="l"/>
                <a:tab pos="3405188" algn="l"/>
                <a:tab pos="3854450" algn="l"/>
                <a:tab pos="4303713" algn="l"/>
                <a:tab pos="4752975" algn="l"/>
                <a:tab pos="5202238" algn="l"/>
                <a:tab pos="5651500" algn="l"/>
                <a:tab pos="6100763" algn="l"/>
                <a:tab pos="6550025" algn="l"/>
                <a:tab pos="6999288" algn="l"/>
                <a:tab pos="7448550" algn="l"/>
                <a:tab pos="7897813" algn="l"/>
                <a:tab pos="8347075" algn="l"/>
                <a:tab pos="8796338" algn="l"/>
                <a:tab pos="9245600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lnSpc>
                <a:spcPct val="80000"/>
              </a:lnSpc>
              <a:spcBef>
                <a:spcPts val="5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tabLst>
                <a:tab pos="261938" algn="l"/>
                <a:tab pos="709613" algn="l"/>
                <a:tab pos="1158875" algn="l"/>
                <a:tab pos="1608138" algn="l"/>
                <a:tab pos="2057400" algn="l"/>
                <a:tab pos="2506663" algn="l"/>
                <a:tab pos="2955925" algn="l"/>
                <a:tab pos="3405188" algn="l"/>
                <a:tab pos="3854450" algn="l"/>
                <a:tab pos="4303713" algn="l"/>
                <a:tab pos="4752975" algn="l"/>
                <a:tab pos="5202238" algn="l"/>
                <a:tab pos="5651500" algn="l"/>
                <a:tab pos="6100763" algn="l"/>
                <a:tab pos="6550025" algn="l"/>
                <a:tab pos="6999288" algn="l"/>
                <a:tab pos="7448550" algn="l"/>
                <a:tab pos="7897813" algn="l"/>
                <a:tab pos="8347075" algn="l"/>
                <a:tab pos="8796338" algn="l"/>
                <a:tab pos="9245600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500"/>
              </a:spcBef>
              <a:buSzPct val="100000"/>
            </a:pPr>
            <a:r>
              <a:rPr lang="en-GB" altLang="cs-CZ" sz="2000">
                <a:latin typeface="Arial" panose="020B0604020202020204" pitchFamily="34" charset="0"/>
              </a:rPr>
              <a:t>Souvislosti s diagnostikou laktózové intolerance a rozvahou následné terapie</a:t>
            </a:r>
            <a:br>
              <a:rPr lang="en-GB" altLang="cs-CZ" sz="2000">
                <a:latin typeface="Arial" panose="020B0604020202020204" pitchFamily="34" charset="0"/>
              </a:rPr>
            </a:br>
            <a:r>
              <a:rPr lang="en-GB" altLang="cs-CZ" sz="2000">
                <a:latin typeface="Arial" panose="020B0604020202020204" pitchFamily="34" charset="0"/>
              </a:rPr>
              <a:t>- aktuální stav, tedy přítomnost souvisejících onemocnění, aktivita laktázy</a:t>
            </a:r>
            <a:br>
              <a:rPr lang="en-GB" altLang="cs-CZ" sz="2000">
                <a:latin typeface="Arial" panose="020B0604020202020204" pitchFamily="34" charset="0"/>
              </a:rPr>
            </a:br>
            <a:r>
              <a:rPr lang="en-GB" altLang="cs-CZ" sz="2000">
                <a:latin typeface="Arial" panose="020B0604020202020204" pitchFamily="34" charset="0"/>
              </a:rPr>
              <a:t>- typická skladba jídelníčku</a:t>
            </a:r>
          </a:p>
          <a:p>
            <a:pPr eaLnBrk="1" hangingPunct="1">
              <a:lnSpc>
                <a:spcPct val="100000"/>
              </a:lnSpc>
              <a:spcBef>
                <a:spcPts val="500"/>
              </a:spcBef>
              <a:buSzPct val="100000"/>
            </a:pPr>
            <a:r>
              <a:rPr lang="en-GB" altLang="cs-CZ" sz="2000">
                <a:latin typeface="Arial" panose="020B0604020202020204" pitchFamily="34" charset="0"/>
              </a:rPr>
              <a:t>Respektování laktózové intolerance </a:t>
            </a:r>
            <a:br>
              <a:rPr lang="en-GB" altLang="cs-CZ" sz="2000">
                <a:latin typeface="Arial" panose="020B0604020202020204" pitchFamily="34" charset="0"/>
              </a:rPr>
            </a:br>
            <a:r>
              <a:rPr lang="en-GB" altLang="cs-CZ" sz="2000">
                <a:latin typeface="Arial" panose="020B0604020202020204" pitchFamily="34" charset="0"/>
              </a:rPr>
              <a:t>jako přirozeně se vyskytujícího stavu </a:t>
            </a:r>
            <a:br>
              <a:rPr lang="en-GB" altLang="cs-CZ" sz="2000">
                <a:latin typeface="Arial" panose="020B0604020202020204" pitchFamily="34" charset="0"/>
              </a:rPr>
            </a:br>
            <a:r>
              <a:rPr lang="en-GB" altLang="cs-CZ" sz="2000">
                <a:latin typeface="Arial" panose="020B0604020202020204" pitchFamily="34" charset="0"/>
              </a:rPr>
              <a:t>i v souvislosti s výskytem nespecifických </a:t>
            </a:r>
            <a:br>
              <a:rPr lang="en-GB" altLang="cs-CZ" sz="2000">
                <a:latin typeface="Arial" panose="020B0604020202020204" pitchFamily="34" charset="0"/>
              </a:rPr>
            </a:br>
            <a:r>
              <a:rPr lang="en-GB" altLang="cs-CZ" sz="2000">
                <a:latin typeface="Arial" panose="020B0604020202020204" pitchFamily="34" charset="0"/>
              </a:rPr>
              <a:t>příznaků</a:t>
            </a:r>
          </a:p>
          <a:p>
            <a:pPr eaLnBrk="1" hangingPunct="1">
              <a:lnSpc>
                <a:spcPct val="100000"/>
              </a:lnSpc>
              <a:spcBef>
                <a:spcPts val="500"/>
              </a:spcBef>
              <a:buSzPct val="100000"/>
            </a:pPr>
            <a:r>
              <a:rPr lang="en-GB" altLang="cs-CZ" sz="2000">
                <a:latin typeface="Arial" panose="020B0604020202020204" pitchFamily="34" charset="0"/>
              </a:rPr>
              <a:t>„Diagnostika“ laktózové intolerance</a:t>
            </a:r>
          </a:p>
          <a:p>
            <a:pPr eaLnBrk="1" hangingPunct="1">
              <a:lnSpc>
                <a:spcPct val="100000"/>
              </a:lnSpc>
              <a:spcBef>
                <a:spcPts val="500"/>
              </a:spcBef>
              <a:buSzPct val="100000"/>
            </a:pPr>
            <a:r>
              <a:rPr lang="en-GB" altLang="cs-CZ" sz="2000">
                <a:latin typeface="Arial" panose="020B0604020202020204" pitchFamily="34" charset="0"/>
              </a:rPr>
              <a:t>Zdroje laktózy (mléčné, nemléčné, léky)</a:t>
            </a:r>
          </a:p>
          <a:p>
            <a:pPr eaLnBrk="1" hangingPunct="1">
              <a:lnSpc>
                <a:spcPct val="100000"/>
              </a:lnSpc>
              <a:spcBef>
                <a:spcPts val="500"/>
              </a:spcBef>
              <a:buSzPct val="100000"/>
            </a:pPr>
            <a:r>
              <a:rPr lang="en-GB" altLang="cs-CZ" sz="2000">
                <a:latin typeface="Arial" panose="020B0604020202020204" pitchFamily="34" charset="0"/>
              </a:rPr>
              <a:t>Laktózová intolerance a osteoporóza </a:t>
            </a:r>
            <a:br>
              <a:rPr lang="en-GB" altLang="cs-CZ" sz="2000">
                <a:latin typeface="Arial" panose="020B0604020202020204" pitchFamily="34" charset="0"/>
              </a:rPr>
            </a:br>
            <a:r>
              <a:rPr lang="en-GB" altLang="cs-CZ" sz="2000">
                <a:latin typeface="Arial" panose="020B0604020202020204" pitchFamily="34" charset="0"/>
              </a:rPr>
              <a:t>(doporučování konzumace mléka a mléčných výrobků laktózově intolerantní populaci)</a:t>
            </a:r>
          </a:p>
        </p:txBody>
      </p:sp>
      <p:pic>
        <p:nvPicPr>
          <p:cNvPr id="4710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3071813"/>
            <a:ext cx="3452812" cy="266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154" name="Group 1"/>
          <p:cNvGrpSpPr>
            <a:grpSpLocks/>
          </p:cNvGrpSpPr>
          <p:nvPr/>
        </p:nvGrpSpPr>
        <p:grpSpPr bwMode="auto">
          <a:xfrm>
            <a:off x="73025" y="701675"/>
            <a:ext cx="8694738" cy="1146175"/>
            <a:chOff x="46" y="442"/>
            <a:chExt cx="5477" cy="722"/>
          </a:xfrm>
        </p:grpSpPr>
        <p:pic>
          <p:nvPicPr>
            <p:cNvPr id="4915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" y="442"/>
              <a:ext cx="5478" cy="7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49157" name="Text Box 3"/>
            <p:cNvSpPr txBox="1">
              <a:spLocks noChangeArrowheads="1"/>
            </p:cNvSpPr>
            <p:nvPr/>
          </p:nvSpPr>
          <p:spPr bwMode="auto">
            <a:xfrm>
              <a:off x="46" y="442"/>
              <a:ext cx="5478" cy="7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0000"/>
                </a:lnSpc>
                <a:spcBef>
                  <a:spcPts val="65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1pPr>
              <a:lvl2pPr marL="742950" indent="-285750">
                <a:lnSpc>
                  <a:spcPct val="80000"/>
                </a:lnSpc>
                <a:spcBef>
                  <a:spcPts val="600"/>
                </a:spcBef>
                <a:buClr>
                  <a:srgbClr val="0F6FC6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2pPr>
              <a:lvl3pPr marL="1143000" indent="-228600">
                <a:lnSpc>
                  <a:spcPct val="80000"/>
                </a:lnSpc>
                <a:spcBef>
                  <a:spcPts val="525"/>
                </a:spcBef>
                <a:buClr>
                  <a:srgbClr val="009DD9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3pPr>
              <a:lvl4pPr marL="1600200" indent="-228600">
                <a:lnSpc>
                  <a:spcPct val="80000"/>
                </a:lnSpc>
                <a:spcBef>
                  <a:spcPts val="5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4pPr>
              <a:lvl5pPr marL="2057400" indent="-228600">
                <a:lnSpc>
                  <a:spcPct val="80000"/>
                </a:lnSpc>
                <a:spcBef>
                  <a:spcPts val="5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5pPr>
              <a:lvl6pPr marL="2514600" indent="-228600" defTabSz="449263" eaLnBrk="0" fontAlgn="base" hangingPunct="0">
                <a:lnSpc>
                  <a:spcPct val="8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6pPr>
              <a:lvl7pPr marL="2971800" indent="-228600" defTabSz="449263" eaLnBrk="0" fontAlgn="base" hangingPunct="0">
                <a:lnSpc>
                  <a:spcPct val="8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7pPr>
              <a:lvl8pPr marL="3429000" indent="-228600" defTabSz="449263" eaLnBrk="0" fontAlgn="base" hangingPunct="0">
                <a:lnSpc>
                  <a:spcPct val="8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8pPr>
              <a:lvl9pPr marL="3886200" indent="-228600" defTabSz="449263" eaLnBrk="0" fontAlgn="base" hangingPunct="0">
                <a:lnSpc>
                  <a:spcPct val="8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9pPr>
            </a:lstStyle>
            <a:p>
              <a:pPr eaLnBrk="1" hangingPunct="1">
                <a:lnSpc>
                  <a:spcPct val="62000"/>
                </a:lnSpc>
                <a:spcBef>
                  <a:spcPct val="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None/>
              </a:pPr>
              <a:endParaRPr lang="cs-CZ" altLang="cs-CZ" sz="180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</p:grpSp>
      <p:pic>
        <p:nvPicPr>
          <p:cNvPr id="4915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2519363"/>
            <a:ext cx="3240087" cy="303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1619250"/>
            <a:ext cx="5715000" cy="399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1"/>
          <p:cNvSpPr txBox="1">
            <a:spLocks noChangeArrowheads="1"/>
          </p:cNvSpPr>
          <p:nvPr/>
        </p:nvSpPr>
        <p:spPr bwMode="auto">
          <a:xfrm>
            <a:off x="457200" y="227013"/>
            <a:ext cx="8220075" cy="161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80000"/>
              </a:lnSpc>
              <a:spcBef>
                <a:spcPts val="65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rgbClr val="000000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marL="742950" indent="-285750">
              <a:lnSpc>
                <a:spcPct val="80000"/>
              </a:lnSpc>
              <a:spcBef>
                <a:spcPts val="600"/>
              </a:spcBef>
              <a:buClr>
                <a:srgbClr val="0F6FC6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rgbClr val="000000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marL="1143000" indent="-228600">
              <a:lnSpc>
                <a:spcPct val="80000"/>
              </a:lnSpc>
              <a:spcBef>
                <a:spcPts val="525"/>
              </a:spcBef>
              <a:buClr>
                <a:srgbClr val="009DD9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rgbClr val="000000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marL="1600200" indent="-228600">
              <a:lnSpc>
                <a:spcPct val="80000"/>
              </a:lnSpc>
              <a:spcBef>
                <a:spcPts val="5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marL="2057400" indent="-228600">
              <a:lnSpc>
                <a:spcPct val="80000"/>
              </a:lnSpc>
              <a:spcBef>
                <a:spcPts val="5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lnSpc>
                <a:spcPct val="80000"/>
              </a:lnSpc>
              <a:spcBef>
                <a:spcPts val="5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lnSpc>
                <a:spcPct val="80000"/>
              </a:lnSpc>
              <a:spcBef>
                <a:spcPts val="5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lnSpc>
                <a:spcPct val="80000"/>
              </a:lnSpc>
              <a:spcBef>
                <a:spcPts val="5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lnSpc>
                <a:spcPct val="80000"/>
              </a:lnSpc>
              <a:spcBef>
                <a:spcPts val="5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eaLnBrk="1" hangingPunct="1">
              <a:lnSpc>
                <a:spcPct val="62000"/>
              </a:lnSpc>
              <a:spcBef>
                <a:spcPct val="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None/>
            </a:pPr>
            <a:endParaRPr lang="cs-CZ" altLang="cs-CZ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0243" name="Text Box 2"/>
          <p:cNvSpPr txBox="1">
            <a:spLocks noChangeArrowheads="1"/>
          </p:cNvSpPr>
          <p:nvPr/>
        </p:nvSpPr>
        <p:spPr bwMode="auto">
          <a:xfrm>
            <a:off x="457200" y="1935163"/>
            <a:ext cx="8220075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261938" indent="-261938">
              <a:lnSpc>
                <a:spcPct val="80000"/>
              </a:lnSpc>
              <a:spcBef>
                <a:spcPts val="65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600">
                <a:solidFill>
                  <a:srgbClr val="000000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marL="742950" indent="-285750">
              <a:lnSpc>
                <a:spcPct val="80000"/>
              </a:lnSpc>
              <a:spcBef>
                <a:spcPts val="600"/>
              </a:spcBef>
              <a:buClr>
                <a:srgbClr val="0F6FC6"/>
              </a:buClr>
              <a:buSzPct val="85000"/>
              <a:buFont typeface="Wingdings 2" panose="05020102010507070707" pitchFamily="18" charset="2"/>
              <a:buChar char="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rgbClr val="000000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marL="1143000" indent="-228600">
              <a:lnSpc>
                <a:spcPct val="80000"/>
              </a:lnSpc>
              <a:spcBef>
                <a:spcPts val="525"/>
              </a:spcBef>
              <a:buClr>
                <a:srgbClr val="009DD9"/>
              </a:buClr>
              <a:buSzPct val="70000"/>
              <a:buFont typeface="Wingdings 2" panose="05020102010507070707" pitchFamily="18" charset="2"/>
              <a:buChar char="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100">
                <a:solidFill>
                  <a:srgbClr val="000000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marL="1600200" indent="-228600">
              <a:lnSpc>
                <a:spcPct val="80000"/>
              </a:lnSpc>
              <a:spcBef>
                <a:spcPts val="5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marL="2057400" indent="-228600">
              <a:lnSpc>
                <a:spcPct val="80000"/>
              </a:lnSpc>
              <a:spcBef>
                <a:spcPts val="5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lnSpc>
                <a:spcPct val="80000"/>
              </a:lnSpc>
              <a:spcBef>
                <a:spcPts val="5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lnSpc>
                <a:spcPct val="80000"/>
              </a:lnSpc>
              <a:spcBef>
                <a:spcPts val="5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lnSpc>
                <a:spcPct val="80000"/>
              </a:lnSpc>
              <a:spcBef>
                <a:spcPts val="5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lnSpc>
                <a:spcPct val="80000"/>
              </a:lnSpc>
              <a:spcBef>
                <a:spcPts val="5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eaLnBrk="1" hangingPunct="1">
              <a:lnSpc>
                <a:spcPct val="79000"/>
              </a:lnSpc>
            </a:pPr>
            <a:r>
              <a:rPr lang="en-GB" altLang="cs-CZ" i="1">
                <a:latin typeface="Arial" panose="020B0604020202020204" pitchFamily="34" charset="0"/>
                <a:cs typeface="Arial" panose="020B0604020202020204" pitchFamily="34" charset="0"/>
              </a:rPr>
              <a:t>„75 % populace má problém s trávením laktózy“</a:t>
            </a:r>
          </a:p>
          <a:p>
            <a:pPr eaLnBrk="1" hangingPunct="1">
              <a:lnSpc>
                <a:spcPct val="79000"/>
              </a:lnSpc>
              <a:buFont typeface="Wingdings 2" panose="05020102010507070707" pitchFamily="18" charset="2"/>
              <a:buNone/>
            </a:pPr>
            <a:endParaRPr lang="en-GB" altLang="cs-CZ" i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79000"/>
              </a:lnSpc>
            </a:pPr>
            <a:r>
              <a:rPr lang="en-GB" altLang="cs-CZ" i="1">
                <a:latin typeface="Arial" panose="020B0604020202020204" pitchFamily="34" charset="0"/>
                <a:cs typeface="Arial" panose="020B0604020202020204" pitchFamily="34" charset="0"/>
              </a:rPr>
              <a:t>„Lidé jsou jediný živočišný druh konzumující mléko jiného živočišného druhu po odstavení </a:t>
            </a:r>
            <a:br>
              <a:rPr lang="en-GB" altLang="cs-CZ" i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cs-CZ" i="1">
                <a:latin typeface="Arial" panose="020B0604020202020204" pitchFamily="34" charset="0"/>
                <a:cs typeface="Arial" panose="020B0604020202020204" pitchFamily="34" charset="0"/>
              </a:rPr>
              <a:t>od mateřského mléka“</a:t>
            </a:r>
          </a:p>
          <a:p>
            <a:pPr eaLnBrk="1" hangingPunct="1">
              <a:lnSpc>
                <a:spcPct val="79000"/>
              </a:lnSpc>
              <a:buFont typeface="Wingdings 2" panose="05020102010507070707" pitchFamily="18" charset="2"/>
              <a:buNone/>
            </a:pPr>
            <a:endParaRPr lang="en-GB" altLang="cs-CZ" i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79000"/>
              </a:lnSpc>
            </a:pPr>
            <a:r>
              <a:rPr lang="en-GB" altLang="cs-CZ" i="1">
                <a:latin typeface="Arial" panose="020B0604020202020204" pitchFamily="34" charset="0"/>
                <a:cs typeface="Arial" panose="020B0604020202020204" pitchFamily="34" charset="0"/>
              </a:rPr>
              <a:t>„Mléko zahleňuje a je tak příčinou mnoha chorob“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1"/>
          <p:cNvSpPr txBox="1">
            <a:spLocks noChangeArrowheads="1"/>
          </p:cNvSpPr>
          <p:nvPr/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46800" rIns="0" bIns="0" anchor="b"/>
          <a:lstStyle>
            <a:lvl1pPr>
              <a:lnSpc>
                <a:spcPct val="80000"/>
              </a:lnSpc>
              <a:spcBef>
                <a:spcPts val="65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marL="742950" indent="-285750">
              <a:lnSpc>
                <a:spcPct val="80000"/>
              </a:lnSpc>
              <a:spcBef>
                <a:spcPts val="600"/>
              </a:spcBef>
              <a:buClr>
                <a:srgbClr val="0F6FC6"/>
              </a:buClr>
              <a:buSzPct val="85000"/>
              <a:buFont typeface="Wingdings 2" panose="05020102010507070707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marL="1143000" indent="-228600">
              <a:lnSpc>
                <a:spcPct val="80000"/>
              </a:lnSpc>
              <a:spcBef>
                <a:spcPts val="525"/>
              </a:spcBef>
              <a:buClr>
                <a:srgbClr val="009DD9"/>
              </a:buClr>
              <a:buSzPct val="70000"/>
              <a:buFont typeface="Wingdings 2" panose="05020102010507070707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100">
                <a:solidFill>
                  <a:srgbClr val="000000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marL="1600200" indent="-228600">
              <a:lnSpc>
                <a:spcPct val="80000"/>
              </a:lnSpc>
              <a:spcBef>
                <a:spcPts val="5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marL="2057400" indent="-228600">
              <a:lnSpc>
                <a:spcPct val="80000"/>
              </a:lnSpc>
              <a:spcBef>
                <a:spcPts val="5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lnSpc>
                <a:spcPct val="80000"/>
              </a:lnSpc>
              <a:spcBef>
                <a:spcPts val="5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lnSpc>
                <a:spcPct val="80000"/>
              </a:lnSpc>
              <a:spcBef>
                <a:spcPts val="5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lnSpc>
                <a:spcPct val="80000"/>
              </a:lnSpc>
              <a:spcBef>
                <a:spcPts val="5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lnSpc>
                <a:spcPct val="80000"/>
              </a:lnSpc>
              <a:spcBef>
                <a:spcPts val="5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rgbClr val="04617B"/>
              </a:buClr>
              <a:buSzPct val="100000"/>
              <a:buFont typeface="Calibri" panose="020F0502020204030204" pitchFamily="34" charset="0"/>
              <a:buNone/>
            </a:pPr>
            <a:r>
              <a:rPr lang="en-GB" altLang="cs-CZ" sz="5000">
                <a:solidFill>
                  <a:srgbClr val="04617B"/>
                </a:solidFill>
                <a:latin typeface="Arial" panose="020B0604020202020204" pitchFamily="34" charset="0"/>
              </a:rPr>
              <a:t>Laktóza - mléčný cukr</a:t>
            </a:r>
          </a:p>
        </p:txBody>
      </p:sp>
      <p:sp>
        <p:nvSpPr>
          <p:cNvPr id="12291" name="Text Box 2"/>
          <p:cNvSpPr txBox="1">
            <a:spLocks noChangeArrowheads="1"/>
          </p:cNvSpPr>
          <p:nvPr/>
        </p:nvSpPr>
        <p:spPr bwMode="auto">
          <a:xfrm>
            <a:off x="457200" y="1935163"/>
            <a:ext cx="8229600" cy="444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261938" indent="-261938">
              <a:lnSpc>
                <a:spcPct val="80000"/>
              </a:lnSpc>
              <a:spcBef>
                <a:spcPts val="65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tabLst>
                <a:tab pos="261938" algn="l"/>
                <a:tab pos="709613" algn="l"/>
                <a:tab pos="1158875" algn="l"/>
                <a:tab pos="1608138" algn="l"/>
                <a:tab pos="2057400" algn="l"/>
                <a:tab pos="2506663" algn="l"/>
                <a:tab pos="2955925" algn="l"/>
                <a:tab pos="3405188" algn="l"/>
                <a:tab pos="3854450" algn="l"/>
                <a:tab pos="4303713" algn="l"/>
                <a:tab pos="4752975" algn="l"/>
                <a:tab pos="5202238" algn="l"/>
                <a:tab pos="5651500" algn="l"/>
                <a:tab pos="6100763" algn="l"/>
                <a:tab pos="6550025" algn="l"/>
                <a:tab pos="6999288" algn="l"/>
                <a:tab pos="7448550" algn="l"/>
                <a:tab pos="7897813" algn="l"/>
                <a:tab pos="8347075" algn="l"/>
                <a:tab pos="8796338" algn="l"/>
                <a:tab pos="9245600" algn="l"/>
              </a:tabLst>
              <a:defRPr sz="2600">
                <a:solidFill>
                  <a:srgbClr val="000000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marL="742950" indent="-285750">
              <a:lnSpc>
                <a:spcPct val="80000"/>
              </a:lnSpc>
              <a:spcBef>
                <a:spcPts val="600"/>
              </a:spcBef>
              <a:buClr>
                <a:srgbClr val="0F6FC6"/>
              </a:buClr>
              <a:buSzPct val="85000"/>
              <a:buFont typeface="Wingdings 2" panose="05020102010507070707" pitchFamily="18" charset="2"/>
              <a:buChar char=""/>
              <a:tabLst>
                <a:tab pos="261938" algn="l"/>
                <a:tab pos="709613" algn="l"/>
                <a:tab pos="1158875" algn="l"/>
                <a:tab pos="1608138" algn="l"/>
                <a:tab pos="2057400" algn="l"/>
                <a:tab pos="2506663" algn="l"/>
                <a:tab pos="2955925" algn="l"/>
                <a:tab pos="3405188" algn="l"/>
                <a:tab pos="3854450" algn="l"/>
                <a:tab pos="4303713" algn="l"/>
                <a:tab pos="4752975" algn="l"/>
                <a:tab pos="5202238" algn="l"/>
                <a:tab pos="5651500" algn="l"/>
                <a:tab pos="6100763" algn="l"/>
                <a:tab pos="6550025" algn="l"/>
                <a:tab pos="6999288" algn="l"/>
                <a:tab pos="7448550" algn="l"/>
                <a:tab pos="7897813" algn="l"/>
                <a:tab pos="8347075" algn="l"/>
                <a:tab pos="8796338" algn="l"/>
                <a:tab pos="9245600" algn="l"/>
              </a:tabLst>
              <a:defRPr sz="2400">
                <a:solidFill>
                  <a:srgbClr val="000000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marL="1143000" indent="-228600">
              <a:lnSpc>
                <a:spcPct val="80000"/>
              </a:lnSpc>
              <a:spcBef>
                <a:spcPts val="525"/>
              </a:spcBef>
              <a:buClr>
                <a:srgbClr val="009DD9"/>
              </a:buClr>
              <a:buSzPct val="70000"/>
              <a:buFont typeface="Wingdings 2" panose="05020102010507070707" pitchFamily="18" charset="2"/>
              <a:buChar char=""/>
              <a:tabLst>
                <a:tab pos="261938" algn="l"/>
                <a:tab pos="709613" algn="l"/>
                <a:tab pos="1158875" algn="l"/>
                <a:tab pos="1608138" algn="l"/>
                <a:tab pos="2057400" algn="l"/>
                <a:tab pos="2506663" algn="l"/>
                <a:tab pos="2955925" algn="l"/>
                <a:tab pos="3405188" algn="l"/>
                <a:tab pos="3854450" algn="l"/>
                <a:tab pos="4303713" algn="l"/>
                <a:tab pos="4752975" algn="l"/>
                <a:tab pos="5202238" algn="l"/>
                <a:tab pos="5651500" algn="l"/>
                <a:tab pos="6100763" algn="l"/>
                <a:tab pos="6550025" algn="l"/>
                <a:tab pos="6999288" algn="l"/>
                <a:tab pos="7448550" algn="l"/>
                <a:tab pos="7897813" algn="l"/>
                <a:tab pos="8347075" algn="l"/>
                <a:tab pos="8796338" algn="l"/>
                <a:tab pos="9245600" algn="l"/>
              </a:tabLst>
              <a:defRPr sz="2100">
                <a:solidFill>
                  <a:srgbClr val="000000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marL="1600200" indent="-228600">
              <a:lnSpc>
                <a:spcPct val="80000"/>
              </a:lnSpc>
              <a:spcBef>
                <a:spcPts val="5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tabLst>
                <a:tab pos="261938" algn="l"/>
                <a:tab pos="709613" algn="l"/>
                <a:tab pos="1158875" algn="l"/>
                <a:tab pos="1608138" algn="l"/>
                <a:tab pos="2057400" algn="l"/>
                <a:tab pos="2506663" algn="l"/>
                <a:tab pos="2955925" algn="l"/>
                <a:tab pos="3405188" algn="l"/>
                <a:tab pos="3854450" algn="l"/>
                <a:tab pos="4303713" algn="l"/>
                <a:tab pos="4752975" algn="l"/>
                <a:tab pos="5202238" algn="l"/>
                <a:tab pos="5651500" algn="l"/>
                <a:tab pos="6100763" algn="l"/>
                <a:tab pos="6550025" algn="l"/>
                <a:tab pos="6999288" algn="l"/>
                <a:tab pos="7448550" algn="l"/>
                <a:tab pos="7897813" algn="l"/>
                <a:tab pos="8347075" algn="l"/>
                <a:tab pos="8796338" algn="l"/>
                <a:tab pos="9245600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marL="2057400" indent="-228600">
              <a:lnSpc>
                <a:spcPct val="80000"/>
              </a:lnSpc>
              <a:spcBef>
                <a:spcPts val="5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tabLst>
                <a:tab pos="261938" algn="l"/>
                <a:tab pos="709613" algn="l"/>
                <a:tab pos="1158875" algn="l"/>
                <a:tab pos="1608138" algn="l"/>
                <a:tab pos="2057400" algn="l"/>
                <a:tab pos="2506663" algn="l"/>
                <a:tab pos="2955925" algn="l"/>
                <a:tab pos="3405188" algn="l"/>
                <a:tab pos="3854450" algn="l"/>
                <a:tab pos="4303713" algn="l"/>
                <a:tab pos="4752975" algn="l"/>
                <a:tab pos="5202238" algn="l"/>
                <a:tab pos="5651500" algn="l"/>
                <a:tab pos="6100763" algn="l"/>
                <a:tab pos="6550025" algn="l"/>
                <a:tab pos="6999288" algn="l"/>
                <a:tab pos="7448550" algn="l"/>
                <a:tab pos="7897813" algn="l"/>
                <a:tab pos="8347075" algn="l"/>
                <a:tab pos="8796338" algn="l"/>
                <a:tab pos="9245600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lnSpc>
                <a:spcPct val="80000"/>
              </a:lnSpc>
              <a:spcBef>
                <a:spcPts val="5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tabLst>
                <a:tab pos="261938" algn="l"/>
                <a:tab pos="709613" algn="l"/>
                <a:tab pos="1158875" algn="l"/>
                <a:tab pos="1608138" algn="l"/>
                <a:tab pos="2057400" algn="l"/>
                <a:tab pos="2506663" algn="l"/>
                <a:tab pos="2955925" algn="l"/>
                <a:tab pos="3405188" algn="l"/>
                <a:tab pos="3854450" algn="l"/>
                <a:tab pos="4303713" algn="l"/>
                <a:tab pos="4752975" algn="l"/>
                <a:tab pos="5202238" algn="l"/>
                <a:tab pos="5651500" algn="l"/>
                <a:tab pos="6100763" algn="l"/>
                <a:tab pos="6550025" algn="l"/>
                <a:tab pos="6999288" algn="l"/>
                <a:tab pos="7448550" algn="l"/>
                <a:tab pos="7897813" algn="l"/>
                <a:tab pos="8347075" algn="l"/>
                <a:tab pos="8796338" algn="l"/>
                <a:tab pos="9245600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lnSpc>
                <a:spcPct val="80000"/>
              </a:lnSpc>
              <a:spcBef>
                <a:spcPts val="5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tabLst>
                <a:tab pos="261938" algn="l"/>
                <a:tab pos="709613" algn="l"/>
                <a:tab pos="1158875" algn="l"/>
                <a:tab pos="1608138" algn="l"/>
                <a:tab pos="2057400" algn="l"/>
                <a:tab pos="2506663" algn="l"/>
                <a:tab pos="2955925" algn="l"/>
                <a:tab pos="3405188" algn="l"/>
                <a:tab pos="3854450" algn="l"/>
                <a:tab pos="4303713" algn="l"/>
                <a:tab pos="4752975" algn="l"/>
                <a:tab pos="5202238" algn="l"/>
                <a:tab pos="5651500" algn="l"/>
                <a:tab pos="6100763" algn="l"/>
                <a:tab pos="6550025" algn="l"/>
                <a:tab pos="6999288" algn="l"/>
                <a:tab pos="7448550" algn="l"/>
                <a:tab pos="7897813" algn="l"/>
                <a:tab pos="8347075" algn="l"/>
                <a:tab pos="8796338" algn="l"/>
                <a:tab pos="9245600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lnSpc>
                <a:spcPct val="80000"/>
              </a:lnSpc>
              <a:spcBef>
                <a:spcPts val="5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tabLst>
                <a:tab pos="261938" algn="l"/>
                <a:tab pos="709613" algn="l"/>
                <a:tab pos="1158875" algn="l"/>
                <a:tab pos="1608138" algn="l"/>
                <a:tab pos="2057400" algn="l"/>
                <a:tab pos="2506663" algn="l"/>
                <a:tab pos="2955925" algn="l"/>
                <a:tab pos="3405188" algn="l"/>
                <a:tab pos="3854450" algn="l"/>
                <a:tab pos="4303713" algn="l"/>
                <a:tab pos="4752975" algn="l"/>
                <a:tab pos="5202238" algn="l"/>
                <a:tab pos="5651500" algn="l"/>
                <a:tab pos="6100763" algn="l"/>
                <a:tab pos="6550025" algn="l"/>
                <a:tab pos="6999288" algn="l"/>
                <a:tab pos="7448550" algn="l"/>
                <a:tab pos="7897813" algn="l"/>
                <a:tab pos="8347075" algn="l"/>
                <a:tab pos="8796338" algn="l"/>
                <a:tab pos="9245600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lnSpc>
                <a:spcPct val="80000"/>
              </a:lnSpc>
              <a:spcBef>
                <a:spcPts val="5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tabLst>
                <a:tab pos="261938" algn="l"/>
                <a:tab pos="709613" algn="l"/>
                <a:tab pos="1158875" algn="l"/>
                <a:tab pos="1608138" algn="l"/>
                <a:tab pos="2057400" algn="l"/>
                <a:tab pos="2506663" algn="l"/>
                <a:tab pos="2955925" algn="l"/>
                <a:tab pos="3405188" algn="l"/>
                <a:tab pos="3854450" algn="l"/>
                <a:tab pos="4303713" algn="l"/>
                <a:tab pos="4752975" algn="l"/>
                <a:tab pos="5202238" algn="l"/>
                <a:tab pos="5651500" algn="l"/>
                <a:tab pos="6100763" algn="l"/>
                <a:tab pos="6550025" algn="l"/>
                <a:tab pos="6999288" algn="l"/>
                <a:tab pos="7448550" algn="l"/>
                <a:tab pos="7897813" algn="l"/>
                <a:tab pos="8347075" algn="l"/>
                <a:tab pos="8796338" algn="l"/>
                <a:tab pos="9245600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buSzPct val="100000"/>
            </a:pPr>
            <a:r>
              <a:rPr lang="en-GB" altLang="cs-CZ" sz="2400">
                <a:latin typeface="Arial" panose="020B0604020202020204" pitchFamily="34" charset="0"/>
                <a:cs typeface="Arial" panose="020B0604020202020204" pitchFamily="34" charset="0"/>
              </a:rPr>
              <a:t>disacharid složený z monosacharidů glukózy a galaktózy (β-1,4 glykosidovou vazbou)</a:t>
            </a:r>
          </a:p>
          <a:p>
            <a:pPr eaLnBrk="1" hangingPunct="1">
              <a:lnSpc>
                <a:spcPct val="100000"/>
              </a:lnSpc>
              <a:buSzPct val="100000"/>
            </a:pPr>
            <a:r>
              <a:rPr lang="en-GB" altLang="cs-CZ" sz="2400" u="sng">
                <a:latin typeface="Arial" panose="020B0604020202020204" pitchFamily="34" charset="0"/>
                <a:cs typeface="Arial" panose="020B0604020202020204" pitchFamily="34" charset="0"/>
              </a:rPr>
              <a:t>přirozený výskyt: </a:t>
            </a:r>
            <a:br>
              <a:rPr lang="en-GB" altLang="cs-CZ" sz="2400" u="sng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cs-CZ" sz="2400">
                <a:latin typeface="Arial" panose="020B0604020202020204" pitchFamily="34" charset="0"/>
                <a:cs typeface="Arial" panose="020B0604020202020204" pitchFamily="34" charset="0"/>
              </a:rPr>
              <a:t>výhradně v mléce savců </a:t>
            </a:r>
            <a:br>
              <a:rPr lang="en-GB" altLang="cs-CZ" sz="240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altLang="cs-CZ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buSzPct val="100000"/>
            </a:pPr>
            <a:r>
              <a:rPr lang="en-GB" altLang="cs-CZ" sz="2400" u="sng">
                <a:latin typeface="Arial" panose="020B0604020202020204" pitchFamily="34" charset="0"/>
                <a:cs typeface="Arial" panose="020B0604020202020204" pitchFamily="34" charset="0"/>
              </a:rPr>
              <a:t>další zdroje:</a:t>
            </a:r>
            <a:r>
              <a:rPr lang="en-GB" altLang="cs-CZ" sz="2400">
                <a:latin typeface="Arial" panose="020B0604020202020204" pitchFamily="34" charset="0"/>
                <a:cs typeface="Arial" panose="020B0604020202020204" pitchFamily="34" charset="0"/>
              </a:rPr>
              <a:t> pečivo, sušenky, instantní potraviny, léky</a:t>
            </a:r>
          </a:p>
          <a:p>
            <a:pPr eaLnBrk="1" hangingPunct="1">
              <a:lnSpc>
                <a:spcPct val="100000"/>
              </a:lnSpc>
              <a:buSzPct val="100000"/>
            </a:pPr>
            <a:r>
              <a:rPr lang="en-GB" altLang="cs-CZ" sz="2400">
                <a:latin typeface="Arial" panose="020B0604020202020204" pitchFamily="34" charset="0"/>
                <a:cs typeface="Arial" panose="020B0604020202020204" pitchFamily="34" charset="0"/>
              </a:rPr>
              <a:t>ve srovnání se sacharózou :</a:t>
            </a:r>
            <a:br>
              <a:rPr lang="en-GB" altLang="cs-CZ" sz="24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cs-CZ" sz="2400">
                <a:latin typeface="Arial" panose="020B0604020202020204" pitchFamily="34" charset="0"/>
                <a:cs typeface="Arial" panose="020B0604020202020204" pitchFamily="34" charset="0"/>
              </a:rPr>
              <a:t>	méně sladká</a:t>
            </a:r>
            <a:br>
              <a:rPr lang="en-GB" altLang="cs-CZ" sz="24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cs-CZ" sz="2400">
                <a:latin typeface="Arial" panose="020B0604020202020204" pitchFamily="34" charset="0"/>
                <a:cs typeface="Arial" panose="020B0604020202020204" pitchFamily="34" charset="0"/>
              </a:rPr>
              <a:t>	hůře rozpustná ve vodě</a:t>
            </a:r>
            <a:br>
              <a:rPr lang="en-GB" altLang="cs-CZ" sz="24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cs-CZ" sz="2400">
                <a:latin typeface="Arial" panose="020B0604020202020204" pitchFamily="34" charset="0"/>
                <a:cs typeface="Arial" panose="020B0604020202020204" pitchFamily="34" charset="0"/>
              </a:rPr>
              <a:t>	pomaleji vstřebatelná v zažívacím traktu</a:t>
            </a:r>
          </a:p>
          <a:p>
            <a:pPr eaLnBrk="1" hangingPunct="1">
              <a:lnSpc>
                <a:spcPct val="100000"/>
              </a:lnSpc>
              <a:buSzPct val="100000"/>
              <a:buFont typeface="Wingdings 2" panose="05020102010507070707" pitchFamily="18" charset="2"/>
              <a:buNone/>
            </a:pPr>
            <a:endParaRPr lang="en-GB" altLang="cs-CZ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2292" name="Group 3"/>
          <p:cNvGrpSpPr>
            <a:grpSpLocks/>
          </p:cNvGrpSpPr>
          <p:nvPr/>
        </p:nvGrpSpPr>
        <p:grpSpPr bwMode="auto">
          <a:xfrm>
            <a:off x="5040313" y="2700338"/>
            <a:ext cx="3024187" cy="911225"/>
            <a:chOff x="3175" y="1701"/>
            <a:chExt cx="1905" cy="574"/>
          </a:xfrm>
        </p:grpSpPr>
        <p:sp>
          <p:nvSpPr>
            <p:cNvPr id="12293" name="Rectangle 4"/>
            <p:cNvSpPr>
              <a:spLocks noChangeArrowheads="1"/>
            </p:cNvSpPr>
            <p:nvPr/>
          </p:nvSpPr>
          <p:spPr bwMode="auto">
            <a:xfrm>
              <a:off x="3175" y="1701"/>
              <a:ext cx="580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760" tIns="0" rIns="68760" bIns="0"/>
            <a:lstStyle>
              <a:lvl1pPr>
                <a:lnSpc>
                  <a:spcPct val="80000"/>
                </a:lnSpc>
                <a:spcBef>
                  <a:spcPts val="65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6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1pPr>
              <a:lvl2pPr marL="742950" indent="-285750">
                <a:lnSpc>
                  <a:spcPct val="80000"/>
                </a:lnSpc>
                <a:spcBef>
                  <a:spcPts val="600"/>
                </a:spcBef>
                <a:buClr>
                  <a:srgbClr val="0F6FC6"/>
                </a:buClr>
                <a:buSzPct val="8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2pPr>
              <a:lvl3pPr marL="1143000" indent="-228600">
                <a:lnSpc>
                  <a:spcPct val="80000"/>
                </a:lnSpc>
                <a:spcBef>
                  <a:spcPts val="525"/>
                </a:spcBef>
                <a:buClr>
                  <a:srgbClr val="009DD9"/>
                </a:buClr>
                <a:buSzPct val="70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1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3pPr>
              <a:lvl4pPr marL="1600200" indent="-228600">
                <a:lnSpc>
                  <a:spcPct val="80000"/>
                </a:lnSpc>
                <a:spcBef>
                  <a:spcPts val="5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4pPr>
              <a:lvl5pPr marL="2057400" indent="-228600">
                <a:lnSpc>
                  <a:spcPct val="80000"/>
                </a:lnSpc>
                <a:spcBef>
                  <a:spcPts val="5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5pPr>
              <a:lvl6pPr marL="2514600" indent="-228600" defTabSz="449263" eaLnBrk="0" fontAlgn="base" hangingPunct="0">
                <a:lnSpc>
                  <a:spcPct val="8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6pPr>
              <a:lvl7pPr marL="2971800" indent="-228600" defTabSz="449263" eaLnBrk="0" fontAlgn="base" hangingPunct="0">
                <a:lnSpc>
                  <a:spcPct val="8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7pPr>
              <a:lvl8pPr marL="3429000" indent="-228600" defTabSz="449263" eaLnBrk="0" fontAlgn="base" hangingPunct="0">
                <a:lnSpc>
                  <a:spcPct val="8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8pPr>
              <a:lvl9pPr marL="3886200" indent="-228600" defTabSz="449263" eaLnBrk="0" fontAlgn="base" hangingPunct="0">
                <a:lnSpc>
                  <a:spcPct val="8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9pPr>
            </a:lstStyle>
            <a:p>
              <a:pPr algn="just" eaLnBrk="1" hangingPunct="1">
                <a:lnSpc>
                  <a:spcPct val="100000"/>
                </a:lnSpc>
                <a:spcBef>
                  <a:spcPct val="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n-GB" altLang="cs-CZ" sz="1200" b="1">
                  <a:latin typeface="Times New Roman" panose="02020603050405020304" pitchFamily="18" charset="0"/>
                </a:rPr>
                <a:t>Druh mléka</a:t>
              </a:r>
            </a:p>
          </p:txBody>
        </p:sp>
        <p:sp>
          <p:nvSpPr>
            <p:cNvPr id="12294" name="Rectangle 5"/>
            <p:cNvSpPr>
              <a:spLocks noChangeArrowheads="1"/>
            </p:cNvSpPr>
            <p:nvPr/>
          </p:nvSpPr>
          <p:spPr bwMode="auto">
            <a:xfrm>
              <a:off x="3755" y="1701"/>
              <a:ext cx="1325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760" tIns="0" rIns="68760" bIns="0"/>
            <a:lstStyle>
              <a:lvl1pPr>
                <a:lnSpc>
                  <a:spcPct val="80000"/>
                </a:lnSpc>
                <a:spcBef>
                  <a:spcPts val="65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6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1pPr>
              <a:lvl2pPr marL="742950" indent="-285750">
                <a:lnSpc>
                  <a:spcPct val="80000"/>
                </a:lnSpc>
                <a:spcBef>
                  <a:spcPts val="600"/>
                </a:spcBef>
                <a:buClr>
                  <a:srgbClr val="0F6FC6"/>
                </a:buClr>
                <a:buSzPct val="8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2pPr>
              <a:lvl3pPr marL="1143000" indent="-228600">
                <a:lnSpc>
                  <a:spcPct val="80000"/>
                </a:lnSpc>
                <a:spcBef>
                  <a:spcPts val="525"/>
                </a:spcBef>
                <a:buClr>
                  <a:srgbClr val="009DD9"/>
                </a:buClr>
                <a:buSzPct val="70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1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3pPr>
              <a:lvl4pPr marL="1600200" indent="-228600">
                <a:lnSpc>
                  <a:spcPct val="80000"/>
                </a:lnSpc>
                <a:spcBef>
                  <a:spcPts val="5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4pPr>
              <a:lvl5pPr marL="2057400" indent="-228600">
                <a:lnSpc>
                  <a:spcPct val="80000"/>
                </a:lnSpc>
                <a:spcBef>
                  <a:spcPts val="5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5pPr>
              <a:lvl6pPr marL="2514600" indent="-228600" defTabSz="449263" eaLnBrk="0" fontAlgn="base" hangingPunct="0">
                <a:lnSpc>
                  <a:spcPct val="8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6pPr>
              <a:lvl7pPr marL="2971800" indent="-228600" defTabSz="449263" eaLnBrk="0" fontAlgn="base" hangingPunct="0">
                <a:lnSpc>
                  <a:spcPct val="8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7pPr>
              <a:lvl8pPr marL="3429000" indent="-228600" defTabSz="449263" eaLnBrk="0" fontAlgn="base" hangingPunct="0">
                <a:lnSpc>
                  <a:spcPct val="8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8pPr>
              <a:lvl9pPr marL="3886200" indent="-228600" defTabSz="449263" eaLnBrk="0" fontAlgn="base" hangingPunct="0">
                <a:lnSpc>
                  <a:spcPct val="8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9pPr>
            </a:lstStyle>
            <a:p>
              <a:pPr algn="just" eaLnBrk="1" hangingPunct="1">
                <a:lnSpc>
                  <a:spcPct val="100000"/>
                </a:lnSpc>
                <a:spcBef>
                  <a:spcPct val="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n-GB" altLang="cs-CZ" sz="1200" b="1">
                  <a:latin typeface="Times New Roman" panose="02020603050405020304" pitchFamily="18" charset="0"/>
                </a:rPr>
                <a:t>Obsah laktózy v % hmotnosti</a:t>
              </a:r>
            </a:p>
          </p:txBody>
        </p:sp>
        <p:sp>
          <p:nvSpPr>
            <p:cNvPr id="12295" name="Rectangle 6"/>
            <p:cNvSpPr>
              <a:spLocks noChangeArrowheads="1"/>
            </p:cNvSpPr>
            <p:nvPr/>
          </p:nvSpPr>
          <p:spPr bwMode="auto">
            <a:xfrm>
              <a:off x="3175" y="1816"/>
              <a:ext cx="580" cy="115"/>
            </a:xfrm>
            <a:prstGeom prst="rect">
              <a:avLst/>
            </a:prstGeom>
            <a:solidFill>
              <a:srgbClr val="D3DF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760" tIns="0" rIns="68760" bIns="0"/>
            <a:lstStyle>
              <a:lvl1pPr>
                <a:lnSpc>
                  <a:spcPct val="80000"/>
                </a:lnSpc>
                <a:spcBef>
                  <a:spcPts val="65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6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1pPr>
              <a:lvl2pPr marL="742950" indent="-285750">
                <a:lnSpc>
                  <a:spcPct val="80000"/>
                </a:lnSpc>
                <a:spcBef>
                  <a:spcPts val="600"/>
                </a:spcBef>
                <a:buClr>
                  <a:srgbClr val="0F6FC6"/>
                </a:buClr>
                <a:buSzPct val="8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2pPr>
              <a:lvl3pPr marL="1143000" indent="-228600">
                <a:lnSpc>
                  <a:spcPct val="80000"/>
                </a:lnSpc>
                <a:spcBef>
                  <a:spcPts val="525"/>
                </a:spcBef>
                <a:buClr>
                  <a:srgbClr val="009DD9"/>
                </a:buClr>
                <a:buSzPct val="70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1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3pPr>
              <a:lvl4pPr marL="1600200" indent="-228600">
                <a:lnSpc>
                  <a:spcPct val="80000"/>
                </a:lnSpc>
                <a:spcBef>
                  <a:spcPts val="5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4pPr>
              <a:lvl5pPr marL="2057400" indent="-228600">
                <a:lnSpc>
                  <a:spcPct val="80000"/>
                </a:lnSpc>
                <a:spcBef>
                  <a:spcPts val="5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5pPr>
              <a:lvl6pPr marL="2514600" indent="-228600" defTabSz="449263" eaLnBrk="0" fontAlgn="base" hangingPunct="0">
                <a:lnSpc>
                  <a:spcPct val="8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6pPr>
              <a:lvl7pPr marL="2971800" indent="-228600" defTabSz="449263" eaLnBrk="0" fontAlgn="base" hangingPunct="0">
                <a:lnSpc>
                  <a:spcPct val="8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7pPr>
              <a:lvl8pPr marL="3429000" indent="-228600" defTabSz="449263" eaLnBrk="0" fontAlgn="base" hangingPunct="0">
                <a:lnSpc>
                  <a:spcPct val="8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8pPr>
              <a:lvl9pPr marL="3886200" indent="-228600" defTabSz="449263" eaLnBrk="0" fontAlgn="base" hangingPunct="0">
                <a:lnSpc>
                  <a:spcPct val="8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9pPr>
            </a:lstStyle>
            <a:p>
              <a:pPr algn="just" eaLnBrk="1" hangingPunct="1">
                <a:lnSpc>
                  <a:spcPct val="100000"/>
                </a:lnSpc>
                <a:spcBef>
                  <a:spcPct val="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n-GB" altLang="cs-CZ" sz="1200" b="1">
                  <a:latin typeface="Times New Roman" panose="02020603050405020304" pitchFamily="18" charset="0"/>
                </a:rPr>
                <a:t>Kravské</a:t>
              </a:r>
            </a:p>
          </p:txBody>
        </p:sp>
        <p:sp>
          <p:nvSpPr>
            <p:cNvPr id="12296" name="Rectangle 7"/>
            <p:cNvSpPr>
              <a:spLocks noChangeArrowheads="1"/>
            </p:cNvSpPr>
            <p:nvPr/>
          </p:nvSpPr>
          <p:spPr bwMode="auto">
            <a:xfrm>
              <a:off x="3755" y="1816"/>
              <a:ext cx="1325" cy="115"/>
            </a:xfrm>
            <a:prstGeom prst="rect">
              <a:avLst/>
            </a:prstGeom>
            <a:solidFill>
              <a:srgbClr val="D3DF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760" tIns="0" rIns="68760" bIns="0"/>
            <a:lstStyle>
              <a:lvl1pPr>
                <a:lnSpc>
                  <a:spcPct val="80000"/>
                </a:lnSpc>
                <a:spcBef>
                  <a:spcPts val="65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6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1pPr>
              <a:lvl2pPr marL="742950" indent="-285750">
                <a:lnSpc>
                  <a:spcPct val="80000"/>
                </a:lnSpc>
                <a:spcBef>
                  <a:spcPts val="600"/>
                </a:spcBef>
                <a:buClr>
                  <a:srgbClr val="0F6FC6"/>
                </a:buClr>
                <a:buSzPct val="8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2pPr>
              <a:lvl3pPr marL="1143000" indent="-228600">
                <a:lnSpc>
                  <a:spcPct val="80000"/>
                </a:lnSpc>
                <a:spcBef>
                  <a:spcPts val="525"/>
                </a:spcBef>
                <a:buClr>
                  <a:srgbClr val="009DD9"/>
                </a:buClr>
                <a:buSzPct val="70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1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3pPr>
              <a:lvl4pPr marL="1600200" indent="-228600">
                <a:lnSpc>
                  <a:spcPct val="80000"/>
                </a:lnSpc>
                <a:spcBef>
                  <a:spcPts val="5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4pPr>
              <a:lvl5pPr marL="2057400" indent="-228600">
                <a:lnSpc>
                  <a:spcPct val="80000"/>
                </a:lnSpc>
                <a:spcBef>
                  <a:spcPts val="5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5pPr>
              <a:lvl6pPr marL="2514600" indent="-228600" defTabSz="449263" eaLnBrk="0" fontAlgn="base" hangingPunct="0">
                <a:lnSpc>
                  <a:spcPct val="8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6pPr>
              <a:lvl7pPr marL="2971800" indent="-228600" defTabSz="449263" eaLnBrk="0" fontAlgn="base" hangingPunct="0">
                <a:lnSpc>
                  <a:spcPct val="8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7pPr>
              <a:lvl8pPr marL="3429000" indent="-228600" defTabSz="449263" eaLnBrk="0" fontAlgn="base" hangingPunct="0">
                <a:lnSpc>
                  <a:spcPct val="8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8pPr>
              <a:lvl9pPr marL="3886200" indent="-228600" defTabSz="449263" eaLnBrk="0" fontAlgn="base" hangingPunct="0">
                <a:lnSpc>
                  <a:spcPct val="8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n-GB" altLang="cs-CZ" sz="1200">
                  <a:latin typeface="Times New Roman" panose="02020603050405020304" pitchFamily="18" charset="0"/>
                </a:rPr>
                <a:t>4,8</a:t>
              </a:r>
            </a:p>
          </p:txBody>
        </p:sp>
        <p:sp>
          <p:nvSpPr>
            <p:cNvPr id="12297" name="Rectangle 8"/>
            <p:cNvSpPr>
              <a:spLocks noChangeArrowheads="1"/>
            </p:cNvSpPr>
            <p:nvPr/>
          </p:nvSpPr>
          <p:spPr bwMode="auto">
            <a:xfrm>
              <a:off x="3175" y="1931"/>
              <a:ext cx="580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760" tIns="0" rIns="68760" bIns="0"/>
            <a:lstStyle>
              <a:lvl1pPr>
                <a:lnSpc>
                  <a:spcPct val="80000"/>
                </a:lnSpc>
                <a:spcBef>
                  <a:spcPts val="65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6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1pPr>
              <a:lvl2pPr marL="742950" indent="-285750">
                <a:lnSpc>
                  <a:spcPct val="80000"/>
                </a:lnSpc>
                <a:spcBef>
                  <a:spcPts val="600"/>
                </a:spcBef>
                <a:buClr>
                  <a:srgbClr val="0F6FC6"/>
                </a:buClr>
                <a:buSzPct val="8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2pPr>
              <a:lvl3pPr marL="1143000" indent="-228600">
                <a:lnSpc>
                  <a:spcPct val="80000"/>
                </a:lnSpc>
                <a:spcBef>
                  <a:spcPts val="525"/>
                </a:spcBef>
                <a:buClr>
                  <a:srgbClr val="009DD9"/>
                </a:buClr>
                <a:buSzPct val="70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1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3pPr>
              <a:lvl4pPr marL="1600200" indent="-228600">
                <a:lnSpc>
                  <a:spcPct val="80000"/>
                </a:lnSpc>
                <a:spcBef>
                  <a:spcPts val="5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4pPr>
              <a:lvl5pPr marL="2057400" indent="-228600">
                <a:lnSpc>
                  <a:spcPct val="80000"/>
                </a:lnSpc>
                <a:spcBef>
                  <a:spcPts val="5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5pPr>
              <a:lvl6pPr marL="2514600" indent="-228600" defTabSz="449263" eaLnBrk="0" fontAlgn="base" hangingPunct="0">
                <a:lnSpc>
                  <a:spcPct val="8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6pPr>
              <a:lvl7pPr marL="2971800" indent="-228600" defTabSz="449263" eaLnBrk="0" fontAlgn="base" hangingPunct="0">
                <a:lnSpc>
                  <a:spcPct val="8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7pPr>
              <a:lvl8pPr marL="3429000" indent="-228600" defTabSz="449263" eaLnBrk="0" fontAlgn="base" hangingPunct="0">
                <a:lnSpc>
                  <a:spcPct val="8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8pPr>
              <a:lvl9pPr marL="3886200" indent="-228600" defTabSz="449263" eaLnBrk="0" fontAlgn="base" hangingPunct="0">
                <a:lnSpc>
                  <a:spcPct val="8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9pPr>
            </a:lstStyle>
            <a:p>
              <a:pPr algn="just" eaLnBrk="1" hangingPunct="1">
                <a:lnSpc>
                  <a:spcPct val="100000"/>
                </a:lnSpc>
                <a:spcBef>
                  <a:spcPct val="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n-GB" altLang="cs-CZ" sz="1200" b="1">
                  <a:latin typeface="Times New Roman" panose="02020603050405020304" pitchFamily="18" charset="0"/>
                </a:rPr>
                <a:t>Kozí</a:t>
              </a:r>
            </a:p>
          </p:txBody>
        </p:sp>
        <p:sp>
          <p:nvSpPr>
            <p:cNvPr id="12298" name="Rectangle 9"/>
            <p:cNvSpPr>
              <a:spLocks noChangeArrowheads="1"/>
            </p:cNvSpPr>
            <p:nvPr/>
          </p:nvSpPr>
          <p:spPr bwMode="auto">
            <a:xfrm>
              <a:off x="3755" y="1931"/>
              <a:ext cx="1325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760" tIns="0" rIns="68760" bIns="0"/>
            <a:lstStyle>
              <a:lvl1pPr>
                <a:lnSpc>
                  <a:spcPct val="80000"/>
                </a:lnSpc>
                <a:spcBef>
                  <a:spcPts val="65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6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1pPr>
              <a:lvl2pPr marL="742950" indent="-285750">
                <a:lnSpc>
                  <a:spcPct val="80000"/>
                </a:lnSpc>
                <a:spcBef>
                  <a:spcPts val="600"/>
                </a:spcBef>
                <a:buClr>
                  <a:srgbClr val="0F6FC6"/>
                </a:buClr>
                <a:buSzPct val="8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2pPr>
              <a:lvl3pPr marL="1143000" indent="-228600">
                <a:lnSpc>
                  <a:spcPct val="80000"/>
                </a:lnSpc>
                <a:spcBef>
                  <a:spcPts val="525"/>
                </a:spcBef>
                <a:buClr>
                  <a:srgbClr val="009DD9"/>
                </a:buClr>
                <a:buSzPct val="70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1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3pPr>
              <a:lvl4pPr marL="1600200" indent="-228600">
                <a:lnSpc>
                  <a:spcPct val="80000"/>
                </a:lnSpc>
                <a:spcBef>
                  <a:spcPts val="5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4pPr>
              <a:lvl5pPr marL="2057400" indent="-228600">
                <a:lnSpc>
                  <a:spcPct val="80000"/>
                </a:lnSpc>
                <a:spcBef>
                  <a:spcPts val="5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5pPr>
              <a:lvl6pPr marL="2514600" indent="-228600" defTabSz="449263" eaLnBrk="0" fontAlgn="base" hangingPunct="0">
                <a:lnSpc>
                  <a:spcPct val="8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6pPr>
              <a:lvl7pPr marL="2971800" indent="-228600" defTabSz="449263" eaLnBrk="0" fontAlgn="base" hangingPunct="0">
                <a:lnSpc>
                  <a:spcPct val="8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7pPr>
              <a:lvl8pPr marL="3429000" indent="-228600" defTabSz="449263" eaLnBrk="0" fontAlgn="base" hangingPunct="0">
                <a:lnSpc>
                  <a:spcPct val="8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8pPr>
              <a:lvl9pPr marL="3886200" indent="-228600" defTabSz="449263" eaLnBrk="0" fontAlgn="base" hangingPunct="0">
                <a:lnSpc>
                  <a:spcPct val="8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n-GB" altLang="cs-CZ" sz="1200">
                  <a:latin typeface="Times New Roman" panose="02020603050405020304" pitchFamily="18" charset="0"/>
                </a:rPr>
                <a:t>4,4</a:t>
              </a:r>
            </a:p>
          </p:txBody>
        </p:sp>
        <p:sp>
          <p:nvSpPr>
            <p:cNvPr id="12299" name="Rectangle 10"/>
            <p:cNvSpPr>
              <a:spLocks noChangeArrowheads="1"/>
            </p:cNvSpPr>
            <p:nvPr/>
          </p:nvSpPr>
          <p:spPr bwMode="auto">
            <a:xfrm>
              <a:off x="3175" y="2045"/>
              <a:ext cx="580" cy="115"/>
            </a:xfrm>
            <a:prstGeom prst="rect">
              <a:avLst/>
            </a:prstGeom>
            <a:solidFill>
              <a:srgbClr val="D3DF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760" tIns="0" rIns="68760" bIns="0"/>
            <a:lstStyle>
              <a:lvl1pPr>
                <a:lnSpc>
                  <a:spcPct val="80000"/>
                </a:lnSpc>
                <a:spcBef>
                  <a:spcPts val="65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6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1pPr>
              <a:lvl2pPr marL="742950" indent="-285750">
                <a:lnSpc>
                  <a:spcPct val="80000"/>
                </a:lnSpc>
                <a:spcBef>
                  <a:spcPts val="600"/>
                </a:spcBef>
                <a:buClr>
                  <a:srgbClr val="0F6FC6"/>
                </a:buClr>
                <a:buSzPct val="8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2pPr>
              <a:lvl3pPr marL="1143000" indent="-228600">
                <a:lnSpc>
                  <a:spcPct val="80000"/>
                </a:lnSpc>
                <a:spcBef>
                  <a:spcPts val="525"/>
                </a:spcBef>
                <a:buClr>
                  <a:srgbClr val="009DD9"/>
                </a:buClr>
                <a:buSzPct val="70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1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3pPr>
              <a:lvl4pPr marL="1600200" indent="-228600">
                <a:lnSpc>
                  <a:spcPct val="80000"/>
                </a:lnSpc>
                <a:spcBef>
                  <a:spcPts val="5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4pPr>
              <a:lvl5pPr marL="2057400" indent="-228600">
                <a:lnSpc>
                  <a:spcPct val="80000"/>
                </a:lnSpc>
                <a:spcBef>
                  <a:spcPts val="5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5pPr>
              <a:lvl6pPr marL="2514600" indent="-228600" defTabSz="449263" eaLnBrk="0" fontAlgn="base" hangingPunct="0">
                <a:lnSpc>
                  <a:spcPct val="8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6pPr>
              <a:lvl7pPr marL="2971800" indent="-228600" defTabSz="449263" eaLnBrk="0" fontAlgn="base" hangingPunct="0">
                <a:lnSpc>
                  <a:spcPct val="8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7pPr>
              <a:lvl8pPr marL="3429000" indent="-228600" defTabSz="449263" eaLnBrk="0" fontAlgn="base" hangingPunct="0">
                <a:lnSpc>
                  <a:spcPct val="8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8pPr>
              <a:lvl9pPr marL="3886200" indent="-228600" defTabSz="449263" eaLnBrk="0" fontAlgn="base" hangingPunct="0">
                <a:lnSpc>
                  <a:spcPct val="8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9pPr>
            </a:lstStyle>
            <a:p>
              <a:pPr algn="just" eaLnBrk="1" hangingPunct="1">
                <a:lnSpc>
                  <a:spcPct val="100000"/>
                </a:lnSpc>
                <a:spcBef>
                  <a:spcPct val="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n-GB" altLang="cs-CZ" sz="1200" b="1">
                  <a:latin typeface="Times New Roman" panose="02020603050405020304" pitchFamily="18" charset="0"/>
                </a:rPr>
                <a:t>Lidské</a:t>
              </a:r>
            </a:p>
          </p:txBody>
        </p:sp>
        <p:sp>
          <p:nvSpPr>
            <p:cNvPr id="12300" name="Rectangle 11"/>
            <p:cNvSpPr>
              <a:spLocks noChangeArrowheads="1"/>
            </p:cNvSpPr>
            <p:nvPr/>
          </p:nvSpPr>
          <p:spPr bwMode="auto">
            <a:xfrm>
              <a:off x="3755" y="2045"/>
              <a:ext cx="1325" cy="115"/>
            </a:xfrm>
            <a:prstGeom prst="rect">
              <a:avLst/>
            </a:prstGeom>
            <a:solidFill>
              <a:srgbClr val="D3DF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760" tIns="0" rIns="68760" bIns="0"/>
            <a:lstStyle>
              <a:lvl1pPr>
                <a:lnSpc>
                  <a:spcPct val="80000"/>
                </a:lnSpc>
                <a:spcBef>
                  <a:spcPts val="65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6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1pPr>
              <a:lvl2pPr marL="742950" indent="-285750">
                <a:lnSpc>
                  <a:spcPct val="80000"/>
                </a:lnSpc>
                <a:spcBef>
                  <a:spcPts val="600"/>
                </a:spcBef>
                <a:buClr>
                  <a:srgbClr val="0F6FC6"/>
                </a:buClr>
                <a:buSzPct val="8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2pPr>
              <a:lvl3pPr marL="1143000" indent="-228600">
                <a:lnSpc>
                  <a:spcPct val="80000"/>
                </a:lnSpc>
                <a:spcBef>
                  <a:spcPts val="525"/>
                </a:spcBef>
                <a:buClr>
                  <a:srgbClr val="009DD9"/>
                </a:buClr>
                <a:buSzPct val="70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1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3pPr>
              <a:lvl4pPr marL="1600200" indent="-228600">
                <a:lnSpc>
                  <a:spcPct val="80000"/>
                </a:lnSpc>
                <a:spcBef>
                  <a:spcPts val="5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4pPr>
              <a:lvl5pPr marL="2057400" indent="-228600">
                <a:lnSpc>
                  <a:spcPct val="80000"/>
                </a:lnSpc>
                <a:spcBef>
                  <a:spcPts val="5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5pPr>
              <a:lvl6pPr marL="2514600" indent="-228600" defTabSz="449263" eaLnBrk="0" fontAlgn="base" hangingPunct="0">
                <a:lnSpc>
                  <a:spcPct val="8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6pPr>
              <a:lvl7pPr marL="2971800" indent="-228600" defTabSz="449263" eaLnBrk="0" fontAlgn="base" hangingPunct="0">
                <a:lnSpc>
                  <a:spcPct val="8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7pPr>
              <a:lvl8pPr marL="3429000" indent="-228600" defTabSz="449263" eaLnBrk="0" fontAlgn="base" hangingPunct="0">
                <a:lnSpc>
                  <a:spcPct val="8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8pPr>
              <a:lvl9pPr marL="3886200" indent="-228600" defTabSz="449263" eaLnBrk="0" fontAlgn="base" hangingPunct="0">
                <a:lnSpc>
                  <a:spcPct val="8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n-GB" altLang="cs-CZ" sz="1200">
                  <a:latin typeface="Times New Roman" panose="02020603050405020304" pitchFamily="18" charset="0"/>
                </a:rPr>
                <a:t>7,2</a:t>
              </a:r>
            </a:p>
          </p:txBody>
        </p:sp>
        <p:sp>
          <p:nvSpPr>
            <p:cNvPr id="12301" name="Rectangle 12"/>
            <p:cNvSpPr>
              <a:spLocks noChangeArrowheads="1"/>
            </p:cNvSpPr>
            <p:nvPr/>
          </p:nvSpPr>
          <p:spPr bwMode="auto">
            <a:xfrm>
              <a:off x="3175" y="2160"/>
              <a:ext cx="580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760" tIns="0" rIns="68760" bIns="0"/>
            <a:lstStyle>
              <a:lvl1pPr>
                <a:lnSpc>
                  <a:spcPct val="80000"/>
                </a:lnSpc>
                <a:spcBef>
                  <a:spcPts val="65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6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1pPr>
              <a:lvl2pPr marL="742950" indent="-285750">
                <a:lnSpc>
                  <a:spcPct val="80000"/>
                </a:lnSpc>
                <a:spcBef>
                  <a:spcPts val="600"/>
                </a:spcBef>
                <a:buClr>
                  <a:srgbClr val="0F6FC6"/>
                </a:buClr>
                <a:buSzPct val="8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2pPr>
              <a:lvl3pPr marL="1143000" indent="-228600">
                <a:lnSpc>
                  <a:spcPct val="80000"/>
                </a:lnSpc>
                <a:spcBef>
                  <a:spcPts val="525"/>
                </a:spcBef>
                <a:buClr>
                  <a:srgbClr val="009DD9"/>
                </a:buClr>
                <a:buSzPct val="70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1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3pPr>
              <a:lvl4pPr marL="1600200" indent="-228600">
                <a:lnSpc>
                  <a:spcPct val="80000"/>
                </a:lnSpc>
                <a:spcBef>
                  <a:spcPts val="5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4pPr>
              <a:lvl5pPr marL="2057400" indent="-228600">
                <a:lnSpc>
                  <a:spcPct val="80000"/>
                </a:lnSpc>
                <a:spcBef>
                  <a:spcPts val="5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5pPr>
              <a:lvl6pPr marL="2514600" indent="-228600" defTabSz="449263" eaLnBrk="0" fontAlgn="base" hangingPunct="0">
                <a:lnSpc>
                  <a:spcPct val="8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6pPr>
              <a:lvl7pPr marL="2971800" indent="-228600" defTabSz="449263" eaLnBrk="0" fontAlgn="base" hangingPunct="0">
                <a:lnSpc>
                  <a:spcPct val="8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7pPr>
              <a:lvl8pPr marL="3429000" indent="-228600" defTabSz="449263" eaLnBrk="0" fontAlgn="base" hangingPunct="0">
                <a:lnSpc>
                  <a:spcPct val="8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8pPr>
              <a:lvl9pPr marL="3886200" indent="-228600" defTabSz="449263" eaLnBrk="0" fontAlgn="base" hangingPunct="0">
                <a:lnSpc>
                  <a:spcPct val="8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9pPr>
            </a:lstStyle>
            <a:p>
              <a:pPr algn="just" eaLnBrk="1" hangingPunct="1">
                <a:lnSpc>
                  <a:spcPct val="100000"/>
                </a:lnSpc>
                <a:spcBef>
                  <a:spcPct val="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n-GB" altLang="cs-CZ" sz="1200" b="1">
                  <a:latin typeface="Times New Roman" panose="02020603050405020304" pitchFamily="18" charset="0"/>
                </a:rPr>
                <a:t>Ovčí </a:t>
              </a:r>
            </a:p>
          </p:txBody>
        </p:sp>
        <p:sp>
          <p:nvSpPr>
            <p:cNvPr id="12302" name="Rectangle 13"/>
            <p:cNvSpPr>
              <a:spLocks noChangeArrowheads="1"/>
            </p:cNvSpPr>
            <p:nvPr/>
          </p:nvSpPr>
          <p:spPr bwMode="auto">
            <a:xfrm>
              <a:off x="3755" y="2160"/>
              <a:ext cx="1325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760" tIns="0" rIns="68760" bIns="0"/>
            <a:lstStyle>
              <a:lvl1pPr>
                <a:lnSpc>
                  <a:spcPct val="80000"/>
                </a:lnSpc>
                <a:spcBef>
                  <a:spcPts val="65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6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1pPr>
              <a:lvl2pPr marL="742950" indent="-285750">
                <a:lnSpc>
                  <a:spcPct val="80000"/>
                </a:lnSpc>
                <a:spcBef>
                  <a:spcPts val="600"/>
                </a:spcBef>
                <a:buClr>
                  <a:srgbClr val="0F6FC6"/>
                </a:buClr>
                <a:buSzPct val="8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2pPr>
              <a:lvl3pPr marL="1143000" indent="-228600">
                <a:lnSpc>
                  <a:spcPct val="80000"/>
                </a:lnSpc>
                <a:spcBef>
                  <a:spcPts val="525"/>
                </a:spcBef>
                <a:buClr>
                  <a:srgbClr val="009DD9"/>
                </a:buClr>
                <a:buSzPct val="70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1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3pPr>
              <a:lvl4pPr marL="1600200" indent="-228600">
                <a:lnSpc>
                  <a:spcPct val="80000"/>
                </a:lnSpc>
                <a:spcBef>
                  <a:spcPts val="5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4pPr>
              <a:lvl5pPr marL="2057400" indent="-228600">
                <a:lnSpc>
                  <a:spcPct val="80000"/>
                </a:lnSpc>
                <a:spcBef>
                  <a:spcPts val="5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5pPr>
              <a:lvl6pPr marL="2514600" indent="-228600" defTabSz="449263" eaLnBrk="0" fontAlgn="base" hangingPunct="0">
                <a:lnSpc>
                  <a:spcPct val="8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6pPr>
              <a:lvl7pPr marL="2971800" indent="-228600" defTabSz="449263" eaLnBrk="0" fontAlgn="base" hangingPunct="0">
                <a:lnSpc>
                  <a:spcPct val="8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7pPr>
              <a:lvl8pPr marL="3429000" indent="-228600" defTabSz="449263" eaLnBrk="0" fontAlgn="base" hangingPunct="0">
                <a:lnSpc>
                  <a:spcPct val="8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8pPr>
              <a:lvl9pPr marL="3886200" indent="-228600" defTabSz="449263" eaLnBrk="0" fontAlgn="base" hangingPunct="0">
                <a:lnSpc>
                  <a:spcPct val="8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n-GB" altLang="cs-CZ" sz="1200">
                  <a:latin typeface="Times New Roman" panose="02020603050405020304" pitchFamily="18" charset="0"/>
                </a:rPr>
                <a:t>5,1</a:t>
              </a:r>
            </a:p>
          </p:txBody>
        </p:sp>
        <p:sp>
          <p:nvSpPr>
            <p:cNvPr id="12303" name="Line 14"/>
            <p:cNvSpPr>
              <a:spLocks noChangeShapeType="1"/>
            </p:cNvSpPr>
            <p:nvPr/>
          </p:nvSpPr>
          <p:spPr bwMode="auto">
            <a:xfrm>
              <a:off x="3755" y="1701"/>
              <a:ext cx="1" cy="574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2304" name="Line 15"/>
            <p:cNvSpPr>
              <a:spLocks noChangeShapeType="1"/>
            </p:cNvSpPr>
            <p:nvPr/>
          </p:nvSpPr>
          <p:spPr bwMode="auto">
            <a:xfrm>
              <a:off x="3175" y="1816"/>
              <a:ext cx="1905" cy="1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2305" name="Line 16"/>
            <p:cNvSpPr>
              <a:spLocks noChangeShapeType="1"/>
            </p:cNvSpPr>
            <p:nvPr/>
          </p:nvSpPr>
          <p:spPr bwMode="auto">
            <a:xfrm>
              <a:off x="3175" y="1931"/>
              <a:ext cx="1905" cy="1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2306" name="Line 17"/>
            <p:cNvSpPr>
              <a:spLocks noChangeShapeType="1"/>
            </p:cNvSpPr>
            <p:nvPr/>
          </p:nvSpPr>
          <p:spPr bwMode="auto">
            <a:xfrm>
              <a:off x="3175" y="2045"/>
              <a:ext cx="1905" cy="1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2307" name="Line 18"/>
            <p:cNvSpPr>
              <a:spLocks noChangeShapeType="1"/>
            </p:cNvSpPr>
            <p:nvPr/>
          </p:nvSpPr>
          <p:spPr bwMode="auto">
            <a:xfrm>
              <a:off x="3175" y="2160"/>
              <a:ext cx="1905" cy="1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2308" name="Line 19"/>
            <p:cNvSpPr>
              <a:spLocks noChangeShapeType="1"/>
            </p:cNvSpPr>
            <p:nvPr/>
          </p:nvSpPr>
          <p:spPr bwMode="auto">
            <a:xfrm>
              <a:off x="3175" y="1701"/>
              <a:ext cx="1" cy="574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2309" name="Line 20"/>
            <p:cNvSpPr>
              <a:spLocks noChangeShapeType="1"/>
            </p:cNvSpPr>
            <p:nvPr/>
          </p:nvSpPr>
          <p:spPr bwMode="auto">
            <a:xfrm>
              <a:off x="5080" y="1701"/>
              <a:ext cx="1" cy="574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2310" name="Line 21"/>
            <p:cNvSpPr>
              <a:spLocks noChangeShapeType="1"/>
            </p:cNvSpPr>
            <p:nvPr/>
          </p:nvSpPr>
          <p:spPr bwMode="auto">
            <a:xfrm>
              <a:off x="3175" y="1701"/>
              <a:ext cx="1905" cy="1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2311" name="Line 22"/>
            <p:cNvSpPr>
              <a:spLocks noChangeShapeType="1"/>
            </p:cNvSpPr>
            <p:nvPr/>
          </p:nvSpPr>
          <p:spPr bwMode="auto">
            <a:xfrm>
              <a:off x="3175" y="2275"/>
              <a:ext cx="1905" cy="1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1"/>
          <p:cNvSpPr txBox="1">
            <a:spLocks noChangeArrowheads="1"/>
          </p:cNvSpPr>
          <p:nvPr/>
        </p:nvSpPr>
        <p:spPr bwMode="auto">
          <a:xfrm>
            <a:off x="457200" y="230188"/>
            <a:ext cx="8229600" cy="161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46800" rIns="0" bIns="0" anchor="b"/>
          <a:lstStyle>
            <a:lvl1pPr>
              <a:lnSpc>
                <a:spcPct val="80000"/>
              </a:lnSpc>
              <a:spcBef>
                <a:spcPts val="65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marL="742950" indent="-285750">
              <a:lnSpc>
                <a:spcPct val="80000"/>
              </a:lnSpc>
              <a:spcBef>
                <a:spcPts val="600"/>
              </a:spcBef>
              <a:buClr>
                <a:srgbClr val="0F6FC6"/>
              </a:buClr>
              <a:buSzPct val="85000"/>
              <a:buFont typeface="Wingdings 2" panose="05020102010507070707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marL="1143000" indent="-228600">
              <a:lnSpc>
                <a:spcPct val="80000"/>
              </a:lnSpc>
              <a:spcBef>
                <a:spcPts val="525"/>
              </a:spcBef>
              <a:buClr>
                <a:srgbClr val="009DD9"/>
              </a:buClr>
              <a:buSzPct val="70000"/>
              <a:buFont typeface="Wingdings 2" panose="05020102010507070707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100">
                <a:solidFill>
                  <a:srgbClr val="000000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marL="1600200" indent="-228600">
              <a:lnSpc>
                <a:spcPct val="80000"/>
              </a:lnSpc>
              <a:spcBef>
                <a:spcPts val="5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marL="2057400" indent="-228600">
              <a:lnSpc>
                <a:spcPct val="80000"/>
              </a:lnSpc>
              <a:spcBef>
                <a:spcPts val="5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lnSpc>
                <a:spcPct val="80000"/>
              </a:lnSpc>
              <a:spcBef>
                <a:spcPts val="5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lnSpc>
                <a:spcPct val="80000"/>
              </a:lnSpc>
              <a:spcBef>
                <a:spcPts val="5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lnSpc>
                <a:spcPct val="80000"/>
              </a:lnSpc>
              <a:spcBef>
                <a:spcPts val="5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lnSpc>
                <a:spcPct val="80000"/>
              </a:lnSpc>
              <a:spcBef>
                <a:spcPts val="5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>
                <a:srgbClr val="04617B"/>
              </a:buClr>
              <a:buSzPct val="100000"/>
              <a:buFont typeface="Calibri" panose="020F0502020204030204" pitchFamily="34" charset="0"/>
              <a:buNone/>
            </a:pPr>
            <a:r>
              <a:rPr lang="en-GB" altLang="cs-CZ" sz="5000">
                <a:solidFill>
                  <a:srgbClr val="04617B"/>
                </a:solidFill>
                <a:latin typeface="Arial" panose="020B0604020202020204" pitchFamily="34" charset="0"/>
              </a:rPr>
              <a:t>LAKTÓZOVÁ</a:t>
            </a:r>
          </a:p>
        </p:txBody>
      </p:sp>
      <p:sp>
        <p:nvSpPr>
          <p:cNvPr id="14339" name="Text Box 2"/>
          <p:cNvSpPr txBox="1">
            <a:spLocks noChangeArrowheads="1"/>
          </p:cNvSpPr>
          <p:nvPr/>
        </p:nvSpPr>
        <p:spPr bwMode="auto">
          <a:xfrm>
            <a:off x="457200" y="1138238"/>
            <a:ext cx="4040188" cy="209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5720" tIns="0" rIns="45720" bIns="0" anchor="ctr"/>
          <a:lstStyle>
            <a:lvl1pPr>
              <a:lnSpc>
                <a:spcPct val="80000"/>
              </a:lnSpc>
              <a:spcBef>
                <a:spcPts val="65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marL="742950" indent="-285750">
              <a:lnSpc>
                <a:spcPct val="80000"/>
              </a:lnSpc>
              <a:spcBef>
                <a:spcPts val="600"/>
              </a:spcBef>
              <a:buClr>
                <a:srgbClr val="0F6FC6"/>
              </a:buClr>
              <a:buSzPct val="85000"/>
              <a:buFont typeface="Wingdings 2" panose="05020102010507070707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marL="1143000" indent="-228600">
              <a:lnSpc>
                <a:spcPct val="80000"/>
              </a:lnSpc>
              <a:spcBef>
                <a:spcPts val="525"/>
              </a:spcBef>
              <a:buClr>
                <a:srgbClr val="009DD9"/>
              </a:buClr>
              <a:buSzPct val="70000"/>
              <a:buFont typeface="Wingdings 2" panose="05020102010507070707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100">
                <a:solidFill>
                  <a:srgbClr val="000000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marL="1600200" indent="-228600">
              <a:lnSpc>
                <a:spcPct val="80000"/>
              </a:lnSpc>
              <a:spcBef>
                <a:spcPts val="5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marL="2057400" indent="-228600">
              <a:lnSpc>
                <a:spcPct val="80000"/>
              </a:lnSpc>
              <a:spcBef>
                <a:spcPts val="5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lnSpc>
                <a:spcPct val="80000"/>
              </a:lnSpc>
              <a:spcBef>
                <a:spcPts val="5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lnSpc>
                <a:spcPct val="80000"/>
              </a:lnSpc>
              <a:spcBef>
                <a:spcPts val="5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lnSpc>
                <a:spcPct val="80000"/>
              </a:lnSpc>
              <a:spcBef>
                <a:spcPts val="5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lnSpc>
                <a:spcPct val="80000"/>
              </a:lnSpc>
              <a:spcBef>
                <a:spcPts val="5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600"/>
              </a:spcBef>
              <a:buSzPct val="100000"/>
              <a:buFont typeface="Wingdings 2" panose="05020102010507070707" pitchFamily="18" charset="2"/>
              <a:buNone/>
            </a:pPr>
            <a:r>
              <a:rPr lang="en-GB" altLang="cs-CZ" sz="2400" b="1">
                <a:solidFill>
                  <a:srgbClr val="04617B"/>
                </a:solidFill>
                <a:latin typeface="Arial" panose="020B0604020202020204" pitchFamily="34" charset="0"/>
              </a:rPr>
              <a:t>TOLERANCE</a:t>
            </a:r>
          </a:p>
        </p:txBody>
      </p:sp>
      <p:sp>
        <p:nvSpPr>
          <p:cNvPr id="14340" name="Text Box 3"/>
          <p:cNvSpPr txBox="1">
            <a:spLocks noChangeArrowheads="1"/>
          </p:cNvSpPr>
          <p:nvPr/>
        </p:nvSpPr>
        <p:spPr bwMode="auto">
          <a:xfrm>
            <a:off x="4645025" y="1860550"/>
            <a:ext cx="4041775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5720" tIns="0" rIns="45720" bIns="0" anchor="ctr"/>
          <a:lstStyle>
            <a:lvl1pPr>
              <a:lnSpc>
                <a:spcPct val="80000"/>
              </a:lnSpc>
              <a:spcBef>
                <a:spcPts val="65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marL="742950" indent="-285750">
              <a:lnSpc>
                <a:spcPct val="80000"/>
              </a:lnSpc>
              <a:spcBef>
                <a:spcPts val="600"/>
              </a:spcBef>
              <a:buClr>
                <a:srgbClr val="0F6FC6"/>
              </a:buClr>
              <a:buSzPct val="85000"/>
              <a:buFont typeface="Wingdings 2" panose="05020102010507070707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marL="1143000" indent="-228600">
              <a:lnSpc>
                <a:spcPct val="80000"/>
              </a:lnSpc>
              <a:spcBef>
                <a:spcPts val="525"/>
              </a:spcBef>
              <a:buClr>
                <a:srgbClr val="009DD9"/>
              </a:buClr>
              <a:buSzPct val="70000"/>
              <a:buFont typeface="Wingdings 2" panose="05020102010507070707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100">
                <a:solidFill>
                  <a:srgbClr val="000000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marL="1600200" indent="-228600">
              <a:lnSpc>
                <a:spcPct val="80000"/>
              </a:lnSpc>
              <a:spcBef>
                <a:spcPts val="5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marL="2057400" indent="-228600">
              <a:lnSpc>
                <a:spcPct val="80000"/>
              </a:lnSpc>
              <a:spcBef>
                <a:spcPts val="5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lnSpc>
                <a:spcPct val="80000"/>
              </a:lnSpc>
              <a:spcBef>
                <a:spcPts val="5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lnSpc>
                <a:spcPct val="80000"/>
              </a:lnSpc>
              <a:spcBef>
                <a:spcPts val="5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lnSpc>
                <a:spcPct val="80000"/>
              </a:lnSpc>
              <a:spcBef>
                <a:spcPts val="5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lnSpc>
                <a:spcPct val="80000"/>
              </a:lnSpc>
              <a:spcBef>
                <a:spcPts val="5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ts val="600"/>
              </a:spcBef>
              <a:buSzPct val="100000"/>
              <a:buFont typeface="Wingdings 2" panose="05020102010507070707" pitchFamily="18" charset="2"/>
              <a:buNone/>
            </a:pPr>
            <a:r>
              <a:rPr lang="en-GB" altLang="cs-CZ" sz="2400" b="1">
                <a:solidFill>
                  <a:srgbClr val="04617B"/>
                </a:solidFill>
                <a:latin typeface="Arial" panose="020B0604020202020204" pitchFamily="34" charset="0"/>
              </a:rPr>
              <a:t>INTOLERANCE</a:t>
            </a:r>
          </a:p>
        </p:txBody>
      </p:sp>
      <p:sp>
        <p:nvSpPr>
          <p:cNvPr id="14341" name="Text Box 4"/>
          <p:cNvSpPr txBox="1">
            <a:spLocks noChangeArrowheads="1"/>
          </p:cNvSpPr>
          <p:nvPr/>
        </p:nvSpPr>
        <p:spPr bwMode="auto">
          <a:xfrm>
            <a:off x="457200" y="2514600"/>
            <a:ext cx="4040188" cy="384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80000"/>
              </a:lnSpc>
              <a:spcBef>
                <a:spcPts val="65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rgbClr val="000000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marL="742950" indent="-285750">
              <a:lnSpc>
                <a:spcPct val="80000"/>
              </a:lnSpc>
              <a:spcBef>
                <a:spcPts val="600"/>
              </a:spcBef>
              <a:buClr>
                <a:srgbClr val="0F6FC6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rgbClr val="000000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marL="1143000" indent="-228600">
              <a:lnSpc>
                <a:spcPct val="80000"/>
              </a:lnSpc>
              <a:spcBef>
                <a:spcPts val="525"/>
              </a:spcBef>
              <a:buClr>
                <a:srgbClr val="009DD9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rgbClr val="000000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marL="1600200" indent="-228600">
              <a:lnSpc>
                <a:spcPct val="80000"/>
              </a:lnSpc>
              <a:spcBef>
                <a:spcPts val="5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marL="2057400" indent="-228600">
              <a:lnSpc>
                <a:spcPct val="80000"/>
              </a:lnSpc>
              <a:spcBef>
                <a:spcPts val="5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lnSpc>
                <a:spcPct val="80000"/>
              </a:lnSpc>
              <a:spcBef>
                <a:spcPts val="5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lnSpc>
                <a:spcPct val="80000"/>
              </a:lnSpc>
              <a:spcBef>
                <a:spcPts val="5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lnSpc>
                <a:spcPct val="80000"/>
              </a:lnSpc>
              <a:spcBef>
                <a:spcPts val="5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lnSpc>
                <a:spcPct val="80000"/>
              </a:lnSpc>
              <a:spcBef>
                <a:spcPts val="5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eaLnBrk="1" hangingPunct="1">
              <a:lnSpc>
                <a:spcPct val="62000"/>
              </a:lnSpc>
              <a:spcBef>
                <a:spcPct val="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None/>
            </a:pPr>
            <a:endParaRPr lang="cs-CZ" altLang="cs-CZ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4342" name="Text Box 5"/>
          <p:cNvSpPr txBox="1">
            <a:spLocks noChangeArrowheads="1"/>
          </p:cNvSpPr>
          <p:nvPr/>
        </p:nvSpPr>
        <p:spPr bwMode="auto">
          <a:xfrm>
            <a:off x="4645025" y="2514600"/>
            <a:ext cx="4041775" cy="384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80000"/>
              </a:lnSpc>
              <a:spcBef>
                <a:spcPts val="65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rgbClr val="000000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marL="742950" indent="-285750">
              <a:lnSpc>
                <a:spcPct val="80000"/>
              </a:lnSpc>
              <a:spcBef>
                <a:spcPts val="600"/>
              </a:spcBef>
              <a:buClr>
                <a:srgbClr val="0F6FC6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rgbClr val="000000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marL="1143000" indent="-228600">
              <a:lnSpc>
                <a:spcPct val="80000"/>
              </a:lnSpc>
              <a:spcBef>
                <a:spcPts val="525"/>
              </a:spcBef>
              <a:buClr>
                <a:srgbClr val="009DD9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rgbClr val="000000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marL="1600200" indent="-228600">
              <a:lnSpc>
                <a:spcPct val="80000"/>
              </a:lnSpc>
              <a:spcBef>
                <a:spcPts val="5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marL="2057400" indent="-228600">
              <a:lnSpc>
                <a:spcPct val="80000"/>
              </a:lnSpc>
              <a:spcBef>
                <a:spcPts val="5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lnSpc>
                <a:spcPct val="80000"/>
              </a:lnSpc>
              <a:spcBef>
                <a:spcPts val="5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lnSpc>
                <a:spcPct val="80000"/>
              </a:lnSpc>
              <a:spcBef>
                <a:spcPts val="5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lnSpc>
                <a:spcPct val="80000"/>
              </a:lnSpc>
              <a:spcBef>
                <a:spcPts val="5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lnSpc>
                <a:spcPct val="80000"/>
              </a:lnSpc>
              <a:spcBef>
                <a:spcPts val="5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eaLnBrk="1" hangingPunct="1">
              <a:lnSpc>
                <a:spcPct val="62000"/>
              </a:lnSpc>
              <a:spcBef>
                <a:spcPct val="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None/>
            </a:pPr>
            <a:endParaRPr lang="cs-CZ" altLang="cs-CZ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14343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2700338"/>
            <a:ext cx="2339975" cy="143986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4344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0313" y="2700338"/>
            <a:ext cx="2160587" cy="143986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1"/>
          <p:cNvSpPr txBox="1">
            <a:spLocks noChangeArrowheads="1"/>
          </p:cNvSpPr>
          <p:nvPr/>
        </p:nvSpPr>
        <p:spPr bwMode="auto">
          <a:xfrm>
            <a:off x="457200" y="322263"/>
            <a:ext cx="8229600" cy="148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lnSpc>
                <a:spcPct val="80000"/>
              </a:lnSpc>
              <a:spcBef>
                <a:spcPts val="65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marL="742950" indent="-285750">
              <a:lnSpc>
                <a:spcPct val="80000"/>
              </a:lnSpc>
              <a:spcBef>
                <a:spcPts val="600"/>
              </a:spcBef>
              <a:buClr>
                <a:srgbClr val="0F6FC6"/>
              </a:buClr>
              <a:buSzPct val="85000"/>
              <a:buFont typeface="Wingdings 2" panose="05020102010507070707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marL="1143000" indent="-228600">
              <a:lnSpc>
                <a:spcPct val="80000"/>
              </a:lnSpc>
              <a:spcBef>
                <a:spcPts val="525"/>
              </a:spcBef>
              <a:buClr>
                <a:srgbClr val="009DD9"/>
              </a:buClr>
              <a:buSzPct val="70000"/>
              <a:buFont typeface="Wingdings 2" panose="05020102010507070707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100">
                <a:solidFill>
                  <a:srgbClr val="000000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marL="1600200" indent="-228600">
              <a:lnSpc>
                <a:spcPct val="80000"/>
              </a:lnSpc>
              <a:spcBef>
                <a:spcPts val="5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marL="2057400" indent="-228600">
              <a:lnSpc>
                <a:spcPct val="80000"/>
              </a:lnSpc>
              <a:spcBef>
                <a:spcPts val="5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lnSpc>
                <a:spcPct val="80000"/>
              </a:lnSpc>
              <a:spcBef>
                <a:spcPts val="5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lnSpc>
                <a:spcPct val="80000"/>
              </a:lnSpc>
              <a:spcBef>
                <a:spcPts val="5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lnSpc>
                <a:spcPct val="80000"/>
              </a:lnSpc>
              <a:spcBef>
                <a:spcPts val="5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lnSpc>
                <a:spcPct val="80000"/>
              </a:lnSpc>
              <a:spcBef>
                <a:spcPts val="5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0"/>
              </a:spcBef>
              <a:buClr>
                <a:srgbClr val="04617B"/>
              </a:buClr>
              <a:buSzPct val="100000"/>
              <a:buFont typeface="Calibri" panose="020F0502020204030204" pitchFamily="34" charset="0"/>
              <a:buNone/>
            </a:pPr>
            <a:r>
              <a:rPr lang="cs-CZ" altLang="cs-CZ" sz="5000">
                <a:solidFill>
                  <a:srgbClr val="04617B"/>
                </a:solidFill>
                <a:latin typeface="Arial" panose="020B0604020202020204" pitchFamily="34" charset="0"/>
              </a:rPr>
              <a:t>Laktózová tolerance</a:t>
            </a:r>
          </a:p>
        </p:txBody>
      </p:sp>
      <p:sp>
        <p:nvSpPr>
          <p:cNvPr id="16387" name="Text Box 2"/>
          <p:cNvSpPr txBox="1">
            <a:spLocks noChangeArrowheads="1"/>
          </p:cNvSpPr>
          <p:nvPr/>
        </p:nvSpPr>
        <p:spPr bwMode="auto">
          <a:xfrm>
            <a:off x="457200" y="1935163"/>
            <a:ext cx="8229600" cy="430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261938" indent="-261938">
              <a:lnSpc>
                <a:spcPct val="80000"/>
              </a:lnSpc>
              <a:spcBef>
                <a:spcPts val="65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600">
                <a:solidFill>
                  <a:srgbClr val="000000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marL="742950" indent="-285750">
              <a:lnSpc>
                <a:spcPct val="80000"/>
              </a:lnSpc>
              <a:spcBef>
                <a:spcPts val="600"/>
              </a:spcBef>
              <a:buClr>
                <a:srgbClr val="0F6FC6"/>
              </a:buClr>
              <a:buSzPct val="85000"/>
              <a:buFont typeface="Wingdings 2" panose="05020102010507070707" pitchFamily="18" charset="2"/>
              <a:buChar char="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rgbClr val="000000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marL="1143000" indent="-228600">
              <a:lnSpc>
                <a:spcPct val="80000"/>
              </a:lnSpc>
              <a:spcBef>
                <a:spcPts val="525"/>
              </a:spcBef>
              <a:buClr>
                <a:srgbClr val="009DD9"/>
              </a:buClr>
              <a:buSzPct val="70000"/>
              <a:buFont typeface="Wingdings 2" panose="05020102010507070707" pitchFamily="18" charset="2"/>
              <a:buChar char="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100">
                <a:solidFill>
                  <a:srgbClr val="000000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marL="1600200" indent="-228600">
              <a:lnSpc>
                <a:spcPct val="80000"/>
              </a:lnSpc>
              <a:spcBef>
                <a:spcPts val="5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marL="2057400" indent="-228600">
              <a:lnSpc>
                <a:spcPct val="80000"/>
              </a:lnSpc>
              <a:spcBef>
                <a:spcPts val="5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lnSpc>
                <a:spcPct val="80000"/>
              </a:lnSpc>
              <a:spcBef>
                <a:spcPts val="5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lnSpc>
                <a:spcPct val="80000"/>
              </a:lnSpc>
              <a:spcBef>
                <a:spcPts val="5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lnSpc>
                <a:spcPct val="80000"/>
              </a:lnSpc>
              <a:spcBef>
                <a:spcPts val="5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lnSpc>
                <a:spcPct val="80000"/>
              </a:lnSpc>
              <a:spcBef>
                <a:spcPts val="5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ts val="550"/>
              </a:spcBef>
            </a:pPr>
            <a:r>
              <a:rPr lang="cs-CZ" altLang="cs-CZ" u="sng">
                <a:latin typeface="Arial" panose="020B0604020202020204" pitchFamily="34" charset="0"/>
                <a:cs typeface="Arial" panose="020B0604020202020204" pitchFamily="34" charset="0"/>
              </a:rPr>
              <a:t>hydrolýza laktózy laktázou v tenkém střevě</a:t>
            </a:r>
            <a:br>
              <a:rPr lang="cs-CZ" altLang="cs-CZ" u="sng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altLang="cs-CZ">
                <a:latin typeface="Arial" panose="020B0604020202020204" pitchFamily="34" charset="0"/>
                <a:cs typeface="Arial" panose="020B0604020202020204" pitchFamily="34" charset="0"/>
              </a:rPr>
              <a:t>- jejunum: optimální pH 6-8 a nízká koncentrace bakterií</a:t>
            </a:r>
          </a:p>
          <a:p>
            <a:pPr eaLnBrk="1" hangingPunct="1">
              <a:lnSpc>
                <a:spcPct val="93000"/>
              </a:lnSpc>
              <a:spcBef>
                <a:spcPts val="550"/>
              </a:spcBef>
            </a:pPr>
            <a:r>
              <a:rPr lang="cs-CZ" altLang="cs-CZ" u="sng">
                <a:latin typeface="Arial" panose="020B0604020202020204" pitchFamily="34" charset="0"/>
                <a:cs typeface="Arial" panose="020B0604020202020204" pitchFamily="34" charset="0"/>
              </a:rPr>
              <a:t>aktivita laktázy v průběhu života</a:t>
            </a:r>
            <a:br>
              <a:rPr lang="cs-CZ" altLang="cs-CZ" u="sng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altLang="cs-CZ">
                <a:latin typeface="Arial" panose="020B0604020202020204" pitchFamily="34" charset="0"/>
                <a:cs typeface="Arial" panose="020B0604020202020204" pitchFamily="34" charset="0"/>
              </a:rPr>
              <a:t>- prenatální</a:t>
            </a:r>
            <a:br>
              <a:rPr lang="cs-CZ" altLang="cs-CZ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altLang="cs-CZ">
                <a:latin typeface="Arial" panose="020B0604020202020204" pitchFamily="34" charset="0"/>
                <a:cs typeface="Arial" panose="020B0604020202020204" pitchFamily="34" charset="0"/>
              </a:rPr>
              <a:t>- postnatální</a:t>
            </a:r>
          </a:p>
        </p:txBody>
      </p:sp>
      <p:pic>
        <p:nvPicPr>
          <p:cNvPr id="1638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7038" y="3779838"/>
            <a:ext cx="3863975" cy="270033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1"/>
          <p:cNvSpPr txBox="1">
            <a:spLocks noChangeArrowheads="1"/>
          </p:cNvSpPr>
          <p:nvPr/>
        </p:nvSpPr>
        <p:spPr bwMode="auto">
          <a:xfrm>
            <a:off x="457200" y="322263"/>
            <a:ext cx="8229600" cy="148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lnSpc>
                <a:spcPct val="80000"/>
              </a:lnSpc>
              <a:spcBef>
                <a:spcPts val="65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marL="742950" indent="-285750">
              <a:lnSpc>
                <a:spcPct val="80000"/>
              </a:lnSpc>
              <a:spcBef>
                <a:spcPts val="600"/>
              </a:spcBef>
              <a:buClr>
                <a:srgbClr val="0F6FC6"/>
              </a:buClr>
              <a:buSzPct val="85000"/>
              <a:buFont typeface="Wingdings 2" panose="05020102010507070707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marL="1143000" indent="-228600">
              <a:lnSpc>
                <a:spcPct val="80000"/>
              </a:lnSpc>
              <a:spcBef>
                <a:spcPts val="525"/>
              </a:spcBef>
              <a:buClr>
                <a:srgbClr val="009DD9"/>
              </a:buClr>
              <a:buSzPct val="70000"/>
              <a:buFont typeface="Wingdings 2" panose="05020102010507070707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100">
                <a:solidFill>
                  <a:srgbClr val="000000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marL="1600200" indent="-228600">
              <a:lnSpc>
                <a:spcPct val="80000"/>
              </a:lnSpc>
              <a:spcBef>
                <a:spcPts val="5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marL="2057400" indent="-228600">
              <a:lnSpc>
                <a:spcPct val="80000"/>
              </a:lnSpc>
              <a:spcBef>
                <a:spcPts val="5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lnSpc>
                <a:spcPct val="80000"/>
              </a:lnSpc>
              <a:spcBef>
                <a:spcPts val="5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lnSpc>
                <a:spcPct val="80000"/>
              </a:lnSpc>
              <a:spcBef>
                <a:spcPts val="5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lnSpc>
                <a:spcPct val="80000"/>
              </a:lnSpc>
              <a:spcBef>
                <a:spcPts val="5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lnSpc>
                <a:spcPct val="80000"/>
              </a:lnSpc>
              <a:spcBef>
                <a:spcPts val="5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0"/>
              </a:spcBef>
              <a:buClr>
                <a:srgbClr val="04617B"/>
              </a:buClr>
              <a:buSzPct val="100000"/>
              <a:buFont typeface="Calibri" panose="020F0502020204030204" pitchFamily="34" charset="0"/>
              <a:buNone/>
            </a:pPr>
            <a:r>
              <a:rPr lang="en-GB" altLang="cs-CZ" sz="5000">
                <a:solidFill>
                  <a:srgbClr val="04617B"/>
                </a:solidFill>
                <a:latin typeface="Arial" panose="020B0604020202020204" pitchFamily="34" charset="0"/>
              </a:rPr>
              <a:t>Laktózová intolerance</a:t>
            </a:r>
          </a:p>
        </p:txBody>
      </p:sp>
      <p:sp>
        <p:nvSpPr>
          <p:cNvPr id="18435" name="Text Box 2"/>
          <p:cNvSpPr txBox="1">
            <a:spLocks noChangeArrowheads="1"/>
          </p:cNvSpPr>
          <p:nvPr/>
        </p:nvSpPr>
        <p:spPr bwMode="auto">
          <a:xfrm>
            <a:off x="457200" y="1935163"/>
            <a:ext cx="8229600" cy="430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261938" indent="-261938">
              <a:lnSpc>
                <a:spcPct val="80000"/>
              </a:lnSpc>
              <a:spcBef>
                <a:spcPts val="65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600">
                <a:solidFill>
                  <a:srgbClr val="000000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marL="742950" indent="-285750">
              <a:lnSpc>
                <a:spcPct val="80000"/>
              </a:lnSpc>
              <a:spcBef>
                <a:spcPts val="600"/>
              </a:spcBef>
              <a:buClr>
                <a:srgbClr val="0F6FC6"/>
              </a:buClr>
              <a:buSzPct val="85000"/>
              <a:buFont typeface="Wingdings 2" panose="05020102010507070707" pitchFamily="18" charset="2"/>
              <a:buChar char="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rgbClr val="000000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marL="1143000" indent="-228600">
              <a:lnSpc>
                <a:spcPct val="80000"/>
              </a:lnSpc>
              <a:spcBef>
                <a:spcPts val="525"/>
              </a:spcBef>
              <a:buClr>
                <a:srgbClr val="009DD9"/>
              </a:buClr>
              <a:buSzPct val="70000"/>
              <a:buFont typeface="Wingdings 2" panose="05020102010507070707" pitchFamily="18" charset="2"/>
              <a:buChar char="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100">
                <a:solidFill>
                  <a:srgbClr val="000000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marL="1600200" indent="-228600">
              <a:lnSpc>
                <a:spcPct val="80000"/>
              </a:lnSpc>
              <a:spcBef>
                <a:spcPts val="5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marL="2057400" indent="-228600">
              <a:lnSpc>
                <a:spcPct val="80000"/>
              </a:lnSpc>
              <a:spcBef>
                <a:spcPts val="5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lnSpc>
                <a:spcPct val="80000"/>
              </a:lnSpc>
              <a:spcBef>
                <a:spcPts val="5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lnSpc>
                <a:spcPct val="80000"/>
              </a:lnSpc>
              <a:spcBef>
                <a:spcPts val="5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lnSpc>
                <a:spcPct val="80000"/>
              </a:lnSpc>
              <a:spcBef>
                <a:spcPts val="5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lnSpc>
                <a:spcPct val="80000"/>
              </a:lnSpc>
              <a:spcBef>
                <a:spcPts val="5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ts val="550"/>
              </a:spcBef>
            </a:pPr>
            <a:r>
              <a:rPr lang="en-GB" altLang="cs-CZ" u="sng">
                <a:latin typeface="Arial" panose="020B0604020202020204" pitchFamily="34" charset="0"/>
              </a:rPr>
              <a:t>osud laktózy v tenkém střevě </a:t>
            </a:r>
            <a:br>
              <a:rPr lang="en-GB" altLang="cs-CZ" u="sng">
                <a:latin typeface="Arial" panose="020B0604020202020204" pitchFamily="34" charset="0"/>
              </a:rPr>
            </a:br>
            <a:r>
              <a:rPr lang="en-GB" altLang="cs-CZ">
                <a:latin typeface="Arial" panose="020B0604020202020204" pitchFamily="34" charset="0"/>
              </a:rPr>
              <a:t>- </a:t>
            </a:r>
            <a:r>
              <a:rPr lang="en-GB" altLang="cs-CZ">
                <a:latin typeface="Arial" panose="020B0604020202020204" pitchFamily="34" charset="0"/>
                <a:cs typeface="Arial" panose="020B0604020202020204" pitchFamily="34" charset="0"/>
              </a:rPr>
              <a:t>↑</a:t>
            </a:r>
            <a:r>
              <a:rPr lang="en-GB" altLang="cs-CZ">
                <a:latin typeface="Arial" panose="020B0604020202020204" pitchFamily="34" charset="0"/>
              </a:rPr>
              <a:t> osmotického tlaku a proudění tekutin do střevního lumen</a:t>
            </a:r>
          </a:p>
          <a:p>
            <a:pPr eaLnBrk="1" hangingPunct="1">
              <a:lnSpc>
                <a:spcPct val="93000"/>
              </a:lnSpc>
              <a:spcBef>
                <a:spcPts val="550"/>
              </a:spcBef>
            </a:pPr>
            <a:r>
              <a:rPr lang="en-GB" altLang="cs-CZ" u="sng">
                <a:latin typeface="Arial" panose="020B0604020202020204" pitchFamily="34" charset="0"/>
              </a:rPr>
              <a:t>osud laktózy v tlustém střevě</a:t>
            </a:r>
            <a:br>
              <a:rPr lang="en-GB" altLang="cs-CZ" u="sng">
                <a:latin typeface="Arial" panose="020B0604020202020204" pitchFamily="34" charset="0"/>
              </a:rPr>
            </a:br>
            <a:r>
              <a:rPr lang="en-GB" altLang="cs-CZ">
                <a:latin typeface="Arial" panose="020B0604020202020204" pitchFamily="34" charset="0"/>
              </a:rPr>
              <a:t>1. G+ bakterie a fermentace laktózy</a:t>
            </a:r>
            <a:br>
              <a:rPr lang="en-GB" altLang="cs-CZ">
                <a:latin typeface="Arial" panose="020B0604020202020204" pitchFamily="34" charset="0"/>
              </a:rPr>
            </a:br>
            <a:r>
              <a:rPr lang="en-GB" altLang="cs-CZ">
                <a:latin typeface="Arial" panose="020B0604020202020204" pitchFamily="34" charset="0"/>
              </a:rPr>
              <a:t>2. </a:t>
            </a:r>
            <a:r>
              <a:rPr lang="en-GB" altLang="cs-CZ">
                <a:latin typeface="Arial" panose="020B0604020202020204" pitchFamily="34" charset="0"/>
                <a:cs typeface="Arial" panose="020B0604020202020204" pitchFamily="34" charset="0"/>
              </a:rPr>
              <a:t>↑</a:t>
            </a:r>
            <a:r>
              <a:rPr lang="en-GB" altLang="cs-CZ">
                <a:latin typeface="Arial" panose="020B0604020202020204" pitchFamily="34" charset="0"/>
              </a:rPr>
              <a:t> osmot. tlaku, proudění </a:t>
            </a:r>
            <a:br>
              <a:rPr lang="en-GB" altLang="cs-CZ">
                <a:latin typeface="Arial" panose="020B0604020202020204" pitchFamily="34" charset="0"/>
              </a:rPr>
            </a:br>
            <a:r>
              <a:rPr lang="en-GB" altLang="cs-CZ">
                <a:latin typeface="Arial" panose="020B0604020202020204" pitchFamily="34" charset="0"/>
              </a:rPr>
              <a:t>tekutin do střevního lumen)</a:t>
            </a:r>
          </a:p>
        </p:txBody>
      </p:sp>
      <p:pic>
        <p:nvPicPr>
          <p:cNvPr id="1843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7150" y="3959225"/>
            <a:ext cx="3503613" cy="25209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1"/>
          <p:cNvSpPr txBox="1">
            <a:spLocks noChangeArrowheads="1"/>
          </p:cNvSpPr>
          <p:nvPr/>
        </p:nvSpPr>
        <p:spPr bwMode="auto">
          <a:xfrm>
            <a:off x="457200" y="322263"/>
            <a:ext cx="8229600" cy="148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lnSpc>
                <a:spcPct val="80000"/>
              </a:lnSpc>
              <a:spcBef>
                <a:spcPts val="65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marL="742950" indent="-285750">
              <a:lnSpc>
                <a:spcPct val="80000"/>
              </a:lnSpc>
              <a:spcBef>
                <a:spcPts val="600"/>
              </a:spcBef>
              <a:buClr>
                <a:srgbClr val="0F6FC6"/>
              </a:buClr>
              <a:buSzPct val="85000"/>
              <a:buFont typeface="Wingdings 2" panose="05020102010507070707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marL="1143000" indent="-228600">
              <a:lnSpc>
                <a:spcPct val="80000"/>
              </a:lnSpc>
              <a:spcBef>
                <a:spcPts val="525"/>
              </a:spcBef>
              <a:buClr>
                <a:srgbClr val="009DD9"/>
              </a:buClr>
              <a:buSzPct val="70000"/>
              <a:buFont typeface="Wingdings 2" panose="05020102010507070707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100">
                <a:solidFill>
                  <a:srgbClr val="000000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marL="1600200" indent="-228600">
              <a:lnSpc>
                <a:spcPct val="80000"/>
              </a:lnSpc>
              <a:spcBef>
                <a:spcPts val="5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marL="2057400" indent="-228600">
              <a:lnSpc>
                <a:spcPct val="80000"/>
              </a:lnSpc>
              <a:spcBef>
                <a:spcPts val="5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lnSpc>
                <a:spcPct val="80000"/>
              </a:lnSpc>
              <a:spcBef>
                <a:spcPts val="5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lnSpc>
                <a:spcPct val="80000"/>
              </a:lnSpc>
              <a:spcBef>
                <a:spcPts val="5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lnSpc>
                <a:spcPct val="80000"/>
              </a:lnSpc>
              <a:spcBef>
                <a:spcPts val="5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lnSpc>
                <a:spcPct val="80000"/>
              </a:lnSpc>
              <a:spcBef>
                <a:spcPts val="5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0"/>
              </a:spcBef>
              <a:buClr>
                <a:srgbClr val="04617B"/>
              </a:buClr>
              <a:buSzPct val="100000"/>
              <a:buFont typeface="Calibri" panose="020F0502020204030204" pitchFamily="34" charset="0"/>
              <a:buNone/>
            </a:pPr>
            <a:r>
              <a:rPr lang="en-GB" altLang="cs-CZ" sz="4400">
                <a:solidFill>
                  <a:srgbClr val="04617B"/>
                </a:solidFill>
                <a:latin typeface="Arial" panose="020B0604020202020204" pitchFamily="34" charset="0"/>
              </a:rPr>
              <a:t>Příznaky laktózové intolerance</a:t>
            </a:r>
          </a:p>
        </p:txBody>
      </p:sp>
      <p:sp>
        <p:nvSpPr>
          <p:cNvPr id="20483" name="Text Box 2"/>
          <p:cNvSpPr txBox="1">
            <a:spLocks noChangeArrowheads="1"/>
          </p:cNvSpPr>
          <p:nvPr/>
        </p:nvSpPr>
        <p:spPr bwMode="auto">
          <a:xfrm>
            <a:off x="457200" y="1935163"/>
            <a:ext cx="8229600" cy="430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261938" indent="-261938">
              <a:lnSpc>
                <a:spcPct val="80000"/>
              </a:lnSpc>
              <a:spcBef>
                <a:spcPts val="65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600">
                <a:solidFill>
                  <a:srgbClr val="000000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marL="742950" indent="-285750">
              <a:lnSpc>
                <a:spcPct val="80000"/>
              </a:lnSpc>
              <a:spcBef>
                <a:spcPts val="600"/>
              </a:spcBef>
              <a:buClr>
                <a:srgbClr val="0F6FC6"/>
              </a:buClr>
              <a:buSzPct val="85000"/>
              <a:buFont typeface="Wingdings 2" panose="05020102010507070707" pitchFamily="18" charset="2"/>
              <a:buChar char="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rgbClr val="000000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marL="1143000" indent="-228600">
              <a:lnSpc>
                <a:spcPct val="80000"/>
              </a:lnSpc>
              <a:spcBef>
                <a:spcPts val="525"/>
              </a:spcBef>
              <a:buClr>
                <a:srgbClr val="009DD9"/>
              </a:buClr>
              <a:buSzPct val="70000"/>
              <a:buFont typeface="Wingdings 2" panose="05020102010507070707" pitchFamily="18" charset="2"/>
              <a:buChar char="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100">
                <a:solidFill>
                  <a:srgbClr val="000000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marL="1600200" indent="-228600">
              <a:lnSpc>
                <a:spcPct val="80000"/>
              </a:lnSpc>
              <a:spcBef>
                <a:spcPts val="5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marL="2057400" indent="-228600">
              <a:lnSpc>
                <a:spcPct val="80000"/>
              </a:lnSpc>
              <a:spcBef>
                <a:spcPts val="5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lnSpc>
                <a:spcPct val="80000"/>
              </a:lnSpc>
              <a:spcBef>
                <a:spcPts val="5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lnSpc>
                <a:spcPct val="80000"/>
              </a:lnSpc>
              <a:spcBef>
                <a:spcPts val="5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lnSpc>
                <a:spcPct val="80000"/>
              </a:lnSpc>
              <a:spcBef>
                <a:spcPts val="5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lnSpc>
                <a:spcPct val="80000"/>
              </a:lnSpc>
              <a:spcBef>
                <a:spcPts val="5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eaLnBrk="1" hangingPunct="1">
              <a:lnSpc>
                <a:spcPct val="93000"/>
              </a:lnSpc>
            </a:pPr>
            <a:r>
              <a:rPr lang="en-GB" altLang="cs-CZ" sz="2000">
                <a:latin typeface="Arial" panose="020B0604020202020204" pitchFamily="34" charset="0"/>
              </a:rPr>
              <a:t>Laktózová intolerance byla poprvé popsána Hippokratem, </a:t>
            </a:r>
            <a:br>
              <a:rPr lang="en-GB" altLang="cs-CZ" sz="2000">
                <a:latin typeface="Arial" panose="020B0604020202020204" pitchFamily="34" charset="0"/>
              </a:rPr>
            </a:br>
            <a:r>
              <a:rPr lang="en-GB" altLang="cs-CZ" sz="2000">
                <a:latin typeface="Arial" panose="020B0604020202020204" pitchFamily="34" charset="0"/>
              </a:rPr>
              <a:t>tzn. přibližně 400 let před naším letopočtem</a:t>
            </a:r>
          </a:p>
          <a:p>
            <a:pPr eaLnBrk="1" hangingPunct="1">
              <a:lnSpc>
                <a:spcPct val="93000"/>
              </a:lnSpc>
            </a:pPr>
            <a:r>
              <a:rPr lang="en-GB" altLang="cs-CZ" sz="2000">
                <a:latin typeface="Arial" panose="020B0604020202020204" pitchFamily="34" charset="0"/>
              </a:rPr>
              <a:t>Klinické příznaky jsou však sledovány až v posledních padesáti letech</a:t>
            </a:r>
          </a:p>
          <a:p>
            <a:pPr eaLnBrk="1" hangingPunct="1">
              <a:lnSpc>
                <a:spcPct val="93000"/>
              </a:lnSpc>
            </a:pPr>
            <a:r>
              <a:rPr lang="en-GB" altLang="cs-CZ" sz="2000">
                <a:latin typeface="Arial" panose="020B0604020202020204" pitchFamily="34" charset="0"/>
              </a:rPr>
              <a:t>Některé zdroje uvádí, že až 70% populace celého světa trpí nesnášenlivostí laktózy - všichni ale nejsou přímo laktózově intolerantní. </a:t>
            </a:r>
            <a:r>
              <a:rPr lang="en-GB" altLang="cs-CZ" sz="2000" b="1" u="sng">
                <a:solidFill>
                  <a:srgbClr val="002060"/>
                </a:solidFill>
                <a:latin typeface="Arial" panose="020B0604020202020204" pitchFamily="34" charset="0"/>
              </a:rPr>
              <a:t>Různorodost mikroflóry tlustého střeva je totiž příčinou rozdílných projevů laktózové intolerance </a:t>
            </a:r>
          </a:p>
        </p:txBody>
      </p:sp>
      <p:graphicFrame>
        <p:nvGraphicFramePr>
          <p:cNvPr id="20484" name="Object 3"/>
          <p:cNvGraphicFramePr>
            <a:graphicFrameLocks noChangeAspect="1"/>
          </p:cNvGraphicFramePr>
          <p:nvPr/>
        </p:nvGraphicFramePr>
        <p:xfrm>
          <a:off x="709613" y="4318000"/>
          <a:ext cx="5051425" cy="2341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6" r:id="rId4" imgW="6119640" imgH="2881440" progId="">
                  <p:embed/>
                </p:oleObj>
              </mc:Choice>
              <mc:Fallback>
                <p:oleObj r:id="rId4" imgW="6119640" imgH="2881440" progId="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9613" y="4318000"/>
                        <a:ext cx="5051425" cy="2341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485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4859338"/>
            <a:ext cx="207645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iv sady Office">
  <a:themeElements>
    <a:clrScheme name="Motiv sady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ady Office">
      <a:majorFont>
        <a:latin typeface="Calibri"/>
        <a:ea typeface=""/>
        <a:cs typeface="Lucida Sans Unicode"/>
      </a:majorFont>
      <a:minorFont>
        <a:latin typeface="Constantia"/>
        <a:ea typeface=""/>
        <a:cs typeface="Lucida Sans Unicode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62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pitchFamily="34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cs typeface="Lucida Sans Unicode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62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pitchFamily="34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cs typeface="Lucida Sans Unicode" pitchFamily="34" charset="0"/>
          </a:defRPr>
        </a:defPPr>
      </a:lstStyle>
    </a:lnDef>
  </a:objectDefaults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Motiv sady Office">
  <a:themeElements>
    <a:clrScheme name="Motiv sady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ady Office">
      <a:majorFont>
        <a:latin typeface="Calibri"/>
        <a:ea typeface=""/>
        <a:cs typeface="Lucida Sans Unicode"/>
      </a:majorFont>
      <a:minorFont>
        <a:latin typeface="Constantia"/>
        <a:ea typeface=""/>
        <a:cs typeface="Lucida Sans Unicode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62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pitchFamily="34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cs typeface="Lucida Sans Unicode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62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pitchFamily="34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cs typeface="Lucida Sans Unicode" pitchFamily="34" charset="0"/>
          </a:defRPr>
        </a:defPPr>
      </a:lstStyle>
    </a:lnDef>
  </a:objectDefaults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427</Words>
  <Application>Microsoft Office PowerPoint</Application>
  <PresentationFormat>Předvádění na obrazovce (4:3)</PresentationFormat>
  <Paragraphs>209</Paragraphs>
  <Slides>25</Slides>
  <Notes>21</Notes>
  <HiddenSlides>0</HiddenSlides>
  <MMClips>0</MMClips>
  <ScaleCrop>false</ScaleCrop>
  <HeadingPairs>
    <vt:vector size="8" baseType="variant">
      <vt:variant>
        <vt:lpstr>Použitá písma</vt:lpstr>
      </vt:variant>
      <vt:variant>
        <vt:i4>7</vt:i4>
      </vt:variant>
      <vt:variant>
        <vt:lpstr>Motiv</vt:lpstr>
      </vt:variant>
      <vt:variant>
        <vt:i4>2</vt:i4>
      </vt:variant>
      <vt:variant>
        <vt:lpstr>Vložené servery OLE</vt:lpstr>
      </vt:variant>
      <vt:variant>
        <vt:i4>0</vt:i4>
      </vt:variant>
      <vt:variant>
        <vt:lpstr>Nadpisy snímků</vt:lpstr>
      </vt:variant>
      <vt:variant>
        <vt:i4>25</vt:i4>
      </vt:variant>
    </vt:vector>
  </HeadingPairs>
  <TitlesOfParts>
    <vt:vector size="34" baseType="lpstr">
      <vt:lpstr>Arial</vt:lpstr>
      <vt:lpstr>Lucida Sans Unicode</vt:lpstr>
      <vt:lpstr>Calibri</vt:lpstr>
      <vt:lpstr>Constantia</vt:lpstr>
      <vt:lpstr>Wingdings 2</vt:lpstr>
      <vt:lpstr>Times New Roman</vt:lpstr>
      <vt:lpstr>Wingdings</vt:lpstr>
      <vt:lpstr>Motiv sady Office</vt:lpstr>
      <vt:lpstr>1_Motiv sady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OBSAH LAKTÓZY V MLÉCE A MLÉČNÝCH VÝROBCÍCH</vt:lpstr>
      <vt:lpstr>PROBLÉM mléčná bílkovina X mléčný cukr</vt:lpstr>
      <vt:lpstr>PROBLÉM mléčná bílkovina X mléčný cukr</vt:lpstr>
      <vt:lpstr>BEZ MLÉKA versus doporučení 2-3krát denně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Laktózová intolerance versus  laktózová tolerance</dc:title>
  <dc:creator>Veronika Suchodolová</dc:creator>
  <cp:lastModifiedBy>Veronika Březková</cp:lastModifiedBy>
  <cp:revision>6</cp:revision>
  <dcterms:modified xsi:type="dcterms:W3CDTF">2017-09-18T07:58:35Z</dcterms:modified>
</cp:coreProperties>
</file>