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81" r:id="rId17"/>
    <p:sldId id="272" r:id="rId18"/>
    <p:sldId id="28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E78682-9F45-4F97-A3FC-6EAE728D18EC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82D0DCAB-2DF8-4059-8143-94CF19C64E30}">
      <dgm:prSet phldrT="[Text]"/>
      <dgm:spPr/>
      <dgm:t>
        <a:bodyPr/>
        <a:lstStyle/>
        <a:p>
          <a:r>
            <a:rPr lang="cs-CZ" dirty="0" smtClean="0"/>
            <a:t>Porušení právní povinnosti</a:t>
          </a:r>
          <a:endParaRPr lang="cs-CZ" dirty="0"/>
        </a:p>
      </dgm:t>
    </dgm:pt>
    <dgm:pt modelId="{0DA588AF-547E-4747-931E-DC48EAFCC4DB}" type="parTrans" cxnId="{33A8249D-DBAA-4268-92F4-4EE76E1BDC70}">
      <dgm:prSet/>
      <dgm:spPr/>
      <dgm:t>
        <a:bodyPr/>
        <a:lstStyle/>
        <a:p>
          <a:endParaRPr lang="cs-CZ"/>
        </a:p>
      </dgm:t>
    </dgm:pt>
    <dgm:pt modelId="{34B3A686-6A6C-415F-9185-5A171E6A7918}" type="sibTrans" cxnId="{33A8249D-DBAA-4268-92F4-4EE76E1BDC70}">
      <dgm:prSet/>
      <dgm:spPr/>
      <dgm:t>
        <a:bodyPr/>
        <a:lstStyle/>
        <a:p>
          <a:endParaRPr lang="cs-CZ"/>
        </a:p>
      </dgm:t>
    </dgm:pt>
    <dgm:pt modelId="{8FBBEFA6-E364-40CB-AC10-394524D0D082}">
      <dgm:prSet phldrT="[Text]"/>
      <dgm:spPr/>
      <dgm:t>
        <a:bodyPr/>
        <a:lstStyle/>
        <a:p>
          <a:r>
            <a:rPr lang="cs-CZ" dirty="0" smtClean="0"/>
            <a:t>Příčinná souvislost</a:t>
          </a:r>
          <a:endParaRPr lang="cs-CZ" dirty="0"/>
        </a:p>
      </dgm:t>
    </dgm:pt>
    <dgm:pt modelId="{46AF3EB6-9EF2-4630-9765-018D82DD538B}" type="parTrans" cxnId="{5D7B6C66-6027-4E57-863B-F8E504890ACD}">
      <dgm:prSet/>
      <dgm:spPr/>
      <dgm:t>
        <a:bodyPr/>
        <a:lstStyle/>
        <a:p>
          <a:endParaRPr lang="cs-CZ"/>
        </a:p>
      </dgm:t>
    </dgm:pt>
    <dgm:pt modelId="{E69442C7-F1DB-481F-8941-F7A8370F25EC}" type="sibTrans" cxnId="{5D7B6C66-6027-4E57-863B-F8E504890ACD}">
      <dgm:prSet/>
      <dgm:spPr/>
      <dgm:t>
        <a:bodyPr/>
        <a:lstStyle/>
        <a:p>
          <a:endParaRPr lang="cs-CZ"/>
        </a:p>
      </dgm:t>
    </dgm:pt>
    <dgm:pt modelId="{D868B3D2-0462-4CD5-A4CB-6D13AAF940DD}">
      <dgm:prSet phldrT="[Text]"/>
      <dgm:spPr/>
      <dgm:t>
        <a:bodyPr/>
        <a:lstStyle/>
        <a:p>
          <a:r>
            <a:rPr lang="cs-CZ" dirty="0" smtClean="0"/>
            <a:t>Škoda/porušení právem chráněného zájmu </a:t>
          </a:r>
          <a:endParaRPr lang="cs-CZ" dirty="0"/>
        </a:p>
      </dgm:t>
    </dgm:pt>
    <dgm:pt modelId="{FDCFD825-698D-4E4E-A5C9-CF8FC4321FB2}" type="parTrans" cxnId="{AAE64D3B-F43E-440F-949D-96EEF382128B}">
      <dgm:prSet/>
      <dgm:spPr/>
      <dgm:t>
        <a:bodyPr/>
        <a:lstStyle/>
        <a:p>
          <a:endParaRPr lang="cs-CZ"/>
        </a:p>
      </dgm:t>
    </dgm:pt>
    <dgm:pt modelId="{BC953A2A-1F84-49C5-AD49-C43F319458F7}" type="sibTrans" cxnId="{AAE64D3B-F43E-440F-949D-96EEF382128B}">
      <dgm:prSet/>
      <dgm:spPr/>
      <dgm:t>
        <a:bodyPr/>
        <a:lstStyle/>
        <a:p>
          <a:endParaRPr lang="cs-CZ"/>
        </a:p>
      </dgm:t>
    </dgm:pt>
    <dgm:pt modelId="{28A1986A-0A2D-4C57-B38B-70BE5B4C5578}" type="pres">
      <dgm:prSet presAssocID="{E6E78682-9F45-4F97-A3FC-6EAE728D18EC}" presName="CompostProcess" presStyleCnt="0">
        <dgm:presLayoutVars>
          <dgm:dir/>
          <dgm:resizeHandles val="exact"/>
        </dgm:presLayoutVars>
      </dgm:prSet>
      <dgm:spPr/>
    </dgm:pt>
    <dgm:pt modelId="{88F4B9F3-8E4E-4CC6-B36D-6AA6CB437AFC}" type="pres">
      <dgm:prSet presAssocID="{E6E78682-9F45-4F97-A3FC-6EAE728D18EC}" presName="arrow" presStyleLbl="bgShp" presStyleIdx="0" presStyleCnt="1"/>
      <dgm:spPr/>
      <dgm:t>
        <a:bodyPr/>
        <a:lstStyle/>
        <a:p>
          <a:endParaRPr lang="cs-CZ"/>
        </a:p>
      </dgm:t>
    </dgm:pt>
    <dgm:pt modelId="{CDB6E269-A806-4C24-8CBB-323F4941AA26}" type="pres">
      <dgm:prSet presAssocID="{E6E78682-9F45-4F97-A3FC-6EAE728D18EC}" presName="linearProcess" presStyleCnt="0"/>
      <dgm:spPr/>
    </dgm:pt>
    <dgm:pt modelId="{CE714229-4FDB-44DC-993E-48CE13974932}" type="pres">
      <dgm:prSet presAssocID="{82D0DCAB-2DF8-4059-8143-94CF19C64E3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269F10-D311-41D9-A08E-D09EB9397621}" type="pres">
      <dgm:prSet presAssocID="{34B3A686-6A6C-415F-9185-5A171E6A7918}" presName="sibTrans" presStyleCnt="0"/>
      <dgm:spPr/>
    </dgm:pt>
    <dgm:pt modelId="{0F8AB609-0B9C-42D2-ADB8-B0CDEF09A769}" type="pres">
      <dgm:prSet presAssocID="{8FBBEFA6-E364-40CB-AC10-394524D0D08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A0D40A-9BE0-4527-AA78-CF85501F151E}" type="pres">
      <dgm:prSet presAssocID="{E69442C7-F1DB-481F-8941-F7A8370F25EC}" presName="sibTrans" presStyleCnt="0"/>
      <dgm:spPr/>
    </dgm:pt>
    <dgm:pt modelId="{8B4FE3F0-24A0-468E-BC57-0C15AD6D5069}" type="pres">
      <dgm:prSet presAssocID="{D868B3D2-0462-4CD5-A4CB-6D13AAF940D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D7B6C66-6027-4E57-863B-F8E504890ACD}" srcId="{E6E78682-9F45-4F97-A3FC-6EAE728D18EC}" destId="{8FBBEFA6-E364-40CB-AC10-394524D0D082}" srcOrd="1" destOrd="0" parTransId="{46AF3EB6-9EF2-4630-9765-018D82DD538B}" sibTransId="{E69442C7-F1DB-481F-8941-F7A8370F25EC}"/>
    <dgm:cxn modelId="{864CEAF8-71FA-409B-B36F-A18A5B8B1C90}" type="presOf" srcId="{82D0DCAB-2DF8-4059-8143-94CF19C64E30}" destId="{CE714229-4FDB-44DC-993E-48CE13974932}" srcOrd="0" destOrd="0" presId="urn:microsoft.com/office/officeart/2005/8/layout/hProcess9"/>
    <dgm:cxn modelId="{33A8249D-DBAA-4268-92F4-4EE76E1BDC70}" srcId="{E6E78682-9F45-4F97-A3FC-6EAE728D18EC}" destId="{82D0DCAB-2DF8-4059-8143-94CF19C64E30}" srcOrd="0" destOrd="0" parTransId="{0DA588AF-547E-4747-931E-DC48EAFCC4DB}" sibTransId="{34B3A686-6A6C-415F-9185-5A171E6A7918}"/>
    <dgm:cxn modelId="{E83F9926-EEB8-48B8-B4C2-87D679AD1A57}" type="presOf" srcId="{E6E78682-9F45-4F97-A3FC-6EAE728D18EC}" destId="{28A1986A-0A2D-4C57-B38B-70BE5B4C5578}" srcOrd="0" destOrd="0" presId="urn:microsoft.com/office/officeart/2005/8/layout/hProcess9"/>
    <dgm:cxn modelId="{AC4FEF6D-C8F9-4EC3-991B-C6E4AA85C9EC}" type="presOf" srcId="{8FBBEFA6-E364-40CB-AC10-394524D0D082}" destId="{0F8AB609-0B9C-42D2-ADB8-B0CDEF09A769}" srcOrd="0" destOrd="0" presId="urn:microsoft.com/office/officeart/2005/8/layout/hProcess9"/>
    <dgm:cxn modelId="{AAE64D3B-F43E-440F-949D-96EEF382128B}" srcId="{E6E78682-9F45-4F97-A3FC-6EAE728D18EC}" destId="{D868B3D2-0462-4CD5-A4CB-6D13AAF940DD}" srcOrd="2" destOrd="0" parTransId="{FDCFD825-698D-4E4E-A5C9-CF8FC4321FB2}" sibTransId="{BC953A2A-1F84-49C5-AD49-C43F319458F7}"/>
    <dgm:cxn modelId="{DF89045A-5054-4FAC-8071-88EBD95EA843}" type="presOf" srcId="{D868B3D2-0462-4CD5-A4CB-6D13AAF940DD}" destId="{8B4FE3F0-24A0-468E-BC57-0C15AD6D5069}" srcOrd="0" destOrd="0" presId="urn:microsoft.com/office/officeart/2005/8/layout/hProcess9"/>
    <dgm:cxn modelId="{B6966C33-A33B-497E-AAEF-704B1663CE4A}" type="presParOf" srcId="{28A1986A-0A2D-4C57-B38B-70BE5B4C5578}" destId="{88F4B9F3-8E4E-4CC6-B36D-6AA6CB437AFC}" srcOrd="0" destOrd="0" presId="urn:microsoft.com/office/officeart/2005/8/layout/hProcess9"/>
    <dgm:cxn modelId="{B89978D1-2D46-4997-9F9B-84F439BBE72C}" type="presParOf" srcId="{28A1986A-0A2D-4C57-B38B-70BE5B4C5578}" destId="{CDB6E269-A806-4C24-8CBB-323F4941AA26}" srcOrd="1" destOrd="0" presId="urn:microsoft.com/office/officeart/2005/8/layout/hProcess9"/>
    <dgm:cxn modelId="{274D82A7-1D1A-4A07-AE72-D7B01E7D22D1}" type="presParOf" srcId="{CDB6E269-A806-4C24-8CBB-323F4941AA26}" destId="{CE714229-4FDB-44DC-993E-48CE13974932}" srcOrd="0" destOrd="0" presId="urn:microsoft.com/office/officeart/2005/8/layout/hProcess9"/>
    <dgm:cxn modelId="{EF4DB736-C659-4F51-8D21-AD85B078965F}" type="presParOf" srcId="{CDB6E269-A806-4C24-8CBB-323F4941AA26}" destId="{7F269F10-D311-41D9-A08E-D09EB9397621}" srcOrd="1" destOrd="0" presId="urn:microsoft.com/office/officeart/2005/8/layout/hProcess9"/>
    <dgm:cxn modelId="{F5BC7A03-6575-4179-A44C-CAE179920C32}" type="presParOf" srcId="{CDB6E269-A806-4C24-8CBB-323F4941AA26}" destId="{0F8AB609-0B9C-42D2-ADB8-B0CDEF09A769}" srcOrd="2" destOrd="0" presId="urn:microsoft.com/office/officeart/2005/8/layout/hProcess9"/>
    <dgm:cxn modelId="{25B2027B-B070-4FAD-B1B4-D3127843FC94}" type="presParOf" srcId="{CDB6E269-A806-4C24-8CBB-323F4941AA26}" destId="{B3A0D40A-9BE0-4527-AA78-CF85501F151E}" srcOrd="3" destOrd="0" presId="urn:microsoft.com/office/officeart/2005/8/layout/hProcess9"/>
    <dgm:cxn modelId="{C8C3BEB5-C490-43B5-B220-04084F755E03}" type="presParOf" srcId="{CDB6E269-A806-4C24-8CBB-323F4941AA26}" destId="{8B4FE3F0-24A0-468E-BC57-0C15AD6D506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5A2E93-9605-4486-8760-F741AA2747A8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4004D46C-C3EE-46E6-AE41-37875FEB5112}">
      <dgm:prSet custT="1"/>
      <dgm:spPr>
        <a:solidFill>
          <a:schemeClr val="accent1"/>
        </a:solidFill>
      </dgm:spPr>
      <dgm:t>
        <a:bodyPr/>
        <a:lstStyle/>
        <a:p>
          <a:pPr rtl="0"/>
          <a:r>
            <a:rPr lang="cs-CZ" sz="3200" dirty="0" smtClean="0">
              <a:solidFill>
                <a:schemeClr val="bg1"/>
              </a:solidFill>
            </a:rPr>
            <a:t>Povinnost daná:</a:t>
          </a:r>
          <a:endParaRPr lang="cs-CZ" sz="3200" dirty="0">
            <a:solidFill>
              <a:schemeClr val="bg1"/>
            </a:solidFill>
          </a:endParaRPr>
        </a:p>
      </dgm:t>
    </dgm:pt>
    <dgm:pt modelId="{8196F854-4EDB-49E0-B61A-11CE333EA034}" type="parTrans" cxnId="{EA610DE8-24EB-461B-880C-CA38F691FE41}">
      <dgm:prSet/>
      <dgm:spPr/>
      <dgm:t>
        <a:bodyPr/>
        <a:lstStyle/>
        <a:p>
          <a:endParaRPr lang="cs-CZ"/>
        </a:p>
      </dgm:t>
    </dgm:pt>
    <dgm:pt modelId="{AFFD8CD7-4CE9-4842-B097-91C0E5A05ACC}" type="sibTrans" cxnId="{EA610DE8-24EB-461B-880C-CA38F691FE41}">
      <dgm:prSet/>
      <dgm:spPr/>
      <dgm:t>
        <a:bodyPr/>
        <a:lstStyle/>
        <a:p>
          <a:endParaRPr lang="cs-CZ"/>
        </a:p>
      </dgm:t>
    </dgm:pt>
    <dgm:pt modelId="{AE3DC9A6-EACB-46EA-8E67-B86750DE5CD7}">
      <dgm:prSet custT="1"/>
      <dgm:spPr/>
      <dgm:t>
        <a:bodyPr/>
        <a:lstStyle/>
        <a:p>
          <a:pPr rtl="0"/>
          <a:r>
            <a:rPr lang="cs-CZ" sz="3200" dirty="0" smtClean="0"/>
            <a:t>Ze Smlouvy </a:t>
          </a:r>
          <a:endParaRPr lang="cs-CZ" sz="3200" dirty="0"/>
        </a:p>
      </dgm:t>
    </dgm:pt>
    <dgm:pt modelId="{FA8C2E48-7952-4C8E-BFBB-48F083F8A1EB}" type="parTrans" cxnId="{45ADFCA0-6758-4296-AE75-5FEB9B0481D5}">
      <dgm:prSet/>
      <dgm:spPr/>
      <dgm:t>
        <a:bodyPr/>
        <a:lstStyle/>
        <a:p>
          <a:endParaRPr lang="cs-CZ"/>
        </a:p>
      </dgm:t>
    </dgm:pt>
    <dgm:pt modelId="{BD4ACE22-D405-4818-9109-CDC6FCC1DBD3}" type="sibTrans" cxnId="{45ADFCA0-6758-4296-AE75-5FEB9B0481D5}">
      <dgm:prSet/>
      <dgm:spPr/>
      <dgm:t>
        <a:bodyPr/>
        <a:lstStyle/>
        <a:p>
          <a:endParaRPr lang="cs-CZ"/>
        </a:p>
      </dgm:t>
    </dgm:pt>
    <dgm:pt modelId="{04B125D2-596F-46F7-AFDE-3D7A0CE68448}">
      <dgm:prSet custT="1"/>
      <dgm:spPr/>
      <dgm:t>
        <a:bodyPr/>
        <a:lstStyle/>
        <a:p>
          <a:pPr rtl="0"/>
          <a:r>
            <a:rPr lang="cs-CZ" sz="3200" dirty="0" smtClean="0"/>
            <a:t>Ze Zákona</a:t>
          </a:r>
          <a:endParaRPr lang="cs-CZ" sz="3200" dirty="0"/>
        </a:p>
      </dgm:t>
    </dgm:pt>
    <dgm:pt modelId="{124533DE-CA57-4D8A-B257-D3A417A68EB1}" type="parTrans" cxnId="{19DFE406-C6EA-4765-9047-A20C5F7FCC82}">
      <dgm:prSet/>
      <dgm:spPr/>
      <dgm:t>
        <a:bodyPr/>
        <a:lstStyle/>
        <a:p>
          <a:endParaRPr lang="cs-CZ"/>
        </a:p>
      </dgm:t>
    </dgm:pt>
    <dgm:pt modelId="{5E6C516A-3BB4-4C63-A604-3D0F68B4F0E4}" type="sibTrans" cxnId="{19DFE406-C6EA-4765-9047-A20C5F7FCC82}">
      <dgm:prSet/>
      <dgm:spPr/>
      <dgm:t>
        <a:bodyPr/>
        <a:lstStyle/>
        <a:p>
          <a:endParaRPr lang="cs-CZ"/>
        </a:p>
      </dgm:t>
    </dgm:pt>
    <dgm:pt modelId="{B136226F-1670-4BC3-BE3A-4434509F7B5A}">
      <dgm:prSet custT="1"/>
      <dgm:spPr>
        <a:solidFill>
          <a:schemeClr val="accent1"/>
        </a:solidFill>
      </dgm:spPr>
      <dgm:t>
        <a:bodyPr/>
        <a:lstStyle/>
        <a:p>
          <a:pPr rtl="0"/>
          <a:r>
            <a:rPr lang="cs-CZ" sz="3200" dirty="0" smtClean="0">
              <a:solidFill>
                <a:schemeClr val="bg1"/>
              </a:solidFill>
            </a:rPr>
            <a:t>Typy zavinění</a:t>
          </a:r>
          <a:endParaRPr lang="cs-CZ" sz="3200" dirty="0">
            <a:solidFill>
              <a:schemeClr val="bg1"/>
            </a:solidFill>
          </a:endParaRPr>
        </a:p>
      </dgm:t>
    </dgm:pt>
    <dgm:pt modelId="{5151D8F8-AD12-415C-A484-4547A338BA40}" type="parTrans" cxnId="{3C8186F1-82B7-4E41-AD33-3134C120F27B}">
      <dgm:prSet/>
      <dgm:spPr/>
      <dgm:t>
        <a:bodyPr/>
        <a:lstStyle/>
        <a:p>
          <a:endParaRPr lang="cs-CZ"/>
        </a:p>
      </dgm:t>
    </dgm:pt>
    <dgm:pt modelId="{77749BCA-E8F7-43E6-88E0-A319FE1B5FC2}" type="sibTrans" cxnId="{3C8186F1-82B7-4E41-AD33-3134C120F27B}">
      <dgm:prSet/>
      <dgm:spPr/>
      <dgm:t>
        <a:bodyPr/>
        <a:lstStyle/>
        <a:p>
          <a:endParaRPr lang="cs-CZ"/>
        </a:p>
      </dgm:t>
    </dgm:pt>
    <dgm:pt modelId="{9BEEFE13-443C-48B7-9E5B-4AF9D2458681}">
      <dgm:prSet custT="1"/>
      <dgm:spPr/>
      <dgm:t>
        <a:bodyPr/>
        <a:lstStyle/>
        <a:p>
          <a:pPr rtl="0"/>
          <a:r>
            <a:rPr lang="cs-CZ" sz="3200" dirty="0" smtClean="0"/>
            <a:t>Úmysl</a:t>
          </a:r>
          <a:endParaRPr lang="cs-CZ" sz="3200" dirty="0"/>
        </a:p>
      </dgm:t>
    </dgm:pt>
    <dgm:pt modelId="{3B1B8414-ED3A-4306-80C5-8816D40EB6E8}" type="parTrans" cxnId="{D13B6C6D-B83A-4413-A9DC-D792A69EA054}">
      <dgm:prSet/>
      <dgm:spPr/>
      <dgm:t>
        <a:bodyPr/>
        <a:lstStyle/>
        <a:p>
          <a:endParaRPr lang="cs-CZ"/>
        </a:p>
      </dgm:t>
    </dgm:pt>
    <dgm:pt modelId="{171517DE-A085-46AD-8ACE-456A6D160918}" type="sibTrans" cxnId="{D13B6C6D-B83A-4413-A9DC-D792A69EA054}">
      <dgm:prSet/>
      <dgm:spPr/>
      <dgm:t>
        <a:bodyPr/>
        <a:lstStyle/>
        <a:p>
          <a:endParaRPr lang="cs-CZ"/>
        </a:p>
      </dgm:t>
    </dgm:pt>
    <dgm:pt modelId="{C3D9CA0D-70ED-4683-B082-1391647DE3DD}">
      <dgm:prSet custT="1"/>
      <dgm:spPr/>
      <dgm:t>
        <a:bodyPr/>
        <a:lstStyle/>
        <a:p>
          <a:pPr rtl="0"/>
          <a:r>
            <a:rPr lang="cs-CZ" sz="3200" dirty="0" smtClean="0"/>
            <a:t>Nedbalost</a:t>
          </a:r>
          <a:endParaRPr lang="cs-CZ" sz="3200" dirty="0"/>
        </a:p>
      </dgm:t>
    </dgm:pt>
    <dgm:pt modelId="{FE21B705-A8D4-4A89-9104-0E223111C661}" type="parTrans" cxnId="{8F2B4DE5-F46C-47A8-9E5C-A3CECC91E122}">
      <dgm:prSet/>
      <dgm:spPr/>
      <dgm:t>
        <a:bodyPr/>
        <a:lstStyle/>
        <a:p>
          <a:endParaRPr lang="cs-CZ"/>
        </a:p>
      </dgm:t>
    </dgm:pt>
    <dgm:pt modelId="{3584FA4C-641A-4D54-AAA9-84366B070A6D}" type="sibTrans" cxnId="{8F2B4DE5-F46C-47A8-9E5C-A3CECC91E122}">
      <dgm:prSet/>
      <dgm:spPr/>
      <dgm:t>
        <a:bodyPr/>
        <a:lstStyle/>
        <a:p>
          <a:endParaRPr lang="cs-CZ"/>
        </a:p>
      </dgm:t>
    </dgm:pt>
    <dgm:pt modelId="{0A215F19-B06A-4F7C-8A67-7534B357138D}" type="pres">
      <dgm:prSet presAssocID="{BA5A2E93-9605-4486-8760-F741AA2747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35CE0E-035C-4DDD-8D51-9C3DE518FCB9}" type="pres">
      <dgm:prSet presAssocID="{4004D46C-C3EE-46E6-AE41-37875FEB5112}" presName="linNode" presStyleCnt="0"/>
      <dgm:spPr/>
    </dgm:pt>
    <dgm:pt modelId="{E0350528-6D67-4391-9A72-78FE494ED76B}" type="pres">
      <dgm:prSet presAssocID="{4004D46C-C3EE-46E6-AE41-37875FEB5112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E62558-1BC2-43EC-9D57-C716349960D0}" type="pres">
      <dgm:prSet presAssocID="{4004D46C-C3EE-46E6-AE41-37875FEB5112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A50ECF-9D97-454A-B669-C9DF90D26CFE}" type="pres">
      <dgm:prSet presAssocID="{AFFD8CD7-4CE9-4842-B097-91C0E5A05ACC}" presName="sp" presStyleCnt="0"/>
      <dgm:spPr/>
    </dgm:pt>
    <dgm:pt modelId="{CF47ACEC-7B4D-46E6-808E-5B0B41A91D9B}" type="pres">
      <dgm:prSet presAssocID="{B136226F-1670-4BC3-BE3A-4434509F7B5A}" presName="linNode" presStyleCnt="0"/>
      <dgm:spPr/>
    </dgm:pt>
    <dgm:pt modelId="{FA4A756A-16F7-4591-B7B1-AB2FE5B8F4AC}" type="pres">
      <dgm:prSet presAssocID="{B136226F-1670-4BC3-BE3A-4434509F7B5A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CD7713-2025-449F-9F53-E1DB2AF1AF29}" type="pres">
      <dgm:prSet presAssocID="{B136226F-1670-4BC3-BE3A-4434509F7B5A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F2B4DE5-F46C-47A8-9E5C-A3CECC91E122}" srcId="{B136226F-1670-4BC3-BE3A-4434509F7B5A}" destId="{C3D9CA0D-70ED-4683-B082-1391647DE3DD}" srcOrd="1" destOrd="0" parTransId="{FE21B705-A8D4-4A89-9104-0E223111C661}" sibTransId="{3584FA4C-641A-4D54-AAA9-84366B070A6D}"/>
    <dgm:cxn modelId="{97A904B8-4241-44FB-AA55-76DF40FE50B0}" type="presOf" srcId="{C3D9CA0D-70ED-4683-B082-1391647DE3DD}" destId="{72CD7713-2025-449F-9F53-E1DB2AF1AF29}" srcOrd="0" destOrd="1" presId="urn:microsoft.com/office/officeart/2005/8/layout/vList5"/>
    <dgm:cxn modelId="{D13B6C6D-B83A-4413-A9DC-D792A69EA054}" srcId="{B136226F-1670-4BC3-BE3A-4434509F7B5A}" destId="{9BEEFE13-443C-48B7-9E5B-4AF9D2458681}" srcOrd="0" destOrd="0" parTransId="{3B1B8414-ED3A-4306-80C5-8816D40EB6E8}" sibTransId="{171517DE-A085-46AD-8ACE-456A6D160918}"/>
    <dgm:cxn modelId="{19DFE406-C6EA-4765-9047-A20C5F7FCC82}" srcId="{4004D46C-C3EE-46E6-AE41-37875FEB5112}" destId="{04B125D2-596F-46F7-AFDE-3D7A0CE68448}" srcOrd="1" destOrd="0" parTransId="{124533DE-CA57-4D8A-B257-D3A417A68EB1}" sibTransId="{5E6C516A-3BB4-4C63-A604-3D0F68B4F0E4}"/>
    <dgm:cxn modelId="{F0086EA0-8CBC-4DDE-86F3-4E0A5A011ABF}" type="presOf" srcId="{04B125D2-596F-46F7-AFDE-3D7A0CE68448}" destId="{8CE62558-1BC2-43EC-9D57-C716349960D0}" srcOrd="0" destOrd="1" presId="urn:microsoft.com/office/officeart/2005/8/layout/vList5"/>
    <dgm:cxn modelId="{5DE9F930-FB31-4F08-98F0-D5931EBF3C3F}" type="presOf" srcId="{4004D46C-C3EE-46E6-AE41-37875FEB5112}" destId="{E0350528-6D67-4391-9A72-78FE494ED76B}" srcOrd="0" destOrd="0" presId="urn:microsoft.com/office/officeart/2005/8/layout/vList5"/>
    <dgm:cxn modelId="{45ADFCA0-6758-4296-AE75-5FEB9B0481D5}" srcId="{4004D46C-C3EE-46E6-AE41-37875FEB5112}" destId="{AE3DC9A6-EACB-46EA-8E67-B86750DE5CD7}" srcOrd="0" destOrd="0" parTransId="{FA8C2E48-7952-4C8E-BFBB-48F083F8A1EB}" sibTransId="{BD4ACE22-D405-4818-9109-CDC6FCC1DBD3}"/>
    <dgm:cxn modelId="{3C8186F1-82B7-4E41-AD33-3134C120F27B}" srcId="{BA5A2E93-9605-4486-8760-F741AA2747A8}" destId="{B136226F-1670-4BC3-BE3A-4434509F7B5A}" srcOrd="1" destOrd="0" parTransId="{5151D8F8-AD12-415C-A484-4547A338BA40}" sibTransId="{77749BCA-E8F7-43E6-88E0-A319FE1B5FC2}"/>
    <dgm:cxn modelId="{EA610DE8-24EB-461B-880C-CA38F691FE41}" srcId="{BA5A2E93-9605-4486-8760-F741AA2747A8}" destId="{4004D46C-C3EE-46E6-AE41-37875FEB5112}" srcOrd="0" destOrd="0" parTransId="{8196F854-4EDB-49E0-B61A-11CE333EA034}" sibTransId="{AFFD8CD7-4CE9-4842-B097-91C0E5A05ACC}"/>
    <dgm:cxn modelId="{B35FE1D1-DD14-4CDC-B6A1-C75C6E2795BF}" type="presOf" srcId="{AE3DC9A6-EACB-46EA-8E67-B86750DE5CD7}" destId="{8CE62558-1BC2-43EC-9D57-C716349960D0}" srcOrd="0" destOrd="0" presId="urn:microsoft.com/office/officeart/2005/8/layout/vList5"/>
    <dgm:cxn modelId="{E68F441C-40E7-4C58-B4E8-0D41ABE2DFBE}" type="presOf" srcId="{B136226F-1670-4BC3-BE3A-4434509F7B5A}" destId="{FA4A756A-16F7-4591-B7B1-AB2FE5B8F4AC}" srcOrd="0" destOrd="0" presId="urn:microsoft.com/office/officeart/2005/8/layout/vList5"/>
    <dgm:cxn modelId="{CC7F5A6F-E5F4-4915-8894-6DBEA97E010A}" type="presOf" srcId="{9BEEFE13-443C-48B7-9E5B-4AF9D2458681}" destId="{72CD7713-2025-449F-9F53-E1DB2AF1AF29}" srcOrd="0" destOrd="0" presId="urn:microsoft.com/office/officeart/2005/8/layout/vList5"/>
    <dgm:cxn modelId="{DF627085-5A24-42F9-9532-B1CFC00917D1}" type="presOf" srcId="{BA5A2E93-9605-4486-8760-F741AA2747A8}" destId="{0A215F19-B06A-4F7C-8A67-7534B357138D}" srcOrd="0" destOrd="0" presId="urn:microsoft.com/office/officeart/2005/8/layout/vList5"/>
    <dgm:cxn modelId="{F5A87172-4A76-49AE-8217-5E3110CC0638}" type="presParOf" srcId="{0A215F19-B06A-4F7C-8A67-7534B357138D}" destId="{D935CE0E-035C-4DDD-8D51-9C3DE518FCB9}" srcOrd="0" destOrd="0" presId="urn:microsoft.com/office/officeart/2005/8/layout/vList5"/>
    <dgm:cxn modelId="{663B17C9-4E26-43BD-9015-5C74D8C74D85}" type="presParOf" srcId="{D935CE0E-035C-4DDD-8D51-9C3DE518FCB9}" destId="{E0350528-6D67-4391-9A72-78FE494ED76B}" srcOrd="0" destOrd="0" presId="urn:microsoft.com/office/officeart/2005/8/layout/vList5"/>
    <dgm:cxn modelId="{3CF79B96-8F5D-4A9D-94E5-35E57B8963B8}" type="presParOf" srcId="{D935CE0E-035C-4DDD-8D51-9C3DE518FCB9}" destId="{8CE62558-1BC2-43EC-9D57-C716349960D0}" srcOrd="1" destOrd="0" presId="urn:microsoft.com/office/officeart/2005/8/layout/vList5"/>
    <dgm:cxn modelId="{3A7835ED-56D2-4E55-A597-5CB6B93DC398}" type="presParOf" srcId="{0A215F19-B06A-4F7C-8A67-7534B357138D}" destId="{4BA50ECF-9D97-454A-B669-C9DF90D26CFE}" srcOrd="1" destOrd="0" presId="urn:microsoft.com/office/officeart/2005/8/layout/vList5"/>
    <dgm:cxn modelId="{32F38206-1A41-4519-82E8-4907D6BD3FC5}" type="presParOf" srcId="{0A215F19-B06A-4F7C-8A67-7534B357138D}" destId="{CF47ACEC-7B4D-46E6-808E-5B0B41A91D9B}" srcOrd="2" destOrd="0" presId="urn:microsoft.com/office/officeart/2005/8/layout/vList5"/>
    <dgm:cxn modelId="{D77D0CEA-1043-434B-8F54-2A87D5A06956}" type="presParOf" srcId="{CF47ACEC-7B4D-46E6-808E-5B0B41A91D9B}" destId="{FA4A756A-16F7-4591-B7B1-AB2FE5B8F4AC}" srcOrd="0" destOrd="0" presId="urn:microsoft.com/office/officeart/2005/8/layout/vList5"/>
    <dgm:cxn modelId="{007FF378-DD7C-421C-8682-77487808735A}" type="presParOf" srcId="{CF47ACEC-7B4D-46E6-808E-5B0B41A91D9B}" destId="{72CD7713-2025-449F-9F53-E1DB2AF1AF2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4F71FD-D01A-4483-8A8B-6F5BEC4E308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129621-AAAE-4C92-97E1-232A09314C36}">
      <dgm:prSet/>
      <dgm:spPr/>
      <dgm:t>
        <a:bodyPr/>
        <a:lstStyle/>
        <a:p>
          <a:pPr rtl="0"/>
          <a:r>
            <a:rPr lang="cs-CZ" dirty="0" smtClean="0"/>
            <a:t>Občanskoprávní</a:t>
          </a:r>
          <a:endParaRPr lang="cs-CZ" dirty="0"/>
        </a:p>
      </dgm:t>
    </dgm:pt>
    <dgm:pt modelId="{6EC4F727-2271-473C-A0FA-A04699E12972}" type="parTrans" cxnId="{680586DF-00DE-4A61-B55F-F5F923901A5E}">
      <dgm:prSet/>
      <dgm:spPr/>
      <dgm:t>
        <a:bodyPr/>
        <a:lstStyle/>
        <a:p>
          <a:endParaRPr lang="cs-CZ"/>
        </a:p>
      </dgm:t>
    </dgm:pt>
    <dgm:pt modelId="{45D7173B-BC5A-4587-A492-636FFC06607F}" type="sibTrans" cxnId="{680586DF-00DE-4A61-B55F-F5F923901A5E}">
      <dgm:prSet/>
      <dgm:spPr/>
      <dgm:t>
        <a:bodyPr/>
        <a:lstStyle/>
        <a:p>
          <a:endParaRPr lang="cs-CZ"/>
        </a:p>
      </dgm:t>
    </dgm:pt>
    <dgm:pt modelId="{FE57FEC3-E767-47AB-BA34-3080C1E9CFD1}">
      <dgm:prSet/>
      <dgm:spPr/>
      <dgm:t>
        <a:bodyPr/>
        <a:lstStyle/>
        <a:p>
          <a:pPr rtl="0"/>
          <a:r>
            <a:rPr lang="cs-CZ" smtClean="0"/>
            <a:t>Pracovněprávní</a:t>
          </a:r>
          <a:endParaRPr lang="cs-CZ"/>
        </a:p>
      </dgm:t>
    </dgm:pt>
    <dgm:pt modelId="{AB0D70C8-3CB0-45C4-92BA-C88827B000C6}" type="parTrans" cxnId="{7EB93A8C-C1C0-46E8-8BD4-D6737B4C5EBB}">
      <dgm:prSet/>
      <dgm:spPr/>
      <dgm:t>
        <a:bodyPr/>
        <a:lstStyle/>
        <a:p>
          <a:endParaRPr lang="cs-CZ"/>
        </a:p>
      </dgm:t>
    </dgm:pt>
    <dgm:pt modelId="{55037C6D-4C45-4CBA-B62F-366E10F93853}" type="sibTrans" cxnId="{7EB93A8C-C1C0-46E8-8BD4-D6737B4C5EBB}">
      <dgm:prSet/>
      <dgm:spPr/>
      <dgm:t>
        <a:bodyPr/>
        <a:lstStyle/>
        <a:p>
          <a:endParaRPr lang="cs-CZ"/>
        </a:p>
      </dgm:t>
    </dgm:pt>
    <dgm:pt modelId="{0681101C-443B-4B79-B8D1-6D0C9279F667}">
      <dgm:prSet/>
      <dgm:spPr/>
      <dgm:t>
        <a:bodyPr/>
        <a:lstStyle/>
        <a:p>
          <a:pPr rtl="0"/>
          <a:r>
            <a:rPr lang="cs-CZ" smtClean="0"/>
            <a:t>Správní</a:t>
          </a:r>
          <a:endParaRPr lang="cs-CZ"/>
        </a:p>
      </dgm:t>
    </dgm:pt>
    <dgm:pt modelId="{A082973B-0D6E-4C3C-9A18-E09F1C90489D}" type="parTrans" cxnId="{FC639D1F-E500-4829-9822-B4892A2B61F6}">
      <dgm:prSet/>
      <dgm:spPr/>
      <dgm:t>
        <a:bodyPr/>
        <a:lstStyle/>
        <a:p>
          <a:endParaRPr lang="cs-CZ"/>
        </a:p>
      </dgm:t>
    </dgm:pt>
    <dgm:pt modelId="{CC70DFF4-5387-4BC7-B06A-5B62B4CD028D}" type="sibTrans" cxnId="{FC639D1F-E500-4829-9822-B4892A2B61F6}">
      <dgm:prSet/>
      <dgm:spPr/>
      <dgm:t>
        <a:bodyPr/>
        <a:lstStyle/>
        <a:p>
          <a:endParaRPr lang="cs-CZ"/>
        </a:p>
      </dgm:t>
    </dgm:pt>
    <dgm:pt modelId="{84972211-5496-49E7-BD69-684FA1A7EF60}">
      <dgm:prSet/>
      <dgm:spPr/>
      <dgm:t>
        <a:bodyPr/>
        <a:lstStyle/>
        <a:p>
          <a:pPr rtl="0"/>
          <a:r>
            <a:rPr lang="cs-CZ" dirty="0" smtClean="0"/>
            <a:t>Trestní</a:t>
          </a:r>
          <a:endParaRPr lang="cs-CZ" dirty="0"/>
        </a:p>
      </dgm:t>
    </dgm:pt>
    <dgm:pt modelId="{999CBB3B-2E00-400F-9D59-EE7036425503}" type="parTrans" cxnId="{653BAC91-8DDF-4BA8-AAA8-13F6875A4157}">
      <dgm:prSet/>
      <dgm:spPr/>
      <dgm:t>
        <a:bodyPr/>
        <a:lstStyle/>
        <a:p>
          <a:endParaRPr lang="cs-CZ"/>
        </a:p>
      </dgm:t>
    </dgm:pt>
    <dgm:pt modelId="{341E2F9B-56F7-4918-B69E-AE2D3F2F3AC3}" type="sibTrans" cxnId="{653BAC91-8DDF-4BA8-AAA8-13F6875A4157}">
      <dgm:prSet/>
      <dgm:spPr/>
      <dgm:t>
        <a:bodyPr/>
        <a:lstStyle/>
        <a:p>
          <a:endParaRPr lang="cs-CZ"/>
        </a:p>
      </dgm:t>
    </dgm:pt>
    <dgm:pt modelId="{2AECF811-722D-476D-B58D-92AC58D696B2}">
      <dgm:prSet/>
      <dgm:spPr/>
      <dgm:t>
        <a:bodyPr/>
        <a:lstStyle/>
        <a:p>
          <a:pPr rtl="0"/>
          <a:r>
            <a:rPr lang="cs-CZ" dirty="0" smtClean="0"/>
            <a:t>Disciplinární</a:t>
          </a:r>
          <a:endParaRPr lang="cs-CZ" dirty="0"/>
        </a:p>
      </dgm:t>
    </dgm:pt>
    <dgm:pt modelId="{07A2F4DC-A497-4E66-81C8-21AF03846A9F}" type="parTrans" cxnId="{7EA7686F-BB46-4D3A-9233-01AD8281471D}">
      <dgm:prSet/>
      <dgm:spPr/>
      <dgm:t>
        <a:bodyPr/>
        <a:lstStyle/>
        <a:p>
          <a:endParaRPr lang="cs-CZ"/>
        </a:p>
      </dgm:t>
    </dgm:pt>
    <dgm:pt modelId="{574CB193-5F1A-427B-856B-DB768DE21F51}" type="sibTrans" cxnId="{7EA7686F-BB46-4D3A-9233-01AD8281471D}">
      <dgm:prSet/>
      <dgm:spPr/>
      <dgm:t>
        <a:bodyPr/>
        <a:lstStyle/>
        <a:p>
          <a:endParaRPr lang="cs-CZ"/>
        </a:p>
      </dgm:t>
    </dgm:pt>
    <dgm:pt modelId="{B7B2F97E-7165-4607-848D-95788042D8C9}" type="pres">
      <dgm:prSet presAssocID="{744F71FD-D01A-4483-8A8B-6F5BEC4E308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316FA72-3BDA-4E8F-A8E3-4D4BBAE278E4}" type="pres">
      <dgm:prSet presAssocID="{BF129621-AAAE-4C92-97E1-232A09314C3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BE477E-04AA-4AA6-8478-274C60CB7C7D}" type="pres">
      <dgm:prSet presAssocID="{45D7173B-BC5A-4587-A492-636FFC06607F}" presName="sibTrans" presStyleCnt="0"/>
      <dgm:spPr/>
    </dgm:pt>
    <dgm:pt modelId="{55FF1A21-93DD-4F72-B6F5-9537EF191E31}" type="pres">
      <dgm:prSet presAssocID="{FE57FEC3-E767-47AB-BA34-3080C1E9CFD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BAC55EA-C85E-4744-B63D-22C65DCE8821}" type="pres">
      <dgm:prSet presAssocID="{55037C6D-4C45-4CBA-B62F-366E10F93853}" presName="sibTrans" presStyleCnt="0"/>
      <dgm:spPr/>
    </dgm:pt>
    <dgm:pt modelId="{67E57CF2-BE2C-47C8-AEF5-137048514E27}" type="pres">
      <dgm:prSet presAssocID="{0681101C-443B-4B79-B8D1-6D0C9279F66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EF0CD9-BFB6-4B64-A11A-BB18E90B2464}" type="pres">
      <dgm:prSet presAssocID="{CC70DFF4-5387-4BC7-B06A-5B62B4CD028D}" presName="sibTrans" presStyleCnt="0"/>
      <dgm:spPr/>
    </dgm:pt>
    <dgm:pt modelId="{25DB820A-09E7-47C4-8265-AE05A074B592}" type="pres">
      <dgm:prSet presAssocID="{84972211-5496-49E7-BD69-684FA1A7EF6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00C643-F6EE-4340-85AC-70FF037D6FFD}" type="pres">
      <dgm:prSet presAssocID="{341E2F9B-56F7-4918-B69E-AE2D3F2F3AC3}" presName="sibTrans" presStyleCnt="0"/>
      <dgm:spPr/>
    </dgm:pt>
    <dgm:pt modelId="{38470576-7B94-46BE-B422-E43DA0AFB659}" type="pres">
      <dgm:prSet presAssocID="{2AECF811-722D-476D-B58D-92AC58D696B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C639D1F-E500-4829-9822-B4892A2B61F6}" srcId="{744F71FD-D01A-4483-8A8B-6F5BEC4E3084}" destId="{0681101C-443B-4B79-B8D1-6D0C9279F667}" srcOrd="2" destOrd="0" parTransId="{A082973B-0D6E-4C3C-9A18-E09F1C90489D}" sibTransId="{CC70DFF4-5387-4BC7-B06A-5B62B4CD028D}"/>
    <dgm:cxn modelId="{7EB93A8C-C1C0-46E8-8BD4-D6737B4C5EBB}" srcId="{744F71FD-D01A-4483-8A8B-6F5BEC4E3084}" destId="{FE57FEC3-E767-47AB-BA34-3080C1E9CFD1}" srcOrd="1" destOrd="0" parTransId="{AB0D70C8-3CB0-45C4-92BA-C88827B000C6}" sibTransId="{55037C6D-4C45-4CBA-B62F-366E10F93853}"/>
    <dgm:cxn modelId="{13F058DA-8A26-41BF-99C9-EB7D489CA914}" type="presOf" srcId="{BF129621-AAAE-4C92-97E1-232A09314C36}" destId="{2316FA72-3BDA-4E8F-A8E3-4D4BBAE278E4}" srcOrd="0" destOrd="0" presId="urn:microsoft.com/office/officeart/2005/8/layout/default"/>
    <dgm:cxn modelId="{50E39579-A682-4F64-A8FF-DBB7A774C493}" type="presOf" srcId="{744F71FD-D01A-4483-8A8B-6F5BEC4E3084}" destId="{B7B2F97E-7165-4607-848D-95788042D8C9}" srcOrd="0" destOrd="0" presId="urn:microsoft.com/office/officeart/2005/8/layout/default"/>
    <dgm:cxn modelId="{C805AF9A-9CF7-45C8-B7D3-DA7C8BAD3C0B}" type="presOf" srcId="{FE57FEC3-E767-47AB-BA34-3080C1E9CFD1}" destId="{55FF1A21-93DD-4F72-B6F5-9537EF191E31}" srcOrd="0" destOrd="0" presId="urn:microsoft.com/office/officeart/2005/8/layout/default"/>
    <dgm:cxn modelId="{05966B5A-485E-4694-8DE3-F817E1EC0A2B}" type="presOf" srcId="{2AECF811-722D-476D-B58D-92AC58D696B2}" destId="{38470576-7B94-46BE-B422-E43DA0AFB659}" srcOrd="0" destOrd="0" presId="urn:microsoft.com/office/officeart/2005/8/layout/default"/>
    <dgm:cxn modelId="{9B32325C-75AB-4400-9C2D-B8259666ECF0}" type="presOf" srcId="{84972211-5496-49E7-BD69-684FA1A7EF60}" destId="{25DB820A-09E7-47C4-8265-AE05A074B592}" srcOrd="0" destOrd="0" presId="urn:microsoft.com/office/officeart/2005/8/layout/default"/>
    <dgm:cxn modelId="{680586DF-00DE-4A61-B55F-F5F923901A5E}" srcId="{744F71FD-D01A-4483-8A8B-6F5BEC4E3084}" destId="{BF129621-AAAE-4C92-97E1-232A09314C36}" srcOrd="0" destOrd="0" parTransId="{6EC4F727-2271-473C-A0FA-A04699E12972}" sibTransId="{45D7173B-BC5A-4587-A492-636FFC06607F}"/>
    <dgm:cxn modelId="{7EA7686F-BB46-4D3A-9233-01AD8281471D}" srcId="{744F71FD-D01A-4483-8A8B-6F5BEC4E3084}" destId="{2AECF811-722D-476D-B58D-92AC58D696B2}" srcOrd="4" destOrd="0" parTransId="{07A2F4DC-A497-4E66-81C8-21AF03846A9F}" sibTransId="{574CB193-5F1A-427B-856B-DB768DE21F51}"/>
    <dgm:cxn modelId="{653BAC91-8DDF-4BA8-AAA8-13F6875A4157}" srcId="{744F71FD-D01A-4483-8A8B-6F5BEC4E3084}" destId="{84972211-5496-49E7-BD69-684FA1A7EF60}" srcOrd="3" destOrd="0" parTransId="{999CBB3B-2E00-400F-9D59-EE7036425503}" sibTransId="{341E2F9B-56F7-4918-B69E-AE2D3F2F3AC3}"/>
    <dgm:cxn modelId="{2F12D7EA-A99C-4683-97D5-143C96CF46D4}" type="presOf" srcId="{0681101C-443B-4B79-B8D1-6D0C9279F667}" destId="{67E57CF2-BE2C-47C8-AEF5-137048514E27}" srcOrd="0" destOrd="0" presId="urn:microsoft.com/office/officeart/2005/8/layout/default"/>
    <dgm:cxn modelId="{5CCA3F96-62C2-46FC-A732-353E56E23943}" type="presParOf" srcId="{B7B2F97E-7165-4607-848D-95788042D8C9}" destId="{2316FA72-3BDA-4E8F-A8E3-4D4BBAE278E4}" srcOrd="0" destOrd="0" presId="urn:microsoft.com/office/officeart/2005/8/layout/default"/>
    <dgm:cxn modelId="{CE897D58-4B40-424B-869A-2ECFFBEA5614}" type="presParOf" srcId="{B7B2F97E-7165-4607-848D-95788042D8C9}" destId="{96BE477E-04AA-4AA6-8478-274C60CB7C7D}" srcOrd="1" destOrd="0" presId="urn:microsoft.com/office/officeart/2005/8/layout/default"/>
    <dgm:cxn modelId="{E73B5DB3-6694-4372-BC1A-1289F0A91293}" type="presParOf" srcId="{B7B2F97E-7165-4607-848D-95788042D8C9}" destId="{55FF1A21-93DD-4F72-B6F5-9537EF191E31}" srcOrd="2" destOrd="0" presId="urn:microsoft.com/office/officeart/2005/8/layout/default"/>
    <dgm:cxn modelId="{7E2D95C4-C54C-47F0-895E-9A01E3209857}" type="presParOf" srcId="{B7B2F97E-7165-4607-848D-95788042D8C9}" destId="{CBAC55EA-C85E-4744-B63D-22C65DCE8821}" srcOrd="3" destOrd="0" presId="urn:microsoft.com/office/officeart/2005/8/layout/default"/>
    <dgm:cxn modelId="{5095B4AD-9265-4CD7-9709-4B4EE1DA964B}" type="presParOf" srcId="{B7B2F97E-7165-4607-848D-95788042D8C9}" destId="{67E57CF2-BE2C-47C8-AEF5-137048514E27}" srcOrd="4" destOrd="0" presId="urn:microsoft.com/office/officeart/2005/8/layout/default"/>
    <dgm:cxn modelId="{FF0D319F-196E-463A-B2C5-1E15ADEFC1BC}" type="presParOf" srcId="{B7B2F97E-7165-4607-848D-95788042D8C9}" destId="{3BEF0CD9-BFB6-4B64-A11A-BB18E90B2464}" srcOrd="5" destOrd="0" presId="urn:microsoft.com/office/officeart/2005/8/layout/default"/>
    <dgm:cxn modelId="{B53CD984-3FA6-4AEF-8160-7DD90E62D6AE}" type="presParOf" srcId="{B7B2F97E-7165-4607-848D-95788042D8C9}" destId="{25DB820A-09E7-47C4-8265-AE05A074B592}" srcOrd="6" destOrd="0" presId="urn:microsoft.com/office/officeart/2005/8/layout/default"/>
    <dgm:cxn modelId="{B9E28239-05FA-4467-B2E1-01EDF4AA96E5}" type="presParOf" srcId="{B7B2F97E-7165-4607-848D-95788042D8C9}" destId="{4800C643-F6EE-4340-85AC-70FF037D6FFD}" srcOrd="7" destOrd="0" presId="urn:microsoft.com/office/officeart/2005/8/layout/default"/>
    <dgm:cxn modelId="{9A3BE6A3-CB9E-43DA-B810-8FD94B83C483}" type="presParOf" srcId="{B7B2F97E-7165-4607-848D-95788042D8C9}" destId="{38470576-7B94-46BE-B422-E43DA0AFB65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6696FA-5DDA-4CFA-9583-6DAF8942BE3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8BF4AE-3FC7-4500-8F5B-536F867A9DC0}">
      <dgm:prSet/>
      <dgm:spPr/>
      <dgm:t>
        <a:bodyPr/>
        <a:lstStyle/>
        <a:p>
          <a:pPr rtl="0"/>
          <a:r>
            <a:rPr lang="cs-CZ" dirty="0" smtClean="0"/>
            <a:t>Majetková Škoda</a:t>
          </a:r>
          <a:endParaRPr lang="cs-CZ" dirty="0"/>
        </a:p>
      </dgm:t>
    </dgm:pt>
    <dgm:pt modelId="{06039687-B51D-486F-9D7D-5E753EFA3071}" type="parTrans" cxnId="{0B8666F6-B964-4A68-9033-C5B64F99E575}">
      <dgm:prSet/>
      <dgm:spPr/>
      <dgm:t>
        <a:bodyPr/>
        <a:lstStyle/>
        <a:p>
          <a:endParaRPr lang="cs-CZ"/>
        </a:p>
      </dgm:t>
    </dgm:pt>
    <dgm:pt modelId="{989EB73D-C0FC-494A-B75F-B146F72AB96E}" type="sibTrans" cxnId="{0B8666F6-B964-4A68-9033-C5B64F99E575}">
      <dgm:prSet/>
      <dgm:spPr/>
      <dgm:t>
        <a:bodyPr/>
        <a:lstStyle/>
        <a:p>
          <a:endParaRPr lang="cs-CZ"/>
        </a:p>
      </dgm:t>
    </dgm:pt>
    <dgm:pt modelId="{9527DCED-91D6-4779-9EAC-ECDE13182F20}">
      <dgm:prSet/>
      <dgm:spPr/>
      <dgm:t>
        <a:bodyPr/>
        <a:lstStyle/>
        <a:p>
          <a:pPr rtl="0"/>
          <a:r>
            <a:rPr lang="cs-CZ" dirty="0" smtClean="0"/>
            <a:t>Nemajetková Újma</a:t>
          </a:r>
          <a:endParaRPr lang="cs-CZ" dirty="0"/>
        </a:p>
      </dgm:t>
    </dgm:pt>
    <dgm:pt modelId="{7FECB33E-0FBC-4C05-91AC-2A4C796F67D1}" type="parTrans" cxnId="{0172387A-3403-471C-807D-4044BB482E76}">
      <dgm:prSet/>
      <dgm:spPr/>
      <dgm:t>
        <a:bodyPr/>
        <a:lstStyle/>
        <a:p>
          <a:endParaRPr lang="cs-CZ"/>
        </a:p>
      </dgm:t>
    </dgm:pt>
    <dgm:pt modelId="{6C17D81D-529D-4C2C-9C4A-7755C8B55505}" type="sibTrans" cxnId="{0172387A-3403-471C-807D-4044BB482E76}">
      <dgm:prSet/>
      <dgm:spPr/>
      <dgm:t>
        <a:bodyPr/>
        <a:lstStyle/>
        <a:p>
          <a:endParaRPr lang="cs-CZ"/>
        </a:p>
      </dgm:t>
    </dgm:pt>
    <dgm:pt modelId="{19DFC520-8930-4C8B-B413-0A69F86CD176}">
      <dgm:prSet/>
      <dgm:spPr/>
      <dgm:t>
        <a:bodyPr/>
        <a:lstStyle/>
        <a:p>
          <a:pPr rtl="0"/>
          <a:r>
            <a:rPr lang="cs-CZ" dirty="0" smtClean="0"/>
            <a:t>Újma</a:t>
          </a:r>
          <a:endParaRPr lang="cs-CZ" dirty="0"/>
        </a:p>
      </dgm:t>
    </dgm:pt>
    <dgm:pt modelId="{A14B0346-06DD-470D-8BA4-647EBD859F8F}" type="parTrans" cxnId="{C0E982E4-B34C-4FAD-B8B8-A31A9372F843}">
      <dgm:prSet/>
      <dgm:spPr/>
      <dgm:t>
        <a:bodyPr/>
        <a:lstStyle/>
        <a:p>
          <a:endParaRPr lang="cs-CZ"/>
        </a:p>
      </dgm:t>
    </dgm:pt>
    <dgm:pt modelId="{C1F6BC09-4295-47E1-BF51-BC2EE41A387B}" type="sibTrans" cxnId="{C0E982E4-B34C-4FAD-B8B8-A31A9372F843}">
      <dgm:prSet/>
      <dgm:spPr/>
      <dgm:t>
        <a:bodyPr/>
        <a:lstStyle/>
        <a:p>
          <a:endParaRPr lang="cs-CZ"/>
        </a:p>
      </dgm:t>
    </dgm:pt>
    <dgm:pt modelId="{BDE9AB7F-1BC8-4046-A10E-2DA1AE2649D6}" type="pres">
      <dgm:prSet presAssocID="{096696FA-5DDA-4CFA-9583-6DAF8942BE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92EA9ED-F927-4252-B97F-C5041180F110}" type="pres">
      <dgm:prSet presAssocID="{19DFC520-8930-4C8B-B413-0A69F86CD176}" presName="hierRoot1" presStyleCnt="0">
        <dgm:presLayoutVars>
          <dgm:hierBranch val="init"/>
        </dgm:presLayoutVars>
      </dgm:prSet>
      <dgm:spPr/>
    </dgm:pt>
    <dgm:pt modelId="{7FAE21EB-0A45-431D-ACF4-F2D7688BD5A1}" type="pres">
      <dgm:prSet presAssocID="{19DFC520-8930-4C8B-B413-0A69F86CD176}" presName="rootComposite1" presStyleCnt="0"/>
      <dgm:spPr/>
    </dgm:pt>
    <dgm:pt modelId="{8C8557EA-3EE0-4D7E-AA64-78E03FD21936}" type="pres">
      <dgm:prSet presAssocID="{19DFC520-8930-4C8B-B413-0A69F86CD17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D7EC88F-0D19-4210-BB40-A4209E65218C}" type="pres">
      <dgm:prSet presAssocID="{19DFC520-8930-4C8B-B413-0A69F86CD17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A9414FA2-96F3-4F2E-8FD5-25F97CBA8D56}" type="pres">
      <dgm:prSet presAssocID="{19DFC520-8930-4C8B-B413-0A69F86CD176}" presName="hierChild2" presStyleCnt="0"/>
      <dgm:spPr/>
    </dgm:pt>
    <dgm:pt modelId="{B4381B64-D9EB-4308-A53D-256A7702C7C1}" type="pres">
      <dgm:prSet presAssocID="{06039687-B51D-486F-9D7D-5E753EFA3071}" presName="Name37" presStyleLbl="parChTrans1D2" presStyleIdx="0" presStyleCnt="2"/>
      <dgm:spPr/>
      <dgm:t>
        <a:bodyPr/>
        <a:lstStyle/>
        <a:p>
          <a:endParaRPr lang="cs-CZ"/>
        </a:p>
      </dgm:t>
    </dgm:pt>
    <dgm:pt modelId="{AB598882-6420-4EEF-B8F9-BA41243FB013}" type="pres">
      <dgm:prSet presAssocID="{BF8BF4AE-3FC7-4500-8F5B-536F867A9DC0}" presName="hierRoot2" presStyleCnt="0">
        <dgm:presLayoutVars>
          <dgm:hierBranch val="init"/>
        </dgm:presLayoutVars>
      </dgm:prSet>
      <dgm:spPr/>
    </dgm:pt>
    <dgm:pt modelId="{497552C4-8E98-4C0F-AC97-027786DC6224}" type="pres">
      <dgm:prSet presAssocID="{BF8BF4AE-3FC7-4500-8F5B-536F867A9DC0}" presName="rootComposite" presStyleCnt="0"/>
      <dgm:spPr/>
    </dgm:pt>
    <dgm:pt modelId="{5C6D1F2C-4270-41FC-9559-8BCFBF72FC01}" type="pres">
      <dgm:prSet presAssocID="{BF8BF4AE-3FC7-4500-8F5B-536F867A9DC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E8AF080-932E-4C48-91FD-DAF6206CC7F6}" type="pres">
      <dgm:prSet presAssocID="{BF8BF4AE-3FC7-4500-8F5B-536F867A9DC0}" presName="rootConnector" presStyleLbl="node2" presStyleIdx="0" presStyleCnt="2"/>
      <dgm:spPr/>
      <dgm:t>
        <a:bodyPr/>
        <a:lstStyle/>
        <a:p>
          <a:endParaRPr lang="cs-CZ"/>
        </a:p>
      </dgm:t>
    </dgm:pt>
    <dgm:pt modelId="{7AF554FE-83F2-434A-991E-4419316E8014}" type="pres">
      <dgm:prSet presAssocID="{BF8BF4AE-3FC7-4500-8F5B-536F867A9DC0}" presName="hierChild4" presStyleCnt="0"/>
      <dgm:spPr/>
    </dgm:pt>
    <dgm:pt modelId="{81986A7E-8CA7-4736-BBF2-34910884036F}" type="pres">
      <dgm:prSet presAssocID="{BF8BF4AE-3FC7-4500-8F5B-536F867A9DC0}" presName="hierChild5" presStyleCnt="0"/>
      <dgm:spPr/>
    </dgm:pt>
    <dgm:pt modelId="{74430724-C447-4545-9BA5-11B1F884A852}" type="pres">
      <dgm:prSet presAssocID="{7FECB33E-0FBC-4C05-91AC-2A4C796F67D1}" presName="Name37" presStyleLbl="parChTrans1D2" presStyleIdx="1" presStyleCnt="2"/>
      <dgm:spPr/>
      <dgm:t>
        <a:bodyPr/>
        <a:lstStyle/>
        <a:p>
          <a:endParaRPr lang="cs-CZ"/>
        </a:p>
      </dgm:t>
    </dgm:pt>
    <dgm:pt modelId="{0BEF845C-09DE-402A-B7E1-E648EAD9DE9D}" type="pres">
      <dgm:prSet presAssocID="{9527DCED-91D6-4779-9EAC-ECDE13182F20}" presName="hierRoot2" presStyleCnt="0">
        <dgm:presLayoutVars>
          <dgm:hierBranch val="init"/>
        </dgm:presLayoutVars>
      </dgm:prSet>
      <dgm:spPr/>
    </dgm:pt>
    <dgm:pt modelId="{A5B661CA-828C-4FD7-8F73-CADA02A51529}" type="pres">
      <dgm:prSet presAssocID="{9527DCED-91D6-4779-9EAC-ECDE13182F20}" presName="rootComposite" presStyleCnt="0"/>
      <dgm:spPr/>
    </dgm:pt>
    <dgm:pt modelId="{D2DAC25E-AD0B-4668-9A20-E8C91F9143A3}" type="pres">
      <dgm:prSet presAssocID="{9527DCED-91D6-4779-9EAC-ECDE13182F20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4512A89-100F-4515-A87E-E146FF9532DC}" type="pres">
      <dgm:prSet presAssocID="{9527DCED-91D6-4779-9EAC-ECDE13182F20}" presName="rootConnector" presStyleLbl="node2" presStyleIdx="1" presStyleCnt="2"/>
      <dgm:spPr/>
      <dgm:t>
        <a:bodyPr/>
        <a:lstStyle/>
        <a:p>
          <a:endParaRPr lang="cs-CZ"/>
        </a:p>
      </dgm:t>
    </dgm:pt>
    <dgm:pt modelId="{0C7C4E0C-1A19-44B5-8004-E7D079F741C8}" type="pres">
      <dgm:prSet presAssocID="{9527DCED-91D6-4779-9EAC-ECDE13182F20}" presName="hierChild4" presStyleCnt="0"/>
      <dgm:spPr/>
    </dgm:pt>
    <dgm:pt modelId="{F3C0DFE9-4A84-4211-AD4E-1073593AFC03}" type="pres">
      <dgm:prSet presAssocID="{9527DCED-91D6-4779-9EAC-ECDE13182F20}" presName="hierChild5" presStyleCnt="0"/>
      <dgm:spPr/>
    </dgm:pt>
    <dgm:pt modelId="{FE169062-41F7-424F-B3CF-8808B0E80F64}" type="pres">
      <dgm:prSet presAssocID="{19DFC520-8930-4C8B-B413-0A69F86CD176}" presName="hierChild3" presStyleCnt="0"/>
      <dgm:spPr/>
    </dgm:pt>
  </dgm:ptLst>
  <dgm:cxnLst>
    <dgm:cxn modelId="{B54570C0-1833-4063-949E-9A3D326DDF72}" type="presOf" srcId="{7FECB33E-0FBC-4C05-91AC-2A4C796F67D1}" destId="{74430724-C447-4545-9BA5-11B1F884A852}" srcOrd="0" destOrd="0" presId="urn:microsoft.com/office/officeart/2005/8/layout/orgChart1"/>
    <dgm:cxn modelId="{858A6625-D0DB-489A-904A-13AE7F94E948}" type="presOf" srcId="{19DFC520-8930-4C8B-B413-0A69F86CD176}" destId="{8D7EC88F-0D19-4210-BB40-A4209E65218C}" srcOrd="1" destOrd="0" presId="urn:microsoft.com/office/officeart/2005/8/layout/orgChart1"/>
    <dgm:cxn modelId="{C0E982E4-B34C-4FAD-B8B8-A31A9372F843}" srcId="{096696FA-5DDA-4CFA-9583-6DAF8942BE3F}" destId="{19DFC520-8930-4C8B-B413-0A69F86CD176}" srcOrd="0" destOrd="0" parTransId="{A14B0346-06DD-470D-8BA4-647EBD859F8F}" sibTransId="{C1F6BC09-4295-47E1-BF51-BC2EE41A387B}"/>
    <dgm:cxn modelId="{EFE7418C-6FAE-4F29-94B6-D3FC447C911E}" type="presOf" srcId="{19DFC520-8930-4C8B-B413-0A69F86CD176}" destId="{8C8557EA-3EE0-4D7E-AA64-78E03FD21936}" srcOrd="0" destOrd="0" presId="urn:microsoft.com/office/officeart/2005/8/layout/orgChart1"/>
    <dgm:cxn modelId="{0B8666F6-B964-4A68-9033-C5B64F99E575}" srcId="{19DFC520-8930-4C8B-B413-0A69F86CD176}" destId="{BF8BF4AE-3FC7-4500-8F5B-536F867A9DC0}" srcOrd="0" destOrd="0" parTransId="{06039687-B51D-486F-9D7D-5E753EFA3071}" sibTransId="{989EB73D-C0FC-494A-B75F-B146F72AB96E}"/>
    <dgm:cxn modelId="{84BBE35D-2497-43A2-9297-00ED87C64BC3}" type="presOf" srcId="{9527DCED-91D6-4779-9EAC-ECDE13182F20}" destId="{D2DAC25E-AD0B-4668-9A20-E8C91F9143A3}" srcOrd="0" destOrd="0" presId="urn:microsoft.com/office/officeart/2005/8/layout/orgChart1"/>
    <dgm:cxn modelId="{E41B42C0-094C-4BFE-866F-E42AAB632291}" type="presOf" srcId="{BF8BF4AE-3FC7-4500-8F5B-536F867A9DC0}" destId="{DE8AF080-932E-4C48-91FD-DAF6206CC7F6}" srcOrd="1" destOrd="0" presId="urn:microsoft.com/office/officeart/2005/8/layout/orgChart1"/>
    <dgm:cxn modelId="{1A1EC77B-CAF5-4005-882C-A298A6F95A26}" type="presOf" srcId="{06039687-B51D-486F-9D7D-5E753EFA3071}" destId="{B4381B64-D9EB-4308-A53D-256A7702C7C1}" srcOrd="0" destOrd="0" presId="urn:microsoft.com/office/officeart/2005/8/layout/orgChart1"/>
    <dgm:cxn modelId="{97878B70-72B8-41DC-A40F-5AD8319D60BA}" type="presOf" srcId="{9527DCED-91D6-4779-9EAC-ECDE13182F20}" destId="{A4512A89-100F-4515-A87E-E146FF9532DC}" srcOrd="1" destOrd="0" presId="urn:microsoft.com/office/officeart/2005/8/layout/orgChart1"/>
    <dgm:cxn modelId="{0172387A-3403-471C-807D-4044BB482E76}" srcId="{19DFC520-8930-4C8B-B413-0A69F86CD176}" destId="{9527DCED-91D6-4779-9EAC-ECDE13182F20}" srcOrd="1" destOrd="0" parTransId="{7FECB33E-0FBC-4C05-91AC-2A4C796F67D1}" sibTransId="{6C17D81D-529D-4C2C-9C4A-7755C8B55505}"/>
    <dgm:cxn modelId="{92D36D12-3472-4BF2-9DE4-D04C52DCC78A}" type="presOf" srcId="{096696FA-5DDA-4CFA-9583-6DAF8942BE3F}" destId="{BDE9AB7F-1BC8-4046-A10E-2DA1AE2649D6}" srcOrd="0" destOrd="0" presId="urn:microsoft.com/office/officeart/2005/8/layout/orgChart1"/>
    <dgm:cxn modelId="{7D88CED8-FA2A-4658-A1DB-76EF42C77408}" type="presOf" srcId="{BF8BF4AE-3FC7-4500-8F5B-536F867A9DC0}" destId="{5C6D1F2C-4270-41FC-9559-8BCFBF72FC01}" srcOrd="0" destOrd="0" presId="urn:microsoft.com/office/officeart/2005/8/layout/orgChart1"/>
    <dgm:cxn modelId="{4A6D445B-E432-47D1-B98C-AFC98FB0F6D5}" type="presParOf" srcId="{BDE9AB7F-1BC8-4046-A10E-2DA1AE2649D6}" destId="{792EA9ED-F927-4252-B97F-C5041180F110}" srcOrd="0" destOrd="0" presId="urn:microsoft.com/office/officeart/2005/8/layout/orgChart1"/>
    <dgm:cxn modelId="{7B08D0F3-F1E6-4FE0-AD30-D1C02DFD5361}" type="presParOf" srcId="{792EA9ED-F927-4252-B97F-C5041180F110}" destId="{7FAE21EB-0A45-431D-ACF4-F2D7688BD5A1}" srcOrd="0" destOrd="0" presId="urn:microsoft.com/office/officeart/2005/8/layout/orgChart1"/>
    <dgm:cxn modelId="{A4C20852-60A6-49B1-866A-BEBC8B957114}" type="presParOf" srcId="{7FAE21EB-0A45-431D-ACF4-F2D7688BD5A1}" destId="{8C8557EA-3EE0-4D7E-AA64-78E03FD21936}" srcOrd="0" destOrd="0" presId="urn:microsoft.com/office/officeart/2005/8/layout/orgChart1"/>
    <dgm:cxn modelId="{D369EBA4-F173-4AED-97FD-1398F4C18446}" type="presParOf" srcId="{7FAE21EB-0A45-431D-ACF4-F2D7688BD5A1}" destId="{8D7EC88F-0D19-4210-BB40-A4209E65218C}" srcOrd="1" destOrd="0" presId="urn:microsoft.com/office/officeart/2005/8/layout/orgChart1"/>
    <dgm:cxn modelId="{99DB7502-FF0F-4DA2-B4BC-D93CD16E7137}" type="presParOf" srcId="{792EA9ED-F927-4252-B97F-C5041180F110}" destId="{A9414FA2-96F3-4F2E-8FD5-25F97CBA8D56}" srcOrd="1" destOrd="0" presId="urn:microsoft.com/office/officeart/2005/8/layout/orgChart1"/>
    <dgm:cxn modelId="{B501F8FA-5460-436C-A63D-2E6562894071}" type="presParOf" srcId="{A9414FA2-96F3-4F2E-8FD5-25F97CBA8D56}" destId="{B4381B64-D9EB-4308-A53D-256A7702C7C1}" srcOrd="0" destOrd="0" presId="urn:microsoft.com/office/officeart/2005/8/layout/orgChart1"/>
    <dgm:cxn modelId="{751A0BCA-82EB-4CDD-9C62-AE6E4A4C7E0B}" type="presParOf" srcId="{A9414FA2-96F3-4F2E-8FD5-25F97CBA8D56}" destId="{AB598882-6420-4EEF-B8F9-BA41243FB013}" srcOrd="1" destOrd="0" presId="urn:microsoft.com/office/officeart/2005/8/layout/orgChart1"/>
    <dgm:cxn modelId="{2667E1A1-C6C7-47FC-9DE7-573DBB0C832A}" type="presParOf" srcId="{AB598882-6420-4EEF-B8F9-BA41243FB013}" destId="{497552C4-8E98-4C0F-AC97-027786DC6224}" srcOrd="0" destOrd="0" presId="urn:microsoft.com/office/officeart/2005/8/layout/orgChart1"/>
    <dgm:cxn modelId="{A613D3CB-D9D0-4BEA-BAD7-979F3A8D9601}" type="presParOf" srcId="{497552C4-8E98-4C0F-AC97-027786DC6224}" destId="{5C6D1F2C-4270-41FC-9559-8BCFBF72FC01}" srcOrd="0" destOrd="0" presId="urn:microsoft.com/office/officeart/2005/8/layout/orgChart1"/>
    <dgm:cxn modelId="{244D5B62-697A-4697-8C93-904DDADD01BE}" type="presParOf" srcId="{497552C4-8E98-4C0F-AC97-027786DC6224}" destId="{DE8AF080-932E-4C48-91FD-DAF6206CC7F6}" srcOrd="1" destOrd="0" presId="urn:microsoft.com/office/officeart/2005/8/layout/orgChart1"/>
    <dgm:cxn modelId="{1E094C86-A4D0-4132-8C10-E2A57853A6C4}" type="presParOf" srcId="{AB598882-6420-4EEF-B8F9-BA41243FB013}" destId="{7AF554FE-83F2-434A-991E-4419316E8014}" srcOrd="1" destOrd="0" presId="urn:microsoft.com/office/officeart/2005/8/layout/orgChart1"/>
    <dgm:cxn modelId="{2E0FADFC-4C56-4E51-8B96-ABD59688E4E1}" type="presParOf" srcId="{AB598882-6420-4EEF-B8F9-BA41243FB013}" destId="{81986A7E-8CA7-4736-BBF2-34910884036F}" srcOrd="2" destOrd="0" presId="urn:microsoft.com/office/officeart/2005/8/layout/orgChart1"/>
    <dgm:cxn modelId="{0E7A41CF-7587-4FD3-BC4E-4B8A007F38AD}" type="presParOf" srcId="{A9414FA2-96F3-4F2E-8FD5-25F97CBA8D56}" destId="{74430724-C447-4545-9BA5-11B1F884A852}" srcOrd="2" destOrd="0" presId="urn:microsoft.com/office/officeart/2005/8/layout/orgChart1"/>
    <dgm:cxn modelId="{2D89B265-16D8-4146-A1F6-93004E0793E7}" type="presParOf" srcId="{A9414FA2-96F3-4F2E-8FD5-25F97CBA8D56}" destId="{0BEF845C-09DE-402A-B7E1-E648EAD9DE9D}" srcOrd="3" destOrd="0" presId="urn:microsoft.com/office/officeart/2005/8/layout/orgChart1"/>
    <dgm:cxn modelId="{DB156BBA-58F1-4FA2-8A76-1EF7193B7504}" type="presParOf" srcId="{0BEF845C-09DE-402A-B7E1-E648EAD9DE9D}" destId="{A5B661CA-828C-4FD7-8F73-CADA02A51529}" srcOrd="0" destOrd="0" presId="urn:microsoft.com/office/officeart/2005/8/layout/orgChart1"/>
    <dgm:cxn modelId="{D670D8E5-F07B-4058-8FB7-8183235CD8E9}" type="presParOf" srcId="{A5B661CA-828C-4FD7-8F73-CADA02A51529}" destId="{D2DAC25E-AD0B-4668-9A20-E8C91F9143A3}" srcOrd="0" destOrd="0" presId="urn:microsoft.com/office/officeart/2005/8/layout/orgChart1"/>
    <dgm:cxn modelId="{7874B430-9B91-4DB0-9EBD-D1B124512E00}" type="presParOf" srcId="{A5B661CA-828C-4FD7-8F73-CADA02A51529}" destId="{A4512A89-100F-4515-A87E-E146FF9532DC}" srcOrd="1" destOrd="0" presId="urn:microsoft.com/office/officeart/2005/8/layout/orgChart1"/>
    <dgm:cxn modelId="{8AA13C74-53C7-4487-A6B1-1AB902B68F02}" type="presParOf" srcId="{0BEF845C-09DE-402A-B7E1-E648EAD9DE9D}" destId="{0C7C4E0C-1A19-44B5-8004-E7D079F741C8}" srcOrd="1" destOrd="0" presId="urn:microsoft.com/office/officeart/2005/8/layout/orgChart1"/>
    <dgm:cxn modelId="{A88B5ED4-F757-4808-A738-DE0A8AB28069}" type="presParOf" srcId="{0BEF845C-09DE-402A-B7E1-E648EAD9DE9D}" destId="{F3C0DFE9-4A84-4211-AD4E-1073593AFC03}" srcOrd="2" destOrd="0" presId="urn:microsoft.com/office/officeart/2005/8/layout/orgChart1"/>
    <dgm:cxn modelId="{9410453F-3610-46C0-BC0F-D58EE90564DA}" type="presParOf" srcId="{792EA9ED-F927-4252-B97F-C5041180F110}" destId="{FE169062-41F7-424F-B3CF-8808B0E80F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086C07-B862-44B2-B82B-39621DEF0A3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74B01B1-EA6B-4922-9D80-76DBAA7D67C4}">
      <dgm:prSet/>
      <dgm:spPr/>
      <dgm:t>
        <a:bodyPr/>
        <a:lstStyle/>
        <a:p>
          <a:pPr rtl="0"/>
          <a:r>
            <a:rPr lang="cs-CZ" dirty="0" smtClean="0"/>
            <a:t>§ </a:t>
          </a:r>
          <a:r>
            <a:rPr lang="cs-CZ" dirty="0" smtClean="0">
              <a:effectLst/>
            </a:rPr>
            <a:t>2898 - </a:t>
          </a:r>
          <a:r>
            <a:rPr lang="cs-CZ" b="1" dirty="0" smtClean="0"/>
            <a:t>Nepřihlíží se k ujednání</a:t>
          </a:r>
          <a:r>
            <a:rPr lang="cs-CZ" dirty="0" smtClean="0"/>
            <a:t>, </a:t>
          </a:r>
          <a:endParaRPr lang="cs-CZ" dirty="0"/>
        </a:p>
      </dgm:t>
    </dgm:pt>
    <dgm:pt modelId="{ED781613-FBC1-42DA-854B-7A4A242D7B72}" type="parTrans" cxnId="{28C9CCD3-A271-45B8-A856-A28DA865EB51}">
      <dgm:prSet/>
      <dgm:spPr/>
      <dgm:t>
        <a:bodyPr/>
        <a:lstStyle/>
        <a:p>
          <a:endParaRPr lang="cs-CZ"/>
        </a:p>
      </dgm:t>
    </dgm:pt>
    <dgm:pt modelId="{28708FB5-E636-4CC0-82A7-8DB567D2BF72}" type="sibTrans" cxnId="{28C9CCD3-A271-45B8-A856-A28DA865EB51}">
      <dgm:prSet/>
      <dgm:spPr/>
      <dgm:t>
        <a:bodyPr/>
        <a:lstStyle/>
        <a:p>
          <a:endParaRPr lang="cs-CZ"/>
        </a:p>
      </dgm:t>
    </dgm:pt>
    <dgm:pt modelId="{FF87537B-D1D7-45CE-8655-E8CC54881E56}">
      <dgm:prSet/>
      <dgm:spPr/>
      <dgm:t>
        <a:bodyPr/>
        <a:lstStyle/>
        <a:p>
          <a:pPr rtl="0"/>
          <a:r>
            <a:rPr lang="cs-CZ" dirty="0" smtClean="0"/>
            <a:t>které předem vylučuje nebo omezuje povinnost k náhradě újmy způsobené člověku na jeho přirozených právech, </a:t>
          </a:r>
          <a:endParaRPr lang="cs-CZ" dirty="0"/>
        </a:p>
      </dgm:t>
    </dgm:pt>
    <dgm:pt modelId="{3BE4D877-B0EA-41D6-B9CE-2AE7ACF236D8}" type="parTrans" cxnId="{6DDD011B-E3A1-4427-9DAD-9856980F3C65}">
      <dgm:prSet/>
      <dgm:spPr/>
      <dgm:t>
        <a:bodyPr/>
        <a:lstStyle/>
        <a:p>
          <a:endParaRPr lang="cs-CZ"/>
        </a:p>
      </dgm:t>
    </dgm:pt>
    <dgm:pt modelId="{31BA1136-0BF6-49D1-A6CD-8E1EBCB8767B}" type="sibTrans" cxnId="{6DDD011B-E3A1-4427-9DAD-9856980F3C65}">
      <dgm:prSet/>
      <dgm:spPr/>
      <dgm:t>
        <a:bodyPr/>
        <a:lstStyle/>
        <a:p>
          <a:endParaRPr lang="cs-CZ"/>
        </a:p>
      </dgm:t>
    </dgm:pt>
    <dgm:pt modelId="{1D4C63A5-86B1-462C-968A-1C73C2ACDD21}">
      <dgm:prSet/>
      <dgm:spPr/>
      <dgm:t>
        <a:bodyPr/>
        <a:lstStyle/>
        <a:p>
          <a:pPr rtl="0"/>
          <a:r>
            <a:rPr lang="cs-CZ" dirty="0" smtClean="0"/>
            <a:t>způsobené úmyslně nebo z hrubé nedbalosti; </a:t>
          </a:r>
          <a:endParaRPr lang="cs-CZ" dirty="0"/>
        </a:p>
      </dgm:t>
    </dgm:pt>
    <dgm:pt modelId="{7AA8C7C6-5299-445E-80B7-77B059B02322}" type="parTrans" cxnId="{8FFA45CB-F0EB-4CBA-AA71-268BA93C58D0}">
      <dgm:prSet/>
      <dgm:spPr/>
      <dgm:t>
        <a:bodyPr/>
        <a:lstStyle/>
        <a:p>
          <a:endParaRPr lang="cs-CZ"/>
        </a:p>
      </dgm:t>
    </dgm:pt>
    <dgm:pt modelId="{90C13C02-3555-4EC4-9015-5AD4AA261E68}" type="sibTrans" cxnId="{8FFA45CB-F0EB-4CBA-AA71-268BA93C58D0}">
      <dgm:prSet/>
      <dgm:spPr/>
      <dgm:t>
        <a:bodyPr/>
        <a:lstStyle/>
        <a:p>
          <a:endParaRPr lang="cs-CZ"/>
        </a:p>
      </dgm:t>
    </dgm:pt>
    <dgm:pt modelId="{D00F8A82-D366-4B38-95C6-B64CB7863EB7}">
      <dgm:prSet/>
      <dgm:spPr/>
      <dgm:t>
        <a:bodyPr/>
        <a:lstStyle/>
        <a:p>
          <a:pPr rtl="0"/>
          <a:r>
            <a:rPr lang="cs-CZ" dirty="0" smtClean="0"/>
            <a:t>předem vylučuje nebo omezuje právo slabší strany na náhradu jakékoli újmy. </a:t>
          </a:r>
          <a:endParaRPr lang="cs-CZ" dirty="0"/>
        </a:p>
      </dgm:t>
    </dgm:pt>
    <dgm:pt modelId="{21773D49-0F5D-49DE-842D-3FDB4D7A2BB9}" type="parTrans" cxnId="{C67002A4-90EF-4A72-A92A-305CA79F950C}">
      <dgm:prSet/>
      <dgm:spPr/>
      <dgm:t>
        <a:bodyPr/>
        <a:lstStyle/>
        <a:p>
          <a:endParaRPr lang="cs-CZ"/>
        </a:p>
      </dgm:t>
    </dgm:pt>
    <dgm:pt modelId="{03476EF4-2A6F-419D-9B18-DF1C311C5ED2}" type="sibTrans" cxnId="{C67002A4-90EF-4A72-A92A-305CA79F950C}">
      <dgm:prSet/>
      <dgm:spPr/>
      <dgm:t>
        <a:bodyPr/>
        <a:lstStyle/>
        <a:p>
          <a:endParaRPr lang="cs-CZ"/>
        </a:p>
      </dgm:t>
    </dgm:pt>
    <dgm:pt modelId="{D9ED74C3-1D25-4E2D-A2AD-9785FB44FB5B}">
      <dgm:prSet/>
      <dgm:spPr/>
      <dgm:t>
        <a:bodyPr/>
        <a:lstStyle/>
        <a:p>
          <a:pPr rtl="0"/>
          <a:endParaRPr lang="cs-CZ" dirty="0"/>
        </a:p>
      </dgm:t>
    </dgm:pt>
    <dgm:pt modelId="{48DAA4C9-7BBF-436D-943C-F1F23F76EDF9}" type="parTrans" cxnId="{53960813-E6BC-4975-8D38-2938E380B56F}">
      <dgm:prSet/>
      <dgm:spPr/>
      <dgm:t>
        <a:bodyPr/>
        <a:lstStyle/>
        <a:p>
          <a:endParaRPr lang="cs-CZ"/>
        </a:p>
      </dgm:t>
    </dgm:pt>
    <dgm:pt modelId="{ECA8825F-1CBE-4463-A0DA-415730A21808}" type="sibTrans" cxnId="{53960813-E6BC-4975-8D38-2938E380B56F}">
      <dgm:prSet/>
      <dgm:spPr/>
      <dgm:t>
        <a:bodyPr/>
        <a:lstStyle/>
        <a:p>
          <a:endParaRPr lang="cs-CZ"/>
        </a:p>
      </dgm:t>
    </dgm:pt>
    <dgm:pt modelId="{CE16D36C-B7A1-48EA-8CC3-9C2F5FA8BD90}">
      <dgm:prSet/>
      <dgm:spPr/>
      <dgm:t>
        <a:bodyPr/>
        <a:lstStyle/>
        <a:p>
          <a:pPr rtl="0"/>
          <a:endParaRPr lang="cs-CZ" dirty="0"/>
        </a:p>
      </dgm:t>
    </dgm:pt>
    <dgm:pt modelId="{003E95A4-4A75-40E7-8D5A-A2D1BAD8C6FF}" type="parTrans" cxnId="{2000D292-5BC6-4D69-914B-EC67DA7EB821}">
      <dgm:prSet/>
      <dgm:spPr/>
      <dgm:t>
        <a:bodyPr/>
        <a:lstStyle/>
        <a:p>
          <a:endParaRPr lang="cs-CZ"/>
        </a:p>
      </dgm:t>
    </dgm:pt>
    <dgm:pt modelId="{21FE7AC4-42D0-4DC2-BA0B-26AB5A6AF9E1}" type="sibTrans" cxnId="{2000D292-5BC6-4D69-914B-EC67DA7EB821}">
      <dgm:prSet/>
      <dgm:spPr/>
      <dgm:t>
        <a:bodyPr/>
        <a:lstStyle/>
        <a:p>
          <a:endParaRPr lang="cs-CZ"/>
        </a:p>
      </dgm:t>
    </dgm:pt>
    <dgm:pt modelId="{076583C5-3393-42DA-95D4-15F3C97C821C}">
      <dgm:prSet/>
      <dgm:spPr/>
      <dgm:t>
        <a:bodyPr/>
        <a:lstStyle/>
        <a:p>
          <a:pPr rtl="0"/>
          <a:endParaRPr lang="cs-CZ" dirty="0"/>
        </a:p>
      </dgm:t>
    </dgm:pt>
    <dgm:pt modelId="{C181432C-BD6E-4A53-A4B7-2AC9FEEFA7C3}" type="parTrans" cxnId="{81DD2321-E690-4973-8C81-B8D0D7002287}">
      <dgm:prSet/>
      <dgm:spPr/>
      <dgm:t>
        <a:bodyPr/>
        <a:lstStyle/>
        <a:p>
          <a:endParaRPr lang="cs-CZ"/>
        </a:p>
      </dgm:t>
    </dgm:pt>
    <dgm:pt modelId="{C491AC7A-B298-4B3D-A08C-3C0F6838E862}" type="sibTrans" cxnId="{81DD2321-E690-4973-8C81-B8D0D7002287}">
      <dgm:prSet/>
      <dgm:spPr/>
      <dgm:t>
        <a:bodyPr/>
        <a:lstStyle/>
        <a:p>
          <a:endParaRPr lang="cs-CZ"/>
        </a:p>
      </dgm:t>
    </dgm:pt>
    <dgm:pt modelId="{4D52F986-27CF-4D03-8FD5-605C65539396}" type="pres">
      <dgm:prSet presAssocID="{9E086C07-B862-44B2-B82B-39621DEF0A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639954A-CCC8-435E-B47E-4BFF7477AFE9}" type="pres">
      <dgm:prSet presAssocID="{274B01B1-EA6B-4922-9D80-76DBAA7D67C4}" presName="parentText" presStyleLbl="node1" presStyleIdx="0" presStyleCnt="1" custLinFactNeighborX="-251" custLinFactNeighborY="-7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EE7BC3-2D5F-4F59-AE42-211D1D5A7C44}" type="pres">
      <dgm:prSet presAssocID="{274B01B1-EA6B-4922-9D80-76DBAA7D67C4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2994CBE-761A-46F9-9F51-AF5C35DA6713}" type="presOf" srcId="{D9ED74C3-1D25-4E2D-A2AD-9785FB44FB5B}" destId="{E7EE7BC3-2D5F-4F59-AE42-211D1D5A7C44}" srcOrd="0" destOrd="2" presId="urn:microsoft.com/office/officeart/2005/8/layout/vList2"/>
    <dgm:cxn modelId="{4B4D848C-3127-41FA-ACDA-4656CD5FC66B}" type="presOf" srcId="{FF87537B-D1D7-45CE-8655-E8CC54881E56}" destId="{E7EE7BC3-2D5F-4F59-AE42-211D1D5A7C44}" srcOrd="0" destOrd="1" presId="urn:microsoft.com/office/officeart/2005/8/layout/vList2"/>
    <dgm:cxn modelId="{A3E0499A-F77F-453D-AFE6-19A525E2C6C4}" type="presOf" srcId="{D00F8A82-D366-4B38-95C6-B64CB7863EB7}" destId="{E7EE7BC3-2D5F-4F59-AE42-211D1D5A7C44}" srcOrd="0" destOrd="5" presId="urn:microsoft.com/office/officeart/2005/8/layout/vList2"/>
    <dgm:cxn modelId="{8FFA45CB-F0EB-4CBA-AA71-268BA93C58D0}" srcId="{274B01B1-EA6B-4922-9D80-76DBAA7D67C4}" destId="{1D4C63A5-86B1-462C-968A-1C73C2ACDD21}" srcOrd="3" destOrd="0" parTransId="{7AA8C7C6-5299-445E-80B7-77B059B02322}" sibTransId="{90C13C02-3555-4EC4-9015-5AD4AA261E68}"/>
    <dgm:cxn modelId="{BA2C944C-BEC8-4503-89C9-09AEBA97D635}" type="presOf" srcId="{1D4C63A5-86B1-462C-968A-1C73C2ACDD21}" destId="{E7EE7BC3-2D5F-4F59-AE42-211D1D5A7C44}" srcOrd="0" destOrd="3" presId="urn:microsoft.com/office/officeart/2005/8/layout/vList2"/>
    <dgm:cxn modelId="{37597E2B-9013-424E-8632-AFBD0158E5B0}" type="presOf" srcId="{274B01B1-EA6B-4922-9D80-76DBAA7D67C4}" destId="{6639954A-CCC8-435E-B47E-4BFF7477AFE9}" srcOrd="0" destOrd="0" presId="urn:microsoft.com/office/officeart/2005/8/layout/vList2"/>
    <dgm:cxn modelId="{C67002A4-90EF-4A72-A92A-305CA79F950C}" srcId="{274B01B1-EA6B-4922-9D80-76DBAA7D67C4}" destId="{D00F8A82-D366-4B38-95C6-B64CB7863EB7}" srcOrd="5" destOrd="0" parTransId="{21773D49-0F5D-49DE-842D-3FDB4D7A2BB9}" sibTransId="{03476EF4-2A6F-419D-9B18-DF1C311C5ED2}"/>
    <dgm:cxn modelId="{6DDD011B-E3A1-4427-9DAD-9856980F3C65}" srcId="{274B01B1-EA6B-4922-9D80-76DBAA7D67C4}" destId="{FF87537B-D1D7-45CE-8655-E8CC54881E56}" srcOrd="1" destOrd="0" parTransId="{3BE4D877-B0EA-41D6-B9CE-2AE7ACF236D8}" sibTransId="{31BA1136-0BF6-49D1-A6CD-8E1EBCB8767B}"/>
    <dgm:cxn modelId="{744A5EAB-6FF4-4622-A8D1-6B81AC9A537B}" type="presOf" srcId="{CE16D36C-B7A1-48EA-8CC3-9C2F5FA8BD90}" destId="{E7EE7BC3-2D5F-4F59-AE42-211D1D5A7C44}" srcOrd="0" destOrd="4" presId="urn:microsoft.com/office/officeart/2005/8/layout/vList2"/>
    <dgm:cxn modelId="{81DD2321-E690-4973-8C81-B8D0D7002287}" srcId="{274B01B1-EA6B-4922-9D80-76DBAA7D67C4}" destId="{076583C5-3393-42DA-95D4-15F3C97C821C}" srcOrd="0" destOrd="0" parTransId="{C181432C-BD6E-4A53-A4B7-2AC9FEEFA7C3}" sibTransId="{C491AC7A-B298-4B3D-A08C-3C0F6838E862}"/>
    <dgm:cxn modelId="{948E6B4F-87D5-48A7-9625-06D41ECF3C5E}" type="presOf" srcId="{9E086C07-B862-44B2-B82B-39621DEF0A39}" destId="{4D52F986-27CF-4D03-8FD5-605C65539396}" srcOrd="0" destOrd="0" presId="urn:microsoft.com/office/officeart/2005/8/layout/vList2"/>
    <dgm:cxn modelId="{53960813-E6BC-4975-8D38-2938E380B56F}" srcId="{274B01B1-EA6B-4922-9D80-76DBAA7D67C4}" destId="{D9ED74C3-1D25-4E2D-A2AD-9785FB44FB5B}" srcOrd="2" destOrd="0" parTransId="{48DAA4C9-7BBF-436D-943C-F1F23F76EDF9}" sibTransId="{ECA8825F-1CBE-4463-A0DA-415730A21808}"/>
    <dgm:cxn modelId="{2000D292-5BC6-4D69-914B-EC67DA7EB821}" srcId="{274B01B1-EA6B-4922-9D80-76DBAA7D67C4}" destId="{CE16D36C-B7A1-48EA-8CC3-9C2F5FA8BD90}" srcOrd="4" destOrd="0" parTransId="{003E95A4-4A75-40E7-8D5A-A2D1BAD8C6FF}" sibTransId="{21FE7AC4-42D0-4DC2-BA0B-26AB5A6AF9E1}"/>
    <dgm:cxn modelId="{450F768A-9318-4928-B25E-99A37E23C853}" type="presOf" srcId="{076583C5-3393-42DA-95D4-15F3C97C821C}" destId="{E7EE7BC3-2D5F-4F59-AE42-211D1D5A7C44}" srcOrd="0" destOrd="0" presId="urn:microsoft.com/office/officeart/2005/8/layout/vList2"/>
    <dgm:cxn modelId="{28C9CCD3-A271-45B8-A856-A28DA865EB51}" srcId="{9E086C07-B862-44B2-B82B-39621DEF0A39}" destId="{274B01B1-EA6B-4922-9D80-76DBAA7D67C4}" srcOrd="0" destOrd="0" parTransId="{ED781613-FBC1-42DA-854B-7A4A242D7B72}" sibTransId="{28708FB5-E636-4CC0-82A7-8DB567D2BF72}"/>
    <dgm:cxn modelId="{5509FB35-C0EB-43A3-93D9-AB2DCE9531A0}" type="presParOf" srcId="{4D52F986-27CF-4D03-8FD5-605C65539396}" destId="{6639954A-CCC8-435E-B47E-4BFF7477AFE9}" srcOrd="0" destOrd="0" presId="urn:microsoft.com/office/officeart/2005/8/layout/vList2"/>
    <dgm:cxn modelId="{3027C193-3683-42E3-8DC4-BA9A815894AE}" type="presParOf" srcId="{4D52F986-27CF-4D03-8FD5-605C65539396}" destId="{E7EE7BC3-2D5F-4F59-AE42-211D1D5A7C4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8950F6-84B9-448F-BB4C-B42D220EE22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A878CBD-365A-49C7-957C-B429C55C5031}">
      <dgm:prSet/>
      <dgm:spPr/>
      <dgm:t>
        <a:bodyPr/>
        <a:lstStyle/>
        <a:p>
          <a:pPr rtl="0"/>
          <a:r>
            <a:rPr lang="cs-CZ" b="1" smtClean="0"/>
            <a:t>Nutná obrana</a:t>
          </a:r>
          <a:endParaRPr lang="cs-CZ"/>
        </a:p>
      </dgm:t>
    </dgm:pt>
    <dgm:pt modelId="{0DC5D970-6ED1-4F4F-A941-D4C8CF14832E}" type="parTrans" cxnId="{DAC3E47F-1EE0-4156-9E37-B738333D76CF}">
      <dgm:prSet/>
      <dgm:spPr/>
      <dgm:t>
        <a:bodyPr/>
        <a:lstStyle/>
        <a:p>
          <a:endParaRPr lang="cs-CZ"/>
        </a:p>
      </dgm:t>
    </dgm:pt>
    <dgm:pt modelId="{29977154-568B-4515-83C8-6AA4C19F011B}" type="sibTrans" cxnId="{DAC3E47F-1EE0-4156-9E37-B738333D76CF}">
      <dgm:prSet/>
      <dgm:spPr/>
      <dgm:t>
        <a:bodyPr/>
        <a:lstStyle/>
        <a:p>
          <a:endParaRPr lang="cs-CZ"/>
        </a:p>
      </dgm:t>
    </dgm:pt>
    <dgm:pt modelId="{D515BA33-4C8D-4FAB-9CE6-C8578A3B94C1}">
      <dgm:prSet/>
      <dgm:spPr/>
      <dgm:t>
        <a:bodyPr/>
        <a:lstStyle/>
        <a:p>
          <a:pPr rtl="0"/>
          <a:r>
            <a:rPr lang="cs-CZ" smtClean="0"/>
            <a:t>Před útokem</a:t>
          </a:r>
          <a:r>
            <a:rPr lang="cs-CZ" b="1" smtClean="0"/>
            <a:t> </a:t>
          </a:r>
          <a:endParaRPr lang="cs-CZ"/>
        </a:p>
      </dgm:t>
    </dgm:pt>
    <dgm:pt modelId="{501480BA-F4EB-465A-B25D-6184AA0F895A}" type="parTrans" cxnId="{28B264F3-9B10-4503-A940-0F968C651011}">
      <dgm:prSet/>
      <dgm:spPr/>
      <dgm:t>
        <a:bodyPr/>
        <a:lstStyle/>
        <a:p>
          <a:endParaRPr lang="cs-CZ"/>
        </a:p>
      </dgm:t>
    </dgm:pt>
    <dgm:pt modelId="{59A52730-35B3-48DC-8943-5B127C2DBAE2}" type="sibTrans" cxnId="{28B264F3-9B10-4503-A940-0F968C651011}">
      <dgm:prSet/>
      <dgm:spPr/>
      <dgm:t>
        <a:bodyPr/>
        <a:lstStyle/>
        <a:p>
          <a:endParaRPr lang="cs-CZ"/>
        </a:p>
      </dgm:t>
    </dgm:pt>
    <dgm:pt modelId="{F61EBF15-019B-438C-B68C-B4612E31CC0C}">
      <dgm:prSet/>
      <dgm:spPr/>
      <dgm:t>
        <a:bodyPr/>
        <a:lstStyle/>
        <a:p>
          <a:pPr rtl="0"/>
          <a:r>
            <a:rPr lang="cs-CZ" b="1" smtClean="0"/>
            <a:t>Krajní nouze</a:t>
          </a:r>
          <a:endParaRPr lang="cs-CZ"/>
        </a:p>
      </dgm:t>
    </dgm:pt>
    <dgm:pt modelId="{92CAAC05-B5CF-4673-A5C5-521524C4F249}" type="parTrans" cxnId="{AFD0A4B3-FC11-4F28-B33C-1ED1B2B94223}">
      <dgm:prSet/>
      <dgm:spPr/>
      <dgm:t>
        <a:bodyPr/>
        <a:lstStyle/>
        <a:p>
          <a:endParaRPr lang="cs-CZ"/>
        </a:p>
      </dgm:t>
    </dgm:pt>
    <dgm:pt modelId="{A98A92BF-DCD5-4251-B036-3FBEC6B41B69}" type="sibTrans" cxnId="{AFD0A4B3-FC11-4F28-B33C-1ED1B2B94223}">
      <dgm:prSet/>
      <dgm:spPr/>
      <dgm:t>
        <a:bodyPr/>
        <a:lstStyle/>
        <a:p>
          <a:endParaRPr lang="cs-CZ"/>
        </a:p>
      </dgm:t>
    </dgm:pt>
    <dgm:pt modelId="{C46742E3-501A-4D05-B769-00DC1DFB0F5D}">
      <dgm:prSet/>
      <dgm:spPr/>
      <dgm:t>
        <a:bodyPr/>
        <a:lstStyle/>
        <a:p>
          <a:pPr rtl="0"/>
          <a:r>
            <a:rPr lang="cs-CZ" smtClean="0"/>
            <a:t>Před hrozící újmou</a:t>
          </a:r>
          <a:endParaRPr lang="cs-CZ"/>
        </a:p>
      </dgm:t>
    </dgm:pt>
    <dgm:pt modelId="{103A11BF-CCB1-42DD-862A-E9E1E7019BD2}" type="parTrans" cxnId="{0E0CAFBA-9276-4CD6-A5EE-58AA60CC245B}">
      <dgm:prSet/>
      <dgm:spPr/>
      <dgm:t>
        <a:bodyPr/>
        <a:lstStyle/>
        <a:p>
          <a:endParaRPr lang="cs-CZ"/>
        </a:p>
      </dgm:t>
    </dgm:pt>
    <dgm:pt modelId="{358C371B-5D62-4395-8156-977CF5B94417}" type="sibTrans" cxnId="{0E0CAFBA-9276-4CD6-A5EE-58AA60CC245B}">
      <dgm:prSet/>
      <dgm:spPr/>
      <dgm:t>
        <a:bodyPr/>
        <a:lstStyle/>
        <a:p>
          <a:endParaRPr lang="cs-CZ"/>
        </a:p>
      </dgm:t>
    </dgm:pt>
    <dgm:pt modelId="{AC3DD7B2-F504-4ED0-881D-38BCED78F141}">
      <dgm:prSet/>
      <dgm:spPr/>
      <dgm:t>
        <a:bodyPr/>
        <a:lstStyle/>
        <a:p>
          <a:pPr rtl="0"/>
          <a:r>
            <a:rPr lang="cs-CZ" dirty="0" smtClean="0"/>
            <a:t>Omluvitelné vzrušení</a:t>
          </a:r>
          <a:endParaRPr lang="cs-CZ" dirty="0"/>
        </a:p>
      </dgm:t>
    </dgm:pt>
    <dgm:pt modelId="{D7D23FD8-3717-4C8E-8C34-04800158FC7F}" type="parTrans" cxnId="{80C19DFB-0432-46D7-AA3E-B0C40AF94C9D}">
      <dgm:prSet/>
      <dgm:spPr/>
      <dgm:t>
        <a:bodyPr/>
        <a:lstStyle/>
        <a:p>
          <a:endParaRPr lang="cs-CZ"/>
        </a:p>
      </dgm:t>
    </dgm:pt>
    <dgm:pt modelId="{BD626734-63A9-4E18-8E60-597C0C2703B6}" type="sibTrans" cxnId="{80C19DFB-0432-46D7-AA3E-B0C40AF94C9D}">
      <dgm:prSet/>
      <dgm:spPr/>
      <dgm:t>
        <a:bodyPr/>
        <a:lstStyle/>
        <a:p>
          <a:endParaRPr lang="cs-CZ"/>
        </a:p>
      </dgm:t>
    </dgm:pt>
    <dgm:pt modelId="{2B585FF8-71A0-4886-A2B2-06EE87202AF9}">
      <dgm:prSet/>
      <dgm:spPr/>
      <dgm:t>
        <a:bodyPr/>
        <a:lstStyle/>
        <a:p>
          <a:pPr rtl="0"/>
          <a:r>
            <a:rPr lang="cs-CZ" dirty="0" smtClean="0"/>
            <a:t>Při posouzení, zda někdo jednal v nutné obraně, anebo v krajní nouzi, se přihlédne i k omluvitelnému vzrušení mysli</a:t>
          </a:r>
          <a:endParaRPr lang="cs-CZ" dirty="0"/>
        </a:p>
      </dgm:t>
    </dgm:pt>
    <dgm:pt modelId="{42FA9003-A1F4-4C8B-BBE3-67B573B829F2}" type="parTrans" cxnId="{61E50CB0-2E60-4329-A920-9ED58BF50EB1}">
      <dgm:prSet/>
      <dgm:spPr/>
      <dgm:t>
        <a:bodyPr/>
        <a:lstStyle/>
        <a:p>
          <a:endParaRPr lang="cs-CZ"/>
        </a:p>
      </dgm:t>
    </dgm:pt>
    <dgm:pt modelId="{2C88D08A-E323-4A1A-A29E-CA38B7FB1418}" type="sibTrans" cxnId="{61E50CB0-2E60-4329-A920-9ED58BF50EB1}">
      <dgm:prSet/>
      <dgm:spPr/>
      <dgm:t>
        <a:bodyPr/>
        <a:lstStyle/>
        <a:p>
          <a:endParaRPr lang="cs-CZ"/>
        </a:p>
      </dgm:t>
    </dgm:pt>
    <dgm:pt modelId="{653E1FB5-4BB1-42F5-A3E8-D00E897DE949}" type="pres">
      <dgm:prSet presAssocID="{AB8950F6-84B9-448F-BB4C-B42D220EE22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9100B0E-AE0D-4413-82F5-BD3C75B65B4F}" type="pres">
      <dgm:prSet presAssocID="{3A878CBD-365A-49C7-957C-B429C55C5031}" presName="composite" presStyleCnt="0"/>
      <dgm:spPr/>
    </dgm:pt>
    <dgm:pt modelId="{7F395202-EC38-4AB8-907B-F6098A8F7EDA}" type="pres">
      <dgm:prSet presAssocID="{3A878CBD-365A-49C7-957C-B429C55C503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A249E3-A819-4C84-A4BC-D9837207E05E}" type="pres">
      <dgm:prSet presAssocID="{3A878CBD-365A-49C7-957C-B429C55C503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77E516-EA30-4B0F-BBA3-906A913DBD1A}" type="pres">
      <dgm:prSet presAssocID="{29977154-568B-4515-83C8-6AA4C19F011B}" presName="space" presStyleCnt="0"/>
      <dgm:spPr/>
    </dgm:pt>
    <dgm:pt modelId="{C58A625B-94D0-4476-9246-B32FFF7D2670}" type="pres">
      <dgm:prSet presAssocID="{F61EBF15-019B-438C-B68C-B4612E31CC0C}" presName="composite" presStyleCnt="0"/>
      <dgm:spPr/>
    </dgm:pt>
    <dgm:pt modelId="{6F7980E6-47C4-482C-B6B5-B769177DB586}" type="pres">
      <dgm:prSet presAssocID="{F61EBF15-019B-438C-B68C-B4612E31CC0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61DDDF-6325-40CF-A65E-CDC2E2BCB953}" type="pres">
      <dgm:prSet presAssocID="{F61EBF15-019B-438C-B68C-B4612E31CC0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70AD32-CA3A-453C-B0E5-850559A90128}" type="pres">
      <dgm:prSet presAssocID="{A98A92BF-DCD5-4251-B036-3FBEC6B41B69}" presName="space" presStyleCnt="0"/>
      <dgm:spPr/>
    </dgm:pt>
    <dgm:pt modelId="{866847CC-7F7C-402E-A661-E6127DE90CA7}" type="pres">
      <dgm:prSet presAssocID="{AC3DD7B2-F504-4ED0-881D-38BCED78F141}" presName="composite" presStyleCnt="0"/>
      <dgm:spPr/>
    </dgm:pt>
    <dgm:pt modelId="{E04B2CB9-BA52-4675-955E-C5EA7F7CEC19}" type="pres">
      <dgm:prSet presAssocID="{AC3DD7B2-F504-4ED0-881D-38BCED78F14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D41F59-D2DF-4F8C-8C98-7B3C0575FAA2}" type="pres">
      <dgm:prSet presAssocID="{AC3DD7B2-F504-4ED0-881D-38BCED78F14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8B264F3-9B10-4503-A940-0F968C651011}" srcId="{3A878CBD-365A-49C7-957C-B429C55C5031}" destId="{D515BA33-4C8D-4FAB-9CE6-C8578A3B94C1}" srcOrd="0" destOrd="0" parTransId="{501480BA-F4EB-465A-B25D-6184AA0F895A}" sibTransId="{59A52730-35B3-48DC-8943-5B127C2DBAE2}"/>
    <dgm:cxn modelId="{798B0A63-841D-4E95-ABA1-201019E8BF31}" type="presOf" srcId="{AB8950F6-84B9-448F-BB4C-B42D220EE22F}" destId="{653E1FB5-4BB1-42F5-A3E8-D00E897DE949}" srcOrd="0" destOrd="0" presId="urn:microsoft.com/office/officeart/2005/8/layout/hList1"/>
    <dgm:cxn modelId="{3B99A41C-2D1F-488B-A669-C6CD9CE6C100}" type="presOf" srcId="{AC3DD7B2-F504-4ED0-881D-38BCED78F141}" destId="{E04B2CB9-BA52-4675-955E-C5EA7F7CEC19}" srcOrd="0" destOrd="0" presId="urn:microsoft.com/office/officeart/2005/8/layout/hList1"/>
    <dgm:cxn modelId="{AFD0A4B3-FC11-4F28-B33C-1ED1B2B94223}" srcId="{AB8950F6-84B9-448F-BB4C-B42D220EE22F}" destId="{F61EBF15-019B-438C-B68C-B4612E31CC0C}" srcOrd="1" destOrd="0" parTransId="{92CAAC05-B5CF-4673-A5C5-521524C4F249}" sibTransId="{A98A92BF-DCD5-4251-B036-3FBEC6B41B69}"/>
    <dgm:cxn modelId="{AB684E64-A0AE-42B8-8979-7ACACE51CEF6}" type="presOf" srcId="{2B585FF8-71A0-4886-A2B2-06EE87202AF9}" destId="{D1D41F59-D2DF-4F8C-8C98-7B3C0575FAA2}" srcOrd="0" destOrd="0" presId="urn:microsoft.com/office/officeart/2005/8/layout/hList1"/>
    <dgm:cxn modelId="{B27E8D19-3F11-4B42-A1C9-061289C0F61A}" type="presOf" srcId="{F61EBF15-019B-438C-B68C-B4612E31CC0C}" destId="{6F7980E6-47C4-482C-B6B5-B769177DB586}" srcOrd="0" destOrd="0" presId="urn:microsoft.com/office/officeart/2005/8/layout/hList1"/>
    <dgm:cxn modelId="{80C19DFB-0432-46D7-AA3E-B0C40AF94C9D}" srcId="{AB8950F6-84B9-448F-BB4C-B42D220EE22F}" destId="{AC3DD7B2-F504-4ED0-881D-38BCED78F141}" srcOrd="2" destOrd="0" parTransId="{D7D23FD8-3717-4C8E-8C34-04800158FC7F}" sibTransId="{BD626734-63A9-4E18-8E60-597C0C2703B6}"/>
    <dgm:cxn modelId="{0E0CAFBA-9276-4CD6-A5EE-58AA60CC245B}" srcId="{F61EBF15-019B-438C-B68C-B4612E31CC0C}" destId="{C46742E3-501A-4D05-B769-00DC1DFB0F5D}" srcOrd="0" destOrd="0" parTransId="{103A11BF-CCB1-42DD-862A-E9E1E7019BD2}" sibTransId="{358C371B-5D62-4395-8156-977CF5B94417}"/>
    <dgm:cxn modelId="{498B4977-6A41-4C0E-A2F4-8EB21111CF50}" type="presOf" srcId="{D515BA33-4C8D-4FAB-9CE6-C8578A3B94C1}" destId="{B5A249E3-A819-4C84-A4BC-D9837207E05E}" srcOrd="0" destOrd="0" presId="urn:microsoft.com/office/officeart/2005/8/layout/hList1"/>
    <dgm:cxn modelId="{61E50CB0-2E60-4329-A920-9ED58BF50EB1}" srcId="{AC3DD7B2-F504-4ED0-881D-38BCED78F141}" destId="{2B585FF8-71A0-4886-A2B2-06EE87202AF9}" srcOrd="0" destOrd="0" parTransId="{42FA9003-A1F4-4C8B-BBE3-67B573B829F2}" sibTransId="{2C88D08A-E323-4A1A-A29E-CA38B7FB1418}"/>
    <dgm:cxn modelId="{C0C7D682-5C5F-4567-AB41-C85308A55AAD}" type="presOf" srcId="{C46742E3-501A-4D05-B769-00DC1DFB0F5D}" destId="{EF61DDDF-6325-40CF-A65E-CDC2E2BCB953}" srcOrd="0" destOrd="0" presId="urn:microsoft.com/office/officeart/2005/8/layout/hList1"/>
    <dgm:cxn modelId="{DAC3E47F-1EE0-4156-9E37-B738333D76CF}" srcId="{AB8950F6-84B9-448F-BB4C-B42D220EE22F}" destId="{3A878CBD-365A-49C7-957C-B429C55C5031}" srcOrd="0" destOrd="0" parTransId="{0DC5D970-6ED1-4F4F-A941-D4C8CF14832E}" sibTransId="{29977154-568B-4515-83C8-6AA4C19F011B}"/>
    <dgm:cxn modelId="{602D365B-2BAA-4117-8E7B-9397F2FD2B88}" type="presOf" srcId="{3A878CBD-365A-49C7-957C-B429C55C5031}" destId="{7F395202-EC38-4AB8-907B-F6098A8F7EDA}" srcOrd="0" destOrd="0" presId="urn:microsoft.com/office/officeart/2005/8/layout/hList1"/>
    <dgm:cxn modelId="{286BD6E6-B5A1-4692-AE58-DAC7F350F841}" type="presParOf" srcId="{653E1FB5-4BB1-42F5-A3E8-D00E897DE949}" destId="{B9100B0E-AE0D-4413-82F5-BD3C75B65B4F}" srcOrd="0" destOrd="0" presId="urn:microsoft.com/office/officeart/2005/8/layout/hList1"/>
    <dgm:cxn modelId="{A85F48D6-4782-479A-9FC9-7C79613A620A}" type="presParOf" srcId="{B9100B0E-AE0D-4413-82F5-BD3C75B65B4F}" destId="{7F395202-EC38-4AB8-907B-F6098A8F7EDA}" srcOrd="0" destOrd="0" presId="urn:microsoft.com/office/officeart/2005/8/layout/hList1"/>
    <dgm:cxn modelId="{B011BBAA-5EC1-4316-A3A4-FA056627BD52}" type="presParOf" srcId="{B9100B0E-AE0D-4413-82F5-BD3C75B65B4F}" destId="{B5A249E3-A819-4C84-A4BC-D9837207E05E}" srcOrd="1" destOrd="0" presId="urn:microsoft.com/office/officeart/2005/8/layout/hList1"/>
    <dgm:cxn modelId="{04EE3E5D-9759-4E99-8F2C-00C3E65F7684}" type="presParOf" srcId="{653E1FB5-4BB1-42F5-A3E8-D00E897DE949}" destId="{8377E516-EA30-4B0F-BBA3-906A913DBD1A}" srcOrd="1" destOrd="0" presId="urn:microsoft.com/office/officeart/2005/8/layout/hList1"/>
    <dgm:cxn modelId="{AAF4E64B-2CD5-45C2-B4DF-2BC5F820C0AA}" type="presParOf" srcId="{653E1FB5-4BB1-42F5-A3E8-D00E897DE949}" destId="{C58A625B-94D0-4476-9246-B32FFF7D2670}" srcOrd="2" destOrd="0" presId="urn:microsoft.com/office/officeart/2005/8/layout/hList1"/>
    <dgm:cxn modelId="{AAD5FAD0-4672-40A5-8B81-784E523C643B}" type="presParOf" srcId="{C58A625B-94D0-4476-9246-B32FFF7D2670}" destId="{6F7980E6-47C4-482C-B6B5-B769177DB586}" srcOrd="0" destOrd="0" presId="urn:microsoft.com/office/officeart/2005/8/layout/hList1"/>
    <dgm:cxn modelId="{B58781F1-88DD-4458-BC09-E66337DB08E3}" type="presParOf" srcId="{C58A625B-94D0-4476-9246-B32FFF7D2670}" destId="{EF61DDDF-6325-40CF-A65E-CDC2E2BCB953}" srcOrd="1" destOrd="0" presId="urn:microsoft.com/office/officeart/2005/8/layout/hList1"/>
    <dgm:cxn modelId="{06493F9C-00E3-4808-A64D-69A2F7BFBFD0}" type="presParOf" srcId="{653E1FB5-4BB1-42F5-A3E8-D00E897DE949}" destId="{4E70AD32-CA3A-453C-B0E5-850559A90128}" srcOrd="3" destOrd="0" presId="urn:microsoft.com/office/officeart/2005/8/layout/hList1"/>
    <dgm:cxn modelId="{39FE7980-4987-4183-8D71-69144084A23F}" type="presParOf" srcId="{653E1FB5-4BB1-42F5-A3E8-D00E897DE949}" destId="{866847CC-7F7C-402E-A661-E6127DE90CA7}" srcOrd="4" destOrd="0" presId="urn:microsoft.com/office/officeart/2005/8/layout/hList1"/>
    <dgm:cxn modelId="{25F82570-87A5-47DB-B4C6-CFA2393619CD}" type="presParOf" srcId="{866847CC-7F7C-402E-A661-E6127DE90CA7}" destId="{E04B2CB9-BA52-4675-955E-C5EA7F7CEC19}" srcOrd="0" destOrd="0" presId="urn:microsoft.com/office/officeart/2005/8/layout/hList1"/>
    <dgm:cxn modelId="{727EAA66-2CE0-454C-BCD8-F19E648226E5}" type="presParOf" srcId="{866847CC-7F7C-402E-A661-E6127DE90CA7}" destId="{D1D41F59-D2DF-4F8C-8C98-7B3C0575FAA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C85BA4-A843-4C4B-B4EC-72E539510BC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2363560-CB82-4EDF-B481-00BF86E8C57E}">
      <dgm:prSet/>
      <dgm:spPr/>
      <dgm:t>
        <a:bodyPr/>
        <a:lstStyle/>
        <a:p>
          <a:pPr rtl="0"/>
          <a:r>
            <a:rPr lang="cs-CZ" dirty="0" smtClean="0"/>
            <a:t>prokáže-li, že mu ve splnění povinnosti ze smlouvy dočasně nebo trvale zabránila:</a:t>
          </a:r>
          <a:endParaRPr lang="cs-CZ" dirty="0"/>
        </a:p>
      </dgm:t>
    </dgm:pt>
    <dgm:pt modelId="{D3F9873B-A217-4DF1-8ED9-00019DC71934}" type="parTrans" cxnId="{927CE31D-D9D9-49DF-9CCA-2BE7465985FE}">
      <dgm:prSet/>
      <dgm:spPr/>
      <dgm:t>
        <a:bodyPr/>
        <a:lstStyle/>
        <a:p>
          <a:endParaRPr lang="cs-CZ"/>
        </a:p>
      </dgm:t>
    </dgm:pt>
    <dgm:pt modelId="{7A03A5E7-7099-4A63-8541-BC8F200A09F5}" type="sibTrans" cxnId="{927CE31D-D9D9-49DF-9CCA-2BE7465985FE}">
      <dgm:prSet/>
      <dgm:spPr/>
      <dgm:t>
        <a:bodyPr/>
        <a:lstStyle/>
        <a:p>
          <a:endParaRPr lang="cs-CZ"/>
        </a:p>
      </dgm:t>
    </dgm:pt>
    <dgm:pt modelId="{8D6A4756-54BA-41CB-BCB9-20861D831C9A}">
      <dgm:prSet/>
      <dgm:spPr/>
      <dgm:t>
        <a:bodyPr/>
        <a:lstStyle/>
        <a:p>
          <a:pPr rtl="0"/>
          <a:r>
            <a:rPr lang="cs-CZ" dirty="0" smtClean="0"/>
            <a:t>mimořádná </a:t>
          </a:r>
          <a:endParaRPr lang="cs-CZ" dirty="0"/>
        </a:p>
      </dgm:t>
    </dgm:pt>
    <dgm:pt modelId="{3E8D0ECE-794E-458D-B279-F888A1FB5E88}" type="parTrans" cxnId="{1D353E06-B23E-467B-8596-2CAAA9EF4D16}">
      <dgm:prSet/>
      <dgm:spPr/>
      <dgm:t>
        <a:bodyPr/>
        <a:lstStyle/>
        <a:p>
          <a:endParaRPr lang="cs-CZ"/>
        </a:p>
      </dgm:t>
    </dgm:pt>
    <dgm:pt modelId="{5126C613-667D-4EBD-9C68-C54FC10539B7}" type="sibTrans" cxnId="{1D353E06-B23E-467B-8596-2CAAA9EF4D16}">
      <dgm:prSet/>
      <dgm:spPr/>
      <dgm:t>
        <a:bodyPr/>
        <a:lstStyle/>
        <a:p>
          <a:endParaRPr lang="cs-CZ"/>
        </a:p>
      </dgm:t>
    </dgm:pt>
    <dgm:pt modelId="{B8532D29-E88F-4B06-BF0E-D5C57B98DD85}">
      <dgm:prSet/>
      <dgm:spPr/>
      <dgm:t>
        <a:bodyPr/>
        <a:lstStyle/>
        <a:p>
          <a:pPr rtl="0"/>
          <a:r>
            <a:rPr lang="cs-CZ" smtClean="0"/>
            <a:t>nepředvídatelná </a:t>
          </a:r>
          <a:endParaRPr lang="cs-CZ"/>
        </a:p>
      </dgm:t>
    </dgm:pt>
    <dgm:pt modelId="{D3D2A871-4957-4F24-8483-3D012457499E}" type="parTrans" cxnId="{C5002C92-25E3-424B-AE18-9FEF7003F2F5}">
      <dgm:prSet/>
      <dgm:spPr/>
      <dgm:t>
        <a:bodyPr/>
        <a:lstStyle/>
        <a:p>
          <a:endParaRPr lang="cs-CZ"/>
        </a:p>
      </dgm:t>
    </dgm:pt>
    <dgm:pt modelId="{D586DF1E-4E02-425D-BD22-5452833B8389}" type="sibTrans" cxnId="{C5002C92-25E3-424B-AE18-9FEF7003F2F5}">
      <dgm:prSet/>
      <dgm:spPr/>
      <dgm:t>
        <a:bodyPr/>
        <a:lstStyle/>
        <a:p>
          <a:endParaRPr lang="cs-CZ"/>
        </a:p>
      </dgm:t>
    </dgm:pt>
    <dgm:pt modelId="{20F1681F-3E04-47AF-93FF-6746EAB9B6C1}">
      <dgm:prSet/>
      <dgm:spPr/>
      <dgm:t>
        <a:bodyPr/>
        <a:lstStyle/>
        <a:p>
          <a:pPr rtl="0"/>
          <a:r>
            <a:rPr lang="cs-CZ" smtClean="0"/>
            <a:t>nepřekonatelná </a:t>
          </a:r>
          <a:endParaRPr lang="cs-CZ"/>
        </a:p>
      </dgm:t>
    </dgm:pt>
    <dgm:pt modelId="{D9B459DC-BDD8-4A3B-B709-B57ECD4CD0F0}" type="parTrans" cxnId="{6468E8B0-099E-482D-85C5-EAB86B2E180D}">
      <dgm:prSet/>
      <dgm:spPr/>
      <dgm:t>
        <a:bodyPr/>
        <a:lstStyle/>
        <a:p>
          <a:endParaRPr lang="cs-CZ"/>
        </a:p>
      </dgm:t>
    </dgm:pt>
    <dgm:pt modelId="{AD49C139-DB14-403F-A30B-83D0F7C0E0DE}" type="sibTrans" cxnId="{6468E8B0-099E-482D-85C5-EAB86B2E180D}">
      <dgm:prSet/>
      <dgm:spPr/>
      <dgm:t>
        <a:bodyPr/>
        <a:lstStyle/>
        <a:p>
          <a:endParaRPr lang="cs-CZ"/>
        </a:p>
      </dgm:t>
    </dgm:pt>
    <dgm:pt modelId="{C0AEB239-5DEB-45FC-B001-D91E9D05B480}">
      <dgm:prSet/>
      <dgm:spPr/>
      <dgm:t>
        <a:bodyPr/>
        <a:lstStyle/>
        <a:p>
          <a:pPr rtl="0"/>
          <a:r>
            <a:rPr lang="cs-CZ" smtClean="0"/>
            <a:t>překážka vzniklá nezávisle na jeho vůli. </a:t>
          </a:r>
          <a:endParaRPr lang="cs-CZ"/>
        </a:p>
      </dgm:t>
    </dgm:pt>
    <dgm:pt modelId="{70C21433-ABF0-4FE7-9CA0-7C8466B0DF8E}" type="parTrans" cxnId="{AE1D6D2A-387C-4BCC-9926-5CC44ADA08FD}">
      <dgm:prSet/>
      <dgm:spPr/>
      <dgm:t>
        <a:bodyPr/>
        <a:lstStyle/>
        <a:p>
          <a:endParaRPr lang="cs-CZ"/>
        </a:p>
      </dgm:t>
    </dgm:pt>
    <dgm:pt modelId="{B69155FB-ECAC-4E52-9054-A1034E1EF8AD}" type="sibTrans" cxnId="{AE1D6D2A-387C-4BCC-9926-5CC44ADA08FD}">
      <dgm:prSet/>
      <dgm:spPr/>
      <dgm:t>
        <a:bodyPr/>
        <a:lstStyle/>
        <a:p>
          <a:endParaRPr lang="cs-CZ"/>
        </a:p>
      </dgm:t>
    </dgm:pt>
    <dgm:pt modelId="{C8629782-DE12-4FDE-8FFB-A3743941B97C}" type="pres">
      <dgm:prSet presAssocID="{C1C85BA4-A843-4C4B-B4EC-72E539510BC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CCFED50-AA79-4782-B714-28BD09132132}" type="pres">
      <dgm:prSet presAssocID="{12363560-CB82-4EDF-B481-00BF86E8C57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0B2635-5906-4BED-BA13-054196708C93}" type="pres">
      <dgm:prSet presAssocID="{12363560-CB82-4EDF-B481-00BF86E8C57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A40A1BC-9096-4073-B971-4066C05F46F8}" type="presOf" srcId="{12363560-CB82-4EDF-B481-00BF86E8C57E}" destId="{8CCFED50-AA79-4782-B714-28BD09132132}" srcOrd="0" destOrd="0" presId="urn:microsoft.com/office/officeart/2005/8/layout/vList2"/>
    <dgm:cxn modelId="{1D353E06-B23E-467B-8596-2CAAA9EF4D16}" srcId="{12363560-CB82-4EDF-B481-00BF86E8C57E}" destId="{8D6A4756-54BA-41CB-BCB9-20861D831C9A}" srcOrd="0" destOrd="0" parTransId="{3E8D0ECE-794E-458D-B279-F888A1FB5E88}" sibTransId="{5126C613-667D-4EBD-9C68-C54FC10539B7}"/>
    <dgm:cxn modelId="{1DB54641-5888-48CB-8F7B-77311A2B779A}" type="presOf" srcId="{B8532D29-E88F-4B06-BF0E-D5C57B98DD85}" destId="{DE0B2635-5906-4BED-BA13-054196708C93}" srcOrd="0" destOrd="1" presId="urn:microsoft.com/office/officeart/2005/8/layout/vList2"/>
    <dgm:cxn modelId="{F42784B3-EBA9-4267-945A-227C7A6FC112}" type="presOf" srcId="{8D6A4756-54BA-41CB-BCB9-20861D831C9A}" destId="{DE0B2635-5906-4BED-BA13-054196708C93}" srcOrd="0" destOrd="0" presId="urn:microsoft.com/office/officeart/2005/8/layout/vList2"/>
    <dgm:cxn modelId="{C5002C92-25E3-424B-AE18-9FEF7003F2F5}" srcId="{12363560-CB82-4EDF-B481-00BF86E8C57E}" destId="{B8532D29-E88F-4B06-BF0E-D5C57B98DD85}" srcOrd="1" destOrd="0" parTransId="{D3D2A871-4957-4F24-8483-3D012457499E}" sibTransId="{D586DF1E-4E02-425D-BD22-5452833B8389}"/>
    <dgm:cxn modelId="{927CE31D-D9D9-49DF-9CCA-2BE7465985FE}" srcId="{C1C85BA4-A843-4C4B-B4EC-72E539510BC9}" destId="{12363560-CB82-4EDF-B481-00BF86E8C57E}" srcOrd="0" destOrd="0" parTransId="{D3F9873B-A217-4DF1-8ED9-00019DC71934}" sibTransId="{7A03A5E7-7099-4A63-8541-BC8F200A09F5}"/>
    <dgm:cxn modelId="{569414ED-791A-4767-9D94-5AF4E8D573C9}" type="presOf" srcId="{20F1681F-3E04-47AF-93FF-6746EAB9B6C1}" destId="{DE0B2635-5906-4BED-BA13-054196708C93}" srcOrd="0" destOrd="2" presId="urn:microsoft.com/office/officeart/2005/8/layout/vList2"/>
    <dgm:cxn modelId="{AE1D6D2A-387C-4BCC-9926-5CC44ADA08FD}" srcId="{12363560-CB82-4EDF-B481-00BF86E8C57E}" destId="{C0AEB239-5DEB-45FC-B001-D91E9D05B480}" srcOrd="3" destOrd="0" parTransId="{70C21433-ABF0-4FE7-9CA0-7C8466B0DF8E}" sibTransId="{B69155FB-ECAC-4E52-9054-A1034E1EF8AD}"/>
    <dgm:cxn modelId="{6468E8B0-099E-482D-85C5-EAB86B2E180D}" srcId="{12363560-CB82-4EDF-B481-00BF86E8C57E}" destId="{20F1681F-3E04-47AF-93FF-6746EAB9B6C1}" srcOrd="2" destOrd="0" parTransId="{D9B459DC-BDD8-4A3B-B709-B57ECD4CD0F0}" sibTransId="{AD49C139-DB14-403F-A30B-83D0F7C0E0DE}"/>
    <dgm:cxn modelId="{D030B458-7535-43A9-8743-79EFB9CE0E07}" type="presOf" srcId="{C1C85BA4-A843-4C4B-B4EC-72E539510BC9}" destId="{C8629782-DE12-4FDE-8FFB-A3743941B97C}" srcOrd="0" destOrd="0" presId="urn:microsoft.com/office/officeart/2005/8/layout/vList2"/>
    <dgm:cxn modelId="{263A253E-3FDF-4185-834C-E9C2ED67F1A3}" type="presOf" srcId="{C0AEB239-5DEB-45FC-B001-D91E9D05B480}" destId="{DE0B2635-5906-4BED-BA13-054196708C93}" srcOrd="0" destOrd="3" presId="urn:microsoft.com/office/officeart/2005/8/layout/vList2"/>
    <dgm:cxn modelId="{4E758DC2-0782-4853-9C32-A22D9EEB6506}" type="presParOf" srcId="{C8629782-DE12-4FDE-8FFB-A3743941B97C}" destId="{8CCFED50-AA79-4782-B714-28BD09132132}" srcOrd="0" destOrd="0" presId="urn:microsoft.com/office/officeart/2005/8/layout/vList2"/>
    <dgm:cxn modelId="{68AD34EC-1B4F-4F74-808E-BC346A384861}" type="presParOf" srcId="{C8629782-DE12-4FDE-8FFB-A3743941B97C}" destId="{DE0B2635-5906-4BED-BA13-054196708C9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9F611DA-596F-43BD-9058-584C6799203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D941B10-5F59-47DF-A397-A9F77AD86B35}">
      <dgm:prSet phldrT="[Text]"/>
      <dgm:spPr/>
      <dgm:t>
        <a:bodyPr/>
        <a:lstStyle/>
        <a:p>
          <a:r>
            <a:rPr lang="cs-CZ" dirty="0" smtClean="0"/>
            <a:t>Skutečná škoda</a:t>
          </a:r>
          <a:endParaRPr lang="cs-CZ" dirty="0"/>
        </a:p>
      </dgm:t>
    </dgm:pt>
    <dgm:pt modelId="{6E7BB624-2D2E-4EB0-ACC7-6107B24A17D9}" type="parTrans" cxnId="{C1839C54-71F9-4620-9D01-F855D80F88FC}">
      <dgm:prSet/>
      <dgm:spPr/>
      <dgm:t>
        <a:bodyPr/>
        <a:lstStyle/>
        <a:p>
          <a:endParaRPr lang="cs-CZ"/>
        </a:p>
      </dgm:t>
    </dgm:pt>
    <dgm:pt modelId="{50EAC69C-A6C2-4467-A09A-0B01BA7A7C58}" type="sibTrans" cxnId="{C1839C54-71F9-4620-9D01-F855D80F88FC}">
      <dgm:prSet/>
      <dgm:spPr/>
      <dgm:t>
        <a:bodyPr/>
        <a:lstStyle/>
        <a:p>
          <a:endParaRPr lang="cs-CZ"/>
        </a:p>
      </dgm:t>
    </dgm:pt>
    <dgm:pt modelId="{F88CC4D5-660B-42D9-B06D-1D7F2211B7A6}">
      <dgm:prSet phldrT="[Text]"/>
      <dgm:spPr/>
      <dgm:t>
        <a:bodyPr/>
        <a:lstStyle/>
        <a:p>
          <a:r>
            <a:rPr lang="cs-CZ" dirty="0" smtClean="0"/>
            <a:t>Ušlý zisk</a:t>
          </a:r>
          <a:endParaRPr lang="cs-CZ" dirty="0"/>
        </a:p>
      </dgm:t>
    </dgm:pt>
    <dgm:pt modelId="{172E7999-75FD-4549-8C9C-62F7B4D8A995}" type="parTrans" cxnId="{B6B4C2B9-BD34-4420-A786-6A599E0C9E3C}">
      <dgm:prSet/>
      <dgm:spPr/>
      <dgm:t>
        <a:bodyPr/>
        <a:lstStyle/>
        <a:p>
          <a:endParaRPr lang="cs-CZ"/>
        </a:p>
      </dgm:t>
    </dgm:pt>
    <dgm:pt modelId="{2A925C84-0564-45C0-85A6-4DF158D8BBBF}" type="sibTrans" cxnId="{B6B4C2B9-BD34-4420-A786-6A599E0C9E3C}">
      <dgm:prSet/>
      <dgm:spPr/>
      <dgm:t>
        <a:bodyPr/>
        <a:lstStyle/>
        <a:p>
          <a:endParaRPr lang="cs-CZ"/>
        </a:p>
      </dgm:t>
    </dgm:pt>
    <dgm:pt modelId="{6F9111CD-68B9-4D78-BBDE-78D478B305E2}" type="pres">
      <dgm:prSet presAssocID="{F9F611DA-596F-43BD-9058-584C67992036}" presName="Name0" presStyleCnt="0">
        <dgm:presLayoutVars>
          <dgm:dir/>
          <dgm:animLvl val="lvl"/>
          <dgm:resizeHandles val="exact"/>
        </dgm:presLayoutVars>
      </dgm:prSet>
      <dgm:spPr/>
    </dgm:pt>
    <dgm:pt modelId="{955539B5-0E0D-4041-893D-D104F9B96070}" type="pres">
      <dgm:prSet presAssocID="{4D941B10-5F59-47DF-A397-A9F77AD86B35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CC3500-A076-42C5-9EE2-A3045B92D21D}" type="pres">
      <dgm:prSet presAssocID="{50EAC69C-A6C2-4467-A09A-0B01BA7A7C58}" presName="parTxOnlySpace" presStyleCnt="0"/>
      <dgm:spPr/>
    </dgm:pt>
    <dgm:pt modelId="{6AAA8311-0911-4B79-8ACB-55D78CD81229}" type="pres">
      <dgm:prSet presAssocID="{F88CC4D5-660B-42D9-B06D-1D7F2211B7A6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1839C54-71F9-4620-9D01-F855D80F88FC}" srcId="{F9F611DA-596F-43BD-9058-584C67992036}" destId="{4D941B10-5F59-47DF-A397-A9F77AD86B35}" srcOrd="0" destOrd="0" parTransId="{6E7BB624-2D2E-4EB0-ACC7-6107B24A17D9}" sibTransId="{50EAC69C-A6C2-4467-A09A-0B01BA7A7C58}"/>
    <dgm:cxn modelId="{1D7A02DA-2CAB-4571-8687-6CBAC218FF8B}" type="presOf" srcId="{4D941B10-5F59-47DF-A397-A9F77AD86B35}" destId="{955539B5-0E0D-4041-893D-D104F9B96070}" srcOrd="0" destOrd="0" presId="urn:microsoft.com/office/officeart/2005/8/layout/chevron1"/>
    <dgm:cxn modelId="{FC8B4533-30ED-4B07-B472-478F95A7BFA1}" type="presOf" srcId="{F88CC4D5-660B-42D9-B06D-1D7F2211B7A6}" destId="{6AAA8311-0911-4B79-8ACB-55D78CD81229}" srcOrd="0" destOrd="0" presId="urn:microsoft.com/office/officeart/2005/8/layout/chevron1"/>
    <dgm:cxn modelId="{B6B4C2B9-BD34-4420-A786-6A599E0C9E3C}" srcId="{F9F611DA-596F-43BD-9058-584C67992036}" destId="{F88CC4D5-660B-42D9-B06D-1D7F2211B7A6}" srcOrd="1" destOrd="0" parTransId="{172E7999-75FD-4549-8C9C-62F7B4D8A995}" sibTransId="{2A925C84-0564-45C0-85A6-4DF158D8BBBF}"/>
    <dgm:cxn modelId="{5C4143CA-442B-4317-BDA6-42C2ED2C8FC4}" type="presOf" srcId="{F9F611DA-596F-43BD-9058-584C67992036}" destId="{6F9111CD-68B9-4D78-BBDE-78D478B305E2}" srcOrd="0" destOrd="0" presId="urn:microsoft.com/office/officeart/2005/8/layout/chevron1"/>
    <dgm:cxn modelId="{51E463C8-6CD4-4A1B-B265-2387BED30075}" type="presParOf" srcId="{6F9111CD-68B9-4D78-BBDE-78D478B305E2}" destId="{955539B5-0E0D-4041-893D-D104F9B96070}" srcOrd="0" destOrd="0" presId="urn:microsoft.com/office/officeart/2005/8/layout/chevron1"/>
    <dgm:cxn modelId="{75A23590-DEF0-4F67-9147-AE2C35B691F4}" type="presParOf" srcId="{6F9111CD-68B9-4D78-BBDE-78D478B305E2}" destId="{E0CC3500-A076-42C5-9EE2-A3045B92D21D}" srcOrd="1" destOrd="0" presId="urn:microsoft.com/office/officeart/2005/8/layout/chevron1"/>
    <dgm:cxn modelId="{4FC069AF-00E4-44E5-A780-84C77BBA66E1}" type="presParOf" srcId="{6F9111CD-68B9-4D78-BBDE-78D478B305E2}" destId="{6AAA8311-0911-4B79-8ACB-55D78CD81229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A105295-592D-4DB6-A9B2-55EFAA9FB95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E6CF5E38-26EF-42C6-AE35-20A43B984956}">
      <dgm:prSet/>
      <dgm:spPr/>
      <dgm:t>
        <a:bodyPr/>
        <a:lstStyle/>
        <a:p>
          <a:pPr rtl="0"/>
          <a:r>
            <a:rPr lang="cs-CZ" dirty="0" smtClean="0"/>
            <a:t>Při ublížení na zdraví odčiní škůdce újmu poškozeného peněžitou náhradou, vyvažující:</a:t>
          </a:r>
          <a:endParaRPr lang="cs-CZ" dirty="0"/>
        </a:p>
      </dgm:t>
    </dgm:pt>
    <dgm:pt modelId="{D8116317-4DFB-45FF-85DA-EA4024468153}" type="parTrans" cxnId="{18598A48-4F63-4746-8A66-181348AC2ECB}">
      <dgm:prSet/>
      <dgm:spPr/>
      <dgm:t>
        <a:bodyPr/>
        <a:lstStyle/>
        <a:p>
          <a:endParaRPr lang="cs-CZ"/>
        </a:p>
      </dgm:t>
    </dgm:pt>
    <dgm:pt modelId="{A2F576B3-97C1-423C-9111-435E5442D84D}" type="sibTrans" cxnId="{18598A48-4F63-4746-8A66-181348AC2ECB}">
      <dgm:prSet/>
      <dgm:spPr/>
      <dgm:t>
        <a:bodyPr/>
        <a:lstStyle/>
        <a:p>
          <a:endParaRPr lang="cs-CZ"/>
        </a:p>
      </dgm:t>
    </dgm:pt>
    <dgm:pt modelId="{D9BFD890-0A5F-4787-8583-A6CFCD02B06F}">
      <dgm:prSet/>
      <dgm:spPr/>
      <dgm:t>
        <a:bodyPr/>
        <a:lstStyle/>
        <a:p>
          <a:pPr rtl="0"/>
          <a:r>
            <a:rPr lang="cs-CZ" dirty="0" smtClean="0"/>
            <a:t>plně vytrpěné bolesti a další nemajetkové újmy; </a:t>
          </a:r>
          <a:endParaRPr lang="cs-CZ" dirty="0"/>
        </a:p>
      </dgm:t>
    </dgm:pt>
    <dgm:pt modelId="{D2E5BDB7-B3A0-4C83-85FB-E0EFF946F212}" type="parTrans" cxnId="{7E0F82CB-12C6-4FCF-9E58-1CBC3DF2E9EC}">
      <dgm:prSet/>
      <dgm:spPr/>
      <dgm:t>
        <a:bodyPr/>
        <a:lstStyle/>
        <a:p>
          <a:endParaRPr lang="cs-CZ"/>
        </a:p>
      </dgm:t>
    </dgm:pt>
    <dgm:pt modelId="{0840C77A-23AE-4EC7-A6AB-DE83635227CA}" type="sibTrans" cxnId="{7E0F82CB-12C6-4FCF-9E58-1CBC3DF2E9EC}">
      <dgm:prSet/>
      <dgm:spPr/>
      <dgm:t>
        <a:bodyPr/>
        <a:lstStyle/>
        <a:p>
          <a:endParaRPr lang="cs-CZ"/>
        </a:p>
      </dgm:t>
    </dgm:pt>
    <dgm:pt modelId="{D6B4BA85-34F4-40E6-BA07-5EDE4DFF26B9}">
      <dgm:prSet/>
      <dgm:spPr/>
      <dgm:t>
        <a:bodyPr/>
        <a:lstStyle/>
        <a:p>
          <a:pPr rtl="0"/>
          <a:r>
            <a:rPr lang="cs-CZ" dirty="0" smtClean="0"/>
            <a:t>ztížení společenského uplatnění</a:t>
          </a:r>
          <a:endParaRPr lang="cs-CZ" dirty="0"/>
        </a:p>
      </dgm:t>
    </dgm:pt>
    <dgm:pt modelId="{FA29559F-EE09-422A-94BA-A9703002396C}" type="parTrans" cxnId="{72D73BAA-A41B-4A44-91D8-49211EF429AC}">
      <dgm:prSet/>
      <dgm:spPr/>
      <dgm:t>
        <a:bodyPr/>
        <a:lstStyle/>
        <a:p>
          <a:endParaRPr lang="cs-CZ"/>
        </a:p>
      </dgm:t>
    </dgm:pt>
    <dgm:pt modelId="{6DC12BBB-0897-44FD-A5F2-E14D6A062356}" type="sibTrans" cxnId="{72D73BAA-A41B-4A44-91D8-49211EF429AC}">
      <dgm:prSet/>
      <dgm:spPr/>
      <dgm:t>
        <a:bodyPr/>
        <a:lstStyle/>
        <a:p>
          <a:endParaRPr lang="cs-CZ"/>
        </a:p>
      </dgm:t>
    </dgm:pt>
    <dgm:pt modelId="{631D17F9-78C5-4CB1-BA2E-2332D406ECFC}">
      <dgm:prSet/>
      <dgm:spPr/>
      <dgm:t>
        <a:bodyPr/>
        <a:lstStyle/>
        <a:p>
          <a:pPr rtl="0"/>
          <a:r>
            <a:rPr lang="cs-CZ" dirty="0" smtClean="0"/>
            <a:t>vznikla-li poškozením zdraví překážka lepší budoucnosti poškozeného. Nelze-li výši náhrady takto určit, stanoví se podle zásad slušnosti. </a:t>
          </a:r>
          <a:endParaRPr lang="cs-CZ" dirty="0"/>
        </a:p>
      </dgm:t>
    </dgm:pt>
    <dgm:pt modelId="{6E6096AB-8107-48C5-8C72-DA81C184A7DE}" type="parTrans" cxnId="{EE22A4D7-EAE4-454C-8728-87121225EA6A}">
      <dgm:prSet/>
      <dgm:spPr/>
      <dgm:t>
        <a:bodyPr/>
        <a:lstStyle/>
        <a:p>
          <a:endParaRPr lang="cs-CZ"/>
        </a:p>
      </dgm:t>
    </dgm:pt>
    <dgm:pt modelId="{7507D39F-4D87-431E-A3E2-E43689613A78}" type="sibTrans" cxnId="{EE22A4D7-EAE4-454C-8728-87121225EA6A}">
      <dgm:prSet/>
      <dgm:spPr/>
      <dgm:t>
        <a:bodyPr/>
        <a:lstStyle/>
        <a:p>
          <a:endParaRPr lang="cs-CZ"/>
        </a:p>
      </dgm:t>
    </dgm:pt>
    <dgm:pt modelId="{27FDEB6C-7259-4AF1-AAEA-A06FE67B2E5B}" type="pres">
      <dgm:prSet presAssocID="{0A105295-592D-4DB6-A9B2-55EFAA9FB9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138DBAD-3213-4C88-8D81-60AA5422379B}" type="pres">
      <dgm:prSet presAssocID="{E6CF5E38-26EF-42C6-AE35-20A43B984956}" presName="hierRoot1" presStyleCnt="0">
        <dgm:presLayoutVars>
          <dgm:hierBranch val="init"/>
        </dgm:presLayoutVars>
      </dgm:prSet>
      <dgm:spPr/>
    </dgm:pt>
    <dgm:pt modelId="{79A15A80-B03F-446F-BB9F-27CFED9E07E8}" type="pres">
      <dgm:prSet presAssocID="{E6CF5E38-26EF-42C6-AE35-20A43B984956}" presName="rootComposite1" presStyleCnt="0"/>
      <dgm:spPr/>
    </dgm:pt>
    <dgm:pt modelId="{1BCDE67E-D9A5-46C1-B3AF-55019EBEC046}" type="pres">
      <dgm:prSet presAssocID="{E6CF5E38-26EF-42C6-AE35-20A43B98495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14924C4-85DA-416B-BCAF-50A357E303A4}" type="pres">
      <dgm:prSet presAssocID="{E6CF5E38-26EF-42C6-AE35-20A43B98495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12B5E6C-9A9E-4360-BB7F-0BCA25CB8A52}" type="pres">
      <dgm:prSet presAssocID="{E6CF5E38-26EF-42C6-AE35-20A43B984956}" presName="hierChild2" presStyleCnt="0"/>
      <dgm:spPr/>
    </dgm:pt>
    <dgm:pt modelId="{204FFA32-A9E7-477A-A21B-4C065A577DF9}" type="pres">
      <dgm:prSet presAssocID="{D2E5BDB7-B3A0-4C83-85FB-E0EFF946F212}" presName="Name37" presStyleLbl="parChTrans1D2" presStyleIdx="0" presStyleCnt="2"/>
      <dgm:spPr/>
      <dgm:t>
        <a:bodyPr/>
        <a:lstStyle/>
        <a:p>
          <a:endParaRPr lang="cs-CZ"/>
        </a:p>
      </dgm:t>
    </dgm:pt>
    <dgm:pt modelId="{16A6F98D-271A-4520-A20B-6AE5BF6F1944}" type="pres">
      <dgm:prSet presAssocID="{D9BFD890-0A5F-4787-8583-A6CFCD02B06F}" presName="hierRoot2" presStyleCnt="0">
        <dgm:presLayoutVars>
          <dgm:hierBranch val="init"/>
        </dgm:presLayoutVars>
      </dgm:prSet>
      <dgm:spPr/>
    </dgm:pt>
    <dgm:pt modelId="{CB08C1AC-AEF7-4347-BF92-05D324823176}" type="pres">
      <dgm:prSet presAssocID="{D9BFD890-0A5F-4787-8583-A6CFCD02B06F}" presName="rootComposite" presStyleCnt="0"/>
      <dgm:spPr/>
    </dgm:pt>
    <dgm:pt modelId="{D0730BA7-718D-487D-BDA3-2EA33701825F}" type="pres">
      <dgm:prSet presAssocID="{D9BFD890-0A5F-4787-8583-A6CFCD02B06F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55A7F4F-F12D-4B0A-B1B7-1AD49DB38928}" type="pres">
      <dgm:prSet presAssocID="{D9BFD890-0A5F-4787-8583-A6CFCD02B06F}" presName="rootConnector" presStyleLbl="node2" presStyleIdx="0" presStyleCnt="2"/>
      <dgm:spPr/>
      <dgm:t>
        <a:bodyPr/>
        <a:lstStyle/>
        <a:p>
          <a:endParaRPr lang="cs-CZ"/>
        </a:p>
      </dgm:t>
    </dgm:pt>
    <dgm:pt modelId="{35FFF4E3-E625-4130-9BC2-EBF345A87544}" type="pres">
      <dgm:prSet presAssocID="{D9BFD890-0A5F-4787-8583-A6CFCD02B06F}" presName="hierChild4" presStyleCnt="0"/>
      <dgm:spPr/>
    </dgm:pt>
    <dgm:pt modelId="{94F43EE1-C137-4B4E-8625-8CA91627FD31}" type="pres">
      <dgm:prSet presAssocID="{D9BFD890-0A5F-4787-8583-A6CFCD02B06F}" presName="hierChild5" presStyleCnt="0"/>
      <dgm:spPr/>
    </dgm:pt>
    <dgm:pt modelId="{9398E85C-D6F3-4C0D-886D-0C9F03F6EC50}" type="pres">
      <dgm:prSet presAssocID="{FA29559F-EE09-422A-94BA-A9703002396C}" presName="Name37" presStyleLbl="parChTrans1D2" presStyleIdx="1" presStyleCnt="2"/>
      <dgm:spPr/>
      <dgm:t>
        <a:bodyPr/>
        <a:lstStyle/>
        <a:p>
          <a:endParaRPr lang="cs-CZ"/>
        </a:p>
      </dgm:t>
    </dgm:pt>
    <dgm:pt modelId="{742C3BA9-7907-40CA-AA3E-C15C99CBDDF4}" type="pres">
      <dgm:prSet presAssocID="{D6B4BA85-34F4-40E6-BA07-5EDE4DFF26B9}" presName="hierRoot2" presStyleCnt="0">
        <dgm:presLayoutVars>
          <dgm:hierBranch val="init"/>
        </dgm:presLayoutVars>
      </dgm:prSet>
      <dgm:spPr/>
    </dgm:pt>
    <dgm:pt modelId="{35D1B26C-E495-4F4A-A8AC-939E3DEA907D}" type="pres">
      <dgm:prSet presAssocID="{D6B4BA85-34F4-40E6-BA07-5EDE4DFF26B9}" presName="rootComposite" presStyleCnt="0"/>
      <dgm:spPr/>
    </dgm:pt>
    <dgm:pt modelId="{0D9EABF3-6A05-4FD4-9643-1AB9BE483394}" type="pres">
      <dgm:prSet presAssocID="{D6B4BA85-34F4-40E6-BA07-5EDE4DFF26B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9A57556-B6BE-47A0-A374-8CDAFC8B63D8}" type="pres">
      <dgm:prSet presAssocID="{D6B4BA85-34F4-40E6-BA07-5EDE4DFF26B9}" presName="rootConnector" presStyleLbl="node2" presStyleIdx="1" presStyleCnt="2"/>
      <dgm:spPr/>
      <dgm:t>
        <a:bodyPr/>
        <a:lstStyle/>
        <a:p>
          <a:endParaRPr lang="cs-CZ"/>
        </a:p>
      </dgm:t>
    </dgm:pt>
    <dgm:pt modelId="{3052730A-934D-4970-94F7-3427026E1AF3}" type="pres">
      <dgm:prSet presAssocID="{D6B4BA85-34F4-40E6-BA07-5EDE4DFF26B9}" presName="hierChild4" presStyleCnt="0"/>
      <dgm:spPr/>
    </dgm:pt>
    <dgm:pt modelId="{84C994BE-8AB0-4D99-BE23-5E7953258192}" type="pres">
      <dgm:prSet presAssocID="{6E6096AB-8107-48C5-8C72-DA81C184A7DE}" presName="Name37" presStyleLbl="parChTrans1D3" presStyleIdx="0" presStyleCnt="1"/>
      <dgm:spPr/>
      <dgm:t>
        <a:bodyPr/>
        <a:lstStyle/>
        <a:p>
          <a:endParaRPr lang="cs-CZ"/>
        </a:p>
      </dgm:t>
    </dgm:pt>
    <dgm:pt modelId="{9E37C5ED-9647-401E-976A-0D95C9C20348}" type="pres">
      <dgm:prSet presAssocID="{631D17F9-78C5-4CB1-BA2E-2332D406ECFC}" presName="hierRoot2" presStyleCnt="0">
        <dgm:presLayoutVars>
          <dgm:hierBranch val="init"/>
        </dgm:presLayoutVars>
      </dgm:prSet>
      <dgm:spPr/>
    </dgm:pt>
    <dgm:pt modelId="{71957FBE-96EA-45BF-8AF6-2DA91E86A11E}" type="pres">
      <dgm:prSet presAssocID="{631D17F9-78C5-4CB1-BA2E-2332D406ECFC}" presName="rootComposite" presStyleCnt="0"/>
      <dgm:spPr/>
    </dgm:pt>
    <dgm:pt modelId="{C1C6BF5D-CC41-41A9-B00E-4A669AC2817F}" type="pres">
      <dgm:prSet presAssocID="{631D17F9-78C5-4CB1-BA2E-2332D406ECFC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4501DA8-61E4-4812-82BE-ED1C0C70B656}" type="pres">
      <dgm:prSet presAssocID="{631D17F9-78C5-4CB1-BA2E-2332D406ECFC}" presName="rootConnector" presStyleLbl="node3" presStyleIdx="0" presStyleCnt="1"/>
      <dgm:spPr/>
      <dgm:t>
        <a:bodyPr/>
        <a:lstStyle/>
        <a:p>
          <a:endParaRPr lang="cs-CZ"/>
        </a:p>
      </dgm:t>
    </dgm:pt>
    <dgm:pt modelId="{0FD233F7-16DD-4C47-B4F4-0A5C60A2F003}" type="pres">
      <dgm:prSet presAssocID="{631D17F9-78C5-4CB1-BA2E-2332D406ECFC}" presName="hierChild4" presStyleCnt="0"/>
      <dgm:spPr/>
    </dgm:pt>
    <dgm:pt modelId="{4050A482-3D07-400E-8520-041482540786}" type="pres">
      <dgm:prSet presAssocID="{631D17F9-78C5-4CB1-BA2E-2332D406ECFC}" presName="hierChild5" presStyleCnt="0"/>
      <dgm:spPr/>
    </dgm:pt>
    <dgm:pt modelId="{B232D9A8-8633-4C9D-AE67-BABD024039B3}" type="pres">
      <dgm:prSet presAssocID="{D6B4BA85-34F4-40E6-BA07-5EDE4DFF26B9}" presName="hierChild5" presStyleCnt="0"/>
      <dgm:spPr/>
    </dgm:pt>
    <dgm:pt modelId="{7AEBFD24-C427-4CC2-AF85-146FBDFD7D0F}" type="pres">
      <dgm:prSet presAssocID="{E6CF5E38-26EF-42C6-AE35-20A43B984956}" presName="hierChild3" presStyleCnt="0"/>
      <dgm:spPr/>
    </dgm:pt>
  </dgm:ptLst>
  <dgm:cxnLst>
    <dgm:cxn modelId="{7E0F82CB-12C6-4FCF-9E58-1CBC3DF2E9EC}" srcId="{E6CF5E38-26EF-42C6-AE35-20A43B984956}" destId="{D9BFD890-0A5F-4787-8583-A6CFCD02B06F}" srcOrd="0" destOrd="0" parTransId="{D2E5BDB7-B3A0-4C83-85FB-E0EFF946F212}" sibTransId="{0840C77A-23AE-4EC7-A6AB-DE83635227CA}"/>
    <dgm:cxn modelId="{BA5E08C9-C90C-4E02-B353-B0A559F5C981}" type="presOf" srcId="{6E6096AB-8107-48C5-8C72-DA81C184A7DE}" destId="{84C994BE-8AB0-4D99-BE23-5E7953258192}" srcOrd="0" destOrd="0" presId="urn:microsoft.com/office/officeart/2005/8/layout/orgChart1"/>
    <dgm:cxn modelId="{38209326-58A7-49A0-83D4-000D492FC461}" type="presOf" srcId="{631D17F9-78C5-4CB1-BA2E-2332D406ECFC}" destId="{D4501DA8-61E4-4812-82BE-ED1C0C70B656}" srcOrd="1" destOrd="0" presId="urn:microsoft.com/office/officeart/2005/8/layout/orgChart1"/>
    <dgm:cxn modelId="{1ECA2DD5-5B09-47CE-A2E1-84A30F8AFE8D}" type="presOf" srcId="{631D17F9-78C5-4CB1-BA2E-2332D406ECFC}" destId="{C1C6BF5D-CC41-41A9-B00E-4A669AC2817F}" srcOrd="0" destOrd="0" presId="urn:microsoft.com/office/officeart/2005/8/layout/orgChart1"/>
    <dgm:cxn modelId="{CEBA442C-9694-4FC3-950A-C2EA3A7EDC42}" type="presOf" srcId="{0A105295-592D-4DB6-A9B2-55EFAA9FB953}" destId="{27FDEB6C-7259-4AF1-AAEA-A06FE67B2E5B}" srcOrd="0" destOrd="0" presId="urn:microsoft.com/office/officeart/2005/8/layout/orgChart1"/>
    <dgm:cxn modelId="{EE22A4D7-EAE4-454C-8728-87121225EA6A}" srcId="{D6B4BA85-34F4-40E6-BA07-5EDE4DFF26B9}" destId="{631D17F9-78C5-4CB1-BA2E-2332D406ECFC}" srcOrd="0" destOrd="0" parTransId="{6E6096AB-8107-48C5-8C72-DA81C184A7DE}" sibTransId="{7507D39F-4D87-431E-A3E2-E43689613A78}"/>
    <dgm:cxn modelId="{8434E506-3733-4C3E-829C-97EFA114972E}" type="presOf" srcId="{D2E5BDB7-B3A0-4C83-85FB-E0EFF946F212}" destId="{204FFA32-A9E7-477A-A21B-4C065A577DF9}" srcOrd="0" destOrd="0" presId="urn:microsoft.com/office/officeart/2005/8/layout/orgChart1"/>
    <dgm:cxn modelId="{5D657161-3658-4B62-9622-0F02AFB2945C}" type="presOf" srcId="{D9BFD890-0A5F-4787-8583-A6CFCD02B06F}" destId="{855A7F4F-F12D-4B0A-B1B7-1AD49DB38928}" srcOrd="1" destOrd="0" presId="urn:microsoft.com/office/officeart/2005/8/layout/orgChart1"/>
    <dgm:cxn modelId="{C5749036-6513-41F3-9D7F-1D312CE7F201}" type="presOf" srcId="{D6B4BA85-34F4-40E6-BA07-5EDE4DFF26B9}" destId="{39A57556-B6BE-47A0-A374-8CDAFC8B63D8}" srcOrd="1" destOrd="0" presId="urn:microsoft.com/office/officeart/2005/8/layout/orgChart1"/>
    <dgm:cxn modelId="{8A025C38-4077-495D-8F5A-24E1E5C73389}" type="presOf" srcId="{D6B4BA85-34F4-40E6-BA07-5EDE4DFF26B9}" destId="{0D9EABF3-6A05-4FD4-9643-1AB9BE483394}" srcOrd="0" destOrd="0" presId="urn:microsoft.com/office/officeart/2005/8/layout/orgChart1"/>
    <dgm:cxn modelId="{18598A48-4F63-4746-8A66-181348AC2ECB}" srcId="{0A105295-592D-4DB6-A9B2-55EFAA9FB953}" destId="{E6CF5E38-26EF-42C6-AE35-20A43B984956}" srcOrd="0" destOrd="0" parTransId="{D8116317-4DFB-45FF-85DA-EA4024468153}" sibTransId="{A2F576B3-97C1-423C-9111-435E5442D84D}"/>
    <dgm:cxn modelId="{5D26908C-228B-44DA-AE29-F970D56930C3}" type="presOf" srcId="{E6CF5E38-26EF-42C6-AE35-20A43B984956}" destId="{1BCDE67E-D9A5-46C1-B3AF-55019EBEC046}" srcOrd="0" destOrd="0" presId="urn:microsoft.com/office/officeart/2005/8/layout/orgChart1"/>
    <dgm:cxn modelId="{472DAAD1-79C6-4589-B59F-2F92C9BE2116}" type="presOf" srcId="{FA29559F-EE09-422A-94BA-A9703002396C}" destId="{9398E85C-D6F3-4C0D-886D-0C9F03F6EC50}" srcOrd="0" destOrd="0" presId="urn:microsoft.com/office/officeart/2005/8/layout/orgChart1"/>
    <dgm:cxn modelId="{72D73BAA-A41B-4A44-91D8-49211EF429AC}" srcId="{E6CF5E38-26EF-42C6-AE35-20A43B984956}" destId="{D6B4BA85-34F4-40E6-BA07-5EDE4DFF26B9}" srcOrd="1" destOrd="0" parTransId="{FA29559F-EE09-422A-94BA-A9703002396C}" sibTransId="{6DC12BBB-0897-44FD-A5F2-E14D6A062356}"/>
    <dgm:cxn modelId="{9934467B-D133-4B13-BF3D-DEDC5A714E8D}" type="presOf" srcId="{D9BFD890-0A5F-4787-8583-A6CFCD02B06F}" destId="{D0730BA7-718D-487D-BDA3-2EA33701825F}" srcOrd="0" destOrd="0" presId="urn:microsoft.com/office/officeart/2005/8/layout/orgChart1"/>
    <dgm:cxn modelId="{079AC379-EDA0-4703-BA9C-860B495DF535}" type="presOf" srcId="{E6CF5E38-26EF-42C6-AE35-20A43B984956}" destId="{214924C4-85DA-416B-BCAF-50A357E303A4}" srcOrd="1" destOrd="0" presId="urn:microsoft.com/office/officeart/2005/8/layout/orgChart1"/>
    <dgm:cxn modelId="{FC5C2718-0793-4981-B467-690631C9B6E0}" type="presParOf" srcId="{27FDEB6C-7259-4AF1-AAEA-A06FE67B2E5B}" destId="{4138DBAD-3213-4C88-8D81-60AA5422379B}" srcOrd="0" destOrd="0" presId="urn:microsoft.com/office/officeart/2005/8/layout/orgChart1"/>
    <dgm:cxn modelId="{CC236CEF-8AAE-4810-A835-0C7456CFD97E}" type="presParOf" srcId="{4138DBAD-3213-4C88-8D81-60AA5422379B}" destId="{79A15A80-B03F-446F-BB9F-27CFED9E07E8}" srcOrd="0" destOrd="0" presId="urn:microsoft.com/office/officeart/2005/8/layout/orgChart1"/>
    <dgm:cxn modelId="{E657C439-1722-4292-84AA-402D18007243}" type="presParOf" srcId="{79A15A80-B03F-446F-BB9F-27CFED9E07E8}" destId="{1BCDE67E-D9A5-46C1-B3AF-55019EBEC046}" srcOrd="0" destOrd="0" presId="urn:microsoft.com/office/officeart/2005/8/layout/orgChart1"/>
    <dgm:cxn modelId="{52D2B967-A59F-4B36-BD65-9A74D438FEE1}" type="presParOf" srcId="{79A15A80-B03F-446F-BB9F-27CFED9E07E8}" destId="{214924C4-85DA-416B-BCAF-50A357E303A4}" srcOrd="1" destOrd="0" presId="urn:microsoft.com/office/officeart/2005/8/layout/orgChart1"/>
    <dgm:cxn modelId="{C6219DB0-EA4C-4D5D-8578-E46FDC97CBB1}" type="presParOf" srcId="{4138DBAD-3213-4C88-8D81-60AA5422379B}" destId="{312B5E6C-9A9E-4360-BB7F-0BCA25CB8A52}" srcOrd="1" destOrd="0" presId="urn:microsoft.com/office/officeart/2005/8/layout/orgChart1"/>
    <dgm:cxn modelId="{AB1BC68F-FEBE-4E6E-916C-EC4BCFE1E0DA}" type="presParOf" srcId="{312B5E6C-9A9E-4360-BB7F-0BCA25CB8A52}" destId="{204FFA32-A9E7-477A-A21B-4C065A577DF9}" srcOrd="0" destOrd="0" presId="urn:microsoft.com/office/officeart/2005/8/layout/orgChart1"/>
    <dgm:cxn modelId="{A7BD8214-F9B4-4209-97B9-4F4E1A89ADFF}" type="presParOf" srcId="{312B5E6C-9A9E-4360-BB7F-0BCA25CB8A52}" destId="{16A6F98D-271A-4520-A20B-6AE5BF6F1944}" srcOrd="1" destOrd="0" presId="urn:microsoft.com/office/officeart/2005/8/layout/orgChart1"/>
    <dgm:cxn modelId="{3B4EB8B0-B189-4FF1-BD46-1F5E41311CA6}" type="presParOf" srcId="{16A6F98D-271A-4520-A20B-6AE5BF6F1944}" destId="{CB08C1AC-AEF7-4347-BF92-05D324823176}" srcOrd="0" destOrd="0" presId="urn:microsoft.com/office/officeart/2005/8/layout/orgChart1"/>
    <dgm:cxn modelId="{3156D070-A124-4F89-8300-633BFD2FF0CE}" type="presParOf" srcId="{CB08C1AC-AEF7-4347-BF92-05D324823176}" destId="{D0730BA7-718D-487D-BDA3-2EA33701825F}" srcOrd="0" destOrd="0" presId="urn:microsoft.com/office/officeart/2005/8/layout/orgChart1"/>
    <dgm:cxn modelId="{DC951BC5-47EE-4582-B44F-E65F0428C005}" type="presParOf" srcId="{CB08C1AC-AEF7-4347-BF92-05D324823176}" destId="{855A7F4F-F12D-4B0A-B1B7-1AD49DB38928}" srcOrd="1" destOrd="0" presId="urn:microsoft.com/office/officeart/2005/8/layout/orgChart1"/>
    <dgm:cxn modelId="{EEC73EB6-ED9F-4D3E-BE47-0F9F4EF16BC7}" type="presParOf" srcId="{16A6F98D-271A-4520-A20B-6AE5BF6F1944}" destId="{35FFF4E3-E625-4130-9BC2-EBF345A87544}" srcOrd="1" destOrd="0" presId="urn:microsoft.com/office/officeart/2005/8/layout/orgChart1"/>
    <dgm:cxn modelId="{44DCE0E2-D962-4B6C-867C-A163803EFDBD}" type="presParOf" srcId="{16A6F98D-271A-4520-A20B-6AE5BF6F1944}" destId="{94F43EE1-C137-4B4E-8625-8CA91627FD31}" srcOrd="2" destOrd="0" presId="urn:microsoft.com/office/officeart/2005/8/layout/orgChart1"/>
    <dgm:cxn modelId="{8016E506-05CB-466D-92FB-635047BE903A}" type="presParOf" srcId="{312B5E6C-9A9E-4360-BB7F-0BCA25CB8A52}" destId="{9398E85C-D6F3-4C0D-886D-0C9F03F6EC50}" srcOrd="2" destOrd="0" presId="urn:microsoft.com/office/officeart/2005/8/layout/orgChart1"/>
    <dgm:cxn modelId="{CBAAB622-76B4-473A-9BC9-9C91B438F6FF}" type="presParOf" srcId="{312B5E6C-9A9E-4360-BB7F-0BCA25CB8A52}" destId="{742C3BA9-7907-40CA-AA3E-C15C99CBDDF4}" srcOrd="3" destOrd="0" presId="urn:microsoft.com/office/officeart/2005/8/layout/orgChart1"/>
    <dgm:cxn modelId="{2ABA754E-A7E9-47C7-9F08-451B76FB7B83}" type="presParOf" srcId="{742C3BA9-7907-40CA-AA3E-C15C99CBDDF4}" destId="{35D1B26C-E495-4F4A-A8AC-939E3DEA907D}" srcOrd="0" destOrd="0" presId="urn:microsoft.com/office/officeart/2005/8/layout/orgChart1"/>
    <dgm:cxn modelId="{0FBE8F75-BBAA-40A0-877E-6D1CE4C9EFC8}" type="presParOf" srcId="{35D1B26C-E495-4F4A-A8AC-939E3DEA907D}" destId="{0D9EABF3-6A05-4FD4-9643-1AB9BE483394}" srcOrd="0" destOrd="0" presId="urn:microsoft.com/office/officeart/2005/8/layout/orgChart1"/>
    <dgm:cxn modelId="{3BF917F8-2A7C-4890-BC5E-007E91B96CDD}" type="presParOf" srcId="{35D1B26C-E495-4F4A-A8AC-939E3DEA907D}" destId="{39A57556-B6BE-47A0-A374-8CDAFC8B63D8}" srcOrd="1" destOrd="0" presId="urn:microsoft.com/office/officeart/2005/8/layout/orgChart1"/>
    <dgm:cxn modelId="{D48D6F8F-5958-4187-A32B-D06760BAC4CD}" type="presParOf" srcId="{742C3BA9-7907-40CA-AA3E-C15C99CBDDF4}" destId="{3052730A-934D-4970-94F7-3427026E1AF3}" srcOrd="1" destOrd="0" presId="urn:microsoft.com/office/officeart/2005/8/layout/orgChart1"/>
    <dgm:cxn modelId="{F5B660BB-0C17-4DCD-A061-508D21E3999C}" type="presParOf" srcId="{3052730A-934D-4970-94F7-3427026E1AF3}" destId="{84C994BE-8AB0-4D99-BE23-5E7953258192}" srcOrd="0" destOrd="0" presId="urn:microsoft.com/office/officeart/2005/8/layout/orgChart1"/>
    <dgm:cxn modelId="{D1FA5BD3-FF05-49C6-8F5C-67C0F352A6EA}" type="presParOf" srcId="{3052730A-934D-4970-94F7-3427026E1AF3}" destId="{9E37C5ED-9647-401E-976A-0D95C9C20348}" srcOrd="1" destOrd="0" presId="urn:microsoft.com/office/officeart/2005/8/layout/orgChart1"/>
    <dgm:cxn modelId="{F94A064D-0546-4309-BF2F-36C27AF4CF73}" type="presParOf" srcId="{9E37C5ED-9647-401E-976A-0D95C9C20348}" destId="{71957FBE-96EA-45BF-8AF6-2DA91E86A11E}" srcOrd="0" destOrd="0" presId="urn:microsoft.com/office/officeart/2005/8/layout/orgChart1"/>
    <dgm:cxn modelId="{A710D0ED-EF7E-4B2F-9E12-5D0C02C7478A}" type="presParOf" srcId="{71957FBE-96EA-45BF-8AF6-2DA91E86A11E}" destId="{C1C6BF5D-CC41-41A9-B00E-4A669AC2817F}" srcOrd="0" destOrd="0" presId="urn:microsoft.com/office/officeart/2005/8/layout/orgChart1"/>
    <dgm:cxn modelId="{54AF9F52-5727-42DF-A2A8-0688F3601E5D}" type="presParOf" srcId="{71957FBE-96EA-45BF-8AF6-2DA91E86A11E}" destId="{D4501DA8-61E4-4812-82BE-ED1C0C70B656}" srcOrd="1" destOrd="0" presId="urn:microsoft.com/office/officeart/2005/8/layout/orgChart1"/>
    <dgm:cxn modelId="{3721F65A-D82E-490B-8F19-1C356DBFCFCC}" type="presParOf" srcId="{9E37C5ED-9647-401E-976A-0D95C9C20348}" destId="{0FD233F7-16DD-4C47-B4F4-0A5C60A2F003}" srcOrd="1" destOrd="0" presId="urn:microsoft.com/office/officeart/2005/8/layout/orgChart1"/>
    <dgm:cxn modelId="{77254EBA-FE49-490E-AF95-ABF83D702659}" type="presParOf" srcId="{9E37C5ED-9647-401E-976A-0D95C9C20348}" destId="{4050A482-3D07-400E-8520-041482540786}" srcOrd="2" destOrd="0" presId="urn:microsoft.com/office/officeart/2005/8/layout/orgChart1"/>
    <dgm:cxn modelId="{309A9DEF-39D9-4DC9-BDE0-D0AE95C4CD2D}" type="presParOf" srcId="{742C3BA9-7907-40CA-AA3E-C15C99CBDDF4}" destId="{B232D9A8-8633-4C9D-AE67-BABD024039B3}" srcOrd="2" destOrd="0" presId="urn:microsoft.com/office/officeart/2005/8/layout/orgChart1"/>
    <dgm:cxn modelId="{0CC64F0E-9F51-466B-BAEA-F6DAE497200C}" type="presParOf" srcId="{4138DBAD-3213-4C88-8D81-60AA5422379B}" destId="{7AEBFD24-C427-4CC2-AF85-146FBDFD7D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4B9F3-8E4E-4CC6-B36D-6AA6CB437AFC}">
      <dsp:nvSpPr>
        <dsp:cNvPr id="0" name=""/>
        <dsp:cNvSpPr/>
      </dsp:nvSpPr>
      <dsp:spPr>
        <a:xfrm>
          <a:off x="644723" y="0"/>
          <a:ext cx="7306865" cy="3881437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14229-4FDB-44DC-993E-48CE13974932}">
      <dsp:nvSpPr>
        <dsp:cNvPr id="0" name=""/>
        <dsp:cNvSpPr/>
      </dsp:nvSpPr>
      <dsp:spPr>
        <a:xfrm>
          <a:off x="291300" y="1164431"/>
          <a:ext cx="2578893" cy="15525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Porušení právní povinnosti</a:t>
          </a:r>
          <a:endParaRPr lang="cs-CZ" sz="2300" kern="1200" dirty="0"/>
        </a:p>
      </dsp:txBody>
      <dsp:txXfrm>
        <a:off x="367090" y="1240221"/>
        <a:ext cx="2427313" cy="1400994"/>
      </dsp:txXfrm>
    </dsp:sp>
    <dsp:sp modelId="{0F8AB609-0B9C-42D2-ADB8-B0CDEF09A769}">
      <dsp:nvSpPr>
        <dsp:cNvPr id="0" name=""/>
        <dsp:cNvSpPr/>
      </dsp:nvSpPr>
      <dsp:spPr>
        <a:xfrm>
          <a:off x="3008709" y="1164431"/>
          <a:ext cx="2578893" cy="1552574"/>
        </a:xfrm>
        <a:prstGeom prst="roundRect">
          <a:avLst/>
        </a:prstGeom>
        <a:solidFill>
          <a:schemeClr val="accent2">
            <a:hueOff val="-716791"/>
            <a:satOff val="-17272"/>
            <a:lumOff val="-1039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Příčinná souvislost</a:t>
          </a:r>
          <a:endParaRPr lang="cs-CZ" sz="2300" kern="1200" dirty="0"/>
        </a:p>
      </dsp:txBody>
      <dsp:txXfrm>
        <a:off x="3084499" y="1240221"/>
        <a:ext cx="2427313" cy="1400994"/>
      </dsp:txXfrm>
    </dsp:sp>
    <dsp:sp modelId="{8B4FE3F0-24A0-468E-BC57-0C15AD6D5069}">
      <dsp:nvSpPr>
        <dsp:cNvPr id="0" name=""/>
        <dsp:cNvSpPr/>
      </dsp:nvSpPr>
      <dsp:spPr>
        <a:xfrm>
          <a:off x="5726117" y="1164431"/>
          <a:ext cx="2578893" cy="1552574"/>
        </a:xfrm>
        <a:prstGeom prst="roundRect">
          <a:avLst/>
        </a:prstGeom>
        <a:solidFill>
          <a:schemeClr val="accent2">
            <a:hueOff val="-1433582"/>
            <a:satOff val="-34544"/>
            <a:lumOff val="-2078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Škoda/porušení právem chráněného zájmu </a:t>
          </a:r>
          <a:endParaRPr lang="cs-CZ" sz="2300" kern="1200" dirty="0"/>
        </a:p>
      </dsp:txBody>
      <dsp:txXfrm>
        <a:off x="5801907" y="1240221"/>
        <a:ext cx="2427313" cy="14009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62558-1BC2-43EC-9D57-C716349960D0}">
      <dsp:nvSpPr>
        <dsp:cNvPr id="0" name=""/>
        <dsp:cNvSpPr/>
      </dsp:nvSpPr>
      <dsp:spPr>
        <a:xfrm rot="5400000">
          <a:off x="3651077" y="-1184355"/>
          <a:ext cx="1369637" cy="408084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Ze Smlouvy </a:t>
          </a:r>
          <a:endParaRPr lang="cs-CZ" sz="3200" kern="1200" dirty="0"/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Ze Zákona</a:t>
          </a:r>
          <a:endParaRPr lang="cs-CZ" sz="3200" kern="1200" dirty="0"/>
        </a:p>
      </dsp:txBody>
      <dsp:txXfrm rot="-5400000">
        <a:off x="2295474" y="238108"/>
        <a:ext cx="4013983" cy="1235917"/>
      </dsp:txXfrm>
    </dsp:sp>
    <dsp:sp modelId="{E0350528-6D67-4391-9A72-78FE494ED76B}">
      <dsp:nvSpPr>
        <dsp:cNvPr id="0" name=""/>
        <dsp:cNvSpPr/>
      </dsp:nvSpPr>
      <dsp:spPr>
        <a:xfrm>
          <a:off x="0" y="42"/>
          <a:ext cx="2295474" cy="1712047"/>
        </a:xfrm>
        <a:prstGeom prst="roundRect">
          <a:avLst/>
        </a:prstGeom>
        <a:solidFill>
          <a:schemeClr val="accent1"/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solidFill>
                <a:schemeClr val="bg1"/>
              </a:solidFill>
            </a:rPr>
            <a:t>Povinnost daná:</a:t>
          </a:r>
          <a:endParaRPr lang="cs-CZ" sz="3200" kern="1200" dirty="0">
            <a:solidFill>
              <a:schemeClr val="bg1"/>
            </a:solidFill>
          </a:endParaRPr>
        </a:p>
      </dsp:txBody>
      <dsp:txXfrm>
        <a:off x="83575" y="83617"/>
        <a:ext cx="2128324" cy="1544897"/>
      </dsp:txXfrm>
    </dsp:sp>
    <dsp:sp modelId="{72CD7713-2025-449F-9F53-E1DB2AF1AF29}">
      <dsp:nvSpPr>
        <dsp:cNvPr id="0" name=""/>
        <dsp:cNvSpPr/>
      </dsp:nvSpPr>
      <dsp:spPr>
        <a:xfrm rot="5400000">
          <a:off x="3651077" y="613294"/>
          <a:ext cx="1369637" cy="408084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Úmysl</a:t>
          </a:r>
          <a:endParaRPr lang="cs-CZ" sz="3200" kern="1200" dirty="0"/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Nedbalost</a:t>
          </a:r>
          <a:endParaRPr lang="cs-CZ" sz="3200" kern="1200" dirty="0"/>
        </a:p>
      </dsp:txBody>
      <dsp:txXfrm rot="-5400000">
        <a:off x="2295474" y="2035757"/>
        <a:ext cx="4013983" cy="1235917"/>
      </dsp:txXfrm>
    </dsp:sp>
    <dsp:sp modelId="{FA4A756A-16F7-4591-B7B1-AB2FE5B8F4AC}">
      <dsp:nvSpPr>
        <dsp:cNvPr id="0" name=""/>
        <dsp:cNvSpPr/>
      </dsp:nvSpPr>
      <dsp:spPr>
        <a:xfrm>
          <a:off x="0" y="1797692"/>
          <a:ext cx="2295474" cy="1712047"/>
        </a:xfrm>
        <a:prstGeom prst="roundRect">
          <a:avLst/>
        </a:prstGeom>
        <a:solidFill>
          <a:schemeClr val="accent1"/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solidFill>
                <a:schemeClr val="bg1"/>
              </a:solidFill>
            </a:rPr>
            <a:t>Typy zavinění</a:t>
          </a:r>
          <a:endParaRPr lang="cs-CZ" sz="3200" kern="1200" dirty="0">
            <a:solidFill>
              <a:schemeClr val="bg1"/>
            </a:solidFill>
          </a:endParaRPr>
        </a:p>
      </dsp:txBody>
      <dsp:txXfrm>
        <a:off x="83575" y="1881267"/>
        <a:ext cx="2128324" cy="15448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6FA72-3BDA-4E8F-A8E3-4D4BBAE278E4}">
      <dsp:nvSpPr>
        <dsp:cNvPr id="0" name=""/>
        <dsp:cNvSpPr/>
      </dsp:nvSpPr>
      <dsp:spPr>
        <a:xfrm>
          <a:off x="0" y="194592"/>
          <a:ext cx="2686347" cy="16118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Občanskoprávní</a:t>
          </a:r>
          <a:endParaRPr lang="cs-CZ" sz="2700" kern="1200" dirty="0"/>
        </a:p>
      </dsp:txBody>
      <dsp:txXfrm>
        <a:off x="0" y="194592"/>
        <a:ext cx="2686347" cy="1611808"/>
      </dsp:txXfrm>
    </dsp:sp>
    <dsp:sp modelId="{55FF1A21-93DD-4F72-B6F5-9537EF191E31}">
      <dsp:nvSpPr>
        <dsp:cNvPr id="0" name=""/>
        <dsp:cNvSpPr/>
      </dsp:nvSpPr>
      <dsp:spPr>
        <a:xfrm>
          <a:off x="2954982" y="194592"/>
          <a:ext cx="2686347" cy="16118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Pracovněprávní</a:t>
          </a:r>
          <a:endParaRPr lang="cs-CZ" sz="2700" kern="1200"/>
        </a:p>
      </dsp:txBody>
      <dsp:txXfrm>
        <a:off x="2954982" y="194592"/>
        <a:ext cx="2686347" cy="1611808"/>
      </dsp:txXfrm>
    </dsp:sp>
    <dsp:sp modelId="{67E57CF2-BE2C-47C8-AEF5-137048514E27}">
      <dsp:nvSpPr>
        <dsp:cNvPr id="0" name=""/>
        <dsp:cNvSpPr/>
      </dsp:nvSpPr>
      <dsp:spPr>
        <a:xfrm>
          <a:off x="5909964" y="194592"/>
          <a:ext cx="2686347" cy="16118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Správní</a:t>
          </a:r>
          <a:endParaRPr lang="cs-CZ" sz="2700" kern="1200"/>
        </a:p>
      </dsp:txBody>
      <dsp:txXfrm>
        <a:off x="5909964" y="194592"/>
        <a:ext cx="2686347" cy="1611808"/>
      </dsp:txXfrm>
    </dsp:sp>
    <dsp:sp modelId="{25DB820A-09E7-47C4-8265-AE05A074B592}">
      <dsp:nvSpPr>
        <dsp:cNvPr id="0" name=""/>
        <dsp:cNvSpPr/>
      </dsp:nvSpPr>
      <dsp:spPr>
        <a:xfrm>
          <a:off x="1477491" y="2075035"/>
          <a:ext cx="2686347" cy="16118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Trestní</a:t>
          </a:r>
          <a:endParaRPr lang="cs-CZ" sz="2700" kern="1200" dirty="0"/>
        </a:p>
      </dsp:txBody>
      <dsp:txXfrm>
        <a:off x="1477491" y="2075035"/>
        <a:ext cx="2686347" cy="1611808"/>
      </dsp:txXfrm>
    </dsp:sp>
    <dsp:sp modelId="{38470576-7B94-46BE-B422-E43DA0AFB659}">
      <dsp:nvSpPr>
        <dsp:cNvPr id="0" name=""/>
        <dsp:cNvSpPr/>
      </dsp:nvSpPr>
      <dsp:spPr>
        <a:xfrm>
          <a:off x="4432473" y="2075035"/>
          <a:ext cx="2686347" cy="16118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Disciplinární</a:t>
          </a:r>
          <a:endParaRPr lang="cs-CZ" sz="2700" kern="1200" dirty="0"/>
        </a:p>
      </dsp:txBody>
      <dsp:txXfrm>
        <a:off x="4432473" y="2075035"/>
        <a:ext cx="2686347" cy="16118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30724-C447-4545-9BA5-11B1F884A852}">
      <dsp:nvSpPr>
        <dsp:cNvPr id="0" name=""/>
        <dsp:cNvSpPr/>
      </dsp:nvSpPr>
      <dsp:spPr>
        <a:xfrm>
          <a:off x="4298156" y="1604111"/>
          <a:ext cx="1939495" cy="6732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606"/>
              </a:lnTo>
              <a:lnTo>
                <a:pt x="1939495" y="336606"/>
              </a:lnTo>
              <a:lnTo>
                <a:pt x="1939495" y="67321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81B64-D9EB-4308-A53D-256A7702C7C1}">
      <dsp:nvSpPr>
        <dsp:cNvPr id="0" name=""/>
        <dsp:cNvSpPr/>
      </dsp:nvSpPr>
      <dsp:spPr>
        <a:xfrm>
          <a:off x="2358660" y="1604111"/>
          <a:ext cx="1939495" cy="673213"/>
        </a:xfrm>
        <a:custGeom>
          <a:avLst/>
          <a:gdLst/>
          <a:ahLst/>
          <a:cxnLst/>
          <a:rect l="0" t="0" r="0" b="0"/>
          <a:pathLst>
            <a:path>
              <a:moveTo>
                <a:pt x="1939495" y="0"/>
              </a:moveTo>
              <a:lnTo>
                <a:pt x="1939495" y="336606"/>
              </a:lnTo>
              <a:lnTo>
                <a:pt x="0" y="336606"/>
              </a:lnTo>
              <a:lnTo>
                <a:pt x="0" y="67321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557EA-3EE0-4D7E-AA64-78E03FD21936}">
      <dsp:nvSpPr>
        <dsp:cNvPr id="0" name=""/>
        <dsp:cNvSpPr/>
      </dsp:nvSpPr>
      <dsp:spPr>
        <a:xfrm>
          <a:off x="2695267" y="1222"/>
          <a:ext cx="3205777" cy="16028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200" kern="1200" dirty="0" smtClean="0"/>
            <a:t>Újma</a:t>
          </a:r>
          <a:endParaRPr lang="cs-CZ" sz="4200" kern="1200" dirty="0"/>
        </a:p>
      </dsp:txBody>
      <dsp:txXfrm>
        <a:off x="2695267" y="1222"/>
        <a:ext cx="3205777" cy="1602888"/>
      </dsp:txXfrm>
    </dsp:sp>
    <dsp:sp modelId="{5C6D1F2C-4270-41FC-9559-8BCFBF72FC01}">
      <dsp:nvSpPr>
        <dsp:cNvPr id="0" name=""/>
        <dsp:cNvSpPr/>
      </dsp:nvSpPr>
      <dsp:spPr>
        <a:xfrm>
          <a:off x="755771" y="2277325"/>
          <a:ext cx="3205777" cy="16028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200" kern="1200" dirty="0" smtClean="0"/>
            <a:t>Majetková Škoda</a:t>
          </a:r>
          <a:endParaRPr lang="cs-CZ" sz="4200" kern="1200" dirty="0"/>
        </a:p>
      </dsp:txBody>
      <dsp:txXfrm>
        <a:off x="755771" y="2277325"/>
        <a:ext cx="3205777" cy="1602888"/>
      </dsp:txXfrm>
    </dsp:sp>
    <dsp:sp modelId="{D2DAC25E-AD0B-4668-9A20-E8C91F9143A3}">
      <dsp:nvSpPr>
        <dsp:cNvPr id="0" name=""/>
        <dsp:cNvSpPr/>
      </dsp:nvSpPr>
      <dsp:spPr>
        <a:xfrm>
          <a:off x="4634762" y="2277325"/>
          <a:ext cx="3205777" cy="16028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200" kern="1200" dirty="0" smtClean="0"/>
            <a:t>Nemajetková Újma</a:t>
          </a:r>
          <a:endParaRPr lang="cs-CZ" sz="4200" kern="1200" dirty="0"/>
        </a:p>
      </dsp:txBody>
      <dsp:txXfrm>
        <a:off x="4634762" y="2277325"/>
        <a:ext cx="3205777" cy="16028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9954A-CCC8-435E-B47E-4BFF7477AFE9}">
      <dsp:nvSpPr>
        <dsp:cNvPr id="0" name=""/>
        <dsp:cNvSpPr/>
      </dsp:nvSpPr>
      <dsp:spPr>
        <a:xfrm>
          <a:off x="0" y="128325"/>
          <a:ext cx="8596312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§ </a:t>
          </a:r>
          <a:r>
            <a:rPr lang="cs-CZ" sz="3000" kern="1200" dirty="0" smtClean="0">
              <a:effectLst/>
            </a:rPr>
            <a:t>2898 - </a:t>
          </a:r>
          <a:r>
            <a:rPr lang="cs-CZ" sz="3000" b="1" kern="1200" dirty="0" smtClean="0"/>
            <a:t>Nepřihlíží se k ujednání</a:t>
          </a:r>
          <a:r>
            <a:rPr lang="cs-CZ" sz="3000" kern="1200" dirty="0" smtClean="0"/>
            <a:t>, </a:t>
          </a:r>
          <a:endParaRPr lang="cs-CZ" sz="3000" kern="1200" dirty="0"/>
        </a:p>
      </dsp:txBody>
      <dsp:txXfrm>
        <a:off x="34269" y="162594"/>
        <a:ext cx="8527774" cy="633462"/>
      </dsp:txXfrm>
    </dsp:sp>
    <dsp:sp modelId="{E7EE7BC3-2D5F-4F59-AE42-211D1D5A7C44}">
      <dsp:nvSpPr>
        <dsp:cNvPr id="0" name=""/>
        <dsp:cNvSpPr/>
      </dsp:nvSpPr>
      <dsp:spPr>
        <a:xfrm>
          <a:off x="0" y="832368"/>
          <a:ext cx="8596312" cy="2918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33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 smtClean="0"/>
            <a:t>které předem vylučuje nebo omezuje povinnost k náhradě újmy způsobené člověku na jeho přirozených právech, 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 smtClean="0"/>
            <a:t>způsobené úmyslně nebo z hrubé nedbalosti; 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 smtClean="0"/>
            <a:t>předem vylučuje nebo omezuje právo slabší strany na náhradu jakékoli újmy. </a:t>
          </a:r>
          <a:endParaRPr lang="cs-CZ" sz="2300" kern="1200" dirty="0"/>
        </a:p>
      </dsp:txBody>
      <dsp:txXfrm>
        <a:off x="0" y="832368"/>
        <a:ext cx="8596312" cy="29187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95202-EC38-4AB8-907B-F6098A8F7EDA}">
      <dsp:nvSpPr>
        <dsp:cNvPr id="0" name=""/>
        <dsp:cNvSpPr/>
      </dsp:nvSpPr>
      <dsp:spPr>
        <a:xfrm>
          <a:off x="2686" y="148309"/>
          <a:ext cx="2619188" cy="8068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smtClean="0"/>
            <a:t>Nutná obrana</a:t>
          </a:r>
          <a:endParaRPr lang="cs-CZ" sz="2300" kern="1200"/>
        </a:p>
      </dsp:txBody>
      <dsp:txXfrm>
        <a:off x="2686" y="148309"/>
        <a:ext cx="2619188" cy="806878"/>
      </dsp:txXfrm>
    </dsp:sp>
    <dsp:sp modelId="{B5A249E3-A819-4C84-A4BC-D9837207E05E}">
      <dsp:nvSpPr>
        <dsp:cNvPr id="0" name=""/>
        <dsp:cNvSpPr/>
      </dsp:nvSpPr>
      <dsp:spPr>
        <a:xfrm>
          <a:off x="2686" y="955187"/>
          <a:ext cx="2619188" cy="27779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smtClean="0"/>
            <a:t>Před útokem</a:t>
          </a:r>
          <a:r>
            <a:rPr lang="cs-CZ" sz="2300" b="1" kern="1200" smtClean="0"/>
            <a:t> </a:t>
          </a:r>
          <a:endParaRPr lang="cs-CZ" sz="2300" kern="1200"/>
        </a:p>
      </dsp:txBody>
      <dsp:txXfrm>
        <a:off x="2686" y="955187"/>
        <a:ext cx="2619188" cy="2777939"/>
      </dsp:txXfrm>
    </dsp:sp>
    <dsp:sp modelId="{6F7980E6-47C4-482C-B6B5-B769177DB586}">
      <dsp:nvSpPr>
        <dsp:cNvPr id="0" name=""/>
        <dsp:cNvSpPr/>
      </dsp:nvSpPr>
      <dsp:spPr>
        <a:xfrm>
          <a:off x="2988561" y="148309"/>
          <a:ext cx="2619188" cy="8068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smtClean="0"/>
            <a:t>Krajní nouze</a:t>
          </a:r>
          <a:endParaRPr lang="cs-CZ" sz="2300" kern="1200"/>
        </a:p>
      </dsp:txBody>
      <dsp:txXfrm>
        <a:off x="2988561" y="148309"/>
        <a:ext cx="2619188" cy="806878"/>
      </dsp:txXfrm>
    </dsp:sp>
    <dsp:sp modelId="{EF61DDDF-6325-40CF-A65E-CDC2E2BCB953}">
      <dsp:nvSpPr>
        <dsp:cNvPr id="0" name=""/>
        <dsp:cNvSpPr/>
      </dsp:nvSpPr>
      <dsp:spPr>
        <a:xfrm>
          <a:off x="2988561" y="955187"/>
          <a:ext cx="2619188" cy="27779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smtClean="0"/>
            <a:t>Před hrozící újmou</a:t>
          </a:r>
          <a:endParaRPr lang="cs-CZ" sz="2300" kern="1200"/>
        </a:p>
      </dsp:txBody>
      <dsp:txXfrm>
        <a:off x="2988561" y="955187"/>
        <a:ext cx="2619188" cy="2777939"/>
      </dsp:txXfrm>
    </dsp:sp>
    <dsp:sp modelId="{E04B2CB9-BA52-4675-955E-C5EA7F7CEC19}">
      <dsp:nvSpPr>
        <dsp:cNvPr id="0" name=""/>
        <dsp:cNvSpPr/>
      </dsp:nvSpPr>
      <dsp:spPr>
        <a:xfrm>
          <a:off x="5974436" y="148309"/>
          <a:ext cx="2619188" cy="8068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Omluvitelné vzrušení</a:t>
          </a:r>
          <a:endParaRPr lang="cs-CZ" sz="2300" kern="1200" dirty="0"/>
        </a:p>
      </dsp:txBody>
      <dsp:txXfrm>
        <a:off x="5974436" y="148309"/>
        <a:ext cx="2619188" cy="806878"/>
      </dsp:txXfrm>
    </dsp:sp>
    <dsp:sp modelId="{D1D41F59-D2DF-4F8C-8C98-7B3C0575FAA2}">
      <dsp:nvSpPr>
        <dsp:cNvPr id="0" name=""/>
        <dsp:cNvSpPr/>
      </dsp:nvSpPr>
      <dsp:spPr>
        <a:xfrm>
          <a:off x="5974436" y="955187"/>
          <a:ext cx="2619188" cy="27779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Při posouzení, zda někdo jednal v nutné obraně, anebo v krajní nouzi, se přihlédne i k omluvitelnému vzrušení mysli</a:t>
          </a:r>
          <a:endParaRPr lang="cs-CZ" sz="2300" kern="1200" dirty="0"/>
        </a:p>
      </dsp:txBody>
      <dsp:txXfrm>
        <a:off x="5974436" y="955187"/>
        <a:ext cx="2619188" cy="27779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FED50-AA79-4782-B714-28BD09132132}">
      <dsp:nvSpPr>
        <dsp:cNvPr id="0" name=""/>
        <dsp:cNvSpPr/>
      </dsp:nvSpPr>
      <dsp:spPr>
        <a:xfrm>
          <a:off x="0" y="9318"/>
          <a:ext cx="8596312" cy="1948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/>
            <a:t>prokáže-li, že mu ve splnění povinnosti ze smlouvy dočasně nebo trvale zabránila:</a:t>
          </a:r>
          <a:endParaRPr lang="cs-CZ" sz="3700" kern="1200" dirty="0"/>
        </a:p>
      </dsp:txBody>
      <dsp:txXfrm>
        <a:off x="95096" y="104414"/>
        <a:ext cx="8406120" cy="1757858"/>
      </dsp:txXfrm>
    </dsp:sp>
    <dsp:sp modelId="{DE0B2635-5906-4BED-BA13-054196708C93}">
      <dsp:nvSpPr>
        <dsp:cNvPr id="0" name=""/>
        <dsp:cNvSpPr/>
      </dsp:nvSpPr>
      <dsp:spPr>
        <a:xfrm>
          <a:off x="0" y="1957368"/>
          <a:ext cx="8596312" cy="1914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33" tIns="46990" rIns="263144" bIns="46990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900" kern="1200" dirty="0" smtClean="0"/>
            <a:t>mimořádná </a:t>
          </a:r>
          <a:endParaRPr lang="cs-CZ" sz="2900" kern="1200" dirty="0"/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900" kern="1200" smtClean="0"/>
            <a:t>nepředvídatelná </a:t>
          </a:r>
          <a:endParaRPr lang="cs-CZ" sz="2900" kern="1200"/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900" kern="1200" smtClean="0"/>
            <a:t>nepřekonatelná </a:t>
          </a:r>
          <a:endParaRPr lang="cs-CZ" sz="2900" kern="1200"/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900" kern="1200" smtClean="0"/>
            <a:t>překážka vzniklá nezávisle na jeho vůli. </a:t>
          </a:r>
          <a:endParaRPr lang="cs-CZ" sz="2900" kern="1200"/>
        </a:p>
      </dsp:txBody>
      <dsp:txXfrm>
        <a:off x="0" y="1957368"/>
        <a:ext cx="8596312" cy="19147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539B5-0E0D-4041-893D-D104F9B96070}">
      <dsp:nvSpPr>
        <dsp:cNvPr id="0" name=""/>
        <dsp:cNvSpPr/>
      </dsp:nvSpPr>
      <dsp:spPr>
        <a:xfrm>
          <a:off x="7555" y="1037434"/>
          <a:ext cx="4516421" cy="18065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024" tIns="62675" rIns="62675" bIns="6267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700" kern="1200" dirty="0" smtClean="0"/>
            <a:t>Skutečná škoda</a:t>
          </a:r>
          <a:endParaRPr lang="cs-CZ" sz="4700" kern="1200" dirty="0"/>
        </a:p>
      </dsp:txBody>
      <dsp:txXfrm>
        <a:off x="910839" y="1037434"/>
        <a:ext cx="2709853" cy="1806568"/>
      </dsp:txXfrm>
    </dsp:sp>
    <dsp:sp modelId="{6AAA8311-0911-4B79-8ACB-55D78CD81229}">
      <dsp:nvSpPr>
        <dsp:cNvPr id="0" name=""/>
        <dsp:cNvSpPr/>
      </dsp:nvSpPr>
      <dsp:spPr>
        <a:xfrm>
          <a:off x="4072334" y="1037434"/>
          <a:ext cx="4516421" cy="18065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024" tIns="62675" rIns="62675" bIns="6267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700" kern="1200" dirty="0" smtClean="0"/>
            <a:t>Ušlý zisk</a:t>
          </a:r>
          <a:endParaRPr lang="cs-CZ" sz="4700" kern="1200" dirty="0"/>
        </a:p>
      </dsp:txBody>
      <dsp:txXfrm>
        <a:off x="4975618" y="1037434"/>
        <a:ext cx="2709853" cy="180656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994BE-8AB0-4D99-BE23-5E7953258192}">
      <dsp:nvSpPr>
        <dsp:cNvPr id="0" name=""/>
        <dsp:cNvSpPr/>
      </dsp:nvSpPr>
      <dsp:spPr>
        <a:xfrm>
          <a:off x="4459756" y="2445720"/>
          <a:ext cx="303001" cy="929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9203"/>
              </a:lnTo>
              <a:lnTo>
                <a:pt x="303001" y="929203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8E85C-D6F3-4C0D-886D-0C9F03F6EC50}">
      <dsp:nvSpPr>
        <dsp:cNvPr id="0" name=""/>
        <dsp:cNvSpPr/>
      </dsp:nvSpPr>
      <dsp:spPr>
        <a:xfrm>
          <a:off x="4045655" y="1011515"/>
          <a:ext cx="1222104" cy="424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100"/>
              </a:lnTo>
              <a:lnTo>
                <a:pt x="1222104" y="212100"/>
              </a:lnTo>
              <a:lnTo>
                <a:pt x="1222104" y="42420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FFA32-A9E7-477A-A21B-4C065A577DF9}">
      <dsp:nvSpPr>
        <dsp:cNvPr id="0" name=""/>
        <dsp:cNvSpPr/>
      </dsp:nvSpPr>
      <dsp:spPr>
        <a:xfrm>
          <a:off x="2823550" y="1011515"/>
          <a:ext cx="1222104" cy="424201"/>
        </a:xfrm>
        <a:custGeom>
          <a:avLst/>
          <a:gdLst/>
          <a:ahLst/>
          <a:cxnLst/>
          <a:rect l="0" t="0" r="0" b="0"/>
          <a:pathLst>
            <a:path>
              <a:moveTo>
                <a:pt x="1222104" y="0"/>
              </a:moveTo>
              <a:lnTo>
                <a:pt x="1222104" y="212100"/>
              </a:lnTo>
              <a:lnTo>
                <a:pt x="0" y="212100"/>
              </a:lnTo>
              <a:lnTo>
                <a:pt x="0" y="42420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DE67E-D9A5-46C1-B3AF-55019EBEC046}">
      <dsp:nvSpPr>
        <dsp:cNvPr id="0" name=""/>
        <dsp:cNvSpPr/>
      </dsp:nvSpPr>
      <dsp:spPr>
        <a:xfrm>
          <a:off x="3035651" y="1511"/>
          <a:ext cx="2020007" cy="10100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Při ublížení na zdraví odčiní škůdce újmu poškozeného peněžitou náhradou, vyvažující:</a:t>
          </a:r>
          <a:endParaRPr lang="cs-CZ" sz="1200" kern="1200" dirty="0"/>
        </a:p>
      </dsp:txBody>
      <dsp:txXfrm>
        <a:off x="3035651" y="1511"/>
        <a:ext cx="2020007" cy="1010003"/>
      </dsp:txXfrm>
    </dsp:sp>
    <dsp:sp modelId="{D0730BA7-718D-487D-BDA3-2EA33701825F}">
      <dsp:nvSpPr>
        <dsp:cNvPr id="0" name=""/>
        <dsp:cNvSpPr/>
      </dsp:nvSpPr>
      <dsp:spPr>
        <a:xfrm>
          <a:off x="1813546" y="1435716"/>
          <a:ext cx="2020007" cy="10100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plně vytrpěné bolesti a další nemajetkové újmy; </a:t>
          </a:r>
          <a:endParaRPr lang="cs-CZ" sz="1200" kern="1200" dirty="0"/>
        </a:p>
      </dsp:txBody>
      <dsp:txXfrm>
        <a:off x="1813546" y="1435716"/>
        <a:ext cx="2020007" cy="1010003"/>
      </dsp:txXfrm>
    </dsp:sp>
    <dsp:sp modelId="{0D9EABF3-6A05-4FD4-9643-1AB9BE483394}">
      <dsp:nvSpPr>
        <dsp:cNvPr id="0" name=""/>
        <dsp:cNvSpPr/>
      </dsp:nvSpPr>
      <dsp:spPr>
        <a:xfrm>
          <a:off x="4257755" y="1435716"/>
          <a:ext cx="2020007" cy="10100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ztížení společenského uplatnění</a:t>
          </a:r>
          <a:endParaRPr lang="cs-CZ" sz="1200" kern="1200" dirty="0"/>
        </a:p>
      </dsp:txBody>
      <dsp:txXfrm>
        <a:off x="4257755" y="1435716"/>
        <a:ext cx="2020007" cy="1010003"/>
      </dsp:txXfrm>
    </dsp:sp>
    <dsp:sp modelId="{C1C6BF5D-CC41-41A9-B00E-4A669AC2817F}">
      <dsp:nvSpPr>
        <dsp:cNvPr id="0" name=""/>
        <dsp:cNvSpPr/>
      </dsp:nvSpPr>
      <dsp:spPr>
        <a:xfrm>
          <a:off x="4762757" y="2869921"/>
          <a:ext cx="2020007" cy="101000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vznikla-li poškozením zdraví překážka lepší budoucnosti poškozeného. Nelze-li výši náhrady takto určit, stanoví se podle zásad slušnosti. </a:t>
          </a:r>
          <a:endParaRPr lang="cs-CZ" sz="1200" kern="1200" dirty="0"/>
        </a:p>
      </dsp:txBody>
      <dsp:txXfrm>
        <a:off x="4762757" y="2869921"/>
        <a:ext cx="2020007" cy="10100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531F-C368-4490-8108-F3B6EA0C953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CF6BD-BE7F-4AFC-B85A-87E815C686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8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531F-C368-4490-8108-F3B6EA0C953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CF6BD-BE7F-4AFC-B85A-87E815C686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12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531F-C368-4490-8108-F3B6EA0C953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CF6BD-BE7F-4AFC-B85A-87E815C68659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0794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531F-C368-4490-8108-F3B6EA0C953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CF6BD-BE7F-4AFC-B85A-87E815C686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324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531F-C368-4490-8108-F3B6EA0C953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CF6BD-BE7F-4AFC-B85A-87E815C6865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7179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531F-C368-4490-8108-F3B6EA0C953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CF6BD-BE7F-4AFC-B85A-87E815C686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11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531F-C368-4490-8108-F3B6EA0C953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CF6BD-BE7F-4AFC-B85A-87E815C686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690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531F-C368-4490-8108-F3B6EA0C953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CF6BD-BE7F-4AFC-B85A-87E815C686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51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531F-C368-4490-8108-F3B6EA0C953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CF6BD-BE7F-4AFC-B85A-87E815C686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3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531F-C368-4490-8108-F3B6EA0C953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CF6BD-BE7F-4AFC-B85A-87E815C686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66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531F-C368-4490-8108-F3B6EA0C953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CF6BD-BE7F-4AFC-B85A-87E815C686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21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531F-C368-4490-8108-F3B6EA0C953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CF6BD-BE7F-4AFC-B85A-87E815C686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551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531F-C368-4490-8108-F3B6EA0C953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CF6BD-BE7F-4AFC-B85A-87E815C686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792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531F-C368-4490-8108-F3B6EA0C953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CF6BD-BE7F-4AFC-B85A-87E815C686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16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531F-C368-4490-8108-F3B6EA0C953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CF6BD-BE7F-4AFC-B85A-87E815C686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181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531F-C368-4490-8108-F3B6EA0C953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CF6BD-BE7F-4AFC-B85A-87E815C686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247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E531F-C368-4490-8108-F3B6EA0C953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64CF6BD-BE7F-4AFC-B85A-87E815C686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031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Právní odpovědnost ve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689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Odpovědnost dle práva občanského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11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újmy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193410"/>
              </p:ext>
            </p:extLst>
          </p:nvPr>
        </p:nvGraphicFramePr>
        <p:xfrm>
          <a:off x="677334" y="1773727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0404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638548"/>
              </p:ext>
            </p:extLst>
          </p:nvPr>
        </p:nvGraphicFramePr>
        <p:xfrm>
          <a:off x="677334" y="1202645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373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800" dirty="0"/>
              <a:t>Újmu způsobenou náhodou nahradí ten, kdo dal ze své viny k náhodě podnět, zejména tím, že poruší příkaz nebo poškodí zařízení, které má nahodilé újmě zabránit. </a:t>
            </a:r>
            <a:endParaRPr lang="cs-CZ" sz="2800" dirty="0" smtClean="0"/>
          </a:p>
          <a:p>
            <a:pPr algn="just"/>
            <a:r>
              <a:rPr lang="cs-CZ" sz="2800" dirty="0"/>
              <a:t>označení přičitatelnosti následků zaviněného jednání </a:t>
            </a:r>
            <a:r>
              <a:rPr lang="cs-CZ" sz="2800" dirty="0" smtClean="0"/>
              <a:t>škůdce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4233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Vyloučení protiprávnosti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3390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k náhradě se škůdce </a:t>
            </a:r>
            <a:r>
              <a:rPr lang="cs-CZ" b="1" dirty="0"/>
              <a:t>zprostí</a:t>
            </a:r>
            <a:r>
              <a:rPr lang="cs-CZ" dirty="0"/>
              <a:t>,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9081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§2919 – obohacení z deliktu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dirty="0" smtClean="0"/>
              <a:t>Obohatil-li </a:t>
            </a:r>
            <a:r>
              <a:rPr lang="cs-CZ" sz="3200" dirty="0"/>
              <a:t>se škůdce na úkor poškozeného protiprávním činem </a:t>
            </a:r>
            <a:r>
              <a:rPr lang="cs-CZ" sz="3200" dirty="0" smtClean="0"/>
              <a:t>nebo na </a:t>
            </a:r>
            <a:r>
              <a:rPr lang="cs-CZ" sz="3200" dirty="0"/>
              <a:t>základě jiné skutečnosti, která způsobila škodu, je </a:t>
            </a:r>
            <a:r>
              <a:rPr lang="cs-CZ" sz="3200" dirty="0" smtClean="0"/>
              <a:t>škůdcovo obohacení </a:t>
            </a:r>
            <a:r>
              <a:rPr lang="cs-CZ" sz="3200" dirty="0"/>
              <a:t>i po promlčení práva poškozeného na náhradu </a:t>
            </a:r>
            <a:r>
              <a:rPr lang="cs-CZ" sz="3200" dirty="0" smtClean="0"/>
              <a:t>škody bezdůvodné</a:t>
            </a:r>
            <a:r>
              <a:rPr lang="cs-CZ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8337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věcí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Kdo je povinen někomu něco plnit a použije při tom </a:t>
            </a:r>
            <a:r>
              <a:rPr lang="cs-CZ" b="1" dirty="0"/>
              <a:t>vadnou</a:t>
            </a:r>
            <a:r>
              <a:rPr lang="cs-CZ" dirty="0"/>
              <a:t> věc, nahradí škodu způsobenou vadou věci. To platí i v případě poskytnutí zdravotnických, sociálních, veterinárních a jiných biologických služeb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Nevztahuje se na nesprávně zvolenou věc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Způsobí-li škodu věc sama od sebe, nahradí škodu ten, kdo nad věcí měl mít dohled. (lze se </a:t>
            </a:r>
            <a:r>
              <a:rPr lang="cs-CZ" dirty="0" err="1"/>
              <a:t>sprostit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0216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na odložené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800" dirty="0"/>
              <a:t>Je-li s provozováním nějaké činnosti </a:t>
            </a:r>
            <a:r>
              <a:rPr lang="cs-CZ" sz="2800" b="1" dirty="0"/>
              <a:t>zpravidla spojeno odkládání </a:t>
            </a:r>
            <a:r>
              <a:rPr lang="cs-CZ" sz="2800" dirty="0" smtClean="0"/>
              <a:t>věcí a </a:t>
            </a:r>
            <a:r>
              <a:rPr lang="cs-CZ" sz="2800" dirty="0"/>
              <a:t>byla-li věc odložena na místě k tomu určeném nebo na místě, </a:t>
            </a:r>
            <a:r>
              <a:rPr lang="cs-CZ" sz="2800" dirty="0" smtClean="0"/>
              <a:t>kam se </a:t>
            </a:r>
            <a:r>
              <a:rPr lang="cs-CZ" sz="2800" dirty="0"/>
              <a:t>takové věci obvykle </a:t>
            </a:r>
            <a:r>
              <a:rPr lang="cs-CZ" sz="2800" dirty="0" smtClean="0"/>
              <a:t>ukládají,</a:t>
            </a:r>
          </a:p>
          <a:p>
            <a:pPr lvl="1" algn="just"/>
            <a:r>
              <a:rPr lang="cs-CZ" sz="2400" dirty="0" smtClean="0"/>
              <a:t>nahradí </a:t>
            </a:r>
            <a:r>
              <a:rPr lang="cs-CZ" sz="2400" dirty="0"/>
              <a:t>provozovatel poškození, ztrátu nebo zničení věci tomu, kdo </a:t>
            </a:r>
            <a:r>
              <a:rPr lang="cs-CZ" sz="2400" dirty="0" smtClean="0"/>
              <a:t>ji odložil</a:t>
            </a:r>
            <a:r>
              <a:rPr lang="cs-CZ" sz="2400" dirty="0"/>
              <a:t>, popřípadě vlastníku </a:t>
            </a:r>
            <a:r>
              <a:rPr lang="cs-CZ" sz="2400" dirty="0" smtClean="0"/>
              <a:t>věci.</a:t>
            </a:r>
          </a:p>
          <a:p>
            <a:pPr lvl="1" algn="just"/>
            <a:r>
              <a:rPr lang="cs-CZ" sz="2400" dirty="0" smtClean="0"/>
              <a:t>Stejně </a:t>
            </a:r>
            <a:r>
              <a:rPr lang="cs-CZ" sz="2400" dirty="0"/>
              <a:t>nahradí škodu provozovatel hlídaných garáží nebo </a:t>
            </a:r>
            <a:r>
              <a:rPr lang="cs-CZ" sz="2400" dirty="0" smtClean="0"/>
              <a:t>zařízení podobného </a:t>
            </a:r>
            <a:r>
              <a:rPr lang="cs-CZ" sz="2400" dirty="0"/>
              <a:t>druhu, jedná-li se o dopravní prostředky v nich </a:t>
            </a:r>
            <a:r>
              <a:rPr lang="cs-CZ" sz="2400" dirty="0" smtClean="0"/>
              <a:t>umístěné a </a:t>
            </a:r>
            <a:r>
              <a:rPr lang="cs-CZ" sz="2400" dirty="0"/>
              <a:t>o jejich příslušenství.</a:t>
            </a:r>
          </a:p>
        </p:txBody>
      </p:sp>
    </p:spTree>
    <p:extLst>
      <p:ext uri="{BB962C8B-B14F-4D97-AF65-F5344CB8AC3E}">
        <p14:creationId xmlns:p14="http://schemas.microsoft.com/office/powerpoint/2010/main" val="1578265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informací nebo radou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Kdo se hlásí </a:t>
            </a:r>
            <a:r>
              <a:rPr lang="cs-CZ" dirty="0"/>
              <a:t>jako příslušník určitého stavu nebo povolání k odbornému výkonu nebo jinak vystupuje jako </a:t>
            </a:r>
            <a:r>
              <a:rPr lang="cs-CZ" b="1" u="sng" dirty="0"/>
              <a:t>odborník</a:t>
            </a:r>
            <a:r>
              <a:rPr lang="cs-CZ" dirty="0"/>
              <a:t>,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nahradí škodu, </a:t>
            </a:r>
            <a:r>
              <a:rPr lang="cs-CZ" b="1" u="sng" dirty="0"/>
              <a:t>způsobí-li ji neúplnou nebo nesprávnou informací </a:t>
            </a:r>
            <a:r>
              <a:rPr lang="cs-CZ" dirty="0"/>
              <a:t>nebo škodlivou radou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danou za odměnu v záležitosti svého vědění nebo dovednosti.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24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vzniku odpovědnosti</a:t>
            </a:r>
          </a:p>
        </p:txBody>
      </p:sp>
      <p:graphicFrame>
        <p:nvGraphicFramePr>
          <p:cNvPr id="5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6712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Rozsah náhrady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037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ustanovení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algn="just"/>
            <a:r>
              <a:rPr lang="cs-CZ" dirty="0" smtClean="0"/>
              <a:t>(</a:t>
            </a:r>
            <a:r>
              <a:rPr lang="cs-CZ" dirty="0"/>
              <a:t>1) Škoda se nahrazuje uvedením do předešlého stavu. Není-li to dobře možné, anebo žádá-li to poškozený, hradí se škoda v penězích.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(2) Nemajetková újma se odčiní přiměřeným zadostiučiněním. Zadostiučinění musí být poskytnuto v penězích, nezajistí-li jeho jiný způsob skutečné a dostatečně účinné odčinění způsobené újmy.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110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42086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při ublížení na zdraví</a:t>
            </a:r>
          </a:p>
        </p:txBody>
      </p:sp>
      <p:graphicFrame>
        <p:nvGraphicFramePr>
          <p:cNvPr id="4" name="Zástupný symbol pro obsah 4"/>
          <p:cNvGraphicFramePr>
            <a:graphicFrameLocks noGrp="1"/>
          </p:cNvGraphicFramePr>
          <p:nvPr>
            <p:ph idx="1"/>
            <p:extLst/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7625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Usmrcení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Při usmrcení nebo zvlášť závažném ublížení na zdraví odčiní škůdce </a:t>
            </a:r>
            <a:r>
              <a:rPr lang="cs-CZ" sz="2400" b="1" dirty="0"/>
              <a:t>duševní útrapy manželu, rodiči, dítěti nebo jiné osobě blízké peněžitou náhradou vyvažující plně jejich utrpení. Nelze-li </a:t>
            </a:r>
            <a:r>
              <a:rPr lang="cs-CZ" sz="2400" dirty="0"/>
              <a:t>výši náhrady takto určit, stanoví se podle zásad slušnosti. </a:t>
            </a:r>
          </a:p>
        </p:txBody>
      </p:sp>
    </p:spTree>
    <p:extLst>
      <p:ext uri="{BB962C8B-B14F-4D97-AF65-F5344CB8AC3E}">
        <p14:creationId xmlns:p14="http://schemas.microsoft.com/office/powerpoint/2010/main" val="22018854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za ztrátu na výdělku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Náhrada za ztrátu na výdělku po dobu pracovní neschopnosti poškozeného se hradí peněžitým důchodem ve výši rozdílu mezi průměrným výdělkem poškozeného před vznikem újmy a náhradou toho, co poškozenému bylo vyplaceno v důsledku nemoci či úrazu podle jiného právního předpisu.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0089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za ztrátu na důchodu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Náhrada za ztrátu na důchodu náleží poškozenému ve výši rozdílu mezi důchodem, na který poškozenému vzniklo právo, a důchodem, na který by mu bylo vzniklo právo, jestliže by do základu, z něhož byl vyměřen důchod, byla zahrnuta náhrada za ztrátu na výdělku po skončení pracovní neschopnosti, kterou poškozený pobíral v době rozhodné pro vyměření důchodu.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3603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Příklady na závěr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4894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Paní Žlutá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000" dirty="0"/>
              <a:t>Paní Žluté byla diagnostikována rakovina </a:t>
            </a:r>
            <a:r>
              <a:rPr lang="cs-CZ" sz="2000" dirty="0" smtClean="0"/>
              <a:t>tlustého střeva</a:t>
            </a:r>
            <a:r>
              <a:rPr lang="cs-CZ" sz="2000" dirty="0"/>
              <a:t>, bohužel již v relativně pokročilém stadiu</a:t>
            </a:r>
            <a:r>
              <a:rPr lang="cs-CZ" sz="2000" dirty="0" smtClean="0"/>
              <a:t>. </a:t>
            </a:r>
            <a:r>
              <a:rPr lang="it-IT" sz="2000" dirty="0" smtClean="0"/>
              <a:t>Po </a:t>
            </a:r>
            <a:r>
              <a:rPr lang="it-IT" sz="2000" dirty="0"/>
              <a:t>zvážení všech „pro a proti“ se lékaři rozhodli </a:t>
            </a:r>
            <a:r>
              <a:rPr lang="it-IT" sz="2000" dirty="0" smtClean="0"/>
              <a:t>pro</a:t>
            </a:r>
            <a:r>
              <a:rPr lang="cs-CZ" sz="2000" dirty="0" smtClean="0"/>
              <a:t> </a:t>
            </a:r>
            <a:r>
              <a:rPr lang="pt-BR" sz="2000" dirty="0" smtClean="0"/>
              <a:t>odoperování </a:t>
            </a:r>
            <a:r>
              <a:rPr lang="pt-BR" sz="2000" dirty="0"/>
              <a:t>nádoru, s kteroužto variantou </a:t>
            </a:r>
            <a:r>
              <a:rPr lang="pt-BR" sz="2000" dirty="0" smtClean="0"/>
              <a:t>paní</a:t>
            </a:r>
            <a:r>
              <a:rPr lang="cs-CZ" sz="2000" dirty="0" smtClean="0"/>
              <a:t> Žlutá </a:t>
            </a:r>
            <a:r>
              <a:rPr lang="cs-CZ" sz="2000" dirty="0"/>
              <a:t>souhlasila. Během operace bylo zjištěno, </a:t>
            </a:r>
            <a:r>
              <a:rPr lang="cs-CZ" sz="2000" dirty="0" smtClean="0"/>
              <a:t>že nádor </a:t>
            </a:r>
            <a:r>
              <a:rPr lang="cs-CZ" sz="2000" dirty="0"/>
              <a:t>je zhoubný a již metastázoval do </a:t>
            </a:r>
            <a:r>
              <a:rPr lang="cs-CZ" sz="2000" dirty="0" smtClean="0"/>
              <a:t>okolních orgánů</a:t>
            </a:r>
            <a:r>
              <a:rPr lang="cs-CZ" sz="2000" dirty="0"/>
              <a:t>. Nádor byl paní Žluté sice vyoperován, </a:t>
            </a:r>
            <a:r>
              <a:rPr lang="cs-CZ" sz="2000" dirty="0" smtClean="0"/>
              <a:t>ale v </a:t>
            </a:r>
            <a:r>
              <a:rPr lang="cs-CZ" sz="2000" dirty="0"/>
              <a:t>důsledku metastází bylo nutné nasadit </a:t>
            </a:r>
            <a:r>
              <a:rPr lang="cs-CZ" sz="2000" dirty="0" smtClean="0"/>
              <a:t>chemoterapii a </a:t>
            </a:r>
            <a:r>
              <a:rPr lang="cs-CZ" sz="2000" dirty="0"/>
              <a:t>pokračovat v další léčbě. Zdravotní stav </a:t>
            </a:r>
            <a:r>
              <a:rPr lang="cs-CZ" sz="2000" dirty="0" smtClean="0"/>
              <a:t>paní Žluté </a:t>
            </a:r>
            <a:r>
              <a:rPr lang="cs-CZ" sz="2000" dirty="0"/>
              <a:t>v měsících následujících po operaci </a:t>
            </a:r>
            <a:r>
              <a:rPr lang="cs-CZ" sz="2000" dirty="0" smtClean="0"/>
              <a:t>zaznamenal značné </a:t>
            </a:r>
            <a:r>
              <a:rPr lang="cs-CZ" sz="2000" dirty="0"/>
              <a:t>zhoršení a navíc v důsledku </a:t>
            </a:r>
            <a:r>
              <a:rPr lang="cs-CZ" sz="2000" dirty="0" smtClean="0"/>
              <a:t>chemoterapie trpí </a:t>
            </a:r>
            <a:r>
              <a:rPr lang="cs-CZ" sz="2000" dirty="0"/>
              <a:t>paní Žlutá častou nevolností a </a:t>
            </a:r>
            <a:r>
              <a:rPr lang="cs-CZ" sz="2000" dirty="0" smtClean="0"/>
              <a:t>zvracením. S </a:t>
            </a:r>
            <a:r>
              <a:rPr lang="cs-CZ" sz="2000" dirty="0"/>
              <a:t>tímto stavem a neúspěchem lékařů při její </a:t>
            </a:r>
            <a:r>
              <a:rPr lang="cs-CZ" sz="2000" dirty="0" smtClean="0"/>
              <a:t>léčbě není </a:t>
            </a:r>
            <a:r>
              <a:rPr lang="cs-CZ" sz="2000" dirty="0"/>
              <a:t>paní Žlutí vůbec spokojena.</a:t>
            </a:r>
          </a:p>
        </p:txBody>
      </p:sp>
    </p:spTree>
    <p:extLst>
      <p:ext uri="{BB962C8B-B14F-4D97-AF65-F5344CB8AC3E}">
        <p14:creationId xmlns:p14="http://schemas.microsoft.com/office/powerpoint/2010/main" val="38479439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Paní Žlutá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Může v kontextu zhoršení svého </a:t>
            </a:r>
            <a:r>
              <a:rPr lang="cs-CZ" sz="2400" dirty="0" smtClean="0"/>
              <a:t>zdravotního stavu </a:t>
            </a:r>
            <a:r>
              <a:rPr lang="cs-CZ" sz="2400" dirty="0"/>
              <a:t>nárokovat po lékaři náhradu </a:t>
            </a:r>
            <a:r>
              <a:rPr lang="cs-CZ" sz="2400" dirty="0" smtClean="0"/>
              <a:t>škody na </a:t>
            </a:r>
            <a:r>
              <a:rPr lang="cs-CZ" sz="2400" dirty="0"/>
              <a:t>zdraví?</a:t>
            </a:r>
          </a:p>
        </p:txBody>
      </p:sp>
    </p:spTree>
    <p:extLst>
      <p:ext uri="{BB962C8B-B14F-4D97-AF65-F5344CB8AC3E}">
        <p14:creationId xmlns:p14="http://schemas.microsoft.com/office/powerpoint/2010/main" val="3602789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Porušení právní povinnosti</a:t>
            </a:r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/>
          </p:nvPr>
        </p:nvGraphicFramePr>
        <p:xfrm>
          <a:off x="1426562" y="2133599"/>
          <a:ext cx="6376318" cy="3509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86282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2955" y="251579"/>
            <a:ext cx="8596668" cy="3880773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V tomto kontextu odpovědnost na straně poskytovatele zdravotních služeb hledat </a:t>
            </a:r>
            <a:r>
              <a:rPr lang="cs-CZ" sz="2000" dirty="0" smtClean="0"/>
              <a:t>nemůžeme. Nesporné </a:t>
            </a:r>
            <a:r>
              <a:rPr lang="cs-CZ" sz="2000" dirty="0"/>
              <a:t>je, že zdravotní stav paní Žluté se ani po aplikované léčbě nezlepšil, navíc dochází k </a:t>
            </a:r>
            <a:r>
              <a:rPr lang="cs-CZ" sz="2000" dirty="0" smtClean="0"/>
              <a:t>jeho dalšímu </a:t>
            </a:r>
            <a:r>
              <a:rPr lang="cs-CZ" sz="2000" dirty="0"/>
              <a:t>zhoršování. Na druhou stranu odpovědnost za škodu vzniká porušením práva stanovené </a:t>
            </a:r>
            <a:r>
              <a:rPr lang="cs-CZ" sz="2000" dirty="0" smtClean="0"/>
              <a:t>povinnosti, přičemž </a:t>
            </a:r>
            <a:r>
              <a:rPr lang="cs-CZ" sz="2000" dirty="0"/>
              <a:t>je nutné, aby byla tato škoda zaviněná, ať už úmyslně či z nedbalosti. Pro účely </a:t>
            </a:r>
            <a:r>
              <a:rPr lang="cs-CZ" sz="2000" dirty="0" smtClean="0"/>
              <a:t>poskytování zdravotních </a:t>
            </a:r>
            <a:r>
              <a:rPr lang="cs-CZ" sz="2000" dirty="0"/>
              <a:t>služeb v rámci smlouvy o péči o zdraví stanovuje § 2645 zákona č. 89/2012 Sb., </a:t>
            </a:r>
            <a:r>
              <a:rPr lang="cs-CZ" sz="2000" dirty="0" smtClean="0"/>
              <a:t>občanského zákoníku</a:t>
            </a:r>
            <a:r>
              <a:rPr lang="cs-CZ" sz="2000" dirty="0"/>
              <a:t>, speciální limitaci odpovědnosti spočívající v tom, že poskytovatel zdravotních </a:t>
            </a:r>
            <a:r>
              <a:rPr lang="cs-CZ" sz="2000" dirty="0" smtClean="0"/>
              <a:t>služeb odpovídá </a:t>
            </a:r>
            <a:r>
              <a:rPr lang="cs-CZ" sz="2000" dirty="0"/>
              <a:t>za to, že splní své povinnosti s péčí řádného odborníka. Jinými slovy poskytovatel </a:t>
            </a:r>
            <a:r>
              <a:rPr lang="cs-CZ" sz="2000" dirty="0" smtClean="0"/>
              <a:t>zdravotních služeb </a:t>
            </a:r>
            <a:r>
              <a:rPr lang="cs-CZ" sz="2000" dirty="0"/>
              <a:t>odpovídá „pouze“ za to, že dotyčné zdravotní služby poskytuje de lege </a:t>
            </a:r>
            <a:r>
              <a:rPr lang="cs-CZ" sz="2000" dirty="0" err="1"/>
              <a:t>artis</a:t>
            </a:r>
            <a:r>
              <a:rPr lang="cs-CZ" sz="2000" dirty="0"/>
              <a:t> </a:t>
            </a:r>
            <a:r>
              <a:rPr lang="cs-CZ" sz="2000" dirty="0" err="1"/>
              <a:t>medicinae</a:t>
            </a:r>
            <a:r>
              <a:rPr lang="cs-CZ" sz="2000" dirty="0"/>
              <a:t>, </a:t>
            </a:r>
            <a:r>
              <a:rPr lang="cs-CZ" sz="2000" dirty="0" smtClean="0"/>
              <a:t>avšak neručí </a:t>
            </a:r>
            <a:r>
              <a:rPr lang="cs-CZ" sz="2000" dirty="0"/>
              <a:t>už za jejich úspěšnost, např. v podobě úplného uzdravení pacienta. Stádium nemoci, v němž </a:t>
            </a:r>
            <a:r>
              <a:rPr lang="cs-CZ" sz="2000" dirty="0" smtClean="0"/>
              <a:t>se nachází </a:t>
            </a:r>
            <a:r>
              <a:rPr lang="cs-CZ" sz="2000" dirty="0"/>
              <a:t>paní Žlutá, tedy pokročilé stádium, v němž již rakovinné buňky přesáhly stěnu tlustého </a:t>
            </a:r>
            <a:r>
              <a:rPr lang="cs-CZ" sz="2000" dirty="0" err="1" smtClean="0"/>
              <a:t>střeva</a:t>
            </a:r>
            <a:r>
              <a:rPr lang="cs-CZ" sz="2000" dirty="0" err="1"/>
              <a:t>a</a:t>
            </a:r>
            <a:r>
              <a:rPr lang="cs-CZ" sz="2000" dirty="0"/>
              <a:t> rozšířily se do zbytku těla, je navíc úspěšné u méně než 10 % případů, respektive toto procento </a:t>
            </a:r>
            <a:r>
              <a:rPr lang="cs-CZ" sz="2000" dirty="0" smtClean="0"/>
              <a:t>pacientů přežije </a:t>
            </a:r>
            <a:r>
              <a:rPr lang="cs-CZ" sz="2000" dirty="0"/>
              <a:t>po dobu následujících pěti let, a tedy ani bezchybná léčba nemůže být zárukou </a:t>
            </a:r>
            <a:r>
              <a:rPr lang="cs-CZ" sz="2000" dirty="0" smtClean="0"/>
              <a:t>úspěchu. V </a:t>
            </a:r>
            <a:r>
              <a:rPr lang="cs-CZ" sz="2000" dirty="0"/>
              <a:t>tomto případě tedy právo na náhradu škody na zdraví paní Žluté nevzniklo.</a:t>
            </a:r>
          </a:p>
        </p:txBody>
      </p:sp>
    </p:spTree>
    <p:extLst>
      <p:ext uri="{BB962C8B-B14F-4D97-AF65-F5344CB8AC3E}">
        <p14:creationId xmlns:p14="http://schemas.microsoft.com/office/powerpoint/2010/main" val="2473797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 Kovář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Pan Kovář absolvoval u svého registrujícího lékaře </a:t>
            </a:r>
            <a:r>
              <a:rPr lang="cs-CZ" sz="2400" dirty="0" smtClean="0"/>
              <a:t>pravidelnou preventivní </a:t>
            </a:r>
            <a:r>
              <a:rPr lang="cs-CZ" sz="2400" dirty="0"/>
              <a:t>prohlídku, při níž mu byla mimo jiné </a:t>
            </a:r>
            <a:r>
              <a:rPr lang="cs-CZ" sz="2400" dirty="0" smtClean="0"/>
              <a:t>odebrána krev</a:t>
            </a:r>
            <a:r>
              <a:rPr lang="cs-CZ" sz="2400" dirty="0"/>
              <a:t>. Asi za dva a půl měsíce začal pociťovat </a:t>
            </a:r>
            <a:r>
              <a:rPr lang="cs-CZ" sz="2400" dirty="0" smtClean="0"/>
              <a:t>nečekané změny </a:t>
            </a:r>
            <a:r>
              <a:rPr lang="cs-CZ" sz="2400" dirty="0"/>
              <a:t>zdravotního stavu a nakonec mu byla po sérii </a:t>
            </a:r>
            <a:r>
              <a:rPr lang="cs-CZ" sz="2400" dirty="0" smtClean="0"/>
              <a:t>vyšetření diagnostikována </a:t>
            </a:r>
            <a:r>
              <a:rPr lang="cs-CZ" sz="2400" dirty="0"/>
              <a:t>Hepatitida typu B. Vzhledem k </a:t>
            </a:r>
            <a:r>
              <a:rPr lang="cs-CZ" sz="2400" dirty="0" smtClean="0"/>
              <a:t>omezené množině </a:t>
            </a:r>
            <a:r>
              <a:rPr lang="cs-CZ" sz="2400" dirty="0"/>
              <a:t>způsobů, jimiž se tato infekční nemoc šíří (</a:t>
            </a:r>
            <a:r>
              <a:rPr lang="cs-CZ" sz="2400" dirty="0" smtClean="0"/>
              <a:t>především tělními </a:t>
            </a:r>
            <a:r>
              <a:rPr lang="cs-CZ" sz="2400" dirty="0"/>
              <a:t>tekutinami), má pan Kovář silné podezření, </a:t>
            </a:r>
            <a:r>
              <a:rPr lang="cs-CZ" sz="2400" dirty="0" smtClean="0"/>
              <a:t>že k </a:t>
            </a:r>
            <a:r>
              <a:rPr lang="cs-CZ" sz="2400" dirty="0"/>
              <a:t>nakažení došlo při odběru krve během zmíněné </a:t>
            </a:r>
            <a:r>
              <a:rPr lang="cs-CZ" sz="2400" dirty="0" smtClean="0"/>
              <a:t>preventivní prohlídky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44072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 Kovář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Odpovídá za škodu na jeho zdraví poskytovatel </a:t>
            </a:r>
            <a:r>
              <a:rPr lang="cs-CZ" sz="2400" dirty="0" smtClean="0"/>
              <a:t>zdravotních </a:t>
            </a:r>
            <a:r>
              <a:rPr lang="pl-PL" sz="2400" dirty="0" smtClean="0"/>
              <a:t>služeb</a:t>
            </a:r>
            <a:r>
              <a:rPr lang="pl-PL" sz="2400" dirty="0"/>
              <a:t>? Pokud ano, za jakých podmínek?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432071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9629" y="336884"/>
            <a:ext cx="8596668" cy="5956716"/>
          </a:xfrm>
        </p:spPr>
        <p:txBody>
          <a:bodyPr>
            <a:noAutofit/>
          </a:bodyPr>
          <a:lstStyle/>
          <a:p>
            <a:pPr algn="just"/>
            <a:r>
              <a:rPr lang="cs-CZ" sz="2200" dirty="0"/>
              <a:t>Dle § 2910 zákona č. 89/2012 Sb., občanského zákoníku, škůdce odpovídá za škodu, již </a:t>
            </a:r>
            <a:r>
              <a:rPr lang="cs-CZ" sz="2200" dirty="0" smtClean="0"/>
              <a:t>způsobí v </a:t>
            </a:r>
            <a:r>
              <a:rPr lang="cs-CZ" sz="2200" dirty="0"/>
              <a:t>důsledku zaviněného porušení zákonné povinnosti. Mezi zákonné povinnosti patří také </a:t>
            </a:r>
            <a:r>
              <a:rPr lang="cs-CZ" sz="2200" dirty="0" smtClean="0"/>
              <a:t>povinnost prevence </a:t>
            </a:r>
            <a:r>
              <a:rPr lang="cs-CZ" sz="2200" dirty="0"/>
              <a:t>stanovená v § 2900 zákona č. č. 89/2012 Sb., občanského zákoníku, neboli povinnost </a:t>
            </a:r>
            <a:r>
              <a:rPr lang="cs-CZ" sz="2200" dirty="0" smtClean="0"/>
              <a:t>počínat si </a:t>
            </a:r>
            <a:r>
              <a:rPr lang="cs-CZ" sz="2200" dirty="0"/>
              <a:t>tak, aby jednáním škoda nevznikala. Situaci, v níž zdravotničtí pracovníci poskytovali zdravotní </a:t>
            </a:r>
            <a:r>
              <a:rPr lang="cs-CZ" sz="2200" dirty="0" smtClean="0"/>
              <a:t>služby s </a:t>
            </a:r>
            <a:r>
              <a:rPr lang="cs-CZ" sz="2200" dirty="0"/>
              <a:t>použitím nesterilních nástrojů, lze rozhodně zařadit mezi případy porušení prevence proti </a:t>
            </a:r>
            <a:r>
              <a:rPr lang="cs-CZ" sz="2200" dirty="0" smtClean="0"/>
              <a:t>škodlivému jednání</a:t>
            </a:r>
            <a:r>
              <a:rPr lang="cs-CZ" sz="2200" dirty="0"/>
              <a:t>. Navíc zdravotničtí pracovníci jsou v kontextu § 2644 zákona č. 89/2012 Sb., občanského </a:t>
            </a:r>
            <a:r>
              <a:rPr lang="cs-CZ" sz="2200" dirty="0" smtClean="0"/>
              <a:t>zákoníku, odpovědni </a:t>
            </a:r>
            <a:r>
              <a:rPr lang="cs-CZ" sz="2200" dirty="0"/>
              <a:t>za to, že splní své povinnosti s péčí řádného odborníka, přičemž používání </a:t>
            </a:r>
            <a:r>
              <a:rPr lang="cs-CZ" sz="2200" dirty="0" smtClean="0"/>
              <a:t>nesterilních nástrojů </a:t>
            </a:r>
            <a:r>
              <a:rPr lang="cs-CZ" sz="2200" dirty="0"/>
              <a:t>je s tímto neslučitelné. Stěžejní otázkou zde bude prokázání příčinné souvislosti mezi </a:t>
            </a:r>
            <a:r>
              <a:rPr lang="cs-CZ" sz="2200" dirty="0" smtClean="0"/>
              <a:t>onemocněním pana </a:t>
            </a:r>
            <a:r>
              <a:rPr lang="cs-CZ" sz="2200" dirty="0"/>
              <a:t>Kováře a odběrem krve, respektive fakt, že jehla, jíž bylo při tomto odběru použito, </a:t>
            </a:r>
            <a:r>
              <a:rPr lang="cs-CZ" sz="2200" dirty="0" smtClean="0"/>
              <a:t>byla infikovaná</a:t>
            </a:r>
            <a:r>
              <a:rPr lang="cs-CZ" sz="2200" dirty="0"/>
              <a:t>. Pokud se však prokáže, že nákaza byla skutečně přenesena nesterilní jehlou, bude za </a:t>
            </a:r>
            <a:r>
              <a:rPr lang="cs-CZ" sz="2200" dirty="0" smtClean="0"/>
              <a:t>škodu na </a:t>
            </a:r>
            <a:r>
              <a:rPr lang="cs-CZ" sz="2200" dirty="0"/>
              <a:t>zdraví odpovídat poskytovatel zdravotních služeb.</a:t>
            </a:r>
          </a:p>
        </p:txBody>
      </p:sp>
    </p:spTree>
    <p:extLst>
      <p:ext uri="{BB962C8B-B14F-4D97-AF65-F5344CB8AC3E}">
        <p14:creationId xmlns:p14="http://schemas.microsoft.com/office/powerpoint/2010/main" val="28826063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 Kovář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Pokud se ukáže, že se pan Kovář skutečně </a:t>
            </a:r>
            <a:r>
              <a:rPr lang="cs-CZ" sz="2400" dirty="0" smtClean="0"/>
              <a:t>nakazil injekční </a:t>
            </a:r>
            <a:r>
              <a:rPr lang="cs-CZ" sz="2400" dirty="0"/>
              <a:t>jehlou, existuje možnost, že by </a:t>
            </a:r>
            <a:r>
              <a:rPr lang="cs-CZ" sz="2400" dirty="0" smtClean="0"/>
              <a:t>poskytovatel zdravotních </a:t>
            </a:r>
            <a:r>
              <a:rPr lang="cs-CZ" sz="2400" dirty="0"/>
              <a:t>služeb odpovědnost za škodu </a:t>
            </a:r>
            <a:r>
              <a:rPr lang="cs-CZ" sz="2400" dirty="0" smtClean="0"/>
              <a:t>způsobenou na </a:t>
            </a:r>
            <a:r>
              <a:rPr lang="cs-CZ" sz="2400" dirty="0"/>
              <a:t>jeho zdraví nenesl?</a:t>
            </a:r>
          </a:p>
        </p:txBody>
      </p:sp>
    </p:spTree>
    <p:extLst>
      <p:ext uri="{BB962C8B-B14F-4D97-AF65-F5344CB8AC3E}">
        <p14:creationId xmlns:p14="http://schemas.microsoft.com/office/powerpoint/2010/main" val="11734032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1502" y="1454736"/>
            <a:ext cx="8596668" cy="3880773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400" dirty="0"/>
              <a:t>Dle nové právní úpravy má </a:t>
            </a:r>
            <a:r>
              <a:rPr lang="cs-CZ" sz="2400" dirty="0" smtClean="0"/>
              <a:t>poskytovatel zdravotních služeb </a:t>
            </a:r>
            <a:r>
              <a:rPr lang="cs-CZ" sz="2400" dirty="0"/>
              <a:t>povinnost hradit jen tu škodu, u níž se prokáže, že vznikla porušením zákonné </a:t>
            </a:r>
            <a:r>
              <a:rPr lang="cs-CZ" sz="2400" dirty="0" smtClean="0"/>
              <a:t>povinnosti (§ </a:t>
            </a:r>
            <a:r>
              <a:rPr lang="cs-CZ" sz="2400" dirty="0"/>
              <a:t>2910 zákona č. 89/2012 Sb., občanského zákoníku), a pokud tedy poskytovatel prokáže, že </a:t>
            </a:r>
            <a:r>
              <a:rPr lang="cs-CZ" sz="2400" dirty="0" smtClean="0"/>
              <a:t>nedošlo k </a:t>
            </a:r>
            <a:r>
              <a:rPr lang="cs-CZ" sz="2400" dirty="0"/>
              <a:t>zanedbání povinností, za škodu odpovídat nebude. Na jednu stranu lze předpokládat, že </a:t>
            </a:r>
            <a:r>
              <a:rPr lang="cs-CZ" sz="2400" dirty="0" smtClean="0"/>
              <a:t>liberace v </a:t>
            </a:r>
            <a:r>
              <a:rPr lang="cs-CZ" sz="2400" dirty="0"/>
              <a:t>případě pana Kováře možná nebude, jelikož povinností zdravotnického personálu je mimo jiné </a:t>
            </a:r>
            <a:r>
              <a:rPr lang="cs-CZ" sz="2400" dirty="0" smtClean="0"/>
              <a:t>dbát o </a:t>
            </a:r>
            <a:r>
              <a:rPr lang="cs-CZ" sz="2400" dirty="0"/>
              <a:t>sterilnost nástrojů; na stranu druhou však lze vnímat celou situaci jako oslabení pozice pacienta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372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 </a:t>
            </a:r>
            <a:r>
              <a:rPr lang="cs-CZ" dirty="0" err="1"/>
              <a:t>artis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Postup </a:t>
            </a:r>
            <a:r>
              <a:rPr lang="cs-CZ" sz="2400" dirty="0"/>
              <a:t>na „obvyklé“ úrovni</a:t>
            </a:r>
          </a:p>
          <a:p>
            <a:pPr lvl="1"/>
            <a:r>
              <a:rPr lang="cs-CZ" sz="2000" dirty="0"/>
              <a:t>Soulad s profesními </a:t>
            </a:r>
            <a:r>
              <a:rPr lang="cs-CZ" sz="2000" dirty="0" smtClean="0"/>
              <a:t>standardy</a:t>
            </a:r>
          </a:p>
          <a:p>
            <a:pPr lvl="1"/>
            <a:endParaRPr lang="cs-CZ" sz="2000" dirty="0"/>
          </a:p>
          <a:p>
            <a:r>
              <a:rPr lang="cs-CZ" sz="2400" dirty="0"/>
              <a:t>Pacient má právo na poskytování zdravotních služeb na náležité odborné úrovni.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/>
              <a:t>Lex </a:t>
            </a:r>
            <a:r>
              <a:rPr lang="cs-CZ" sz="2400" dirty="0" err="1"/>
              <a:t>artis</a:t>
            </a:r>
            <a:r>
              <a:rPr lang="cs-CZ" sz="2400" dirty="0"/>
              <a:t> je pojem, který se vztahuje na poskytovatele i zdravotnického pracovníka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1025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Složky lege </a:t>
            </a:r>
            <a:r>
              <a:rPr lang="cs-CZ" dirty="0" err="1"/>
              <a:t>artis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/>
              <a:t>Odborná kvalifikace zdravotnického </a:t>
            </a:r>
            <a:r>
              <a:rPr lang="cs-CZ" sz="2800" dirty="0" smtClean="0"/>
              <a:t>pracovníka</a:t>
            </a:r>
          </a:p>
          <a:p>
            <a:endParaRPr lang="cs-CZ" sz="2800" dirty="0"/>
          </a:p>
          <a:p>
            <a:r>
              <a:rPr lang="cs-CZ" sz="2800" dirty="0"/>
              <a:t>Poskytování léčební péče dle nejlepších a v dané chvíli dostupných </a:t>
            </a:r>
            <a:r>
              <a:rPr lang="cs-CZ" sz="2800" dirty="0" smtClean="0"/>
              <a:t>možností</a:t>
            </a:r>
          </a:p>
          <a:p>
            <a:endParaRPr lang="cs-CZ" sz="2800" dirty="0"/>
          </a:p>
          <a:p>
            <a:r>
              <a:rPr lang="cs-CZ" sz="2800" dirty="0"/>
              <a:t>Poskytování léčební péče bez </a:t>
            </a:r>
            <a:r>
              <a:rPr lang="cs-CZ" sz="2800" dirty="0" smtClean="0"/>
              <a:t>nedbalosti</a:t>
            </a:r>
          </a:p>
          <a:p>
            <a:pPr lvl="1"/>
            <a:r>
              <a:rPr lang="cs-CZ" sz="2600" dirty="0"/>
              <a:t>§ 2645 - Poskytovatel odpovídá za to, že splní své povinnosti s péčí řádného odborníka; k ujednáním, která to vylučují nebo omezují, </a:t>
            </a:r>
            <a:r>
              <a:rPr lang="cs-CZ" sz="2600"/>
              <a:t>se </a:t>
            </a:r>
            <a:r>
              <a:rPr lang="cs-CZ" sz="2600" smtClean="0"/>
              <a:t>nepřihlíží</a:t>
            </a:r>
            <a:endParaRPr lang="cs-CZ" sz="2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0476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Složky lege </a:t>
            </a:r>
            <a:r>
              <a:rPr lang="cs-CZ" dirty="0" err="1"/>
              <a:t>artis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Odborná kvalifikace zdravotnického </a:t>
            </a:r>
            <a:r>
              <a:rPr lang="cs-CZ" sz="2800" dirty="0" smtClean="0"/>
              <a:t>pracovníka</a:t>
            </a:r>
          </a:p>
          <a:p>
            <a:endParaRPr lang="cs-CZ" sz="2800" dirty="0"/>
          </a:p>
          <a:p>
            <a:r>
              <a:rPr lang="cs-CZ" sz="2800" dirty="0"/>
              <a:t>Poskytování léčební péče dle nejlepších a v dané chvíli dostupných </a:t>
            </a:r>
            <a:r>
              <a:rPr lang="cs-CZ" sz="2800" dirty="0" smtClean="0"/>
              <a:t>možností</a:t>
            </a:r>
          </a:p>
          <a:p>
            <a:endParaRPr lang="cs-CZ" sz="2800" dirty="0"/>
          </a:p>
          <a:p>
            <a:r>
              <a:rPr lang="cs-CZ" sz="2800" dirty="0"/>
              <a:t>Poskytování léčební péče bez nedbalosti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960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postupů lege </a:t>
            </a:r>
            <a:r>
              <a:rPr lang="cs-CZ" dirty="0" err="1"/>
              <a:t>artis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V zásadě </a:t>
            </a:r>
            <a:r>
              <a:rPr lang="cs-CZ" sz="2800" dirty="0" smtClean="0"/>
              <a:t>neexistuje</a:t>
            </a:r>
          </a:p>
          <a:p>
            <a:endParaRPr lang="cs-CZ" sz="2800" dirty="0"/>
          </a:p>
          <a:p>
            <a:r>
              <a:rPr lang="cs-CZ" sz="2800" dirty="0"/>
              <a:t>Doporučení českých lékařských společností </a:t>
            </a:r>
            <a:r>
              <a:rPr lang="cs-CZ" sz="2800" dirty="0" smtClean="0"/>
              <a:t>…</a:t>
            </a:r>
          </a:p>
          <a:p>
            <a:endParaRPr lang="cs-CZ" sz="2800" dirty="0"/>
          </a:p>
          <a:p>
            <a:r>
              <a:rPr lang="cs-CZ" sz="2800" dirty="0"/>
              <a:t>V konečném důsledku volba na lékaři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128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prevence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Vyžadují-li to okolnosti případu nebo zvyklosti soukromého života, je každý povinen počínat si při svém konání tak, aby nedošlo k nedůvodné újmě na svobodě, životě, zdraví nebo na vlastnictví jiného. 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400" dirty="0"/>
              <a:t>Povinnost zakročit na ochranu práv jiného každý kdo má kontrolu nad nebezpečnou situací.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084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odpovědnosti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128480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141</TotalTime>
  <Words>1629</Words>
  <Application>Microsoft Office PowerPoint</Application>
  <PresentationFormat>Širokoúhlá obrazovka</PresentationFormat>
  <Paragraphs>125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Trebuchet MS</vt:lpstr>
      <vt:lpstr>Wingdings 3</vt:lpstr>
      <vt:lpstr>Fazeta</vt:lpstr>
      <vt:lpstr>Právní odpovědnost ve zdravotnictví</vt:lpstr>
      <vt:lpstr>Předpoklady vzniku odpovědnosti</vt:lpstr>
      <vt:lpstr>Porušení právní povinnosti</vt:lpstr>
      <vt:lpstr>Lex artis</vt:lpstr>
      <vt:lpstr>Složky lege artis</vt:lpstr>
      <vt:lpstr>Složky lege artis</vt:lpstr>
      <vt:lpstr>Seznam postupů lege artis</vt:lpstr>
      <vt:lpstr>Povinnost prevence</vt:lpstr>
      <vt:lpstr>Typy odpovědnosti</vt:lpstr>
      <vt:lpstr>Odpovědnost dle práva občanského</vt:lpstr>
      <vt:lpstr>Náhrada újmy</vt:lpstr>
      <vt:lpstr>Prezentace aplikace PowerPoint</vt:lpstr>
      <vt:lpstr>Náhoda</vt:lpstr>
      <vt:lpstr>Vyloučení protiprávnosti</vt:lpstr>
      <vt:lpstr>Povinnosti k náhradě se škůdce zprostí,</vt:lpstr>
      <vt:lpstr>§2919 – obohacení z deliktu</vt:lpstr>
      <vt:lpstr>Škoda způsobená věcí </vt:lpstr>
      <vt:lpstr>Škoda na odložené věci</vt:lpstr>
      <vt:lpstr>Škoda způsobená informací nebo radou </vt:lpstr>
      <vt:lpstr>Rozsah náhrady</vt:lpstr>
      <vt:lpstr>Obecné ustanovení</vt:lpstr>
      <vt:lpstr>Rozsah</vt:lpstr>
      <vt:lpstr>Náhrada při ublížení na zdraví</vt:lpstr>
      <vt:lpstr>Usmrcení</vt:lpstr>
      <vt:lpstr>Náhrada za ztrátu na výdělku </vt:lpstr>
      <vt:lpstr>Náhrada za ztrátu na důchodu </vt:lpstr>
      <vt:lpstr>Příklady na závěr</vt:lpstr>
      <vt:lpstr>Paní Žlutá</vt:lpstr>
      <vt:lpstr>Paní Žlutá</vt:lpstr>
      <vt:lpstr>Prezentace aplikace PowerPoint</vt:lpstr>
      <vt:lpstr>Pan Kovář</vt:lpstr>
      <vt:lpstr>Pan Kovář</vt:lpstr>
      <vt:lpstr>Prezentace aplikace PowerPoint</vt:lpstr>
      <vt:lpstr>Pan Kovář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odpovědnost ve zdravotnictví</dc:title>
  <dc:creator>Jaroslav Divoký</dc:creator>
  <cp:lastModifiedBy>Jaroslav Divoký</cp:lastModifiedBy>
  <cp:revision>8</cp:revision>
  <dcterms:created xsi:type="dcterms:W3CDTF">2017-10-19T07:01:51Z</dcterms:created>
  <dcterms:modified xsi:type="dcterms:W3CDTF">2017-10-19T09:52:44Z</dcterms:modified>
</cp:coreProperties>
</file>