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6" d="100"/>
          <a:sy n="116" d="100"/>
        </p:scale>
        <p:origin x="138" y="28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428625" y="385763"/>
            <a:ext cx="11334750" cy="54562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635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59957" y="2619000"/>
            <a:ext cx="5672086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136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Upravte styly předlohy textu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88" r:id="rId4"/>
    <p:sldLayoutId id="2147483674" r:id="rId5"/>
    <p:sldLayoutId id="2147483673" r:id="rId6"/>
    <p:sldLayoutId id="2147483676" r:id="rId7"/>
    <p:sldLayoutId id="2147483675" r:id="rId8"/>
    <p:sldLayoutId id="2147483677" r:id="rId9"/>
    <p:sldLayoutId id="2147483686" r:id="rId10"/>
    <p:sldLayoutId id="2147483689" r:id="rId11"/>
    <p:sldLayoutId id="2147483687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3.jp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MS Office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Ukázka práce v praxi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50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/>
          <p:nvPr/>
        </p:nvSpPr>
        <p:spPr>
          <a:xfrm>
            <a:off x="2058631" y="3575584"/>
            <a:ext cx="401422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sz="3200" spc="-300" dirty="0">
                <a:latin typeface="Gill Sans MT"/>
              </a:rPr>
              <a:t>Mezery</a:t>
            </a:r>
            <a:r>
              <a:rPr lang="cs-CZ" sz="3200" spc="300" dirty="0">
                <a:latin typeface="Gill Sans MT"/>
              </a:rPr>
              <a:t> </a:t>
            </a:r>
            <a:r>
              <a:rPr lang="cs-CZ" sz="3200" spc="600" dirty="0">
                <a:latin typeface="Gill Sans MT"/>
              </a:rPr>
              <a:t>mezi znaky</a:t>
            </a:r>
          </a:p>
        </p:txBody>
      </p:sp>
      <p:sp>
        <p:nvSpPr>
          <p:cNvPr id="5" name="Rectangle 6"/>
          <p:cNvSpPr/>
          <p:nvPr/>
        </p:nvSpPr>
        <p:spPr>
          <a:xfrm>
            <a:off x="2058630" y="2787270"/>
            <a:ext cx="2160240" cy="5232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Textura</a:t>
            </a:r>
          </a:p>
        </p:txBody>
      </p:sp>
      <p:sp>
        <p:nvSpPr>
          <p:cNvPr id="6" name="Rectangle 8"/>
          <p:cNvSpPr/>
          <p:nvPr/>
        </p:nvSpPr>
        <p:spPr>
          <a:xfrm>
            <a:off x="2058580" y="5302412"/>
            <a:ext cx="2048318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cs-CZ" sz="3200" strike="sngStrike" kern="100" dirty="0">
                <a:latin typeface="Gill Sans MT"/>
              </a:rPr>
              <a:t>Přeškrtnutí</a:t>
            </a:r>
            <a:endParaRPr lang="cs-CZ" sz="3200" dirty="0">
              <a:latin typeface="Gill Sans MT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2058583" y="4438316"/>
            <a:ext cx="3093283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u="heavy" kern="100" dirty="0">
                <a:solidFill>
                  <a:sysClr val="windowText" lastClr="000000"/>
                </a:solidFill>
                <a:uFill>
                  <a:solidFill>
                    <a:srgbClr val="D34817"/>
                  </a:solidFill>
                </a:uFill>
                <a:latin typeface="Gill Sans MT"/>
              </a:rPr>
              <a:t>Stylové podtržení</a:t>
            </a:r>
            <a:endParaRPr lang="cs-CZ" sz="3200" u="heavy" kern="0" dirty="0">
              <a:solidFill>
                <a:sysClr val="windowText" lastClr="000000"/>
              </a:solidFill>
              <a:uFill>
                <a:solidFill>
                  <a:srgbClr val="D34817"/>
                </a:solidFill>
              </a:uFill>
              <a:latin typeface="Gill Sans MT"/>
            </a:endParaRPr>
          </a:p>
        </p:txBody>
      </p:sp>
      <p:sp>
        <p:nvSpPr>
          <p:cNvPr id="8" name="TextBox 11"/>
          <p:cNvSpPr txBox="1"/>
          <p:nvPr/>
        </p:nvSpPr>
        <p:spPr>
          <a:xfrm>
            <a:off x="2058630" y="847990"/>
            <a:ext cx="2425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>
                <a:ln w="18415" cap="flat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MT"/>
              </a:rPr>
              <a:t>Měkký stín</a:t>
            </a:r>
            <a:endParaRPr lang="cs-CZ" sz="4000" dirty="0">
              <a:ln w="18415" cap="flat" cmpd="sng">
                <a:solidFill>
                  <a:srgbClr val="FFFFFF"/>
                </a:solidFill>
                <a:miter lim="800000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ill Sans MT"/>
            </a:endParaRPr>
          </a:p>
        </p:txBody>
      </p:sp>
      <p:sp>
        <p:nvSpPr>
          <p:cNvPr id="9" name="TextBox 13"/>
          <p:cNvSpPr txBox="1"/>
          <p:nvPr/>
        </p:nvSpPr>
        <p:spPr>
          <a:xfrm>
            <a:off x="2063598" y="1806743"/>
            <a:ext cx="1850186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b="1" kern="0" dirty="0">
                <a:ln w="11430"/>
                <a:solidFill>
                  <a:srgbClr val="D34817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Efekty</a:t>
            </a:r>
            <a:endParaRPr lang="cs-CZ" sz="4400" b="1" kern="0" dirty="0">
              <a:solidFill>
                <a:srgbClr val="D34817"/>
              </a:solidFill>
              <a:latin typeface="Gill Sans MT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6984847" y="918634"/>
            <a:ext cx="2819400" cy="731520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kern="0" dirty="0">
                <a:solidFill>
                  <a:sysClr val="window" lastClr="FFFFFF"/>
                </a:solidFill>
                <a:latin typeface="Corbel"/>
              </a:rPr>
              <a:t>Měkký stín</a:t>
            </a:r>
          </a:p>
        </p:txBody>
      </p:sp>
      <p:sp>
        <p:nvSpPr>
          <p:cNvPr id="11" name="Rounded Rectangle 5"/>
          <p:cNvSpPr/>
          <p:nvPr/>
        </p:nvSpPr>
        <p:spPr>
          <a:xfrm>
            <a:off x="6984847" y="3859522"/>
            <a:ext cx="2819400" cy="731520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woPt" dir="t">
              <a:rot lat="0" lon="0" rev="6000000"/>
            </a:lightRig>
          </a:scene3d>
          <a:sp3d prstMaterial="plastic">
            <a:bevelT w="152400" h="101600" prst="coolSlant"/>
            <a:bevelB w="152400" h="101600" prst="coolSlant"/>
          </a:sp3d>
        </p:spPr>
        <p:txBody>
          <a:bodyPr rtlCol="0" anchor="ctr">
            <a:prstTxWarp prst="textFadeLeft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kern="0" dirty="0">
                <a:solidFill>
                  <a:sysClr val="window" lastClr="FFFFFF"/>
                </a:solidFill>
                <a:latin typeface="Corbel"/>
              </a:rPr>
              <a:t>Zkosení</a:t>
            </a:r>
          </a:p>
        </p:txBody>
      </p:sp>
      <p:sp>
        <p:nvSpPr>
          <p:cNvPr id="12" name="Rounded Rectangle 6"/>
          <p:cNvSpPr/>
          <p:nvPr/>
        </p:nvSpPr>
        <p:spPr>
          <a:xfrm>
            <a:off x="6984847" y="2203338"/>
            <a:ext cx="2819400" cy="731520"/>
          </a:xfrm>
          <a:prstGeom prst="roundRect">
            <a:avLst>
              <a:gd name="adj" fmla="val 16667"/>
            </a:avLst>
          </a:prstGeom>
          <a:blipFill>
            <a:blip r:embed="rId3" cstate="print"/>
            <a:stretch>
              <a:fillRect/>
            </a:stretch>
          </a:blipFill>
          <a:ln w="25400" cap="flat" cmpd="sng" algn="ctr">
            <a:solidFill>
              <a:srgbClr val="D34817"/>
            </a:solidFill>
            <a:prstDash val="solid"/>
          </a:ln>
          <a:effectLst>
            <a:reflection blurRad="12700" stA="50000" endPos="75000" dist="12700" dir="5400000" sy="-100000" algn="bl" rotWithShape="0"/>
          </a:effectLst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kern="0">
                <a:solidFill>
                  <a:sysClr val="window" lastClr="FFFFFF"/>
                </a:solidFill>
                <a:latin typeface="Corbel"/>
              </a:rPr>
              <a:t>Odraz</a:t>
            </a:r>
          </a:p>
        </p:txBody>
      </p:sp>
      <p:sp>
        <p:nvSpPr>
          <p:cNvPr id="13" name="Rounded Rectangle 7"/>
          <p:cNvSpPr/>
          <p:nvPr/>
        </p:nvSpPr>
        <p:spPr>
          <a:xfrm>
            <a:off x="6984847" y="5155666"/>
            <a:ext cx="2819400" cy="731520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</a:schemeClr>
          </a:solidFill>
          <a:ln w="38100" cap="flat" cmpd="sng" algn="ctr">
            <a:noFill/>
            <a:prstDash val="solid"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perspectiveHeroicExtremeLeftFacing"/>
            <a:lightRig rig="threePt" dir="t"/>
          </a:scene3d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kern="0" dirty="0">
                <a:solidFill>
                  <a:sysClr val="window" lastClr="FFFFFF"/>
                </a:solidFill>
                <a:latin typeface="Corbel"/>
              </a:rPr>
              <a:t>3D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154974" y="992008"/>
            <a:ext cx="553998" cy="18484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/>
              <a:t>Směr textu</a:t>
            </a:r>
          </a:p>
        </p:txBody>
      </p:sp>
    </p:spTree>
    <p:extLst>
      <p:ext uri="{BB962C8B-B14F-4D97-AF65-F5344CB8AC3E}">
        <p14:creationId xmlns:p14="http://schemas.microsoft.com/office/powerpoint/2010/main" val="3521700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0314068.jpg"/>
          <p:cNvPicPr>
            <a:picLocks noChangeAspect="1"/>
          </p:cNvPicPr>
          <p:nvPr/>
        </p:nvPicPr>
        <p:blipFill>
          <a:blip r:embed="rId2" cstate="print"/>
          <a:srcRect b="16004"/>
          <a:stretch>
            <a:fillRect/>
          </a:stretch>
        </p:blipFill>
        <p:spPr>
          <a:xfrm>
            <a:off x="4912845" y="889228"/>
            <a:ext cx="2209800" cy="1447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Rectangle 9"/>
          <p:cNvPicPr>
            <a:picLocks noChangeAspect="1"/>
          </p:cNvPicPr>
          <p:nvPr/>
        </p:nvPicPr>
        <p:blipFill>
          <a:blip r:embed="rId2" cstate="print"/>
          <a:srcRect l="6897" r="6897" b="16026"/>
          <a:stretch>
            <a:fillRect/>
          </a:stretch>
        </p:blipFill>
        <p:spPr>
          <a:xfrm>
            <a:off x="2039164" y="2615781"/>
            <a:ext cx="1905000" cy="144741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 prst="convex"/>
            <a:contourClr>
              <a:srgbClr val="FFFFFF"/>
            </a:contourClr>
          </a:sp3d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lum contrast="2000"/>
            <a:duotone>
              <a:schemeClr val="accent3">
                <a:shade val="45000"/>
                <a:satMod val="135000"/>
              </a:schemeClr>
              <a:srgbClr val="FFFFFF"/>
            </a:duotone>
          </a:blip>
          <a:srcRect/>
          <a:stretch>
            <a:fillRect/>
          </a:stretch>
        </p:blipFill>
        <p:spPr bwMode="auto">
          <a:xfrm>
            <a:off x="7942290" y="889228"/>
            <a:ext cx="2209800" cy="1447800"/>
          </a:xfrm>
          <a:prstGeom prst="rect">
            <a:avLst/>
          </a:prstGeom>
        </p:spPr>
      </p:pic>
      <p:pic>
        <p:nvPicPr>
          <p:cNvPr id="7" name="j0314068.jpg"/>
          <p:cNvPicPr>
            <a:picLocks noChangeAspect="1"/>
          </p:cNvPicPr>
          <p:nvPr/>
        </p:nvPicPr>
        <p:blipFill>
          <a:blip r:embed="rId2" cstate="print"/>
          <a:srcRect b="16004"/>
          <a:stretch>
            <a:fillRect/>
          </a:stretch>
        </p:blipFill>
        <p:spPr>
          <a:xfrm>
            <a:off x="1751132" y="735931"/>
            <a:ext cx="2209800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j0314068.jpg"/>
          <p:cNvPicPr>
            <a:picLocks noChangeAspect="1"/>
          </p:cNvPicPr>
          <p:nvPr/>
        </p:nvPicPr>
        <p:blipFill>
          <a:blip r:embed="rId2" cstate="print"/>
          <a:srcRect b="16004"/>
          <a:stretch>
            <a:fillRect/>
          </a:stretch>
        </p:blipFill>
        <p:spPr>
          <a:xfrm>
            <a:off x="4890397" y="2833444"/>
            <a:ext cx="2209800" cy="1447800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90000" dist="50800" dir="5400000" sy="-100000" algn="bl" rotWithShape="0"/>
          </a:effectLst>
        </p:spPr>
      </p:pic>
      <p:pic>
        <p:nvPicPr>
          <p:cNvPr id="9" name="j0314068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 b="16004"/>
          <a:stretch>
            <a:fillRect/>
          </a:stretch>
        </p:blipFill>
        <p:spPr>
          <a:xfrm>
            <a:off x="7942290" y="2797440"/>
            <a:ext cx="2209800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j0314068.jpg"/>
          <p:cNvPicPr>
            <a:picLocks noChangeAspect="1"/>
          </p:cNvPicPr>
          <p:nvPr/>
        </p:nvPicPr>
        <p:blipFill>
          <a:blip r:embed="rId2" cstate="print"/>
          <a:srcRect b="16004"/>
          <a:stretch>
            <a:fillRect/>
          </a:stretch>
        </p:blipFill>
        <p:spPr>
          <a:xfrm>
            <a:off x="1823140" y="4632003"/>
            <a:ext cx="2209800" cy="1447800"/>
          </a:xfrm>
          <a:prstGeom prst="flowChartPunchedTape">
            <a:avLst/>
          </a:prstGeom>
          <a:noFill/>
          <a:ln w="38100">
            <a:solidFill>
              <a:schemeClr val="tx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perspectiveContrastingRightFacing"/>
            <a:lightRig rig="threePt" dir="t"/>
          </a:scene3d>
        </p:spPr>
      </p:pic>
      <p:pic>
        <p:nvPicPr>
          <p:cNvPr id="11" name="j0314068.jpg"/>
          <p:cNvPicPr>
            <a:picLocks noChangeAspect="1"/>
          </p:cNvPicPr>
          <p:nvPr/>
        </p:nvPicPr>
        <p:blipFill>
          <a:blip r:embed="rId2" cstate="print"/>
          <a:srcRect b="16004"/>
          <a:stretch>
            <a:fillRect/>
          </a:stretch>
        </p:blipFill>
        <p:spPr>
          <a:xfrm>
            <a:off x="8014299" y="4632003"/>
            <a:ext cx="2209800" cy="1447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5608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1"/>
          <p:cNvSpPr txBox="1">
            <a:spLocks/>
          </p:cNvSpPr>
          <p:nvPr/>
        </p:nvSpPr>
        <p:spPr>
          <a:xfrm>
            <a:off x="946196" y="616843"/>
            <a:ext cx="8081963" cy="4114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smtClean="0"/>
              <a:t>texttexttexttexttexttexttexttexttexttexttexttexttexttexttexttexttexttexttexttexttexttexttexttexttexttexttexttexttexttexttexttexttexttexttexttexttexttexttexttexttexttexttexttexttexttexttexttexttexttexttexttexttexttexttexttext</a:t>
            </a:r>
          </a:p>
          <a:p>
            <a:endParaRPr lang="cs-CZ" kern="0" smtClean="0"/>
          </a:p>
          <a:p>
            <a:endParaRPr lang="cs-CZ" kern="0" dirty="0"/>
          </a:p>
        </p:txBody>
      </p:sp>
      <p:pic>
        <p:nvPicPr>
          <p:cNvPr id="5" name="Obrázek 4" descr="DSCF1801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049752" y="1616147"/>
            <a:ext cx="5535069" cy="4149981"/>
          </a:xfrm>
          <a:prstGeom prst="rect">
            <a:avLst/>
          </a:prstGeom>
        </p:spPr>
      </p:pic>
      <p:sp>
        <p:nvSpPr>
          <p:cNvPr id="6" name="Elipsa 6"/>
          <p:cNvSpPr/>
          <p:nvPr/>
        </p:nvSpPr>
        <p:spPr>
          <a:xfrm>
            <a:off x="2570205" y="2158313"/>
            <a:ext cx="3236689" cy="26690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663908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rázek 7" descr="temp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2746" y="2021292"/>
            <a:ext cx="6151016" cy="2194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temp-2.jpg"/>
          <p:cNvPicPr>
            <a:picLocks noChangeAspect="1"/>
          </p:cNvPicPr>
          <p:nvPr/>
        </p:nvPicPr>
        <p:blipFill>
          <a:blip r:embed="rId3" cstate="print"/>
          <a:srcRect l="5060" r="4997"/>
          <a:stretch>
            <a:fillRect/>
          </a:stretch>
        </p:blipFill>
        <p:spPr>
          <a:xfrm>
            <a:off x="9436266" y="484847"/>
            <a:ext cx="1037185" cy="805714"/>
          </a:xfrm>
          <a:prstGeom prst="rect">
            <a:avLst/>
          </a:prstGeom>
        </p:spPr>
      </p:pic>
      <p:pic>
        <p:nvPicPr>
          <p:cNvPr id="6" name="Obrázek 5" descr="temp-2.jpg"/>
          <p:cNvPicPr>
            <a:picLocks/>
          </p:cNvPicPr>
          <p:nvPr/>
        </p:nvPicPr>
        <p:blipFill>
          <a:blip r:embed="rId4" cstate="print"/>
          <a:srcRect l="17714" t="8404" r="56857" b="52936"/>
          <a:stretch>
            <a:fillRect/>
          </a:stretch>
        </p:blipFill>
        <p:spPr>
          <a:xfrm>
            <a:off x="540000" y="519091"/>
            <a:ext cx="1572746" cy="737225"/>
          </a:xfrm>
          <a:prstGeom prst="rect">
            <a:avLst/>
          </a:prstGeom>
        </p:spPr>
      </p:pic>
      <p:pic>
        <p:nvPicPr>
          <p:cNvPr id="7" name="Obrázek 6" descr="temp-2.jpg"/>
          <p:cNvPicPr>
            <a:picLocks/>
          </p:cNvPicPr>
          <p:nvPr/>
        </p:nvPicPr>
        <p:blipFill>
          <a:blip r:embed="rId4" cstate="print"/>
          <a:srcRect l="31428" t="52107" r="47143" b="5872"/>
          <a:stretch>
            <a:fillRect/>
          </a:stretch>
        </p:blipFill>
        <p:spPr>
          <a:xfrm>
            <a:off x="4094406" y="535754"/>
            <a:ext cx="1353293" cy="771514"/>
          </a:xfrm>
          <a:prstGeom prst="rect">
            <a:avLst/>
          </a:prstGeom>
        </p:spPr>
      </p:pic>
      <p:pic>
        <p:nvPicPr>
          <p:cNvPr id="8" name="Obrázek 7" descr="temp-2.jpg"/>
          <p:cNvPicPr>
            <a:picLocks/>
          </p:cNvPicPr>
          <p:nvPr/>
        </p:nvPicPr>
        <p:blipFill>
          <a:blip r:embed="rId4" cstate="print"/>
          <a:srcRect l="42791" t="6515" r="22638" b="51464"/>
          <a:stretch>
            <a:fillRect/>
          </a:stretch>
        </p:blipFill>
        <p:spPr>
          <a:xfrm>
            <a:off x="5756528" y="564014"/>
            <a:ext cx="2157714" cy="805714"/>
          </a:xfrm>
          <a:prstGeom prst="rect">
            <a:avLst/>
          </a:prstGeom>
        </p:spPr>
      </p:pic>
      <p:pic>
        <p:nvPicPr>
          <p:cNvPr id="9" name="Obrázek 8" descr="temp-2.jpg"/>
          <p:cNvPicPr>
            <a:picLocks/>
          </p:cNvPicPr>
          <p:nvPr/>
        </p:nvPicPr>
        <p:blipFill>
          <a:blip r:embed="rId4" cstate="print"/>
          <a:srcRect l="19143" t="52947" r="68000" b="6712"/>
          <a:stretch>
            <a:fillRect/>
          </a:stretch>
        </p:blipFill>
        <p:spPr>
          <a:xfrm>
            <a:off x="1900673" y="4550858"/>
            <a:ext cx="822949" cy="754370"/>
          </a:xfrm>
          <a:prstGeom prst="rect">
            <a:avLst/>
          </a:prstGeom>
        </p:spPr>
      </p:pic>
      <p:pic>
        <p:nvPicPr>
          <p:cNvPr id="10" name="Obrázek 9" descr="temp-2.jpg"/>
          <p:cNvPicPr>
            <a:picLocks/>
          </p:cNvPicPr>
          <p:nvPr/>
        </p:nvPicPr>
        <p:blipFill>
          <a:blip r:embed="rId4" cstate="print"/>
          <a:srcRect l="78857" t="52107" r="2857" b="5031"/>
          <a:stretch>
            <a:fillRect/>
          </a:stretch>
        </p:blipFill>
        <p:spPr>
          <a:xfrm>
            <a:off x="9836920" y="2182453"/>
            <a:ext cx="1024000" cy="936104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07268" y="5862185"/>
            <a:ext cx="6066000" cy="57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25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prefinal.pptx" id="{744E5033-7A68-48FC-B10F-D7127EBCB6A7}" vid="{43870CD2-9D41-46A8-AEA3-B3E6731D894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Prezentace-MED-CZ-v5</Template>
  <TotalTime>9</TotalTime>
  <Words>26</Words>
  <Application>Microsoft Office PowerPoint</Application>
  <PresentationFormat>Širokoúhlá obrazovka</PresentationFormat>
  <Paragraphs>15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Corbel</vt:lpstr>
      <vt:lpstr>Gill Sans MT</vt:lpstr>
      <vt:lpstr>Tahoma</vt:lpstr>
      <vt:lpstr>Wingdings</vt:lpstr>
      <vt:lpstr>Prezentace_MU_CZ</vt:lpstr>
      <vt:lpstr>Aplikace MS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Komenda</dc:creator>
  <cp:lastModifiedBy>Martin Komenda</cp:lastModifiedBy>
  <cp:revision>4</cp:revision>
  <cp:lastPrinted>1601-01-01T00:00:00Z</cp:lastPrinted>
  <dcterms:created xsi:type="dcterms:W3CDTF">2018-10-01T08:43:38Z</dcterms:created>
  <dcterms:modified xsi:type="dcterms:W3CDTF">2018-10-01T09:38:56Z</dcterms:modified>
</cp:coreProperties>
</file>