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92" r:id="rId3"/>
    <p:sldId id="491" r:id="rId4"/>
    <p:sldId id="493" r:id="rId5"/>
    <p:sldId id="497" r:id="rId6"/>
    <p:sldId id="494" r:id="rId7"/>
    <p:sldId id="495" r:id="rId8"/>
    <p:sldId id="496" r:id="rId9"/>
    <p:sldId id="49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nsikova@email.cz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D9742B0-9CAB-42D3-91F7-6B45FD07A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DF385FE-2DA0-4710-9315-6EBDB4B4A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7A0E7F1-A285-40F3-92B3-C51108E27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FCEBA-BA9C-4104-B24E-2FA96080F1B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104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uxor.cz/odborne-knihy/potreby-nemocneho-v-osetrovatelskem-procesu--19301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ygiene-bathroom-wc-toilet-736051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ajun497.deviantart.com/art/Balloons-84938834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607049-D83B-4CED-A4CE-0B74C6AD9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/>
          <a:lstStyle/>
          <a:p>
            <a:r>
              <a:rPr lang="cs-CZ" dirty="0"/>
              <a:t>Úvod do </a:t>
            </a:r>
            <a:r>
              <a:rPr lang="cs-CZ"/>
              <a:t>předmětu Ošetřovatelský </a:t>
            </a:r>
            <a:r>
              <a:rPr lang="cs-CZ" dirty="0"/>
              <a:t>proces a potřeby člověka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9D4AFAC2-C777-435A-AC9E-20F4D5F3E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592320"/>
            <a:ext cx="8689976" cy="964895"/>
          </a:xfrm>
        </p:spPr>
        <p:txBody>
          <a:bodyPr>
            <a:normAutofit fontScale="92500"/>
          </a:bodyPr>
          <a:lstStyle/>
          <a:p>
            <a:r>
              <a:rPr lang="cs-CZ" cap="none" dirty="0"/>
              <a:t>Mgr. Marta </a:t>
            </a:r>
            <a:r>
              <a:rPr lang="cs-CZ" cap="none" dirty="0" err="1"/>
              <a:t>Šenkyříková</a:t>
            </a:r>
            <a:r>
              <a:rPr lang="cs-CZ" cap="none" dirty="0"/>
              <a:t>, PhD., </a:t>
            </a:r>
            <a:r>
              <a:rPr lang="cs-CZ" cap="none" dirty="0" smtClean="0"/>
              <a:t>Mgr. Dana Soldánová, Mgr</a:t>
            </a:r>
            <a:r>
              <a:rPr lang="cs-CZ" cap="none" dirty="0"/>
              <a:t>. Andrea Menšíková</a:t>
            </a:r>
          </a:p>
          <a:p>
            <a:r>
              <a:rPr lang="cs-CZ" cap="none" dirty="0"/>
              <a:t>Katedra Ošetřovatelství, LF MU Brno</a:t>
            </a:r>
          </a:p>
        </p:txBody>
      </p:sp>
    </p:spTree>
    <p:extLst>
      <p:ext uri="{BB962C8B-B14F-4D97-AF65-F5344CB8AC3E}">
        <p14:creationId xmlns:p14="http://schemas.microsoft.com/office/powerpoint/2010/main" val="17206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A2CF29-2A5A-4421-89C2-D9C62702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dirty="0"/>
              <a:t>Režim Odborné učebny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7B62DC-EFBF-4A46-B0AC-D1DAD2F5AD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r>
              <a:rPr lang="cs-CZ" dirty="0"/>
              <a:t>Přezůvky, bílé tričko s krátkým rukávem/košile</a:t>
            </a:r>
          </a:p>
          <a:p>
            <a:r>
              <a:rPr lang="cs-CZ" dirty="0"/>
              <a:t>Zákaz odkládání věcí na parapet okna</a:t>
            </a:r>
          </a:p>
          <a:p>
            <a:r>
              <a:rPr lang="cs-CZ" dirty="0"/>
              <a:t>Dodržovat pořádek - úklid pomůcek</a:t>
            </a:r>
          </a:p>
          <a:p>
            <a:r>
              <a:rPr lang="cs-CZ" dirty="0"/>
              <a:t>Šatna - rozdělení skříněk </a:t>
            </a:r>
            <a:r>
              <a:rPr lang="cs-CZ" dirty="0" smtClean="0"/>
              <a:t>(dnes, ev. VE </a:t>
            </a:r>
            <a:r>
              <a:rPr lang="cs-CZ" dirty="0"/>
              <a:t>STŘEDU - ZÁMEK)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86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E928B170-B7BC-4BDA-AF69-28A89C4F89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Ã½sledek obrÃ¡zku pro 75%">
            <a:extLst>
              <a:ext uri="{FF2B5EF4-FFF2-40B4-BE49-F238E27FC236}">
                <a16:creationId xmlns="" xmlns:a16="http://schemas.microsoft.com/office/drawing/2014/main" id="{FC83D6B8-AD5B-40C6-B2F4-E73DC413E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45" y="2367092"/>
            <a:ext cx="3427091" cy="3395793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E1E8C82-833C-4573-807A-A01BED3757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81D121D-B50C-4481-983B-BBC38D36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cs-CZ" dirty="0"/>
              <a:t>Kritéria splnění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57FD975-79F9-4CDB-A0C8-EEE3F7526D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r>
              <a:rPr lang="cs-CZ" dirty="0"/>
              <a:t>Předmět ukončen zápočtem – splnění průběžných testů během výuky </a:t>
            </a:r>
            <a:r>
              <a:rPr lang="cs-CZ" dirty="0">
                <a:solidFill>
                  <a:srgbClr val="FF0000"/>
                </a:solidFill>
              </a:rPr>
              <a:t>na 75% </a:t>
            </a:r>
            <a:r>
              <a:rPr lang="cs-CZ" dirty="0"/>
              <a:t>správných odpovědí (druhý semestr ukončen zkouškou)</a:t>
            </a:r>
          </a:p>
          <a:p>
            <a:endParaRPr lang="cs-CZ" dirty="0"/>
          </a:p>
          <a:p>
            <a:r>
              <a:rPr lang="cs-CZ" dirty="0"/>
              <a:t>Docházka povinná/řádně omluvená absence 2x ZA SEMESTR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16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3EBCFF-1CC2-418C-8511-D02A1EBC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Povinná 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40C9571-7088-47D7-9089-9AD7F187B6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Pokorná A., Komínková A., </a:t>
            </a:r>
            <a:r>
              <a:rPr lang="cs-CZ" dirty="0">
                <a:solidFill>
                  <a:srgbClr val="FF0000"/>
                </a:solidFill>
              </a:rPr>
              <a:t>Ošetřovatelské postupy založené na důkazech </a:t>
            </a:r>
            <a:r>
              <a:rPr lang="cs-CZ" dirty="0"/>
              <a:t>2013</a:t>
            </a:r>
          </a:p>
          <a:p>
            <a:r>
              <a:rPr lang="cs-CZ" dirty="0"/>
              <a:t>Pokorná A., Komínková A., Sikorová N., </a:t>
            </a:r>
            <a:r>
              <a:rPr lang="cs-CZ" dirty="0">
                <a:solidFill>
                  <a:srgbClr val="FF0000"/>
                </a:solidFill>
              </a:rPr>
              <a:t>Ošetřovatelské postupy založené na důkazech</a:t>
            </a:r>
            <a:r>
              <a:rPr lang="cs-CZ" dirty="0"/>
              <a:t> 2. díl 2014</a:t>
            </a:r>
          </a:p>
          <a:p>
            <a:r>
              <a:rPr lang="cs-CZ" dirty="0"/>
              <a:t>Trachtová E. a kol.,  </a:t>
            </a:r>
            <a:r>
              <a:rPr lang="cs-CZ" dirty="0">
                <a:solidFill>
                  <a:srgbClr val="FF0000"/>
                </a:solidFill>
              </a:rPr>
              <a:t>Potřeby nemocného v ošetřovatelském procesu </a:t>
            </a:r>
            <a:r>
              <a:rPr lang="cs-CZ" dirty="0"/>
              <a:t>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12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>
            <a:hlinkClick r:id="rId2"/>
            <a:extLst>
              <a:ext uri="{FF2B5EF4-FFF2-40B4-BE49-F238E27FC236}">
                <a16:creationId xmlns="" xmlns:a16="http://schemas.microsoft.com/office/drawing/2014/main" id="{89F7B808-BB22-468E-84C3-A8E8698A0A7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94" y="1341793"/>
            <a:ext cx="2873388" cy="41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šetřovatelské postupy založené na důkazech">
            <a:extLst>
              <a:ext uri="{FF2B5EF4-FFF2-40B4-BE49-F238E27FC236}">
                <a16:creationId xmlns="" xmlns:a16="http://schemas.microsoft.com/office/drawing/2014/main" id="{CD5ECCBB-4ABD-459D-A856-AA80FC4A2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1064627"/>
            <a:ext cx="30956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 OÅ¡etÅovatelskÃ© postupy zaloÅ¾enÃ© na dÅ¯kazech. 2. dÃ­l">
            <a:extLst>
              <a:ext uri="{FF2B5EF4-FFF2-40B4-BE49-F238E27FC236}">
                <a16:creationId xmlns="" xmlns:a16="http://schemas.microsoft.com/office/drawing/2014/main" id="{364BC5A5-D0DD-4F9E-B5E6-DA0A70CB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17" y="1247775"/>
            <a:ext cx="2993602" cy="41173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5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CC9EDF-37C6-4AAF-A84E-5401641F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Tematický plán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055187B-3C92-4294-9BA0-62A22276D4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Oš</a:t>
            </a:r>
            <a:r>
              <a:rPr lang="cs-CZ" dirty="0"/>
              <a:t>. proces, potřeby lidského jedince </a:t>
            </a:r>
            <a:endParaRPr lang="cs-CZ" dirty="0" smtClean="0"/>
          </a:p>
          <a:p>
            <a:r>
              <a:rPr lang="cs-CZ" dirty="0" err="1" smtClean="0"/>
              <a:t>Oš</a:t>
            </a:r>
            <a:r>
              <a:rPr lang="cs-CZ" dirty="0"/>
              <a:t>. proces při zajištění potřeby tělesné aktivity, </a:t>
            </a:r>
            <a:r>
              <a:rPr lang="cs-CZ" dirty="0" err="1"/>
              <a:t>sebepéče</a:t>
            </a:r>
            <a:r>
              <a:rPr lang="cs-CZ" dirty="0"/>
              <a:t> a soběstačnosti</a:t>
            </a:r>
          </a:p>
          <a:p>
            <a:r>
              <a:rPr lang="cs-CZ" dirty="0" err="1"/>
              <a:t>Oš</a:t>
            </a:r>
            <a:r>
              <a:rPr lang="cs-CZ" dirty="0"/>
              <a:t>. proces v péči o prostředí pacienta ve zdraví a nemoci</a:t>
            </a:r>
          </a:p>
          <a:p>
            <a:r>
              <a:rPr lang="cs-CZ" dirty="0" err="1"/>
              <a:t>Oš</a:t>
            </a:r>
            <a:r>
              <a:rPr lang="cs-CZ" dirty="0"/>
              <a:t>. proces při zajištění potřeby hygienické péče</a:t>
            </a:r>
          </a:p>
          <a:p>
            <a:r>
              <a:rPr lang="cs-CZ" dirty="0" err="1"/>
              <a:t>Oš</a:t>
            </a:r>
            <a:r>
              <a:rPr lang="cs-CZ" dirty="0"/>
              <a:t>. proces při sledování a hodnocení vitálních funkcí</a:t>
            </a:r>
          </a:p>
          <a:p>
            <a:r>
              <a:rPr lang="cs-CZ" dirty="0" err="1"/>
              <a:t>Oš</a:t>
            </a:r>
            <a:r>
              <a:rPr lang="cs-CZ" dirty="0"/>
              <a:t>. proces při zajištění potřeby péče o vyprazdňování moče a stolice</a:t>
            </a:r>
          </a:p>
          <a:p>
            <a:r>
              <a:rPr lang="cs-CZ" dirty="0"/>
              <a:t>Diagnosticko-terapeutické činnosti – odběry biologického materiálu</a:t>
            </a:r>
          </a:p>
          <a:p>
            <a:r>
              <a:rPr lang="cs-CZ" dirty="0" err="1"/>
              <a:t>Diagnosticko</a:t>
            </a:r>
            <a:r>
              <a:rPr lang="cs-CZ" dirty="0"/>
              <a:t> terapeutické činnosti – podávání lékových forem</a:t>
            </a:r>
          </a:p>
          <a:p>
            <a:r>
              <a:rPr lang="cs-CZ" dirty="0" err="1"/>
              <a:t>Oš</a:t>
            </a:r>
            <a:r>
              <a:rPr lang="cs-CZ" dirty="0"/>
              <a:t>. proces při zajištění potřeby spánku </a:t>
            </a:r>
          </a:p>
          <a:p>
            <a:r>
              <a:rPr lang="cs-CZ" dirty="0" err="1"/>
              <a:t>Oš</a:t>
            </a:r>
            <a:r>
              <a:rPr lang="cs-CZ" dirty="0"/>
              <a:t>. proces při zajištění potřeby být bez bolesti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14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266DCD1-EABC-4F63-ABB8-6FEADDE7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altLang="cs-CZ" dirty="0"/>
              <a:t>Informace a požadavky k výuce předmětu - Ošetřovatelský proces a potřeby člověka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13F5AE0-E4EA-4350-8DE3-5C5E8B671F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Výuka 24. 9. 2018 pondělí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5475" indent="-3556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dvoudílné plavky</a:t>
            </a:r>
          </a:p>
          <a:p>
            <a:pPr marL="625475" indent="-3556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sprchový šampón/mýdlo</a:t>
            </a:r>
          </a:p>
          <a:p>
            <a:pPr marL="625475" indent="-3556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tělový krém</a:t>
            </a:r>
          </a:p>
          <a:p>
            <a:pPr marL="625475" indent="-3556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šampón na vlasy, kondicionér</a:t>
            </a:r>
          </a:p>
          <a:p>
            <a:pPr marL="625475" indent="-3556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kartáček na zuby + zubní pasta</a:t>
            </a:r>
          </a:p>
          <a:p>
            <a:pPr marL="625475" indent="-3556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x ručník</a:t>
            </a:r>
          </a:p>
          <a:p>
            <a:pPr marL="625475" indent="-3556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hřeben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1703BD8-62CE-4081-9E90-3C9757502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53865" y="2872662"/>
            <a:ext cx="3731580" cy="20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9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A75552-4927-4E31-9FB0-BCE42F5B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Informace a požadavky k výuce předmětu - Ošetřovatelský proces a potřeby člověka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CEFAB6D-0011-4E68-9D2D-982AFBA7ED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interaktivní osnově předmětu – shlédnout video hygienická péče + nastudovat skripta + NA ELPORTÁLU SHLÉDNOUT POMŮCKY:  ZÁKLADY OŠETŘOVATELSKÝCH POSTUPŮ A INTERVENCÍ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https://is.muni.cz/elportal/?id=1364079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40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>
            <a:extLst>
              <a:ext uri="{FF2B5EF4-FFF2-40B4-BE49-F238E27FC236}">
                <a16:creationId xmlns="" xmlns:a16="http://schemas.microsoft.com/office/drawing/2014/main" id="{22790EC5-ACA7-4536-8066-B60199F3C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CAD20AEA-7CAF-4A83-BE2E-EAF010B8B7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8" name="Rectangle 57">
            <a:extLst>
              <a:ext uri="{FF2B5EF4-FFF2-40B4-BE49-F238E27FC236}">
                <a16:creationId xmlns="" xmlns:a16="http://schemas.microsoft.com/office/drawing/2014/main" id="{45873676-3D69-48B0-BA02-D759766A90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>
            <a:extLst>
              <a:ext uri="{FF2B5EF4-FFF2-40B4-BE49-F238E27FC236}">
                <a16:creationId xmlns="" xmlns:a16="http://schemas.microsoft.com/office/drawing/2014/main" id="{248E96D7-6599-4607-9958-FD9E10001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Zástupný symbol pro obsah 5">
            <a:extLst>
              <a:ext uri="{FF2B5EF4-FFF2-40B4-BE49-F238E27FC236}">
                <a16:creationId xmlns="" xmlns:a16="http://schemas.microsoft.com/office/drawing/2014/main" id="{08C022E3-CBD7-4D3D-975D-A12B70EF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28088" b="26114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99478AA5-D1D0-4B5E-9FDE-6F55026DA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CA8EEE2-DA9A-4635-9B41-33EB56514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066DAE0-FAE0-45F9-9C76-796835F2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Děkuji</a:t>
            </a:r>
            <a:r>
              <a:rPr lang="en-US" sz="4800" dirty="0"/>
              <a:t> za </a:t>
            </a:r>
            <a:r>
              <a:rPr lang="en-US" sz="4800"/>
              <a:t>pozornost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6675800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314</Words>
  <Application>Microsoft Office PowerPoint</Application>
  <PresentationFormat>Vlastní</PresentationFormat>
  <Paragraphs>42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Kapka</vt:lpstr>
      <vt:lpstr>Úvod do předmětu Ošetřovatelský proces a potřeby člověka</vt:lpstr>
      <vt:lpstr>Režim Odborné učebny</vt:lpstr>
      <vt:lpstr>Kritéria splnění předmětu</vt:lpstr>
      <vt:lpstr>Povinná Literatura</vt:lpstr>
      <vt:lpstr>Prezentace aplikace PowerPoint</vt:lpstr>
      <vt:lpstr>Tematický plán</vt:lpstr>
      <vt:lpstr>Informace a požadavky k výuce předmětu - Ošetřovatelský proces a potřeby člověka</vt:lpstr>
      <vt:lpstr>Informace a požadavky k výuce předmětu - Ošetřovatelský proces a potřeby člověka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předmětu Ošetřovatelský proces a potřeby člověka</dc:title>
  <dc:creator>amensikova@email.cz</dc:creator>
  <cp:lastModifiedBy>Schneiderová</cp:lastModifiedBy>
  <cp:revision>4</cp:revision>
  <dcterms:created xsi:type="dcterms:W3CDTF">2018-09-16T20:02:36Z</dcterms:created>
  <dcterms:modified xsi:type="dcterms:W3CDTF">2018-09-17T09:11:24Z</dcterms:modified>
</cp:coreProperties>
</file>