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79" r:id="rId3"/>
    <p:sldId id="258" r:id="rId4"/>
    <p:sldId id="259" r:id="rId5"/>
    <p:sldId id="428" r:id="rId6"/>
    <p:sldId id="280" r:id="rId7"/>
    <p:sldId id="437" r:id="rId8"/>
    <p:sldId id="435" r:id="rId9"/>
    <p:sldId id="268" r:id="rId10"/>
    <p:sldId id="441" r:id="rId11"/>
    <p:sldId id="440" r:id="rId12"/>
    <p:sldId id="431" r:id="rId13"/>
    <p:sldId id="432" r:id="rId14"/>
    <p:sldId id="433" r:id="rId15"/>
    <p:sldId id="434" r:id="rId16"/>
    <p:sldId id="436" r:id="rId17"/>
    <p:sldId id="438" r:id="rId18"/>
    <p:sldId id="277" r:id="rId19"/>
    <p:sldId id="278" r:id="rId20"/>
    <p:sldId id="290" r:id="rId21"/>
    <p:sldId id="439" r:id="rId22"/>
    <p:sldId id="292" r:id="rId23"/>
    <p:sldId id="291" r:id="rId24"/>
    <p:sldId id="281" r:id="rId25"/>
    <p:sldId id="282" r:id="rId26"/>
    <p:sldId id="283" r:id="rId27"/>
    <p:sldId id="430" r:id="rId28"/>
    <p:sldId id="285" r:id="rId29"/>
    <p:sldId id="286" r:id="rId30"/>
    <p:sldId id="287" r:id="rId31"/>
    <p:sldId id="288" r:id="rId32"/>
    <p:sldId id="443" r:id="rId33"/>
    <p:sldId id="289" r:id="rId34"/>
    <p:sldId id="442" r:id="rId35"/>
    <p:sldId id="306" r:id="rId36"/>
  </p:sldIdLst>
  <p:sldSz cx="12192000" cy="6858000"/>
  <p:notesSz cx="6858000" cy="9144000"/>
  <p:embeddedFontLst>
    <p:embeddedFont>
      <p:font typeface="Segoe UI Black" panose="020B0A02040204020203" pitchFamily="34" charset="0"/>
      <p:bold r:id="rId38"/>
      <p:bold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3300"/>
    <a:srgbClr val="F2D9C0"/>
    <a:srgbClr val="E9D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3C06B-7E3F-428F-9354-9D01D6C72930}" v="2255" dt="2018-10-03T20:55:00.561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0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10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robot" userId="8edb803b-cac4-4c2b-8b5f-c391bf30afed" providerId="ADAL" clId="{E053C06B-7E3F-428F-9354-9D01D6C72930}"/>
    <pc:docChg chg="undo custSel addSld delSld modSld sldOrd">
      <pc:chgData name="Martin Krobot" userId="8edb803b-cac4-4c2b-8b5f-c391bf30afed" providerId="ADAL" clId="{E053C06B-7E3F-428F-9354-9D01D6C72930}" dt="2018-10-03T20:55:00.561" v="2254" actId="6549"/>
      <pc:docMkLst>
        <pc:docMk/>
      </pc:docMkLst>
      <pc:sldChg chg="modSp">
        <pc:chgData name="Martin Krobot" userId="8edb803b-cac4-4c2b-8b5f-c391bf30afed" providerId="ADAL" clId="{E053C06B-7E3F-428F-9354-9D01D6C72930}" dt="2018-10-03T20:55:00.561" v="2254" actId="6549"/>
        <pc:sldMkLst>
          <pc:docMk/>
          <pc:sldMk cId="1516889868" sldId="256"/>
        </pc:sldMkLst>
        <pc:spChg chg="mod">
          <ac:chgData name="Martin Krobot" userId="8edb803b-cac4-4c2b-8b5f-c391bf30afed" providerId="ADAL" clId="{E053C06B-7E3F-428F-9354-9D01D6C72930}" dt="2018-10-03T20:55:00.561" v="2254" actId="6549"/>
          <ac:spMkLst>
            <pc:docMk/>
            <pc:sldMk cId="1516889868" sldId="256"/>
            <ac:spMk id="2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16.335" v="2217"/>
        <pc:sldMkLst>
          <pc:docMk/>
          <pc:sldMk cId="3277030069" sldId="258"/>
        </pc:sldMkLst>
        <pc:spChg chg="mod">
          <ac:chgData name="Martin Krobot" userId="8edb803b-cac4-4c2b-8b5f-c391bf30afed" providerId="ADAL" clId="{E053C06B-7E3F-428F-9354-9D01D6C72930}" dt="2018-10-03T20:45:53.992" v="2139" actId="20577"/>
          <ac:spMkLst>
            <pc:docMk/>
            <pc:sldMk cId="3277030069" sldId="258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16.335" v="2217"/>
          <ac:spMkLst>
            <pc:docMk/>
            <pc:sldMk cId="3277030069" sldId="258"/>
            <ac:spMk id="5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20.647" v="2218"/>
        <pc:sldMkLst>
          <pc:docMk/>
          <pc:sldMk cId="1733009939" sldId="259"/>
        </pc:sldMkLst>
        <pc:spChg chg="mod">
          <ac:chgData name="Martin Krobot" userId="8edb803b-cac4-4c2b-8b5f-c391bf30afed" providerId="ADAL" clId="{E053C06B-7E3F-428F-9354-9D01D6C72930}" dt="2018-10-03T20:46:17.203" v="2141" actId="6549"/>
          <ac:spMkLst>
            <pc:docMk/>
            <pc:sldMk cId="1733009939" sldId="259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20.647" v="2218"/>
          <ac:spMkLst>
            <pc:docMk/>
            <pc:sldMk cId="1733009939" sldId="259"/>
            <ac:spMk id="5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7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8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9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10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11" creationId="{00000000-0000-0000-0000-000000000000}"/>
          </ac:spMkLst>
        </pc:spChg>
      </pc:sldChg>
      <pc:sldChg chg="modSp add del">
        <pc:chgData name="Martin Krobot" userId="8edb803b-cac4-4c2b-8b5f-c391bf30afed" providerId="ADAL" clId="{E053C06B-7E3F-428F-9354-9D01D6C72930}" dt="2018-10-03T20:47:39.949" v="2153" actId="2696"/>
        <pc:sldMkLst>
          <pc:docMk/>
          <pc:sldMk cId="1705758384" sldId="267"/>
        </pc:sldMkLst>
        <pc:picChg chg="mod">
          <ac:chgData name="Martin Krobot" userId="8edb803b-cac4-4c2b-8b5f-c391bf30afed" providerId="ADAL" clId="{E053C06B-7E3F-428F-9354-9D01D6C72930}" dt="2018-10-03T20:47:29.066" v="2151" actId="14100"/>
          <ac:picMkLst>
            <pc:docMk/>
            <pc:sldMk cId="1705758384" sldId="267"/>
            <ac:picMk id="7" creationId="{00000000-0000-0000-0000-000000000000}"/>
          </ac:picMkLst>
        </pc:picChg>
      </pc:sldChg>
      <pc:sldChg chg="modSp add">
        <pc:chgData name="Martin Krobot" userId="8edb803b-cac4-4c2b-8b5f-c391bf30afed" providerId="ADAL" clId="{E053C06B-7E3F-428F-9354-9D01D6C72930}" dt="2018-10-03T20:53:32.755" v="2220"/>
        <pc:sldMkLst>
          <pc:docMk/>
          <pc:sldMk cId="3312019555" sldId="268"/>
        </pc:sldMkLst>
        <pc:spChg chg="mod">
          <ac:chgData name="Martin Krobot" userId="8edb803b-cac4-4c2b-8b5f-c391bf30afed" providerId="ADAL" clId="{E053C06B-7E3F-428F-9354-9D01D6C72930}" dt="2018-10-03T20:47:16.985" v="2149" actId="6549"/>
          <ac:spMkLst>
            <pc:docMk/>
            <pc:sldMk cId="3312019555" sldId="268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32.755" v="2220"/>
          <ac:spMkLst>
            <pc:docMk/>
            <pc:sldMk cId="3312019555" sldId="268"/>
            <ac:spMk id="5" creationId="{00000000-0000-0000-0000-000000000000}"/>
          </ac:spMkLst>
        </pc:spChg>
        <pc:picChg chg="mod">
          <ac:chgData name="Martin Krobot" userId="8edb803b-cac4-4c2b-8b5f-c391bf30afed" providerId="ADAL" clId="{E053C06B-7E3F-428F-9354-9D01D6C72930}" dt="2018-10-03T20:47:22.152" v="2150" actId="1076"/>
          <ac:picMkLst>
            <pc:docMk/>
            <pc:sldMk cId="3312019555" sldId="268"/>
            <ac:picMk id="11" creationId="{00000000-0000-0000-0000-000000000000}"/>
          </ac:picMkLst>
        </pc:picChg>
      </pc:sldChg>
      <pc:sldChg chg="add del">
        <pc:chgData name="Martin Krobot" userId="8edb803b-cac4-4c2b-8b5f-c391bf30afed" providerId="ADAL" clId="{E053C06B-7E3F-428F-9354-9D01D6C72930}" dt="2018-10-03T20:47:39.965" v="2154" actId="2696"/>
        <pc:sldMkLst>
          <pc:docMk/>
          <pc:sldMk cId="2683760347" sldId="269"/>
        </pc:sldMkLst>
      </pc:sldChg>
      <pc:sldChg chg="add del">
        <pc:chgData name="Martin Krobot" userId="8edb803b-cac4-4c2b-8b5f-c391bf30afed" providerId="ADAL" clId="{E053C06B-7E3F-428F-9354-9D01D6C72930}" dt="2018-10-03T20:47:39.965" v="2155" actId="2696"/>
        <pc:sldMkLst>
          <pc:docMk/>
          <pc:sldMk cId="262406625" sldId="270"/>
        </pc:sldMkLst>
      </pc:sldChg>
      <pc:sldChg chg="add del">
        <pc:chgData name="Martin Krobot" userId="8edb803b-cac4-4c2b-8b5f-c391bf30afed" providerId="ADAL" clId="{E053C06B-7E3F-428F-9354-9D01D6C72930}" dt="2018-10-03T20:47:39.949" v="2152" actId="2696"/>
        <pc:sldMkLst>
          <pc:docMk/>
          <pc:sldMk cId="1485418431" sldId="271"/>
        </pc:sldMkLst>
      </pc:sldChg>
      <pc:sldChg chg="add del">
        <pc:chgData name="Martin Krobot" userId="8edb803b-cac4-4c2b-8b5f-c391bf30afed" providerId="ADAL" clId="{E053C06B-7E3F-428F-9354-9D01D6C72930}" dt="2018-10-03T20:47:59.893" v="2156" actId="2696"/>
        <pc:sldMkLst>
          <pc:docMk/>
          <pc:sldMk cId="451040628" sldId="272"/>
        </pc:sldMkLst>
      </pc:sldChg>
      <pc:sldChg chg="add del">
        <pc:chgData name="Martin Krobot" userId="8edb803b-cac4-4c2b-8b5f-c391bf30afed" providerId="ADAL" clId="{E053C06B-7E3F-428F-9354-9D01D6C72930}" dt="2018-10-03T20:47:59.908" v="2157" actId="2696"/>
        <pc:sldMkLst>
          <pc:docMk/>
          <pc:sldMk cId="2141630668" sldId="273"/>
        </pc:sldMkLst>
      </pc:sldChg>
      <pc:sldChg chg="add del">
        <pc:chgData name="Martin Krobot" userId="8edb803b-cac4-4c2b-8b5f-c391bf30afed" providerId="ADAL" clId="{E053C06B-7E3F-428F-9354-9D01D6C72930}" dt="2018-10-03T20:47:59.924" v="2158" actId="2696"/>
        <pc:sldMkLst>
          <pc:docMk/>
          <pc:sldMk cId="1933264515" sldId="276"/>
        </pc:sldMkLst>
      </pc:sldChg>
      <pc:sldChg chg="delSp add setBg">
        <pc:chgData name="Martin Krobot" userId="8edb803b-cac4-4c2b-8b5f-c391bf30afed" providerId="ADAL" clId="{E053C06B-7E3F-428F-9354-9D01D6C72930}" dt="2018-10-03T20:49:03.179" v="2177" actId="478"/>
        <pc:sldMkLst>
          <pc:docMk/>
          <pc:sldMk cId="1329878209" sldId="277"/>
        </pc:sldMkLst>
        <pc:spChg chg="del">
          <ac:chgData name="Martin Krobot" userId="8edb803b-cac4-4c2b-8b5f-c391bf30afed" providerId="ADAL" clId="{E053C06B-7E3F-428F-9354-9D01D6C72930}" dt="2018-10-03T20:48:58.443" v="2175" actId="478"/>
          <ac:spMkLst>
            <pc:docMk/>
            <pc:sldMk cId="1329878209" sldId="277"/>
            <ac:spMk id="4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9:00.817" v="2176" actId="478"/>
          <ac:spMkLst>
            <pc:docMk/>
            <pc:sldMk cId="1329878209" sldId="277"/>
            <ac:spMk id="5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9:03.179" v="2177" actId="478"/>
          <ac:spMkLst>
            <pc:docMk/>
            <pc:sldMk cId="1329878209" sldId="277"/>
            <ac:spMk id="6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38.800" v="2221"/>
        <pc:sldMkLst>
          <pc:docMk/>
          <pc:sldMk cId="2440443452" sldId="278"/>
        </pc:sldMkLst>
        <pc:spChg chg="mod">
          <ac:chgData name="Martin Krobot" userId="8edb803b-cac4-4c2b-8b5f-c391bf30afed" providerId="ADAL" clId="{E053C06B-7E3F-428F-9354-9D01D6C72930}" dt="2018-10-03T20:49:09.466" v="2178" actId="6549"/>
          <ac:spMkLst>
            <pc:docMk/>
            <pc:sldMk cId="2440443452" sldId="278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38.800" v="2221"/>
          <ac:spMkLst>
            <pc:docMk/>
            <pc:sldMk cId="2440443452" sldId="278"/>
            <ac:spMk id="5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10.736" v="2215"/>
        <pc:sldMkLst>
          <pc:docMk/>
          <pc:sldMk cId="1750995090" sldId="279"/>
        </pc:sldMkLst>
        <pc:spChg chg="mod">
          <ac:chgData name="Martin Krobot" userId="8edb803b-cac4-4c2b-8b5f-c391bf30afed" providerId="ADAL" clId="{E053C06B-7E3F-428F-9354-9D01D6C72930}" dt="2018-10-03T20:45:41.005" v="2138" actId="20577"/>
          <ac:spMkLst>
            <pc:docMk/>
            <pc:sldMk cId="1750995090" sldId="279"/>
            <ac:spMk id="4" creationId="{62EC3C27-E306-4565-8641-03F9D35AA2C6}"/>
          </ac:spMkLst>
        </pc:spChg>
        <pc:spChg chg="mod">
          <ac:chgData name="Martin Krobot" userId="8edb803b-cac4-4c2b-8b5f-c391bf30afed" providerId="ADAL" clId="{E053C06B-7E3F-428F-9354-9D01D6C72930}" dt="2018-10-03T20:53:10.736" v="2215"/>
          <ac:spMkLst>
            <pc:docMk/>
            <pc:sldMk cId="1750995090" sldId="279"/>
            <ac:spMk id="5" creationId="{D9361184-B050-4631-9FE6-156719A6D033}"/>
          </ac:spMkLst>
        </pc:spChg>
      </pc:sldChg>
      <pc:sldChg chg="modSp add">
        <pc:chgData name="Martin Krobot" userId="8edb803b-cac4-4c2b-8b5f-c391bf30afed" providerId="ADAL" clId="{E053C06B-7E3F-428F-9354-9D01D6C72930}" dt="2018-10-03T20:53:26.040" v="2219"/>
        <pc:sldMkLst>
          <pc:docMk/>
          <pc:sldMk cId="4031694522" sldId="280"/>
        </pc:sldMkLst>
        <pc:spChg chg="mod">
          <ac:chgData name="Martin Krobot" userId="8edb803b-cac4-4c2b-8b5f-c391bf30afed" providerId="ADAL" clId="{E053C06B-7E3F-428F-9354-9D01D6C72930}" dt="2018-10-03T20:47:02.455" v="2147" actId="2711"/>
          <ac:spMkLst>
            <pc:docMk/>
            <pc:sldMk cId="4031694522" sldId="280"/>
            <ac:spMk id="3" creationId="{764786F1-7771-4EF2-AE29-7BA28BE3D4E3}"/>
          </ac:spMkLst>
        </pc:spChg>
        <pc:spChg chg="mod">
          <ac:chgData name="Martin Krobot" userId="8edb803b-cac4-4c2b-8b5f-c391bf30afed" providerId="ADAL" clId="{E053C06B-7E3F-428F-9354-9D01D6C72930}" dt="2018-10-03T20:47:12.173" v="2148" actId="6549"/>
          <ac:spMkLst>
            <pc:docMk/>
            <pc:sldMk cId="4031694522" sldId="280"/>
            <ac:spMk id="4" creationId="{4C38008D-9F42-4BEF-A245-648DD7250754}"/>
          </ac:spMkLst>
        </pc:spChg>
        <pc:spChg chg="mod">
          <ac:chgData name="Martin Krobot" userId="8edb803b-cac4-4c2b-8b5f-c391bf30afed" providerId="ADAL" clId="{E053C06B-7E3F-428F-9354-9D01D6C72930}" dt="2018-10-03T20:53:26.040" v="2219"/>
          <ac:spMkLst>
            <pc:docMk/>
            <pc:sldMk cId="4031694522" sldId="280"/>
            <ac:spMk id="5" creationId="{B1ACF8D0-D0AC-42B2-81C0-0518016A994A}"/>
          </ac:spMkLst>
        </pc:spChg>
        <pc:picChg chg="mod">
          <ac:chgData name="Martin Krobot" userId="8edb803b-cac4-4c2b-8b5f-c391bf30afed" providerId="ADAL" clId="{E053C06B-7E3F-428F-9354-9D01D6C72930}" dt="2018-10-03T20:46:45.794" v="2146" actId="1076"/>
          <ac:picMkLst>
            <pc:docMk/>
            <pc:sldMk cId="4031694522" sldId="280"/>
            <ac:picMk id="7" creationId="{1A61B542-D0FD-46CC-B5E9-3FF82E656C71}"/>
          </ac:picMkLst>
        </pc:picChg>
      </pc:sldChg>
      <pc:sldChg chg="delSp add setBg">
        <pc:chgData name="Martin Krobot" userId="8edb803b-cac4-4c2b-8b5f-c391bf30afed" providerId="ADAL" clId="{E053C06B-7E3F-428F-9354-9D01D6C72930}" dt="2018-10-03T20:51:05.783" v="2189" actId="478"/>
        <pc:sldMkLst>
          <pc:docMk/>
          <pc:sldMk cId="1219470888" sldId="281"/>
        </pc:sldMkLst>
        <pc:spChg chg="del">
          <ac:chgData name="Martin Krobot" userId="8edb803b-cac4-4c2b-8b5f-c391bf30afed" providerId="ADAL" clId="{E053C06B-7E3F-428F-9354-9D01D6C72930}" dt="2018-10-03T20:51:00.517" v="2187" actId="478"/>
          <ac:spMkLst>
            <pc:docMk/>
            <pc:sldMk cId="1219470888" sldId="281"/>
            <ac:spMk id="4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51:02.548" v="2188" actId="478"/>
          <ac:spMkLst>
            <pc:docMk/>
            <pc:sldMk cId="1219470888" sldId="281"/>
            <ac:spMk id="5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51:05.783" v="2189" actId="478"/>
          <ac:spMkLst>
            <pc:docMk/>
            <pc:sldMk cId="1219470888" sldId="281"/>
            <ac:spMk id="6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57.830" v="2224"/>
        <pc:sldMkLst>
          <pc:docMk/>
          <pc:sldMk cId="2734050721" sldId="282"/>
        </pc:sldMkLst>
        <pc:spChg chg="mod">
          <ac:chgData name="Martin Krobot" userId="8edb803b-cac4-4c2b-8b5f-c391bf30afed" providerId="ADAL" clId="{E053C06B-7E3F-428F-9354-9D01D6C72930}" dt="2018-10-03T20:53:57.830" v="2224"/>
          <ac:spMkLst>
            <pc:docMk/>
            <pc:sldMk cId="2734050721" sldId="282"/>
            <ac:spMk id="5" creationId="{A450796A-73A7-4458-88DA-C31645F68940}"/>
          </ac:spMkLst>
        </pc:spChg>
        <pc:spChg chg="mod">
          <ac:chgData name="Martin Krobot" userId="8edb803b-cac4-4c2b-8b5f-c391bf30afed" providerId="ADAL" clId="{E053C06B-7E3F-428F-9354-9D01D6C72930}" dt="2018-10-03T20:51:12.568" v="2190" actId="404"/>
          <ac:spMkLst>
            <pc:docMk/>
            <pc:sldMk cId="2734050721" sldId="282"/>
            <ac:spMk id="7" creationId="{211B8B10-8131-497F-950F-103F0F1BD636}"/>
          </ac:spMkLst>
        </pc:spChg>
      </pc:sldChg>
      <pc:sldChg chg="modSp add">
        <pc:chgData name="Martin Krobot" userId="8edb803b-cac4-4c2b-8b5f-c391bf30afed" providerId="ADAL" clId="{E053C06B-7E3F-428F-9354-9D01D6C72930}" dt="2018-10-03T20:54:01.148" v="2225"/>
        <pc:sldMkLst>
          <pc:docMk/>
          <pc:sldMk cId="3105564359" sldId="283"/>
        </pc:sldMkLst>
        <pc:spChg chg="mod">
          <ac:chgData name="Martin Krobot" userId="8edb803b-cac4-4c2b-8b5f-c391bf30afed" providerId="ADAL" clId="{E053C06B-7E3F-428F-9354-9D01D6C72930}" dt="2018-10-03T20:54:01.148" v="2225"/>
          <ac:spMkLst>
            <pc:docMk/>
            <pc:sldMk cId="3105564359" sldId="283"/>
            <ac:spMk id="5" creationId="{AF725B6F-D323-4DC7-B6E5-22D4DF8A2F0E}"/>
          </ac:spMkLst>
        </pc:spChg>
      </pc:sldChg>
      <pc:sldChg chg="add del">
        <pc:chgData name="Martin Krobot" userId="8edb803b-cac4-4c2b-8b5f-c391bf30afed" providerId="ADAL" clId="{E053C06B-7E3F-428F-9354-9D01D6C72930}" dt="2018-10-03T20:51:49.441" v="2192" actId="2696"/>
        <pc:sldMkLst>
          <pc:docMk/>
          <pc:sldMk cId="769179183" sldId="284"/>
        </pc:sldMkLst>
      </pc:sldChg>
      <pc:sldChg chg="modSp add">
        <pc:chgData name="Martin Krobot" userId="8edb803b-cac4-4c2b-8b5f-c391bf30afed" providerId="ADAL" clId="{E053C06B-7E3F-428F-9354-9D01D6C72930}" dt="2018-10-03T20:54:05.459" v="2226"/>
        <pc:sldMkLst>
          <pc:docMk/>
          <pc:sldMk cId="97851158" sldId="285"/>
        </pc:sldMkLst>
        <pc:spChg chg="mod">
          <ac:chgData name="Martin Krobot" userId="8edb803b-cac4-4c2b-8b5f-c391bf30afed" providerId="ADAL" clId="{E053C06B-7E3F-428F-9354-9D01D6C72930}" dt="2018-10-03T20:54:05.459" v="2226"/>
          <ac:spMkLst>
            <pc:docMk/>
            <pc:sldMk cId="97851158" sldId="285"/>
            <ac:spMk id="5" creationId="{D567B0D8-86DD-4A77-B1D4-A2DE830C3576}"/>
          </ac:spMkLst>
        </pc:spChg>
        <pc:picChg chg="mod">
          <ac:chgData name="Martin Krobot" userId="8edb803b-cac4-4c2b-8b5f-c391bf30afed" providerId="ADAL" clId="{E053C06B-7E3F-428F-9354-9D01D6C72930}" dt="2018-10-03T20:52:08.227" v="2210" actId="1076"/>
          <ac:picMkLst>
            <pc:docMk/>
            <pc:sldMk cId="97851158" sldId="285"/>
            <ac:picMk id="7" creationId="{DB2A57D6-6D00-4A4D-B142-13994F5C633A}"/>
          </ac:picMkLst>
        </pc:picChg>
      </pc:sldChg>
      <pc:sldChg chg="modSp add">
        <pc:chgData name="Martin Krobot" userId="8edb803b-cac4-4c2b-8b5f-c391bf30afed" providerId="ADAL" clId="{E053C06B-7E3F-428F-9354-9D01D6C72930}" dt="2018-10-03T20:54:08.744" v="2227"/>
        <pc:sldMkLst>
          <pc:docMk/>
          <pc:sldMk cId="1550725475" sldId="286"/>
        </pc:sldMkLst>
        <pc:spChg chg="mod">
          <ac:chgData name="Martin Krobot" userId="8edb803b-cac4-4c2b-8b5f-c391bf30afed" providerId="ADAL" clId="{E053C06B-7E3F-428F-9354-9D01D6C72930}" dt="2018-10-03T20:54:08.744" v="2227"/>
          <ac:spMkLst>
            <pc:docMk/>
            <pc:sldMk cId="1550725475" sldId="286"/>
            <ac:spMk id="5" creationId="{D57DB86E-44A9-4253-9153-D758F31F34C8}"/>
          </ac:spMkLst>
        </pc:spChg>
      </pc:sldChg>
      <pc:sldChg chg="modSp add">
        <pc:chgData name="Martin Krobot" userId="8edb803b-cac4-4c2b-8b5f-c391bf30afed" providerId="ADAL" clId="{E053C06B-7E3F-428F-9354-9D01D6C72930}" dt="2018-10-03T20:54:15.382" v="2228"/>
        <pc:sldMkLst>
          <pc:docMk/>
          <pc:sldMk cId="1119662393" sldId="287"/>
        </pc:sldMkLst>
        <pc:spChg chg="mod">
          <ac:chgData name="Martin Krobot" userId="8edb803b-cac4-4c2b-8b5f-c391bf30afed" providerId="ADAL" clId="{E053C06B-7E3F-428F-9354-9D01D6C72930}" dt="2018-10-03T20:54:15.382" v="2228"/>
          <ac:spMkLst>
            <pc:docMk/>
            <pc:sldMk cId="1119662393" sldId="287"/>
            <ac:spMk id="5" creationId="{56FAD934-1372-4382-B1A1-F3A05EA29C5C}"/>
          </ac:spMkLst>
        </pc:spChg>
        <pc:picChg chg="mod">
          <ac:chgData name="Martin Krobot" userId="8edb803b-cac4-4c2b-8b5f-c391bf30afed" providerId="ADAL" clId="{E053C06B-7E3F-428F-9354-9D01D6C72930}" dt="2018-10-03T20:52:19.378" v="2211" actId="1076"/>
          <ac:picMkLst>
            <pc:docMk/>
            <pc:sldMk cId="1119662393" sldId="287"/>
            <ac:picMk id="9" creationId="{51EDD0AE-984D-438A-85E4-080BE583B74A}"/>
          </ac:picMkLst>
        </pc:picChg>
      </pc:sldChg>
      <pc:sldChg chg="modSp add">
        <pc:chgData name="Martin Krobot" userId="8edb803b-cac4-4c2b-8b5f-c391bf30afed" providerId="ADAL" clId="{E053C06B-7E3F-428F-9354-9D01D6C72930}" dt="2018-10-03T20:54:21.683" v="2229"/>
        <pc:sldMkLst>
          <pc:docMk/>
          <pc:sldMk cId="3291993377" sldId="288"/>
        </pc:sldMkLst>
        <pc:spChg chg="mod">
          <ac:chgData name="Martin Krobot" userId="8edb803b-cac4-4c2b-8b5f-c391bf30afed" providerId="ADAL" clId="{E053C06B-7E3F-428F-9354-9D01D6C72930}" dt="2018-10-03T20:54:21.683" v="2229"/>
          <ac:spMkLst>
            <pc:docMk/>
            <pc:sldMk cId="3291993377" sldId="288"/>
            <ac:spMk id="5" creationId="{F3523858-A4C7-4C84-87B3-D8880509463E}"/>
          </ac:spMkLst>
        </pc:spChg>
      </pc:sldChg>
      <pc:sldChg chg="modSp add">
        <pc:chgData name="Martin Krobot" userId="8edb803b-cac4-4c2b-8b5f-c391bf30afed" providerId="ADAL" clId="{E053C06B-7E3F-428F-9354-9D01D6C72930}" dt="2018-10-03T20:53:02.259" v="2214"/>
        <pc:sldMkLst>
          <pc:docMk/>
          <pc:sldMk cId="1375195872" sldId="289"/>
        </pc:sldMkLst>
        <pc:spChg chg="mod">
          <ac:chgData name="Martin Krobot" userId="8edb803b-cac4-4c2b-8b5f-c391bf30afed" providerId="ADAL" clId="{E053C06B-7E3F-428F-9354-9D01D6C72930}" dt="2018-10-03T20:45:23.352" v="2133" actId="27636"/>
          <ac:spMkLst>
            <pc:docMk/>
            <pc:sldMk cId="1375195872" sldId="289"/>
            <ac:spMk id="2" creationId="{70F8977A-C950-4535-81ED-29C44246866A}"/>
          </ac:spMkLst>
        </pc:spChg>
        <pc:spChg chg="mod">
          <ac:chgData name="Martin Krobot" userId="8edb803b-cac4-4c2b-8b5f-c391bf30afed" providerId="ADAL" clId="{E053C06B-7E3F-428F-9354-9D01D6C72930}" dt="2018-10-03T20:53:02.259" v="2214"/>
          <ac:spMkLst>
            <pc:docMk/>
            <pc:sldMk cId="1375195872" sldId="289"/>
            <ac:spMk id="5" creationId="{F1365FC1-6D9E-4CAA-B74F-AA4D9C5CD950}"/>
          </ac:spMkLst>
        </pc:spChg>
      </pc:sldChg>
      <pc:sldChg chg="modSp add">
        <pc:chgData name="Martin Krobot" userId="8edb803b-cac4-4c2b-8b5f-c391bf30afed" providerId="ADAL" clId="{E053C06B-7E3F-428F-9354-9D01D6C72930}" dt="2018-10-03T20:50:13.897" v="2180" actId="1076"/>
        <pc:sldMkLst>
          <pc:docMk/>
          <pc:sldMk cId="2536252107" sldId="290"/>
        </pc:sldMkLst>
        <pc:picChg chg="mod">
          <ac:chgData name="Martin Krobot" userId="8edb803b-cac4-4c2b-8b5f-c391bf30afed" providerId="ADAL" clId="{E053C06B-7E3F-428F-9354-9D01D6C72930}" dt="2018-10-03T20:50:13.897" v="2180" actId="1076"/>
          <ac:picMkLst>
            <pc:docMk/>
            <pc:sldMk cId="2536252107" sldId="290"/>
            <ac:picMk id="7" creationId="{B87351CC-0BD3-4080-B5C8-A77C04091A54}"/>
          </ac:picMkLst>
        </pc:picChg>
      </pc:sldChg>
      <pc:sldChg chg="modSp add">
        <pc:chgData name="Martin Krobot" userId="8edb803b-cac4-4c2b-8b5f-c391bf30afed" providerId="ADAL" clId="{E053C06B-7E3F-428F-9354-9D01D6C72930}" dt="2018-10-03T20:53:52.407" v="2223"/>
        <pc:sldMkLst>
          <pc:docMk/>
          <pc:sldMk cId="2990126123" sldId="291"/>
        </pc:sldMkLst>
        <pc:spChg chg="mod">
          <ac:chgData name="Martin Krobot" userId="8edb803b-cac4-4c2b-8b5f-c391bf30afed" providerId="ADAL" clId="{E053C06B-7E3F-428F-9354-9D01D6C72930}" dt="2018-10-03T20:50:52.783" v="2186" actId="404"/>
          <ac:spMkLst>
            <pc:docMk/>
            <pc:sldMk cId="2990126123" sldId="291"/>
            <ac:spMk id="2" creationId="{F06D0E0E-29AD-4241-8F1E-BAC350F9ED1D}"/>
          </ac:spMkLst>
        </pc:spChg>
        <pc:spChg chg="mod">
          <ac:chgData name="Martin Krobot" userId="8edb803b-cac4-4c2b-8b5f-c391bf30afed" providerId="ADAL" clId="{E053C06B-7E3F-428F-9354-9D01D6C72930}" dt="2018-10-03T20:53:52.407" v="2223"/>
          <ac:spMkLst>
            <pc:docMk/>
            <pc:sldMk cId="2990126123" sldId="291"/>
            <ac:spMk id="5" creationId="{243DA108-24FF-4DAC-BBD1-5F9B115CF6D0}"/>
          </ac:spMkLst>
        </pc:spChg>
        <pc:picChg chg="mod">
          <ac:chgData name="Martin Krobot" userId="8edb803b-cac4-4c2b-8b5f-c391bf30afed" providerId="ADAL" clId="{E053C06B-7E3F-428F-9354-9D01D6C72930}" dt="2018-10-03T20:50:41.076" v="2184" actId="1076"/>
          <ac:picMkLst>
            <pc:docMk/>
            <pc:sldMk cId="2990126123" sldId="291"/>
            <ac:picMk id="7" creationId="{A77063DF-71FA-4D88-A8CE-5F650BC3FCF3}"/>
          </ac:picMkLst>
        </pc:picChg>
        <pc:picChg chg="mod">
          <ac:chgData name="Martin Krobot" userId="8edb803b-cac4-4c2b-8b5f-c391bf30afed" providerId="ADAL" clId="{E053C06B-7E3F-428F-9354-9D01D6C72930}" dt="2018-10-03T20:50:44.337" v="2185" actId="1076"/>
          <ac:picMkLst>
            <pc:docMk/>
            <pc:sldMk cId="2990126123" sldId="291"/>
            <ac:picMk id="8" creationId="{21D26AE5-2912-49DF-AB41-AE5239BAFE1F}"/>
          </ac:picMkLst>
        </pc:picChg>
      </pc:sldChg>
      <pc:sldChg chg="modSp add">
        <pc:chgData name="Martin Krobot" userId="8edb803b-cac4-4c2b-8b5f-c391bf30afed" providerId="ADAL" clId="{E053C06B-7E3F-428F-9354-9D01D6C72930}" dt="2018-10-03T20:53:49.120" v="2222"/>
        <pc:sldMkLst>
          <pc:docMk/>
          <pc:sldMk cId="3819418645" sldId="292"/>
        </pc:sldMkLst>
        <pc:spChg chg="mod">
          <ac:chgData name="Martin Krobot" userId="8edb803b-cac4-4c2b-8b5f-c391bf30afed" providerId="ADAL" clId="{E053C06B-7E3F-428F-9354-9D01D6C72930}" dt="2018-10-03T20:53:49.120" v="2222"/>
          <ac:spMkLst>
            <pc:docMk/>
            <pc:sldMk cId="3819418645" sldId="292"/>
            <ac:spMk id="5" creationId="{0F8E65DF-6610-4F4B-ABD7-05E4408867AC}"/>
          </ac:spMkLst>
        </pc:spChg>
        <pc:picChg chg="mod">
          <ac:chgData name="Martin Krobot" userId="8edb803b-cac4-4c2b-8b5f-c391bf30afed" providerId="ADAL" clId="{E053C06B-7E3F-428F-9354-9D01D6C72930}" dt="2018-10-03T20:50:27.027" v="2182" actId="14100"/>
          <ac:picMkLst>
            <pc:docMk/>
            <pc:sldMk cId="3819418645" sldId="292"/>
            <ac:picMk id="7" creationId="{1D56C979-2017-4D21-8853-38FB5884DCAB}"/>
          </ac:picMkLst>
        </pc:picChg>
        <pc:picChg chg="mod">
          <ac:chgData name="Martin Krobot" userId="8edb803b-cac4-4c2b-8b5f-c391bf30afed" providerId="ADAL" clId="{E053C06B-7E3F-428F-9354-9D01D6C72930}" dt="2018-10-03T20:50:33.791" v="2183" actId="1076"/>
          <ac:picMkLst>
            <pc:docMk/>
            <pc:sldMk cId="3819418645" sldId="292"/>
            <ac:picMk id="10" creationId="{3902C88E-15E0-4D4E-9C95-2D3F28962B32}"/>
          </ac:picMkLst>
        </pc:picChg>
      </pc:sldChg>
      <pc:sldChg chg="modSp add ord setBg">
        <pc:chgData name="Martin Krobot" userId="8edb803b-cac4-4c2b-8b5f-c391bf30afed" providerId="ADAL" clId="{E053C06B-7E3F-428F-9354-9D01D6C72930}" dt="2018-10-03T20:25:16.330" v="2053"/>
        <pc:sldMkLst>
          <pc:docMk/>
          <pc:sldMk cId="126646825" sldId="294"/>
        </pc:sldMkLst>
        <pc:picChg chg="mod">
          <ac:chgData name="Martin Krobot" userId="8edb803b-cac4-4c2b-8b5f-c391bf30afed" providerId="ADAL" clId="{E053C06B-7E3F-428F-9354-9D01D6C72930}" dt="2018-10-03T20:24:44.507" v="2052" actId="1076"/>
          <ac:picMkLst>
            <pc:docMk/>
            <pc:sldMk cId="126646825" sldId="294"/>
            <ac:picMk id="4" creationId="{00000000-0000-0000-0000-000000000000}"/>
          </ac:picMkLst>
        </pc:picChg>
        <pc:picChg chg="mod">
          <ac:chgData name="Martin Krobot" userId="8edb803b-cac4-4c2b-8b5f-c391bf30afed" providerId="ADAL" clId="{E053C06B-7E3F-428F-9354-9D01D6C72930}" dt="2018-10-03T20:24:40.396" v="2051" actId="1076"/>
          <ac:picMkLst>
            <pc:docMk/>
            <pc:sldMk cId="126646825" sldId="294"/>
            <ac:picMk id="5" creationId="{00000000-0000-0000-0000-000000000000}"/>
          </ac:picMkLst>
        </pc:picChg>
      </pc:sldChg>
      <pc:sldChg chg="modSp add setBg">
        <pc:chgData name="Martin Krobot" userId="8edb803b-cac4-4c2b-8b5f-c391bf30afed" providerId="ADAL" clId="{E053C06B-7E3F-428F-9354-9D01D6C72930}" dt="2018-10-03T20:24:17.132" v="2047"/>
        <pc:sldMkLst>
          <pc:docMk/>
          <pc:sldMk cId="1653899966" sldId="295"/>
        </pc:sldMkLst>
        <pc:picChg chg="mod">
          <ac:chgData name="Martin Krobot" userId="8edb803b-cac4-4c2b-8b5f-c391bf30afed" providerId="ADAL" clId="{E053C06B-7E3F-428F-9354-9D01D6C72930}" dt="2018-10-03T20:24:06.854" v="2046" actId="12788"/>
          <ac:picMkLst>
            <pc:docMk/>
            <pc:sldMk cId="1653899966" sldId="295"/>
            <ac:picMk id="4" creationId="{00000000-0000-0000-0000-000000000000}"/>
          </ac:picMkLst>
        </pc:picChg>
      </pc:sldChg>
      <pc:sldChg chg="modSp add">
        <pc:chgData name="Martin Krobot" userId="8edb803b-cac4-4c2b-8b5f-c391bf30afed" providerId="ADAL" clId="{E053C06B-7E3F-428F-9354-9D01D6C72930}" dt="2018-10-03T20:52:55.300" v="2212"/>
        <pc:sldMkLst>
          <pc:docMk/>
          <pc:sldMk cId="1304658458" sldId="306"/>
        </pc:sldMkLst>
        <pc:spChg chg="mod">
          <ac:chgData name="Martin Krobot" userId="8edb803b-cac4-4c2b-8b5f-c391bf30afed" providerId="ADAL" clId="{E053C06B-7E3F-428F-9354-9D01D6C72930}" dt="2018-10-03T20:52:55.300" v="2212"/>
          <ac:spMkLst>
            <pc:docMk/>
            <pc:sldMk cId="1304658458" sldId="306"/>
            <ac:spMk id="5" creationId="{1BBF67C5-7129-49DE-B06F-AE2DC4EC9FDD}"/>
          </ac:spMkLst>
        </pc:spChg>
      </pc:sldChg>
      <pc:sldChg chg="addSp">
        <pc:chgData name="Martin Krobot" userId="8edb803b-cac4-4c2b-8b5f-c391bf30afed" providerId="ADAL" clId="{E053C06B-7E3F-428F-9354-9D01D6C72930}" dt="2018-10-03T20:37:05.197" v="2086"/>
        <pc:sldMkLst>
          <pc:docMk/>
          <pc:sldMk cId="3217920806" sldId="392"/>
        </pc:sldMkLst>
        <pc:spChg chg="add">
          <ac:chgData name="Martin Krobot" userId="8edb803b-cac4-4c2b-8b5f-c391bf30afed" providerId="ADAL" clId="{E053C06B-7E3F-428F-9354-9D01D6C72930}" dt="2018-10-03T20:37:05.197" v="2086"/>
          <ac:spMkLst>
            <pc:docMk/>
            <pc:sldMk cId="3217920806" sldId="392"/>
            <ac:spMk id="6" creationId="{B6F3C731-D93A-4545-9499-DACB6E10A785}"/>
          </ac:spMkLst>
        </pc:spChg>
      </pc:sldChg>
      <pc:sldChg chg="addSp">
        <pc:chgData name="Martin Krobot" userId="8edb803b-cac4-4c2b-8b5f-c391bf30afed" providerId="ADAL" clId="{E053C06B-7E3F-428F-9354-9D01D6C72930}" dt="2018-10-03T20:37:07.424" v="2087"/>
        <pc:sldMkLst>
          <pc:docMk/>
          <pc:sldMk cId="1854315738" sldId="393"/>
        </pc:sldMkLst>
        <pc:spChg chg="add">
          <ac:chgData name="Martin Krobot" userId="8edb803b-cac4-4c2b-8b5f-c391bf30afed" providerId="ADAL" clId="{E053C06B-7E3F-428F-9354-9D01D6C72930}" dt="2018-10-03T20:37:07.424" v="2087"/>
          <ac:spMkLst>
            <pc:docMk/>
            <pc:sldMk cId="1854315738" sldId="393"/>
            <ac:spMk id="5" creationId="{6EFB26DD-743E-480C-B4CF-C2D0113A4151}"/>
          </ac:spMkLst>
        </pc:spChg>
      </pc:sldChg>
      <pc:sldChg chg="addSp">
        <pc:chgData name="Martin Krobot" userId="8edb803b-cac4-4c2b-8b5f-c391bf30afed" providerId="ADAL" clId="{E053C06B-7E3F-428F-9354-9D01D6C72930}" dt="2018-10-03T20:37:11.223" v="2088"/>
        <pc:sldMkLst>
          <pc:docMk/>
          <pc:sldMk cId="1757273577" sldId="394"/>
        </pc:sldMkLst>
        <pc:spChg chg="add">
          <ac:chgData name="Martin Krobot" userId="8edb803b-cac4-4c2b-8b5f-c391bf30afed" providerId="ADAL" clId="{E053C06B-7E3F-428F-9354-9D01D6C72930}" dt="2018-10-03T20:37:11.223" v="2088"/>
          <ac:spMkLst>
            <pc:docMk/>
            <pc:sldMk cId="1757273577" sldId="394"/>
            <ac:spMk id="5" creationId="{FD16634E-5411-4AB6-8E29-A9AE1BED558A}"/>
          </ac:spMkLst>
        </pc:spChg>
      </pc:sldChg>
      <pc:sldChg chg="addSp">
        <pc:chgData name="Martin Krobot" userId="8edb803b-cac4-4c2b-8b5f-c391bf30afed" providerId="ADAL" clId="{E053C06B-7E3F-428F-9354-9D01D6C72930}" dt="2018-10-03T20:37:12.538" v="2089"/>
        <pc:sldMkLst>
          <pc:docMk/>
          <pc:sldMk cId="2074561453" sldId="395"/>
        </pc:sldMkLst>
        <pc:spChg chg="add">
          <ac:chgData name="Martin Krobot" userId="8edb803b-cac4-4c2b-8b5f-c391bf30afed" providerId="ADAL" clId="{E053C06B-7E3F-428F-9354-9D01D6C72930}" dt="2018-10-03T20:37:12.538" v="2089"/>
          <ac:spMkLst>
            <pc:docMk/>
            <pc:sldMk cId="2074561453" sldId="395"/>
            <ac:spMk id="5" creationId="{BBE64C0A-3BD8-46FD-ACDB-959C3EAC9991}"/>
          </ac:spMkLst>
        </pc:spChg>
      </pc:sldChg>
      <pc:sldChg chg="addSp">
        <pc:chgData name="Martin Krobot" userId="8edb803b-cac4-4c2b-8b5f-c391bf30afed" providerId="ADAL" clId="{E053C06B-7E3F-428F-9354-9D01D6C72930}" dt="2018-10-03T20:37:13.806" v="2090"/>
        <pc:sldMkLst>
          <pc:docMk/>
          <pc:sldMk cId="1247909164" sldId="398"/>
        </pc:sldMkLst>
        <pc:spChg chg="add">
          <ac:chgData name="Martin Krobot" userId="8edb803b-cac4-4c2b-8b5f-c391bf30afed" providerId="ADAL" clId="{E053C06B-7E3F-428F-9354-9D01D6C72930}" dt="2018-10-03T20:37:13.806" v="2090"/>
          <ac:spMkLst>
            <pc:docMk/>
            <pc:sldMk cId="1247909164" sldId="398"/>
            <ac:spMk id="5" creationId="{9B11055F-743B-4AAA-89B7-F1DDCAE8B46E}"/>
          </ac:spMkLst>
        </pc:spChg>
      </pc:sldChg>
      <pc:sldChg chg="addSp">
        <pc:chgData name="Martin Krobot" userId="8edb803b-cac4-4c2b-8b5f-c391bf30afed" providerId="ADAL" clId="{E053C06B-7E3F-428F-9354-9D01D6C72930}" dt="2018-10-03T20:37:16.435" v="2091"/>
        <pc:sldMkLst>
          <pc:docMk/>
          <pc:sldMk cId="2978583430" sldId="399"/>
        </pc:sldMkLst>
        <pc:spChg chg="add">
          <ac:chgData name="Martin Krobot" userId="8edb803b-cac4-4c2b-8b5f-c391bf30afed" providerId="ADAL" clId="{E053C06B-7E3F-428F-9354-9D01D6C72930}" dt="2018-10-03T20:37:16.435" v="2091"/>
          <ac:spMkLst>
            <pc:docMk/>
            <pc:sldMk cId="2978583430" sldId="399"/>
            <ac:spMk id="10" creationId="{5A26D052-81C7-45CB-9261-2E4F706DF609}"/>
          </ac:spMkLst>
        </pc:spChg>
      </pc:sldChg>
      <pc:sldChg chg="addSp">
        <pc:chgData name="Martin Krobot" userId="8edb803b-cac4-4c2b-8b5f-c391bf30afed" providerId="ADAL" clId="{E053C06B-7E3F-428F-9354-9D01D6C72930}" dt="2018-10-03T20:37:16.972" v="2092"/>
        <pc:sldMkLst>
          <pc:docMk/>
          <pc:sldMk cId="1062650863" sldId="400"/>
        </pc:sldMkLst>
        <pc:spChg chg="add">
          <ac:chgData name="Martin Krobot" userId="8edb803b-cac4-4c2b-8b5f-c391bf30afed" providerId="ADAL" clId="{E053C06B-7E3F-428F-9354-9D01D6C72930}" dt="2018-10-03T20:37:16.972" v="2092"/>
          <ac:spMkLst>
            <pc:docMk/>
            <pc:sldMk cId="1062650863" sldId="400"/>
            <ac:spMk id="9" creationId="{9F3C0DCC-F1FC-4260-BDC3-2D9E36AFD554}"/>
          </ac:spMkLst>
        </pc:spChg>
      </pc:sldChg>
      <pc:sldChg chg="addSp">
        <pc:chgData name="Martin Krobot" userId="8edb803b-cac4-4c2b-8b5f-c391bf30afed" providerId="ADAL" clId="{E053C06B-7E3F-428F-9354-9D01D6C72930}" dt="2018-10-03T20:37:17.804" v="2093"/>
        <pc:sldMkLst>
          <pc:docMk/>
          <pc:sldMk cId="4130439904" sldId="401"/>
        </pc:sldMkLst>
        <pc:spChg chg="add">
          <ac:chgData name="Martin Krobot" userId="8edb803b-cac4-4c2b-8b5f-c391bf30afed" providerId="ADAL" clId="{E053C06B-7E3F-428F-9354-9D01D6C72930}" dt="2018-10-03T20:37:17.804" v="2093"/>
          <ac:spMkLst>
            <pc:docMk/>
            <pc:sldMk cId="4130439904" sldId="401"/>
            <ac:spMk id="4" creationId="{6E00354F-7D57-418B-B2EE-DC6F0EFDF57B}"/>
          </ac:spMkLst>
        </pc:spChg>
      </pc:sldChg>
      <pc:sldChg chg="addSp">
        <pc:chgData name="Martin Krobot" userId="8edb803b-cac4-4c2b-8b5f-c391bf30afed" providerId="ADAL" clId="{E053C06B-7E3F-428F-9354-9D01D6C72930}" dt="2018-10-03T20:37:18.543" v="2094"/>
        <pc:sldMkLst>
          <pc:docMk/>
          <pc:sldMk cId="3350338872" sldId="402"/>
        </pc:sldMkLst>
        <pc:spChg chg="add">
          <ac:chgData name="Martin Krobot" userId="8edb803b-cac4-4c2b-8b5f-c391bf30afed" providerId="ADAL" clId="{E053C06B-7E3F-428F-9354-9D01D6C72930}" dt="2018-10-03T20:37:18.543" v="2094"/>
          <ac:spMkLst>
            <pc:docMk/>
            <pc:sldMk cId="3350338872" sldId="402"/>
            <ac:spMk id="4" creationId="{11E68A7A-FCFA-4A42-88A2-DF2754F3BF84}"/>
          </ac:spMkLst>
        </pc:spChg>
      </pc:sldChg>
      <pc:sldChg chg="addSp">
        <pc:chgData name="Martin Krobot" userId="8edb803b-cac4-4c2b-8b5f-c391bf30afed" providerId="ADAL" clId="{E053C06B-7E3F-428F-9354-9D01D6C72930}" dt="2018-10-03T20:37:20.280" v="2095"/>
        <pc:sldMkLst>
          <pc:docMk/>
          <pc:sldMk cId="459414803" sldId="404"/>
        </pc:sldMkLst>
        <pc:spChg chg="add">
          <ac:chgData name="Martin Krobot" userId="8edb803b-cac4-4c2b-8b5f-c391bf30afed" providerId="ADAL" clId="{E053C06B-7E3F-428F-9354-9D01D6C72930}" dt="2018-10-03T20:37:20.280" v="2095"/>
          <ac:spMkLst>
            <pc:docMk/>
            <pc:sldMk cId="459414803" sldId="404"/>
            <ac:spMk id="4" creationId="{0B2B425E-3D3E-47B0-85E1-F3F3A5327DC6}"/>
          </ac:spMkLst>
        </pc:spChg>
      </pc:sldChg>
      <pc:sldChg chg="addSp">
        <pc:chgData name="Martin Krobot" userId="8edb803b-cac4-4c2b-8b5f-c391bf30afed" providerId="ADAL" clId="{E053C06B-7E3F-428F-9354-9D01D6C72930}" dt="2018-10-03T20:37:21.181" v="2096"/>
        <pc:sldMkLst>
          <pc:docMk/>
          <pc:sldMk cId="3838285565" sldId="405"/>
        </pc:sldMkLst>
        <pc:spChg chg="add">
          <ac:chgData name="Martin Krobot" userId="8edb803b-cac4-4c2b-8b5f-c391bf30afed" providerId="ADAL" clId="{E053C06B-7E3F-428F-9354-9D01D6C72930}" dt="2018-10-03T20:37:21.181" v="2096"/>
          <ac:spMkLst>
            <pc:docMk/>
            <pc:sldMk cId="3838285565" sldId="405"/>
            <ac:spMk id="8" creationId="{32FE981A-B4CC-454F-BA64-29F130D34B12}"/>
          </ac:spMkLst>
        </pc:spChg>
      </pc:sldChg>
      <pc:sldChg chg="addSp">
        <pc:chgData name="Martin Krobot" userId="8edb803b-cac4-4c2b-8b5f-c391bf30afed" providerId="ADAL" clId="{E053C06B-7E3F-428F-9354-9D01D6C72930}" dt="2018-10-03T20:37:22.985" v="2097"/>
        <pc:sldMkLst>
          <pc:docMk/>
          <pc:sldMk cId="2832661000" sldId="407"/>
        </pc:sldMkLst>
        <pc:spChg chg="add">
          <ac:chgData name="Martin Krobot" userId="8edb803b-cac4-4c2b-8b5f-c391bf30afed" providerId="ADAL" clId="{E053C06B-7E3F-428F-9354-9D01D6C72930}" dt="2018-10-03T20:37:22.985" v="2097"/>
          <ac:spMkLst>
            <pc:docMk/>
            <pc:sldMk cId="2832661000" sldId="407"/>
            <ac:spMk id="7" creationId="{29799D99-081D-4DBF-BD1A-E72728D32E51}"/>
          </ac:spMkLst>
        </pc:spChg>
      </pc:sldChg>
      <pc:sldChg chg="addSp">
        <pc:chgData name="Martin Krobot" userId="8edb803b-cac4-4c2b-8b5f-c391bf30afed" providerId="ADAL" clId="{E053C06B-7E3F-428F-9354-9D01D6C72930}" dt="2018-10-03T20:37:23.906" v="2098"/>
        <pc:sldMkLst>
          <pc:docMk/>
          <pc:sldMk cId="2248140183" sldId="408"/>
        </pc:sldMkLst>
        <pc:spChg chg="add">
          <ac:chgData name="Martin Krobot" userId="8edb803b-cac4-4c2b-8b5f-c391bf30afed" providerId="ADAL" clId="{E053C06B-7E3F-428F-9354-9D01D6C72930}" dt="2018-10-03T20:37:23.906" v="2098"/>
          <ac:spMkLst>
            <pc:docMk/>
            <pc:sldMk cId="2248140183" sldId="408"/>
            <ac:spMk id="4" creationId="{09B001DE-25CF-48ED-8E6E-479E6CC29BE5}"/>
          </ac:spMkLst>
        </pc:spChg>
      </pc:sldChg>
      <pc:sldChg chg="addSp">
        <pc:chgData name="Martin Krobot" userId="8edb803b-cac4-4c2b-8b5f-c391bf30afed" providerId="ADAL" clId="{E053C06B-7E3F-428F-9354-9D01D6C72930}" dt="2018-10-03T20:37:25.328" v="2099"/>
        <pc:sldMkLst>
          <pc:docMk/>
          <pc:sldMk cId="4000587892" sldId="409"/>
        </pc:sldMkLst>
        <pc:spChg chg="add">
          <ac:chgData name="Martin Krobot" userId="8edb803b-cac4-4c2b-8b5f-c391bf30afed" providerId="ADAL" clId="{E053C06B-7E3F-428F-9354-9D01D6C72930}" dt="2018-10-03T20:37:25.328" v="2099"/>
          <ac:spMkLst>
            <pc:docMk/>
            <pc:sldMk cId="4000587892" sldId="409"/>
            <ac:spMk id="13" creationId="{73AFAB96-02A7-4DAE-8493-FD977D216DDB}"/>
          </ac:spMkLst>
        </pc:spChg>
      </pc:sldChg>
      <pc:sldChg chg="addSp delSp modSp add">
        <pc:chgData name="Martin Krobot" userId="8edb803b-cac4-4c2b-8b5f-c391bf30afed" providerId="ADAL" clId="{E053C06B-7E3F-428F-9354-9D01D6C72930}" dt="2018-10-03T20:36:52.106" v="2085"/>
        <pc:sldMkLst>
          <pc:docMk/>
          <pc:sldMk cId="3157028214" sldId="412"/>
        </pc:sldMkLst>
        <pc:spChg chg="del">
          <ac:chgData name="Martin Krobot" userId="8edb803b-cac4-4c2b-8b5f-c391bf30afed" providerId="ADAL" clId="{E053C06B-7E3F-428F-9354-9D01D6C72930}" dt="2018-10-03T18:48:01.845" v="1"/>
          <ac:spMkLst>
            <pc:docMk/>
            <pc:sldMk cId="3157028214" sldId="412"/>
            <ac:spMk id="2" creationId="{66584A0A-E33D-41AF-A5B7-74DCCC483259}"/>
          </ac:spMkLst>
        </pc:spChg>
        <pc:spChg chg="add mod">
          <ac:chgData name="Martin Krobot" userId="8edb803b-cac4-4c2b-8b5f-c391bf30afed" providerId="ADAL" clId="{E053C06B-7E3F-428F-9354-9D01D6C72930}" dt="2018-10-03T18:48:35.494" v="20" actId="20577"/>
          <ac:spMkLst>
            <pc:docMk/>
            <pc:sldMk cId="3157028214" sldId="412"/>
            <ac:spMk id="3" creationId="{646A6261-829E-4021-9EDF-2DC93D42592A}"/>
          </ac:spMkLst>
        </pc:spChg>
        <pc:spChg chg="add mod">
          <ac:chgData name="Martin Krobot" userId="8edb803b-cac4-4c2b-8b5f-c391bf30afed" providerId="ADAL" clId="{E053C06B-7E3F-428F-9354-9D01D6C72930}" dt="2018-10-03T19:26:32.582" v="533" actId="6549"/>
          <ac:spMkLst>
            <pc:docMk/>
            <pc:sldMk cId="3157028214" sldId="412"/>
            <ac:spMk id="4" creationId="{3B65FF37-86BA-4126-BD10-7163C79D4BDE}"/>
          </ac:spMkLst>
        </pc:spChg>
        <pc:spChg chg="add">
          <ac:chgData name="Martin Krobot" userId="8edb803b-cac4-4c2b-8b5f-c391bf30afed" providerId="ADAL" clId="{E053C06B-7E3F-428F-9354-9D01D6C72930}" dt="2018-10-03T20:36:52.106" v="2085"/>
          <ac:spMkLst>
            <pc:docMk/>
            <pc:sldMk cId="3157028214" sldId="412"/>
            <ac:spMk id="5" creationId="{031F8923-37D6-4A82-AC76-C4E22EFCF8A2}"/>
          </ac:spMkLst>
        </pc:spChg>
      </pc:sldChg>
      <pc:sldChg chg="modSp add">
        <pc:chgData name="Martin Krobot" userId="8edb803b-cac4-4c2b-8b5f-c391bf30afed" providerId="ADAL" clId="{E053C06B-7E3F-428F-9354-9D01D6C72930}" dt="2018-10-03T19:25:21.627" v="506" actId="20577"/>
        <pc:sldMkLst>
          <pc:docMk/>
          <pc:sldMk cId="3831282331" sldId="413"/>
        </pc:sldMkLst>
        <pc:spChg chg="mod">
          <ac:chgData name="Martin Krobot" userId="8edb803b-cac4-4c2b-8b5f-c391bf30afed" providerId="ADAL" clId="{E053C06B-7E3F-428F-9354-9D01D6C72930}" dt="2018-10-03T19:05:05.093" v="173" actId="20577"/>
          <ac:spMkLst>
            <pc:docMk/>
            <pc:sldMk cId="3831282331" sldId="413"/>
            <ac:spMk id="2" creationId="{5AF1DB84-9AAD-4670-9D42-94063C603770}"/>
          </ac:spMkLst>
        </pc:spChg>
        <pc:spChg chg="mod">
          <ac:chgData name="Martin Krobot" userId="8edb803b-cac4-4c2b-8b5f-c391bf30afed" providerId="ADAL" clId="{E053C06B-7E3F-428F-9354-9D01D6C72930}" dt="2018-10-03T19:25:21.627" v="506" actId="20577"/>
          <ac:spMkLst>
            <pc:docMk/>
            <pc:sldMk cId="3831282331" sldId="413"/>
            <ac:spMk id="3" creationId="{9A25639A-FF5E-4F05-9BF2-92CDCF8BD04E}"/>
          </ac:spMkLst>
        </pc:spChg>
      </pc:sldChg>
      <pc:sldChg chg="addSp delSp modSp add setBg">
        <pc:chgData name="Martin Krobot" userId="8edb803b-cac4-4c2b-8b5f-c391bf30afed" providerId="ADAL" clId="{E053C06B-7E3F-428F-9354-9D01D6C72930}" dt="2018-10-03T19:06:21.807" v="185" actId="14100"/>
        <pc:sldMkLst>
          <pc:docMk/>
          <pc:sldMk cId="911155189" sldId="414"/>
        </pc:sldMkLst>
        <pc:spChg chg="del">
          <ac:chgData name="Martin Krobot" userId="8edb803b-cac4-4c2b-8b5f-c391bf30afed" providerId="ADAL" clId="{E053C06B-7E3F-428F-9354-9D01D6C72930}" dt="2018-10-03T19:05:26.126" v="175" actId="478"/>
          <ac:spMkLst>
            <pc:docMk/>
            <pc:sldMk cId="911155189" sldId="414"/>
            <ac:spMk id="2" creationId="{E6F268EE-F8E1-4172-BCA5-E7AB14B1C3EF}"/>
          </ac:spMkLst>
        </pc:spChg>
        <pc:picChg chg="add mod modCrop">
          <ac:chgData name="Martin Krobot" userId="8edb803b-cac4-4c2b-8b5f-c391bf30afed" providerId="ADAL" clId="{E053C06B-7E3F-428F-9354-9D01D6C72930}" dt="2018-10-03T19:06:21.807" v="185" actId="14100"/>
          <ac:picMkLst>
            <pc:docMk/>
            <pc:sldMk cId="911155189" sldId="414"/>
            <ac:picMk id="3" creationId="{C97AE1EA-8569-4C89-8369-247094BB66F1}"/>
          </ac:picMkLst>
        </pc:picChg>
      </pc:sldChg>
      <pc:sldChg chg="modSp add modAnim">
        <pc:chgData name="Martin Krobot" userId="8edb803b-cac4-4c2b-8b5f-c391bf30afed" providerId="ADAL" clId="{E053C06B-7E3F-428F-9354-9D01D6C72930}" dt="2018-10-03T19:35:48.408" v="1005"/>
        <pc:sldMkLst>
          <pc:docMk/>
          <pc:sldMk cId="340106200" sldId="415"/>
        </pc:sldMkLst>
        <pc:spChg chg="mod">
          <ac:chgData name="Martin Krobot" userId="8edb803b-cac4-4c2b-8b5f-c391bf30afed" providerId="ADAL" clId="{E053C06B-7E3F-428F-9354-9D01D6C72930}" dt="2018-10-03T19:31:41.171" v="547" actId="20577"/>
          <ac:spMkLst>
            <pc:docMk/>
            <pc:sldMk cId="340106200" sldId="415"/>
            <ac:spMk id="2" creationId="{5FEC482A-2675-4141-ADB1-EDE2C7242D76}"/>
          </ac:spMkLst>
        </pc:spChg>
        <pc:spChg chg="mod">
          <ac:chgData name="Martin Krobot" userId="8edb803b-cac4-4c2b-8b5f-c391bf30afed" providerId="ADAL" clId="{E053C06B-7E3F-428F-9354-9D01D6C72930}" dt="2018-10-03T19:33:44.423" v="807" actId="20577"/>
          <ac:spMkLst>
            <pc:docMk/>
            <pc:sldMk cId="340106200" sldId="415"/>
            <ac:spMk id="3" creationId="{E4B39B15-2A71-418A-9273-9FD2467541F2}"/>
          </ac:spMkLst>
        </pc:spChg>
      </pc:sldChg>
      <pc:sldChg chg="modSp add modAnim">
        <pc:chgData name="Martin Krobot" userId="8edb803b-cac4-4c2b-8b5f-c391bf30afed" providerId="ADAL" clId="{E053C06B-7E3F-428F-9354-9D01D6C72930}" dt="2018-10-03T19:36:05.741" v="1007"/>
        <pc:sldMkLst>
          <pc:docMk/>
          <pc:sldMk cId="588609429" sldId="416"/>
        </pc:sldMkLst>
        <pc:spChg chg="mod">
          <ac:chgData name="Martin Krobot" userId="8edb803b-cac4-4c2b-8b5f-c391bf30afed" providerId="ADAL" clId="{E053C06B-7E3F-428F-9354-9D01D6C72930}" dt="2018-10-03T19:33:53.638" v="823" actId="20577"/>
          <ac:spMkLst>
            <pc:docMk/>
            <pc:sldMk cId="588609429" sldId="416"/>
            <ac:spMk id="2" creationId="{5542CB24-F523-4991-896C-81357FCA42A9}"/>
          </ac:spMkLst>
        </pc:spChg>
        <pc:spChg chg="mod">
          <ac:chgData name="Martin Krobot" userId="8edb803b-cac4-4c2b-8b5f-c391bf30afed" providerId="ADAL" clId="{E053C06B-7E3F-428F-9354-9D01D6C72930}" dt="2018-10-03T19:35:24.860" v="1003" actId="14100"/>
          <ac:spMkLst>
            <pc:docMk/>
            <pc:sldMk cId="588609429" sldId="416"/>
            <ac:spMk id="3" creationId="{9787F2E1-664B-4845-B0E3-33F5DDF9942F}"/>
          </ac:spMkLst>
        </pc:spChg>
      </pc:sldChg>
      <pc:sldChg chg="addSp delSp modSp add ord modAnim">
        <pc:chgData name="Martin Krobot" userId="8edb803b-cac4-4c2b-8b5f-c391bf30afed" providerId="ADAL" clId="{E053C06B-7E3F-428F-9354-9D01D6C72930}" dt="2018-10-03T19:50:12.203" v="1106"/>
        <pc:sldMkLst>
          <pc:docMk/>
          <pc:sldMk cId="966746337" sldId="417"/>
        </pc:sldMkLst>
        <pc:spChg chg="mod">
          <ac:chgData name="Martin Krobot" userId="8edb803b-cac4-4c2b-8b5f-c391bf30afed" providerId="ADAL" clId="{E053C06B-7E3F-428F-9354-9D01D6C72930}" dt="2018-10-03T19:38:52.375" v="1042" actId="20577"/>
          <ac:spMkLst>
            <pc:docMk/>
            <pc:sldMk cId="966746337" sldId="417"/>
            <ac:spMk id="2" creationId="{302D162B-D3A0-4356-B6F7-EF485397BC28}"/>
          </ac:spMkLst>
        </pc:spChg>
        <pc:spChg chg="del">
          <ac:chgData name="Martin Krobot" userId="8edb803b-cac4-4c2b-8b5f-c391bf30afed" providerId="ADAL" clId="{E053C06B-7E3F-428F-9354-9D01D6C72930}" dt="2018-10-03T19:45:56.365" v="1043" actId="478"/>
          <ac:spMkLst>
            <pc:docMk/>
            <pc:sldMk cId="966746337" sldId="417"/>
            <ac:spMk id="3" creationId="{97405BC1-EEDE-43D4-9EE7-420868E3329A}"/>
          </ac:spMkLst>
        </pc:spChg>
        <pc:spChg chg="add del mod">
          <ac:chgData name="Martin Krobot" userId="8edb803b-cac4-4c2b-8b5f-c391bf30afed" providerId="ADAL" clId="{E053C06B-7E3F-428F-9354-9D01D6C72930}" dt="2018-10-03T19:47:52.544" v="1048" actId="478"/>
          <ac:spMkLst>
            <pc:docMk/>
            <pc:sldMk cId="966746337" sldId="417"/>
            <ac:spMk id="7" creationId="{1057EFFA-C9F0-4F4A-8AE4-BC11313A0A39}"/>
          </ac:spMkLst>
        </pc:spChg>
        <pc:spChg chg="add mod">
          <ac:chgData name="Martin Krobot" userId="8edb803b-cac4-4c2b-8b5f-c391bf30afed" providerId="ADAL" clId="{E053C06B-7E3F-428F-9354-9D01D6C72930}" dt="2018-10-03T19:49:41.652" v="1078" actId="208"/>
          <ac:spMkLst>
            <pc:docMk/>
            <pc:sldMk cId="966746337" sldId="417"/>
            <ac:spMk id="8" creationId="{CBE14244-C58A-470D-B987-A681D8CDDD07}"/>
          </ac:spMkLst>
        </pc:spChg>
        <pc:spChg chg="add mod">
          <ac:chgData name="Martin Krobot" userId="8edb803b-cac4-4c2b-8b5f-c391bf30afed" providerId="ADAL" clId="{E053C06B-7E3F-428F-9354-9D01D6C72930}" dt="2018-10-03T19:49:58.961" v="1105" actId="1037"/>
          <ac:spMkLst>
            <pc:docMk/>
            <pc:sldMk cId="966746337" sldId="417"/>
            <ac:spMk id="9" creationId="{5B170D7F-A223-4A54-9318-853AD7979618}"/>
          </ac:spMkLst>
        </pc:spChg>
        <pc:picChg chg="add mod">
          <ac:chgData name="Martin Krobot" userId="8edb803b-cac4-4c2b-8b5f-c391bf30afed" providerId="ADAL" clId="{E053C06B-7E3F-428F-9354-9D01D6C72930}" dt="2018-10-03T19:48:53.122" v="1054" actId="1076"/>
          <ac:picMkLst>
            <pc:docMk/>
            <pc:sldMk cId="966746337" sldId="417"/>
            <ac:picMk id="6" creationId="{49F342B8-1499-464E-A6C6-C66F872B44E2}"/>
          </ac:picMkLst>
        </pc:picChg>
      </pc:sldChg>
      <pc:sldChg chg="addSp delSp modSp add modAnim">
        <pc:chgData name="Martin Krobot" userId="8edb803b-cac4-4c2b-8b5f-c391bf30afed" providerId="ADAL" clId="{E053C06B-7E3F-428F-9354-9D01D6C72930}" dt="2018-10-03T19:56:00.973" v="1278"/>
        <pc:sldMkLst>
          <pc:docMk/>
          <pc:sldMk cId="635253153" sldId="418"/>
        </pc:sldMkLst>
        <pc:spChg chg="mod">
          <ac:chgData name="Martin Krobot" userId="8edb803b-cac4-4c2b-8b5f-c391bf30afed" providerId="ADAL" clId="{E053C06B-7E3F-428F-9354-9D01D6C72930}" dt="2018-10-03T19:50:34.053" v="1121" actId="20577"/>
          <ac:spMkLst>
            <pc:docMk/>
            <pc:sldMk cId="635253153" sldId="418"/>
            <ac:spMk id="2" creationId="{40B0BB5F-D710-49ED-B8D7-C16DF8D19977}"/>
          </ac:spMkLst>
        </pc:spChg>
        <pc:spChg chg="del">
          <ac:chgData name="Martin Krobot" userId="8edb803b-cac4-4c2b-8b5f-c391bf30afed" providerId="ADAL" clId="{E053C06B-7E3F-428F-9354-9D01D6C72930}" dt="2018-10-03T19:51:29.258" v="1122" actId="478"/>
          <ac:spMkLst>
            <pc:docMk/>
            <pc:sldMk cId="635253153" sldId="418"/>
            <ac:spMk id="3" creationId="{205C6C42-FEF9-4CF2-9743-1788B1483390}"/>
          </ac:spMkLst>
        </pc:spChg>
        <pc:spChg chg="add mod">
          <ac:chgData name="Martin Krobot" userId="8edb803b-cac4-4c2b-8b5f-c391bf30afed" providerId="ADAL" clId="{E053C06B-7E3F-428F-9354-9D01D6C72930}" dt="2018-10-03T19:53:56.327" v="1133" actId="1582"/>
          <ac:spMkLst>
            <pc:docMk/>
            <pc:sldMk cId="635253153" sldId="418"/>
            <ac:spMk id="7" creationId="{314D4FA9-11AB-4C9D-9552-A1EC657CCF71}"/>
          </ac:spMkLst>
        </pc:spChg>
        <pc:spChg chg="add mod">
          <ac:chgData name="Martin Krobot" userId="8edb803b-cac4-4c2b-8b5f-c391bf30afed" providerId="ADAL" clId="{E053C06B-7E3F-428F-9354-9D01D6C72930}" dt="2018-10-03T19:54:00.070" v="1135" actId="571"/>
          <ac:spMkLst>
            <pc:docMk/>
            <pc:sldMk cId="635253153" sldId="418"/>
            <ac:spMk id="9" creationId="{971310BB-FDD9-4AED-B185-3BFD76BAE73F}"/>
          </ac:spMkLst>
        </pc:spChg>
        <pc:spChg chg="add mod">
          <ac:chgData name="Martin Krobot" userId="8edb803b-cac4-4c2b-8b5f-c391bf30afed" providerId="ADAL" clId="{E053C06B-7E3F-428F-9354-9D01D6C72930}" dt="2018-10-03T19:54:15.725" v="1137" actId="14100"/>
          <ac:spMkLst>
            <pc:docMk/>
            <pc:sldMk cId="635253153" sldId="418"/>
            <ac:spMk id="10" creationId="{46C682CE-BE9E-4BCF-9622-30A1A891EEB1}"/>
          </ac:spMkLst>
        </pc:spChg>
        <pc:spChg chg="add mod">
          <ac:chgData name="Martin Krobot" userId="8edb803b-cac4-4c2b-8b5f-c391bf30afed" providerId="ADAL" clId="{E053C06B-7E3F-428F-9354-9D01D6C72930}" dt="2018-10-03T19:54:26.002" v="1139" actId="14100"/>
          <ac:spMkLst>
            <pc:docMk/>
            <pc:sldMk cId="635253153" sldId="418"/>
            <ac:spMk id="11" creationId="{5D37CB7B-4DEF-4EA1-845C-3A0C4FAFABDA}"/>
          </ac:spMkLst>
        </pc:spChg>
        <pc:spChg chg="add mod">
          <ac:chgData name="Martin Krobot" userId="8edb803b-cac4-4c2b-8b5f-c391bf30afed" providerId="ADAL" clId="{E053C06B-7E3F-428F-9354-9D01D6C72930}" dt="2018-10-03T19:55:39.472" v="1276" actId="20577"/>
          <ac:spMkLst>
            <pc:docMk/>
            <pc:sldMk cId="635253153" sldId="418"/>
            <ac:spMk id="12" creationId="{2DA357A1-F8E8-4D18-8947-870FE0B2F51F}"/>
          </ac:spMkLst>
        </pc:spChg>
        <pc:picChg chg="add mod">
          <ac:chgData name="Martin Krobot" userId="8edb803b-cac4-4c2b-8b5f-c391bf30afed" providerId="ADAL" clId="{E053C06B-7E3F-428F-9354-9D01D6C72930}" dt="2018-10-03T19:51:47.415" v="1129" actId="1035"/>
          <ac:picMkLst>
            <pc:docMk/>
            <pc:sldMk cId="635253153" sldId="418"/>
            <ac:picMk id="6" creationId="{5F2D57DF-B921-43E8-A07F-4CE5749A30B9}"/>
          </ac:picMkLst>
        </pc:picChg>
        <pc:picChg chg="add mod">
          <ac:chgData name="Martin Krobot" userId="8edb803b-cac4-4c2b-8b5f-c391bf30afed" providerId="ADAL" clId="{E053C06B-7E3F-428F-9354-9D01D6C72930}" dt="2018-10-03T19:54:00.070" v="1135" actId="571"/>
          <ac:picMkLst>
            <pc:docMk/>
            <pc:sldMk cId="635253153" sldId="418"/>
            <ac:picMk id="8" creationId="{6D3C31C8-28EC-4171-AB11-0DE4F8EA8888}"/>
          </ac:picMkLst>
        </pc:picChg>
      </pc:sldChg>
      <pc:sldChg chg="addSp delSp modSp add">
        <pc:chgData name="Martin Krobot" userId="8edb803b-cac4-4c2b-8b5f-c391bf30afed" providerId="ADAL" clId="{E053C06B-7E3F-428F-9354-9D01D6C72930}" dt="2018-10-03T19:58:01.370" v="1313" actId="5793"/>
        <pc:sldMkLst>
          <pc:docMk/>
          <pc:sldMk cId="2825195450" sldId="419"/>
        </pc:sldMkLst>
        <pc:spChg chg="mod">
          <ac:chgData name="Martin Krobot" userId="8edb803b-cac4-4c2b-8b5f-c391bf30afed" providerId="ADAL" clId="{E053C06B-7E3F-428F-9354-9D01D6C72930}" dt="2018-10-03T19:58:01.370" v="1313" actId="5793"/>
          <ac:spMkLst>
            <pc:docMk/>
            <pc:sldMk cId="2825195450" sldId="419"/>
            <ac:spMk id="2" creationId="{5854805D-E1AB-47F1-ADB1-8C4FF2D53661}"/>
          </ac:spMkLst>
        </pc:spChg>
        <pc:spChg chg="del">
          <ac:chgData name="Martin Krobot" userId="8edb803b-cac4-4c2b-8b5f-c391bf30afed" providerId="ADAL" clId="{E053C06B-7E3F-428F-9354-9D01D6C72930}" dt="2018-10-03T19:57:44.780" v="1285" actId="478"/>
          <ac:spMkLst>
            <pc:docMk/>
            <pc:sldMk cId="2825195450" sldId="419"/>
            <ac:spMk id="3" creationId="{E92C73D6-6795-44DE-90FC-CD918137C92E}"/>
          </ac:spMkLst>
        </pc:spChg>
        <pc:picChg chg="add mod">
          <ac:chgData name="Martin Krobot" userId="8edb803b-cac4-4c2b-8b5f-c391bf30afed" providerId="ADAL" clId="{E053C06B-7E3F-428F-9354-9D01D6C72930}" dt="2018-10-03T19:57:48.221" v="1287" actId="1076"/>
          <ac:picMkLst>
            <pc:docMk/>
            <pc:sldMk cId="2825195450" sldId="419"/>
            <ac:picMk id="6" creationId="{681DDA2C-4540-45CE-9DC1-8C198CA8DFB8}"/>
          </ac:picMkLst>
        </pc:picChg>
      </pc:sldChg>
      <pc:sldChg chg="modSp add">
        <pc:chgData name="Martin Krobot" userId="8edb803b-cac4-4c2b-8b5f-c391bf30afed" providerId="ADAL" clId="{E053C06B-7E3F-428F-9354-9D01D6C72930}" dt="2018-10-03T20:08:32.421" v="1407" actId="20577"/>
        <pc:sldMkLst>
          <pc:docMk/>
          <pc:sldMk cId="3097102876" sldId="420"/>
        </pc:sldMkLst>
        <pc:spChg chg="mod">
          <ac:chgData name="Martin Krobot" userId="8edb803b-cac4-4c2b-8b5f-c391bf30afed" providerId="ADAL" clId="{E053C06B-7E3F-428F-9354-9D01D6C72930}" dt="2018-10-03T20:03:01.941" v="1342" actId="20577"/>
          <ac:spMkLst>
            <pc:docMk/>
            <pc:sldMk cId="3097102876" sldId="420"/>
            <ac:spMk id="2" creationId="{58B428FF-9E03-4B2E-96C5-1F7D7D52512D}"/>
          </ac:spMkLst>
        </pc:spChg>
        <pc:spChg chg="mod">
          <ac:chgData name="Martin Krobot" userId="8edb803b-cac4-4c2b-8b5f-c391bf30afed" providerId="ADAL" clId="{E053C06B-7E3F-428F-9354-9D01D6C72930}" dt="2018-10-03T20:08:32.421" v="1407" actId="20577"/>
          <ac:spMkLst>
            <pc:docMk/>
            <pc:sldMk cId="3097102876" sldId="420"/>
            <ac:spMk id="3" creationId="{C7CABB52-3FBF-44AE-957E-C789572F1AD3}"/>
          </ac:spMkLst>
        </pc:spChg>
      </pc:sldChg>
      <pc:sldChg chg="addSp delSp modSp add setBg">
        <pc:chgData name="Martin Krobot" userId="8edb803b-cac4-4c2b-8b5f-c391bf30afed" providerId="ADAL" clId="{E053C06B-7E3F-428F-9354-9D01D6C72930}" dt="2018-10-03T20:13:34.801" v="1415"/>
        <pc:sldMkLst>
          <pc:docMk/>
          <pc:sldMk cId="2400212656" sldId="421"/>
        </pc:sldMkLst>
        <pc:spChg chg="del">
          <ac:chgData name="Martin Krobot" userId="8edb803b-cac4-4c2b-8b5f-c391bf30afed" providerId="ADAL" clId="{E053C06B-7E3F-428F-9354-9D01D6C72930}" dt="2018-10-03T20:13:05.582" v="1409"/>
          <ac:spMkLst>
            <pc:docMk/>
            <pc:sldMk cId="2400212656" sldId="421"/>
            <ac:spMk id="2" creationId="{5B69AF6A-DB65-4152-96E2-00FC8D11B87B}"/>
          </ac:spMkLst>
        </pc:spChg>
        <pc:spChg chg="del">
          <ac:chgData name="Martin Krobot" userId="8edb803b-cac4-4c2b-8b5f-c391bf30afed" providerId="ADAL" clId="{E053C06B-7E3F-428F-9354-9D01D6C72930}" dt="2018-10-03T20:13:05.582" v="1409"/>
          <ac:spMkLst>
            <pc:docMk/>
            <pc:sldMk cId="2400212656" sldId="421"/>
            <ac:spMk id="3" creationId="{34126BBF-AFCD-49E5-B861-C66FB4E49DEF}"/>
          </ac:spMkLst>
        </pc:spChg>
        <pc:spChg chg="del">
          <ac:chgData name="Martin Krobot" userId="8edb803b-cac4-4c2b-8b5f-c391bf30afed" providerId="ADAL" clId="{E053C06B-7E3F-428F-9354-9D01D6C72930}" dt="2018-10-03T20:13:12.042" v="1411" actId="478"/>
          <ac:spMkLst>
            <pc:docMk/>
            <pc:sldMk cId="2400212656" sldId="421"/>
            <ac:spMk id="4" creationId="{FAA54146-CD11-4D8E-A5B0-425DAD7E6A0E}"/>
          </ac:spMkLst>
        </pc:spChg>
        <pc:spChg chg="del">
          <ac:chgData name="Martin Krobot" userId="8edb803b-cac4-4c2b-8b5f-c391bf30afed" providerId="ADAL" clId="{E053C06B-7E3F-428F-9354-9D01D6C72930}" dt="2018-10-03T20:13:16.023" v="1412" actId="478"/>
          <ac:spMkLst>
            <pc:docMk/>
            <pc:sldMk cId="2400212656" sldId="421"/>
            <ac:spMk id="5" creationId="{E1F7E983-9AB4-40A0-91C6-4DFEED4FF23B}"/>
          </ac:spMkLst>
        </pc:spChg>
        <pc:spChg chg="add del mod">
          <ac:chgData name="Martin Krobot" userId="8edb803b-cac4-4c2b-8b5f-c391bf30afed" providerId="ADAL" clId="{E053C06B-7E3F-428F-9354-9D01D6C72930}" dt="2018-10-03T20:13:07.613" v="1410" actId="478"/>
          <ac:spMkLst>
            <pc:docMk/>
            <pc:sldMk cId="2400212656" sldId="421"/>
            <ac:spMk id="6" creationId="{356F151E-55DB-4FF4-AC42-96B63FB07B47}"/>
          </ac:spMkLst>
        </pc:spChg>
        <pc:picChg chg="add mod">
          <ac:chgData name="Martin Krobot" userId="8edb803b-cac4-4c2b-8b5f-c391bf30afed" providerId="ADAL" clId="{E053C06B-7E3F-428F-9354-9D01D6C72930}" dt="2018-10-03T20:13:23.876" v="1414" actId="1076"/>
          <ac:picMkLst>
            <pc:docMk/>
            <pc:sldMk cId="2400212656" sldId="421"/>
            <ac:picMk id="7" creationId="{C9E8C2E5-61CA-4406-B01B-EA13F00F7E2B}"/>
          </ac:picMkLst>
        </pc:picChg>
        <pc:picChg chg="add mod">
          <ac:chgData name="Martin Krobot" userId="8edb803b-cac4-4c2b-8b5f-c391bf30afed" providerId="ADAL" clId="{E053C06B-7E3F-428F-9354-9D01D6C72930}" dt="2018-10-03T20:13:23.876" v="1414" actId="1076"/>
          <ac:picMkLst>
            <pc:docMk/>
            <pc:sldMk cId="2400212656" sldId="421"/>
            <ac:picMk id="8" creationId="{7F91B3A4-F904-46CA-8303-327584E02EFE}"/>
          </ac:picMkLst>
        </pc:picChg>
      </pc:sldChg>
      <pc:sldChg chg="modSp add">
        <pc:chgData name="Martin Krobot" userId="8edb803b-cac4-4c2b-8b5f-c391bf30afed" providerId="ADAL" clId="{E053C06B-7E3F-428F-9354-9D01D6C72930}" dt="2018-10-03T20:15:35.069" v="1441" actId="404"/>
        <pc:sldMkLst>
          <pc:docMk/>
          <pc:sldMk cId="2441107296" sldId="422"/>
        </pc:sldMkLst>
        <pc:spChg chg="mod">
          <ac:chgData name="Martin Krobot" userId="8edb803b-cac4-4c2b-8b5f-c391bf30afed" providerId="ADAL" clId="{E053C06B-7E3F-428F-9354-9D01D6C72930}" dt="2018-10-03T20:15:02.402" v="1432" actId="20577"/>
          <ac:spMkLst>
            <pc:docMk/>
            <pc:sldMk cId="2441107296" sldId="422"/>
            <ac:spMk id="2" creationId="{3209704A-8EC7-4E59-839E-C9787D01AB46}"/>
          </ac:spMkLst>
        </pc:spChg>
        <pc:spChg chg="mod">
          <ac:chgData name="Martin Krobot" userId="8edb803b-cac4-4c2b-8b5f-c391bf30afed" providerId="ADAL" clId="{E053C06B-7E3F-428F-9354-9D01D6C72930}" dt="2018-10-03T20:15:35.069" v="1441" actId="404"/>
          <ac:spMkLst>
            <pc:docMk/>
            <pc:sldMk cId="2441107296" sldId="422"/>
            <ac:spMk id="3" creationId="{6642470F-F9A2-4FCD-A01A-99564738280C}"/>
          </ac:spMkLst>
        </pc:spChg>
      </pc:sldChg>
      <pc:sldChg chg="modSp add">
        <pc:chgData name="Martin Krobot" userId="8edb803b-cac4-4c2b-8b5f-c391bf30afed" providerId="ADAL" clId="{E053C06B-7E3F-428F-9354-9D01D6C72930}" dt="2018-10-03T20:19:11.599" v="1682" actId="20577"/>
        <pc:sldMkLst>
          <pc:docMk/>
          <pc:sldMk cId="1802879562" sldId="423"/>
        </pc:sldMkLst>
        <pc:spChg chg="mod">
          <ac:chgData name="Martin Krobot" userId="8edb803b-cac4-4c2b-8b5f-c391bf30afed" providerId="ADAL" clId="{E053C06B-7E3F-428F-9354-9D01D6C72930}" dt="2018-10-03T20:15:57.759" v="1459" actId="20577"/>
          <ac:spMkLst>
            <pc:docMk/>
            <pc:sldMk cId="1802879562" sldId="423"/>
            <ac:spMk id="2" creationId="{951E99E7-7AB6-45A3-9C1D-A053612F8807}"/>
          </ac:spMkLst>
        </pc:spChg>
        <pc:spChg chg="mod">
          <ac:chgData name="Martin Krobot" userId="8edb803b-cac4-4c2b-8b5f-c391bf30afed" providerId="ADAL" clId="{E053C06B-7E3F-428F-9354-9D01D6C72930}" dt="2018-10-03T20:19:11.599" v="1682" actId="20577"/>
          <ac:spMkLst>
            <pc:docMk/>
            <pc:sldMk cId="1802879562" sldId="423"/>
            <ac:spMk id="3" creationId="{03C43014-5B0B-4465-AA01-CDD5CC364B36}"/>
          </ac:spMkLst>
        </pc:spChg>
      </pc:sldChg>
      <pc:sldChg chg="modSp add modAnim">
        <pc:chgData name="Martin Krobot" userId="8edb803b-cac4-4c2b-8b5f-c391bf30afed" providerId="ADAL" clId="{E053C06B-7E3F-428F-9354-9D01D6C72930}" dt="2018-10-03T20:21:57.749" v="2012"/>
        <pc:sldMkLst>
          <pc:docMk/>
          <pc:sldMk cId="2762871405" sldId="424"/>
        </pc:sldMkLst>
        <pc:spChg chg="mod">
          <ac:chgData name="Martin Krobot" userId="8edb803b-cac4-4c2b-8b5f-c391bf30afed" providerId="ADAL" clId="{E053C06B-7E3F-428F-9354-9D01D6C72930}" dt="2018-10-03T20:19:37.458" v="1714" actId="5793"/>
          <ac:spMkLst>
            <pc:docMk/>
            <pc:sldMk cId="2762871405" sldId="424"/>
            <ac:spMk id="2" creationId="{AB6FE2D6-531D-46BD-AEF1-96C0AB2E0044}"/>
          </ac:spMkLst>
        </pc:spChg>
        <pc:spChg chg="mod">
          <ac:chgData name="Martin Krobot" userId="8edb803b-cac4-4c2b-8b5f-c391bf30afed" providerId="ADAL" clId="{E053C06B-7E3F-428F-9354-9D01D6C72930}" dt="2018-10-03T20:21:38.485" v="2010" actId="20577"/>
          <ac:spMkLst>
            <pc:docMk/>
            <pc:sldMk cId="2762871405" sldId="424"/>
            <ac:spMk id="3" creationId="{61EE5885-FED9-4398-B03F-A911A2F4EC66}"/>
          </ac:spMkLst>
        </pc:spChg>
      </pc:sldChg>
      <pc:sldChg chg="modSp add">
        <pc:chgData name="Martin Krobot" userId="8edb803b-cac4-4c2b-8b5f-c391bf30afed" providerId="ADAL" clId="{E053C06B-7E3F-428F-9354-9D01D6C72930}" dt="2018-10-03T20:23:16.759" v="2042" actId="6549"/>
        <pc:sldMkLst>
          <pc:docMk/>
          <pc:sldMk cId="2086734" sldId="425"/>
        </pc:sldMkLst>
        <pc:spChg chg="mod">
          <ac:chgData name="Martin Krobot" userId="8edb803b-cac4-4c2b-8b5f-c391bf30afed" providerId="ADAL" clId="{E053C06B-7E3F-428F-9354-9D01D6C72930}" dt="2018-10-03T20:22:44.593" v="2030" actId="20577"/>
          <ac:spMkLst>
            <pc:docMk/>
            <pc:sldMk cId="2086734" sldId="425"/>
            <ac:spMk id="2" creationId="{5439D104-E07E-4A61-A1E0-1E54E70778DB}"/>
          </ac:spMkLst>
        </pc:spChg>
        <pc:spChg chg="mod">
          <ac:chgData name="Martin Krobot" userId="8edb803b-cac4-4c2b-8b5f-c391bf30afed" providerId="ADAL" clId="{E053C06B-7E3F-428F-9354-9D01D6C72930}" dt="2018-10-03T20:23:16.759" v="2042" actId="6549"/>
          <ac:spMkLst>
            <pc:docMk/>
            <pc:sldMk cId="2086734" sldId="425"/>
            <ac:spMk id="3" creationId="{A5967A69-9494-4820-812A-77D69B48F910}"/>
          </ac:spMkLst>
        </pc:spChg>
      </pc:sldChg>
      <pc:sldChg chg="add del">
        <pc:chgData name="Martin Krobot" userId="8edb803b-cac4-4c2b-8b5f-c391bf30afed" providerId="ADAL" clId="{E053C06B-7E3F-428F-9354-9D01D6C72930}" dt="2018-10-03T20:24:00.291" v="2045" actId="2696"/>
        <pc:sldMkLst>
          <pc:docMk/>
          <pc:sldMk cId="1039391229" sldId="426"/>
        </pc:sldMkLst>
      </pc:sldChg>
      <pc:sldChg chg="modSp add">
        <pc:chgData name="Martin Krobot" userId="8edb803b-cac4-4c2b-8b5f-c391bf30afed" providerId="ADAL" clId="{E053C06B-7E3F-428F-9354-9D01D6C72930}" dt="2018-10-03T20:30:38.938" v="2062" actId="20577"/>
        <pc:sldMkLst>
          <pc:docMk/>
          <pc:sldMk cId="1844320159" sldId="426"/>
        </pc:sldMkLst>
        <pc:spChg chg="mod">
          <ac:chgData name="Martin Krobot" userId="8edb803b-cac4-4c2b-8b5f-c391bf30afed" providerId="ADAL" clId="{E053C06B-7E3F-428F-9354-9D01D6C72930}" dt="2018-10-03T20:30:38.938" v="2062" actId="20577"/>
          <ac:spMkLst>
            <pc:docMk/>
            <pc:sldMk cId="1844320159" sldId="426"/>
            <ac:spMk id="2" creationId="{5854805D-E1AB-47F1-ADB1-8C4FF2D53661}"/>
          </ac:spMkLst>
        </pc:spChg>
      </pc:sldChg>
      <pc:sldChg chg="addSp delSp modSp add modAnim">
        <pc:chgData name="Martin Krobot" userId="8edb803b-cac4-4c2b-8b5f-c391bf30afed" providerId="ADAL" clId="{E053C06B-7E3F-428F-9354-9D01D6C72930}" dt="2018-10-03T20:44:34.440" v="2131"/>
        <pc:sldMkLst>
          <pc:docMk/>
          <pc:sldMk cId="2878444192" sldId="427"/>
        </pc:sldMkLst>
        <pc:spChg chg="mod">
          <ac:chgData name="Martin Krobot" userId="8edb803b-cac4-4c2b-8b5f-c391bf30afed" providerId="ADAL" clId="{E053C06B-7E3F-428F-9354-9D01D6C72930}" dt="2018-10-03T20:43:10.874" v="2121" actId="20577"/>
          <ac:spMkLst>
            <pc:docMk/>
            <pc:sldMk cId="2878444192" sldId="427"/>
            <ac:spMk id="2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4:23.326" v="2130" actId="1076"/>
          <ac:spMkLst>
            <pc:docMk/>
            <pc:sldMk cId="2878444192" sldId="427"/>
            <ac:spMk id="4" creationId="{00000000-0000-0000-0000-000000000000}"/>
          </ac:spMkLst>
        </pc:sp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5" creationId="{A6C7D8FE-1D52-48C8-B18F-168685699F21}"/>
          </ac:picMkLst>
        </pc:picChg>
        <pc:picChg chg="del">
          <ac:chgData name="Martin Krobot" userId="8edb803b-cac4-4c2b-8b5f-c391bf30afed" providerId="ADAL" clId="{E053C06B-7E3F-428F-9354-9D01D6C72930}" dt="2018-10-03T20:43:16.719" v="2123" actId="478"/>
          <ac:picMkLst>
            <pc:docMk/>
            <pc:sldMk cId="2878444192" sldId="427"/>
            <ac:picMk id="6" creationId="{00000000-0000-0000-0000-000000000000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7" creationId="{FDC01C79-E51B-4820-8A36-09117FE3A9C2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8" creationId="{919AD5F2-7914-44DB-AB5C-89A219E9481D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9" creationId="{178B37AC-671D-4195-AC3B-2D5FE9CBD431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10" creationId="{8FABF24F-8D50-4B70-B961-FD0560997A36}"/>
          </ac:picMkLst>
        </pc:picChg>
      </pc:sldChg>
      <pc:sldChg chg="delSp add setBg">
        <pc:chgData name="Martin Krobot" userId="8edb803b-cac4-4c2b-8b5f-c391bf30afed" providerId="ADAL" clId="{E053C06B-7E3F-428F-9354-9D01D6C72930}" dt="2018-10-03T20:46:31.474" v="2144" actId="478"/>
        <pc:sldMkLst>
          <pc:docMk/>
          <pc:sldMk cId="3596149822" sldId="428"/>
        </pc:sldMkLst>
        <pc:spChg chg="del">
          <ac:chgData name="Martin Krobot" userId="8edb803b-cac4-4c2b-8b5f-c391bf30afed" providerId="ADAL" clId="{E053C06B-7E3F-428F-9354-9D01D6C72930}" dt="2018-10-03T20:46:25.734" v="2142" actId="478"/>
          <ac:spMkLst>
            <pc:docMk/>
            <pc:sldMk cId="3596149822" sldId="428"/>
            <ac:spMk id="4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6:27.755" v="2143" actId="478"/>
          <ac:spMkLst>
            <pc:docMk/>
            <pc:sldMk cId="3596149822" sldId="428"/>
            <ac:spMk id="5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6:31.474" v="2144" actId="478"/>
          <ac:spMkLst>
            <pc:docMk/>
            <pc:sldMk cId="3596149822" sldId="428"/>
            <ac:spMk id="6" creationId="{00000000-0000-0000-0000-000000000000}"/>
          </ac:spMkLst>
        </pc:spChg>
      </pc:sldChg>
      <pc:sldChg chg="addSp delSp modSp add modAnim">
        <pc:chgData name="Martin Krobot" userId="8edb803b-cac4-4c2b-8b5f-c391bf30afed" providerId="ADAL" clId="{E053C06B-7E3F-428F-9354-9D01D6C72930}" dt="2018-10-03T20:48:48.862" v="2174" actId="1076"/>
        <pc:sldMkLst>
          <pc:docMk/>
          <pc:sldMk cId="2609582133" sldId="429"/>
        </pc:sldMkLst>
        <pc:spChg chg="mod">
          <ac:chgData name="Martin Krobot" userId="8edb803b-cac4-4c2b-8b5f-c391bf30afed" providerId="ADAL" clId="{E053C06B-7E3F-428F-9354-9D01D6C72930}" dt="2018-10-03T20:48:36.163" v="2170" actId="20577"/>
          <ac:spMkLst>
            <pc:docMk/>
            <pc:sldMk cId="2609582133" sldId="429"/>
            <ac:spMk id="2" creationId="{6DAE9C3C-1598-4BC5-84CF-7B748F4D3662}"/>
          </ac:spMkLst>
        </pc:spChg>
        <pc:spChg chg="del">
          <ac:chgData name="Martin Krobot" userId="8edb803b-cac4-4c2b-8b5f-c391bf30afed" providerId="ADAL" clId="{E053C06B-7E3F-428F-9354-9D01D6C72930}" dt="2018-10-03T20:48:39.756" v="2171" actId="478"/>
          <ac:spMkLst>
            <pc:docMk/>
            <pc:sldMk cId="2609582133" sldId="429"/>
            <ac:spMk id="3" creationId="{1C23CC80-BBAF-4956-A74E-0DD311B0B930}"/>
          </ac:spMkLst>
        </pc:spChg>
        <pc:picChg chg="add mod">
          <ac:chgData name="Martin Krobot" userId="8edb803b-cac4-4c2b-8b5f-c391bf30afed" providerId="ADAL" clId="{E053C06B-7E3F-428F-9354-9D01D6C72930}" dt="2018-10-03T20:48:48.862" v="2174" actId="1076"/>
          <ac:picMkLst>
            <pc:docMk/>
            <pc:sldMk cId="2609582133" sldId="429"/>
            <ac:picMk id="6" creationId="{F53DDD8E-C836-41A2-8376-6A211257EE73}"/>
          </ac:picMkLst>
        </pc:picChg>
      </pc:sldChg>
      <pc:sldChg chg="modSp add">
        <pc:chgData name="Martin Krobot" userId="8edb803b-cac4-4c2b-8b5f-c391bf30afed" providerId="ADAL" clId="{E053C06B-7E3F-428F-9354-9D01D6C72930}" dt="2018-10-03T20:52:00.106" v="2209" actId="20577"/>
        <pc:sldMkLst>
          <pc:docMk/>
          <pc:sldMk cId="2688395501" sldId="430"/>
        </pc:sldMkLst>
        <pc:spChg chg="mod">
          <ac:chgData name="Martin Krobot" userId="8edb803b-cac4-4c2b-8b5f-c391bf30afed" providerId="ADAL" clId="{E053C06B-7E3F-428F-9354-9D01D6C72930}" dt="2018-10-03T20:52:00.106" v="2209" actId="20577"/>
          <ac:spMkLst>
            <pc:docMk/>
            <pc:sldMk cId="2688395501" sldId="430"/>
            <ac:spMk id="6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1:56.544" v="2206" actId="20577"/>
          <ac:spMkLst>
            <pc:docMk/>
            <pc:sldMk cId="2688395501" sldId="430"/>
            <ac:spMk id="7" creationId="{00000000-0000-0000-0000-000000000000}"/>
          </ac:spMkLst>
        </pc:spChg>
      </pc:sldChg>
    </pc:docChg>
  </pc:docChgLst>
  <pc:docChgLst>
    <pc:chgData name="Martin Krobot" userId="8edb803b-cac4-4c2b-8b5f-c391bf30afed" providerId="ADAL" clId="{D4937F42-CB2F-4FDC-B397-223685B972C8}"/>
  </pc:docChgLst>
  <pc:docChgLst>
    <pc:chgData name="Martin Krobot" userId="8edb803b-cac4-4c2b-8b5f-c391bf30afed" providerId="ADAL" clId="{A9890B02-8126-4A46-8A84-E13CCD411CD8}"/>
  </pc:docChgLst>
  <pc:docChgLst>
    <pc:chgData name="Martin Krobot" userId="8edb803b-cac4-4c2b-8b5f-c391bf30afed" providerId="ADAL" clId="{8520F299-6D63-4CDA-AFF9-AECAF612C0E2}"/>
  </pc:docChgLst>
  <pc:docChgLst>
    <pc:chgData clId="Web-{F1CFD839-D3CA-45AC-9B97-92D7A0315DAC}"/>
  </pc:docChgLst>
  <pc:docChgLst>
    <pc:chgData name="Martin Krobot" userId="8edb803b-cac4-4c2b-8b5f-c391bf30afed" providerId="ADAL" clId="{F3B9BD6E-FC43-43B1-954D-6FD7DFCB7989}"/>
    <pc:docChg chg="custSel addSld modSld">
      <pc:chgData name="Martin Krobot" userId="8edb803b-cac4-4c2b-8b5f-c391bf30afed" providerId="ADAL" clId="{F3B9BD6E-FC43-43B1-954D-6FD7DFCB7989}" dt="2018-09-19T19:53:16.969" v="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F0572-23D1-4DC6-B92A-C71750FB391D}" type="datetimeFigureOut">
              <a:rPr lang="cs-CZ" smtClean="0"/>
              <a:t>04.12.2018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29CF3-3309-4B38-B262-528A89859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65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43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01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86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03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85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03" y="1604841"/>
            <a:ext cx="535413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03" y="3682578"/>
            <a:ext cx="535413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98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08F91B0-6A1D-4410-B957-C467FE1260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996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C38E-9968-4639-A46E-05ACBC283907}" type="datetimeFigureOut">
              <a:rPr lang="cs-CZ" smtClean="0"/>
              <a:t>04.12.2018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F561-7E2E-45C6-9660-38E727032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048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C38E-9968-4639-A46E-05ACBC283907}" type="datetimeFigureOut">
              <a:rPr lang="cs-CZ" smtClean="0"/>
              <a:t>04.12.2018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F561-7E2E-45C6-9660-38E727032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67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Nutrice 2017, KHS Ostrava, ÚP Nový Jičín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78631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14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6057900"/>
          </a:xfrm>
        </p:spPr>
        <p:txBody>
          <a:bodyPr anchor="ctr" anchorCtr="0">
            <a:normAutofit/>
          </a:bodyPr>
          <a:lstStyle>
            <a:lvl1pPr algn="ctr">
              <a:defRPr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604020202020204" charset="0"/>
                <a:ea typeface="Segoe UI Black" panose="020B0604020202020204" charset="0"/>
                <a:cs typeface="Segoe UI Black" panose="020B060402020202020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7864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27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31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4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lang="cs-CZ" sz="1800" b="1" kern="120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99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98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rgbClr val="F2D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66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60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7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vyzivaspol.cz/vyzivova-doporuceni-pro-obyvatelstvo-ceske-republik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zv.cz/wp-content/uploads/2014/01/FZV_pyramida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viscojis.cz/teens/index.php/vyzivova-doporuceni/potravinova-pyramida-45104/197-zdravy-talir-pro-nactilete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44568" r="21416" b="6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832230" y="0"/>
            <a:ext cx="7743825" cy="68580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03680" y="5136543"/>
            <a:ext cx="6797295" cy="1721458"/>
          </a:xfrm>
        </p:spPr>
        <p:txBody>
          <a:bodyPr>
            <a:normAutofit/>
          </a:bodyPr>
          <a:lstStyle/>
          <a:p>
            <a:pPr algn="l"/>
            <a:r>
              <a:rPr lang="cs-CZ" b="1" i="1" noProof="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Mgr. Martin Krobot</a:t>
            </a:r>
          </a:p>
          <a:p>
            <a:pPr algn="l">
              <a:spcBef>
                <a:spcPts val="600"/>
              </a:spcBef>
            </a:pPr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Ústav ochrany a podpory zdraví</a:t>
            </a:r>
            <a:endParaRPr lang="en-GB" sz="18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spcBef>
                <a:spcPts val="1800"/>
              </a:spcBef>
            </a:pPr>
            <a:r>
              <a:rPr lang="cs-CZ" sz="1800" i="1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BVVP0321c – Výživa v ochraně a podpoře veřejného zdraví – </a:t>
            </a:r>
            <a:r>
              <a:rPr lang="cs-CZ" sz="1800" i="1" dirty="0" err="1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cv</a:t>
            </a:r>
            <a:r>
              <a:rPr lang="cs-CZ" sz="1800" i="1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cs-CZ" sz="1800" i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podzim 2018</a:t>
            </a:r>
            <a:endParaRPr lang="en-GB" sz="18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9783" y="277754"/>
            <a:ext cx="7268718" cy="4087511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cs-CZ" sz="8000" noProof="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VÝŽIVOVÁ DOPORUČENÍ</a:t>
            </a:r>
            <a: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8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20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 </a:t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 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výživové doporučené dávky 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/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 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obecná doporučení 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sz="2400" noProof="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FBDG 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 </a:t>
            </a:r>
            <a:endParaRPr lang="en-GB" sz="66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53" y="0"/>
            <a:ext cx="10593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4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44568" r="21416" b="6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1500" dirty="0" smtClean="0"/>
              <a:t>PROČ</a:t>
            </a:r>
            <a:r>
              <a:rPr lang="cs-CZ" sz="6000" dirty="0"/>
              <a:t/>
            </a:r>
            <a:br>
              <a:rPr lang="cs-CZ" sz="6000" dirty="0"/>
            </a:br>
            <a:r>
              <a:rPr lang="cs-CZ" sz="6000" dirty="0" smtClean="0"/>
              <a:t>se VDD v různých</a:t>
            </a:r>
            <a:br>
              <a:rPr lang="cs-CZ" sz="6000" dirty="0" smtClean="0"/>
            </a:br>
            <a:r>
              <a:rPr lang="cs-CZ" sz="6000" dirty="0" smtClean="0"/>
              <a:t>zemích</a:t>
            </a:r>
            <a:r>
              <a:rPr lang="cs-CZ" sz="6000" dirty="0"/>
              <a:t> </a:t>
            </a:r>
            <a:r>
              <a:rPr lang="cs-CZ" sz="6000" dirty="0" smtClean="0"/>
              <a:t>liší?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09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Výživové doporučené dávky EFSA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75245"/>
            <a:ext cx="9697428" cy="400165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b="1" dirty="0" err="1"/>
              <a:t>DRVs</a:t>
            </a:r>
            <a:r>
              <a:rPr lang="cs-CZ" dirty="0"/>
              <a:t> – </a:t>
            </a:r>
            <a:r>
              <a:rPr lang="cs-CZ" dirty="0" err="1"/>
              <a:t>dietary</a:t>
            </a:r>
            <a:r>
              <a:rPr lang="cs-CZ" dirty="0"/>
              <a:t> reference </a:t>
            </a:r>
            <a:r>
              <a:rPr lang="cs-CZ" dirty="0" err="1"/>
              <a:t>values</a:t>
            </a:r>
            <a:endParaRPr lang="cs-CZ" dirty="0"/>
          </a:p>
          <a:p>
            <a:pPr lvl="1"/>
            <a:r>
              <a:rPr lang="cs-CZ" b="1" dirty="0"/>
              <a:t>PRI</a:t>
            </a:r>
            <a:r>
              <a:rPr lang="cs-CZ" dirty="0"/>
              <a:t> – </a:t>
            </a:r>
            <a:r>
              <a:rPr lang="cs-CZ" i="1" dirty="0" err="1"/>
              <a:t>population</a:t>
            </a:r>
            <a:r>
              <a:rPr lang="cs-CZ" i="1" dirty="0"/>
              <a:t> reference </a:t>
            </a:r>
            <a:r>
              <a:rPr lang="cs-CZ" i="1" dirty="0" err="1"/>
              <a:t>intake</a:t>
            </a:r>
            <a:r>
              <a:rPr lang="cs-CZ" i="1" dirty="0"/>
              <a:t> </a:t>
            </a:r>
            <a:r>
              <a:rPr lang="cs-CZ" i="0" dirty="0"/>
              <a:t>– referenční příjem pro populaci</a:t>
            </a:r>
            <a:endParaRPr lang="cs-CZ" dirty="0"/>
          </a:p>
          <a:p>
            <a:pPr lvl="1"/>
            <a:r>
              <a:rPr lang="cs-CZ" b="1" dirty="0"/>
              <a:t>AR </a:t>
            </a:r>
            <a:r>
              <a:rPr lang="cs-CZ" dirty="0"/>
              <a:t>–</a:t>
            </a:r>
            <a:r>
              <a:rPr lang="cs-CZ" b="1" dirty="0"/>
              <a:t> </a:t>
            </a:r>
            <a:r>
              <a:rPr lang="cs-CZ" i="1" dirty="0" err="1"/>
              <a:t>average</a:t>
            </a:r>
            <a:r>
              <a:rPr lang="cs-CZ" i="1" dirty="0"/>
              <a:t> </a:t>
            </a:r>
            <a:r>
              <a:rPr lang="cs-CZ" i="1" dirty="0" err="1"/>
              <a:t>requirement</a:t>
            </a:r>
            <a:r>
              <a:rPr lang="cs-CZ" i="1" dirty="0"/>
              <a:t> </a:t>
            </a:r>
            <a:r>
              <a:rPr lang="cs-CZ" i="0" dirty="0"/>
              <a:t>– průměrná potřeba živiny</a:t>
            </a:r>
            <a:endParaRPr lang="cs-CZ" dirty="0"/>
          </a:p>
          <a:p>
            <a:pPr lvl="1"/>
            <a:r>
              <a:rPr lang="cs-CZ" b="1" dirty="0"/>
              <a:t>AI</a:t>
            </a:r>
            <a:r>
              <a:rPr lang="cs-CZ" dirty="0"/>
              <a:t> – </a:t>
            </a:r>
            <a:r>
              <a:rPr lang="cs-CZ" i="1" dirty="0" err="1"/>
              <a:t>average</a:t>
            </a:r>
            <a:r>
              <a:rPr lang="cs-CZ" i="1" dirty="0"/>
              <a:t> </a:t>
            </a:r>
            <a:r>
              <a:rPr lang="cs-CZ" i="1" dirty="0" err="1"/>
              <a:t>intake</a:t>
            </a:r>
            <a:r>
              <a:rPr lang="cs-CZ" i="1" dirty="0"/>
              <a:t> </a:t>
            </a:r>
            <a:r>
              <a:rPr lang="cs-CZ" i="0" dirty="0"/>
              <a:t>– průměrný přívod živiny</a:t>
            </a:r>
            <a:endParaRPr lang="cs-CZ" dirty="0"/>
          </a:p>
          <a:p>
            <a:pPr lvl="1"/>
            <a:r>
              <a:rPr lang="cs-CZ" b="1" dirty="0"/>
              <a:t>LTI</a:t>
            </a:r>
            <a:r>
              <a:rPr lang="cs-CZ" dirty="0"/>
              <a:t> – </a:t>
            </a:r>
            <a:r>
              <a:rPr lang="cs-CZ" i="1" dirty="0" err="1"/>
              <a:t>lowest</a:t>
            </a:r>
            <a:r>
              <a:rPr lang="cs-CZ" i="1" dirty="0"/>
              <a:t> </a:t>
            </a:r>
            <a:r>
              <a:rPr lang="cs-CZ" i="1" dirty="0" err="1"/>
              <a:t>threshold</a:t>
            </a:r>
            <a:r>
              <a:rPr lang="cs-CZ" i="1" dirty="0"/>
              <a:t> </a:t>
            </a:r>
            <a:r>
              <a:rPr lang="cs-CZ" i="1" dirty="0" err="1"/>
              <a:t>in</a:t>
            </a:r>
            <a:r>
              <a:rPr lang="cs-CZ" dirty="0" err="1"/>
              <a:t>take</a:t>
            </a:r>
            <a:r>
              <a:rPr lang="cs-CZ" i="0" dirty="0"/>
              <a:t> – nejnižší hranice přívodu</a:t>
            </a:r>
            <a:endParaRPr lang="cs-CZ" dirty="0"/>
          </a:p>
          <a:p>
            <a:pPr lvl="1"/>
            <a:r>
              <a:rPr lang="cs-CZ" b="1" dirty="0"/>
              <a:t>UL </a:t>
            </a:r>
            <a:r>
              <a:rPr lang="cs-CZ" dirty="0"/>
              <a:t>–</a:t>
            </a:r>
            <a:r>
              <a:rPr lang="cs-CZ" b="1" dirty="0"/>
              <a:t> </a:t>
            </a:r>
            <a:r>
              <a:rPr lang="cs-CZ" i="1" dirty="0" err="1"/>
              <a:t>tolerable</a:t>
            </a:r>
            <a:r>
              <a:rPr lang="cs-CZ" i="1" dirty="0"/>
              <a:t> </a:t>
            </a:r>
            <a:r>
              <a:rPr lang="cs-CZ" i="1" dirty="0" err="1"/>
              <a:t>upper</a:t>
            </a:r>
            <a:r>
              <a:rPr lang="cs-CZ" i="1" dirty="0"/>
              <a:t> </a:t>
            </a:r>
            <a:r>
              <a:rPr lang="cs-CZ" i="1" dirty="0" err="1"/>
              <a:t>intake</a:t>
            </a:r>
            <a:r>
              <a:rPr lang="cs-CZ" i="1" dirty="0"/>
              <a:t> level </a:t>
            </a:r>
            <a:r>
              <a:rPr lang="cs-CZ" i="0" dirty="0"/>
              <a:t>– tolerovatelná horní hranice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b="22448"/>
          <a:stretch/>
        </p:blipFill>
        <p:spPr>
          <a:xfrm>
            <a:off x="10458718" y="365126"/>
            <a:ext cx="1489952" cy="7901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0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znamenají jednotlivé zkratky?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607" y="1947315"/>
            <a:ext cx="7061478" cy="390448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227693" y="5508903"/>
            <a:ext cx="409575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7894568" y="5508903"/>
            <a:ext cx="409575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9285218" y="5508903"/>
            <a:ext cx="8953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3E90515-2AEB-40A7-B225-1DF4498F5E7C}"/>
              </a:ext>
            </a:extLst>
          </p:cNvPr>
          <p:cNvSpPr/>
          <p:nvPr/>
        </p:nvSpPr>
        <p:spPr>
          <a:xfrm>
            <a:off x="4778823" y="2569248"/>
            <a:ext cx="184935" cy="211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15CAF25-7E26-447D-850A-C89CE06345E5}"/>
              </a:ext>
            </a:extLst>
          </p:cNvPr>
          <p:cNvSpPr txBox="1"/>
          <p:nvPr/>
        </p:nvSpPr>
        <p:spPr>
          <a:xfrm rot="16200000">
            <a:off x="4123939" y="3553281"/>
            <a:ext cx="149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Počet jedinců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6B4093A-3539-4AEF-934B-88CB5F4DB19E}"/>
              </a:ext>
            </a:extLst>
          </p:cNvPr>
          <p:cNvSpPr txBox="1"/>
          <p:nvPr/>
        </p:nvSpPr>
        <p:spPr>
          <a:xfrm>
            <a:off x="6842825" y="4685725"/>
            <a:ext cx="251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Potřebné množství živiny</a:t>
            </a:r>
            <a:endParaRPr lang="cs-CZ" dirty="0"/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561065" y="1947315"/>
            <a:ext cx="3939463" cy="4001655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PRI</a:t>
            </a:r>
            <a:r>
              <a:rPr lang="cs-CZ" sz="1800" dirty="0" smtClean="0"/>
              <a:t> </a:t>
            </a:r>
            <a:r>
              <a:rPr lang="cs-CZ" sz="1800" dirty="0"/>
              <a:t>– </a:t>
            </a:r>
            <a:r>
              <a:rPr lang="cs-CZ" sz="1800" i="1" dirty="0" err="1"/>
              <a:t>population</a:t>
            </a:r>
            <a:r>
              <a:rPr lang="cs-CZ" sz="1800" i="1" dirty="0"/>
              <a:t> reference </a:t>
            </a:r>
            <a:r>
              <a:rPr lang="cs-CZ" sz="1800" i="1" dirty="0" err="1" smtClean="0"/>
              <a:t>intake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referenční </a:t>
            </a:r>
            <a:r>
              <a:rPr lang="cs-CZ" sz="1800" i="0" dirty="0"/>
              <a:t>příjem pro populaci</a:t>
            </a:r>
            <a:endParaRPr lang="cs-CZ" sz="1800" dirty="0"/>
          </a:p>
          <a:p>
            <a:r>
              <a:rPr lang="cs-CZ" sz="1800" b="1" dirty="0"/>
              <a:t>AR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i="1" dirty="0" err="1"/>
              <a:t>average</a:t>
            </a:r>
            <a:r>
              <a:rPr lang="cs-CZ" sz="1800" i="1" dirty="0"/>
              <a:t> </a:t>
            </a:r>
            <a:r>
              <a:rPr lang="cs-CZ" sz="1800" i="1" dirty="0" err="1" smtClean="0"/>
              <a:t>requirement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průměrná </a:t>
            </a:r>
            <a:r>
              <a:rPr lang="cs-CZ" sz="1800" i="0" dirty="0"/>
              <a:t>potřeba živiny</a:t>
            </a:r>
            <a:endParaRPr lang="cs-CZ" sz="1800" dirty="0"/>
          </a:p>
          <a:p>
            <a:r>
              <a:rPr lang="cs-CZ" sz="1800" b="1" dirty="0"/>
              <a:t>AI</a:t>
            </a:r>
            <a:r>
              <a:rPr lang="cs-CZ" sz="1800" dirty="0"/>
              <a:t> – </a:t>
            </a:r>
            <a:r>
              <a:rPr lang="cs-CZ" sz="1800" i="1" dirty="0" err="1"/>
              <a:t>average</a:t>
            </a:r>
            <a:r>
              <a:rPr lang="cs-CZ" sz="1800" i="1" dirty="0"/>
              <a:t> </a:t>
            </a:r>
            <a:r>
              <a:rPr lang="cs-CZ" sz="1800" i="1" dirty="0" err="1" smtClean="0"/>
              <a:t>intake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průměrný </a:t>
            </a:r>
            <a:r>
              <a:rPr lang="cs-CZ" sz="1800" i="0" dirty="0"/>
              <a:t>přívod živiny</a:t>
            </a:r>
            <a:endParaRPr lang="cs-CZ" sz="1800" dirty="0"/>
          </a:p>
          <a:p>
            <a:r>
              <a:rPr lang="cs-CZ" sz="1800" b="1" dirty="0"/>
              <a:t>LTI</a:t>
            </a:r>
            <a:r>
              <a:rPr lang="cs-CZ" sz="1800" dirty="0"/>
              <a:t> – </a:t>
            </a:r>
            <a:r>
              <a:rPr lang="cs-CZ" sz="1800" i="1" dirty="0" err="1"/>
              <a:t>lowest</a:t>
            </a:r>
            <a:r>
              <a:rPr lang="cs-CZ" sz="1800" i="1" dirty="0"/>
              <a:t> </a:t>
            </a:r>
            <a:r>
              <a:rPr lang="cs-CZ" sz="1800" i="1" dirty="0" err="1"/>
              <a:t>threshold</a:t>
            </a:r>
            <a:r>
              <a:rPr lang="cs-CZ" sz="1800" i="1" dirty="0"/>
              <a:t> </a:t>
            </a:r>
            <a:r>
              <a:rPr lang="cs-CZ" sz="1800" i="1" dirty="0" err="1" smtClean="0"/>
              <a:t>in</a:t>
            </a:r>
            <a:r>
              <a:rPr lang="cs-CZ" sz="1800" dirty="0" err="1" smtClean="0"/>
              <a:t>take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i="0" dirty="0" smtClean="0"/>
              <a:t>nejnižší </a:t>
            </a:r>
            <a:r>
              <a:rPr lang="cs-CZ" sz="1800" i="0" dirty="0"/>
              <a:t>hranice přívodu</a:t>
            </a:r>
            <a:endParaRPr lang="cs-CZ" sz="1800" dirty="0"/>
          </a:p>
          <a:p>
            <a:r>
              <a:rPr lang="cs-CZ" sz="1800" b="1" dirty="0"/>
              <a:t>UL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i="1" dirty="0" err="1"/>
              <a:t>tolerable</a:t>
            </a:r>
            <a:r>
              <a:rPr lang="cs-CZ" sz="1800" i="1" dirty="0"/>
              <a:t> </a:t>
            </a:r>
            <a:r>
              <a:rPr lang="cs-CZ" sz="1800" i="1" dirty="0" err="1"/>
              <a:t>upper</a:t>
            </a:r>
            <a:r>
              <a:rPr lang="cs-CZ" sz="1800" i="1" dirty="0"/>
              <a:t> </a:t>
            </a:r>
            <a:r>
              <a:rPr lang="cs-CZ" sz="1800" i="1" dirty="0" err="1"/>
              <a:t>intake</a:t>
            </a:r>
            <a:r>
              <a:rPr lang="cs-CZ" sz="1800" i="1" dirty="0"/>
              <a:t> </a:t>
            </a:r>
            <a:r>
              <a:rPr lang="cs-CZ" sz="1800" i="1" dirty="0" err="1" smtClean="0"/>
              <a:t>level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tolerovatelná </a:t>
            </a:r>
            <a:r>
              <a:rPr lang="cs-CZ" sz="1800" i="0" dirty="0"/>
              <a:t>horní hranice</a:t>
            </a:r>
            <a:endParaRPr lang="cs-CZ" sz="1800" dirty="0"/>
          </a:p>
        </p:txBody>
      </p:sp>
      <p:sp>
        <p:nvSpPr>
          <p:cNvPr id="15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6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znamenají jednotlivé zkratky?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12" y="2497234"/>
            <a:ext cx="6991865" cy="32004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890209" y="3016966"/>
            <a:ext cx="8953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505806E-5BAC-4F2D-86B4-3135B17DAD1D}"/>
              </a:ext>
            </a:extLst>
          </p:cNvPr>
          <p:cNvSpPr/>
          <p:nvPr/>
        </p:nvSpPr>
        <p:spPr>
          <a:xfrm>
            <a:off x="4576612" y="3140791"/>
            <a:ext cx="229780" cy="1756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34D010D-0FEE-4CB7-BBB2-113EE74C55A1}"/>
              </a:ext>
            </a:extLst>
          </p:cNvPr>
          <p:cNvSpPr/>
          <p:nvPr/>
        </p:nvSpPr>
        <p:spPr>
          <a:xfrm>
            <a:off x="11338697" y="3140791"/>
            <a:ext cx="229780" cy="1922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4CE3281-5D5B-48D2-86BC-34EF2A677A9D}"/>
              </a:ext>
            </a:extLst>
          </p:cNvPr>
          <p:cNvSpPr/>
          <p:nvPr/>
        </p:nvSpPr>
        <p:spPr>
          <a:xfrm>
            <a:off x="6933142" y="5534669"/>
            <a:ext cx="2198670" cy="25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DF1A2F0-CD55-4057-BB50-30A054649BEF}"/>
              </a:ext>
            </a:extLst>
          </p:cNvPr>
          <p:cNvSpPr txBox="1"/>
          <p:nvPr/>
        </p:nvSpPr>
        <p:spPr>
          <a:xfrm rot="16200000">
            <a:off x="3734862" y="3912766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Riziko nedostatku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2875FC-B049-4073-A389-EAC3E0E9E158}"/>
              </a:ext>
            </a:extLst>
          </p:cNvPr>
          <p:cNvSpPr txBox="1"/>
          <p:nvPr/>
        </p:nvSpPr>
        <p:spPr>
          <a:xfrm rot="5400000">
            <a:off x="10165224" y="3912766"/>
            <a:ext cx="249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Riziko vedlejších účinků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8B655DF-84F5-469E-8FB9-E8A1F7487034}"/>
              </a:ext>
            </a:extLst>
          </p:cNvPr>
          <p:cNvSpPr txBox="1"/>
          <p:nvPr/>
        </p:nvSpPr>
        <p:spPr>
          <a:xfrm>
            <a:off x="6933142" y="5328302"/>
            <a:ext cx="230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Množství přijaté živiny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561065" y="1947315"/>
            <a:ext cx="3939463" cy="4001655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PRI</a:t>
            </a:r>
            <a:r>
              <a:rPr lang="cs-CZ" sz="1800" dirty="0" smtClean="0"/>
              <a:t> </a:t>
            </a:r>
            <a:r>
              <a:rPr lang="cs-CZ" sz="1800" dirty="0"/>
              <a:t>– </a:t>
            </a:r>
            <a:r>
              <a:rPr lang="cs-CZ" sz="1800" i="1" dirty="0" err="1"/>
              <a:t>population</a:t>
            </a:r>
            <a:r>
              <a:rPr lang="cs-CZ" sz="1800" i="1" dirty="0"/>
              <a:t> reference </a:t>
            </a:r>
            <a:r>
              <a:rPr lang="cs-CZ" sz="1800" i="1" dirty="0" err="1" smtClean="0"/>
              <a:t>intake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referenční </a:t>
            </a:r>
            <a:r>
              <a:rPr lang="cs-CZ" sz="1800" i="0" dirty="0"/>
              <a:t>příjem pro populaci</a:t>
            </a:r>
            <a:endParaRPr lang="cs-CZ" sz="1800" dirty="0"/>
          </a:p>
          <a:p>
            <a:r>
              <a:rPr lang="cs-CZ" sz="1800" b="1" dirty="0"/>
              <a:t>AR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i="1" dirty="0" err="1"/>
              <a:t>average</a:t>
            </a:r>
            <a:r>
              <a:rPr lang="cs-CZ" sz="1800" i="1" dirty="0"/>
              <a:t> </a:t>
            </a:r>
            <a:r>
              <a:rPr lang="cs-CZ" sz="1800" i="1" dirty="0" err="1" smtClean="0"/>
              <a:t>requirement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průměrná </a:t>
            </a:r>
            <a:r>
              <a:rPr lang="cs-CZ" sz="1800" i="0" dirty="0"/>
              <a:t>potřeba živiny</a:t>
            </a:r>
            <a:endParaRPr lang="cs-CZ" sz="1800" dirty="0"/>
          </a:p>
          <a:p>
            <a:r>
              <a:rPr lang="cs-CZ" sz="1800" b="1" dirty="0"/>
              <a:t>AI</a:t>
            </a:r>
            <a:r>
              <a:rPr lang="cs-CZ" sz="1800" dirty="0"/>
              <a:t> – </a:t>
            </a:r>
            <a:r>
              <a:rPr lang="cs-CZ" sz="1800" i="1" dirty="0" err="1"/>
              <a:t>average</a:t>
            </a:r>
            <a:r>
              <a:rPr lang="cs-CZ" sz="1800" i="1" dirty="0"/>
              <a:t> </a:t>
            </a:r>
            <a:r>
              <a:rPr lang="cs-CZ" sz="1800" i="1" dirty="0" err="1" smtClean="0"/>
              <a:t>intake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průměrný </a:t>
            </a:r>
            <a:r>
              <a:rPr lang="cs-CZ" sz="1800" i="0" dirty="0"/>
              <a:t>přívod živiny</a:t>
            </a:r>
            <a:endParaRPr lang="cs-CZ" sz="1800" dirty="0"/>
          </a:p>
          <a:p>
            <a:r>
              <a:rPr lang="cs-CZ" sz="1800" b="1" dirty="0"/>
              <a:t>LTI</a:t>
            </a:r>
            <a:r>
              <a:rPr lang="cs-CZ" sz="1800" dirty="0"/>
              <a:t> – </a:t>
            </a:r>
            <a:r>
              <a:rPr lang="cs-CZ" sz="1800" i="1" dirty="0" err="1"/>
              <a:t>lowest</a:t>
            </a:r>
            <a:r>
              <a:rPr lang="cs-CZ" sz="1800" i="1" dirty="0"/>
              <a:t> </a:t>
            </a:r>
            <a:r>
              <a:rPr lang="cs-CZ" sz="1800" i="1" dirty="0" err="1"/>
              <a:t>threshold</a:t>
            </a:r>
            <a:r>
              <a:rPr lang="cs-CZ" sz="1800" i="1" dirty="0"/>
              <a:t> </a:t>
            </a:r>
            <a:r>
              <a:rPr lang="cs-CZ" sz="1800" i="1" dirty="0" err="1" smtClean="0"/>
              <a:t>in</a:t>
            </a:r>
            <a:r>
              <a:rPr lang="cs-CZ" sz="1800" dirty="0" err="1" smtClean="0"/>
              <a:t>take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i="0" dirty="0" smtClean="0"/>
              <a:t>nejnižší </a:t>
            </a:r>
            <a:r>
              <a:rPr lang="cs-CZ" sz="1800" i="0" dirty="0"/>
              <a:t>hranice přívodu</a:t>
            </a:r>
            <a:endParaRPr lang="cs-CZ" sz="1800" dirty="0"/>
          </a:p>
          <a:p>
            <a:r>
              <a:rPr lang="cs-CZ" sz="1800" b="1" dirty="0"/>
              <a:t>UL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i="1" dirty="0" err="1"/>
              <a:t>tolerable</a:t>
            </a:r>
            <a:r>
              <a:rPr lang="cs-CZ" sz="1800" i="1" dirty="0"/>
              <a:t> </a:t>
            </a:r>
            <a:r>
              <a:rPr lang="cs-CZ" sz="1800" i="1" dirty="0" err="1"/>
              <a:t>upper</a:t>
            </a:r>
            <a:r>
              <a:rPr lang="cs-CZ" sz="1800" i="1" dirty="0"/>
              <a:t> </a:t>
            </a:r>
            <a:r>
              <a:rPr lang="cs-CZ" sz="1800" i="1" dirty="0" err="1"/>
              <a:t>intake</a:t>
            </a:r>
            <a:r>
              <a:rPr lang="cs-CZ" sz="1800" i="1" dirty="0"/>
              <a:t> </a:t>
            </a:r>
            <a:r>
              <a:rPr lang="cs-CZ" sz="1800" i="1" dirty="0" err="1" smtClean="0"/>
              <a:t>level</a:t>
            </a:r>
            <a:r>
              <a:rPr lang="cs-CZ" sz="1800" i="1" dirty="0"/>
              <a:t/>
            </a:r>
            <a:br>
              <a:rPr lang="cs-CZ" sz="1800" i="1" dirty="0"/>
            </a:br>
            <a:r>
              <a:rPr lang="cs-CZ" sz="1800" i="0" dirty="0" smtClean="0"/>
              <a:t>tolerovatelná </a:t>
            </a:r>
            <a:r>
              <a:rPr lang="cs-CZ" sz="1800" i="0" dirty="0"/>
              <a:t>horní hranice</a:t>
            </a:r>
            <a:endParaRPr lang="cs-CZ" sz="1800" dirty="0"/>
          </a:p>
        </p:txBody>
      </p:sp>
      <p:sp>
        <p:nvSpPr>
          <p:cNvPr id="15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573110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mtClean="0"/>
              <a:t>Výživová doporučení</a:t>
            </a:r>
            <a:endParaRPr lang="cs-CZ" dirty="0"/>
          </a:p>
        </p:txBody>
      </p:sp>
      <p:sp>
        <p:nvSpPr>
          <p:cNvPr id="16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jakých hodnot byste se řídili?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hodnocení přívodu živin u jednotlivce – </a:t>
            </a:r>
            <a:r>
              <a:rPr lang="cs-CZ" b="1" dirty="0"/>
              <a:t>PRI </a:t>
            </a:r>
            <a:endParaRPr lang="cs-CZ" dirty="0"/>
          </a:p>
          <a:p>
            <a:r>
              <a:rPr lang="cs-CZ" dirty="0"/>
              <a:t>plánování přívodu živin v populaci – </a:t>
            </a:r>
            <a:r>
              <a:rPr lang="cs-CZ" b="1" dirty="0"/>
              <a:t>AR/AI</a:t>
            </a:r>
            <a:endParaRPr lang="cs-CZ" dirty="0"/>
          </a:p>
          <a:p>
            <a:r>
              <a:rPr lang="cs-CZ" dirty="0"/>
              <a:t>stanovení vysokého rizika karence živiny v populaci – </a:t>
            </a:r>
            <a:r>
              <a:rPr lang="cs-CZ" b="1" dirty="0"/>
              <a:t>LTI </a:t>
            </a:r>
            <a:endParaRPr lang="cs-CZ" dirty="0"/>
          </a:p>
          <a:p>
            <a:r>
              <a:rPr lang="cs-CZ" dirty="0"/>
              <a:t>hodnocení vedlejších účinků nadměrného přívodu živiny – </a:t>
            </a:r>
            <a:r>
              <a:rPr lang="cs-CZ" b="1" dirty="0"/>
              <a:t>UL </a:t>
            </a:r>
            <a:endParaRPr lang="cs-CZ" dirty="0"/>
          </a:p>
          <a:p>
            <a:endParaRPr lang="cs-CZ" b="1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7391400" y="1620816"/>
            <a:ext cx="809625" cy="45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846093" y="2171700"/>
            <a:ext cx="1090613" cy="45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9496548" y="2647944"/>
            <a:ext cx="1090613" cy="45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0282237" y="3173927"/>
            <a:ext cx="1090613" cy="45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je to ve světě?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16</a:t>
            </a:fld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40712"/>
              </p:ext>
            </p:extLst>
          </p:nvPr>
        </p:nvGraphicFramePr>
        <p:xfrm>
          <a:off x="2032000" y="1664957"/>
          <a:ext cx="8128000" cy="4289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27953654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9283963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118092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3027985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endParaRPr lang="cs-CZ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USA</a:t>
                      </a:r>
                      <a:endParaRPr lang="cs-CZ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GB</a:t>
                      </a:r>
                      <a:endParaRPr lang="cs-CZ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Austrálie</a:t>
                      </a:r>
                      <a:endParaRPr lang="cs-CZ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574479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DRVs</a:t>
                      </a:r>
                      <a:endParaRPr lang="cs-CZ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DRIs</a:t>
                      </a:r>
                      <a:endParaRPr lang="cs-CZ" b="1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Dietary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reference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intakes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DRVs</a:t>
                      </a:r>
                      <a:endParaRPr lang="cs-CZ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NRVs</a:t>
                      </a:r>
                      <a:endParaRPr lang="cs-CZ" b="1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Nutrient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reference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values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021425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</a:t>
                      </a:r>
                      <a:endParaRPr lang="cs-CZ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EAR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Estimated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average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requirement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Estimated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average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requirement</a:t>
                      </a:r>
                      <a:endParaRPr lang="cs-CZ" sz="900" b="1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EAR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Estimated</a:t>
                      </a:r>
                      <a:r>
                        <a:rPr kumimoji="0" lang="cs-C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cs-CZ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average</a:t>
                      </a:r>
                      <a:r>
                        <a:rPr kumimoji="0" lang="cs-C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cs-CZ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requirement</a:t>
                      </a:r>
                      <a:endParaRPr kumimoji="0" lang="cs-CZ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3300866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</a:t>
                      </a:r>
                      <a:endParaRPr lang="cs-CZ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RDA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Recommended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dietary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allowance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RNI</a:t>
                      </a:r>
                    </a:p>
                    <a:p>
                      <a:pPr algn="ctr"/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Reference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nutrient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intake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RDI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Recommended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dietary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intake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6632911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AI</a:t>
                      </a:r>
                      <a:endParaRPr lang="cs-CZ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AI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Adequate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intake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Safe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intake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AI</a:t>
                      </a:r>
                    </a:p>
                    <a:p>
                      <a:pPr algn="ctr"/>
                      <a:r>
                        <a:rPr lang="cs-CZ" sz="900" b="1" kern="1200" dirty="0" err="1" smtClean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Adequate</a:t>
                      </a:r>
                      <a:r>
                        <a:rPr lang="cs-CZ" sz="900" b="1" kern="1200" dirty="0" smtClean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kern="1200" dirty="0" err="1" smtClean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intake</a:t>
                      </a:r>
                      <a:endParaRPr lang="cs-CZ" sz="900" b="1" kern="120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613234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LTI</a:t>
                      </a:r>
                      <a:endParaRPr lang="cs-CZ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cs-CZ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LRNI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Lowest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reference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nutrient</a:t>
                      </a:r>
                      <a:r>
                        <a:rPr lang="cs-CZ" sz="9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intake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cs-CZ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352193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UL</a:t>
                      </a:r>
                      <a:endParaRPr lang="cs-CZ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UL</a:t>
                      </a:r>
                      <a:endParaRPr lang="cs-CZ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cs-CZ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UL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Upper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level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intake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151360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</a:t>
                      </a:r>
                      <a:endParaRPr lang="cs-CZ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AMDR</a:t>
                      </a:r>
                    </a:p>
                    <a:p>
                      <a:pPr algn="ctr"/>
                      <a:r>
                        <a:rPr lang="cs-CZ" sz="900" b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Acceptable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macronutrient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distribution</a:t>
                      </a:r>
                      <a:r>
                        <a:rPr lang="cs-CZ" sz="900" b="1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900" b="1" baseline="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range</a:t>
                      </a:r>
                      <a:endParaRPr lang="cs-CZ" sz="9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Bez konkrétního označení</a:t>
                      </a:r>
                      <a:endParaRPr lang="cs-CZ" sz="14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AMDR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Acceptable</a:t>
                      </a:r>
                      <a:r>
                        <a:rPr kumimoji="0" lang="cs-C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cs-CZ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macronutrient</a:t>
                      </a:r>
                      <a:r>
                        <a:rPr kumimoji="0" lang="cs-C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cs-CZ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distribution</a:t>
                      </a:r>
                      <a:r>
                        <a:rPr kumimoji="0" lang="cs-C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cs-CZ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range</a:t>
                      </a:r>
                      <a:endParaRPr kumimoji="0" lang="cs-CZ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903484"/>
                  </a:ext>
                </a:extLst>
              </a:tr>
            </a:tbl>
          </a:graphicData>
        </a:graphic>
      </p:graphicFrame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14" y="1794409"/>
            <a:ext cx="4903773" cy="3269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6581873" y="4089960"/>
            <a:ext cx="168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 min</a:t>
            </a:r>
            <a:endParaRPr lang="cs-CZ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662023" y="2295551"/>
            <a:ext cx="1523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VDD</a:t>
            </a:r>
          </a:p>
          <a:p>
            <a:pPr algn="ctr"/>
            <a:r>
              <a:rPr lang="cs-CZ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základních</a:t>
            </a:r>
          </a:p>
          <a:p>
            <a:pPr algn="ctr"/>
            <a:r>
              <a:rPr lang="cs-CZ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živin</a:t>
            </a:r>
            <a:endParaRPr lang="cs-CZ" sz="11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5024" y="1933947"/>
            <a:ext cx="9612971" cy="2852737"/>
          </a:xfrm>
        </p:spPr>
        <p:txBody>
          <a:bodyPr/>
          <a:lstStyle/>
          <a:p>
            <a:r>
              <a:rPr lang="cs-CZ" dirty="0"/>
              <a:t>obecná výživová doporučení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5025" y="4786684"/>
            <a:ext cx="9612971" cy="572967"/>
          </a:xfrm>
        </p:spPr>
        <p:txBody>
          <a:bodyPr/>
          <a:lstStyle/>
          <a:p>
            <a:r>
              <a:rPr lang="cs-CZ" dirty="0" smtClean="0"/>
              <a:t>(</a:t>
            </a:r>
            <a:r>
              <a:rPr lang="cs-CZ" dirty="0" err="1" smtClean="0"/>
              <a:t>Dietary</a:t>
            </a:r>
            <a:r>
              <a:rPr lang="cs-CZ" dirty="0" smtClean="0"/>
              <a:t> </a:t>
            </a:r>
            <a:r>
              <a:rPr lang="cs-CZ" dirty="0" err="1" smtClean="0"/>
              <a:t>Goals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98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obecná výživová doporučení?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formulace obecného rázu</a:t>
            </a:r>
          </a:p>
          <a:p>
            <a:r>
              <a:rPr lang="cs-CZ" dirty="0"/>
              <a:t>týkají se kvality nebo kvantity živin nebo potravin</a:t>
            </a:r>
          </a:p>
          <a:p>
            <a:r>
              <a:rPr lang="cs-CZ" dirty="0"/>
              <a:t>také rozmezí podílu </a:t>
            </a:r>
            <a:r>
              <a:rPr lang="cs-CZ" dirty="0" smtClean="0"/>
              <a:t>živin na </a:t>
            </a:r>
            <a:r>
              <a:rPr lang="cs-CZ" dirty="0"/>
              <a:t>celkovém energetickém příjmu</a:t>
            </a:r>
          </a:p>
          <a:p>
            <a:endParaRPr lang="cs-CZ" dirty="0"/>
          </a:p>
          <a:p>
            <a:r>
              <a:rPr lang="cs-CZ" b="1" dirty="0"/>
              <a:t>„Jezte různé druhy ovoce a zeleniny, alespoň 400 g denně, přednostně čerstvé a místního původu.“</a:t>
            </a:r>
          </a:p>
          <a:p>
            <a:r>
              <a:rPr lang="cs-CZ" b="1" dirty="0"/>
              <a:t>„Omezujte příjem kuchyňské soli, celkový denní příjem soli nemá být větší než 5 g (1 čajová lžička).“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Obecná výživová doporučení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08C10-6174-4E1C-8969-241A3E0F8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to výživová doporučení?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EC3C27-E306-4565-8641-03F9D35A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1BDDD0-34F4-4EAD-A67E-64199AE7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3E7F6CC-6098-4013-B186-9A8EC07E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9259">
            <a:off x="8385929" y="2007663"/>
            <a:ext cx="2726257" cy="218726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BF8E34C-61A2-4771-900F-4AC4ADEC1A06}"/>
              </a:ext>
            </a:extLst>
          </p:cNvPr>
          <p:cNvSpPr txBox="1"/>
          <p:nvPr/>
        </p:nvSpPr>
        <p:spPr>
          <a:xfrm>
            <a:off x="4569411" y="3412786"/>
            <a:ext cx="2929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/>
              <a:t>Denní příjem Ca</a:t>
            </a:r>
          </a:p>
          <a:p>
            <a:pPr algn="ctr"/>
            <a:r>
              <a:rPr lang="cs-CZ" sz="2400" b="1" dirty="0"/>
              <a:t>by měl být 1 000 mg.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9660427-5415-4BB6-BBEA-EF777745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9823">
            <a:off x="1336499" y="2213105"/>
            <a:ext cx="6193410" cy="28941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45A6B4-1778-460D-9BFA-3077E5E0C8C2}"/>
              </a:ext>
            </a:extLst>
          </p:cNvPr>
          <p:cNvSpPr txBox="1"/>
          <p:nvPr/>
        </p:nvSpPr>
        <p:spPr>
          <a:xfrm>
            <a:off x="7185093" y="5082457"/>
            <a:ext cx="3448123" cy="95410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/>
              <a:t>Ovoce jen dopoledne,</a:t>
            </a:r>
            <a:br>
              <a:rPr lang="cs-CZ" sz="2800" b="1" dirty="0"/>
            </a:br>
            <a:r>
              <a:rPr lang="cs-CZ" sz="2800" b="1" dirty="0"/>
              <a:t>zeleninu odpoledne!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7DD6DC1-E910-407C-AF38-DD9E69348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774" y="1672975"/>
            <a:ext cx="3181350" cy="4572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1F5A593-BE8A-40EC-8D71-D969EE5F7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350" y="3000473"/>
            <a:ext cx="5334000" cy="2667000"/>
          </a:xfrm>
          <a:prstGeom prst="rect">
            <a:avLst/>
          </a:prstGeom>
        </p:spPr>
      </p:pic>
      <p:pic>
        <p:nvPicPr>
          <p:cNvPr id="17" name="Obrázek 16" descr="Obsah obrázku muž, osoba, oblečení&#10;&#10;Popis vygenerován s velmi vysokou mírou spolehlivosti">
            <a:extLst>
              <a:ext uri="{FF2B5EF4-FFF2-40B4-BE49-F238E27FC236}">
                <a16:creationId xmlns:a16="http://schemas.microsoft.com/office/drawing/2014/main" id="{41EA36B3-CD4D-484E-B32A-8E2B53F28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564" y="1865956"/>
            <a:ext cx="6231717" cy="3924656"/>
          </a:xfrm>
          <a:prstGeom prst="rect">
            <a:avLst/>
          </a:prstGeom>
        </p:spPr>
      </p:pic>
      <p:sp>
        <p:nvSpPr>
          <p:cNvPr id="14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Úvod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623BB-E049-4386-891C-FCBDDB2E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 kroků k pevnému zdraví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7802C3-3BA9-4976-BC59-E2EB8E94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7C29B5-324F-4FC1-BE42-395A180B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7351CC-0BD3-4080-B5C8-A77C0409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771" y="1426234"/>
            <a:ext cx="3932910" cy="4880676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E4E8B95-2EB3-4896-8A88-29B6D415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65745"/>
            <a:ext cx="9601200" cy="4001655"/>
          </a:xfrm>
        </p:spPr>
        <p:txBody>
          <a:bodyPr/>
          <a:lstStyle/>
          <a:p>
            <a:r>
              <a:rPr lang="cs-CZ" dirty="0"/>
              <a:t>Ministerstvo zdravotnictví ČR, 2005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A058EC-BA7B-48F7-95CB-CADFE5472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353" y="3150566"/>
            <a:ext cx="4216727" cy="2158037"/>
          </a:xfrm>
          <a:prstGeom prst="rect">
            <a:avLst/>
          </a:prstGeom>
        </p:spPr>
      </p:pic>
      <p:sp>
        <p:nvSpPr>
          <p:cNvPr id="10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Obecná výživová doporučení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7951"/>
            <a:ext cx="1219200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14" y="1794409"/>
            <a:ext cx="4903773" cy="3269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6581873" y="4089960"/>
            <a:ext cx="168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 min</a:t>
            </a:r>
            <a:endParaRPr lang="cs-CZ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81873" y="2177092"/>
            <a:ext cx="1620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Hodnocení</a:t>
            </a:r>
          </a:p>
          <a:p>
            <a:pPr algn="ctr"/>
            <a:r>
              <a:rPr lang="cs-CZ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oficiálních</a:t>
            </a:r>
          </a:p>
          <a:p>
            <a:pPr algn="ctr"/>
            <a:r>
              <a:rPr lang="cs-CZ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doporučení</a:t>
            </a:r>
            <a:endParaRPr lang="cs-CZ" sz="11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D816E-7A35-4B5F-A044-C9767784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Zdravá třináctka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1102B9-48E5-40C6-B01F-18B01D268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Fórum zdravé výživy, 2005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94E33D-4F29-43AA-9391-FA55C296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AFF483-D91C-4ABB-A165-8BA5C8EF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56C979-2017-4D21-8853-38FB5884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230" y="134996"/>
            <a:ext cx="5840463" cy="60829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902C88E-15E0-4D4E-9C95-2D3F28962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5" r="1604" b="723"/>
          <a:stretch/>
        </p:blipFill>
        <p:spPr>
          <a:xfrm>
            <a:off x="2067229" y="2559587"/>
            <a:ext cx="2056472" cy="3214540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Obecná výživová doporučení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D0E0E-29AD-4241-8F1E-BAC350F9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Výživová doporučení pro obyvatelstvo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81060D-6D14-444E-BA2A-1197CAC73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Společnost pro výživu, 2012 </a:t>
            </a:r>
            <a:r>
              <a:rPr lang="cs-CZ" sz="1100" dirty="0"/>
              <a:t>(</a:t>
            </a:r>
            <a:r>
              <a:rPr lang="cs-CZ" sz="1100" dirty="0">
                <a:hlinkClick r:id="rId2"/>
              </a:rPr>
              <a:t>http://www.vyzivaspol.cz/</a:t>
            </a:r>
            <a:r>
              <a:rPr lang="cs-CZ" sz="1100" dirty="0" err="1">
                <a:hlinkClick r:id="rId2"/>
              </a:rPr>
              <a:t>vyzivova</a:t>
            </a:r>
            <a:r>
              <a:rPr lang="cs-CZ" sz="1100" dirty="0">
                <a:hlinkClick r:id="rId2"/>
              </a:rPr>
              <a:t>-</a:t>
            </a:r>
            <a:r>
              <a:rPr lang="cs-CZ" sz="1100" dirty="0" err="1">
                <a:hlinkClick r:id="rId2"/>
              </a:rPr>
              <a:t>doporuceni</a:t>
            </a:r>
            <a:r>
              <a:rPr lang="cs-CZ" sz="1100" dirty="0">
                <a:hlinkClick r:id="rId2"/>
              </a:rPr>
              <a:t>-pro-obyvatelstvo-</a:t>
            </a:r>
            <a:r>
              <a:rPr lang="cs-CZ" sz="1100" dirty="0" err="1">
                <a:hlinkClick r:id="rId2"/>
              </a:rPr>
              <a:t>ceske</a:t>
            </a:r>
            <a:r>
              <a:rPr lang="cs-CZ" sz="1100" dirty="0">
                <a:hlinkClick r:id="rId2"/>
              </a:rPr>
              <a:t>-republiky</a:t>
            </a:r>
            <a:r>
              <a:rPr lang="cs-CZ" sz="1100" dirty="0" smtClean="0">
                <a:hlinkClick r:id="rId2"/>
              </a:rPr>
              <a:t>/</a:t>
            </a:r>
            <a:r>
              <a:rPr lang="cs-CZ" sz="1100" dirty="0" smtClean="0"/>
              <a:t>)</a:t>
            </a:r>
            <a:endParaRPr lang="cs-CZ" sz="11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D7579E-F8D5-412C-9675-B15574D0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79A122-54D1-4013-A507-57A7BF5F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7063DF-71FA-4D88-A8CE-5F650BC3F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53"/>
          <a:stretch/>
        </p:blipFill>
        <p:spPr>
          <a:xfrm>
            <a:off x="1685925" y="2178003"/>
            <a:ext cx="9472736" cy="40333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D26AE5-2912-49DF-AB41-AE5239BA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795" y="3811185"/>
            <a:ext cx="2305050" cy="933450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0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Obecná výživová doporučení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5024" y="1957801"/>
            <a:ext cx="9612971" cy="2852737"/>
          </a:xfrm>
        </p:spPr>
        <p:txBody>
          <a:bodyPr>
            <a:normAutofit fontScale="90000"/>
          </a:bodyPr>
          <a:lstStyle/>
          <a:p>
            <a:r>
              <a:rPr lang="cs-CZ" dirty="0"/>
              <a:t>doporučení založená na skupinách potravin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5025" y="4810538"/>
            <a:ext cx="9612971" cy="549113"/>
          </a:xfrm>
        </p:spPr>
        <p:txBody>
          <a:bodyPr/>
          <a:lstStyle/>
          <a:p>
            <a:r>
              <a:rPr lang="cs-CZ" dirty="0" smtClean="0"/>
              <a:t>(</a:t>
            </a:r>
            <a:r>
              <a:rPr lang="cs-CZ" dirty="0" err="1" smtClean="0"/>
              <a:t>Dietary</a:t>
            </a:r>
            <a:r>
              <a:rPr lang="cs-CZ" dirty="0" smtClean="0"/>
              <a:t> </a:t>
            </a:r>
            <a:r>
              <a:rPr lang="cs-CZ" dirty="0" err="1" smtClean="0"/>
              <a:t>Guidelines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94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11B8B10-8131-497F-950F-103F0F1B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Doporučení založená na skupinách potravin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8A4B158D-552D-4381-9275-8C051DDE6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food-</a:t>
            </a:r>
            <a:r>
              <a:rPr lang="cs-CZ" b="1" dirty="0" err="1"/>
              <a:t>based</a:t>
            </a:r>
            <a:r>
              <a:rPr lang="cs-CZ" b="1" dirty="0"/>
              <a:t> </a:t>
            </a:r>
            <a:r>
              <a:rPr lang="cs-CZ" b="1" dirty="0" err="1"/>
              <a:t>dietary</a:t>
            </a:r>
            <a:r>
              <a:rPr lang="cs-CZ" b="1" dirty="0"/>
              <a:t> </a:t>
            </a:r>
            <a:r>
              <a:rPr lang="cs-CZ" b="1" dirty="0" err="1"/>
              <a:t>guidelines</a:t>
            </a:r>
            <a:r>
              <a:rPr lang="cs-CZ" b="1" dirty="0"/>
              <a:t> – FBDG</a:t>
            </a:r>
          </a:p>
          <a:p>
            <a:endParaRPr lang="cs-CZ" b="1" dirty="0"/>
          </a:p>
          <a:p>
            <a:r>
              <a:rPr lang="cs-CZ" dirty="0"/>
              <a:t>pro veřejnost</a:t>
            </a:r>
          </a:p>
          <a:p>
            <a:pPr lvl="1"/>
            <a:r>
              <a:rPr lang="cs-CZ" b="1" dirty="0" smtClean="0"/>
              <a:t>srozumitelnost</a:t>
            </a:r>
            <a:endParaRPr lang="cs-CZ" b="1" dirty="0"/>
          </a:p>
          <a:p>
            <a:pPr lvl="1"/>
            <a:r>
              <a:rPr lang="cs-CZ" b="1" dirty="0" smtClean="0"/>
              <a:t>zapamatovatelnost</a:t>
            </a:r>
            <a:endParaRPr lang="cs-CZ" b="1" dirty="0"/>
          </a:p>
          <a:p>
            <a:pPr lvl="1"/>
            <a:r>
              <a:rPr lang="cs-CZ" b="1" dirty="0" smtClean="0"/>
              <a:t>schopnost vzbudit zájem</a:t>
            </a:r>
          </a:p>
          <a:p>
            <a:pPr lvl="1"/>
            <a:r>
              <a:rPr lang="cs-CZ" b="1" dirty="0" smtClean="0"/>
              <a:t>schopnost vzbudit ochotu k účasti</a:t>
            </a:r>
          </a:p>
          <a:p>
            <a:pPr lvl="1"/>
            <a:r>
              <a:rPr lang="cs-CZ" b="1" dirty="0" smtClean="0"/>
              <a:t>schopnost vyvolat skutečné změny chování</a:t>
            </a:r>
            <a:endParaRPr lang="cs-CZ" b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602FEB-886E-4FDA-96E1-8190C66C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23A568-B03A-4F34-842C-7659849B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0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F7654A7-A531-41C8-9B01-3CA55D3A0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6"/>
          <a:stretch/>
        </p:blipFill>
        <p:spPr>
          <a:xfrm>
            <a:off x="3612375" y="1821162"/>
            <a:ext cx="4402084" cy="4427427"/>
          </a:xfrm>
          <a:prstGeom prst="rect">
            <a:avLst/>
          </a:prstGeom>
        </p:spPr>
      </p:pic>
      <p:sp>
        <p:nvSpPr>
          <p:cNvPr id="18" name="Pravoúhlý trojúhelník 17">
            <a:extLst>
              <a:ext uri="{FF2B5EF4-FFF2-40B4-BE49-F238E27FC236}">
                <a16:creationId xmlns:a16="http://schemas.microsoft.com/office/drawing/2014/main" id="{1D2E5797-B36E-4ECE-86B9-7949CB318A27}"/>
              </a:ext>
            </a:extLst>
          </p:cNvPr>
          <p:cNvSpPr/>
          <p:nvPr/>
        </p:nvSpPr>
        <p:spPr>
          <a:xfrm rot="5400000">
            <a:off x="2395182" y="2610207"/>
            <a:ext cx="4842663" cy="240828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Pravoúhlý trojúhelník 18">
            <a:extLst>
              <a:ext uri="{FF2B5EF4-FFF2-40B4-BE49-F238E27FC236}">
                <a16:creationId xmlns:a16="http://schemas.microsoft.com/office/drawing/2014/main" id="{4DF64358-7E4F-41BA-BAD1-C038856BD403}"/>
              </a:ext>
            </a:extLst>
          </p:cNvPr>
          <p:cNvSpPr/>
          <p:nvPr/>
        </p:nvSpPr>
        <p:spPr>
          <a:xfrm rot="16200000" flipH="1">
            <a:off x="4379367" y="2623340"/>
            <a:ext cx="4855574" cy="23949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AD686FD-D653-4BCE-9D12-3A78FB520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80" y="1393015"/>
            <a:ext cx="2713233" cy="217681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7E97C13-8B6A-47F1-903C-65FD90F1B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941" y="1393015"/>
            <a:ext cx="4749229" cy="237461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1CD4602-4A51-4780-A54B-7151BFFF0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280" y="3513774"/>
            <a:ext cx="2427093" cy="27348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458B54B-6AAA-4F42-A21C-E516B2ED81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458" y="3750728"/>
            <a:ext cx="3627712" cy="24978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9C8601-C483-442E-926D-32917CDC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Jaká znáte česká FBDG?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B83F71-8C5C-4EF8-AA48-3F066392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942D60-527D-45B5-89CD-F5757814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14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6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14" y="1794409"/>
            <a:ext cx="4903773" cy="3269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6581873" y="4089960"/>
            <a:ext cx="168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 min</a:t>
            </a:r>
            <a:endParaRPr lang="cs-CZ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83928" y="2234299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Hodnocení</a:t>
            </a:r>
            <a:b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FBDG</a:t>
            </a:r>
            <a:endParaRPr lang="cs-CZ" sz="11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856FB-BF91-41D2-96AA-CBDAC85C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Potravinová pyramida MZ ČR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8BAE95-2361-4FD2-B5FF-945DEEE0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4366F1-1DEE-4EBD-AE9A-B27B02A2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2A57D6-6D00-4A4D-B142-13994F5C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6"/>
          <a:stretch/>
        </p:blipFill>
        <p:spPr>
          <a:xfrm>
            <a:off x="3894958" y="1685845"/>
            <a:ext cx="4402084" cy="442742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5C177-D58C-49A8-A70C-14747AE0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Potravinová pyramida FZV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1D1F9C-189C-49A5-9CAD-80029D56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1EADE3-DE3D-4ABB-A260-381A59BA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09A25E0B-012D-48BA-94C4-F10AB3FD0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888" y="1752610"/>
            <a:ext cx="5390181" cy="4324521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jsou výživová doporučení?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hodnocení stavu výživy na populační i individuální úrovni</a:t>
            </a:r>
          </a:p>
          <a:p>
            <a:r>
              <a:rPr lang="cs-CZ" dirty="0"/>
              <a:t>plánování výživy na populační i individuální úrovni</a:t>
            </a:r>
          </a:p>
          <a:p>
            <a:pPr lvl="1"/>
            <a:r>
              <a:rPr lang="cs-CZ" dirty="0"/>
              <a:t>za jakým účelem?</a:t>
            </a:r>
          </a:p>
          <a:p>
            <a:r>
              <a:rPr lang="cs-CZ" dirty="0"/>
              <a:t>tvorba potravinové a výživové </a:t>
            </a:r>
            <a:r>
              <a:rPr lang="cs-CZ" dirty="0" smtClean="0"/>
              <a:t>politiky</a:t>
            </a:r>
          </a:p>
          <a:p>
            <a:r>
              <a:rPr lang="cs-CZ" dirty="0" smtClean="0"/>
              <a:t>důraz na nejpodstatnější věci (neřeší se věci podružné)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Úvod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E5D7A-21A1-48AD-BA27-963B58E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Zdravý talíř Margit </a:t>
            </a:r>
            <a:r>
              <a:rPr lang="cs-CZ" dirty="0" err="1"/>
              <a:t>Slimákové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EC1FB9-F5FB-4E8A-926A-5D99440B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F8590D-35D7-448B-B24B-981A0A5D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pic>
        <p:nvPicPr>
          <p:cNvPr id="9" name="Obrázek 8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51EDD0AE-984D-438A-85E4-080BE583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48" y="1521796"/>
            <a:ext cx="6801704" cy="4755525"/>
          </a:xfrm>
          <a:prstGeom prst="rect">
            <a:avLst/>
          </a:prstGeom>
        </p:spPr>
      </p:pic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93BC9-9451-4D08-9C22-8F34804E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Zdravý talíř pro náctileté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871DF-7097-471C-887F-DCA8EAD4C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1D5D5D-461D-44EB-849E-79A53696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4C3FD81-E267-45CF-B121-3B6807F60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846" y="1616364"/>
            <a:ext cx="4044266" cy="4557022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4164" b="11863"/>
          <a:stretch/>
        </p:blipFill>
        <p:spPr>
          <a:xfrm>
            <a:off x="309563" y="0"/>
            <a:ext cx="11572875" cy="685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31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F8977A-C950-4535-81ED-29C44246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Pyramida výživy projektu Pohyb a výživa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E5E613-C5EA-474B-B8C2-49895927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A5A017-2098-4CB9-829F-EE6D3752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D02E7D-C5C9-464B-A37A-A25393158F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405" y="1616364"/>
            <a:ext cx="6823590" cy="4698381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47" y="0"/>
            <a:ext cx="970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334AA-5E3F-43E1-89D7-F1B19E6C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137F9-CF9A-4142-81CC-0B36088CB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existují oficiální i neoficiální doporučení</a:t>
            </a:r>
          </a:p>
          <a:p>
            <a:r>
              <a:rPr lang="cs-CZ" dirty="0"/>
              <a:t>je potřeba dbát na individualitu člověka</a:t>
            </a:r>
          </a:p>
          <a:p>
            <a:pPr lvl="1"/>
            <a:r>
              <a:rPr lang="cs-CZ" dirty="0"/>
              <a:t>talíř / pyramida</a:t>
            </a:r>
          </a:p>
          <a:p>
            <a:pPr lvl="1"/>
            <a:r>
              <a:rPr lang="cs-CZ" dirty="0"/>
              <a:t>dospělí / děti</a:t>
            </a:r>
          </a:p>
          <a:p>
            <a:pPr lvl="1"/>
            <a:r>
              <a:rPr lang="cs-CZ" dirty="0"/>
              <a:t>zdraví / nemocní</a:t>
            </a:r>
          </a:p>
          <a:p>
            <a:r>
              <a:rPr lang="cs-CZ" dirty="0"/>
              <a:t>ne všechna doporučení jsou ideální ve všech aspektech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39A12E-E684-4458-85A9-FB7643C7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D80D2C-EF46-483E-975C-4E63D684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3627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FBDG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Hierarchie výživových doporučení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Zaoblený obdélník 6"/>
          <p:cNvSpPr/>
          <p:nvPr/>
        </p:nvSpPr>
        <p:spPr>
          <a:xfrm>
            <a:off x="1096010" y="2471650"/>
            <a:ext cx="2549236" cy="25492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Nutriční standardy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4845974" y="2471650"/>
            <a:ext cx="2549236" cy="25492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Obecná doporučení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595938" y="2471650"/>
            <a:ext cx="2549236" cy="25492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Doporučení založená na skupinách potravin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3954664" y="3339869"/>
            <a:ext cx="581891" cy="812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7704628" y="3339868"/>
            <a:ext cx="581891" cy="812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3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Úvod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Nutriční standardy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neboli Výživové doporučené </a:t>
            </a:r>
            <a:r>
              <a:rPr lang="cs-CZ" dirty="0" smtClean="0"/>
              <a:t>dávky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Dietary</a:t>
            </a:r>
            <a:r>
              <a:rPr lang="cs-CZ" dirty="0" smtClean="0"/>
              <a:t> </a:t>
            </a:r>
            <a:r>
              <a:rPr lang="cs-CZ" dirty="0" err="1" smtClean="0"/>
              <a:t>Allowances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61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2D599-045A-48EC-ADEB-37BFD25F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nutriční standardy?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4786F1-7771-4EF2-AE29-7BA28BE3D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výživové doporučené dávky</a:t>
            </a:r>
          </a:p>
          <a:p>
            <a:r>
              <a:rPr lang="cs-CZ" dirty="0"/>
              <a:t>referenční dávky</a:t>
            </a:r>
          </a:p>
          <a:p>
            <a:r>
              <a:rPr lang="cs-CZ" dirty="0"/>
              <a:t>referenční hodnoty příjmu živin</a:t>
            </a:r>
          </a:p>
          <a:p>
            <a:r>
              <a:rPr lang="cs-CZ" dirty="0"/>
              <a:t>           </a:t>
            </a:r>
            <a:r>
              <a:rPr lang="cs-CZ" dirty="0" err="1"/>
              <a:t>dietary</a:t>
            </a:r>
            <a:r>
              <a:rPr lang="cs-CZ" dirty="0"/>
              <a:t> reference </a:t>
            </a:r>
            <a:r>
              <a:rPr lang="cs-CZ" dirty="0" err="1"/>
              <a:t>values</a:t>
            </a:r>
            <a:endParaRPr lang="cs-CZ" dirty="0"/>
          </a:p>
          <a:p>
            <a:endParaRPr lang="cs-CZ" dirty="0"/>
          </a:p>
          <a:p>
            <a:r>
              <a:rPr lang="cs-CZ" sz="2800" b="1" dirty="0"/>
              <a:t>≠ doporučené denní dávky </a:t>
            </a:r>
            <a:r>
              <a:rPr lang="cs-CZ" sz="2800" b="1" dirty="0" smtClean="0"/>
              <a:t>! </a:t>
            </a:r>
            <a:r>
              <a:rPr lang="cs-CZ" sz="2800" dirty="0" smtClean="0"/>
              <a:t>(</a:t>
            </a:r>
            <a:r>
              <a:rPr lang="cs-CZ" sz="2800" dirty="0" err="1" smtClean="0"/>
              <a:t>nař</a:t>
            </a:r>
            <a:r>
              <a:rPr lang="cs-CZ" sz="2800" dirty="0" smtClean="0"/>
              <a:t>. ER a EK č. 1169/2011)</a:t>
            </a:r>
            <a:endParaRPr lang="cs-CZ" sz="2800" b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38008D-9F42-4BEF-A245-648DD725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A9A176-CE3D-4752-A546-E00D20C6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A61B542-D0FD-46CC-B5E9-3FF82E656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09" y="3199781"/>
            <a:ext cx="676038" cy="4584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884D087-6124-442B-8F92-A76751B0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46480"/>
            <a:ext cx="5842300" cy="1752690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0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9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78" y="0"/>
            <a:ext cx="11553245" cy="68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 VDD platí: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jsou </a:t>
            </a:r>
            <a:r>
              <a:rPr lang="cs-CZ" sz="2400" dirty="0"/>
              <a:t>vždy stanovovány pro specifickou skupinu na určitém území, které má své stravovací zvyklosti a výživové nároky (např. intenzita tvorby vitaminu D v různých zeměpisných šířkách) </a:t>
            </a:r>
          </a:p>
          <a:p>
            <a:r>
              <a:rPr lang="cs-CZ" sz="2400" dirty="0" smtClean="0"/>
              <a:t>jsou </a:t>
            </a:r>
            <a:r>
              <a:rPr lang="cs-CZ" sz="2400" dirty="0"/>
              <a:t>průměrem přívodu za delší časové období (tzn. jeden den může být přívod vyšší než VDD, druhý den nižší) </a:t>
            </a:r>
          </a:p>
          <a:p>
            <a:r>
              <a:rPr lang="cs-CZ" sz="2400" dirty="0" smtClean="0"/>
              <a:t>jsou </a:t>
            </a:r>
            <a:r>
              <a:rPr lang="cs-CZ" sz="2400" dirty="0"/>
              <a:t>určeny pro zdravé jedince a opomíjejí zvýšenou/sníženou potřebu přívodu za specifických situací </a:t>
            </a:r>
          </a:p>
          <a:p>
            <a:r>
              <a:rPr lang="cs-CZ" sz="2400" dirty="0" smtClean="0"/>
              <a:t>nezahrnují </a:t>
            </a:r>
            <a:r>
              <a:rPr lang="cs-CZ" sz="2400" dirty="0"/>
              <a:t>možné interakce mezi jednotlivými </a:t>
            </a:r>
            <a:r>
              <a:rPr lang="cs-CZ" sz="2400" dirty="0" err="1"/>
              <a:t>nutrienty</a:t>
            </a:r>
            <a:r>
              <a:rPr lang="cs-CZ" sz="2400" dirty="0"/>
              <a:t> nebo mezi </a:t>
            </a:r>
            <a:r>
              <a:rPr lang="cs-CZ" sz="2400" dirty="0" err="1"/>
              <a:t>nutrienty</a:t>
            </a:r>
            <a:r>
              <a:rPr lang="cs-CZ" sz="2400" dirty="0"/>
              <a:t> a dalšími nenutritivními látkami v potravinách </a:t>
            </a:r>
          </a:p>
          <a:p>
            <a:r>
              <a:rPr lang="cs-CZ" sz="2400" dirty="0" smtClean="0"/>
              <a:t>předpokládají </a:t>
            </a:r>
            <a:r>
              <a:rPr lang="cs-CZ" sz="2400" dirty="0"/>
              <a:t>dostatečný přívod energie a ostatních živin 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VDD pro ČR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b="22448"/>
          <a:stretch/>
        </p:blipFill>
        <p:spPr>
          <a:xfrm>
            <a:off x="1275001" y="2357320"/>
            <a:ext cx="4876800" cy="25861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43" y="1613559"/>
            <a:ext cx="318135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331997" y="4989368"/>
            <a:ext cx="276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i="1" dirty="0"/>
              <a:t>„</a:t>
            </a:r>
            <a:r>
              <a:rPr lang="cs-CZ" sz="2400" i="1" dirty="0" err="1"/>
              <a:t>scientific</a:t>
            </a:r>
            <a:r>
              <a:rPr lang="cs-CZ" sz="2400" i="1" dirty="0"/>
              <a:t> </a:t>
            </a:r>
            <a:r>
              <a:rPr lang="cs-CZ" sz="2400" i="1" dirty="0" err="1"/>
              <a:t>opinions</a:t>
            </a:r>
            <a:r>
              <a:rPr lang="cs-CZ" sz="2400" i="1" dirty="0"/>
              <a:t>“</a:t>
            </a:r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110" y="6421077"/>
            <a:ext cx="2541565" cy="365125"/>
          </a:xfrm>
        </p:spPr>
        <p:txBody>
          <a:bodyPr/>
          <a:lstStyle/>
          <a:p>
            <a:r>
              <a:rPr lang="cs-CZ" dirty="0" smtClean="0"/>
              <a:t>Výživová doporučení</a:t>
            </a:r>
            <a:endParaRPr lang="cs-CZ" dirty="0"/>
          </a:p>
        </p:txBody>
      </p:sp>
      <p:sp>
        <p:nvSpPr>
          <p:cNvPr id="13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 txBox="1">
            <a:spLocks/>
          </p:cNvSpPr>
          <p:nvPr/>
        </p:nvSpPr>
        <p:spPr>
          <a:xfrm>
            <a:off x="3840185" y="6421077"/>
            <a:ext cx="2541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Nutriční standardy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822</Words>
  <Application>Microsoft Office PowerPoint</Application>
  <PresentationFormat>Širokoúhlá obrazovka</PresentationFormat>
  <Paragraphs>243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Wingdings</vt:lpstr>
      <vt:lpstr>Segoe UI Black</vt:lpstr>
      <vt:lpstr>Arial</vt:lpstr>
      <vt:lpstr>Segoe UI</vt:lpstr>
      <vt:lpstr>Calibri Light</vt:lpstr>
      <vt:lpstr>Calibri</vt:lpstr>
      <vt:lpstr>Motiv Office</vt:lpstr>
      <vt:lpstr>VÝŽIVOVÁ DOPORUČENÍ      • výživové doporučené dávky • • obecná doporučení • FBDG • </vt:lpstr>
      <vt:lpstr>Co jsou to výživová doporučení?</vt:lpstr>
      <vt:lpstr>K čemu jsou výživová doporučení?</vt:lpstr>
      <vt:lpstr>Hierarchie výživových doporučení</vt:lpstr>
      <vt:lpstr>Nutriční standardy</vt:lpstr>
      <vt:lpstr>Co jsou nutriční standardy?</vt:lpstr>
      <vt:lpstr>Prezentace aplikace PowerPoint</vt:lpstr>
      <vt:lpstr>Pro VDD platí:</vt:lpstr>
      <vt:lpstr>Zdroje VDD pro ČR</vt:lpstr>
      <vt:lpstr>Prezentace aplikace PowerPoint</vt:lpstr>
      <vt:lpstr>PROČ se VDD v různých zemích liší?</vt:lpstr>
      <vt:lpstr>Výživové doporučené dávky EFSA</vt:lpstr>
      <vt:lpstr>Co znamenají jednotlivé zkratky?</vt:lpstr>
      <vt:lpstr>Co znamenají jednotlivé zkratky?</vt:lpstr>
      <vt:lpstr>Podle jakých hodnot byste se řídili?</vt:lpstr>
      <vt:lpstr>Jak je to ve světě?</vt:lpstr>
      <vt:lpstr>Prezentace aplikace PowerPoint</vt:lpstr>
      <vt:lpstr>obecná výživová doporučení</vt:lpstr>
      <vt:lpstr>Co jsou obecná výživová doporučení?</vt:lpstr>
      <vt:lpstr>10 kroků k pevnému zdraví</vt:lpstr>
      <vt:lpstr>Prezentace aplikace PowerPoint</vt:lpstr>
      <vt:lpstr>Zdravá třináctka</vt:lpstr>
      <vt:lpstr>Výživová doporučení pro obyvatelstvo ČR</vt:lpstr>
      <vt:lpstr>doporučení založená na skupinách potravin</vt:lpstr>
      <vt:lpstr>Doporučení založená na skupinách potravin</vt:lpstr>
      <vt:lpstr>Jaká znáte česká FBDG?</vt:lpstr>
      <vt:lpstr>Prezentace aplikace PowerPoint</vt:lpstr>
      <vt:lpstr>Potravinová pyramida MZ ČR</vt:lpstr>
      <vt:lpstr>Potravinová pyramida FZV</vt:lpstr>
      <vt:lpstr>Zdravý talíř Margit Slimákové</vt:lpstr>
      <vt:lpstr>Zdravý talíř pro náctileté</vt:lpstr>
      <vt:lpstr>Prezentace aplikace PowerPoint</vt:lpstr>
      <vt:lpstr>Pyramida výživy projektu Pohyb a výživa</vt:lpstr>
      <vt:lpstr>Prezentace aplikace PowerPoint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HYGIENA DĚTÍ    • podpora kojení • výživa kojenců a batolat •  • růstové grafy • sociální pediatrie •</dc:title>
  <dc:creator>Martin Krobot</dc:creator>
  <cp:lastModifiedBy>Kamila Jančeková</cp:lastModifiedBy>
  <cp:revision>71</cp:revision>
  <dcterms:modified xsi:type="dcterms:W3CDTF">2018-12-04T12:20:15Z</dcterms:modified>
</cp:coreProperties>
</file>