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ags/tag22.xml" ContentType="application/vnd.openxmlformats-officedocument.presentationml.tags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tags/tag36.xml" ContentType="application/vnd.openxmlformats-officedocument.presentationml.tags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tags/tag46.xml" ContentType="application/vnd.openxmlformats-officedocument.presentationml.tags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tags/tag59.xml" ContentType="application/vnd.openxmlformats-officedocument.presentationml.tags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65" r:id="rId2"/>
    <p:sldId id="266" r:id="rId3"/>
    <p:sldId id="267" r:id="rId4"/>
    <p:sldId id="268" r:id="rId5"/>
    <p:sldId id="269" r:id="rId6"/>
    <p:sldId id="270" r:id="rId7"/>
    <p:sldId id="271" r:id="rId8"/>
    <p:sldId id="272" r:id="rId9"/>
    <p:sldId id="273" r:id="rId10"/>
    <p:sldId id="274" r:id="rId11"/>
    <p:sldId id="275" r:id="rId12"/>
    <p:sldId id="276" r:id="rId13"/>
    <p:sldId id="277" r:id="rId14"/>
    <p:sldId id="278" r:id="rId15"/>
    <p:sldId id="279" r:id="rId16"/>
    <p:sldId id="280" r:id="rId17"/>
    <p:sldId id="281" r:id="rId18"/>
    <p:sldId id="282" r:id="rId19"/>
    <p:sldId id="283" r:id="rId20"/>
    <p:sldId id="284" r:id="rId21"/>
    <p:sldId id="258" r:id="rId22"/>
    <p:sldId id="285" r:id="rId23"/>
    <p:sldId id="286" r:id="rId24"/>
    <p:sldId id="287" r:id="rId25"/>
    <p:sldId id="288" r:id="rId26"/>
    <p:sldId id="289" r:id="rId27"/>
    <p:sldId id="297" r:id="rId28"/>
    <p:sldId id="303" r:id="rId29"/>
    <p:sldId id="291" r:id="rId30"/>
    <p:sldId id="292" r:id="rId31"/>
    <p:sldId id="301" r:id="rId32"/>
    <p:sldId id="302" r:id="rId33"/>
    <p:sldId id="307" r:id="rId34"/>
    <p:sldId id="309" r:id="rId35"/>
    <p:sldId id="310" r:id="rId36"/>
    <p:sldId id="311" r:id="rId37"/>
    <p:sldId id="312" r:id="rId38"/>
    <p:sldId id="313" r:id="rId39"/>
    <p:sldId id="314" r:id="rId40"/>
    <p:sldId id="298" r:id="rId41"/>
    <p:sldId id="290" r:id="rId42"/>
    <p:sldId id="305" r:id="rId43"/>
    <p:sldId id="306" r:id="rId44"/>
    <p:sldId id="300" r:id="rId45"/>
    <p:sldId id="304" r:id="rId46"/>
    <p:sldId id="293" r:id="rId47"/>
    <p:sldId id="294" r:id="rId48"/>
    <p:sldId id="295" r:id="rId49"/>
    <p:sldId id="296" r:id="rId50"/>
  </p:sldIdLst>
  <p:sldSz cx="12192000" cy="6858000"/>
  <p:notesSz cx="6858000" cy="9144000"/>
  <p:custDataLst>
    <p:tags r:id="rId51"/>
  </p:custDataLst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74" autoAdjust="0"/>
    <p:restoredTop sz="94660"/>
  </p:normalViewPr>
  <p:slideViewPr>
    <p:cSldViewPr snapToGrid="0">
      <p:cViewPr varScale="1">
        <p:scale>
          <a:sx n="96" d="100"/>
          <a:sy n="96" d="100"/>
        </p:scale>
        <p:origin x="90" y="5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tags" Target="tags/tag1.xml"/><Relationship Id="rId3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D1C3738-7F37-4316-BB8B-B7C784E6F596}" type="doc">
      <dgm:prSet loTypeId="urn:microsoft.com/office/officeart/2005/8/layout/default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cs-CZ"/>
        </a:p>
      </dgm:t>
    </dgm:pt>
    <dgm:pt modelId="{5553DB7A-F36B-46C2-B750-95A2FBC956C7}">
      <dgm:prSet/>
      <dgm:spPr/>
      <dgm:t>
        <a:bodyPr/>
        <a:lstStyle/>
        <a:p>
          <a:pPr rtl="0"/>
          <a:r>
            <a:rPr lang="cs-CZ" dirty="0"/>
            <a:t>Rodičovství</a:t>
          </a:r>
        </a:p>
      </dgm:t>
    </dgm:pt>
    <dgm:pt modelId="{26BAB664-1C46-45E5-BBB6-10015B5F0AEE}" type="parTrans" cxnId="{BFC33320-1B31-40DD-A385-225E3E334286}">
      <dgm:prSet/>
      <dgm:spPr/>
      <dgm:t>
        <a:bodyPr/>
        <a:lstStyle/>
        <a:p>
          <a:endParaRPr lang="cs-CZ"/>
        </a:p>
      </dgm:t>
    </dgm:pt>
    <dgm:pt modelId="{C08150AB-EBAB-411B-B47D-D823B3EA57CA}" type="sibTrans" cxnId="{BFC33320-1B31-40DD-A385-225E3E334286}">
      <dgm:prSet/>
      <dgm:spPr/>
      <dgm:t>
        <a:bodyPr/>
        <a:lstStyle/>
        <a:p>
          <a:endParaRPr lang="cs-CZ"/>
        </a:p>
      </dgm:t>
    </dgm:pt>
    <dgm:pt modelId="{C73FE862-B099-43E6-A5BA-AE485BA8BAB4}">
      <dgm:prSet/>
      <dgm:spPr/>
      <dgm:t>
        <a:bodyPr/>
        <a:lstStyle/>
        <a:p>
          <a:pPr rtl="0"/>
          <a:r>
            <a:rPr lang="cs-CZ" dirty="0"/>
            <a:t>Osvojení</a:t>
          </a:r>
        </a:p>
      </dgm:t>
    </dgm:pt>
    <dgm:pt modelId="{2C815EDD-828A-482A-BE30-D5E260025F96}" type="parTrans" cxnId="{07736F75-BB6D-400E-B12D-232538B332C6}">
      <dgm:prSet/>
      <dgm:spPr/>
      <dgm:t>
        <a:bodyPr/>
        <a:lstStyle/>
        <a:p>
          <a:endParaRPr lang="cs-CZ"/>
        </a:p>
      </dgm:t>
    </dgm:pt>
    <dgm:pt modelId="{6357D0A8-9216-440C-8A87-EEC791D00115}" type="sibTrans" cxnId="{07736F75-BB6D-400E-B12D-232538B332C6}">
      <dgm:prSet/>
      <dgm:spPr/>
      <dgm:t>
        <a:bodyPr/>
        <a:lstStyle/>
        <a:p>
          <a:endParaRPr lang="cs-CZ"/>
        </a:p>
      </dgm:t>
    </dgm:pt>
    <dgm:pt modelId="{91EC44A8-B38A-435D-94D6-781594E3A4A9}">
      <dgm:prSet/>
      <dgm:spPr/>
      <dgm:t>
        <a:bodyPr/>
        <a:lstStyle/>
        <a:p>
          <a:pPr rtl="0"/>
          <a:r>
            <a:rPr lang="cs-CZ" dirty="0"/>
            <a:t>Poručenství </a:t>
          </a:r>
        </a:p>
        <a:p>
          <a:pPr rtl="0"/>
          <a:r>
            <a:rPr lang="cs-CZ" dirty="0"/>
            <a:t>- Příbuzní</a:t>
          </a:r>
        </a:p>
        <a:p>
          <a:pPr rtl="0"/>
          <a:r>
            <a:rPr lang="cs-CZ" dirty="0"/>
            <a:t>- Ústavní výchova</a:t>
          </a:r>
        </a:p>
      </dgm:t>
    </dgm:pt>
    <dgm:pt modelId="{3F032DFB-C1C6-4663-8323-62BA4E82236E}" type="parTrans" cxnId="{8E7152FB-13EF-4C47-B898-E8A90A9B1EED}">
      <dgm:prSet/>
      <dgm:spPr/>
      <dgm:t>
        <a:bodyPr/>
        <a:lstStyle/>
        <a:p>
          <a:endParaRPr lang="cs-CZ"/>
        </a:p>
      </dgm:t>
    </dgm:pt>
    <dgm:pt modelId="{7013A7A8-6F6D-4C67-973E-797348823CF6}" type="sibTrans" cxnId="{8E7152FB-13EF-4C47-B898-E8A90A9B1EED}">
      <dgm:prSet/>
      <dgm:spPr/>
      <dgm:t>
        <a:bodyPr/>
        <a:lstStyle/>
        <a:p>
          <a:endParaRPr lang="cs-CZ"/>
        </a:p>
      </dgm:t>
    </dgm:pt>
    <dgm:pt modelId="{5734C6EA-F669-446E-BE44-2CA5DCA1E7BE}">
      <dgm:prSet/>
      <dgm:spPr/>
      <dgm:t>
        <a:bodyPr/>
        <a:lstStyle/>
        <a:p>
          <a:pPr rtl="0"/>
          <a:r>
            <a:rPr lang="cs-CZ"/>
            <a:t>Opatrovnictví</a:t>
          </a:r>
        </a:p>
      </dgm:t>
    </dgm:pt>
    <dgm:pt modelId="{8C7F95A8-F36C-431E-B060-1BBEA872D7A8}" type="parTrans" cxnId="{D1C405FC-C7E3-480E-BDA6-92BEFCBDADEA}">
      <dgm:prSet/>
      <dgm:spPr/>
      <dgm:t>
        <a:bodyPr/>
        <a:lstStyle/>
        <a:p>
          <a:endParaRPr lang="cs-CZ"/>
        </a:p>
      </dgm:t>
    </dgm:pt>
    <dgm:pt modelId="{9FBAF3D9-04FD-4018-A456-17AF18BAA3E1}" type="sibTrans" cxnId="{D1C405FC-C7E3-480E-BDA6-92BEFCBDADEA}">
      <dgm:prSet/>
      <dgm:spPr/>
      <dgm:t>
        <a:bodyPr/>
        <a:lstStyle/>
        <a:p>
          <a:endParaRPr lang="cs-CZ"/>
        </a:p>
      </dgm:t>
    </dgm:pt>
    <dgm:pt modelId="{19D65D3D-47C8-4F82-AB01-06FBCB83A9DB}">
      <dgm:prSet/>
      <dgm:spPr/>
      <dgm:t>
        <a:bodyPr/>
        <a:lstStyle/>
        <a:p>
          <a:pPr rtl="0"/>
          <a:r>
            <a:rPr lang="cs-CZ"/>
            <a:t>Pěstounství</a:t>
          </a:r>
        </a:p>
      </dgm:t>
    </dgm:pt>
    <dgm:pt modelId="{57423F17-192F-4B44-9637-3796A8646142}" type="parTrans" cxnId="{9672B1F0-781F-499B-AF6F-82A9F1B4D258}">
      <dgm:prSet/>
      <dgm:spPr/>
      <dgm:t>
        <a:bodyPr/>
        <a:lstStyle/>
        <a:p>
          <a:endParaRPr lang="cs-CZ"/>
        </a:p>
      </dgm:t>
    </dgm:pt>
    <dgm:pt modelId="{3E60C580-DBF4-4ABA-AEF3-171EC130B696}" type="sibTrans" cxnId="{9672B1F0-781F-499B-AF6F-82A9F1B4D258}">
      <dgm:prSet/>
      <dgm:spPr/>
      <dgm:t>
        <a:bodyPr/>
        <a:lstStyle/>
        <a:p>
          <a:endParaRPr lang="cs-CZ"/>
        </a:p>
      </dgm:t>
    </dgm:pt>
    <dgm:pt modelId="{44F14F6C-F527-4BD2-9672-8B7A24E85671}" type="pres">
      <dgm:prSet presAssocID="{1D1C3738-7F37-4316-BB8B-B7C784E6F596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832587F5-0FA4-41D6-84C5-506035C391C3}" type="pres">
      <dgm:prSet presAssocID="{5553DB7A-F36B-46C2-B750-95A2FBC956C7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A6827C4-CD77-4BB3-B9F4-5122499CB89D}" type="pres">
      <dgm:prSet presAssocID="{C08150AB-EBAB-411B-B47D-D823B3EA57CA}" presName="sibTrans" presStyleCnt="0"/>
      <dgm:spPr/>
    </dgm:pt>
    <dgm:pt modelId="{3E870FD2-83B6-4D57-B405-34B3CAA94AC6}" type="pres">
      <dgm:prSet presAssocID="{C73FE862-B099-43E6-A5BA-AE485BA8BAB4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A394E71-C448-44BA-89A6-1928AB8D62C6}" type="pres">
      <dgm:prSet presAssocID="{6357D0A8-9216-440C-8A87-EEC791D00115}" presName="sibTrans" presStyleCnt="0"/>
      <dgm:spPr/>
    </dgm:pt>
    <dgm:pt modelId="{03D9C9B1-4218-4E91-839F-8618C954E4C8}" type="pres">
      <dgm:prSet presAssocID="{91EC44A8-B38A-435D-94D6-781594E3A4A9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0309FBA-8AB1-4029-90E2-4CFE3AE9C64B}" type="pres">
      <dgm:prSet presAssocID="{7013A7A8-6F6D-4C67-973E-797348823CF6}" presName="sibTrans" presStyleCnt="0"/>
      <dgm:spPr/>
    </dgm:pt>
    <dgm:pt modelId="{60F0AE20-9335-4979-B79C-C96C06ED202C}" type="pres">
      <dgm:prSet presAssocID="{5734C6EA-F669-446E-BE44-2CA5DCA1E7BE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6D72685-1170-4CEF-995C-073CEFFB3AB6}" type="pres">
      <dgm:prSet presAssocID="{9FBAF3D9-04FD-4018-A456-17AF18BAA3E1}" presName="sibTrans" presStyleCnt="0"/>
      <dgm:spPr/>
    </dgm:pt>
    <dgm:pt modelId="{153A4353-E23A-4D1B-A378-F0E008290553}" type="pres">
      <dgm:prSet presAssocID="{19D65D3D-47C8-4F82-AB01-06FBCB83A9DB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9672B1F0-781F-499B-AF6F-82A9F1B4D258}" srcId="{1D1C3738-7F37-4316-BB8B-B7C784E6F596}" destId="{19D65D3D-47C8-4F82-AB01-06FBCB83A9DB}" srcOrd="4" destOrd="0" parTransId="{57423F17-192F-4B44-9637-3796A8646142}" sibTransId="{3E60C580-DBF4-4ABA-AEF3-171EC130B696}"/>
    <dgm:cxn modelId="{8E7152FB-13EF-4C47-B898-E8A90A9B1EED}" srcId="{1D1C3738-7F37-4316-BB8B-B7C784E6F596}" destId="{91EC44A8-B38A-435D-94D6-781594E3A4A9}" srcOrd="2" destOrd="0" parTransId="{3F032DFB-C1C6-4663-8323-62BA4E82236E}" sibTransId="{7013A7A8-6F6D-4C67-973E-797348823CF6}"/>
    <dgm:cxn modelId="{1C8411D2-5A4E-4D75-83F0-67758D27BE76}" type="presOf" srcId="{5734C6EA-F669-446E-BE44-2CA5DCA1E7BE}" destId="{60F0AE20-9335-4979-B79C-C96C06ED202C}" srcOrd="0" destOrd="0" presId="urn:microsoft.com/office/officeart/2005/8/layout/default"/>
    <dgm:cxn modelId="{1B57B190-E739-44EF-B63B-772FC8F70D2B}" type="presOf" srcId="{1D1C3738-7F37-4316-BB8B-B7C784E6F596}" destId="{44F14F6C-F527-4BD2-9672-8B7A24E85671}" srcOrd="0" destOrd="0" presId="urn:microsoft.com/office/officeart/2005/8/layout/default"/>
    <dgm:cxn modelId="{C5EAAE3E-DC7B-4AA8-9CBE-32A71C740567}" type="presOf" srcId="{C73FE862-B099-43E6-A5BA-AE485BA8BAB4}" destId="{3E870FD2-83B6-4D57-B405-34B3CAA94AC6}" srcOrd="0" destOrd="0" presId="urn:microsoft.com/office/officeart/2005/8/layout/default"/>
    <dgm:cxn modelId="{D87465A0-5361-44AD-81E2-A16507BF0860}" type="presOf" srcId="{5553DB7A-F36B-46C2-B750-95A2FBC956C7}" destId="{832587F5-0FA4-41D6-84C5-506035C391C3}" srcOrd="0" destOrd="0" presId="urn:microsoft.com/office/officeart/2005/8/layout/default"/>
    <dgm:cxn modelId="{0C9BDFFD-B9CE-47D3-9FD0-C08AF30B12B1}" type="presOf" srcId="{91EC44A8-B38A-435D-94D6-781594E3A4A9}" destId="{03D9C9B1-4218-4E91-839F-8618C954E4C8}" srcOrd="0" destOrd="0" presId="urn:microsoft.com/office/officeart/2005/8/layout/default"/>
    <dgm:cxn modelId="{3FA6E26C-C910-44D8-845E-7713B9F61528}" type="presOf" srcId="{19D65D3D-47C8-4F82-AB01-06FBCB83A9DB}" destId="{153A4353-E23A-4D1B-A378-F0E008290553}" srcOrd="0" destOrd="0" presId="urn:microsoft.com/office/officeart/2005/8/layout/default"/>
    <dgm:cxn modelId="{07736F75-BB6D-400E-B12D-232538B332C6}" srcId="{1D1C3738-7F37-4316-BB8B-B7C784E6F596}" destId="{C73FE862-B099-43E6-A5BA-AE485BA8BAB4}" srcOrd="1" destOrd="0" parTransId="{2C815EDD-828A-482A-BE30-D5E260025F96}" sibTransId="{6357D0A8-9216-440C-8A87-EEC791D00115}"/>
    <dgm:cxn modelId="{BFC33320-1B31-40DD-A385-225E3E334286}" srcId="{1D1C3738-7F37-4316-BB8B-B7C784E6F596}" destId="{5553DB7A-F36B-46C2-B750-95A2FBC956C7}" srcOrd="0" destOrd="0" parTransId="{26BAB664-1C46-45E5-BBB6-10015B5F0AEE}" sibTransId="{C08150AB-EBAB-411B-B47D-D823B3EA57CA}"/>
    <dgm:cxn modelId="{D1C405FC-C7E3-480E-BDA6-92BEFCBDADEA}" srcId="{1D1C3738-7F37-4316-BB8B-B7C784E6F596}" destId="{5734C6EA-F669-446E-BE44-2CA5DCA1E7BE}" srcOrd="3" destOrd="0" parTransId="{8C7F95A8-F36C-431E-B060-1BBEA872D7A8}" sibTransId="{9FBAF3D9-04FD-4018-A456-17AF18BAA3E1}"/>
    <dgm:cxn modelId="{552226D0-5951-4C69-97FE-870FDB1F636F}" type="presParOf" srcId="{44F14F6C-F527-4BD2-9672-8B7A24E85671}" destId="{832587F5-0FA4-41D6-84C5-506035C391C3}" srcOrd="0" destOrd="0" presId="urn:microsoft.com/office/officeart/2005/8/layout/default"/>
    <dgm:cxn modelId="{48C45BD5-0593-415E-AFA5-CDBF112967D5}" type="presParOf" srcId="{44F14F6C-F527-4BD2-9672-8B7A24E85671}" destId="{AA6827C4-CD77-4BB3-B9F4-5122499CB89D}" srcOrd="1" destOrd="0" presId="urn:microsoft.com/office/officeart/2005/8/layout/default"/>
    <dgm:cxn modelId="{F60E702D-9FBA-4147-9D74-FD2716357D12}" type="presParOf" srcId="{44F14F6C-F527-4BD2-9672-8B7A24E85671}" destId="{3E870FD2-83B6-4D57-B405-34B3CAA94AC6}" srcOrd="2" destOrd="0" presId="urn:microsoft.com/office/officeart/2005/8/layout/default"/>
    <dgm:cxn modelId="{B66E60B8-87D0-42E5-B7DE-F44C3395868D}" type="presParOf" srcId="{44F14F6C-F527-4BD2-9672-8B7A24E85671}" destId="{0A394E71-C448-44BA-89A6-1928AB8D62C6}" srcOrd="3" destOrd="0" presId="urn:microsoft.com/office/officeart/2005/8/layout/default"/>
    <dgm:cxn modelId="{A984B334-CD32-4839-88CE-B3A6A0398DAC}" type="presParOf" srcId="{44F14F6C-F527-4BD2-9672-8B7A24E85671}" destId="{03D9C9B1-4218-4E91-839F-8618C954E4C8}" srcOrd="4" destOrd="0" presId="urn:microsoft.com/office/officeart/2005/8/layout/default"/>
    <dgm:cxn modelId="{3E5ACA90-6232-4EBB-85F6-513723CA1C41}" type="presParOf" srcId="{44F14F6C-F527-4BD2-9672-8B7A24E85671}" destId="{D0309FBA-8AB1-4029-90E2-4CFE3AE9C64B}" srcOrd="5" destOrd="0" presId="urn:microsoft.com/office/officeart/2005/8/layout/default"/>
    <dgm:cxn modelId="{23A25DB4-78F3-4C74-9A12-9AA3A8939C63}" type="presParOf" srcId="{44F14F6C-F527-4BD2-9672-8B7A24E85671}" destId="{60F0AE20-9335-4979-B79C-C96C06ED202C}" srcOrd="6" destOrd="0" presId="urn:microsoft.com/office/officeart/2005/8/layout/default"/>
    <dgm:cxn modelId="{375C6AA9-B871-421B-B9C6-DCF5C0AD1C54}" type="presParOf" srcId="{44F14F6C-F527-4BD2-9672-8B7A24E85671}" destId="{26D72685-1170-4CEF-995C-073CEFFB3AB6}" srcOrd="7" destOrd="0" presId="urn:microsoft.com/office/officeart/2005/8/layout/default"/>
    <dgm:cxn modelId="{AF2DBC3B-F09D-4A29-9D28-2F5A076F174F}" type="presParOf" srcId="{44F14F6C-F527-4BD2-9672-8B7A24E85671}" destId="{153A4353-E23A-4D1B-A378-F0E008290553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F6AB559-8D7A-46FD-9E29-2624864130CD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83607781-7EAB-417F-AABA-F5F3B77EDB3A}">
      <dgm:prSet/>
      <dgm:spPr/>
      <dgm:t>
        <a:bodyPr/>
        <a:lstStyle/>
        <a:p>
          <a:pPr rtl="0"/>
          <a:r>
            <a:rPr lang="cs-CZ"/>
            <a:t>Matkou dítěte je žena, která je porodila.</a:t>
          </a:r>
        </a:p>
      </dgm:t>
    </dgm:pt>
    <dgm:pt modelId="{9657D40A-2742-41E8-8700-A95B8C51EFCC}" type="parTrans" cxnId="{73AE52C5-432F-4FAF-ABA1-79BC8D92527D}">
      <dgm:prSet/>
      <dgm:spPr/>
      <dgm:t>
        <a:bodyPr/>
        <a:lstStyle/>
        <a:p>
          <a:endParaRPr lang="cs-CZ"/>
        </a:p>
      </dgm:t>
    </dgm:pt>
    <dgm:pt modelId="{B60DDD18-C199-42FB-BB36-ADD0AC37E818}" type="sibTrans" cxnId="{73AE52C5-432F-4FAF-ABA1-79BC8D92527D}">
      <dgm:prSet/>
      <dgm:spPr/>
      <dgm:t>
        <a:bodyPr/>
        <a:lstStyle/>
        <a:p>
          <a:endParaRPr lang="cs-CZ"/>
        </a:p>
      </dgm:t>
    </dgm:pt>
    <dgm:pt modelId="{B6F67997-3211-45C6-838A-D70146415BAC}">
      <dgm:prSet/>
      <dgm:spPr/>
      <dgm:t>
        <a:bodyPr/>
        <a:lstStyle/>
        <a:p>
          <a:pPr rtl="0"/>
          <a:r>
            <a:rPr lang="cs-CZ"/>
            <a:t>Otcem je:</a:t>
          </a:r>
        </a:p>
      </dgm:t>
    </dgm:pt>
    <dgm:pt modelId="{46D788A6-4470-4614-AE30-C03951EAF696}" type="parTrans" cxnId="{BD80DBE0-DA82-4A30-8701-502BF4AF985A}">
      <dgm:prSet/>
      <dgm:spPr/>
      <dgm:t>
        <a:bodyPr/>
        <a:lstStyle/>
        <a:p>
          <a:endParaRPr lang="cs-CZ"/>
        </a:p>
      </dgm:t>
    </dgm:pt>
    <dgm:pt modelId="{A5DE8B91-B23C-47FD-85BD-D346B21CE980}" type="sibTrans" cxnId="{BD80DBE0-DA82-4A30-8701-502BF4AF985A}">
      <dgm:prSet/>
      <dgm:spPr/>
      <dgm:t>
        <a:bodyPr/>
        <a:lstStyle/>
        <a:p>
          <a:endParaRPr lang="cs-CZ"/>
        </a:p>
      </dgm:t>
    </dgm:pt>
    <dgm:pt modelId="{48E11265-C2D6-45A7-B24C-8F2205EE81F0}">
      <dgm:prSet/>
      <dgm:spPr/>
      <dgm:t>
        <a:bodyPr/>
        <a:lstStyle/>
        <a:p>
          <a:pPr rtl="0"/>
          <a:r>
            <a:rPr lang="cs-CZ"/>
            <a:t>manžel matky</a:t>
          </a:r>
        </a:p>
      </dgm:t>
    </dgm:pt>
    <dgm:pt modelId="{DF5BA679-BEFD-475F-9D88-5322B6F24F36}" type="parTrans" cxnId="{61E0302F-4812-4061-B5F4-350CF086C30C}">
      <dgm:prSet/>
      <dgm:spPr/>
      <dgm:t>
        <a:bodyPr/>
        <a:lstStyle/>
        <a:p>
          <a:endParaRPr lang="cs-CZ"/>
        </a:p>
      </dgm:t>
    </dgm:pt>
    <dgm:pt modelId="{6888E682-2403-4D99-B5E7-BAFA96775C62}" type="sibTrans" cxnId="{61E0302F-4812-4061-B5F4-350CF086C30C}">
      <dgm:prSet/>
      <dgm:spPr/>
      <dgm:t>
        <a:bodyPr/>
        <a:lstStyle/>
        <a:p>
          <a:endParaRPr lang="cs-CZ"/>
        </a:p>
      </dgm:t>
    </dgm:pt>
    <dgm:pt modelId="{C80F80F3-249F-4492-99F9-B4202E7A2AD1}">
      <dgm:prSet/>
      <dgm:spPr/>
      <dgm:t>
        <a:bodyPr/>
        <a:lstStyle/>
        <a:p>
          <a:pPr rtl="0"/>
          <a:r>
            <a:rPr lang="cs-CZ"/>
            <a:t>u neprovdané souhlasné prohlášení</a:t>
          </a:r>
        </a:p>
      </dgm:t>
    </dgm:pt>
    <dgm:pt modelId="{8250B35B-91DE-4F10-ADEB-7062223A4E25}" type="parTrans" cxnId="{4D61112E-B260-4CC9-9F38-37564AC579B6}">
      <dgm:prSet/>
      <dgm:spPr/>
      <dgm:t>
        <a:bodyPr/>
        <a:lstStyle/>
        <a:p>
          <a:endParaRPr lang="cs-CZ"/>
        </a:p>
      </dgm:t>
    </dgm:pt>
    <dgm:pt modelId="{BE9DD618-D920-4A9C-8679-E55F70464D11}" type="sibTrans" cxnId="{4D61112E-B260-4CC9-9F38-37564AC579B6}">
      <dgm:prSet/>
      <dgm:spPr/>
      <dgm:t>
        <a:bodyPr/>
        <a:lstStyle/>
        <a:p>
          <a:endParaRPr lang="cs-CZ"/>
        </a:p>
      </dgm:t>
    </dgm:pt>
    <dgm:pt modelId="{FAAEBE64-A965-45A6-8DDD-7AC14E0379FF}">
      <dgm:prSet/>
      <dgm:spPr/>
      <dgm:t>
        <a:bodyPr/>
        <a:lstStyle/>
        <a:p>
          <a:pPr rtl="0"/>
          <a:r>
            <a:rPr lang="cs-CZ"/>
            <a:t>Určí soud</a:t>
          </a:r>
        </a:p>
      </dgm:t>
    </dgm:pt>
    <dgm:pt modelId="{9780E79B-400D-4D45-A6BA-2E7C45E0BFD5}" type="parTrans" cxnId="{F1FC2CCC-3653-4199-AF1D-FAB1C5D9C196}">
      <dgm:prSet/>
      <dgm:spPr/>
      <dgm:t>
        <a:bodyPr/>
        <a:lstStyle/>
        <a:p>
          <a:endParaRPr lang="cs-CZ"/>
        </a:p>
      </dgm:t>
    </dgm:pt>
    <dgm:pt modelId="{27E64166-86C9-4B93-A442-2B638D1F7030}" type="sibTrans" cxnId="{F1FC2CCC-3653-4199-AF1D-FAB1C5D9C196}">
      <dgm:prSet/>
      <dgm:spPr/>
      <dgm:t>
        <a:bodyPr/>
        <a:lstStyle/>
        <a:p>
          <a:endParaRPr lang="cs-CZ"/>
        </a:p>
      </dgm:t>
    </dgm:pt>
    <dgm:pt modelId="{34A53E98-C633-43CC-A13A-4180C926BE09}">
      <dgm:prSet/>
      <dgm:spPr/>
      <dgm:t>
        <a:bodyPr/>
        <a:lstStyle/>
        <a:p>
          <a:pPr rtl="0"/>
          <a:r>
            <a:rPr lang="cs-CZ"/>
            <a:t>Popřít otcovství lze do šesti let věku (subjektivní lhůta 6 měsíců)</a:t>
          </a:r>
        </a:p>
      </dgm:t>
    </dgm:pt>
    <dgm:pt modelId="{889FD617-C19C-4C22-8BDF-79B708BFE765}" type="parTrans" cxnId="{24EF01C3-1C09-4157-AA0F-9CE3BC7549A4}">
      <dgm:prSet/>
      <dgm:spPr/>
      <dgm:t>
        <a:bodyPr/>
        <a:lstStyle/>
        <a:p>
          <a:endParaRPr lang="cs-CZ"/>
        </a:p>
      </dgm:t>
    </dgm:pt>
    <dgm:pt modelId="{749F3DFF-794B-4340-9DC3-39A4AD5FE40D}" type="sibTrans" cxnId="{24EF01C3-1C09-4157-AA0F-9CE3BC7549A4}">
      <dgm:prSet/>
      <dgm:spPr/>
      <dgm:t>
        <a:bodyPr/>
        <a:lstStyle/>
        <a:p>
          <a:endParaRPr lang="cs-CZ"/>
        </a:p>
      </dgm:t>
    </dgm:pt>
    <dgm:pt modelId="{F2C976E3-66EF-46D5-8759-F9081C051ADD}" type="pres">
      <dgm:prSet presAssocID="{6F6AB559-8D7A-46FD-9E29-2624864130C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35AA3BC0-3FBB-46A2-B3B4-00EC011F2DE5}" type="pres">
      <dgm:prSet presAssocID="{83607781-7EAB-417F-AABA-F5F3B77EDB3A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AEBCD3B-1AA0-47EB-874C-449420C7B86F}" type="pres">
      <dgm:prSet presAssocID="{B60DDD18-C199-42FB-BB36-ADD0AC37E818}" presName="spacer" presStyleCnt="0"/>
      <dgm:spPr/>
    </dgm:pt>
    <dgm:pt modelId="{53E596A7-D573-429E-ABDC-B7974F032E56}" type="pres">
      <dgm:prSet presAssocID="{B6F67997-3211-45C6-838A-D70146415BAC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3EC48D2-7CDB-4C3C-A5E7-43BD06F7E5C2}" type="pres">
      <dgm:prSet presAssocID="{B6F67997-3211-45C6-838A-D70146415BAC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DB4E93A-2E44-41A0-9E3D-8A38769CFA5D}" type="pres">
      <dgm:prSet presAssocID="{34A53E98-C633-43CC-A13A-4180C926BE09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2931F54F-82E2-4F6E-98EA-5C29D65376DD}" type="presOf" srcId="{34A53E98-C633-43CC-A13A-4180C926BE09}" destId="{9DB4E93A-2E44-41A0-9E3D-8A38769CFA5D}" srcOrd="0" destOrd="0" presId="urn:microsoft.com/office/officeart/2005/8/layout/vList2"/>
    <dgm:cxn modelId="{A22E442C-40D3-4200-93D3-857BF1BF5D19}" type="presOf" srcId="{83607781-7EAB-417F-AABA-F5F3B77EDB3A}" destId="{35AA3BC0-3FBB-46A2-B3B4-00EC011F2DE5}" srcOrd="0" destOrd="0" presId="urn:microsoft.com/office/officeart/2005/8/layout/vList2"/>
    <dgm:cxn modelId="{389DCA58-F03B-4C6C-8EE6-CDCB7E77801A}" type="presOf" srcId="{6F6AB559-8D7A-46FD-9E29-2624864130CD}" destId="{F2C976E3-66EF-46D5-8759-F9081C051ADD}" srcOrd="0" destOrd="0" presId="urn:microsoft.com/office/officeart/2005/8/layout/vList2"/>
    <dgm:cxn modelId="{99AD7F82-FDD9-4634-BE85-1204F6A2D6EE}" type="presOf" srcId="{B6F67997-3211-45C6-838A-D70146415BAC}" destId="{53E596A7-D573-429E-ABDC-B7974F032E56}" srcOrd="0" destOrd="0" presId="urn:microsoft.com/office/officeart/2005/8/layout/vList2"/>
    <dgm:cxn modelId="{61E0302F-4812-4061-B5F4-350CF086C30C}" srcId="{B6F67997-3211-45C6-838A-D70146415BAC}" destId="{48E11265-C2D6-45A7-B24C-8F2205EE81F0}" srcOrd="0" destOrd="0" parTransId="{DF5BA679-BEFD-475F-9D88-5322B6F24F36}" sibTransId="{6888E682-2403-4D99-B5E7-BAFA96775C62}"/>
    <dgm:cxn modelId="{4D61112E-B260-4CC9-9F38-37564AC579B6}" srcId="{B6F67997-3211-45C6-838A-D70146415BAC}" destId="{C80F80F3-249F-4492-99F9-B4202E7A2AD1}" srcOrd="1" destOrd="0" parTransId="{8250B35B-91DE-4F10-ADEB-7062223A4E25}" sibTransId="{BE9DD618-D920-4A9C-8679-E55F70464D11}"/>
    <dgm:cxn modelId="{24EF01C3-1C09-4157-AA0F-9CE3BC7549A4}" srcId="{6F6AB559-8D7A-46FD-9E29-2624864130CD}" destId="{34A53E98-C633-43CC-A13A-4180C926BE09}" srcOrd="2" destOrd="0" parTransId="{889FD617-C19C-4C22-8BDF-79B708BFE765}" sibTransId="{749F3DFF-794B-4340-9DC3-39A4AD5FE40D}"/>
    <dgm:cxn modelId="{231EB42C-D329-41E4-AA6F-8C244B930ADC}" type="presOf" srcId="{FAAEBE64-A965-45A6-8DDD-7AC14E0379FF}" destId="{53EC48D2-7CDB-4C3C-A5E7-43BD06F7E5C2}" srcOrd="0" destOrd="2" presId="urn:microsoft.com/office/officeart/2005/8/layout/vList2"/>
    <dgm:cxn modelId="{BD80DBE0-DA82-4A30-8701-502BF4AF985A}" srcId="{6F6AB559-8D7A-46FD-9E29-2624864130CD}" destId="{B6F67997-3211-45C6-838A-D70146415BAC}" srcOrd="1" destOrd="0" parTransId="{46D788A6-4470-4614-AE30-C03951EAF696}" sibTransId="{A5DE8B91-B23C-47FD-85BD-D346B21CE980}"/>
    <dgm:cxn modelId="{F1FC2CCC-3653-4199-AF1D-FAB1C5D9C196}" srcId="{B6F67997-3211-45C6-838A-D70146415BAC}" destId="{FAAEBE64-A965-45A6-8DDD-7AC14E0379FF}" srcOrd="2" destOrd="0" parTransId="{9780E79B-400D-4D45-A6BA-2E7C45E0BFD5}" sibTransId="{27E64166-86C9-4B93-A442-2B638D1F7030}"/>
    <dgm:cxn modelId="{17FB4EEC-2BF5-4608-9847-B97C2CF77ECF}" type="presOf" srcId="{48E11265-C2D6-45A7-B24C-8F2205EE81F0}" destId="{53EC48D2-7CDB-4C3C-A5E7-43BD06F7E5C2}" srcOrd="0" destOrd="0" presId="urn:microsoft.com/office/officeart/2005/8/layout/vList2"/>
    <dgm:cxn modelId="{73AE52C5-432F-4FAF-ABA1-79BC8D92527D}" srcId="{6F6AB559-8D7A-46FD-9E29-2624864130CD}" destId="{83607781-7EAB-417F-AABA-F5F3B77EDB3A}" srcOrd="0" destOrd="0" parTransId="{9657D40A-2742-41E8-8700-A95B8C51EFCC}" sibTransId="{B60DDD18-C199-42FB-BB36-ADD0AC37E818}"/>
    <dgm:cxn modelId="{D8622245-80F6-4E75-99E6-EC05A72D5BA6}" type="presOf" srcId="{C80F80F3-249F-4492-99F9-B4202E7A2AD1}" destId="{53EC48D2-7CDB-4C3C-A5E7-43BD06F7E5C2}" srcOrd="0" destOrd="1" presId="urn:microsoft.com/office/officeart/2005/8/layout/vList2"/>
    <dgm:cxn modelId="{44889278-7DF2-4DD3-B1DB-86B6066F2036}" type="presParOf" srcId="{F2C976E3-66EF-46D5-8759-F9081C051ADD}" destId="{35AA3BC0-3FBB-46A2-B3B4-00EC011F2DE5}" srcOrd="0" destOrd="0" presId="urn:microsoft.com/office/officeart/2005/8/layout/vList2"/>
    <dgm:cxn modelId="{3E532A10-6249-44DE-85E8-9EB2900C1FA7}" type="presParOf" srcId="{F2C976E3-66EF-46D5-8759-F9081C051ADD}" destId="{CAEBCD3B-1AA0-47EB-874C-449420C7B86F}" srcOrd="1" destOrd="0" presId="urn:microsoft.com/office/officeart/2005/8/layout/vList2"/>
    <dgm:cxn modelId="{1AD03D27-71D0-4095-9AA4-10ACDED8F988}" type="presParOf" srcId="{F2C976E3-66EF-46D5-8759-F9081C051ADD}" destId="{53E596A7-D573-429E-ABDC-B7974F032E56}" srcOrd="2" destOrd="0" presId="urn:microsoft.com/office/officeart/2005/8/layout/vList2"/>
    <dgm:cxn modelId="{EB7AF9BD-F3D7-4AFB-AEF6-04D2815A9A39}" type="presParOf" srcId="{F2C976E3-66EF-46D5-8759-F9081C051ADD}" destId="{53EC48D2-7CDB-4C3C-A5E7-43BD06F7E5C2}" srcOrd="3" destOrd="0" presId="urn:microsoft.com/office/officeart/2005/8/layout/vList2"/>
    <dgm:cxn modelId="{CAB0006F-4BA0-4C15-A9F7-6C0DF4B5CA9A}" type="presParOf" srcId="{F2C976E3-66EF-46D5-8759-F9081C051ADD}" destId="{9DB4E93A-2E44-41A0-9E3D-8A38769CFA5D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2478C99-4965-46A1-90E3-6203D758DC5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FD3D136C-EA97-4F63-A298-4CEEF33F1273}">
      <dgm:prSet/>
      <dgm:spPr/>
      <dgm:t>
        <a:bodyPr/>
        <a:lstStyle/>
        <a:p>
          <a:pPr rtl="0"/>
          <a:r>
            <a:rPr lang="cs-CZ"/>
            <a:t>Při poskytování všech zdravotních služeb</a:t>
          </a:r>
        </a:p>
      </dgm:t>
    </dgm:pt>
    <dgm:pt modelId="{136773A4-8699-45E0-9AE7-7F3E7730C756}" type="parTrans" cxnId="{8AC6237F-D477-4501-834B-3B9DF561FEEF}">
      <dgm:prSet/>
      <dgm:spPr/>
      <dgm:t>
        <a:bodyPr/>
        <a:lstStyle/>
        <a:p>
          <a:endParaRPr lang="cs-CZ"/>
        </a:p>
      </dgm:t>
    </dgm:pt>
    <dgm:pt modelId="{1EF103C3-5C06-41B5-9307-677DFAC16B38}" type="sibTrans" cxnId="{8AC6237F-D477-4501-834B-3B9DF561FEEF}">
      <dgm:prSet/>
      <dgm:spPr/>
      <dgm:t>
        <a:bodyPr/>
        <a:lstStyle/>
        <a:p>
          <a:endParaRPr lang="cs-CZ"/>
        </a:p>
      </dgm:t>
    </dgm:pt>
    <dgm:pt modelId="{823422AC-7B7D-4625-A6ED-1204FAA4825C}">
      <dgm:prSet/>
      <dgm:spPr/>
      <dgm:t>
        <a:bodyPr/>
        <a:lstStyle/>
        <a:p>
          <a:pPr rtl="0"/>
          <a:r>
            <a:rPr lang="cs-CZ"/>
            <a:t>v souladu s jinými právními předpisy a vnitřním řádem, a nenaruší-li přítomnost těchto osob poskytnutí zdravotních služeb; to neplatí, jde-li o osoby ve výkonu vazby, trestu odnětí svobody nebo zabezpečovací detence;</a:t>
          </a:r>
        </a:p>
      </dgm:t>
    </dgm:pt>
    <dgm:pt modelId="{60E72E3B-9B72-4B55-8710-34AF38F3C312}" type="parTrans" cxnId="{1B8AF093-38C8-4210-834F-9EA76ACB9DCA}">
      <dgm:prSet/>
      <dgm:spPr/>
      <dgm:t>
        <a:bodyPr/>
        <a:lstStyle/>
        <a:p>
          <a:endParaRPr lang="cs-CZ"/>
        </a:p>
      </dgm:t>
    </dgm:pt>
    <dgm:pt modelId="{AA4675A5-28D6-44CF-94D1-BBFB286A3133}" type="sibTrans" cxnId="{1B8AF093-38C8-4210-834F-9EA76ACB9DCA}">
      <dgm:prSet/>
      <dgm:spPr/>
      <dgm:t>
        <a:bodyPr/>
        <a:lstStyle/>
        <a:p>
          <a:endParaRPr lang="cs-CZ"/>
        </a:p>
      </dgm:t>
    </dgm:pt>
    <dgm:pt modelId="{13C2160B-3BEF-4532-A5E3-F1C343A6EC4F}">
      <dgm:prSet/>
      <dgm:spPr/>
      <dgm:t>
        <a:bodyPr/>
        <a:lstStyle/>
        <a:p>
          <a:pPr rtl="0"/>
          <a:r>
            <a:rPr lang="cs-CZ"/>
            <a:t>Hospitalizace</a:t>
          </a:r>
        </a:p>
      </dgm:t>
    </dgm:pt>
    <dgm:pt modelId="{79679E30-6502-40C5-B97C-9E78B4294902}" type="parTrans" cxnId="{6CAD79E5-16AA-4E23-B2CB-3B6166140D02}">
      <dgm:prSet/>
      <dgm:spPr/>
      <dgm:t>
        <a:bodyPr/>
        <a:lstStyle/>
        <a:p>
          <a:endParaRPr lang="cs-CZ"/>
        </a:p>
      </dgm:t>
    </dgm:pt>
    <dgm:pt modelId="{9EAEDD22-A650-4260-97B7-72194FC5ADE1}" type="sibTrans" cxnId="{6CAD79E5-16AA-4E23-B2CB-3B6166140D02}">
      <dgm:prSet/>
      <dgm:spPr/>
      <dgm:t>
        <a:bodyPr/>
        <a:lstStyle/>
        <a:p>
          <a:endParaRPr lang="cs-CZ"/>
        </a:p>
      </dgm:t>
    </dgm:pt>
    <dgm:pt modelId="{00229BF0-3E40-43F1-8F5F-B7F0C32C1370}">
      <dgm:prSet/>
      <dgm:spPr/>
      <dgm:t>
        <a:bodyPr/>
        <a:lstStyle/>
        <a:p>
          <a:pPr rtl="0"/>
          <a:r>
            <a:rPr lang="cs-CZ" dirty="0"/>
            <a:t>umožnit pobyt zákonného zástupce nebo opatrovníka, nebo osoby jimi pověřené společně s hospitalizovaným nezletilým pacientem nebo pacientem s omezenou svéprávností, </a:t>
          </a:r>
        </a:p>
      </dgm:t>
    </dgm:pt>
    <dgm:pt modelId="{C28B268E-C76E-46D7-90F5-2E56B78B9B50}" type="parTrans" cxnId="{FF033DE7-7551-446B-84FC-CFB82B32C976}">
      <dgm:prSet/>
      <dgm:spPr/>
      <dgm:t>
        <a:bodyPr/>
        <a:lstStyle/>
        <a:p>
          <a:endParaRPr lang="cs-CZ"/>
        </a:p>
      </dgm:t>
    </dgm:pt>
    <dgm:pt modelId="{7FBD71DF-6F56-462D-A22B-7F19E1667658}" type="sibTrans" cxnId="{FF033DE7-7551-446B-84FC-CFB82B32C976}">
      <dgm:prSet/>
      <dgm:spPr/>
      <dgm:t>
        <a:bodyPr/>
        <a:lstStyle/>
        <a:p>
          <a:endParaRPr lang="cs-CZ"/>
        </a:p>
      </dgm:t>
    </dgm:pt>
    <dgm:pt modelId="{EFD98148-3F52-4430-BBAC-030023B386FF}">
      <dgm:prSet/>
      <dgm:spPr/>
      <dgm:t>
        <a:bodyPr/>
        <a:lstStyle/>
        <a:p>
          <a:pPr rtl="0"/>
          <a:r>
            <a:rPr lang="cs-CZ"/>
            <a:t>pokud to umožňuje vybavení zdravotnického zařízení nebo nebude narušeno poskytování zdravotních služeb anebo takový pobyt není na základě jiného právního předpisu vyloučen,</a:t>
          </a:r>
        </a:p>
      </dgm:t>
    </dgm:pt>
    <dgm:pt modelId="{1ABD4B28-DB29-4415-B15A-127F6A179A3D}" type="parTrans" cxnId="{860A0E05-F8A5-47DE-ABEF-E3CCB6A20C26}">
      <dgm:prSet/>
      <dgm:spPr/>
      <dgm:t>
        <a:bodyPr/>
        <a:lstStyle/>
        <a:p>
          <a:endParaRPr lang="cs-CZ"/>
        </a:p>
      </dgm:t>
    </dgm:pt>
    <dgm:pt modelId="{8B0F6753-9BEE-4EE2-A5C4-B7052EC87DFB}" type="sibTrans" cxnId="{860A0E05-F8A5-47DE-ABEF-E3CCB6A20C26}">
      <dgm:prSet/>
      <dgm:spPr/>
      <dgm:t>
        <a:bodyPr/>
        <a:lstStyle/>
        <a:p>
          <a:endParaRPr lang="cs-CZ"/>
        </a:p>
      </dgm:t>
    </dgm:pt>
    <dgm:pt modelId="{1899D546-9E19-4F86-ACEE-D1D4CB05F72C}" type="pres">
      <dgm:prSet presAssocID="{92478C99-4965-46A1-90E3-6203D758DC5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CB31E6DC-D326-4578-B5A5-F1624EAF1092}" type="pres">
      <dgm:prSet presAssocID="{FD3D136C-EA97-4F63-A298-4CEEF33F1273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58D6A4E-1B48-4935-9F1D-70CD242C3773}" type="pres">
      <dgm:prSet presAssocID="{FD3D136C-EA97-4F63-A298-4CEEF33F1273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D56CDF0-D317-4E3A-A6BF-C123580A100F}" type="pres">
      <dgm:prSet presAssocID="{13C2160B-3BEF-4532-A5E3-F1C343A6EC4F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9099947-1BBD-41AE-8BCC-F2B1CE267F35}" type="pres">
      <dgm:prSet presAssocID="{13C2160B-3BEF-4532-A5E3-F1C343A6EC4F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F18E3E5B-CDE0-4B1A-BB5E-1A1DF9E78B81}" type="presOf" srcId="{FD3D136C-EA97-4F63-A298-4CEEF33F1273}" destId="{CB31E6DC-D326-4578-B5A5-F1624EAF1092}" srcOrd="0" destOrd="0" presId="urn:microsoft.com/office/officeart/2005/8/layout/vList2"/>
    <dgm:cxn modelId="{F2201B0A-6859-424B-BF2B-78E9BCA11348}" type="presOf" srcId="{13C2160B-3BEF-4532-A5E3-F1C343A6EC4F}" destId="{3D56CDF0-D317-4E3A-A6BF-C123580A100F}" srcOrd="0" destOrd="0" presId="urn:microsoft.com/office/officeart/2005/8/layout/vList2"/>
    <dgm:cxn modelId="{8AC6237F-D477-4501-834B-3B9DF561FEEF}" srcId="{92478C99-4965-46A1-90E3-6203D758DC53}" destId="{FD3D136C-EA97-4F63-A298-4CEEF33F1273}" srcOrd="0" destOrd="0" parTransId="{136773A4-8699-45E0-9AE7-7F3E7730C756}" sibTransId="{1EF103C3-5C06-41B5-9307-677DFAC16B38}"/>
    <dgm:cxn modelId="{BA9A144E-4A87-42E1-A2FE-986E9F014A9C}" type="presOf" srcId="{92478C99-4965-46A1-90E3-6203D758DC53}" destId="{1899D546-9E19-4F86-ACEE-D1D4CB05F72C}" srcOrd="0" destOrd="0" presId="urn:microsoft.com/office/officeart/2005/8/layout/vList2"/>
    <dgm:cxn modelId="{1B8AF093-38C8-4210-834F-9EA76ACB9DCA}" srcId="{FD3D136C-EA97-4F63-A298-4CEEF33F1273}" destId="{823422AC-7B7D-4625-A6ED-1204FAA4825C}" srcOrd="0" destOrd="0" parTransId="{60E72E3B-9B72-4B55-8710-34AF38F3C312}" sibTransId="{AA4675A5-28D6-44CF-94D1-BBFB286A3133}"/>
    <dgm:cxn modelId="{31215104-AB78-483D-BA40-F5BFFB8A487D}" type="presOf" srcId="{EFD98148-3F52-4430-BBAC-030023B386FF}" destId="{F9099947-1BBD-41AE-8BCC-F2B1CE267F35}" srcOrd="0" destOrd="1" presId="urn:microsoft.com/office/officeart/2005/8/layout/vList2"/>
    <dgm:cxn modelId="{6CAD79E5-16AA-4E23-B2CB-3B6166140D02}" srcId="{92478C99-4965-46A1-90E3-6203D758DC53}" destId="{13C2160B-3BEF-4532-A5E3-F1C343A6EC4F}" srcOrd="1" destOrd="0" parTransId="{79679E30-6502-40C5-B97C-9E78B4294902}" sibTransId="{9EAEDD22-A650-4260-97B7-72194FC5ADE1}"/>
    <dgm:cxn modelId="{66202E4E-23AC-4FD4-9754-B7C957FF0C2B}" type="presOf" srcId="{823422AC-7B7D-4625-A6ED-1204FAA4825C}" destId="{A58D6A4E-1B48-4935-9F1D-70CD242C3773}" srcOrd="0" destOrd="0" presId="urn:microsoft.com/office/officeart/2005/8/layout/vList2"/>
    <dgm:cxn modelId="{860A0E05-F8A5-47DE-ABEF-E3CCB6A20C26}" srcId="{13C2160B-3BEF-4532-A5E3-F1C343A6EC4F}" destId="{EFD98148-3F52-4430-BBAC-030023B386FF}" srcOrd="1" destOrd="0" parTransId="{1ABD4B28-DB29-4415-B15A-127F6A179A3D}" sibTransId="{8B0F6753-9BEE-4EE2-A5C4-B7052EC87DFB}"/>
    <dgm:cxn modelId="{386CEABB-0EA3-4660-944F-7FB2A17E0BC4}" type="presOf" srcId="{00229BF0-3E40-43F1-8F5F-B7F0C32C1370}" destId="{F9099947-1BBD-41AE-8BCC-F2B1CE267F35}" srcOrd="0" destOrd="0" presId="urn:microsoft.com/office/officeart/2005/8/layout/vList2"/>
    <dgm:cxn modelId="{FF033DE7-7551-446B-84FC-CFB82B32C976}" srcId="{13C2160B-3BEF-4532-A5E3-F1C343A6EC4F}" destId="{00229BF0-3E40-43F1-8F5F-B7F0C32C1370}" srcOrd="0" destOrd="0" parTransId="{C28B268E-C76E-46D7-90F5-2E56B78B9B50}" sibTransId="{7FBD71DF-6F56-462D-A22B-7F19E1667658}"/>
    <dgm:cxn modelId="{32A7259F-20C1-4302-BE71-EA6916D5D455}" type="presParOf" srcId="{1899D546-9E19-4F86-ACEE-D1D4CB05F72C}" destId="{CB31E6DC-D326-4578-B5A5-F1624EAF1092}" srcOrd="0" destOrd="0" presId="urn:microsoft.com/office/officeart/2005/8/layout/vList2"/>
    <dgm:cxn modelId="{FFD80607-75DA-4878-8B81-DDC010E1B5BE}" type="presParOf" srcId="{1899D546-9E19-4F86-ACEE-D1D4CB05F72C}" destId="{A58D6A4E-1B48-4935-9F1D-70CD242C3773}" srcOrd="1" destOrd="0" presId="urn:microsoft.com/office/officeart/2005/8/layout/vList2"/>
    <dgm:cxn modelId="{21121B47-3864-4DF0-A496-EC02ED6AAC20}" type="presParOf" srcId="{1899D546-9E19-4F86-ACEE-D1D4CB05F72C}" destId="{3D56CDF0-D317-4E3A-A6BF-C123580A100F}" srcOrd="2" destOrd="0" presId="urn:microsoft.com/office/officeart/2005/8/layout/vList2"/>
    <dgm:cxn modelId="{8C5C1663-40D9-46D9-997C-6AC5D1A86FB2}" type="presParOf" srcId="{1899D546-9E19-4F86-ACEE-D1D4CB05F72C}" destId="{F9099947-1BBD-41AE-8BCC-F2B1CE267F35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608E3F4-F709-49E2-8FFA-F6ACACD36C63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E8539430-CFD6-4902-A9FE-0F23FD8B96C1}">
      <dgm:prSet/>
      <dgm:spPr/>
      <dgm:t>
        <a:bodyPr/>
        <a:lstStyle/>
        <a:p>
          <a:pPr rtl="0"/>
          <a:r>
            <a:rPr lang="cs-CZ" dirty="0"/>
            <a:t>§ 93 OZ Zákonný zástupce může udělit souhlas k zásahu do integrity zastoupeného,</a:t>
          </a:r>
        </a:p>
      </dgm:t>
    </dgm:pt>
    <dgm:pt modelId="{DCE172DE-4F1D-43DA-B9D8-C64F2A3691A3}" type="parTrans" cxnId="{15F73DE6-A4CE-4EAD-88F4-88F33C11DFDC}">
      <dgm:prSet/>
      <dgm:spPr/>
      <dgm:t>
        <a:bodyPr/>
        <a:lstStyle/>
        <a:p>
          <a:endParaRPr lang="cs-CZ"/>
        </a:p>
      </dgm:t>
    </dgm:pt>
    <dgm:pt modelId="{0725C84F-1278-4270-B6FD-057712DEFB88}" type="sibTrans" cxnId="{15F73DE6-A4CE-4EAD-88F4-88F33C11DFDC}">
      <dgm:prSet/>
      <dgm:spPr/>
      <dgm:t>
        <a:bodyPr/>
        <a:lstStyle/>
        <a:p>
          <a:endParaRPr lang="cs-CZ"/>
        </a:p>
      </dgm:t>
    </dgm:pt>
    <dgm:pt modelId="{773CE3FA-1110-4755-95F1-E077AB3A2A47}">
      <dgm:prSet/>
      <dgm:spPr/>
      <dgm:t>
        <a:bodyPr/>
        <a:lstStyle/>
        <a:p>
          <a:pPr rtl="0"/>
          <a:r>
            <a:rPr lang="cs-CZ" dirty="0"/>
            <a:t>Podá se vysvětlení i tomu, kdo má být zákroku podroben</a:t>
          </a:r>
        </a:p>
      </dgm:t>
    </dgm:pt>
    <dgm:pt modelId="{AE986D33-0CF4-464F-A5FB-CD0CF6EBAF90}" type="parTrans" cxnId="{E21F4C8B-A0BE-41AF-B9E8-3ABBF9522BF0}">
      <dgm:prSet/>
      <dgm:spPr/>
      <dgm:t>
        <a:bodyPr/>
        <a:lstStyle/>
        <a:p>
          <a:endParaRPr lang="cs-CZ"/>
        </a:p>
      </dgm:t>
    </dgm:pt>
    <dgm:pt modelId="{8D6988DA-AA3B-48BA-AB03-0E43E6BB65C3}" type="sibTrans" cxnId="{E21F4C8B-A0BE-41AF-B9E8-3ABBF9522BF0}">
      <dgm:prSet/>
      <dgm:spPr/>
      <dgm:t>
        <a:bodyPr/>
        <a:lstStyle/>
        <a:p>
          <a:endParaRPr lang="cs-CZ"/>
        </a:p>
      </dgm:t>
    </dgm:pt>
    <dgm:pt modelId="{54401106-F1A0-4DE3-B1EC-09316B33283D}">
      <dgm:prSet/>
      <dgm:spPr/>
      <dgm:t>
        <a:bodyPr/>
        <a:lstStyle/>
        <a:p>
          <a:pPr rtl="0"/>
          <a:r>
            <a:rPr lang="cs-CZ"/>
            <a:t>způsobem přiměřeným schopnosti dotčeného vysvětlení pochopit.</a:t>
          </a:r>
        </a:p>
      </dgm:t>
    </dgm:pt>
    <dgm:pt modelId="{E4D10ABE-DF84-4CDF-88A1-9D008C4BDFAF}" type="parTrans" cxnId="{44DE7EA1-B426-4F6F-BA97-FDF235B99BC7}">
      <dgm:prSet/>
      <dgm:spPr/>
      <dgm:t>
        <a:bodyPr/>
        <a:lstStyle/>
        <a:p>
          <a:endParaRPr lang="cs-CZ"/>
        </a:p>
      </dgm:t>
    </dgm:pt>
    <dgm:pt modelId="{AD188F72-4927-475B-B54E-DDEC00F3063B}" type="sibTrans" cxnId="{44DE7EA1-B426-4F6F-BA97-FDF235B99BC7}">
      <dgm:prSet/>
      <dgm:spPr/>
      <dgm:t>
        <a:bodyPr/>
        <a:lstStyle/>
        <a:p>
          <a:endParaRPr lang="cs-CZ"/>
        </a:p>
      </dgm:t>
    </dgm:pt>
    <dgm:pt modelId="{E5EFE552-C30C-49BA-8B15-0EC27A59E724}">
      <dgm:prSet/>
      <dgm:spPr/>
      <dgm:t>
        <a:bodyPr/>
        <a:lstStyle/>
        <a:p>
          <a:pPr rtl="0"/>
          <a:r>
            <a:rPr lang="cs-CZ"/>
            <a:t>Nezletilý, může v obvyklých záležitostech udělit souhlas k zákroku na svém těle také sám, </a:t>
          </a:r>
        </a:p>
      </dgm:t>
    </dgm:pt>
    <dgm:pt modelId="{EE477797-206C-4A0B-978D-0354FF391CA6}" type="parTrans" cxnId="{82DD8D34-57E4-43E3-B930-D420830D37CA}">
      <dgm:prSet/>
      <dgm:spPr/>
      <dgm:t>
        <a:bodyPr/>
        <a:lstStyle/>
        <a:p>
          <a:endParaRPr lang="cs-CZ"/>
        </a:p>
      </dgm:t>
    </dgm:pt>
    <dgm:pt modelId="{4DB112BA-6270-432F-84D2-DB810488C10F}" type="sibTrans" cxnId="{82DD8D34-57E4-43E3-B930-D420830D37CA}">
      <dgm:prSet/>
      <dgm:spPr/>
      <dgm:t>
        <a:bodyPr/>
        <a:lstStyle/>
        <a:p>
          <a:endParaRPr lang="cs-CZ"/>
        </a:p>
      </dgm:t>
    </dgm:pt>
    <dgm:pt modelId="{718E7EDE-D089-46AA-8DEE-9F0445E2C4BB}">
      <dgm:prSet/>
      <dgm:spPr/>
      <dgm:t>
        <a:bodyPr/>
        <a:lstStyle/>
        <a:p>
          <a:pPr rtl="0"/>
          <a:r>
            <a:rPr lang="cs-CZ"/>
            <a:t>je-li to přiměřené rozumové a volní vyspělosti nezletilých jeho věku </a:t>
          </a:r>
        </a:p>
      </dgm:t>
    </dgm:pt>
    <dgm:pt modelId="{78D9BFCA-F6BD-4A5E-9BAC-6C5BE5F683D1}" type="parTrans" cxnId="{52E80748-F609-4BF7-A492-378107FEE4C6}">
      <dgm:prSet/>
      <dgm:spPr/>
      <dgm:t>
        <a:bodyPr/>
        <a:lstStyle/>
        <a:p>
          <a:endParaRPr lang="cs-CZ"/>
        </a:p>
      </dgm:t>
    </dgm:pt>
    <dgm:pt modelId="{D73B7F63-3E1F-4DF3-ACC6-74C28A657BE7}" type="sibTrans" cxnId="{52E80748-F609-4BF7-A492-378107FEE4C6}">
      <dgm:prSet/>
      <dgm:spPr/>
      <dgm:t>
        <a:bodyPr/>
        <a:lstStyle/>
        <a:p>
          <a:endParaRPr lang="cs-CZ"/>
        </a:p>
      </dgm:t>
    </dgm:pt>
    <dgm:pt modelId="{B5F2156E-C07A-4A4F-81AD-CB1B266DF60C}">
      <dgm:prSet/>
      <dgm:spPr/>
      <dgm:t>
        <a:bodyPr/>
        <a:lstStyle/>
        <a:p>
          <a:pPr rtl="0"/>
          <a:r>
            <a:rPr lang="cs-CZ"/>
            <a:t>Jedná-li se o zákrok nezanechávající trvalé nebo závažné následky.</a:t>
          </a:r>
        </a:p>
      </dgm:t>
    </dgm:pt>
    <dgm:pt modelId="{956A93E2-8DCD-4C57-A29A-C12829142D67}" type="parTrans" cxnId="{041D90A4-690E-429E-8CAC-A33D37F8F53C}">
      <dgm:prSet/>
      <dgm:spPr/>
      <dgm:t>
        <a:bodyPr/>
        <a:lstStyle/>
        <a:p>
          <a:endParaRPr lang="cs-CZ"/>
        </a:p>
      </dgm:t>
    </dgm:pt>
    <dgm:pt modelId="{5A6F4D0B-2850-4DDF-AE2A-D59A985F07AD}" type="sibTrans" cxnId="{041D90A4-690E-429E-8CAC-A33D37F8F53C}">
      <dgm:prSet/>
      <dgm:spPr/>
      <dgm:t>
        <a:bodyPr/>
        <a:lstStyle/>
        <a:p>
          <a:endParaRPr lang="cs-CZ"/>
        </a:p>
      </dgm:t>
    </dgm:pt>
    <dgm:pt modelId="{EA5B9834-B535-4314-A9C2-62AA5B6EB398}">
      <dgm:prSet/>
      <dgm:spPr/>
      <dgm:t>
        <a:bodyPr/>
        <a:lstStyle/>
        <a:p>
          <a:pPr rtl="0"/>
          <a:r>
            <a:rPr lang="cs-CZ"/>
            <a:t>Analogicky u nesvéprávného</a:t>
          </a:r>
        </a:p>
      </dgm:t>
    </dgm:pt>
    <dgm:pt modelId="{11CD3B48-CBD9-48FD-A936-93C927768386}" type="parTrans" cxnId="{32629146-BC5A-483C-A59C-586F87BA7789}">
      <dgm:prSet/>
      <dgm:spPr/>
      <dgm:t>
        <a:bodyPr/>
        <a:lstStyle/>
        <a:p>
          <a:endParaRPr lang="cs-CZ"/>
        </a:p>
      </dgm:t>
    </dgm:pt>
    <dgm:pt modelId="{CA687B28-185A-48D7-89A6-AE89EFD91B76}" type="sibTrans" cxnId="{32629146-BC5A-483C-A59C-586F87BA7789}">
      <dgm:prSet/>
      <dgm:spPr/>
      <dgm:t>
        <a:bodyPr/>
        <a:lstStyle/>
        <a:p>
          <a:endParaRPr lang="cs-CZ"/>
        </a:p>
      </dgm:t>
    </dgm:pt>
    <dgm:pt modelId="{605E17A3-8B0E-46EE-B3D3-5F2CA06E1E19}" type="pres">
      <dgm:prSet presAssocID="{6608E3F4-F709-49E2-8FFA-F6ACACD36C63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74DD4516-9707-41E8-8513-50F98ED48324}" type="pres">
      <dgm:prSet presAssocID="{E8539430-CFD6-4902-A9FE-0F23FD8B96C1}" presName="parentLin" presStyleCnt="0"/>
      <dgm:spPr/>
    </dgm:pt>
    <dgm:pt modelId="{4A00962A-FC3D-4AF0-AC0B-8772D9835D82}" type="pres">
      <dgm:prSet presAssocID="{E8539430-CFD6-4902-A9FE-0F23FD8B96C1}" presName="parentLeftMargin" presStyleLbl="node1" presStyleIdx="0" presStyleCnt="2"/>
      <dgm:spPr/>
      <dgm:t>
        <a:bodyPr/>
        <a:lstStyle/>
        <a:p>
          <a:endParaRPr lang="cs-CZ"/>
        </a:p>
      </dgm:t>
    </dgm:pt>
    <dgm:pt modelId="{940E6027-F1C4-4326-9DDE-26B9191EDC15}" type="pres">
      <dgm:prSet presAssocID="{E8539430-CFD6-4902-A9FE-0F23FD8B96C1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AD7B78A-3E70-419A-8C93-B9D496FEB523}" type="pres">
      <dgm:prSet presAssocID="{E8539430-CFD6-4902-A9FE-0F23FD8B96C1}" presName="negativeSpace" presStyleCnt="0"/>
      <dgm:spPr/>
    </dgm:pt>
    <dgm:pt modelId="{95137E21-BA44-45B2-85AA-28B758240CD0}" type="pres">
      <dgm:prSet presAssocID="{E8539430-CFD6-4902-A9FE-0F23FD8B96C1}" presName="childText" presStyleLbl="conFgAcc1" presStyleIdx="0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4F147F0-B6F7-44D9-A1E6-0D4952C6F62F}" type="pres">
      <dgm:prSet presAssocID="{0725C84F-1278-4270-B6FD-057712DEFB88}" presName="spaceBetweenRectangles" presStyleCnt="0"/>
      <dgm:spPr/>
    </dgm:pt>
    <dgm:pt modelId="{7B873100-964F-4335-BB64-444D44901410}" type="pres">
      <dgm:prSet presAssocID="{E5EFE552-C30C-49BA-8B15-0EC27A59E724}" presName="parentLin" presStyleCnt="0"/>
      <dgm:spPr/>
    </dgm:pt>
    <dgm:pt modelId="{F89FEA35-5876-4B4D-8E74-DC686A348F12}" type="pres">
      <dgm:prSet presAssocID="{E5EFE552-C30C-49BA-8B15-0EC27A59E724}" presName="parentLeftMargin" presStyleLbl="node1" presStyleIdx="0" presStyleCnt="2"/>
      <dgm:spPr/>
      <dgm:t>
        <a:bodyPr/>
        <a:lstStyle/>
        <a:p>
          <a:endParaRPr lang="cs-CZ"/>
        </a:p>
      </dgm:t>
    </dgm:pt>
    <dgm:pt modelId="{44EB49EB-0D39-4778-BA1A-7249EC0077B9}" type="pres">
      <dgm:prSet presAssocID="{E5EFE552-C30C-49BA-8B15-0EC27A59E724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586AD48-986E-4CEE-B28E-98ED609B6C5B}" type="pres">
      <dgm:prSet presAssocID="{E5EFE552-C30C-49BA-8B15-0EC27A59E724}" presName="negativeSpace" presStyleCnt="0"/>
      <dgm:spPr/>
    </dgm:pt>
    <dgm:pt modelId="{EF4AD854-4A11-46CA-948A-6F0B420C3B49}" type="pres">
      <dgm:prSet presAssocID="{E5EFE552-C30C-49BA-8B15-0EC27A59E724}" presName="childText" presStyleLbl="conFgAcc1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82DD8D34-57E4-43E3-B930-D420830D37CA}" srcId="{6608E3F4-F709-49E2-8FFA-F6ACACD36C63}" destId="{E5EFE552-C30C-49BA-8B15-0EC27A59E724}" srcOrd="1" destOrd="0" parTransId="{EE477797-206C-4A0B-978D-0354FF391CA6}" sibTransId="{4DB112BA-6270-432F-84D2-DB810488C10F}"/>
    <dgm:cxn modelId="{041D90A4-690E-429E-8CAC-A33D37F8F53C}" srcId="{E5EFE552-C30C-49BA-8B15-0EC27A59E724}" destId="{B5F2156E-C07A-4A4F-81AD-CB1B266DF60C}" srcOrd="1" destOrd="0" parTransId="{956A93E2-8DCD-4C57-A29A-C12829142D67}" sibTransId="{5A6F4D0B-2850-4DDF-AE2A-D59A985F07AD}"/>
    <dgm:cxn modelId="{A6E24533-B865-498F-B9CB-E1A3578DA92F}" type="presOf" srcId="{E5EFE552-C30C-49BA-8B15-0EC27A59E724}" destId="{F89FEA35-5876-4B4D-8E74-DC686A348F12}" srcOrd="0" destOrd="0" presId="urn:microsoft.com/office/officeart/2005/8/layout/list1"/>
    <dgm:cxn modelId="{0DF1A048-E84B-4E40-87BF-A66C849F7614}" type="presOf" srcId="{E8539430-CFD6-4902-A9FE-0F23FD8B96C1}" destId="{940E6027-F1C4-4326-9DDE-26B9191EDC15}" srcOrd="1" destOrd="0" presId="urn:microsoft.com/office/officeart/2005/8/layout/list1"/>
    <dgm:cxn modelId="{1135576F-605B-4268-B69C-0411EAA4F6A8}" type="presOf" srcId="{773CE3FA-1110-4755-95F1-E077AB3A2A47}" destId="{95137E21-BA44-45B2-85AA-28B758240CD0}" srcOrd="0" destOrd="0" presId="urn:microsoft.com/office/officeart/2005/8/layout/list1"/>
    <dgm:cxn modelId="{7D2CFBE3-4CA7-4361-A8E8-7E4CE1487CE0}" type="presOf" srcId="{6608E3F4-F709-49E2-8FFA-F6ACACD36C63}" destId="{605E17A3-8B0E-46EE-B3D3-5F2CA06E1E19}" srcOrd="0" destOrd="0" presId="urn:microsoft.com/office/officeart/2005/8/layout/list1"/>
    <dgm:cxn modelId="{5798FF92-1E3F-4A5F-94C2-BF66D4BAE104}" type="presOf" srcId="{E8539430-CFD6-4902-A9FE-0F23FD8B96C1}" destId="{4A00962A-FC3D-4AF0-AC0B-8772D9835D82}" srcOrd="0" destOrd="0" presId="urn:microsoft.com/office/officeart/2005/8/layout/list1"/>
    <dgm:cxn modelId="{69FB99FA-2F55-4ADD-896C-4915676E6BC1}" type="presOf" srcId="{54401106-F1A0-4DE3-B1EC-09316B33283D}" destId="{95137E21-BA44-45B2-85AA-28B758240CD0}" srcOrd="0" destOrd="1" presId="urn:microsoft.com/office/officeart/2005/8/layout/list1"/>
    <dgm:cxn modelId="{92A5E0A1-CFAA-4FDE-B7B2-90AC4B91FF1D}" type="presOf" srcId="{E5EFE552-C30C-49BA-8B15-0EC27A59E724}" destId="{44EB49EB-0D39-4778-BA1A-7249EC0077B9}" srcOrd="1" destOrd="0" presId="urn:microsoft.com/office/officeart/2005/8/layout/list1"/>
    <dgm:cxn modelId="{E21F4C8B-A0BE-41AF-B9E8-3ABBF9522BF0}" srcId="{E8539430-CFD6-4902-A9FE-0F23FD8B96C1}" destId="{773CE3FA-1110-4755-95F1-E077AB3A2A47}" srcOrd="0" destOrd="0" parTransId="{AE986D33-0CF4-464F-A5FB-CD0CF6EBAF90}" sibTransId="{8D6988DA-AA3B-48BA-AB03-0E43E6BB65C3}"/>
    <dgm:cxn modelId="{15F73DE6-A4CE-4EAD-88F4-88F33C11DFDC}" srcId="{6608E3F4-F709-49E2-8FFA-F6ACACD36C63}" destId="{E8539430-CFD6-4902-A9FE-0F23FD8B96C1}" srcOrd="0" destOrd="0" parTransId="{DCE172DE-4F1D-43DA-B9D8-C64F2A3691A3}" sibTransId="{0725C84F-1278-4270-B6FD-057712DEFB88}"/>
    <dgm:cxn modelId="{C2938C6E-6A6F-492C-9312-15EFF9A2EBA1}" type="presOf" srcId="{718E7EDE-D089-46AA-8DEE-9F0445E2C4BB}" destId="{EF4AD854-4A11-46CA-948A-6F0B420C3B49}" srcOrd="0" destOrd="0" presId="urn:microsoft.com/office/officeart/2005/8/layout/list1"/>
    <dgm:cxn modelId="{06E42EF5-ECA2-4D71-9AB5-913D51AF884C}" type="presOf" srcId="{EA5B9834-B535-4314-A9C2-62AA5B6EB398}" destId="{EF4AD854-4A11-46CA-948A-6F0B420C3B49}" srcOrd="0" destOrd="2" presId="urn:microsoft.com/office/officeart/2005/8/layout/list1"/>
    <dgm:cxn modelId="{52E80748-F609-4BF7-A492-378107FEE4C6}" srcId="{E5EFE552-C30C-49BA-8B15-0EC27A59E724}" destId="{718E7EDE-D089-46AA-8DEE-9F0445E2C4BB}" srcOrd="0" destOrd="0" parTransId="{78D9BFCA-F6BD-4A5E-9BAC-6C5BE5F683D1}" sibTransId="{D73B7F63-3E1F-4DF3-ACC6-74C28A657BE7}"/>
    <dgm:cxn modelId="{32629146-BC5A-483C-A59C-586F87BA7789}" srcId="{E5EFE552-C30C-49BA-8B15-0EC27A59E724}" destId="{EA5B9834-B535-4314-A9C2-62AA5B6EB398}" srcOrd="2" destOrd="0" parTransId="{11CD3B48-CBD9-48FD-A936-93C927768386}" sibTransId="{CA687B28-185A-48D7-89A6-AE89EFD91B76}"/>
    <dgm:cxn modelId="{F6297BEE-D84F-4A4E-8544-3EA62055A68F}" type="presOf" srcId="{B5F2156E-C07A-4A4F-81AD-CB1B266DF60C}" destId="{EF4AD854-4A11-46CA-948A-6F0B420C3B49}" srcOrd="0" destOrd="1" presId="urn:microsoft.com/office/officeart/2005/8/layout/list1"/>
    <dgm:cxn modelId="{44DE7EA1-B426-4F6F-BA97-FDF235B99BC7}" srcId="{E8539430-CFD6-4902-A9FE-0F23FD8B96C1}" destId="{54401106-F1A0-4DE3-B1EC-09316B33283D}" srcOrd="1" destOrd="0" parTransId="{E4D10ABE-DF84-4CDF-88A1-9D008C4BDFAF}" sibTransId="{AD188F72-4927-475B-B54E-DDEC00F3063B}"/>
    <dgm:cxn modelId="{BEF9F285-7195-4547-B36A-5B12FF284BD1}" type="presParOf" srcId="{605E17A3-8B0E-46EE-B3D3-5F2CA06E1E19}" destId="{74DD4516-9707-41E8-8513-50F98ED48324}" srcOrd="0" destOrd="0" presId="urn:microsoft.com/office/officeart/2005/8/layout/list1"/>
    <dgm:cxn modelId="{688120BA-F72A-4700-B8D0-A5EC3907C412}" type="presParOf" srcId="{74DD4516-9707-41E8-8513-50F98ED48324}" destId="{4A00962A-FC3D-4AF0-AC0B-8772D9835D82}" srcOrd="0" destOrd="0" presId="urn:microsoft.com/office/officeart/2005/8/layout/list1"/>
    <dgm:cxn modelId="{447B1244-4CAE-4A74-A7ED-EE9BD5042734}" type="presParOf" srcId="{74DD4516-9707-41E8-8513-50F98ED48324}" destId="{940E6027-F1C4-4326-9DDE-26B9191EDC15}" srcOrd="1" destOrd="0" presId="urn:microsoft.com/office/officeart/2005/8/layout/list1"/>
    <dgm:cxn modelId="{9D11F3D9-7B91-4328-8E19-12DC605D6AB2}" type="presParOf" srcId="{605E17A3-8B0E-46EE-B3D3-5F2CA06E1E19}" destId="{DAD7B78A-3E70-419A-8C93-B9D496FEB523}" srcOrd="1" destOrd="0" presId="urn:microsoft.com/office/officeart/2005/8/layout/list1"/>
    <dgm:cxn modelId="{C1699AC8-370B-4497-80A9-C964A0B4B0E9}" type="presParOf" srcId="{605E17A3-8B0E-46EE-B3D3-5F2CA06E1E19}" destId="{95137E21-BA44-45B2-85AA-28B758240CD0}" srcOrd="2" destOrd="0" presId="urn:microsoft.com/office/officeart/2005/8/layout/list1"/>
    <dgm:cxn modelId="{5A861BBD-CF3A-442F-A372-66D4ECC47F1C}" type="presParOf" srcId="{605E17A3-8B0E-46EE-B3D3-5F2CA06E1E19}" destId="{94F147F0-B6F7-44D9-A1E6-0D4952C6F62F}" srcOrd="3" destOrd="0" presId="urn:microsoft.com/office/officeart/2005/8/layout/list1"/>
    <dgm:cxn modelId="{215532FC-A258-456E-A06E-B030E203CD8C}" type="presParOf" srcId="{605E17A3-8B0E-46EE-B3D3-5F2CA06E1E19}" destId="{7B873100-964F-4335-BB64-444D44901410}" srcOrd="4" destOrd="0" presId="urn:microsoft.com/office/officeart/2005/8/layout/list1"/>
    <dgm:cxn modelId="{B92B6F35-56E7-4911-B9E5-A2221173BE11}" type="presParOf" srcId="{7B873100-964F-4335-BB64-444D44901410}" destId="{F89FEA35-5876-4B4D-8E74-DC686A348F12}" srcOrd="0" destOrd="0" presId="urn:microsoft.com/office/officeart/2005/8/layout/list1"/>
    <dgm:cxn modelId="{FCECB1F3-0772-45EB-8DF0-67B69AE1665F}" type="presParOf" srcId="{7B873100-964F-4335-BB64-444D44901410}" destId="{44EB49EB-0D39-4778-BA1A-7249EC0077B9}" srcOrd="1" destOrd="0" presId="urn:microsoft.com/office/officeart/2005/8/layout/list1"/>
    <dgm:cxn modelId="{DB6A7D66-01C6-4597-88FB-9920A259EE6E}" type="presParOf" srcId="{605E17A3-8B0E-46EE-B3D3-5F2CA06E1E19}" destId="{3586AD48-986E-4CEE-B28E-98ED609B6C5B}" srcOrd="5" destOrd="0" presId="urn:microsoft.com/office/officeart/2005/8/layout/list1"/>
    <dgm:cxn modelId="{6AC3F511-286F-4478-AB7D-A01DB5BCEF11}" type="presParOf" srcId="{605E17A3-8B0E-46EE-B3D3-5F2CA06E1E19}" destId="{EF4AD854-4A11-46CA-948A-6F0B420C3B49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5EF4D6B-E76D-4185-AF51-0153F7AFE6A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49E93F2F-AF05-469A-8A14-3C3384B8A0AA}">
      <dgm:prSet/>
      <dgm:spPr/>
      <dgm:t>
        <a:bodyPr/>
        <a:lstStyle/>
        <a:p>
          <a:pPr rtl="0" eaLnBrk="1" latinLnBrk="0" hangingPunct="1"/>
          <a:r>
            <a:rPr lang="cs-CZ"/>
            <a:t>(3) Jde-li o:</a:t>
          </a:r>
        </a:p>
      </dgm:t>
    </dgm:pt>
    <dgm:pt modelId="{0353D4A3-30C5-455F-9898-8A226EF8104F}" type="parTrans" cxnId="{03AFC3A3-C419-4D4D-90AE-C80F54E884F9}">
      <dgm:prSet/>
      <dgm:spPr/>
      <dgm:t>
        <a:bodyPr/>
        <a:lstStyle/>
        <a:p>
          <a:endParaRPr lang="cs-CZ"/>
        </a:p>
      </dgm:t>
    </dgm:pt>
    <dgm:pt modelId="{09C0D772-3C1F-44C4-96A2-DD7F9173D0A0}" type="sibTrans" cxnId="{03AFC3A3-C419-4D4D-90AE-C80F54E884F9}">
      <dgm:prSet/>
      <dgm:spPr/>
      <dgm:t>
        <a:bodyPr/>
        <a:lstStyle/>
        <a:p>
          <a:endParaRPr lang="cs-CZ"/>
        </a:p>
      </dgm:t>
    </dgm:pt>
    <dgm:pt modelId="{23A9F91F-3CAE-4780-BBF1-8437435AE000}">
      <dgm:prSet/>
      <dgm:spPr/>
      <dgm:t>
        <a:bodyPr/>
        <a:lstStyle/>
        <a:p>
          <a:pPr rtl="0" eaLnBrk="1" latinLnBrk="0" hangingPunct="1"/>
          <a:r>
            <a:rPr lang="cs-CZ" dirty="0"/>
            <a:t>zdravotní služby, které spočívají v poskytnutí neodkladné péče, nebo akutní péče, a </a:t>
          </a:r>
        </a:p>
      </dgm:t>
    </dgm:pt>
    <dgm:pt modelId="{DA7DFDF6-C26B-432A-8ABA-F68A98AF61CD}" type="parTrans" cxnId="{E9F949A6-0B2E-43BB-9E9D-64E2926CA1A0}">
      <dgm:prSet/>
      <dgm:spPr/>
      <dgm:t>
        <a:bodyPr/>
        <a:lstStyle/>
        <a:p>
          <a:endParaRPr lang="cs-CZ"/>
        </a:p>
      </dgm:t>
    </dgm:pt>
    <dgm:pt modelId="{7117A198-FBF7-4060-A42C-148945B3384F}" type="sibTrans" cxnId="{E9F949A6-0B2E-43BB-9E9D-64E2926CA1A0}">
      <dgm:prSet/>
      <dgm:spPr/>
      <dgm:t>
        <a:bodyPr/>
        <a:lstStyle/>
        <a:p>
          <a:endParaRPr lang="cs-CZ"/>
        </a:p>
      </dgm:t>
    </dgm:pt>
    <dgm:pt modelId="{629C95F7-39F9-416F-B699-745B73C7B4A0}">
      <dgm:prSet/>
      <dgm:spPr/>
      <dgm:t>
        <a:bodyPr/>
        <a:lstStyle/>
        <a:p>
          <a:pPr rtl="0" eaLnBrk="1" latinLnBrk="0" hangingPunct="1"/>
          <a:r>
            <a:rPr lang="cs-CZ" dirty="0"/>
            <a:t>souhlas zákonného zástupce nelze získat bez zbytečného odkladu, </a:t>
          </a:r>
        </a:p>
      </dgm:t>
    </dgm:pt>
    <dgm:pt modelId="{D5DF17BB-411D-43AD-B4C8-EFE36BAEDE90}" type="parTrans" cxnId="{F94F8BE6-EF7B-46CB-A4C5-D8F0434F2947}">
      <dgm:prSet/>
      <dgm:spPr/>
      <dgm:t>
        <a:bodyPr/>
        <a:lstStyle/>
        <a:p>
          <a:endParaRPr lang="cs-CZ"/>
        </a:p>
      </dgm:t>
    </dgm:pt>
    <dgm:pt modelId="{3CD3A0C3-3A66-49A0-BA16-93E83F8E1609}" type="sibTrans" cxnId="{F94F8BE6-EF7B-46CB-A4C5-D8F0434F2947}">
      <dgm:prSet/>
      <dgm:spPr/>
      <dgm:t>
        <a:bodyPr/>
        <a:lstStyle/>
        <a:p>
          <a:endParaRPr lang="cs-CZ"/>
        </a:p>
      </dgm:t>
    </dgm:pt>
    <dgm:pt modelId="{4241F343-65AD-409D-989A-66573CA12F1F}">
      <dgm:prSet/>
      <dgm:spPr/>
      <dgm:t>
        <a:bodyPr/>
        <a:lstStyle/>
        <a:p>
          <a:pPr rtl="0" eaLnBrk="1" latinLnBrk="0" hangingPunct="1"/>
          <a:r>
            <a:rPr lang="cs-CZ"/>
            <a:t>rozhodne o jejich poskytnutí ošetřující zdravotnický pracovník. To neplatí, lze-li zdravotní služby poskytnout podle na základě souhlasu nezletilého pacienta.</a:t>
          </a:r>
        </a:p>
      </dgm:t>
    </dgm:pt>
    <dgm:pt modelId="{F99ABD3D-CC70-4FF9-8368-C4CD022CDF43}" type="parTrans" cxnId="{46AF3ED7-5377-40E5-94E1-BDD93D27A022}">
      <dgm:prSet/>
      <dgm:spPr/>
      <dgm:t>
        <a:bodyPr/>
        <a:lstStyle/>
        <a:p>
          <a:endParaRPr lang="cs-CZ"/>
        </a:p>
      </dgm:t>
    </dgm:pt>
    <dgm:pt modelId="{F90B26D4-A727-4DE0-85F5-B0DC5E3F3640}" type="sibTrans" cxnId="{46AF3ED7-5377-40E5-94E1-BDD93D27A022}">
      <dgm:prSet/>
      <dgm:spPr/>
      <dgm:t>
        <a:bodyPr/>
        <a:lstStyle/>
        <a:p>
          <a:endParaRPr lang="cs-CZ"/>
        </a:p>
      </dgm:t>
    </dgm:pt>
    <dgm:pt modelId="{518A031B-6D14-40D0-A900-7DDBA1AC386B}" type="pres">
      <dgm:prSet presAssocID="{35EF4D6B-E76D-4185-AF51-0153F7AFE6A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DB646980-2A95-425D-B6AE-E25D9757C795}" type="pres">
      <dgm:prSet presAssocID="{49E93F2F-AF05-469A-8A14-3C3384B8A0AA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EC2282A-834E-466D-A397-954803EE24BE}" type="pres">
      <dgm:prSet presAssocID="{49E93F2F-AF05-469A-8A14-3C3384B8A0AA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6D877C8-C281-4A77-9689-329F7B525AC9}" type="pres">
      <dgm:prSet presAssocID="{4241F343-65AD-409D-989A-66573CA12F1F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88940D29-8ED9-4F71-B72F-86206086CF51}" type="presOf" srcId="{629C95F7-39F9-416F-B699-745B73C7B4A0}" destId="{DEC2282A-834E-466D-A397-954803EE24BE}" srcOrd="0" destOrd="1" presId="urn:microsoft.com/office/officeart/2005/8/layout/vList2"/>
    <dgm:cxn modelId="{03AFC3A3-C419-4D4D-90AE-C80F54E884F9}" srcId="{35EF4D6B-E76D-4185-AF51-0153F7AFE6AB}" destId="{49E93F2F-AF05-469A-8A14-3C3384B8A0AA}" srcOrd="0" destOrd="0" parTransId="{0353D4A3-30C5-455F-9898-8A226EF8104F}" sibTransId="{09C0D772-3C1F-44C4-96A2-DD7F9173D0A0}"/>
    <dgm:cxn modelId="{46AF3ED7-5377-40E5-94E1-BDD93D27A022}" srcId="{35EF4D6B-E76D-4185-AF51-0153F7AFE6AB}" destId="{4241F343-65AD-409D-989A-66573CA12F1F}" srcOrd="1" destOrd="0" parTransId="{F99ABD3D-CC70-4FF9-8368-C4CD022CDF43}" sibTransId="{F90B26D4-A727-4DE0-85F5-B0DC5E3F3640}"/>
    <dgm:cxn modelId="{BC94E42F-9ED0-4C0D-B915-9D63B50AE613}" type="presOf" srcId="{23A9F91F-3CAE-4780-BBF1-8437435AE000}" destId="{DEC2282A-834E-466D-A397-954803EE24BE}" srcOrd="0" destOrd="0" presId="urn:microsoft.com/office/officeart/2005/8/layout/vList2"/>
    <dgm:cxn modelId="{F94F8BE6-EF7B-46CB-A4C5-D8F0434F2947}" srcId="{49E93F2F-AF05-469A-8A14-3C3384B8A0AA}" destId="{629C95F7-39F9-416F-B699-745B73C7B4A0}" srcOrd="1" destOrd="0" parTransId="{D5DF17BB-411D-43AD-B4C8-EFE36BAEDE90}" sibTransId="{3CD3A0C3-3A66-49A0-BA16-93E83F8E1609}"/>
    <dgm:cxn modelId="{2518B117-3892-40CD-8DF6-5A19DE8DF7C7}" type="presOf" srcId="{35EF4D6B-E76D-4185-AF51-0153F7AFE6AB}" destId="{518A031B-6D14-40D0-A900-7DDBA1AC386B}" srcOrd="0" destOrd="0" presId="urn:microsoft.com/office/officeart/2005/8/layout/vList2"/>
    <dgm:cxn modelId="{59C53ED3-270E-4804-87EF-0E4A55150F3B}" type="presOf" srcId="{4241F343-65AD-409D-989A-66573CA12F1F}" destId="{96D877C8-C281-4A77-9689-329F7B525AC9}" srcOrd="0" destOrd="0" presId="urn:microsoft.com/office/officeart/2005/8/layout/vList2"/>
    <dgm:cxn modelId="{BC07BB00-D2BC-4AC2-A7A1-B8E364157897}" type="presOf" srcId="{49E93F2F-AF05-469A-8A14-3C3384B8A0AA}" destId="{DB646980-2A95-425D-B6AE-E25D9757C795}" srcOrd="0" destOrd="0" presId="urn:microsoft.com/office/officeart/2005/8/layout/vList2"/>
    <dgm:cxn modelId="{E9F949A6-0B2E-43BB-9E9D-64E2926CA1A0}" srcId="{49E93F2F-AF05-469A-8A14-3C3384B8A0AA}" destId="{23A9F91F-3CAE-4780-BBF1-8437435AE000}" srcOrd="0" destOrd="0" parTransId="{DA7DFDF6-C26B-432A-8ABA-F68A98AF61CD}" sibTransId="{7117A198-FBF7-4060-A42C-148945B3384F}"/>
    <dgm:cxn modelId="{33DAA1F7-4E88-423A-A5DD-C829914B2D02}" type="presParOf" srcId="{518A031B-6D14-40D0-A900-7DDBA1AC386B}" destId="{DB646980-2A95-425D-B6AE-E25D9757C795}" srcOrd="0" destOrd="0" presId="urn:microsoft.com/office/officeart/2005/8/layout/vList2"/>
    <dgm:cxn modelId="{4101D117-C0D2-4503-9899-E1BF94361392}" type="presParOf" srcId="{518A031B-6D14-40D0-A900-7DDBA1AC386B}" destId="{DEC2282A-834E-466D-A397-954803EE24BE}" srcOrd="1" destOrd="0" presId="urn:microsoft.com/office/officeart/2005/8/layout/vList2"/>
    <dgm:cxn modelId="{FCD9A59B-2AB3-45B0-8994-E35C4FFAD329}" type="presParOf" srcId="{518A031B-6D14-40D0-A900-7DDBA1AC386B}" destId="{96D877C8-C281-4A77-9689-329F7B525AC9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4B19F137-A5D4-43F7-ABC1-58B0B54E810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D755D7CA-4318-4CC2-B9E6-E5C3C95AE31E}">
      <dgm:prSet/>
      <dgm:spPr/>
      <dgm:t>
        <a:bodyPr/>
        <a:lstStyle/>
        <a:p>
          <a:pPr rtl="0" eaLnBrk="1" latinLnBrk="0" hangingPunct="1"/>
          <a:r>
            <a:rPr lang="cs-CZ"/>
            <a:t>(3) Pacientovi lze bez jeho souhlasu poskytnout pouze neodkladnou péči, a to v případě</a:t>
          </a:r>
        </a:p>
      </dgm:t>
    </dgm:pt>
    <dgm:pt modelId="{D5872F0B-F927-4D8F-87BD-3FC7EB896B53}" type="parTrans" cxnId="{FE571610-D73C-43C0-B8C6-4D825E7370A8}">
      <dgm:prSet/>
      <dgm:spPr/>
      <dgm:t>
        <a:bodyPr/>
        <a:lstStyle/>
        <a:p>
          <a:endParaRPr lang="cs-CZ"/>
        </a:p>
      </dgm:t>
    </dgm:pt>
    <dgm:pt modelId="{8468A055-3AFD-4590-9E69-0F37533DA130}" type="sibTrans" cxnId="{FE571610-D73C-43C0-B8C6-4D825E7370A8}">
      <dgm:prSet/>
      <dgm:spPr/>
      <dgm:t>
        <a:bodyPr/>
        <a:lstStyle/>
        <a:p>
          <a:endParaRPr lang="cs-CZ"/>
        </a:p>
      </dgm:t>
    </dgm:pt>
    <dgm:pt modelId="{AD7C61D8-891D-4CB6-9643-47DA7A71B09F}">
      <dgm:prSet/>
      <dgm:spPr/>
      <dgm:t>
        <a:bodyPr/>
        <a:lstStyle/>
        <a:p>
          <a:pPr rtl="0" eaLnBrk="1" latinLnBrk="0" hangingPunct="1"/>
          <a:r>
            <a:rPr lang="cs-CZ"/>
            <a:t>a) kdy zdravotní stav neumožňuje pacientovi tento souhlas vyslovit; tím není dotčeno dříve vyslovené přání podle § 36, nebo</a:t>
          </a:r>
        </a:p>
      </dgm:t>
    </dgm:pt>
    <dgm:pt modelId="{9806E370-3097-4DAC-9C82-1B375662F3A2}" type="parTrans" cxnId="{2A4955A7-AEFD-445F-9313-2D2302912AB4}">
      <dgm:prSet/>
      <dgm:spPr/>
      <dgm:t>
        <a:bodyPr/>
        <a:lstStyle/>
        <a:p>
          <a:endParaRPr lang="cs-CZ"/>
        </a:p>
      </dgm:t>
    </dgm:pt>
    <dgm:pt modelId="{8DE73DA6-7274-4F5B-81D4-AE527980EF99}" type="sibTrans" cxnId="{2A4955A7-AEFD-445F-9313-2D2302912AB4}">
      <dgm:prSet/>
      <dgm:spPr/>
      <dgm:t>
        <a:bodyPr/>
        <a:lstStyle/>
        <a:p>
          <a:endParaRPr lang="cs-CZ"/>
        </a:p>
      </dgm:t>
    </dgm:pt>
    <dgm:pt modelId="{473D3003-CAF3-48C8-809C-1F30B6D3E3D6}">
      <dgm:prSet/>
      <dgm:spPr/>
      <dgm:t>
        <a:bodyPr/>
        <a:lstStyle/>
        <a:p>
          <a:pPr rtl="0" eaLnBrk="1" latinLnBrk="0" hangingPunct="1"/>
          <a:r>
            <a:rPr lang="cs-CZ"/>
            <a:t>b) léčby vážné duševní poruchy, pokud by v důsledku jejího neléčení došlo se vší pravděpodobností k vážnému poškození zdraví pacienta.</a:t>
          </a:r>
        </a:p>
      </dgm:t>
    </dgm:pt>
    <dgm:pt modelId="{7FC570B7-A988-401B-99F7-3B969176E20E}" type="parTrans" cxnId="{EBFB1961-FFAD-4CB6-B9E6-57C5FF235647}">
      <dgm:prSet/>
      <dgm:spPr/>
      <dgm:t>
        <a:bodyPr/>
        <a:lstStyle/>
        <a:p>
          <a:endParaRPr lang="cs-CZ"/>
        </a:p>
      </dgm:t>
    </dgm:pt>
    <dgm:pt modelId="{75EE1362-1343-476F-841F-25DB1DBE473D}" type="sibTrans" cxnId="{EBFB1961-FFAD-4CB6-B9E6-57C5FF235647}">
      <dgm:prSet/>
      <dgm:spPr/>
      <dgm:t>
        <a:bodyPr/>
        <a:lstStyle/>
        <a:p>
          <a:endParaRPr lang="cs-CZ"/>
        </a:p>
      </dgm:t>
    </dgm:pt>
    <dgm:pt modelId="{011E4EEB-D548-495B-9C25-DC15B09B0645}">
      <dgm:prSet/>
      <dgm:spPr/>
      <dgm:t>
        <a:bodyPr/>
        <a:lstStyle/>
        <a:p>
          <a:pPr rtl="0" eaLnBrk="1" latinLnBrk="0" hangingPunct="1"/>
          <a:r>
            <a:rPr lang="cs-CZ"/>
            <a:t>(4) Nezletilému pacientovi nebo pacientovi s omezenou svéprávností lze bez souhlasu poskytnout neodkladnou péči, jde-li o</a:t>
          </a:r>
        </a:p>
      </dgm:t>
    </dgm:pt>
    <dgm:pt modelId="{86C0291E-FCC4-4BB6-B191-01D5592C9AC9}" type="parTrans" cxnId="{AF391954-6BE5-42B7-AFA2-1967D25D0FFE}">
      <dgm:prSet/>
      <dgm:spPr/>
      <dgm:t>
        <a:bodyPr/>
        <a:lstStyle/>
        <a:p>
          <a:endParaRPr lang="cs-CZ"/>
        </a:p>
      </dgm:t>
    </dgm:pt>
    <dgm:pt modelId="{FF6295C4-E0AD-4452-A750-804F6CF9566A}" type="sibTrans" cxnId="{AF391954-6BE5-42B7-AFA2-1967D25D0FFE}">
      <dgm:prSet/>
      <dgm:spPr/>
      <dgm:t>
        <a:bodyPr/>
        <a:lstStyle/>
        <a:p>
          <a:endParaRPr lang="cs-CZ"/>
        </a:p>
      </dgm:t>
    </dgm:pt>
    <dgm:pt modelId="{4876B0BD-DE9A-4E18-8997-174D23D645B5}">
      <dgm:prSet/>
      <dgm:spPr/>
      <dgm:t>
        <a:bodyPr/>
        <a:lstStyle/>
        <a:p>
          <a:pPr rtl="0" eaLnBrk="1" latinLnBrk="0" hangingPunct="1"/>
          <a:r>
            <a:rPr lang="cs-CZ"/>
            <a:t>a) případy podle odstavce 3 písm. b), nebo</a:t>
          </a:r>
        </a:p>
      </dgm:t>
    </dgm:pt>
    <dgm:pt modelId="{DF240207-D7AF-4EA6-A660-F34184898517}" type="parTrans" cxnId="{8FDB002D-706E-4A76-BF9F-F016EB930981}">
      <dgm:prSet/>
      <dgm:spPr/>
      <dgm:t>
        <a:bodyPr/>
        <a:lstStyle/>
        <a:p>
          <a:endParaRPr lang="cs-CZ"/>
        </a:p>
      </dgm:t>
    </dgm:pt>
    <dgm:pt modelId="{741C8E7A-CC36-438F-93F8-28F5FC53F2ED}" type="sibTrans" cxnId="{8FDB002D-706E-4A76-BF9F-F016EB930981}">
      <dgm:prSet/>
      <dgm:spPr/>
      <dgm:t>
        <a:bodyPr/>
        <a:lstStyle/>
        <a:p>
          <a:endParaRPr lang="cs-CZ"/>
        </a:p>
      </dgm:t>
    </dgm:pt>
    <dgm:pt modelId="{8A39C9A6-9CE8-40EF-8447-8D710A7B2C75}">
      <dgm:prSet/>
      <dgm:spPr/>
      <dgm:t>
        <a:bodyPr/>
        <a:lstStyle/>
        <a:p>
          <a:pPr rtl="0" eaLnBrk="1" latinLnBrk="0" hangingPunct="1"/>
          <a:r>
            <a:rPr lang="cs-CZ"/>
            <a:t>b) zdravotní služby nezbytné k záchraně života nebo zamezení vážného poškození zdraví.</a:t>
          </a:r>
        </a:p>
      </dgm:t>
    </dgm:pt>
    <dgm:pt modelId="{6E3DA9E6-AC4E-4F1B-898D-A8652F0011C5}" type="parTrans" cxnId="{B82C6400-8C20-4F22-8D09-743F93D337BE}">
      <dgm:prSet/>
      <dgm:spPr/>
      <dgm:t>
        <a:bodyPr/>
        <a:lstStyle/>
        <a:p>
          <a:endParaRPr lang="cs-CZ"/>
        </a:p>
      </dgm:t>
    </dgm:pt>
    <dgm:pt modelId="{8281B9A8-DB3B-42D3-975C-AE412D3502C6}" type="sibTrans" cxnId="{B82C6400-8C20-4F22-8D09-743F93D337BE}">
      <dgm:prSet/>
      <dgm:spPr/>
      <dgm:t>
        <a:bodyPr/>
        <a:lstStyle/>
        <a:p>
          <a:endParaRPr lang="cs-CZ"/>
        </a:p>
      </dgm:t>
    </dgm:pt>
    <dgm:pt modelId="{A0FB37C4-A146-439F-9E21-835C0B771478}" type="pres">
      <dgm:prSet presAssocID="{4B19F137-A5D4-43F7-ABC1-58B0B54E810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8A006FA2-AE22-4D6C-96B2-60AA3DFF8D8F}" type="pres">
      <dgm:prSet presAssocID="{D755D7CA-4318-4CC2-B9E6-E5C3C95AE31E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33A9B19-D1E6-4281-8BDE-A80EEFBD8DA6}" type="pres">
      <dgm:prSet presAssocID="{D755D7CA-4318-4CC2-B9E6-E5C3C95AE31E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4C3C729-C75A-4BE6-8EF2-CA7EC77CF9EB}" type="pres">
      <dgm:prSet presAssocID="{011E4EEB-D548-495B-9C25-DC15B09B0645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77CA8ED-CD96-4FC2-A2AF-626FBC4C20D8}" type="pres">
      <dgm:prSet presAssocID="{011E4EEB-D548-495B-9C25-DC15B09B0645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2A4955A7-AEFD-445F-9313-2D2302912AB4}" srcId="{D755D7CA-4318-4CC2-B9E6-E5C3C95AE31E}" destId="{AD7C61D8-891D-4CB6-9643-47DA7A71B09F}" srcOrd="0" destOrd="0" parTransId="{9806E370-3097-4DAC-9C82-1B375662F3A2}" sibTransId="{8DE73DA6-7274-4F5B-81D4-AE527980EF99}"/>
    <dgm:cxn modelId="{FA82C0FC-C780-483C-A2B2-21F2D2F450C9}" type="presOf" srcId="{011E4EEB-D548-495B-9C25-DC15B09B0645}" destId="{04C3C729-C75A-4BE6-8EF2-CA7EC77CF9EB}" srcOrd="0" destOrd="0" presId="urn:microsoft.com/office/officeart/2005/8/layout/vList2"/>
    <dgm:cxn modelId="{EBAA0D6B-7FC3-4CDB-BCEE-A7BD7E4A6110}" type="presOf" srcId="{4876B0BD-DE9A-4E18-8997-174D23D645B5}" destId="{377CA8ED-CD96-4FC2-A2AF-626FBC4C20D8}" srcOrd="0" destOrd="0" presId="urn:microsoft.com/office/officeart/2005/8/layout/vList2"/>
    <dgm:cxn modelId="{7180788A-9351-4124-A354-D77AE7AABCB6}" type="presOf" srcId="{AD7C61D8-891D-4CB6-9643-47DA7A71B09F}" destId="{533A9B19-D1E6-4281-8BDE-A80EEFBD8DA6}" srcOrd="0" destOrd="0" presId="urn:microsoft.com/office/officeart/2005/8/layout/vList2"/>
    <dgm:cxn modelId="{B8449F25-1B05-488A-8E82-CBD84F2AC978}" type="presOf" srcId="{D755D7CA-4318-4CC2-B9E6-E5C3C95AE31E}" destId="{8A006FA2-AE22-4D6C-96B2-60AA3DFF8D8F}" srcOrd="0" destOrd="0" presId="urn:microsoft.com/office/officeart/2005/8/layout/vList2"/>
    <dgm:cxn modelId="{AF391954-6BE5-42B7-AFA2-1967D25D0FFE}" srcId="{4B19F137-A5D4-43F7-ABC1-58B0B54E8103}" destId="{011E4EEB-D548-495B-9C25-DC15B09B0645}" srcOrd="1" destOrd="0" parTransId="{86C0291E-FCC4-4BB6-B191-01D5592C9AC9}" sibTransId="{FF6295C4-E0AD-4452-A750-804F6CF9566A}"/>
    <dgm:cxn modelId="{B35EE273-A0DC-4DC9-909B-C0F1E6776D64}" type="presOf" srcId="{4B19F137-A5D4-43F7-ABC1-58B0B54E8103}" destId="{A0FB37C4-A146-439F-9E21-835C0B771478}" srcOrd="0" destOrd="0" presId="urn:microsoft.com/office/officeart/2005/8/layout/vList2"/>
    <dgm:cxn modelId="{EBFB1961-FFAD-4CB6-B9E6-57C5FF235647}" srcId="{D755D7CA-4318-4CC2-B9E6-E5C3C95AE31E}" destId="{473D3003-CAF3-48C8-809C-1F30B6D3E3D6}" srcOrd="1" destOrd="0" parTransId="{7FC570B7-A988-401B-99F7-3B969176E20E}" sibTransId="{75EE1362-1343-476F-841F-25DB1DBE473D}"/>
    <dgm:cxn modelId="{38EAA399-7211-48B4-B1D3-BC31167723E5}" type="presOf" srcId="{8A39C9A6-9CE8-40EF-8447-8D710A7B2C75}" destId="{377CA8ED-CD96-4FC2-A2AF-626FBC4C20D8}" srcOrd="0" destOrd="1" presId="urn:microsoft.com/office/officeart/2005/8/layout/vList2"/>
    <dgm:cxn modelId="{B82C6400-8C20-4F22-8D09-743F93D337BE}" srcId="{011E4EEB-D548-495B-9C25-DC15B09B0645}" destId="{8A39C9A6-9CE8-40EF-8447-8D710A7B2C75}" srcOrd="1" destOrd="0" parTransId="{6E3DA9E6-AC4E-4F1B-898D-A8652F0011C5}" sibTransId="{8281B9A8-DB3B-42D3-975C-AE412D3502C6}"/>
    <dgm:cxn modelId="{57F77601-BA7A-4D93-974B-CB5BB8CA919C}" type="presOf" srcId="{473D3003-CAF3-48C8-809C-1F30B6D3E3D6}" destId="{533A9B19-D1E6-4281-8BDE-A80EEFBD8DA6}" srcOrd="0" destOrd="1" presId="urn:microsoft.com/office/officeart/2005/8/layout/vList2"/>
    <dgm:cxn modelId="{FE571610-D73C-43C0-B8C6-4D825E7370A8}" srcId="{4B19F137-A5D4-43F7-ABC1-58B0B54E8103}" destId="{D755D7CA-4318-4CC2-B9E6-E5C3C95AE31E}" srcOrd="0" destOrd="0" parTransId="{D5872F0B-F927-4D8F-87BD-3FC7EB896B53}" sibTransId="{8468A055-3AFD-4590-9E69-0F37533DA130}"/>
    <dgm:cxn modelId="{8FDB002D-706E-4A76-BF9F-F016EB930981}" srcId="{011E4EEB-D548-495B-9C25-DC15B09B0645}" destId="{4876B0BD-DE9A-4E18-8997-174D23D645B5}" srcOrd="0" destOrd="0" parTransId="{DF240207-D7AF-4EA6-A660-F34184898517}" sibTransId="{741C8E7A-CC36-438F-93F8-28F5FC53F2ED}"/>
    <dgm:cxn modelId="{D4640D82-70A3-41AC-83E8-D5798B16C6E7}" type="presParOf" srcId="{A0FB37C4-A146-439F-9E21-835C0B771478}" destId="{8A006FA2-AE22-4D6C-96B2-60AA3DFF8D8F}" srcOrd="0" destOrd="0" presId="urn:microsoft.com/office/officeart/2005/8/layout/vList2"/>
    <dgm:cxn modelId="{A7427719-B117-4397-9978-D3CC0E1A261C}" type="presParOf" srcId="{A0FB37C4-A146-439F-9E21-835C0B771478}" destId="{533A9B19-D1E6-4281-8BDE-A80EEFBD8DA6}" srcOrd="1" destOrd="0" presId="urn:microsoft.com/office/officeart/2005/8/layout/vList2"/>
    <dgm:cxn modelId="{3375C353-180A-4E92-B085-6E1968C9F1E6}" type="presParOf" srcId="{A0FB37C4-A146-439F-9E21-835C0B771478}" destId="{04C3C729-C75A-4BE6-8EF2-CA7EC77CF9EB}" srcOrd="2" destOrd="0" presId="urn:microsoft.com/office/officeart/2005/8/layout/vList2"/>
    <dgm:cxn modelId="{44B6BAB9-8FC4-4836-8C34-3689ACC3DF9D}" type="presParOf" srcId="{A0FB37C4-A146-439F-9E21-835C0B771478}" destId="{377CA8ED-CD96-4FC2-A2AF-626FBC4C20D8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CD48DA19-D398-4FAC-84AD-D8328747C88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7EFDAFB7-6B13-4DEB-A4C2-E68DD59041B4}">
      <dgm:prSet/>
      <dgm:spPr/>
      <dgm:t>
        <a:bodyPr/>
        <a:lstStyle/>
        <a:p>
          <a:pPr rtl="0"/>
          <a:r>
            <a:rPr lang="cs-CZ"/>
            <a:t>Prohlídka těla </a:t>
          </a:r>
        </a:p>
      </dgm:t>
    </dgm:pt>
    <dgm:pt modelId="{A3C4F3FD-D681-4071-8277-F3B9100BDF3B}" type="parTrans" cxnId="{6A545C07-9A87-4815-904A-9336412FF0E5}">
      <dgm:prSet/>
      <dgm:spPr/>
      <dgm:t>
        <a:bodyPr/>
        <a:lstStyle/>
        <a:p>
          <a:endParaRPr lang="cs-CZ"/>
        </a:p>
      </dgm:t>
    </dgm:pt>
    <dgm:pt modelId="{D6E0FCB8-ED6A-4447-A595-D83812B1F8D6}" type="sibTrans" cxnId="{6A545C07-9A87-4815-904A-9336412FF0E5}">
      <dgm:prSet/>
      <dgm:spPr/>
      <dgm:t>
        <a:bodyPr/>
        <a:lstStyle/>
        <a:p>
          <a:endParaRPr lang="cs-CZ"/>
        </a:p>
      </dgm:t>
    </dgm:pt>
    <dgm:pt modelId="{21B51A68-0EF6-4A62-A5B2-2C77B3AE8F6A}">
      <dgm:prSet/>
      <dgm:spPr/>
      <dgm:t>
        <a:bodyPr/>
        <a:lstStyle/>
        <a:p>
          <a:pPr rtl="0"/>
          <a:r>
            <a:rPr lang="cs-CZ"/>
            <a:t>třeba provést vždy; jejím účelem je zjistit smrt osoby, pravděpodobné datum a čas úmrtí, pravděpodobnou příčinu smrti a dále určit, zda bude provedena pitva. </a:t>
          </a:r>
        </a:p>
      </dgm:t>
    </dgm:pt>
    <dgm:pt modelId="{20C3BE5D-0841-4F36-965B-C8194FD72557}" type="parTrans" cxnId="{E4725608-83FC-4323-9D41-137FC117A62F}">
      <dgm:prSet/>
      <dgm:spPr/>
      <dgm:t>
        <a:bodyPr/>
        <a:lstStyle/>
        <a:p>
          <a:endParaRPr lang="cs-CZ"/>
        </a:p>
      </dgm:t>
    </dgm:pt>
    <dgm:pt modelId="{E7BEAE7E-DDAF-4174-9A9C-026B51A0E1C6}" type="sibTrans" cxnId="{E4725608-83FC-4323-9D41-137FC117A62F}">
      <dgm:prSet/>
      <dgm:spPr/>
      <dgm:t>
        <a:bodyPr/>
        <a:lstStyle/>
        <a:p>
          <a:endParaRPr lang="cs-CZ"/>
        </a:p>
      </dgm:t>
    </dgm:pt>
    <dgm:pt modelId="{98516283-D5B4-4281-8996-CCDA6E06F497}">
      <dgm:prSet/>
      <dgm:spPr/>
      <dgm:t>
        <a:bodyPr/>
        <a:lstStyle/>
        <a:p>
          <a:pPr rtl="0"/>
          <a:r>
            <a:rPr lang="cs-CZ"/>
            <a:t>Pitva</a:t>
          </a:r>
        </a:p>
      </dgm:t>
    </dgm:pt>
    <dgm:pt modelId="{A320BD2C-5A1C-49D5-AC74-4F50C424F300}" type="parTrans" cxnId="{CE615129-33D9-4453-86E4-A228DD836517}">
      <dgm:prSet/>
      <dgm:spPr/>
      <dgm:t>
        <a:bodyPr/>
        <a:lstStyle/>
        <a:p>
          <a:endParaRPr lang="cs-CZ"/>
        </a:p>
      </dgm:t>
    </dgm:pt>
    <dgm:pt modelId="{7186D556-5829-424C-9656-A3ECE4DD7D59}" type="sibTrans" cxnId="{CE615129-33D9-4453-86E4-A228DD836517}">
      <dgm:prSet/>
      <dgm:spPr/>
      <dgm:t>
        <a:bodyPr/>
        <a:lstStyle/>
        <a:p>
          <a:endParaRPr lang="cs-CZ"/>
        </a:p>
      </dgm:t>
    </dgm:pt>
    <dgm:pt modelId="{CD773BA3-DC64-429F-AF9D-DD53CF7C1342}">
      <dgm:prSet/>
      <dgm:spPr/>
      <dgm:t>
        <a:bodyPr/>
        <a:lstStyle/>
        <a:p>
          <a:pPr rtl="0"/>
          <a:r>
            <a:rPr lang="cs-CZ" b="1" dirty="0"/>
            <a:t>patologicko-anatomické, </a:t>
          </a:r>
          <a:r>
            <a:rPr lang="cs-CZ" dirty="0"/>
            <a:t>které se provádějí za účelem zjištění základní nemoci …. a k ověření klinické diagnózy a léčebného postupu u osob zemřelých ve zdravotnickém zařízení smrtí z chorobných příčin,</a:t>
          </a:r>
        </a:p>
      </dgm:t>
    </dgm:pt>
    <dgm:pt modelId="{59954FBF-DD05-46CA-A5B7-81A1E7667B59}" type="parTrans" cxnId="{0EDBEAAC-0B4D-41D5-82AB-D35BBB18DC00}">
      <dgm:prSet/>
      <dgm:spPr/>
      <dgm:t>
        <a:bodyPr/>
        <a:lstStyle/>
        <a:p>
          <a:endParaRPr lang="cs-CZ"/>
        </a:p>
      </dgm:t>
    </dgm:pt>
    <dgm:pt modelId="{A694B945-8F9A-40B6-875E-5B5DA5A91FD4}" type="sibTrans" cxnId="{0EDBEAAC-0B4D-41D5-82AB-D35BBB18DC00}">
      <dgm:prSet/>
      <dgm:spPr/>
      <dgm:t>
        <a:bodyPr/>
        <a:lstStyle/>
        <a:p>
          <a:endParaRPr lang="cs-CZ"/>
        </a:p>
      </dgm:t>
    </dgm:pt>
    <dgm:pt modelId="{983A5220-0748-4A84-96D9-C6D6FD942CC5}">
      <dgm:prSet/>
      <dgm:spPr/>
      <dgm:t>
        <a:bodyPr/>
        <a:lstStyle/>
        <a:p>
          <a:pPr rtl="0"/>
          <a:r>
            <a:rPr lang="cs-CZ" b="1" dirty="0"/>
            <a:t>zdravotní</a:t>
          </a:r>
          <a:r>
            <a:rPr lang="cs-CZ" dirty="0"/>
            <a:t>, které se provádějí za účelem zjištění příčiny smrti a objasnění dalších ze zdravotního hlediska závažných okolností a mechanismu úmrtí u osob, které zemřely mimo zdravotnické zařízení nebo v něm náhlým, neočekávaným nebo násilným úmrtím, včetně sebevraždy,</a:t>
          </a:r>
        </a:p>
      </dgm:t>
    </dgm:pt>
    <dgm:pt modelId="{E8B4E6CD-38C9-41B4-9A60-E09A1CF428DA}" type="parTrans" cxnId="{31BAC11B-C8D8-42F6-94B8-835C50B15870}">
      <dgm:prSet/>
      <dgm:spPr/>
      <dgm:t>
        <a:bodyPr/>
        <a:lstStyle/>
        <a:p>
          <a:endParaRPr lang="cs-CZ"/>
        </a:p>
      </dgm:t>
    </dgm:pt>
    <dgm:pt modelId="{E4D3BF3E-719A-42FC-8166-DC9C94E2A4AC}" type="sibTrans" cxnId="{31BAC11B-C8D8-42F6-94B8-835C50B15870}">
      <dgm:prSet/>
      <dgm:spPr/>
      <dgm:t>
        <a:bodyPr/>
        <a:lstStyle/>
        <a:p>
          <a:endParaRPr lang="cs-CZ"/>
        </a:p>
      </dgm:t>
    </dgm:pt>
    <dgm:pt modelId="{0BE732DE-06BF-4D89-8328-827E2ABBAB3E}">
      <dgm:prSet/>
      <dgm:spPr/>
      <dgm:t>
        <a:bodyPr/>
        <a:lstStyle/>
        <a:p>
          <a:pPr rtl="0"/>
          <a:r>
            <a:rPr lang="cs-CZ" b="1" dirty="0"/>
            <a:t>soudní</a:t>
          </a:r>
          <a:r>
            <a:rPr lang="cs-CZ" dirty="0"/>
            <a:t>, které se provádějí při podezření, že úmrtí bylo způsobeno trestným činem</a:t>
          </a:r>
        </a:p>
      </dgm:t>
    </dgm:pt>
    <dgm:pt modelId="{8CE6D83C-935C-4F35-8011-C40598EC69CD}" type="parTrans" cxnId="{D2E2554D-CF6A-4BFE-8284-DC0A6CC1D08B}">
      <dgm:prSet/>
      <dgm:spPr/>
      <dgm:t>
        <a:bodyPr/>
        <a:lstStyle/>
        <a:p>
          <a:endParaRPr lang="cs-CZ"/>
        </a:p>
      </dgm:t>
    </dgm:pt>
    <dgm:pt modelId="{3EE1CC2D-0ED6-4D00-95E4-76F53EF5EB5C}" type="sibTrans" cxnId="{D2E2554D-CF6A-4BFE-8284-DC0A6CC1D08B}">
      <dgm:prSet/>
      <dgm:spPr/>
      <dgm:t>
        <a:bodyPr/>
        <a:lstStyle/>
        <a:p>
          <a:endParaRPr lang="cs-CZ"/>
        </a:p>
      </dgm:t>
    </dgm:pt>
    <dgm:pt modelId="{B01E161C-021A-40E9-A70B-0464F5982EB5}">
      <dgm:prSet/>
      <dgm:spPr/>
      <dgm:t>
        <a:bodyPr/>
        <a:lstStyle/>
        <a:p>
          <a:pPr rtl="0"/>
          <a:r>
            <a:rPr lang="cs-CZ" b="1" dirty="0"/>
            <a:t>anatomické</a:t>
          </a:r>
          <a:r>
            <a:rPr lang="cs-CZ" dirty="0"/>
            <a:t>, které se provádějí k výukovým účelům nebo pro účely vědy a výzkumu v oblasti zdravotnictví.</a:t>
          </a:r>
        </a:p>
      </dgm:t>
    </dgm:pt>
    <dgm:pt modelId="{AAE7BE76-7987-4782-8312-139B4605C1EB}" type="parTrans" cxnId="{B66A5941-0CEE-4EBE-9047-FB075B62C275}">
      <dgm:prSet/>
      <dgm:spPr/>
      <dgm:t>
        <a:bodyPr/>
        <a:lstStyle/>
        <a:p>
          <a:endParaRPr lang="cs-CZ"/>
        </a:p>
      </dgm:t>
    </dgm:pt>
    <dgm:pt modelId="{5B6EAAB8-F77C-4533-9E4B-C63792F00951}" type="sibTrans" cxnId="{B66A5941-0CEE-4EBE-9047-FB075B62C275}">
      <dgm:prSet/>
      <dgm:spPr/>
      <dgm:t>
        <a:bodyPr/>
        <a:lstStyle/>
        <a:p>
          <a:endParaRPr lang="cs-CZ"/>
        </a:p>
      </dgm:t>
    </dgm:pt>
    <dgm:pt modelId="{33596613-797F-42B6-A1FF-775F59691ACF}" type="pres">
      <dgm:prSet presAssocID="{CD48DA19-D398-4FAC-84AD-D8328747C88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6EA41486-322C-46B5-8462-113755006BE0}" type="pres">
      <dgm:prSet presAssocID="{7EFDAFB7-6B13-4DEB-A4C2-E68DD59041B4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6DC1426-FF71-40F9-939B-1CBDB8F41D05}" type="pres">
      <dgm:prSet presAssocID="{7EFDAFB7-6B13-4DEB-A4C2-E68DD59041B4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CCDACA6-442A-4B70-B4D5-EBC769FA3C19}" type="pres">
      <dgm:prSet presAssocID="{98516283-D5B4-4281-8996-CCDA6E06F497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83FB2AD-B174-4C7B-B4A8-33BCA15C35A9}" type="pres">
      <dgm:prSet presAssocID="{98516283-D5B4-4281-8996-CCDA6E06F497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22C740FA-8B59-4058-A9AE-0798B7E208A7}" type="presOf" srcId="{B01E161C-021A-40E9-A70B-0464F5982EB5}" destId="{083FB2AD-B174-4C7B-B4A8-33BCA15C35A9}" srcOrd="0" destOrd="3" presId="urn:microsoft.com/office/officeart/2005/8/layout/vList2"/>
    <dgm:cxn modelId="{FFF9CAA2-A99E-4AB7-9E93-15C50167BCA4}" type="presOf" srcId="{7EFDAFB7-6B13-4DEB-A4C2-E68DD59041B4}" destId="{6EA41486-322C-46B5-8462-113755006BE0}" srcOrd="0" destOrd="0" presId="urn:microsoft.com/office/officeart/2005/8/layout/vList2"/>
    <dgm:cxn modelId="{BA35F762-C617-432E-B99E-9BA4892B325E}" type="presOf" srcId="{21B51A68-0EF6-4A62-A5B2-2C77B3AE8F6A}" destId="{16DC1426-FF71-40F9-939B-1CBDB8F41D05}" srcOrd="0" destOrd="0" presId="urn:microsoft.com/office/officeart/2005/8/layout/vList2"/>
    <dgm:cxn modelId="{AAB26E69-83F7-4995-9CAA-7198DC95B3EE}" type="presOf" srcId="{0BE732DE-06BF-4D89-8328-827E2ABBAB3E}" destId="{083FB2AD-B174-4C7B-B4A8-33BCA15C35A9}" srcOrd="0" destOrd="2" presId="urn:microsoft.com/office/officeart/2005/8/layout/vList2"/>
    <dgm:cxn modelId="{CCB3A5B7-C001-48E3-83BF-591541E93CCD}" type="presOf" srcId="{983A5220-0748-4A84-96D9-C6D6FD942CC5}" destId="{083FB2AD-B174-4C7B-B4A8-33BCA15C35A9}" srcOrd="0" destOrd="1" presId="urn:microsoft.com/office/officeart/2005/8/layout/vList2"/>
    <dgm:cxn modelId="{B66A5941-0CEE-4EBE-9047-FB075B62C275}" srcId="{98516283-D5B4-4281-8996-CCDA6E06F497}" destId="{B01E161C-021A-40E9-A70B-0464F5982EB5}" srcOrd="3" destOrd="0" parTransId="{AAE7BE76-7987-4782-8312-139B4605C1EB}" sibTransId="{5B6EAAB8-F77C-4533-9E4B-C63792F00951}"/>
    <dgm:cxn modelId="{E4725608-83FC-4323-9D41-137FC117A62F}" srcId="{7EFDAFB7-6B13-4DEB-A4C2-E68DD59041B4}" destId="{21B51A68-0EF6-4A62-A5B2-2C77B3AE8F6A}" srcOrd="0" destOrd="0" parTransId="{20C3BE5D-0841-4F36-965B-C8194FD72557}" sibTransId="{E7BEAE7E-DDAF-4174-9A9C-026B51A0E1C6}"/>
    <dgm:cxn modelId="{01441102-DBF3-450B-9D30-EA65EAA1BEA0}" type="presOf" srcId="{CD773BA3-DC64-429F-AF9D-DD53CF7C1342}" destId="{083FB2AD-B174-4C7B-B4A8-33BCA15C35A9}" srcOrd="0" destOrd="0" presId="urn:microsoft.com/office/officeart/2005/8/layout/vList2"/>
    <dgm:cxn modelId="{1299DA7C-5F84-4E19-8B9F-775CDC5A5078}" type="presOf" srcId="{98516283-D5B4-4281-8996-CCDA6E06F497}" destId="{4CCDACA6-442A-4B70-B4D5-EBC769FA3C19}" srcOrd="0" destOrd="0" presId="urn:microsoft.com/office/officeart/2005/8/layout/vList2"/>
    <dgm:cxn modelId="{D2E2554D-CF6A-4BFE-8284-DC0A6CC1D08B}" srcId="{98516283-D5B4-4281-8996-CCDA6E06F497}" destId="{0BE732DE-06BF-4D89-8328-827E2ABBAB3E}" srcOrd="2" destOrd="0" parTransId="{8CE6D83C-935C-4F35-8011-C40598EC69CD}" sibTransId="{3EE1CC2D-0ED6-4D00-95E4-76F53EF5EB5C}"/>
    <dgm:cxn modelId="{31BAC11B-C8D8-42F6-94B8-835C50B15870}" srcId="{98516283-D5B4-4281-8996-CCDA6E06F497}" destId="{983A5220-0748-4A84-96D9-C6D6FD942CC5}" srcOrd="1" destOrd="0" parTransId="{E8B4E6CD-38C9-41B4-9A60-E09A1CF428DA}" sibTransId="{E4D3BF3E-719A-42FC-8166-DC9C94E2A4AC}"/>
    <dgm:cxn modelId="{C7A81CC4-E869-49F9-A4A6-B766ED11A02E}" type="presOf" srcId="{CD48DA19-D398-4FAC-84AD-D8328747C883}" destId="{33596613-797F-42B6-A1FF-775F59691ACF}" srcOrd="0" destOrd="0" presId="urn:microsoft.com/office/officeart/2005/8/layout/vList2"/>
    <dgm:cxn modelId="{0EDBEAAC-0B4D-41D5-82AB-D35BBB18DC00}" srcId="{98516283-D5B4-4281-8996-CCDA6E06F497}" destId="{CD773BA3-DC64-429F-AF9D-DD53CF7C1342}" srcOrd="0" destOrd="0" parTransId="{59954FBF-DD05-46CA-A5B7-81A1E7667B59}" sibTransId="{A694B945-8F9A-40B6-875E-5B5DA5A91FD4}"/>
    <dgm:cxn modelId="{CE615129-33D9-4453-86E4-A228DD836517}" srcId="{CD48DA19-D398-4FAC-84AD-D8328747C883}" destId="{98516283-D5B4-4281-8996-CCDA6E06F497}" srcOrd="1" destOrd="0" parTransId="{A320BD2C-5A1C-49D5-AC74-4F50C424F300}" sibTransId="{7186D556-5829-424C-9656-A3ECE4DD7D59}"/>
    <dgm:cxn modelId="{6A545C07-9A87-4815-904A-9336412FF0E5}" srcId="{CD48DA19-D398-4FAC-84AD-D8328747C883}" destId="{7EFDAFB7-6B13-4DEB-A4C2-E68DD59041B4}" srcOrd="0" destOrd="0" parTransId="{A3C4F3FD-D681-4071-8277-F3B9100BDF3B}" sibTransId="{D6E0FCB8-ED6A-4447-A595-D83812B1F8D6}"/>
    <dgm:cxn modelId="{3AABD592-E693-4F02-930E-4EF9DF542BEC}" type="presParOf" srcId="{33596613-797F-42B6-A1FF-775F59691ACF}" destId="{6EA41486-322C-46B5-8462-113755006BE0}" srcOrd="0" destOrd="0" presId="urn:microsoft.com/office/officeart/2005/8/layout/vList2"/>
    <dgm:cxn modelId="{D92D2EEC-B3E4-452E-9DFA-A3E62E7AB3EB}" type="presParOf" srcId="{33596613-797F-42B6-A1FF-775F59691ACF}" destId="{16DC1426-FF71-40F9-939B-1CBDB8F41D05}" srcOrd="1" destOrd="0" presId="urn:microsoft.com/office/officeart/2005/8/layout/vList2"/>
    <dgm:cxn modelId="{FA5F71AB-6F16-4B8B-AA08-140CAE83F83C}" type="presParOf" srcId="{33596613-797F-42B6-A1FF-775F59691ACF}" destId="{4CCDACA6-442A-4B70-B4D5-EBC769FA3C19}" srcOrd="2" destOrd="0" presId="urn:microsoft.com/office/officeart/2005/8/layout/vList2"/>
    <dgm:cxn modelId="{0C2F2F54-F182-48B5-9BA6-9376177D57FD}" type="presParOf" srcId="{33596613-797F-42B6-A1FF-775F59691ACF}" destId="{083FB2AD-B174-4C7B-B4A8-33BCA15C35A9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5B851B27-4BC7-4D90-9E72-D10D251AB4BE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49C0BE93-F4F2-4A04-8793-DDE209CDE733}">
      <dgm:prSet custT="1"/>
      <dgm:spPr/>
      <dgm:t>
        <a:bodyPr/>
        <a:lstStyle/>
        <a:p>
          <a:pPr rtl="0"/>
          <a:r>
            <a:rPr lang="cs-CZ" sz="1600" dirty="0"/>
            <a:t> vyplní příslušné List o prohlídce zemřelého</a:t>
          </a:r>
        </a:p>
      </dgm:t>
    </dgm:pt>
    <dgm:pt modelId="{8D613362-F293-4C6F-86C3-25046D1D2704}" type="parTrans" cxnId="{0F29C085-2C6A-4BD0-9E70-166E121E74C7}">
      <dgm:prSet/>
      <dgm:spPr/>
      <dgm:t>
        <a:bodyPr/>
        <a:lstStyle/>
        <a:p>
          <a:endParaRPr lang="cs-CZ" sz="2800"/>
        </a:p>
      </dgm:t>
    </dgm:pt>
    <dgm:pt modelId="{34496644-9DB5-40E2-9BF0-58939F5AB7D4}" type="sibTrans" cxnId="{0F29C085-2C6A-4BD0-9E70-166E121E74C7}">
      <dgm:prSet/>
      <dgm:spPr/>
      <dgm:t>
        <a:bodyPr/>
        <a:lstStyle/>
        <a:p>
          <a:endParaRPr lang="cs-CZ" sz="2800"/>
        </a:p>
      </dgm:t>
    </dgm:pt>
    <dgm:pt modelId="{A228467E-F058-449B-9E2E-83F15A5E6513}">
      <dgm:prSet custT="1"/>
      <dgm:spPr/>
      <dgm:t>
        <a:bodyPr/>
        <a:lstStyle/>
        <a:p>
          <a:pPr rtl="0"/>
          <a:r>
            <a:rPr lang="cs-CZ" sz="1600" dirty="0"/>
            <a:t>určí, zda bude provedena patologicko-anatomická nebo zdravotní pitva podle tohoto zákona,</a:t>
          </a:r>
        </a:p>
      </dgm:t>
    </dgm:pt>
    <dgm:pt modelId="{D2E299E5-6598-4A90-8F62-A26F5472773A}" type="parTrans" cxnId="{C1187448-774A-4393-A03E-6D54633B539B}">
      <dgm:prSet/>
      <dgm:spPr/>
      <dgm:t>
        <a:bodyPr/>
        <a:lstStyle/>
        <a:p>
          <a:endParaRPr lang="cs-CZ" sz="2800"/>
        </a:p>
      </dgm:t>
    </dgm:pt>
    <dgm:pt modelId="{D58EAA99-5B48-446E-9D30-BB0A3A5CA71C}" type="sibTrans" cxnId="{C1187448-774A-4393-A03E-6D54633B539B}">
      <dgm:prSet/>
      <dgm:spPr/>
      <dgm:t>
        <a:bodyPr/>
        <a:lstStyle/>
        <a:p>
          <a:endParaRPr lang="cs-CZ" sz="2800"/>
        </a:p>
      </dgm:t>
    </dgm:pt>
    <dgm:pt modelId="{6C4BD0EA-31D4-4BBF-AF6A-88AC670B7B76}">
      <dgm:prSet custT="1"/>
      <dgm:spPr/>
      <dgm:t>
        <a:bodyPr/>
        <a:lstStyle/>
        <a:p>
          <a:pPr rtl="0"/>
          <a:r>
            <a:rPr lang="cs-CZ" sz="1600" dirty="0"/>
            <a:t> informuje osobu blízkou zemřelému, </a:t>
          </a:r>
        </a:p>
      </dgm:t>
    </dgm:pt>
    <dgm:pt modelId="{8D2146F8-F0D7-4417-8CC2-61CA176D1B19}" type="parTrans" cxnId="{8EE68C90-0A1C-4EE6-B208-9C4D31004B59}">
      <dgm:prSet/>
      <dgm:spPr/>
      <dgm:t>
        <a:bodyPr/>
        <a:lstStyle/>
        <a:p>
          <a:endParaRPr lang="cs-CZ" sz="2800"/>
        </a:p>
      </dgm:t>
    </dgm:pt>
    <dgm:pt modelId="{24DF29F8-64F2-49D1-ABCA-91794A4ABAE2}" type="sibTrans" cxnId="{8EE68C90-0A1C-4EE6-B208-9C4D31004B59}">
      <dgm:prSet/>
      <dgm:spPr/>
      <dgm:t>
        <a:bodyPr/>
        <a:lstStyle/>
        <a:p>
          <a:endParaRPr lang="cs-CZ" sz="2800"/>
        </a:p>
      </dgm:t>
    </dgm:pt>
    <dgm:pt modelId="{87559554-700A-4EA7-8FC1-6035AC3C870A}">
      <dgm:prSet custT="1"/>
      <dgm:spPr/>
      <dgm:t>
        <a:bodyPr/>
        <a:lstStyle/>
        <a:p>
          <a:pPr rtl="0"/>
          <a:r>
            <a:rPr lang="cs-CZ" sz="1600" dirty="0"/>
            <a:t>vyznačí v případech, v nichž je tímto zákonem stanovena povinnost provést pitvu, </a:t>
          </a:r>
        </a:p>
      </dgm:t>
    </dgm:pt>
    <dgm:pt modelId="{D840D07D-437D-4689-A69A-61FEBC9084E9}" type="parTrans" cxnId="{8869BC97-A3D7-4882-9CFD-84381BA6C072}">
      <dgm:prSet/>
      <dgm:spPr/>
      <dgm:t>
        <a:bodyPr/>
        <a:lstStyle/>
        <a:p>
          <a:endParaRPr lang="cs-CZ" sz="2800"/>
        </a:p>
      </dgm:t>
    </dgm:pt>
    <dgm:pt modelId="{3E5627DD-D1CE-4FF7-91BE-A5A5C81FD4A3}" type="sibTrans" cxnId="{8869BC97-A3D7-4882-9CFD-84381BA6C072}">
      <dgm:prSet/>
      <dgm:spPr/>
      <dgm:t>
        <a:bodyPr/>
        <a:lstStyle/>
        <a:p>
          <a:endParaRPr lang="cs-CZ" sz="2800"/>
        </a:p>
      </dgm:t>
    </dgm:pt>
    <dgm:pt modelId="{C3CBC76C-1608-4500-A8E1-05305705A55A}">
      <dgm:prSet custT="1"/>
      <dgm:spPr/>
      <dgm:t>
        <a:bodyPr/>
        <a:lstStyle/>
        <a:p>
          <a:pPr rtl="0"/>
          <a:r>
            <a:rPr lang="cs-CZ" sz="1600" dirty="0"/>
            <a:t>v případech, kdy určil provedení pitvy, zajistí převoz těla zemřelého k pitvě,</a:t>
          </a:r>
        </a:p>
      </dgm:t>
    </dgm:pt>
    <dgm:pt modelId="{7F69A8FF-CAC1-4C0B-8A9A-13DB1E25CDC4}" type="parTrans" cxnId="{D71CF000-87DA-4065-B3B2-FF945F529964}">
      <dgm:prSet/>
      <dgm:spPr/>
      <dgm:t>
        <a:bodyPr/>
        <a:lstStyle/>
        <a:p>
          <a:endParaRPr lang="cs-CZ" sz="2800"/>
        </a:p>
      </dgm:t>
    </dgm:pt>
    <dgm:pt modelId="{B4EF1AEE-363F-457A-A3F0-20892BEC5F30}" type="sibTrans" cxnId="{D71CF000-87DA-4065-B3B2-FF945F529964}">
      <dgm:prSet/>
      <dgm:spPr/>
      <dgm:t>
        <a:bodyPr/>
        <a:lstStyle/>
        <a:p>
          <a:endParaRPr lang="cs-CZ" sz="2800"/>
        </a:p>
      </dgm:t>
    </dgm:pt>
    <dgm:pt modelId="{029E2328-9B5B-4D30-A1D0-C4D6176A2EF7}">
      <dgm:prSet custT="1"/>
      <dgm:spPr/>
      <dgm:t>
        <a:bodyPr/>
        <a:lstStyle/>
        <a:p>
          <a:pPr rtl="0"/>
          <a:r>
            <a:rPr lang="cs-CZ" sz="1600" dirty="0"/>
            <a:t>v případech, kdy neurčil provedení pitvy, předá zprávu o úmrtí registrujícímu poskytovateli v oboru všeobecné praktické lékařství</a:t>
          </a:r>
        </a:p>
      </dgm:t>
    </dgm:pt>
    <dgm:pt modelId="{0B5E0BB8-1821-421E-A083-68025BB94CAC}" type="parTrans" cxnId="{E3759FF1-872B-45C4-A73A-6D1118C17CD2}">
      <dgm:prSet/>
      <dgm:spPr/>
      <dgm:t>
        <a:bodyPr/>
        <a:lstStyle/>
        <a:p>
          <a:endParaRPr lang="cs-CZ" sz="2800"/>
        </a:p>
      </dgm:t>
    </dgm:pt>
    <dgm:pt modelId="{0BCC0DD9-5533-42AF-865B-641CDE1171E4}" type="sibTrans" cxnId="{E3759FF1-872B-45C4-A73A-6D1118C17CD2}">
      <dgm:prSet/>
      <dgm:spPr/>
      <dgm:t>
        <a:bodyPr/>
        <a:lstStyle/>
        <a:p>
          <a:endParaRPr lang="cs-CZ" sz="2800"/>
        </a:p>
      </dgm:t>
    </dgm:pt>
    <dgm:pt modelId="{591206D2-0D69-41AD-9995-D1209308449A}">
      <dgm:prSet custT="1"/>
      <dgm:spPr/>
      <dgm:t>
        <a:bodyPr/>
        <a:lstStyle/>
        <a:p>
          <a:pPr rtl="0"/>
          <a:r>
            <a:rPr lang="cs-CZ" sz="1600" dirty="0"/>
            <a:t>neprodleně informuje Policii České republiky, jde- </a:t>
          </a:r>
          <a:r>
            <a:rPr lang="cs-CZ" sz="1600" dirty="0" err="1"/>
            <a:t>-li</a:t>
          </a:r>
          <a:r>
            <a:rPr lang="cs-CZ" sz="1600" dirty="0"/>
            <a:t> o 1. podezření, že úmrtí bylo způsobeno trestným činem nebo sebevraždou, 2. zemřelého neznámé totožnosti,</a:t>
          </a:r>
        </a:p>
      </dgm:t>
    </dgm:pt>
    <dgm:pt modelId="{186D4450-DEB2-42A6-911E-14E150142E5D}" type="parTrans" cxnId="{74FEE5D7-DE19-4086-A40C-61D7CEFB1798}">
      <dgm:prSet/>
      <dgm:spPr/>
      <dgm:t>
        <a:bodyPr/>
        <a:lstStyle/>
        <a:p>
          <a:endParaRPr lang="cs-CZ" sz="2800"/>
        </a:p>
      </dgm:t>
    </dgm:pt>
    <dgm:pt modelId="{3830FD6F-7B5F-475B-84A9-DBA07A1BB48A}" type="sibTrans" cxnId="{74FEE5D7-DE19-4086-A40C-61D7CEFB1798}">
      <dgm:prSet/>
      <dgm:spPr/>
      <dgm:t>
        <a:bodyPr/>
        <a:lstStyle/>
        <a:p>
          <a:endParaRPr lang="cs-CZ" sz="2800"/>
        </a:p>
      </dgm:t>
    </dgm:pt>
    <dgm:pt modelId="{E2C32475-97FA-402F-B4B2-6096DD147F24}">
      <dgm:prSet custT="1"/>
      <dgm:spPr/>
      <dgm:t>
        <a:bodyPr/>
        <a:lstStyle/>
        <a:p>
          <a:pPr rtl="0"/>
          <a:r>
            <a:rPr lang="cs-CZ" sz="1600" dirty="0"/>
            <a:t>za nejasných </a:t>
          </a:r>
          <a:r>
            <a:rPr lang="cs-CZ" sz="1600" dirty="0" err="1"/>
            <a:t>okolnostíjen</a:t>
          </a:r>
          <a:r>
            <a:rPr lang="cs-CZ" sz="1600" dirty="0"/>
            <a:t> nezbytné úkony tak, aby nedošlo ke zničení nebo poškození možných důkazů nasvědčujících tomu, že byl spáchán trestný čin, </a:t>
          </a:r>
        </a:p>
      </dgm:t>
    </dgm:pt>
    <dgm:pt modelId="{E34DABE4-39AE-43F1-8F81-CE2DB20217FB}" type="parTrans" cxnId="{FC3B3CFD-E64F-4011-AD45-AC761A8804B6}">
      <dgm:prSet/>
      <dgm:spPr/>
      <dgm:t>
        <a:bodyPr/>
        <a:lstStyle/>
        <a:p>
          <a:endParaRPr lang="cs-CZ" sz="2800"/>
        </a:p>
      </dgm:t>
    </dgm:pt>
    <dgm:pt modelId="{C8F0D10D-1B0C-4C06-AF18-E5F45661EB64}" type="sibTrans" cxnId="{FC3B3CFD-E64F-4011-AD45-AC761A8804B6}">
      <dgm:prSet/>
      <dgm:spPr/>
      <dgm:t>
        <a:bodyPr/>
        <a:lstStyle/>
        <a:p>
          <a:endParaRPr lang="cs-CZ" sz="2800"/>
        </a:p>
      </dgm:t>
    </dgm:pt>
    <dgm:pt modelId="{D227D5E0-4103-4BD8-9DD5-2B7244456D66}">
      <dgm:prSet custT="1"/>
      <dgm:spPr/>
      <dgm:t>
        <a:bodyPr/>
        <a:lstStyle/>
        <a:p>
          <a:pPr rtl="0"/>
          <a:r>
            <a:rPr lang="cs-CZ" sz="1600" dirty="0"/>
            <a:t>informuje Policii České republiky, jestliže mu není známa osoba blízká zemřelému</a:t>
          </a:r>
        </a:p>
      </dgm:t>
    </dgm:pt>
    <dgm:pt modelId="{870D8305-D8D7-48E4-A993-F88CCFAC6D1D}" type="parTrans" cxnId="{3C30E6D0-D68B-4D0A-8F10-5E93C8ECE3B3}">
      <dgm:prSet/>
      <dgm:spPr/>
      <dgm:t>
        <a:bodyPr/>
        <a:lstStyle/>
        <a:p>
          <a:endParaRPr lang="cs-CZ" sz="2800"/>
        </a:p>
      </dgm:t>
    </dgm:pt>
    <dgm:pt modelId="{1C0E2FFE-EB07-4482-AB42-98CC1F4F32E9}" type="sibTrans" cxnId="{3C30E6D0-D68B-4D0A-8F10-5E93C8ECE3B3}">
      <dgm:prSet/>
      <dgm:spPr/>
      <dgm:t>
        <a:bodyPr/>
        <a:lstStyle/>
        <a:p>
          <a:endParaRPr lang="cs-CZ" sz="2800"/>
        </a:p>
      </dgm:t>
    </dgm:pt>
    <dgm:pt modelId="{478547AB-621A-4404-81BF-3F795B8DAF37}" type="pres">
      <dgm:prSet presAssocID="{5B851B27-4BC7-4D90-9E72-D10D251AB4B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210DD67E-9A77-4583-A94A-312007392D50}" type="pres">
      <dgm:prSet presAssocID="{49C0BE93-F4F2-4A04-8793-DDE209CDE733}" presName="parentText" presStyleLbl="node1" presStyleIdx="0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18757DF-322B-4D8D-A2D3-0D070083702E}" type="pres">
      <dgm:prSet presAssocID="{34496644-9DB5-40E2-9BF0-58939F5AB7D4}" presName="spacer" presStyleCnt="0"/>
      <dgm:spPr/>
    </dgm:pt>
    <dgm:pt modelId="{431D4C96-8E8B-450D-82AD-D02CEE2F0F49}" type="pres">
      <dgm:prSet presAssocID="{A228467E-F058-449B-9E2E-83F15A5E6513}" presName="parentText" presStyleLbl="node1" presStyleIdx="1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1D5F9CE-6854-47D2-A4CF-EB8F2EF9261A}" type="pres">
      <dgm:prSet presAssocID="{D58EAA99-5B48-446E-9D30-BB0A3A5CA71C}" presName="spacer" presStyleCnt="0"/>
      <dgm:spPr/>
    </dgm:pt>
    <dgm:pt modelId="{13D4D404-E603-49B6-857E-0F26EF842E13}" type="pres">
      <dgm:prSet presAssocID="{6C4BD0EA-31D4-4BBF-AF6A-88AC670B7B76}" presName="parentText" presStyleLbl="node1" presStyleIdx="2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F59B5C5-5957-4F63-BC8A-9D01901D1DEB}" type="pres">
      <dgm:prSet presAssocID="{24DF29F8-64F2-49D1-ABCA-91794A4ABAE2}" presName="spacer" presStyleCnt="0"/>
      <dgm:spPr/>
    </dgm:pt>
    <dgm:pt modelId="{02FDD9AA-DC71-413F-9EA7-B1A618C95D11}" type="pres">
      <dgm:prSet presAssocID="{87559554-700A-4EA7-8FC1-6035AC3C870A}" presName="parentText" presStyleLbl="node1" presStyleIdx="3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7B0CE6E-C938-485D-BFDF-D3218A0B9123}" type="pres">
      <dgm:prSet presAssocID="{3E5627DD-D1CE-4FF7-91BE-A5A5C81FD4A3}" presName="spacer" presStyleCnt="0"/>
      <dgm:spPr/>
    </dgm:pt>
    <dgm:pt modelId="{295F1193-D888-420F-9C1A-A24036AE6C72}" type="pres">
      <dgm:prSet presAssocID="{C3CBC76C-1608-4500-A8E1-05305705A55A}" presName="parentText" presStyleLbl="node1" presStyleIdx="4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18E3BE0-C02F-4607-B0E1-9CCA171E8C06}" type="pres">
      <dgm:prSet presAssocID="{B4EF1AEE-363F-457A-A3F0-20892BEC5F30}" presName="spacer" presStyleCnt="0"/>
      <dgm:spPr/>
    </dgm:pt>
    <dgm:pt modelId="{FDAFD717-925B-4D4D-99B7-39238EF60029}" type="pres">
      <dgm:prSet presAssocID="{029E2328-9B5B-4D30-A1D0-C4D6176A2EF7}" presName="parentText" presStyleLbl="node1" presStyleIdx="5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F886127-37C7-4A42-9E50-0E669FEED8BF}" type="pres">
      <dgm:prSet presAssocID="{0BCC0DD9-5533-42AF-865B-641CDE1171E4}" presName="spacer" presStyleCnt="0"/>
      <dgm:spPr/>
    </dgm:pt>
    <dgm:pt modelId="{083ACC50-2B2B-4A68-84AD-E183885C80A2}" type="pres">
      <dgm:prSet presAssocID="{591206D2-0D69-41AD-9995-D1209308449A}" presName="parentText" presStyleLbl="node1" presStyleIdx="6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5C0E0A3-5DB6-47D7-B88D-E5116EE71512}" type="pres">
      <dgm:prSet presAssocID="{3830FD6F-7B5F-475B-84A9-DBA07A1BB48A}" presName="spacer" presStyleCnt="0"/>
      <dgm:spPr/>
    </dgm:pt>
    <dgm:pt modelId="{ECF77730-9E3E-4498-B4C1-B6FBBABA65A9}" type="pres">
      <dgm:prSet presAssocID="{E2C32475-97FA-402F-B4B2-6096DD147F24}" presName="parentText" presStyleLbl="node1" presStyleIdx="7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FC68C62-9FAB-45D5-BB95-E776EDEFDE1B}" type="pres">
      <dgm:prSet presAssocID="{C8F0D10D-1B0C-4C06-AF18-E5F45661EB64}" presName="spacer" presStyleCnt="0"/>
      <dgm:spPr/>
    </dgm:pt>
    <dgm:pt modelId="{C6814C6D-D668-4651-9FA6-BF8AE43A26BE}" type="pres">
      <dgm:prSet presAssocID="{D227D5E0-4103-4BD8-9DD5-2B7244456D66}" presName="parentText" presStyleLbl="node1" presStyleIdx="8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10B71C0C-5622-4FF2-805C-343D2DB04CE1}" type="presOf" srcId="{A228467E-F058-449B-9E2E-83F15A5E6513}" destId="{431D4C96-8E8B-450D-82AD-D02CEE2F0F49}" srcOrd="0" destOrd="0" presId="urn:microsoft.com/office/officeart/2005/8/layout/vList2"/>
    <dgm:cxn modelId="{86D4940B-CCD5-4D86-A308-A3E6AD607601}" type="presOf" srcId="{87559554-700A-4EA7-8FC1-6035AC3C870A}" destId="{02FDD9AA-DC71-413F-9EA7-B1A618C95D11}" srcOrd="0" destOrd="0" presId="urn:microsoft.com/office/officeart/2005/8/layout/vList2"/>
    <dgm:cxn modelId="{0F29C085-2C6A-4BD0-9E70-166E121E74C7}" srcId="{5B851B27-4BC7-4D90-9E72-D10D251AB4BE}" destId="{49C0BE93-F4F2-4A04-8793-DDE209CDE733}" srcOrd="0" destOrd="0" parTransId="{8D613362-F293-4C6F-86C3-25046D1D2704}" sibTransId="{34496644-9DB5-40E2-9BF0-58939F5AB7D4}"/>
    <dgm:cxn modelId="{8869BC97-A3D7-4882-9CFD-84381BA6C072}" srcId="{5B851B27-4BC7-4D90-9E72-D10D251AB4BE}" destId="{87559554-700A-4EA7-8FC1-6035AC3C870A}" srcOrd="3" destOrd="0" parTransId="{D840D07D-437D-4689-A69A-61FEBC9084E9}" sibTransId="{3E5627DD-D1CE-4FF7-91BE-A5A5C81FD4A3}"/>
    <dgm:cxn modelId="{705CAD1F-5A68-4F91-A77F-008A350699AD}" type="presOf" srcId="{C3CBC76C-1608-4500-A8E1-05305705A55A}" destId="{295F1193-D888-420F-9C1A-A24036AE6C72}" srcOrd="0" destOrd="0" presId="urn:microsoft.com/office/officeart/2005/8/layout/vList2"/>
    <dgm:cxn modelId="{74FEE5D7-DE19-4086-A40C-61D7CEFB1798}" srcId="{5B851B27-4BC7-4D90-9E72-D10D251AB4BE}" destId="{591206D2-0D69-41AD-9995-D1209308449A}" srcOrd="6" destOrd="0" parTransId="{186D4450-DEB2-42A6-911E-14E150142E5D}" sibTransId="{3830FD6F-7B5F-475B-84A9-DBA07A1BB48A}"/>
    <dgm:cxn modelId="{D71CF000-87DA-4065-B3B2-FF945F529964}" srcId="{5B851B27-4BC7-4D90-9E72-D10D251AB4BE}" destId="{C3CBC76C-1608-4500-A8E1-05305705A55A}" srcOrd="4" destOrd="0" parTransId="{7F69A8FF-CAC1-4C0B-8A9A-13DB1E25CDC4}" sibTransId="{B4EF1AEE-363F-457A-A3F0-20892BEC5F30}"/>
    <dgm:cxn modelId="{3C30E6D0-D68B-4D0A-8F10-5E93C8ECE3B3}" srcId="{5B851B27-4BC7-4D90-9E72-D10D251AB4BE}" destId="{D227D5E0-4103-4BD8-9DD5-2B7244456D66}" srcOrd="8" destOrd="0" parTransId="{870D8305-D8D7-48E4-A993-F88CCFAC6D1D}" sibTransId="{1C0E2FFE-EB07-4482-AB42-98CC1F4F32E9}"/>
    <dgm:cxn modelId="{DE7B357B-04A3-4675-99D8-717AB289FFB7}" type="presOf" srcId="{49C0BE93-F4F2-4A04-8793-DDE209CDE733}" destId="{210DD67E-9A77-4583-A94A-312007392D50}" srcOrd="0" destOrd="0" presId="urn:microsoft.com/office/officeart/2005/8/layout/vList2"/>
    <dgm:cxn modelId="{8F5AFF9C-ED0C-45BB-A042-186CBB356C91}" type="presOf" srcId="{E2C32475-97FA-402F-B4B2-6096DD147F24}" destId="{ECF77730-9E3E-4498-B4C1-B6FBBABA65A9}" srcOrd="0" destOrd="0" presId="urn:microsoft.com/office/officeart/2005/8/layout/vList2"/>
    <dgm:cxn modelId="{D6C66D83-0278-4F3D-BD6F-8EBF7BB16D43}" type="presOf" srcId="{6C4BD0EA-31D4-4BBF-AF6A-88AC670B7B76}" destId="{13D4D404-E603-49B6-857E-0F26EF842E13}" srcOrd="0" destOrd="0" presId="urn:microsoft.com/office/officeart/2005/8/layout/vList2"/>
    <dgm:cxn modelId="{53E14B9A-AE75-4FD5-9256-9DA45205A088}" type="presOf" srcId="{029E2328-9B5B-4D30-A1D0-C4D6176A2EF7}" destId="{FDAFD717-925B-4D4D-99B7-39238EF60029}" srcOrd="0" destOrd="0" presId="urn:microsoft.com/office/officeart/2005/8/layout/vList2"/>
    <dgm:cxn modelId="{C1187448-774A-4393-A03E-6D54633B539B}" srcId="{5B851B27-4BC7-4D90-9E72-D10D251AB4BE}" destId="{A228467E-F058-449B-9E2E-83F15A5E6513}" srcOrd="1" destOrd="0" parTransId="{D2E299E5-6598-4A90-8F62-A26F5472773A}" sibTransId="{D58EAA99-5B48-446E-9D30-BB0A3A5CA71C}"/>
    <dgm:cxn modelId="{E94F638B-EB63-4202-8553-047E55AEA09E}" type="presOf" srcId="{5B851B27-4BC7-4D90-9E72-D10D251AB4BE}" destId="{478547AB-621A-4404-81BF-3F795B8DAF37}" srcOrd="0" destOrd="0" presId="urn:microsoft.com/office/officeart/2005/8/layout/vList2"/>
    <dgm:cxn modelId="{FC3B3CFD-E64F-4011-AD45-AC761A8804B6}" srcId="{5B851B27-4BC7-4D90-9E72-D10D251AB4BE}" destId="{E2C32475-97FA-402F-B4B2-6096DD147F24}" srcOrd="7" destOrd="0" parTransId="{E34DABE4-39AE-43F1-8F81-CE2DB20217FB}" sibTransId="{C8F0D10D-1B0C-4C06-AF18-E5F45661EB64}"/>
    <dgm:cxn modelId="{F855D6FE-0B23-4CDD-9569-8FFF731A786F}" type="presOf" srcId="{D227D5E0-4103-4BD8-9DD5-2B7244456D66}" destId="{C6814C6D-D668-4651-9FA6-BF8AE43A26BE}" srcOrd="0" destOrd="0" presId="urn:microsoft.com/office/officeart/2005/8/layout/vList2"/>
    <dgm:cxn modelId="{8EE68C90-0A1C-4EE6-B208-9C4D31004B59}" srcId="{5B851B27-4BC7-4D90-9E72-D10D251AB4BE}" destId="{6C4BD0EA-31D4-4BBF-AF6A-88AC670B7B76}" srcOrd="2" destOrd="0" parTransId="{8D2146F8-F0D7-4417-8CC2-61CA176D1B19}" sibTransId="{24DF29F8-64F2-49D1-ABCA-91794A4ABAE2}"/>
    <dgm:cxn modelId="{E3759FF1-872B-45C4-A73A-6D1118C17CD2}" srcId="{5B851B27-4BC7-4D90-9E72-D10D251AB4BE}" destId="{029E2328-9B5B-4D30-A1D0-C4D6176A2EF7}" srcOrd="5" destOrd="0" parTransId="{0B5E0BB8-1821-421E-A083-68025BB94CAC}" sibTransId="{0BCC0DD9-5533-42AF-865B-641CDE1171E4}"/>
    <dgm:cxn modelId="{04255736-08F8-44C7-8371-F0D02C8DDC3C}" type="presOf" srcId="{591206D2-0D69-41AD-9995-D1209308449A}" destId="{083ACC50-2B2B-4A68-84AD-E183885C80A2}" srcOrd="0" destOrd="0" presId="urn:microsoft.com/office/officeart/2005/8/layout/vList2"/>
    <dgm:cxn modelId="{683B1EF0-D48F-415B-B1E6-ADEE59DF3031}" type="presParOf" srcId="{478547AB-621A-4404-81BF-3F795B8DAF37}" destId="{210DD67E-9A77-4583-A94A-312007392D50}" srcOrd="0" destOrd="0" presId="urn:microsoft.com/office/officeart/2005/8/layout/vList2"/>
    <dgm:cxn modelId="{320DDB53-2557-4D33-AC58-CBCF5E7D9DA1}" type="presParOf" srcId="{478547AB-621A-4404-81BF-3F795B8DAF37}" destId="{418757DF-322B-4D8D-A2D3-0D070083702E}" srcOrd="1" destOrd="0" presId="urn:microsoft.com/office/officeart/2005/8/layout/vList2"/>
    <dgm:cxn modelId="{C1061706-34BF-4CCC-B328-D586CFE52CD5}" type="presParOf" srcId="{478547AB-621A-4404-81BF-3F795B8DAF37}" destId="{431D4C96-8E8B-450D-82AD-D02CEE2F0F49}" srcOrd="2" destOrd="0" presId="urn:microsoft.com/office/officeart/2005/8/layout/vList2"/>
    <dgm:cxn modelId="{A5C61E11-0062-4424-AB14-D9088D1E770E}" type="presParOf" srcId="{478547AB-621A-4404-81BF-3F795B8DAF37}" destId="{51D5F9CE-6854-47D2-A4CF-EB8F2EF9261A}" srcOrd="3" destOrd="0" presId="urn:microsoft.com/office/officeart/2005/8/layout/vList2"/>
    <dgm:cxn modelId="{907D49B4-BC62-431F-B1A4-948169588440}" type="presParOf" srcId="{478547AB-621A-4404-81BF-3F795B8DAF37}" destId="{13D4D404-E603-49B6-857E-0F26EF842E13}" srcOrd="4" destOrd="0" presId="urn:microsoft.com/office/officeart/2005/8/layout/vList2"/>
    <dgm:cxn modelId="{2A5685FC-CEAD-4632-828D-AB32838CF3D2}" type="presParOf" srcId="{478547AB-621A-4404-81BF-3F795B8DAF37}" destId="{1F59B5C5-5957-4F63-BC8A-9D01901D1DEB}" srcOrd="5" destOrd="0" presId="urn:microsoft.com/office/officeart/2005/8/layout/vList2"/>
    <dgm:cxn modelId="{D3EDE919-72F0-4705-8B67-2C2117EA977A}" type="presParOf" srcId="{478547AB-621A-4404-81BF-3F795B8DAF37}" destId="{02FDD9AA-DC71-413F-9EA7-B1A618C95D11}" srcOrd="6" destOrd="0" presId="urn:microsoft.com/office/officeart/2005/8/layout/vList2"/>
    <dgm:cxn modelId="{3289D245-0294-473C-81B6-45A90FB80992}" type="presParOf" srcId="{478547AB-621A-4404-81BF-3F795B8DAF37}" destId="{37B0CE6E-C938-485D-BFDF-D3218A0B9123}" srcOrd="7" destOrd="0" presId="urn:microsoft.com/office/officeart/2005/8/layout/vList2"/>
    <dgm:cxn modelId="{2E4A8748-7D71-4700-B81D-A6EB19D35665}" type="presParOf" srcId="{478547AB-621A-4404-81BF-3F795B8DAF37}" destId="{295F1193-D888-420F-9C1A-A24036AE6C72}" srcOrd="8" destOrd="0" presId="urn:microsoft.com/office/officeart/2005/8/layout/vList2"/>
    <dgm:cxn modelId="{2950726A-F82E-476B-9F54-991708AE6275}" type="presParOf" srcId="{478547AB-621A-4404-81BF-3F795B8DAF37}" destId="{B18E3BE0-C02F-4607-B0E1-9CCA171E8C06}" srcOrd="9" destOrd="0" presId="urn:microsoft.com/office/officeart/2005/8/layout/vList2"/>
    <dgm:cxn modelId="{94BB472D-ABC3-403A-B2DC-20909DB0A225}" type="presParOf" srcId="{478547AB-621A-4404-81BF-3F795B8DAF37}" destId="{FDAFD717-925B-4D4D-99B7-39238EF60029}" srcOrd="10" destOrd="0" presId="urn:microsoft.com/office/officeart/2005/8/layout/vList2"/>
    <dgm:cxn modelId="{9429BDC0-2F68-428C-B65D-23D8AA6FD2F9}" type="presParOf" srcId="{478547AB-621A-4404-81BF-3F795B8DAF37}" destId="{6F886127-37C7-4A42-9E50-0E669FEED8BF}" srcOrd="11" destOrd="0" presId="urn:microsoft.com/office/officeart/2005/8/layout/vList2"/>
    <dgm:cxn modelId="{71E16854-D5C0-4464-B65F-E025A3326872}" type="presParOf" srcId="{478547AB-621A-4404-81BF-3F795B8DAF37}" destId="{083ACC50-2B2B-4A68-84AD-E183885C80A2}" srcOrd="12" destOrd="0" presId="urn:microsoft.com/office/officeart/2005/8/layout/vList2"/>
    <dgm:cxn modelId="{C5E79923-893A-4D56-84C3-BEC254C8DC09}" type="presParOf" srcId="{478547AB-621A-4404-81BF-3F795B8DAF37}" destId="{F5C0E0A3-5DB6-47D7-B88D-E5116EE71512}" srcOrd="13" destOrd="0" presId="urn:microsoft.com/office/officeart/2005/8/layout/vList2"/>
    <dgm:cxn modelId="{C68037A0-274E-4CFD-A749-A7FD3C37B1F0}" type="presParOf" srcId="{478547AB-621A-4404-81BF-3F795B8DAF37}" destId="{ECF77730-9E3E-4498-B4C1-B6FBBABA65A9}" srcOrd="14" destOrd="0" presId="urn:microsoft.com/office/officeart/2005/8/layout/vList2"/>
    <dgm:cxn modelId="{8767F0DD-5AD4-4188-9097-1DC4F0E60EF2}" type="presParOf" srcId="{478547AB-621A-4404-81BF-3F795B8DAF37}" destId="{EFC68C62-9FAB-45D5-BB95-E776EDEFDE1B}" srcOrd="15" destOrd="0" presId="urn:microsoft.com/office/officeart/2005/8/layout/vList2"/>
    <dgm:cxn modelId="{FA2C0640-2D05-4279-AE20-038E1AAC921B}" type="presParOf" srcId="{478547AB-621A-4404-81BF-3F795B8DAF37}" destId="{C6814C6D-D668-4651-9FA6-BF8AE43A26BE}" srcOrd="1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32587F5-0FA4-41D6-84C5-506035C391C3}">
      <dsp:nvSpPr>
        <dsp:cNvPr id="0" name=""/>
        <dsp:cNvSpPr/>
      </dsp:nvSpPr>
      <dsp:spPr>
        <a:xfrm>
          <a:off x="0" y="36934"/>
          <a:ext cx="3037581" cy="1822549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100" kern="1200" dirty="0"/>
            <a:t>Rodičovství</a:t>
          </a:r>
        </a:p>
      </dsp:txBody>
      <dsp:txXfrm>
        <a:off x="0" y="36934"/>
        <a:ext cx="3037581" cy="1822549"/>
      </dsp:txXfrm>
    </dsp:sp>
    <dsp:sp modelId="{3E870FD2-83B6-4D57-B405-34B3CAA94AC6}">
      <dsp:nvSpPr>
        <dsp:cNvPr id="0" name=""/>
        <dsp:cNvSpPr/>
      </dsp:nvSpPr>
      <dsp:spPr>
        <a:xfrm>
          <a:off x="3341340" y="36934"/>
          <a:ext cx="3037581" cy="1822549"/>
        </a:xfrm>
        <a:prstGeom prst="rect">
          <a:avLst/>
        </a:prstGeom>
        <a:solidFill>
          <a:schemeClr val="accent5">
            <a:hueOff val="589196"/>
            <a:satOff val="-2817"/>
            <a:lumOff val="3088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100" kern="1200" dirty="0"/>
            <a:t>Osvojení</a:t>
          </a:r>
        </a:p>
      </dsp:txBody>
      <dsp:txXfrm>
        <a:off x="3341340" y="36934"/>
        <a:ext cx="3037581" cy="1822549"/>
      </dsp:txXfrm>
    </dsp:sp>
    <dsp:sp modelId="{03D9C9B1-4218-4E91-839F-8618C954E4C8}">
      <dsp:nvSpPr>
        <dsp:cNvPr id="0" name=""/>
        <dsp:cNvSpPr/>
      </dsp:nvSpPr>
      <dsp:spPr>
        <a:xfrm>
          <a:off x="6682680" y="36934"/>
          <a:ext cx="3037581" cy="1822549"/>
        </a:xfrm>
        <a:prstGeom prst="rect">
          <a:avLst/>
        </a:prstGeom>
        <a:solidFill>
          <a:schemeClr val="accent5">
            <a:hueOff val="1178392"/>
            <a:satOff val="-5635"/>
            <a:lumOff val="6177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100" kern="1200" dirty="0"/>
            <a:t>Poručenství </a:t>
          </a:r>
        </a:p>
        <a:p>
          <a:pPr lvl="0" algn="ctr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100" kern="1200" dirty="0"/>
            <a:t>- Příbuzní</a:t>
          </a:r>
        </a:p>
        <a:p>
          <a:pPr lvl="0" algn="ctr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100" kern="1200" dirty="0"/>
            <a:t>- Ústavní výchova</a:t>
          </a:r>
        </a:p>
      </dsp:txBody>
      <dsp:txXfrm>
        <a:off x="6682680" y="36934"/>
        <a:ext cx="3037581" cy="1822549"/>
      </dsp:txXfrm>
    </dsp:sp>
    <dsp:sp modelId="{60F0AE20-9335-4979-B79C-C96C06ED202C}">
      <dsp:nvSpPr>
        <dsp:cNvPr id="0" name=""/>
        <dsp:cNvSpPr/>
      </dsp:nvSpPr>
      <dsp:spPr>
        <a:xfrm>
          <a:off x="1670670" y="2163241"/>
          <a:ext cx="3037581" cy="1822549"/>
        </a:xfrm>
        <a:prstGeom prst="rect">
          <a:avLst/>
        </a:prstGeom>
        <a:solidFill>
          <a:schemeClr val="accent5">
            <a:hueOff val="1767588"/>
            <a:satOff val="-8452"/>
            <a:lumOff val="9265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100" kern="1200"/>
            <a:t>Opatrovnictví</a:t>
          </a:r>
        </a:p>
      </dsp:txBody>
      <dsp:txXfrm>
        <a:off x="1670670" y="2163241"/>
        <a:ext cx="3037581" cy="1822549"/>
      </dsp:txXfrm>
    </dsp:sp>
    <dsp:sp modelId="{153A4353-E23A-4D1B-A378-F0E008290553}">
      <dsp:nvSpPr>
        <dsp:cNvPr id="0" name=""/>
        <dsp:cNvSpPr/>
      </dsp:nvSpPr>
      <dsp:spPr>
        <a:xfrm>
          <a:off x="5012010" y="2163241"/>
          <a:ext cx="3037581" cy="1822549"/>
        </a:xfrm>
        <a:prstGeom prst="rect">
          <a:avLst/>
        </a:prstGeom>
        <a:solidFill>
          <a:schemeClr val="accent5">
            <a:hueOff val="2356783"/>
            <a:satOff val="-11270"/>
            <a:lumOff val="12353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100" kern="1200"/>
            <a:t>Pěstounství</a:t>
          </a:r>
        </a:p>
      </dsp:txBody>
      <dsp:txXfrm>
        <a:off x="5012010" y="2163241"/>
        <a:ext cx="3037581" cy="182254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AA3BC0-3FBB-46A2-B3B4-00EC011F2DE5}">
      <dsp:nvSpPr>
        <dsp:cNvPr id="0" name=""/>
        <dsp:cNvSpPr/>
      </dsp:nvSpPr>
      <dsp:spPr>
        <a:xfrm>
          <a:off x="0" y="398112"/>
          <a:ext cx="9720262" cy="6844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l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000" kern="1200"/>
            <a:t>Matkou dítěte je žena, která je porodila.</a:t>
          </a:r>
        </a:p>
      </dsp:txBody>
      <dsp:txXfrm>
        <a:off x="33412" y="431524"/>
        <a:ext cx="9653438" cy="617626"/>
      </dsp:txXfrm>
    </dsp:sp>
    <dsp:sp modelId="{53E596A7-D573-429E-ABDC-B7974F032E56}">
      <dsp:nvSpPr>
        <dsp:cNvPr id="0" name=""/>
        <dsp:cNvSpPr/>
      </dsp:nvSpPr>
      <dsp:spPr>
        <a:xfrm>
          <a:off x="0" y="1168962"/>
          <a:ext cx="9720262" cy="6844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l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000" kern="1200"/>
            <a:t>Otcem je:</a:t>
          </a:r>
        </a:p>
      </dsp:txBody>
      <dsp:txXfrm>
        <a:off x="33412" y="1202374"/>
        <a:ext cx="9653438" cy="617626"/>
      </dsp:txXfrm>
    </dsp:sp>
    <dsp:sp modelId="{53EC48D2-7CDB-4C3C-A5E7-43BD06F7E5C2}">
      <dsp:nvSpPr>
        <dsp:cNvPr id="0" name=""/>
        <dsp:cNvSpPr/>
      </dsp:nvSpPr>
      <dsp:spPr>
        <a:xfrm>
          <a:off x="0" y="1853412"/>
          <a:ext cx="9720262" cy="10867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8618" tIns="38100" rIns="213360" bIns="38100" numCol="1" spcCol="1270" anchor="t" anchorCtr="0">
          <a:noAutofit/>
        </a:bodyPr>
        <a:lstStyle/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2300" kern="1200"/>
            <a:t>manžel matky</a:t>
          </a:r>
        </a:p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2300" kern="1200"/>
            <a:t>u neprovdané souhlasné prohlášení</a:t>
          </a:r>
        </a:p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2300" kern="1200"/>
            <a:t>Určí soud</a:t>
          </a:r>
        </a:p>
      </dsp:txBody>
      <dsp:txXfrm>
        <a:off x="0" y="1853412"/>
        <a:ext cx="9720262" cy="1086750"/>
      </dsp:txXfrm>
    </dsp:sp>
    <dsp:sp modelId="{9DB4E93A-2E44-41A0-9E3D-8A38769CFA5D}">
      <dsp:nvSpPr>
        <dsp:cNvPr id="0" name=""/>
        <dsp:cNvSpPr/>
      </dsp:nvSpPr>
      <dsp:spPr>
        <a:xfrm>
          <a:off x="0" y="2940162"/>
          <a:ext cx="9720262" cy="6844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l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000" kern="1200"/>
            <a:t>Popřít otcovství lze do šesti let věku (subjektivní lhůta 6 měsíců)</a:t>
          </a:r>
        </a:p>
      </dsp:txBody>
      <dsp:txXfrm>
        <a:off x="33412" y="2973574"/>
        <a:ext cx="9653438" cy="61762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B31E6DC-D326-4578-B5A5-F1624EAF1092}">
      <dsp:nvSpPr>
        <dsp:cNvPr id="0" name=""/>
        <dsp:cNvSpPr/>
      </dsp:nvSpPr>
      <dsp:spPr>
        <a:xfrm>
          <a:off x="0" y="25290"/>
          <a:ext cx="9720072" cy="63881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kern="1200"/>
            <a:t>Při poskytování všech zdravotních služeb</a:t>
          </a:r>
        </a:p>
      </dsp:txBody>
      <dsp:txXfrm>
        <a:off x="31185" y="56475"/>
        <a:ext cx="9657702" cy="576449"/>
      </dsp:txXfrm>
    </dsp:sp>
    <dsp:sp modelId="{A58D6A4E-1B48-4935-9F1D-70CD242C3773}">
      <dsp:nvSpPr>
        <dsp:cNvPr id="0" name=""/>
        <dsp:cNvSpPr/>
      </dsp:nvSpPr>
      <dsp:spPr>
        <a:xfrm>
          <a:off x="0" y="664110"/>
          <a:ext cx="9720072" cy="8983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8612" tIns="35560" rIns="199136" bIns="35560" numCol="1" spcCol="1270" anchor="t" anchorCtr="0">
          <a:noAutofit/>
        </a:bodyPr>
        <a:lstStyle/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2200" kern="1200"/>
            <a:t>v souladu s jinými právními předpisy a vnitřním řádem, a nenaruší-li přítomnost těchto osob poskytnutí zdravotních služeb; to neplatí, jde-li o osoby ve výkonu vazby, trestu odnětí svobody nebo zabezpečovací detence;</a:t>
          </a:r>
        </a:p>
      </dsp:txBody>
      <dsp:txXfrm>
        <a:off x="0" y="664110"/>
        <a:ext cx="9720072" cy="898380"/>
      </dsp:txXfrm>
    </dsp:sp>
    <dsp:sp modelId="{3D56CDF0-D317-4E3A-A6BF-C123580A100F}">
      <dsp:nvSpPr>
        <dsp:cNvPr id="0" name=""/>
        <dsp:cNvSpPr/>
      </dsp:nvSpPr>
      <dsp:spPr>
        <a:xfrm>
          <a:off x="0" y="1562490"/>
          <a:ext cx="9720072" cy="63881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kern="1200"/>
            <a:t>Hospitalizace</a:t>
          </a:r>
        </a:p>
      </dsp:txBody>
      <dsp:txXfrm>
        <a:off x="31185" y="1593675"/>
        <a:ext cx="9657702" cy="576449"/>
      </dsp:txXfrm>
    </dsp:sp>
    <dsp:sp modelId="{F9099947-1BBD-41AE-8BCC-F2B1CE267F35}">
      <dsp:nvSpPr>
        <dsp:cNvPr id="0" name=""/>
        <dsp:cNvSpPr/>
      </dsp:nvSpPr>
      <dsp:spPr>
        <a:xfrm>
          <a:off x="0" y="2201310"/>
          <a:ext cx="9720072" cy="17967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8612" tIns="35560" rIns="199136" bIns="35560" numCol="1" spcCol="1270" anchor="t" anchorCtr="0">
          <a:noAutofit/>
        </a:bodyPr>
        <a:lstStyle/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2200" kern="1200" dirty="0"/>
            <a:t>umožnit pobyt zákonného zástupce nebo opatrovníka, nebo osoby jimi pověřené společně s hospitalizovaným nezletilým pacientem nebo pacientem s omezenou svéprávností, </a:t>
          </a:r>
        </a:p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2200" kern="1200"/>
            <a:t>pokud to umožňuje vybavení zdravotnického zařízení nebo nebude narušeno poskytování zdravotních služeb anebo takový pobyt není na základě jiného právního předpisu vyloučen,</a:t>
          </a:r>
        </a:p>
      </dsp:txBody>
      <dsp:txXfrm>
        <a:off x="0" y="2201310"/>
        <a:ext cx="9720072" cy="179676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5137E21-BA44-45B2-85AA-28B758240CD0}">
      <dsp:nvSpPr>
        <dsp:cNvPr id="0" name=""/>
        <dsp:cNvSpPr/>
      </dsp:nvSpPr>
      <dsp:spPr>
        <a:xfrm>
          <a:off x="0" y="500580"/>
          <a:ext cx="9720072" cy="126787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54386" tIns="479044" rIns="754386" bIns="163576" numCol="1" spcCol="1270" anchor="t" anchorCtr="0">
          <a:noAutofit/>
        </a:bodyPr>
        <a:lstStyle/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300" kern="1200" dirty="0"/>
            <a:t>Podá se vysvětlení i tomu, kdo má být zákroku podroben</a:t>
          </a:r>
        </a:p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300" kern="1200"/>
            <a:t>způsobem přiměřeným schopnosti dotčeného vysvětlení pochopit.</a:t>
          </a:r>
        </a:p>
      </dsp:txBody>
      <dsp:txXfrm>
        <a:off x="0" y="500580"/>
        <a:ext cx="9720072" cy="1267875"/>
      </dsp:txXfrm>
    </dsp:sp>
    <dsp:sp modelId="{940E6027-F1C4-4326-9DDE-26B9191EDC15}">
      <dsp:nvSpPr>
        <dsp:cNvPr id="0" name=""/>
        <dsp:cNvSpPr/>
      </dsp:nvSpPr>
      <dsp:spPr>
        <a:xfrm>
          <a:off x="486003" y="161100"/>
          <a:ext cx="6804051" cy="6789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7177" tIns="0" rIns="257177" bIns="0" numCol="1" spcCol="1270" anchor="ctr" anchorCtr="0">
          <a:noAutofit/>
        </a:bodyPr>
        <a:lstStyle/>
        <a:p>
          <a:pPr lvl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300" kern="1200" dirty="0"/>
            <a:t>§ 93 OZ Zákonný zástupce může udělit souhlas k zásahu do integrity zastoupeného,</a:t>
          </a:r>
        </a:p>
      </dsp:txBody>
      <dsp:txXfrm>
        <a:off x="519147" y="194244"/>
        <a:ext cx="6737763" cy="612672"/>
      </dsp:txXfrm>
    </dsp:sp>
    <dsp:sp modelId="{EF4AD854-4A11-46CA-948A-6F0B420C3B49}">
      <dsp:nvSpPr>
        <dsp:cNvPr id="0" name=""/>
        <dsp:cNvSpPr/>
      </dsp:nvSpPr>
      <dsp:spPr>
        <a:xfrm>
          <a:off x="0" y="2232135"/>
          <a:ext cx="9720072" cy="16301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54386" tIns="479044" rIns="754386" bIns="163576" numCol="1" spcCol="1270" anchor="t" anchorCtr="0">
          <a:noAutofit/>
        </a:bodyPr>
        <a:lstStyle/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300" kern="1200"/>
            <a:t>je-li to přiměřené rozumové a volní vyspělosti nezletilých jeho věku </a:t>
          </a:r>
        </a:p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300" kern="1200"/>
            <a:t>Jedná-li se o zákrok nezanechávající trvalé nebo závažné následky.</a:t>
          </a:r>
        </a:p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300" kern="1200"/>
            <a:t>Analogicky u nesvéprávného</a:t>
          </a:r>
        </a:p>
      </dsp:txBody>
      <dsp:txXfrm>
        <a:off x="0" y="2232135"/>
        <a:ext cx="9720072" cy="1630125"/>
      </dsp:txXfrm>
    </dsp:sp>
    <dsp:sp modelId="{44EB49EB-0D39-4778-BA1A-7249EC0077B9}">
      <dsp:nvSpPr>
        <dsp:cNvPr id="0" name=""/>
        <dsp:cNvSpPr/>
      </dsp:nvSpPr>
      <dsp:spPr>
        <a:xfrm>
          <a:off x="486003" y="1892655"/>
          <a:ext cx="6804051" cy="6789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7177" tIns="0" rIns="257177" bIns="0" numCol="1" spcCol="1270" anchor="ctr" anchorCtr="0">
          <a:noAutofit/>
        </a:bodyPr>
        <a:lstStyle/>
        <a:p>
          <a:pPr lvl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300" kern="1200"/>
            <a:t>Nezletilý, může v obvyklých záležitostech udělit souhlas k zákroku na svém těle také sám, </a:t>
          </a:r>
        </a:p>
      </dsp:txBody>
      <dsp:txXfrm>
        <a:off x="519147" y="1925799"/>
        <a:ext cx="6737763" cy="61267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B646980-2A95-425D-B6AE-E25D9757C795}">
      <dsp:nvSpPr>
        <dsp:cNvPr id="0" name=""/>
        <dsp:cNvSpPr/>
      </dsp:nvSpPr>
      <dsp:spPr>
        <a:xfrm>
          <a:off x="0" y="2120"/>
          <a:ext cx="9720072" cy="149723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l" defTabSz="1333500" rtl="0" eaLnBrk="1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000" kern="1200"/>
            <a:t>(3) Jde-li o:</a:t>
          </a:r>
        </a:p>
      </dsp:txBody>
      <dsp:txXfrm>
        <a:off x="73089" y="75209"/>
        <a:ext cx="9573894" cy="1351056"/>
      </dsp:txXfrm>
    </dsp:sp>
    <dsp:sp modelId="{DEC2282A-834E-466D-A397-954803EE24BE}">
      <dsp:nvSpPr>
        <dsp:cNvPr id="0" name=""/>
        <dsp:cNvSpPr/>
      </dsp:nvSpPr>
      <dsp:spPr>
        <a:xfrm>
          <a:off x="0" y="1499355"/>
          <a:ext cx="9720072" cy="10246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8612" tIns="38100" rIns="213360" bIns="38100" numCol="1" spcCol="1270" anchor="t" anchorCtr="0">
          <a:noAutofit/>
        </a:bodyPr>
        <a:lstStyle/>
        <a:p>
          <a:pPr marL="228600" lvl="1" indent="-228600" algn="l" defTabSz="1022350" rtl="0" eaLnBrk="1" latinLnBrk="0" hangingPunct="1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2300" kern="1200" dirty="0"/>
            <a:t>zdravotní služby, které spočívají v poskytnutí neodkladné péče, nebo akutní péče, a </a:t>
          </a:r>
        </a:p>
        <a:p>
          <a:pPr marL="228600" lvl="1" indent="-228600" algn="l" defTabSz="1022350" rtl="0" eaLnBrk="1" latinLnBrk="0" hangingPunct="1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2300" kern="1200" dirty="0"/>
            <a:t>souhlas zákonného zástupce nelze získat bez zbytečného odkladu, </a:t>
          </a:r>
        </a:p>
      </dsp:txBody>
      <dsp:txXfrm>
        <a:off x="0" y="1499355"/>
        <a:ext cx="9720072" cy="1024650"/>
      </dsp:txXfrm>
    </dsp:sp>
    <dsp:sp modelId="{96D877C8-C281-4A77-9689-329F7B525AC9}">
      <dsp:nvSpPr>
        <dsp:cNvPr id="0" name=""/>
        <dsp:cNvSpPr/>
      </dsp:nvSpPr>
      <dsp:spPr>
        <a:xfrm>
          <a:off x="0" y="2524005"/>
          <a:ext cx="9720072" cy="149723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l" defTabSz="1333500" rtl="0" eaLnBrk="1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000" kern="1200"/>
            <a:t>rozhodne o jejich poskytnutí ošetřující zdravotnický pracovník. To neplatí, lze-li zdravotní služby poskytnout podle na základě souhlasu nezletilého pacienta.</a:t>
          </a:r>
        </a:p>
      </dsp:txBody>
      <dsp:txXfrm>
        <a:off x="73089" y="2597094"/>
        <a:ext cx="9573894" cy="1351056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A006FA2-AE22-4D6C-96B2-60AA3DFF8D8F}">
      <dsp:nvSpPr>
        <dsp:cNvPr id="0" name=""/>
        <dsp:cNvSpPr/>
      </dsp:nvSpPr>
      <dsp:spPr>
        <a:xfrm>
          <a:off x="0" y="59535"/>
          <a:ext cx="9720072" cy="9430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 rtl="0" eaLnBrk="1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600" kern="1200"/>
            <a:t>(3) Pacientovi lze bez jeho souhlasu poskytnout pouze neodkladnou péči, a to v případě</a:t>
          </a:r>
        </a:p>
      </dsp:txBody>
      <dsp:txXfrm>
        <a:off x="46034" y="105569"/>
        <a:ext cx="9628004" cy="850952"/>
      </dsp:txXfrm>
    </dsp:sp>
    <dsp:sp modelId="{533A9B19-D1E6-4281-8BDE-A80EEFBD8DA6}">
      <dsp:nvSpPr>
        <dsp:cNvPr id="0" name=""/>
        <dsp:cNvSpPr/>
      </dsp:nvSpPr>
      <dsp:spPr>
        <a:xfrm>
          <a:off x="0" y="1002555"/>
          <a:ext cx="9720072" cy="11302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8612" tIns="33020" rIns="184912" bIns="33020" numCol="1" spcCol="1270" anchor="t" anchorCtr="0">
          <a:noAutofit/>
        </a:bodyPr>
        <a:lstStyle/>
        <a:p>
          <a:pPr marL="228600" lvl="1" indent="-228600" algn="l" defTabSz="889000" rtl="0" eaLnBrk="1" latinLnBrk="0" hangingPunct="1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2000" kern="1200"/>
            <a:t>a) kdy zdravotní stav neumožňuje pacientovi tento souhlas vyslovit; tím není dotčeno dříve vyslovené přání podle § 36, nebo</a:t>
          </a:r>
        </a:p>
        <a:p>
          <a:pPr marL="228600" lvl="1" indent="-228600" algn="l" defTabSz="889000" rtl="0" eaLnBrk="1" latinLnBrk="0" hangingPunct="1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2000" kern="1200"/>
            <a:t>b) léčby vážné duševní poruchy, pokud by v důsledku jejího neléčení došlo se vší pravděpodobností k vážnému poškození zdraví pacienta.</a:t>
          </a:r>
        </a:p>
      </dsp:txBody>
      <dsp:txXfrm>
        <a:off x="0" y="1002555"/>
        <a:ext cx="9720072" cy="1130220"/>
      </dsp:txXfrm>
    </dsp:sp>
    <dsp:sp modelId="{04C3C729-C75A-4BE6-8EF2-CA7EC77CF9EB}">
      <dsp:nvSpPr>
        <dsp:cNvPr id="0" name=""/>
        <dsp:cNvSpPr/>
      </dsp:nvSpPr>
      <dsp:spPr>
        <a:xfrm>
          <a:off x="0" y="2132775"/>
          <a:ext cx="9720072" cy="9430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 rtl="0" eaLnBrk="1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600" kern="1200"/>
            <a:t>(4) Nezletilému pacientovi nebo pacientovi s omezenou svéprávností lze bez souhlasu poskytnout neodkladnou péči, jde-li o</a:t>
          </a:r>
        </a:p>
      </dsp:txBody>
      <dsp:txXfrm>
        <a:off x="46034" y="2178809"/>
        <a:ext cx="9628004" cy="850952"/>
      </dsp:txXfrm>
    </dsp:sp>
    <dsp:sp modelId="{377CA8ED-CD96-4FC2-A2AF-626FBC4C20D8}">
      <dsp:nvSpPr>
        <dsp:cNvPr id="0" name=""/>
        <dsp:cNvSpPr/>
      </dsp:nvSpPr>
      <dsp:spPr>
        <a:xfrm>
          <a:off x="0" y="3075795"/>
          <a:ext cx="9720072" cy="8880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8612" tIns="33020" rIns="184912" bIns="33020" numCol="1" spcCol="1270" anchor="t" anchorCtr="0">
          <a:noAutofit/>
        </a:bodyPr>
        <a:lstStyle/>
        <a:p>
          <a:pPr marL="228600" lvl="1" indent="-228600" algn="l" defTabSz="889000" rtl="0" eaLnBrk="1" latinLnBrk="0" hangingPunct="1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2000" kern="1200"/>
            <a:t>a) případy podle odstavce 3 písm. b), nebo</a:t>
          </a:r>
        </a:p>
        <a:p>
          <a:pPr marL="228600" lvl="1" indent="-228600" algn="l" defTabSz="889000" rtl="0" eaLnBrk="1" latinLnBrk="0" hangingPunct="1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2000" kern="1200"/>
            <a:t>b) zdravotní služby nezbytné k záchraně života nebo zamezení vážného poškození zdraví.</a:t>
          </a:r>
        </a:p>
      </dsp:txBody>
      <dsp:txXfrm>
        <a:off x="0" y="3075795"/>
        <a:ext cx="9720072" cy="88803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EA41486-322C-46B5-8462-113755006BE0}">
      <dsp:nvSpPr>
        <dsp:cNvPr id="0" name=""/>
        <dsp:cNvSpPr/>
      </dsp:nvSpPr>
      <dsp:spPr>
        <a:xfrm>
          <a:off x="0" y="111878"/>
          <a:ext cx="9720262" cy="52474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300" kern="1200"/>
            <a:t>Prohlídka těla </a:t>
          </a:r>
        </a:p>
      </dsp:txBody>
      <dsp:txXfrm>
        <a:off x="25616" y="137494"/>
        <a:ext cx="9669030" cy="473513"/>
      </dsp:txXfrm>
    </dsp:sp>
    <dsp:sp modelId="{16DC1426-FF71-40F9-939B-1CBDB8F41D05}">
      <dsp:nvSpPr>
        <dsp:cNvPr id="0" name=""/>
        <dsp:cNvSpPr/>
      </dsp:nvSpPr>
      <dsp:spPr>
        <a:xfrm>
          <a:off x="0" y="636623"/>
          <a:ext cx="9720262" cy="51180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8618" tIns="29210" rIns="163576" bIns="29210" numCol="1" spcCol="1270" anchor="t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1800" kern="1200"/>
            <a:t>třeba provést vždy; jejím účelem je zjistit smrt osoby, pravděpodobné datum a čas úmrtí, pravděpodobnou příčinu smrti a dále určit, zda bude provedena pitva. </a:t>
          </a:r>
        </a:p>
      </dsp:txBody>
      <dsp:txXfrm>
        <a:off x="0" y="636623"/>
        <a:ext cx="9720262" cy="511807"/>
      </dsp:txXfrm>
    </dsp:sp>
    <dsp:sp modelId="{4CCDACA6-442A-4B70-B4D5-EBC769FA3C19}">
      <dsp:nvSpPr>
        <dsp:cNvPr id="0" name=""/>
        <dsp:cNvSpPr/>
      </dsp:nvSpPr>
      <dsp:spPr>
        <a:xfrm>
          <a:off x="0" y="1148431"/>
          <a:ext cx="9720262" cy="52474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300" kern="1200"/>
            <a:t>Pitva</a:t>
          </a:r>
        </a:p>
      </dsp:txBody>
      <dsp:txXfrm>
        <a:off x="25616" y="1174047"/>
        <a:ext cx="9669030" cy="473513"/>
      </dsp:txXfrm>
    </dsp:sp>
    <dsp:sp modelId="{083FB2AD-B174-4C7B-B4A8-33BCA15C35A9}">
      <dsp:nvSpPr>
        <dsp:cNvPr id="0" name=""/>
        <dsp:cNvSpPr/>
      </dsp:nvSpPr>
      <dsp:spPr>
        <a:xfrm>
          <a:off x="0" y="1673176"/>
          <a:ext cx="9720262" cy="22376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8618" tIns="29210" rIns="163576" bIns="29210" numCol="1" spcCol="1270" anchor="t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1800" b="1" kern="1200" dirty="0"/>
            <a:t>patologicko-anatomické, </a:t>
          </a:r>
          <a:r>
            <a:rPr lang="cs-CZ" sz="1800" kern="1200" dirty="0"/>
            <a:t>které se provádějí za účelem zjištění základní nemoci …. a k ověření klinické diagnózy a léčebného postupu u osob zemřelých ve zdravotnickém zařízení smrtí z chorobných příčin,</a:t>
          </a:r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1800" b="1" kern="1200" dirty="0"/>
            <a:t>zdravotní</a:t>
          </a:r>
          <a:r>
            <a:rPr lang="cs-CZ" sz="1800" kern="1200" dirty="0"/>
            <a:t>, které se provádějí za účelem zjištění příčiny smrti a objasnění dalších ze zdravotního hlediska závažných okolností a mechanismu úmrtí u osob, které zemřely mimo zdravotnické zařízení nebo v něm náhlým, neočekávaným nebo násilným úmrtím, včetně sebevraždy,</a:t>
          </a:r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1800" b="1" kern="1200" dirty="0"/>
            <a:t>soudní</a:t>
          </a:r>
          <a:r>
            <a:rPr lang="cs-CZ" sz="1800" kern="1200" dirty="0"/>
            <a:t>, které se provádějí při podezření, že úmrtí bylo způsobeno trestným činem</a:t>
          </a:r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1800" b="1" kern="1200" dirty="0"/>
            <a:t>anatomické</a:t>
          </a:r>
          <a:r>
            <a:rPr lang="cs-CZ" sz="1800" kern="1200" dirty="0"/>
            <a:t>, které se provádějí k výukovým účelům nebo pro účely vědy a výzkumu v oblasti zdravotnictví.</a:t>
          </a:r>
        </a:p>
      </dsp:txBody>
      <dsp:txXfrm>
        <a:off x="0" y="1673176"/>
        <a:ext cx="9720262" cy="2237670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10DD67E-9A77-4583-A94A-312007392D50}">
      <dsp:nvSpPr>
        <dsp:cNvPr id="0" name=""/>
        <dsp:cNvSpPr/>
      </dsp:nvSpPr>
      <dsp:spPr>
        <a:xfrm>
          <a:off x="0" y="645"/>
          <a:ext cx="9720262" cy="43717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/>
            <a:t> vyplní příslušné List o prohlídce zemřelého</a:t>
          </a:r>
        </a:p>
      </dsp:txBody>
      <dsp:txXfrm>
        <a:off x="21341" y="21986"/>
        <a:ext cx="9677580" cy="394494"/>
      </dsp:txXfrm>
    </dsp:sp>
    <dsp:sp modelId="{431D4C96-8E8B-450D-82AD-D02CEE2F0F49}">
      <dsp:nvSpPr>
        <dsp:cNvPr id="0" name=""/>
        <dsp:cNvSpPr/>
      </dsp:nvSpPr>
      <dsp:spPr>
        <a:xfrm>
          <a:off x="0" y="448677"/>
          <a:ext cx="9720262" cy="43717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/>
            <a:t>určí, zda bude provedena patologicko-anatomická nebo zdravotní pitva podle tohoto zákona,</a:t>
          </a:r>
        </a:p>
      </dsp:txBody>
      <dsp:txXfrm>
        <a:off x="21341" y="470018"/>
        <a:ext cx="9677580" cy="394494"/>
      </dsp:txXfrm>
    </dsp:sp>
    <dsp:sp modelId="{13D4D404-E603-49B6-857E-0F26EF842E13}">
      <dsp:nvSpPr>
        <dsp:cNvPr id="0" name=""/>
        <dsp:cNvSpPr/>
      </dsp:nvSpPr>
      <dsp:spPr>
        <a:xfrm>
          <a:off x="0" y="896709"/>
          <a:ext cx="9720262" cy="43717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/>
            <a:t> informuje osobu blízkou zemřelému, </a:t>
          </a:r>
        </a:p>
      </dsp:txBody>
      <dsp:txXfrm>
        <a:off x="21341" y="918050"/>
        <a:ext cx="9677580" cy="394494"/>
      </dsp:txXfrm>
    </dsp:sp>
    <dsp:sp modelId="{02FDD9AA-DC71-413F-9EA7-B1A618C95D11}">
      <dsp:nvSpPr>
        <dsp:cNvPr id="0" name=""/>
        <dsp:cNvSpPr/>
      </dsp:nvSpPr>
      <dsp:spPr>
        <a:xfrm>
          <a:off x="0" y="1344742"/>
          <a:ext cx="9720262" cy="43717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/>
            <a:t>vyznačí v případech, v nichž je tímto zákonem stanovena povinnost provést pitvu, </a:t>
          </a:r>
        </a:p>
      </dsp:txBody>
      <dsp:txXfrm>
        <a:off x="21341" y="1366083"/>
        <a:ext cx="9677580" cy="394494"/>
      </dsp:txXfrm>
    </dsp:sp>
    <dsp:sp modelId="{295F1193-D888-420F-9C1A-A24036AE6C72}">
      <dsp:nvSpPr>
        <dsp:cNvPr id="0" name=""/>
        <dsp:cNvSpPr/>
      </dsp:nvSpPr>
      <dsp:spPr>
        <a:xfrm>
          <a:off x="0" y="1792774"/>
          <a:ext cx="9720262" cy="43717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/>
            <a:t>v případech, kdy určil provedení pitvy, zajistí převoz těla zemřelého k pitvě,</a:t>
          </a:r>
        </a:p>
      </dsp:txBody>
      <dsp:txXfrm>
        <a:off x="21341" y="1814115"/>
        <a:ext cx="9677580" cy="394494"/>
      </dsp:txXfrm>
    </dsp:sp>
    <dsp:sp modelId="{FDAFD717-925B-4D4D-99B7-39238EF60029}">
      <dsp:nvSpPr>
        <dsp:cNvPr id="0" name=""/>
        <dsp:cNvSpPr/>
      </dsp:nvSpPr>
      <dsp:spPr>
        <a:xfrm>
          <a:off x="0" y="2240806"/>
          <a:ext cx="9720262" cy="43717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/>
            <a:t>v případech, kdy neurčil provedení pitvy, předá zprávu o úmrtí registrujícímu poskytovateli v oboru všeobecné praktické lékařství</a:t>
          </a:r>
        </a:p>
      </dsp:txBody>
      <dsp:txXfrm>
        <a:off x="21341" y="2262147"/>
        <a:ext cx="9677580" cy="394494"/>
      </dsp:txXfrm>
    </dsp:sp>
    <dsp:sp modelId="{083ACC50-2B2B-4A68-84AD-E183885C80A2}">
      <dsp:nvSpPr>
        <dsp:cNvPr id="0" name=""/>
        <dsp:cNvSpPr/>
      </dsp:nvSpPr>
      <dsp:spPr>
        <a:xfrm>
          <a:off x="0" y="2688839"/>
          <a:ext cx="9720262" cy="43717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/>
            <a:t>neprodleně informuje Policii České republiky, jde- </a:t>
          </a:r>
          <a:r>
            <a:rPr lang="cs-CZ" sz="1600" kern="1200" dirty="0" err="1"/>
            <a:t>-li</a:t>
          </a:r>
          <a:r>
            <a:rPr lang="cs-CZ" sz="1600" kern="1200" dirty="0"/>
            <a:t> o 1. podezření, že úmrtí bylo způsobeno trestným činem nebo sebevraždou, 2. zemřelého neznámé totožnosti,</a:t>
          </a:r>
        </a:p>
      </dsp:txBody>
      <dsp:txXfrm>
        <a:off x="21341" y="2710180"/>
        <a:ext cx="9677580" cy="394494"/>
      </dsp:txXfrm>
    </dsp:sp>
    <dsp:sp modelId="{ECF77730-9E3E-4498-B4C1-B6FBBABA65A9}">
      <dsp:nvSpPr>
        <dsp:cNvPr id="0" name=""/>
        <dsp:cNvSpPr/>
      </dsp:nvSpPr>
      <dsp:spPr>
        <a:xfrm>
          <a:off x="0" y="3136871"/>
          <a:ext cx="9720262" cy="43717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/>
            <a:t>za nejasných </a:t>
          </a:r>
          <a:r>
            <a:rPr lang="cs-CZ" sz="1600" kern="1200" dirty="0" err="1"/>
            <a:t>okolnostíjen</a:t>
          </a:r>
          <a:r>
            <a:rPr lang="cs-CZ" sz="1600" kern="1200" dirty="0"/>
            <a:t> nezbytné úkony tak, aby nedošlo ke zničení nebo poškození možných důkazů nasvědčujících tomu, že byl spáchán trestný čin, </a:t>
          </a:r>
        </a:p>
      </dsp:txBody>
      <dsp:txXfrm>
        <a:off x="21341" y="3158212"/>
        <a:ext cx="9677580" cy="394494"/>
      </dsp:txXfrm>
    </dsp:sp>
    <dsp:sp modelId="{C6814C6D-D668-4651-9FA6-BF8AE43A26BE}">
      <dsp:nvSpPr>
        <dsp:cNvPr id="0" name=""/>
        <dsp:cNvSpPr/>
      </dsp:nvSpPr>
      <dsp:spPr>
        <a:xfrm>
          <a:off x="0" y="3584903"/>
          <a:ext cx="9720262" cy="43717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/>
            <a:t>informuje Policii České republiky, jestliže mu není známa osoba blízká zemřelému</a:t>
          </a:r>
        </a:p>
      </dsp:txBody>
      <dsp:txXfrm>
        <a:off x="21341" y="3606244"/>
        <a:ext cx="9677580" cy="39449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22E93F21-D63B-4EAA-BEEB-37AF464FB91D}" type="datetimeFigureOut">
              <a:rPr lang="cs-CZ" smtClean="0"/>
              <a:t>09.10.2018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7EE1A-7557-4A8D-B3DD-17D608541605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687734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93F21-D63B-4EAA-BEEB-37AF464FB91D}" type="datetimeFigureOut">
              <a:rPr lang="cs-CZ" smtClean="0"/>
              <a:t>09.10.2018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7EE1A-7557-4A8D-B3DD-17D6085416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38404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93F21-D63B-4EAA-BEEB-37AF464FB91D}" type="datetimeFigureOut">
              <a:rPr lang="cs-CZ" smtClean="0"/>
              <a:t>09.10.2018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7EE1A-7557-4A8D-B3DD-17D608541605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43008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93F21-D63B-4EAA-BEEB-37AF464FB91D}" type="datetimeFigureOut">
              <a:rPr lang="cs-CZ" smtClean="0"/>
              <a:t>09.10.2018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7EE1A-7557-4A8D-B3DD-17D6085416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58303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93F21-D63B-4EAA-BEEB-37AF464FB91D}" type="datetimeFigureOut">
              <a:rPr lang="cs-CZ" smtClean="0"/>
              <a:t>09.10.2018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7EE1A-7557-4A8D-B3DD-17D608541605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87146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93F21-D63B-4EAA-BEEB-37AF464FB91D}" type="datetimeFigureOut">
              <a:rPr lang="cs-CZ" smtClean="0"/>
              <a:t>09.10.2018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7EE1A-7557-4A8D-B3DD-17D6085416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57729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93F21-D63B-4EAA-BEEB-37AF464FB91D}" type="datetimeFigureOut">
              <a:rPr lang="cs-CZ" smtClean="0"/>
              <a:t>09.10.2018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7EE1A-7557-4A8D-B3DD-17D6085416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95956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93F21-D63B-4EAA-BEEB-37AF464FB91D}" type="datetimeFigureOut">
              <a:rPr lang="cs-CZ" smtClean="0"/>
              <a:t>09.10.2018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7EE1A-7557-4A8D-B3DD-17D6085416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40287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93F21-D63B-4EAA-BEEB-37AF464FB91D}" type="datetimeFigureOut">
              <a:rPr lang="cs-CZ" smtClean="0"/>
              <a:t>09.10.2018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7EE1A-7557-4A8D-B3DD-17D6085416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55033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93F21-D63B-4EAA-BEEB-37AF464FB91D}" type="datetimeFigureOut">
              <a:rPr lang="cs-CZ" smtClean="0"/>
              <a:t>09.10.2018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7EE1A-7557-4A8D-B3DD-17D6085416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14124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93F21-D63B-4EAA-BEEB-37AF464FB91D}" type="datetimeFigureOut">
              <a:rPr lang="cs-CZ" smtClean="0"/>
              <a:t>09.10.2018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7EE1A-7557-4A8D-B3DD-17D608541605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25444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22E93F21-D63B-4EAA-BEEB-37AF464FB91D}" type="datetimeFigureOut">
              <a:rPr lang="cs-CZ" smtClean="0"/>
              <a:t>09.10.2018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2847EE1A-7557-4A8D-B3DD-17D608541605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334962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11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tags" Target="../tags/tag19.xml"/><Relationship Id="rId13" Type="http://schemas.openxmlformats.org/officeDocument/2006/relationships/diagramLayout" Target="../diagrams/layout1.xml"/><Relationship Id="rId3" Type="http://schemas.openxmlformats.org/officeDocument/2006/relationships/tags" Target="../tags/tag14.xml"/><Relationship Id="rId7" Type="http://schemas.openxmlformats.org/officeDocument/2006/relationships/tags" Target="../tags/tag18.xml"/><Relationship Id="rId12" Type="http://schemas.openxmlformats.org/officeDocument/2006/relationships/diagramData" Target="../diagrams/data1.xml"/><Relationship Id="rId2" Type="http://schemas.openxmlformats.org/officeDocument/2006/relationships/tags" Target="../tags/tag13.xml"/><Relationship Id="rId16" Type="http://schemas.microsoft.com/office/2007/relationships/diagramDrawing" Target="../diagrams/drawing1.xml"/><Relationship Id="rId1" Type="http://schemas.openxmlformats.org/officeDocument/2006/relationships/tags" Target="../tags/tag12.xml"/><Relationship Id="rId6" Type="http://schemas.openxmlformats.org/officeDocument/2006/relationships/tags" Target="../tags/tag17.xml"/><Relationship Id="rId11" Type="http://schemas.openxmlformats.org/officeDocument/2006/relationships/slideLayout" Target="../slideLayouts/slideLayout2.xml"/><Relationship Id="rId5" Type="http://schemas.openxmlformats.org/officeDocument/2006/relationships/tags" Target="../tags/tag16.xml"/><Relationship Id="rId15" Type="http://schemas.openxmlformats.org/officeDocument/2006/relationships/diagramColors" Target="../diagrams/colors1.xml"/><Relationship Id="rId10" Type="http://schemas.openxmlformats.org/officeDocument/2006/relationships/tags" Target="../tags/tag21.xml"/><Relationship Id="rId4" Type="http://schemas.openxmlformats.org/officeDocument/2006/relationships/tags" Target="../tags/tag15.xml"/><Relationship Id="rId9" Type="http://schemas.openxmlformats.org/officeDocument/2006/relationships/tags" Target="../tags/tag20.xml"/><Relationship Id="rId1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8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tags" Target="../tags/tag2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tags" Target="../tags/tag30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3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4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5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6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8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tags" Target="../tags/tag4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0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43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4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5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6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mp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7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mp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8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tmp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5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50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1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3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4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5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56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7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8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9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Právní specifika dětských a nesvéprávných pacientů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58161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Nezletilí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28255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Zákonní zástupci nezletilého</a:t>
            </a:r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48408936"/>
              </p:ext>
            </p:extLst>
          </p:nvPr>
        </p:nvGraphicFramePr>
        <p:xfrm>
          <a:off x="1023938" y="2286000"/>
          <a:ext cx="9720262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grpSp>
        <p:nvGrpSpPr>
          <p:cNvPr id="19" name="SMARTInkShape-Group1"/>
          <p:cNvGrpSpPr/>
          <p:nvPr/>
        </p:nvGrpSpPr>
        <p:grpSpPr>
          <a:xfrm>
            <a:off x="7258061" y="2247910"/>
            <a:ext cx="624135" cy="3581391"/>
            <a:chOff x="7258061" y="2247910"/>
            <a:chExt cx="624135" cy="3581391"/>
          </a:xfrm>
        </p:grpSpPr>
        <p:sp>
          <p:nvSpPr>
            <p:cNvPr id="15" name="SMARTInkShape-1"/>
            <p:cNvSpPr/>
            <p:nvPr>
              <p:custDataLst>
                <p:tags r:id="rId7"/>
              </p:custDataLst>
            </p:nvPr>
          </p:nvSpPr>
          <p:spPr>
            <a:xfrm>
              <a:off x="7673738" y="5689840"/>
              <a:ext cx="20703" cy="20272"/>
            </a:xfrm>
            <a:custGeom>
              <a:avLst/>
              <a:gdLst/>
              <a:ahLst/>
              <a:cxnLst/>
              <a:rect l="0" t="0" r="0" b="0"/>
              <a:pathLst>
                <a:path w="20703" h="20272">
                  <a:moveTo>
                    <a:pt x="0" y="20271"/>
                  </a:moveTo>
                  <a:lnTo>
                    <a:pt x="0" y="20271"/>
                  </a:lnTo>
                  <a:lnTo>
                    <a:pt x="20702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6" name="SMARTInkShape-2"/>
            <p:cNvSpPr/>
            <p:nvPr>
              <p:custDataLst>
                <p:tags r:id="rId8"/>
              </p:custDataLst>
            </p:nvPr>
          </p:nvSpPr>
          <p:spPr>
            <a:xfrm>
              <a:off x="7686675" y="5696035"/>
              <a:ext cx="21175" cy="133266"/>
            </a:xfrm>
            <a:custGeom>
              <a:avLst/>
              <a:gdLst/>
              <a:ahLst/>
              <a:cxnLst/>
              <a:rect l="0" t="0" r="0" b="0"/>
              <a:pathLst>
                <a:path w="21175" h="133266">
                  <a:moveTo>
                    <a:pt x="21174" y="0"/>
                  </a:moveTo>
                  <a:lnTo>
                    <a:pt x="21174" y="0"/>
                  </a:lnTo>
                  <a:lnTo>
                    <a:pt x="19712" y="43784"/>
                  </a:lnTo>
                  <a:lnTo>
                    <a:pt x="16424" y="78883"/>
                  </a:lnTo>
                  <a:lnTo>
                    <a:pt x="7309" y="120325"/>
                  </a:lnTo>
                  <a:lnTo>
                    <a:pt x="0" y="13326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7" name="SMARTInkShape-3"/>
            <p:cNvSpPr/>
            <p:nvPr>
              <p:custDataLst>
                <p:tags r:id="rId9"/>
              </p:custDataLst>
            </p:nvPr>
          </p:nvSpPr>
          <p:spPr>
            <a:xfrm>
              <a:off x="7858125" y="2294788"/>
              <a:ext cx="24071" cy="6599"/>
            </a:xfrm>
            <a:custGeom>
              <a:avLst/>
              <a:gdLst/>
              <a:ahLst/>
              <a:cxnLst/>
              <a:rect l="0" t="0" r="0" b="0"/>
              <a:pathLst>
                <a:path w="24071" h="6599">
                  <a:moveTo>
                    <a:pt x="0" y="0"/>
                  </a:moveTo>
                  <a:lnTo>
                    <a:pt x="0" y="0"/>
                  </a:lnTo>
                  <a:lnTo>
                    <a:pt x="7291" y="1521"/>
                  </a:lnTo>
                  <a:lnTo>
                    <a:pt x="24070" y="6598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8" name="SMARTInkShape-4"/>
            <p:cNvSpPr/>
            <p:nvPr>
              <p:custDataLst>
                <p:tags r:id="rId10"/>
              </p:custDataLst>
            </p:nvPr>
          </p:nvSpPr>
          <p:spPr>
            <a:xfrm>
              <a:off x="7258061" y="2247910"/>
              <a:ext cx="86587" cy="33865"/>
            </a:xfrm>
            <a:custGeom>
              <a:avLst/>
              <a:gdLst/>
              <a:ahLst/>
              <a:cxnLst/>
              <a:rect l="0" t="0" r="0" b="0"/>
              <a:pathLst>
                <a:path w="86587" h="33865">
                  <a:moveTo>
                    <a:pt x="19039" y="19040"/>
                  </a:moveTo>
                  <a:lnTo>
                    <a:pt x="19039" y="19040"/>
                  </a:lnTo>
                  <a:lnTo>
                    <a:pt x="19039" y="10839"/>
                  </a:lnTo>
                  <a:lnTo>
                    <a:pt x="17981" y="10398"/>
                  </a:lnTo>
                  <a:lnTo>
                    <a:pt x="13983" y="9907"/>
                  </a:lnTo>
                  <a:lnTo>
                    <a:pt x="12493" y="8718"/>
                  </a:lnTo>
                  <a:lnTo>
                    <a:pt x="10838" y="4575"/>
                  </a:lnTo>
                  <a:lnTo>
                    <a:pt x="9339" y="3046"/>
                  </a:lnTo>
                  <a:lnTo>
                    <a:pt x="27" y="0"/>
                  </a:lnTo>
                  <a:lnTo>
                    <a:pt x="0" y="5050"/>
                  </a:lnTo>
                  <a:lnTo>
                    <a:pt x="1055" y="6538"/>
                  </a:lnTo>
                  <a:lnTo>
                    <a:pt x="2816" y="7530"/>
                  </a:lnTo>
                  <a:lnTo>
                    <a:pt x="8192" y="9123"/>
                  </a:lnTo>
                  <a:lnTo>
                    <a:pt x="16857" y="15984"/>
                  </a:lnTo>
                  <a:lnTo>
                    <a:pt x="25684" y="19193"/>
                  </a:lnTo>
                  <a:lnTo>
                    <a:pt x="36060" y="25318"/>
                  </a:lnTo>
                  <a:lnTo>
                    <a:pt x="82708" y="33495"/>
                  </a:lnTo>
                  <a:lnTo>
                    <a:pt x="86586" y="33864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sp>
        <p:nvSpPr>
          <p:cNvPr id="20" name="SMARTInkShape-5"/>
          <p:cNvSpPr/>
          <p:nvPr>
            <p:custDataLst>
              <p:tags r:id="rId2"/>
            </p:custDataLst>
          </p:nvPr>
        </p:nvSpPr>
        <p:spPr>
          <a:xfrm>
            <a:off x="10088494" y="2313505"/>
            <a:ext cx="270309" cy="51418"/>
          </a:xfrm>
          <a:custGeom>
            <a:avLst/>
            <a:gdLst/>
            <a:ahLst/>
            <a:cxnLst/>
            <a:rect l="0" t="0" r="0" b="0"/>
            <a:pathLst>
              <a:path w="270309" h="51418">
                <a:moveTo>
                  <a:pt x="0" y="0"/>
                </a:moveTo>
                <a:lnTo>
                  <a:pt x="0" y="0"/>
                </a:lnTo>
                <a:lnTo>
                  <a:pt x="14440" y="1223"/>
                </a:lnTo>
                <a:lnTo>
                  <a:pt x="52481" y="8406"/>
                </a:lnTo>
                <a:lnTo>
                  <a:pt x="90564" y="17237"/>
                </a:lnTo>
                <a:lnTo>
                  <a:pt x="128658" y="25498"/>
                </a:lnTo>
                <a:lnTo>
                  <a:pt x="166757" y="29475"/>
                </a:lnTo>
                <a:lnTo>
                  <a:pt x="204856" y="36885"/>
                </a:lnTo>
                <a:lnTo>
                  <a:pt x="244015" y="45784"/>
                </a:lnTo>
                <a:lnTo>
                  <a:pt x="270308" y="51417"/>
                </a:lnTo>
              </a:path>
            </a:pathLst>
          </a:custGeom>
          <a:ln w="1905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pSp>
        <p:nvGrpSpPr>
          <p:cNvPr id="24" name="SMARTInkShape-Group3"/>
          <p:cNvGrpSpPr/>
          <p:nvPr/>
        </p:nvGrpSpPr>
        <p:grpSpPr>
          <a:xfrm>
            <a:off x="8464060" y="4647968"/>
            <a:ext cx="2218254" cy="78123"/>
            <a:chOff x="8464060" y="4647968"/>
            <a:chExt cx="2218254" cy="78123"/>
          </a:xfrm>
        </p:grpSpPr>
        <p:sp>
          <p:nvSpPr>
            <p:cNvPr id="21" name="SMARTInkShape-6"/>
            <p:cNvSpPr/>
            <p:nvPr>
              <p:custDataLst>
                <p:tags r:id="rId4"/>
              </p:custDataLst>
            </p:nvPr>
          </p:nvSpPr>
          <p:spPr>
            <a:xfrm>
              <a:off x="9564242" y="4667250"/>
              <a:ext cx="109381" cy="1"/>
            </a:xfrm>
            <a:custGeom>
              <a:avLst/>
              <a:gdLst/>
              <a:ahLst/>
              <a:cxnLst/>
              <a:rect l="0" t="0" r="0" b="0"/>
              <a:pathLst>
                <a:path w="109381" h="1">
                  <a:moveTo>
                    <a:pt x="0" y="0"/>
                  </a:moveTo>
                  <a:lnTo>
                    <a:pt x="0" y="0"/>
                  </a:lnTo>
                  <a:lnTo>
                    <a:pt x="8367" y="0"/>
                  </a:lnTo>
                  <a:lnTo>
                    <a:pt x="52826" y="0"/>
                  </a:lnTo>
                  <a:lnTo>
                    <a:pt x="97281" y="0"/>
                  </a:lnTo>
                  <a:lnTo>
                    <a:pt x="109380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2" name="SMARTInkShape-7"/>
            <p:cNvSpPr/>
            <p:nvPr>
              <p:custDataLst>
                <p:tags r:id="rId5"/>
              </p:custDataLst>
            </p:nvPr>
          </p:nvSpPr>
          <p:spPr>
            <a:xfrm>
              <a:off x="8464060" y="4647968"/>
              <a:ext cx="36452" cy="202"/>
            </a:xfrm>
            <a:custGeom>
              <a:avLst/>
              <a:gdLst/>
              <a:ahLst/>
              <a:cxnLst/>
              <a:rect l="0" t="0" r="0" b="0"/>
              <a:pathLst>
                <a:path w="36452" h="202">
                  <a:moveTo>
                    <a:pt x="0" y="0"/>
                  </a:moveTo>
                  <a:lnTo>
                    <a:pt x="0" y="0"/>
                  </a:lnTo>
                  <a:lnTo>
                    <a:pt x="35115" y="115"/>
                  </a:lnTo>
                  <a:lnTo>
                    <a:pt x="36451" y="201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3" name="SMARTInkShape-8"/>
            <p:cNvSpPr/>
            <p:nvPr>
              <p:custDataLst>
                <p:tags r:id="rId6"/>
              </p:custDataLst>
            </p:nvPr>
          </p:nvSpPr>
          <p:spPr>
            <a:xfrm>
              <a:off x="10568454" y="4714091"/>
              <a:ext cx="113860" cy="12000"/>
            </a:xfrm>
            <a:custGeom>
              <a:avLst/>
              <a:gdLst/>
              <a:ahLst/>
              <a:cxnLst/>
              <a:rect l="0" t="0" r="0" b="0"/>
              <a:pathLst>
                <a:path w="113860" h="12000">
                  <a:moveTo>
                    <a:pt x="0" y="0"/>
                  </a:moveTo>
                  <a:lnTo>
                    <a:pt x="0" y="0"/>
                  </a:lnTo>
                  <a:lnTo>
                    <a:pt x="3617" y="139"/>
                  </a:lnTo>
                  <a:lnTo>
                    <a:pt x="42194" y="3415"/>
                  </a:lnTo>
                  <a:lnTo>
                    <a:pt x="80437" y="8266"/>
                  </a:lnTo>
                  <a:lnTo>
                    <a:pt x="113859" y="11999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sp>
        <p:nvSpPr>
          <p:cNvPr id="25" name="SMARTInkShape-9"/>
          <p:cNvSpPr/>
          <p:nvPr>
            <p:custDataLst>
              <p:tags r:id="rId3"/>
            </p:custDataLst>
          </p:nvPr>
        </p:nvSpPr>
        <p:spPr>
          <a:xfrm>
            <a:off x="8242997" y="2780025"/>
            <a:ext cx="302320" cy="150465"/>
          </a:xfrm>
          <a:custGeom>
            <a:avLst/>
            <a:gdLst/>
            <a:ahLst/>
            <a:cxnLst/>
            <a:rect l="0" t="0" r="0" b="0"/>
            <a:pathLst>
              <a:path w="302320" h="150465">
                <a:moveTo>
                  <a:pt x="0" y="150464"/>
                </a:moveTo>
                <a:lnTo>
                  <a:pt x="0" y="150464"/>
                </a:lnTo>
                <a:lnTo>
                  <a:pt x="37795" y="130088"/>
                </a:lnTo>
                <a:lnTo>
                  <a:pt x="82027" y="108267"/>
                </a:lnTo>
                <a:lnTo>
                  <a:pt x="126381" y="86927"/>
                </a:lnTo>
                <a:lnTo>
                  <a:pt x="170788" y="63331"/>
                </a:lnTo>
                <a:lnTo>
                  <a:pt x="215219" y="41556"/>
                </a:lnTo>
                <a:lnTo>
                  <a:pt x="260718" y="20236"/>
                </a:lnTo>
                <a:lnTo>
                  <a:pt x="284704" y="8624"/>
                </a:lnTo>
                <a:lnTo>
                  <a:pt x="302319" y="0"/>
                </a:lnTo>
              </a:path>
            </a:pathLst>
          </a:custGeom>
          <a:ln w="1905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53307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32587F5-0FA4-41D6-84C5-506035C391C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3E870FD2-83B6-4D57-B405-34B3CAA94AC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3D9C9B1-4218-4E91-839F-8618C954E4C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60F0AE20-9335-4979-B79C-C96C06ED202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53A4353-E23A-4D1B-A378-F0E00829055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Rodičovství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/>
          </p:nvPr>
        </p:nvGraphicFramePr>
        <p:xfrm>
          <a:off x="1023938" y="2286000"/>
          <a:ext cx="9720262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3844741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Osvojení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Předpokladem osvojení je takový vztah mezi osvojitelem a osvojencem, jaký je mezi rodičem a dítětem, nebo že tu jsou alespoň základy takového vztahu.</a:t>
            </a:r>
          </a:p>
          <a:p>
            <a:r>
              <a:rPr lang="cs-CZ" dirty="0"/>
              <a:t>Rozhoduje soud</a:t>
            </a:r>
          </a:p>
          <a:p>
            <a:r>
              <a:rPr lang="cs-CZ" dirty="0"/>
              <a:t>Mohou se stát manželé, výjimečně jen jeden z nich</a:t>
            </a:r>
          </a:p>
          <a:p>
            <a:r>
              <a:rPr lang="cs-CZ" dirty="0"/>
              <a:t>Věkový rozdíl min 16 let</a:t>
            </a:r>
          </a:p>
          <a:p>
            <a:r>
              <a:rPr lang="cs-CZ" dirty="0"/>
              <a:t>nemůže být rozhodnuto bez souhlasu dítěte, rodičů dítěte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95586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Poručenství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Není-li rodič ani osvojitel přidělí soud dítěti poručníka</a:t>
            </a:r>
          </a:p>
          <a:p>
            <a:r>
              <a:rPr lang="cs-CZ" dirty="0"/>
              <a:t>Nenajde-li se vhodná fyzická osoba, může jím být orgán sociálněprávní ochrany</a:t>
            </a:r>
          </a:p>
          <a:p>
            <a:endParaRPr lang="cs-CZ" dirty="0"/>
          </a:p>
          <a:p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79722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Opatrovnictví dítěte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Není tam vztah rodič-dítě</a:t>
            </a:r>
          </a:p>
          <a:p>
            <a:r>
              <a:rPr lang="cs-CZ" dirty="0"/>
              <a:t>Osoba, kterou určí soud v případě potřeby hájit zájmy dítěte ve střetu se zákonným zástupcem</a:t>
            </a:r>
          </a:p>
          <a:p>
            <a:r>
              <a:rPr lang="cs-CZ" dirty="0"/>
              <a:t>Například správa jmění dítěte</a:t>
            </a:r>
          </a:p>
          <a:p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53148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Pěstounství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Dítě má rodiče, kteří nejsou schopni se starat</a:t>
            </a:r>
          </a:p>
          <a:p>
            <a:r>
              <a:rPr lang="cs-CZ" dirty="0"/>
              <a:t>Soud ustanoví pěstouna</a:t>
            </a:r>
          </a:p>
          <a:p>
            <a:r>
              <a:rPr lang="cs-CZ" dirty="0"/>
              <a:t>Rodiče mají pořád vyživovací povinnost a „práva“ k dítěti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77638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Zásah do integrity člověka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1794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Obecné pravidlo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nikdo nesmí zasáhnout do integrity jiného člověka bez jeho souhlasu </a:t>
            </a:r>
          </a:p>
          <a:p>
            <a:pPr lvl="1"/>
            <a:r>
              <a:rPr lang="cs-CZ" dirty="0"/>
              <a:t>souhlasu uděleného s vědomím o povaze zásahu a o jeho možných následcích</a:t>
            </a:r>
          </a:p>
          <a:p>
            <a:pPr lvl="1"/>
            <a:r>
              <a:rPr lang="cs-CZ" dirty="0"/>
              <a:t>Souhlasí-li někdo, aby mu byla způsobena závažná újma, nepřihlíží se k tomu;</a:t>
            </a:r>
          </a:p>
          <a:p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35265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Zdravotnický zákrok a informovaný souhlas</a:t>
            </a:r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Občanský zákoník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cs-CZ" dirty="0"/>
              <a:t>Kdo chce provést na jiném člověku zákrok, vysvětlí mu srozumitelně povahu tohoto zákroku. </a:t>
            </a:r>
          </a:p>
          <a:p>
            <a:r>
              <a:rPr lang="cs-CZ" dirty="0"/>
              <a:t>Vysvětlení je řádně podáno, lze-li rozumně předpokládat, že druhá strana pochopila způsob a účel zákroku včetně očekávaných následků i možných nebezpečí pro své zdraví, jakož i to, zda přichází v úvahu případně i jiný postup.</a:t>
            </a:r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/>
              <a:t>Zákon o zdravotních službách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cs-CZ" dirty="0"/>
              <a:t>Zdravotní služby lze pacientovi poskytnout pouze s jeho svobodným a informovaným souhlasem, nestanoví-li tento zákon jinak.</a:t>
            </a:r>
          </a:p>
          <a:p>
            <a:r>
              <a:rPr lang="cs-CZ" dirty="0"/>
              <a:t>Informovaný souhlas je, pokud je pacientovi před vyslovením souhlasu podána informace podle</a:t>
            </a:r>
          </a:p>
          <a:p>
            <a:r>
              <a:rPr lang="cs-CZ" dirty="0"/>
              <a:t>Zákonný zástupce má právo klást otázky;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7156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Subjektivita a Svéprávnost</a:t>
            </a:r>
          </a:p>
        </p:txBody>
      </p:sp>
      <p:sp>
        <p:nvSpPr>
          <p:cNvPr id="8" name="Zástupný symbol pro text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42537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Forma souhlasu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OZ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cs-CZ" dirty="0"/>
              <a:t>Písemnou formu, má-li být oddělena část těla, která se již neobnoví.</a:t>
            </a:r>
          </a:p>
          <a:p>
            <a:r>
              <a:rPr lang="cs-CZ" dirty="0"/>
              <a:t>Písemnou formu vyžaduje i souhlas k</a:t>
            </a:r>
          </a:p>
          <a:p>
            <a:r>
              <a:rPr lang="cs-CZ" dirty="0"/>
              <a:t>a) lékařskému pokusu na člověku, nebo</a:t>
            </a:r>
          </a:p>
          <a:p>
            <a:r>
              <a:rPr lang="cs-CZ" dirty="0"/>
              <a:t>b) zákroku, který zdravotní stav člověka nevyžaduje; to neplatí, jedná-li se o kosmetické zákroky nezanechávající trvalé nebo závažné následky.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/>
              <a:t>ZOZS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cs-CZ" dirty="0"/>
              <a:t>Písemná</a:t>
            </a:r>
          </a:p>
          <a:p>
            <a:pPr lvl="1"/>
            <a:r>
              <a:rPr lang="cs-CZ" dirty="0"/>
              <a:t>Obecně pouze pokud tak určí poskytovatel </a:t>
            </a:r>
          </a:p>
          <a:p>
            <a:pPr lvl="1"/>
            <a:r>
              <a:rPr lang="cs-CZ" dirty="0"/>
              <a:t>Vždy u hospitalizace</a:t>
            </a:r>
          </a:p>
          <a:p>
            <a:pPr lvl="1"/>
            <a:r>
              <a:rPr lang="cs-CZ" dirty="0"/>
              <a:t>Asistovaná reprodukce, sterilizace</a:t>
            </a:r>
          </a:p>
          <a:p>
            <a:pPr lvl="1"/>
            <a:r>
              <a:rPr lang="cs-CZ" dirty="0"/>
              <a:t>Psychochirurgický výkon</a:t>
            </a:r>
          </a:p>
          <a:p>
            <a:pPr lvl="1"/>
            <a:r>
              <a:rPr lang="cs-CZ" dirty="0"/>
              <a:t>Ověřování nových postupů</a:t>
            </a:r>
          </a:p>
          <a:p>
            <a:pPr lvl="1"/>
            <a:r>
              <a:rPr lang="cs-CZ" dirty="0"/>
              <a:t>Klinické studie ….</a:t>
            </a:r>
          </a:p>
          <a:p>
            <a:pPr lvl="1"/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69843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Smyslové postižení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Pacient se smyslovým postižením nebo s těžkými komunikačními problémy zapříčiněnými zdravotními důvody má při komunikaci související s poskytováním zdravotních služeb právo dorozumívat se způsobem pro něj srozumitelným a dorozumívacími prostředky, které si sám zvolí, včetně způsobů založených na tlumočení druhou osobou.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72161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Specifika nezletilých pacientů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75579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Při poskytování zdravotních služeb nezletilému pacientovi: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zjistit jeho názor na poskytnutí zamýšlených zdravotních služeb, jestliže je to přiměřené rozumové a volní vyspělosti jeho věku. </a:t>
            </a:r>
          </a:p>
          <a:p>
            <a:r>
              <a:rPr lang="cs-CZ" dirty="0"/>
              <a:t>názor musí být zohledněn jako faktor, jehož závažnost narůstá úměrně s věkem a stupněm rozumové a volní vyspělosti nezletilého pacienta.</a:t>
            </a:r>
          </a:p>
          <a:p>
            <a:r>
              <a:rPr lang="cs-CZ" dirty="0"/>
              <a:t>nezletilému pacientovi lze zamýšlené zdravotní služby poskytnout na základě jeho souhlasu, jestliže je provedení takového úkonu přiměřené jeho rozumové a volní vyspělosti odpovídající jeho věku. </a:t>
            </a:r>
          </a:p>
          <a:p>
            <a:r>
              <a:rPr lang="cs-CZ" dirty="0"/>
              <a:t>Jinak zákonný zástupce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85461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Souhlas zákonného zástupce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Se souhlasem ZZ, informace nezbytné k informovanému souhlasu se podají oběma</a:t>
            </a:r>
          </a:p>
          <a:p>
            <a:r>
              <a:rPr lang="cs-CZ" dirty="0"/>
              <a:t>Pokud je nezletilý způsobilý dát souhlas sám podá se zák. zástupci pouze informace o poskytnutých zdrav. službách nebo zdravotním stavu nezletilého pacienta</a:t>
            </a:r>
          </a:p>
          <a:p>
            <a:r>
              <a:rPr lang="cs-CZ" dirty="0"/>
              <a:t>U neodkladné a akutní péče, kdy není možné dost rychle získat souhlas ZZ rozhoduje zdravotnický pracovník (Pozor, zaznamenat do zdrav. Dokumentace!)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02774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Právo na nepřetržitou přítomnost Zákonného zástupce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97802775"/>
              </p:ext>
            </p:extLst>
          </p:nvPr>
        </p:nvGraphicFramePr>
        <p:xfrm>
          <a:off x="1024128" y="2286000"/>
          <a:ext cx="9720073" cy="4023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1682966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Zásah do integrity dítěte, nesvéprávného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3099075"/>
              </p:ext>
            </p:extLst>
          </p:nvPr>
        </p:nvGraphicFramePr>
        <p:xfrm>
          <a:off x="1024128" y="2286000"/>
          <a:ext cx="9720073" cy="4023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1851378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práva opatrovníka/ZZ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právo na informace o zdravotním stavu </a:t>
            </a:r>
          </a:p>
          <a:p>
            <a:r>
              <a:rPr lang="cs-CZ" dirty="0"/>
              <a:t>právo klást otázky náleží zákonnému zástupci nebo opatrovníkovi pacienta a pacientovi, je-li k takovému úkonu přiměřeně rozumově a volně vyspělý</a:t>
            </a:r>
          </a:p>
          <a:p>
            <a:r>
              <a:rPr lang="cs-CZ" dirty="0"/>
              <a:t>Být včas informovat zákonného zástupce pacienta o propuštění z jednodenní nebo lůžkové péče,</a:t>
            </a:r>
          </a:p>
          <a:p>
            <a:r>
              <a:rPr lang="cs-CZ" dirty="0"/>
              <a:t>Podat stížnost jménem pacienta</a:t>
            </a:r>
          </a:p>
        </p:txBody>
      </p:sp>
      <p:sp>
        <p:nvSpPr>
          <p:cNvPr id="4" name="Obdélník 3"/>
          <p:cNvSpPr/>
          <p:nvPr/>
        </p:nvSpPr>
        <p:spPr>
          <a:xfrm>
            <a:off x="1330037" y="2743200"/>
            <a:ext cx="95447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46095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pobyt zákonného zástupce nebo opatrovníka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Poskytovatel jednodenní nebo lůžkové péče je povinen umožnit obyt zákonného zástupce nebo opatrovníka, nebo osoby jimi pověřené společně s hospitalizovaným nezletilým pacientem nebo pacientem s omezenou svéprávností, pokud to umožňuje vybavení zdravotnického zařízení nebo nebude narušeno poskytování zdravotních služeb.</a:t>
            </a:r>
          </a:p>
          <a:p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70719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Nahlížení do zdravotnické dokumentace zákonným zástupcem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Zákonný zástupce nebo opatrovník může nahlížet, činit si opisy a výpisy</a:t>
            </a:r>
          </a:p>
          <a:p>
            <a:r>
              <a:rPr lang="cs-CZ" dirty="0"/>
              <a:t>Zástupce může určit další osoby oprávněné nahlížet</a:t>
            </a:r>
          </a:p>
          <a:p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64402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7" y="718637"/>
            <a:ext cx="5157787" cy="823912"/>
          </a:xfrm>
        </p:spPr>
        <p:txBody>
          <a:bodyPr/>
          <a:lstStyle/>
          <a:p>
            <a:r>
              <a:rPr lang="cs-CZ" dirty="0"/>
              <a:t>Subjektivita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7" y="1542549"/>
            <a:ext cx="5157787" cy="4697830"/>
          </a:xfrm>
        </p:spPr>
        <p:txBody>
          <a:bodyPr/>
          <a:lstStyle/>
          <a:p>
            <a:r>
              <a:rPr lang="cs-CZ" dirty="0"/>
              <a:t>„právní osobnost“ </a:t>
            </a:r>
          </a:p>
          <a:p>
            <a:r>
              <a:rPr lang="cs-CZ" dirty="0"/>
              <a:t>§15 OZ - Právní osobnost je způsobilost mít v mezích právního řádu práva a povinnosti.</a:t>
            </a:r>
          </a:p>
          <a:p>
            <a:r>
              <a:rPr lang="cs-CZ" dirty="0"/>
              <a:t>Schopnost mít práva a povinnosti </a:t>
            </a:r>
          </a:p>
          <a:p>
            <a:r>
              <a:rPr lang="cs-CZ" dirty="0"/>
              <a:t>Způsobilost být účastníkem právních vztahů</a:t>
            </a:r>
          </a:p>
          <a:p>
            <a:r>
              <a:rPr lang="cs-CZ" dirty="0"/>
              <a:t>Od narození až do smrti 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718637"/>
            <a:ext cx="5183188" cy="823912"/>
          </a:xfrm>
        </p:spPr>
        <p:txBody>
          <a:bodyPr/>
          <a:lstStyle/>
          <a:p>
            <a:r>
              <a:rPr lang="cs-CZ" dirty="0"/>
              <a:t>Svéprávnost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1593181"/>
            <a:ext cx="5183188" cy="4647197"/>
          </a:xfrm>
        </p:spPr>
        <p:txBody>
          <a:bodyPr/>
          <a:lstStyle/>
          <a:p>
            <a:r>
              <a:rPr lang="cs-CZ" dirty="0"/>
              <a:t>Možnost </a:t>
            </a:r>
            <a:r>
              <a:rPr lang="cs-CZ" u="sng" dirty="0"/>
              <a:t>právně jednat</a:t>
            </a:r>
            <a:endParaRPr lang="cs-CZ" dirty="0"/>
          </a:p>
          <a:p>
            <a:r>
              <a:rPr lang="cs-CZ" dirty="0"/>
              <a:t>Možnost nabývat práva</a:t>
            </a:r>
          </a:p>
          <a:p>
            <a:r>
              <a:rPr lang="cs-CZ" dirty="0"/>
              <a:t>Možnost zavazovat se k povinnostem</a:t>
            </a:r>
          </a:p>
          <a:p>
            <a:r>
              <a:rPr lang="cs-CZ" dirty="0"/>
              <a:t>Jednání na základě své vlastní vůle</a:t>
            </a:r>
          </a:p>
          <a:p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18623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Zvláští</a:t>
            </a:r>
            <a:r>
              <a:rPr lang="cs-CZ" dirty="0"/>
              <a:t> případ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Jestliže jsou ve zdravotnické dokumentaci vedené o nezletilém pacientovi zaznamenány takové údaje o jeho zákonném zástupci, pěstounovi nebo jiné pečující osobě, o kterých se zdravotnický pracovník dozvěděl při poskytování zdravotních služeb a z nichž lze </a:t>
            </a:r>
            <a:r>
              <a:rPr lang="cs-CZ" b="1" dirty="0"/>
              <a:t>vyvodit podezření na zneužívání nebo týrání pacienta </a:t>
            </a:r>
            <a:r>
              <a:rPr lang="cs-CZ" dirty="0"/>
              <a:t>nebo </a:t>
            </a:r>
            <a:r>
              <a:rPr lang="cs-CZ" b="1" dirty="0"/>
              <a:t>ohrožování jeho zdravého vývoje</a:t>
            </a:r>
            <a:r>
              <a:rPr lang="cs-CZ" dirty="0"/>
              <a:t>, </a:t>
            </a:r>
          </a:p>
          <a:p>
            <a:r>
              <a:rPr lang="cs-CZ" dirty="0"/>
              <a:t>může </a:t>
            </a:r>
            <a:r>
              <a:rPr lang="cs-CZ" b="1" dirty="0"/>
              <a:t>poskytovatel omezit zpřístupnění zdravotnické dokumentace </a:t>
            </a:r>
            <a:r>
              <a:rPr lang="cs-CZ" dirty="0"/>
              <a:t>tomuto zákonnému zástupci, pokud uzná, že toto omezení je v zájmu pacienta.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7805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Povinnosti Opatrovníka/ZZ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a) dodržovat navržený individuální léčebný postup, pokud s poskytováním zdravotních služeb vyslovil souhlas,</a:t>
            </a:r>
          </a:p>
          <a:p>
            <a:r>
              <a:rPr lang="cs-CZ" dirty="0"/>
              <a:t>b) řídit se vnitřním řádem,</a:t>
            </a:r>
          </a:p>
          <a:p>
            <a:r>
              <a:rPr lang="cs-CZ" dirty="0"/>
              <a:t>c) uhradit poskytovateli cenu poskytnutých zdravotních služeb nehrazených nebo částečně hrazených z veřejného zdravotního pojištění nebo jiných zdrojů, které mu byly poskytnuty s jeho souhlasem,</a:t>
            </a:r>
          </a:p>
          <a:p>
            <a:r>
              <a:rPr lang="cs-CZ" dirty="0"/>
              <a:t>d) pravdivě informovat ošetřujícího zdravotnického pracovníka o dosavadním vývoji zdravotního stavu, včetně informací o infekčních nemocech16), o zdravotních službách poskytovaných jinými poskytovateli, o užívání léčivých přípravků, včetně užívání návykových látek, a dalších skutečnostech podstatných pro poskytování zdravotních služeb,</a:t>
            </a:r>
          </a:p>
          <a:p>
            <a:r>
              <a:rPr lang="cs-CZ" dirty="0"/>
              <a:t>e) nepožívat během hospitalizace alkohol nebo jiné návykové látky a podrobit se na základě rozhodnutí ošetřujícího lékaře v odůvodněných případech vyšetřením za účelem prokázání, zda je nebo není pod vlivem alkoholu nebo jiných návykových látek.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42834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Povinnosti prokázat totožnost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Pacient, zákonný zástupce nebo opatrovník pacienta, osoba určená pacientem, osoba blízká pacientovi nebo osoba ze společné domácnosti jsou povinni prokázat svou totožnost občanským průkazem, jestliže o to poskytovatel nebo zdravotnický pracovník, jehož prostřednictvím poskytovatel poskytuje pacientovi zdravotní služby, požádá.</a:t>
            </a:r>
          </a:p>
          <a:p>
            <a:r>
              <a:rPr lang="cs-CZ" dirty="0"/>
              <a:t>Jestliže pacient, zákonný zástupce nebo opatrovník pacienta odmítne prokázání totožnosti podle odstavce 3, může poskytovatel nebo zdravotnický pracovník odmítnout poskytnutí zdravotní služby, nejde-li o pacienta, kterému je třeba poskytnout neodkladnou péči.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635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Kritické </a:t>
            </a:r>
            <a:r>
              <a:rPr lang="cs-CZ" dirty="0" err="1"/>
              <a:t>stiuace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71064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Odmítnutí služeb osobou v kritickém stavu 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§45 ZZS - (4) Poskytovatel je povinen informovat</a:t>
            </a:r>
          </a:p>
          <a:p>
            <a:r>
              <a:rPr lang="cs-CZ" dirty="0"/>
              <a:t>….. </a:t>
            </a:r>
          </a:p>
          <a:p>
            <a:r>
              <a:rPr lang="cs-CZ" dirty="0"/>
              <a:t>b) Policii České republiky,</a:t>
            </a:r>
          </a:p>
          <a:p>
            <a:r>
              <a:rPr lang="cs-CZ" dirty="0"/>
              <a:t>a to v případech, kdy přerušením poskytování zdravotních služeb je vážně ohroženo zdraví nebo život pacienta nebo třetích osob.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55250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Akutní stav – poskytování zdravotních služeb dítěti/nesvéprávnému bez souhlasu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19591459"/>
              </p:ext>
            </p:extLst>
          </p:nvPr>
        </p:nvGraphicFramePr>
        <p:xfrm>
          <a:off x="1024128" y="2286000"/>
          <a:ext cx="9720073" cy="4023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811970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§38 Služba bez souhlasu pacienta</a:t>
            </a:r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08711770"/>
              </p:ext>
            </p:extLst>
          </p:nvPr>
        </p:nvGraphicFramePr>
        <p:xfrm>
          <a:off x="1024128" y="2286000"/>
          <a:ext cx="9720073" cy="4023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1101542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Medializovaný Případ – Domácí porod a odnětí dítěte</a:t>
            </a:r>
          </a:p>
        </p:txBody>
      </p:sp>
      <p:pic>
        <p:nvPicPr>
          <p:cNvPr id="4" name="Zástupný symbol pro obsah 3" descr="Výřez obrazovky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723" y="2601686"/>
            <a:ext cx="10322882" cy="3276600"/>
          </a:xfr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69529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 descr="Výřez obrazovky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0842" y="1175657"/>
            <a:ext cx="10632072" cy="4539343"/>
          </a:xfr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945913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 descr="Výřez obrazovky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4128" y="2503714"/>
            <a:ext cx="9438791" cy="2187215"/>
          </a:xfr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12892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Právní osobnosti ani svéprávnosti se nikdo nemůže vzdát ani zčásti</a:t>
            </a:r>
          </a:p>
        </p:txBody>
      </p:sp>
      <p:sp>
        <p:nvSpPr>
          <p:cNvPr id="8" name="Zástupný symbol pro obsah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02919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Hospitalizace bez souhlasu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35296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Hospitalizace i bez souhlasu zákonného zástupce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ochranné léčení formou lůžkové péče,</a:t>
            </a:r>
          </a:p>
          <a:p>
            <a:r>
              <a:rPr lang="cs-CZ" dirty="0"/>
              <a:t>nařízena izolace, karanténa nebo léčení</a:t>
            </a:r>
          </a:p>
          <a:p>
            <a:r>
              <a:rPr lang="cs-CZ" dirty="0"/>
              <a:t>podle trestního řádu nařízeno vyšetření zdravotního stavu,</a:t>
            </a:r>
          </a:p>
          <a:p>
            <a:r>
              <a:rPr lang="cs-CZ" dirty="0"/>
              <a:t>podezření na týrání, zneužívání nebo zanedbávání nezletilého</a:t>
            </a:r>
          </a:p>
          <a:p>
            <a:endParaRPr lang="cs-CZ" dirty="0"/>
          </a:p>
          <a:p>
            <a:r>
              <a:rPr lang="cs-CZ" dirty="0"/>
              <a:t>Nutnost oznámit hospitalizaci bez souhlasu do 24 hodin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87521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„Záchytka“ podnapilé osoby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Zákon o policii:</a:t>
            </a:r>
          </a:p>
          <a:p>
            <a:r>
              <a:rPr lang="cs-CZ" dirty="0"/>
              <a:t>§ 31</a:t>
            </a:r>
          </a:p>
          <a:p>
            <a:r>
              <a:rPr lang="cs-CZ" dirty="0"/>
              <a:t>(1) Osobu, která je zjevně pod vlivem návykové látky, lze umístit do cely za podmínky, že lékař po provedeném vyšetření neshledá důvody pro její umístění na protialkoholní a </a:t>
            </a:r>
            <a:r>
              <a:rPr lang="cs-CZ" dirty="0" err="1"/>
              <a:t>protitoxikomanické</a:t>
            </a:r>
            <a:r>
              <a:rPr lang="cs-CZ" dirty="0"/>
              <a:t> záchytné stanici nebo v jiném zdravotnickém zařízení anebo po provedeném ošetření již nebude podle stanoviska lékaře důvod pro její umístění do protialkoholní a </a:t>
            </a:r>
            <a:r>
              <a:rPr lang="cs-CZ" dirty="0" err="1"/>
              <a:t>protitoxikomanické</a:t>
            </a:r>
            <a:r>
              <a:rPr lang="cs-CZ" dirty="0"/>
              <a:t> záchytné stanice nebo jiného zdravotnického zařízení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11070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§17 o opatřeních k ochraně před škodami působenými tabákovými výrobky, alkoholem a jinými návykovými látkami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1) </a:t>
            </a:r>
            <a:r>
              <a:rPr lang="cs-CZ" dirty="0">
                <a:solidFill>
                  <a:srgbClr val="FF0000"/>
                </a:solidFill>
              </a:rPr>
              <a:t>Protialkoholní a </a:t>
            </a:r>
            <a:r>
              <a:rPr lang="cs-CZ" dirty="0" err="1">
                <a:solidFill>
                  <a:srgbClr val="FF0000"/>
                </a:solidFill>
              </a:rPr>
              <a:t>protitoxikomanická</a:t>
            </a:r>
            <a:r>
              <a:rPr lang="cs-CZ" dirty="0">
                <a:solidFill>
                  <a:srgbClr val="FF0000"/>
                </a:solidFill>
              </a:rPr>
              <a:t> záchytná stanice (dále jen „záchytná stanice“) je zdravotnické zařízení, které zřizuje územně samosprávný celek</a:t>
            </a:r>
            <a:r>
              <a:rPr lang="cs-CZ" dirty="0"/>
              <a:t>, který může v samostatné působnosti zajišťovat v tomto zařízení poskytování zdravotních služeb též smluvně, a to tak, aby na celém jeho území byla zajištěna záchytná služba.</a:t>
            </a:r>
          </a:p>
          <a:p>
            <a:r>
              <a:rPr lang="cs-CZ" dirty="0"/>
              <a:t>(2) Pokud poskytovatel zdravotních služeb k tomu odborně a provozně způsobilý zjistí, </a:t>
            </a:r>
            <a:r>
              <a:rPr lang="cs-CZ" dirty="0">
                <a:solidFill>
                  <a:srgbClr val="FF0000"/>
                </a:solidFill>
              </a:rPr>
              <a:t>že ošetřovaná osoba není ohrožena na životě selháním základních životních funkcí</a:t>
            </a:r>
            <a:r>
              <a:rPr lang="cs-CZ" dirty="0"/>
              <a:t>, ale pod vlivem alkoholu nebo jiné návykové látky nekontroluje své chování, a tím bezprostředně ohrožuje sebe nebo jiné osoby, veřejný pořádek nebo majetek, nebo je ve stavu vzbuzujícím veřejné pohoršení, je tato osoba povinna se podrobit ošetření a pobytu v záchytné stanici po dobu nezbytně nutnou k odeznění akutní intoxikace.</a:t>
            </a:r>
          </a:p>
          <a:p>
            <a:r>
              <a:rPr lang="cs-CZ" dirty="0"/>
              <a:t>(3) Za dopravu osob do záchytné stanice odpovídá osoba, která k vyšetření podle § 16 odst. 4 vyzvala.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12091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Týrání dětí/svěřené osoby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Nezletilého pacienta nebo pacienta s omezenou svéprávností lze bez souhlasu zákonného zástupce nebo opatrovníka hospitalizovat též v případě, jde-li o podezření na týrání, zneužívání nebo zanedbávání.</a:t>
            </a:r>
          </a:p>
          <a:p>
            <a:r>
              <a:rPr lang="cs-CZ" dirty="0"/>
              <a:t>Právo odmítnout nahlížení do zdravotnické dokumentace</a:t>
            </a:r>
          </a:p>
          <a:p>
            <a:r>
              <a:rPr lang="cs-CZ" dirty="0"/>
              <a:t>Kdo se dozví o týrání a takový trestný čin </a:t>
            </a:r>
            <a:r>
              <a:rPr lang="cs-CZ" b="1" dirty="0"/>
              <a:t>neoznámí</a:t>
            </a:r>
            <a:r>
              <a:rPr lang="cs-CZ" dirty="0"/>
              <a:t> bez odkladu státnímu zástupci nebo policejnímu orgánu, bude potrestán odnětím svobody až na tři léta;</a:t>
            </a:r>
          </a:p>
          <a:p>
            <a:r>
              <a:rPr lang="cs-CZ" dirty="0"/>
              <a:t>Kdo se hodnověrným způsobem dozví, že jiný připravuje nebo páchá týrání a takový trestný čin neoznámí bude potrestán odnětím svobody až na tři léta; stanoví-li tento zákon na některý z těchto trestných činů trest mírnější, bude potrestán oním trestem mírnějším.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64280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Týrání svěřené osoby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(1) Kdo týrá osobu, která je v jeho péči nebo výchově, bude potrestán odnětím svobody na jeden rok až pět let.</a:t>
            </a:r>
          </a:p>
          <a:p>
            <a:r>
              <a:rPr lang="cs-CZ" dirty="0"/>
              <a:t>(2) Odnětím svobody na dvě léta až osm let bude pachatel potrestán,</a:t>
            </a:r>
          </a:p>
          <a:p>
            <a:pPr lvl="1"/>
            <a:r>
              <a:rPr lang="cs-CZ" dirty="0"/>
              <a:t> a) spáchá-li čin uvedený v odstavci 1 zvlášť surovým nebo trýznivým způsobem,</a:t>
            </a:r>
          </a:p>
          <a:p>
            <a:pPr lvl="1"/>
            <a:r>
              <a:rPr lang="cs-CZ" dirty="0"/>
              <a:t> b) způsobí-li takovým činem těžkou újmu na zdraví,</a:t>
            </a:r>
          </a:p>
          <a:p>
            <a:pPr lvl="1"/>
            <a:r>
              <a:rPr lang="cs-CZ" dirty="0"/>
              <a:t> c) spáchá-li takový čin nejméně na dvou osobách, nebo</a:t>
            </a:r>
          </a:p>
          <a:p>
            <a:pPr lvl="1"/>
            <a:r>
              <a:rPr lang="cs-CZ" dirty="0"/>
              <a:t> d) páchá-li takový čin po delší dobu.</a:t>
            </a:r>
          </a:p>
          <a:p>
            <a:r>
              <a:rPr lang="cs-CZ" dirty="0"/>
              <a:t> (3) Odnětím svobody na pět až dvanáct let bude pachatel potrestán, způsobí-li činem uvedeným v odstavci 1</a:t>
            </a:r>
          </a:p>
          <a:p>
            <a:pPr lvl="1"/>
            <a:r>
              <a:rPr lang="cs-CZ" dirty="0"/>
              <a:t> a) těžkou újmu na zdraví nejméně dvou osob, nebo</a:t>
            </a:r>
          </a:p>
          <a:p>
            <a:pPr lvl="1"/>
            <a:r>
              <a:rPr lang="cs-CZ" dirty="0"/>
              <a:t> b) smrt.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21664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Zacházení s člověkem po smrti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70123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Integrita člověka po smrti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Lidské tělo je pod právní ochranou i po smrti člověka. Naložit s lidskými pozůstatky a s lidskými ostatky způsobem pro zemřelého nedůstojným se zakazuje.</a:t>
            </a:r>
          </a:p>
          <a:p>
            <a:r>
              <a:rPr lang="cs-CZ" dirty="0"/>
              <a:t>Člověk má právo rozhodnout, jak bude po jeho smrti naloženo s jeho tělem.</a:t>
            </a:r>
          </a:p>
          <a:p>
            <a:r>
              <a:rPr lang="cs-CZ" dirty="0"/>
              <a:t>Provést pitvu nebo použít lidské tělo po smrti člověka pro potřeby lékařské vědy, výzkumu nebo k výukovým účelům bez souhlasu zemřelého lze jen, pokud tak stanoví jiný zákon.</a:t>
            </a:r>
          </a:p>
          <a:p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4275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Tělo zemřelého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/>
          </p:nvPr>
        </p:nvGraphicFramePr>
        <p:xfrm>
          <a:off x="1023938" y="2286000"/>
          <a:ext cx="9720262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1016054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004593"/>
          </a:xfrm>
        </p:spPr>
        <p:txBody>
          <a:bodyPr/>
          <a:lstStyle/>
          <a:p>
            <a:r>
              <a:rPr lang="cs-CZ" dirty="0"/>
              <a:t>V rámci prohlídky těla zemřelého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/>
          </p:nvPr>
        </p:nvGraphicFramePr>
        <p:xfrm>
          <a:off x="1023938" y="2286000"/>
          <a:ext cx="9720262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211674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Subjektivita nenarozených dětí</a:t>
            </a:r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Na počaté dítě se hledí jako na již narozené, pokud to vyhovuje jeho zájmům. </a:t>
            </a:r>
          </a:p>
          <a:p>
            <a:r>
              <a:rPr lang="cs-CZ" dirty="0"/>
              <a:t>Má se za to, že se dítě narodilo živé. </a:t>
            </a:r>
          </a:p>
          <a:p>
            <a:r>
              <a:rPr lang="cs-CZ" dirty="0"/>
              <a:t>Nenarodí-li se však živé, hledí se na ně, jako by nikdy nebylo.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45364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Svéprávnost a zletilost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Plně svéprávným se člověk stává zletilostí. </a:t>
            </a:r>
          </a:p>
          <a:p>
            <a:r>
              <a:rPr lang="cs-CZ" dirty="0"/>
              <a:t>Zletilosti se nabývá dovršením osmnáctého roku věku</a:t>
            </a:r>
          </a:p>
          <a:p>
            <a:r>
              <a:rPr lang="cs-CZ" dirty="0"/>
              <a:t>Lze – přiznat svéprávnost soudně, uzavřít manželství</a:t>
            </a:r>
          </a:p>
          <a:p>
            <a:pPr marL="0" indent="0">
              <a:buNone/>
            </a:pPr>
            <a:endParaRPr lang="cs-CZ" dirty="0"/>
          </a:p>
          <a:p>
            <a:pPr lvl="1"/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32521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Omezení svéprávnosti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lze přistoupit jen v zájmu člověka, jehož se to týká, </a:t>
            </a:r>
          </a:p>
          <a:p>
            <a:r>
              <a:rPr lang="cs-CZ" dirty="0"/>
              <a:t>po jeho zhlédnutí a s plným uznáváním jeho práv a jeho osobní jedinečnosti. </a:t>
            </a:r>
          </a:p>
          <a:p>
            <a:r>
              <a:rPr lang="cs-CZ" dirty="0"/>
              <a:t>musí být důkladně vzaty v úvahu rozsah i stupeň neschopnosti člověka postarat se o vlastní záležitosti.</a:t>
            </a:r>
          </a:p>
          <a:p>
            <a:r>
              <a:rPr lang="cs-CZ" dirty="0"/>
              <a:t>Omezit svéprávnost člověka lze jen tehdy, hrozila-li by mu jinak závažná újma a nepostačí-li vzhledem k jeho zájmům mírnější a méně omezující opatření.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02154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Rozsah omezení svéprávnosti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Stanoví soud</a:t>
            </a:r>
          </a:p>
          <a:p>
            <a:pPr lvl="1"/>
            <a:r>
              <a:rPr lang="cs-CZ" dirty="0"/>
              <a:t>v rozsahu, v jakém člověk není pro duševní poruchu, která není jen přechodná, schopen právně jednat, </a:t>
            </a:r>
          </a:p>
          <a:p>
            <a:pPr lvl="1"/>
            <a:r>
              <a:rPr lang="cs-CZ" dirty="0"/>
              <a:t>vymezí rozsah, v jakém způsobilost člověka samostatně právně jednat omezil.</a:t>
            </a:r>
          </a:p>
          <a:p>
            <a:pPr lvl="1"/>
            <a:r>
              <a:rPr lang="cs-CZ" dirty="0"/>
              <a:t>Změní-li se okolnosti, soud své rozhodnutí bezodkladně změní nebo zruší, a to i bez návrhu.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7513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Opatrovník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 rozhodnutí o omezení svéprávnosti jmenuje soud člověku opatrovníka. </a:t>
            </a:r>
          </a:p>
          <a:p>
            <a:r>
              <a:rPr lang="cs-CZ" dirty="0"/>
              <a:t>Při výběru opatrovníka přihlédne soud k přáním opatrovance, k jeho potřebě i k podnětům osob </a:t>
            </a:r>
            <a:r>
              <a:rPr lang="cs-CZ" dirty="0" err="1"/>
              <a:t>opatrovanci</a:t>
            </a:r>
            <a:r>
              <a:rPr lang="cs-CZ" dirty="0"/>
              <a:t> blízkých, sledují-li jeho prospěch, </a:t>
            </a:r>
          </a:p>
          <a:p>
            <a:r>
              <a:rPr lang="cs-CZ" dirty="0"/>
              <a:t>Rozhodnutí o omezení svéprávnosti nezbavuje člověka práva samostatně právně jednat v běžných záležitostech každodenního života.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5216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PPT_DBNAME" val="03_-Deti_Nesvepravni_Zvlášť chránění[20181009160925554].mdb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SLIDE_DUENO" val="30"/>
  <p:tag name="ARS_SLIDE_PARTICIPANTNUM" val="30"/>
  <p:tag name="ARS_SLIDE_SUBMITNUM" val="0"/>
  <p:tag name="ARS_SLIDE_CORRECTNUM" val="0"/>
  <p:tag name="ARS_SLIDE_VOTEMEAN" val="0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SLIDE_DUENO" val="30"/>
  <p:tag name="ARS_SLIDE_PARTICIPANTNUM" val="30"/>
  <p:tag name="ARS_SLIDE_SUBMITNUM" val="0"/>
  <p:tag name="ARS_SLIDE_CORRECTNUM" val="0"/>
  <p:tag name="ARS_SLIDE_VOTEMEAN" val="0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SLIDE_DUENO" val="30"/>
  <p:tag name="ARS_SLIDE_PARTICIPANTNUM" val="30"/>
  <p:tag name="ARS_SLIDE_SUBMITNUM" val="0"/>
  <p:tag name="ARS_SLIDE_CORRECTNUM" val="0"/>
  <p:tag name="ARS_SLIDE_VOTEMEAN" val="0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  <p:tag name="ARS_CHARTPARA_SHOWWINDOW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SLIDE_DUENO" val="30"/>
  <p:tag name="ARS_SLIDE_PARTICIPANTNUM" val="30"/>
  <p:tag name="ARS_SLIDE_SUBMITNUM" val="0"/>
  <p:tag name="ARS_SLIDE_CORRECTNUM" val="0"/>
  <p:tag name="ARS_SLIDE_VOTEMEAN" val="0"/>
  <p:tag name="ARS_CHARTPARA_TYPE" val="ctColumn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SLIDE_DUENO" val="30"/>
  <p:tag name="ARS_SLIDE_PARTICIPANTNUM" val="30"/>
  <p:tag name="ARS_SLIDE_SUBMITNUM" val="0"/>
  <p:tag name="ARS_SLIDE_CORRECTNUM" val="0"/>
  <p:tag name="ARS_SLIDE_VOTEMEAN" val="0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SLIDE_DUENO" val="30"/>
  <p:tag name="ARS_SLIDE_PARTICIPANTNUM" val="30"/>
  <p:tag name="ARS_SLIDE_SUBMITNUM" val="0"/>
  <p:tag name="ARS_SLIDE_CORRECTNUM" val="0"/>
  <p:tag name="ARS_SLIDE_VOTEMEAN" val="0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SLIDE_DUENO" val="30"/>
  <p:tag name="ARS_SLIDE_PARTICIPANTNUM" val="30"/>
  <p:tag name="ARS_SLIDE_SUBMITNUM" val="0"/>
  <p:tag name="ARS_SLIDE_CORRECTNUM" val="0"/>
  <p:tag name="ARS_SLIDE_VOTEMEAN" val="0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SLIDE_DUENO" val="30"/>
  <p:tag name="ARS_SLIDE_PARTICIPANTNUM" val="30"/>
  <p:tag name="ARS_SLIDE_SUBMITNUM" val="0"/>
  <p:tag name="ARS_SLIDE_CORRECTNUM" val="0"/>
  <p:tag name="ARS_SLIDE_VOTEMEAN" val="0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SLIDE_DUENO" val="30"/>
  <p:tag name="ARS_SLIDE_PARTICIPANTNUM" val="30"/>
  <p:tag name="ARS_SLIDE_SUBMITNUM" val="0"/>
  <p:tag name="ARS_SLIDE_CORRECTNUM" val="0"/>
  <p:tag name="ARS_SLIDE_VOTEMEAN" val="0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SLIDE_DUENO" val="30"/>
  <p:tag name="ARS_SLIDE_PARTICIPANTNUM" val="30"/>
  <p:tag name="ARS_SLIDE_SUBMITNUM" val="0"/>
  <p:tag name="ARS_SLIDE_CORRECTNUM" val="0"/>
  <p:tag name="ARS_SLIDE_VOTEMEAN" val="0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SLIDE_DUENO" val="30"/>
  <p:tag name="ARS_SLIDE_PARTICIPANTNUM" val="30"/>
  <p:tag name="ARS_SLIDE_SUBMITNUM" val="0"/>
  <p:tag name="ARS_SLIDE_CORRECTNUM" val="0"/>
  <p:tag name="ARS_SLIDE_VOTEMEAN" val="0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SLIDE_DUENO" val="30"/>
  <p:tag name="ARS_SLIDE_PARTICIPANTNUM" val="30"/>
  <p:tag name="ARS_SLIDE_SUBMITNUM" val="0"/>
  <p:tag name="ARS_SLIDE_CORRECTNUM" val="0"/>
  <p:tag name="ARS_SLIDE_VOTEMEAN" val="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SLIDE_DUENO" val="30"/>
  <p:tag name="ARS_SLIDE_PARTICIPANTNUM" val="30"/>
  <p:tag name="ARS_SLIDE_SUBMITNUM" val="0"/>
  <p:tag name="ARS_SLIDE_CORRECTNUM" val="0"/>
  <p:tag name="ARS_SLIDE_VOTEMEAN" val="0"/>
  <p:tag name="ARS_CHARTPARA_TYPE" val="ctColumn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SLIDE_DUENO" val="30"/>
  <p:tag name="ARS_SLIDE_PARTICIPANTNUM" val="30"/>
  <p:tag name="ARS_SLIDE_SUBMITNUM" val="0"/>
  <p:tag name="ARS_SLIDE_CORRECTNUM" val="0"/>
  <p:tag name="ARS_SLIDE_VOTEMEAN" val="0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SLIDE_DUENO" val="30"/>
  <p:tag name="ARS_SLIDE_PARTICIPANTNUM" val="30"/>
  <p:tag name="ARS_SLIDE_SUBMITNUM" val="0"/>
  <p:tag name="ARS_SLIDE_CORRECTNUM" val="0"/>
  <p:tag name="ARS_SLIDE_VOTEMEAN" val="0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SLIDE_DUENO" val="30"/>
  <p:tag name="ARS_SLIDE_PARTICIPANTNUM" val="30"/>
  <p:tag name="ARS_SLIDE_SUBMITNUM" val="0"/>
  <p:tag name="ARS_SLIDE_CORRECTNUM" val="0"/>
  <p:tag name="ARS_SLIDE_VOTEMEAN" val="0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SLIDE_DUENO" val="30"/>
  <p:tag name="ARS_SLIDE_PARTICIPANTNUM" val="30"/>
  <p:tag name="ARS_SLIDE_SUBMITNUM" val="0"/>
  <p:tag name="ARS_SLIDE_CORRECTNUM" val="0"/>
  <p:tag name="ARS_SLIDE_VOTEMEAN" val="0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SLIDE_DUENO" val="30"/>
  <p:tag name="ARS_SLIDE_PARTICIPANTNUM" val="30"/>
  <p:tag name="ARS_SLIDE_SUBMITNUM" val="0"/>
  <p:tag name="ARS_SLIDE_CORRECTNUM" val="0"/>
  <p:tag name="ARS_SLIDE_VOTEMEAN" val="0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SLIDE_DUENO" val="30"/>
  <p:tag name="ARS_SLIDE_PARTICIPANTNUM" val="30"/>
  <p:tag name="ARS_SLIDE_SUBMITNUM" val="0"/>
  <p:tag name="ARS_SLIDE_CORRECTNUM" val="0"/>
  <p:tag name="ARS_SLIDE_VOTEMEAN" val="0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SLIDE_DUENO" val="30"/>
  <p:tag name="ARS_SLIDE_PARTICIPANTNUM" val="30"/>
  <p:tag name="ARS_SLIDE_SUBMITNUM" val="0"/>
  <p:tag name="ARS_SLIDE_CORRECTNUM" val="0"/>
  <p:tag name="ARS_SLIDE_VOTEMEAN" val="0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SLIDE_DUENO" val="30"/>
  <p:tag name="ARS_SLIDE_PARTICIPANTNUM" val="30"/>
  <p:tag name="ARS_SLIDE_SUBMITNUM" val="0"/>
  <p:tag name="ARS_SLIDE_CORRECTNUM" val="0"/>
  <p:tag name="ARS_SLIDE_VOTEMEAN" val="0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SLIDE_DUENO" val="30"/>
  <p:tag name="ARS_SLIDE_PARTICIPANTNUM" val="30"/>
  <p:tag name="ARS_SLIDE_SUBMITNUM" val="0"/>
  <p:tag name="ARS_SLIDE_CORRECTNUM" val="0"/>
  <p:tag name="ARS_SLIDE_VOTEMEAN" val="0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SLIDE_DUENO" val="30"/>
  <p:tag name="ARS_SLIDE_PARTICIPANTNUM" val="30"/>
  <p:tag name="ARS_SLIDE_SUBMITNUM" val="0"/>
  <p:tag name="ARS_SLIDE_CORRECTNUM" val="0"/>
  <p:tag name="ARS_SLIDE_VOTEMEAN" val="0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SLIDE_DUENO" val="30"/>
  <p:tag name="ARS_SLIDE_PARTICIPANTNUM" val="30"/>
  <p:tag name="ARS_SLIDE_SUBMITNUM" val="0"/>
  <p:tag name="ARS_SLIDE_CORRECTNUM" val="0"/>
  <p:tag name="ARS_SLIDE_VOTEMEAN" val="0"/>
  <p:tag name="ARS_CHARTPARA_TYPE" val="ctColumn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SLIDE_DUENO" val="30"/>
  <p:tag name="ARS_SLIDE_PARTICIPANTNUM" val="30"/>
  <p:tag name="ARS_SLIDE_SUBMITNUM" val="0"/>
  <p:tag name="ARS_SLIDE_CORRECTNUM" val="0"/>
  <p:tag name="ARS_SLIDE_VOTEMEAN" val="0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SLIDE_DUENO" val="30"/>
  <p:tag name="ARS_SLIDE_PARTICIPANTNUM" val="30"/>
  <p:tag name="ARS_SLIDE_SUBMITNUM" val="0"/>
  <p:tag name="ARS_SLIDE_CORRECTNUM" val="0"/>
  <p:tag name="ARS_SLIDE_VOTEMEAN" val="0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SLIDE_DUENO" val="30"/>
  <p:tag name="ARS_SLIDE_PARTICIPANTNUM" val="30"/>
  <p:tag name="ARS_SLIDE_SUBMITNUM" val="0"/>
  <p:tag name="ARS_SLIDE_CORRECTNUM" val="0"/>
  <p:tag name="ARS_SLIDE_VOTEMEAN" val="0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SLIDE_DUENO" val="30"/>
  <p:tag name="ARS_SLIDE_PARTICIPANTNUM" val="30"/>
  <p:tag name="ARS_SLIDE_SUBMITNUM" val="0"/>
  <p:tag name="ARS_SLIDE_CORRECTNUM" val="0"/>
  <p:tag name="ARS_SLIDE_VOTEMEAN" val="0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SLIDE_DUENO" val="30"/>
  <p:tag name="ARS_SLIDE_PARTICIPANTNUM" val="30"/>
  <p:tag name="ARS_SLIDE_SUBMITNUM" val="0"/>
  <p:tag name="ARS_SLIDE_CORRECTNUM" val="0"/>
  <p:tag name="ARS_SLIDE_VOTEMEAN" val="0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SLIDE_DUENO" val="30"/>
  <p:tag name="ARS_SLIDE_PARTICIPANTNUM" val="30"/>
  <p:tag name="ARS_SLIDE_SUBMITNUM" val="0"/>
  <p:tag name="ARS_SLIDE_CORRECTNUM" val="0"/>
  <p:tag name="ARS_SLIDE_VOTEMEAN" val="0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SLIDE_DUENO" val="30"/>
  <p:tag name="ARS_SLIDE_PARTICIPANTNUM" val="30"/>
  <p:tag name="ARS_SLIDE_SUBMITNUM" val="0"/>
  <p:tag name="ARS_SLIDE_CORRECTNUM" val="0"/>
  <p:tag name="ARS_SLIDE_VOTEMEAN" val="0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SLIDE_DUENO" val="30"/>
  <p:tag name="ARS_SLIDE_PARTICIPANTNUM" val="30"/>
  <p:tag name="ARS_SLIDE_SUBMITNUM" val="0"/>
  <p:tag name="ARS_SLIDE_CORRECTNUM" val="0"/>
  <p:tag name="ARS_SLIDE_VOTEMEAN" val="0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SLIDE_DUENO" val="30"/>
  <p:tag name="ARS_SLIDE_PARTICIPANTNUM" val="30"/>
  <p:tag name="ARS_SLIDE_SUBMITNUM" val="0"/>
  <p:tag name="ARS_SLIDE_CORRECTNUM" val="0"/>
  <p:tag name="ARS_SLIDE_VOTEMEAN" val="0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SLIDE_DUENO" val="30"/>
  <p:tag name="ARS_SLIDE_PARTICIPANTNUM" val="30"/>
  <p:tag name="ARS_SLIDE_SUBMITNUM" val="0"/>
  <p:tag name="ARS_SLIDE_CORRECTNUM" val="0"/>
  <p:tag name="ARS_SLIDE_VOTEMEAN" val="0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SLIDE_DUENO" val="30"/>
  <p:tag name="ARS_SLIDE_PARTICIPANTNUM" val="30"/>
  <p:tag name="ARS_SLIDE_SUBMITNUM" val="0"/>
  <p:tag name="ARS_SLIDE_CORRECTNUM" val="0"/>
  <p:tag name="ARS_SLIDE_VOTEMEAN" val="0"/>
  <p:tag name="ARS_CHARTPARA_TYPE" val="ctColumn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SLIDE_DUENO" val="30"/>
  <p:tag name="ARS_SLIDE_PARTICIPANTNUM" val="30"/>
  <p:tag name="ARS_SLIDE_SUBMITNUM" val="0"/>
  <p:tag name="ARS_SLIDE_CORRECTNUM" val="0"/>
  <p:tag name="ARS_SLIDE_VOTEMEAN" val="0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SLIDE_DUENO" val="30"/>
  <p:tag name="ARS_SLIDE_PARTICIPANTNUM" val="30"/>
  <p:tag name="ARS_SLIDE_SUBMITNUM" val="0"/>
  <p:tag name="ARS_SLIDE_CORRECTNUM" val="0"/>
  <p:tag name="ARS_SLIDE_VOTEMEAN" val="0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SLIDE_DUENO" val="30"/>
  <p:tag name="ARS_SLIDE_PARTICIPANTNUM" val="30"/>
  <p:tag name="ARS_SLIDE_SUBMITNUM" val="0"/>
  <p:tag name="ARS_SLIDE_CORRECTNUM" val="0"/>
  <p:tag name="ARS_SLIDE_VOTEMEAN" val="0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SLIDE_DUENO" val="30"/>
  <p:tag name="ARS_SLIDE_PARTICIPANTNUM" val="30"/>
  <p:tag name="ARS_SLIDE_SUBMITNUM" val="0"/>
  <p:tag name="ARS_SLIDE_CORRECTNUM" val="0"/>
  <p:tag name="ARS_SLIDE_VOTEMEAN" val="0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SLIDE_DUENO" val="30"/>
  <p:tag name="ARS_SLIDE_PARTICIPANTNUM" val="30"/>
  <p:tag name="ARS_SLIDE_SUBMITNUM" val="0"/>
  <p:tag name="ARS_SLIDE_CORRECTNUM" val="0"/>
  <p:tag name="ARS_SLIDE_VOTEMEAN" val="0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SLIDE_DUENO" val="30"/>
  <p:tag name="ARS_SLIDE_PARTICIPANTNUM" val="30"/>
  <p:tag name="ARS_SLIDE_SUBMITNUM" val="0"/>
  <p:tag name="ARS_SLIDE_CORRECTNUM" val="0"/>
  <p:tag name="ARS_SLIDE_VOTEMEAN" val="0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SLIDE_DUENO" val="30"/>
  <p:tag name="ARS_SLIDE_PARTICIPANTNUM" val="30"/>
  <p:tag name="ARS_SLIDE_SUBMITNUM" val="0"/>
  <p:tag name="ARS_SLIDE_CORRECTNUM" val="0"/>
  <p:tag name="ARS_SLIDE_VOTEMEAN" val="0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SLIDE_DUENO" val="30"/>
  <p:tag name="ARS_SLIDE_PARTICIPANTNUM" val="30"/>
  <p:tag name="ARS_SLIDE_SUBMITNUM" val="0"/>
  <p:tag name="ARS_SLIDE_CORRECTNUM" val="0"/>
  <p:tag name="ARS_SLIDE_VOTEMEAN" val="0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SLIDE_DUENO" val="30"/>
  <p:tag name="ARS_SLIDE_PARTICIPANTNUM" val="30"/>
  <p:tag name="ARS_SLIDE_SUBMITNUM" val="0"/>
  <p:tag name="ARS_SLIDE_CORRECTNUM" val="0"/>
  <p:tag name="ARS_SLIDE_VOTEMEAN" val="0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SLIDE_DUENO" val="30"/>
  <p:tag name="ARS_SLIDE_PARTICIPANTNUM" val="30"/>
  <p:tag name="ARS_SLIDE_SUBMITNUM" val="0"/>
  <p:tag name="ARS_SLIDE_CORRECTNUM" val="0"/>
  <p:tag name="ARS_SLIDE_VOTEMEAN" val="0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SLIDE_DUENO" val="30"/>
  <p:tag name="ARS_SLIDE_PARTICIPANTNUM" val="30"/>
  <p:tag name="ARS_SLIDE_SUBMITNUM" val="0"/>
  <p:tag name="ARS_SLIDE_CORRECTNUM" val="0"/>
  <p:tag name="ARS_SLIDE_VOTEMEAN" val="0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SLIDE_DUENO" val="30"/>
  <p:tag name="ARS_SLIDE_PARTICIPANTNUM" val="30"/>
  <p:tag name="ARS_SLIDE_SUBMITNUM" val="0"/>
  <p:tag name="ARS_SLIDE_CORRECTNUM" val="0"/>
  <p:tag name="ARS_SLIDE_VOTEMEAN" val="0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SLIDE_DUENO" val="30"/>
  <p:tag name="ARS_SLIDE_PARTICIPANTNUM" val="30"/>
  <p:tag name="ARS_SLIDE_SUBMITNUM" val="0"/>
  <p:tag name="ARS_SLIDE_CORRECTNUM" val="0"/>
  <p:tag name="ARS_SLIDE_VOTEMEAN" val="0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SLIDE_DUENO" val="30"/>
  <p:tag name="ARS_SLIDE_PARTICIPANTNUM" val="30"/>
  <p:tag name="ARS_SLIDE_SUBMITNUM" val="0"/>
  <p:tag name="ARS_SLIDE_CORRECTNUM" val="0"/>
  <p:tag name="ARS_SLIDE_VOTEMEAN" val="0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ál">
  <a:themeElements>
    <a:clrScheme name="Integrá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á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á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240</TotalTime>
  <Words>2619</Words>
  <Application>Microsoft Office PowerPoint</Application>
  <PresentationFormat>Širokoúhlá obrazovka</PresentationFormat>
  <Paragraphs>218</Paragraphs>
  <Slides>49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49</vt:i4>
      </vt:variant>
    </vt:vector>
  </HeadingPairs>
  <TitlesOfParts>
    <vt:vector size="53" baseType="lpstr">
      <vt:lpstr>Tw Cen MT</vt:lpstr>
      <vt:lpstr>Tw Cen MT Condensed</vt:lpstr>
      <vt:lpstr>Wingdings 3</vt:lpstr>
      <vt:lpstr>Integrál</vt:lpstr>
      <vt:lpstr>Právní specifika dětských a nesvéprávných pacientů</vt:lpstr>
      <vt:lpstr>Subjektivita a Svéprávnost</vt:lpstr>
      <vt:lpstr>Prezentace aplikace PowerPoint</vt:lpstr>
      <vt:lpstr>Právní osobnosti ani svéprávnosti se nikdo nemůže vzdát ani zčásti</vt:lpstr>
      <vt:lpstr>Subjektivita nenarozených dětí</vt:lpstr>
      <vt:lpstr>Svéprávnost a zletilost</vt:lpstr>
      <vt:lpstr>Omezení svéprávnosti</vt:lpstr>
      <vt:lpstr>Rozsah omezení svéprávnosti</vt:lpstr>
      <vt:lpstr>Opatrovník</vt:lpstr>
      <vt:lpstr>Nezletilí</vt:lpstr>
      <vt:lpstr>Zákonní zástupci nezletilého</vt:lpstr>
      <vt:lpstr>Rodičovství</vt:lpstr>
      <vt:lpstr>Osvojení</vt:lpstr>
      <vt:lpstr>Poručenství</vt:lpstr>
      <vt:lpstr>Opatrovnictví dítěte</vt:lpstr>
      <vt:lpstr>Pěstounství</vt:lpstr>
      <vt:lpstr>Zásah do integrity člověka</vt:lpstr>
      <vt:lpstr>Obecné pravidlo</vt:lpstr>
      <vt:lpstr>Zdravotnický zákrok a informovaný souhlas</vt:lpstr>
      <vt:lpstr>Forma souhlasu</vt:lpstr>
      <vt:lpstr>Smyslové postižení</vt:lpstr>
      <vt:lpstr>Specifika nezletilých pacientů</vt:lpstr>
      <vt:lpstr>Při poskytování zdravotních služeb nezletilému pacientovi:</vt:lpstr>
      <vt:lpstr>Souhlas zákonného zástupce</vt:lpstr>
      <vt:lpstr>Právo na nepřetržitou přítomnost Zákonného zástupce</vt:lpstr>
      <vt:lpstr>Zásah do integrity dítěte, nesvéprávného</vt:lpstr>
      <vt:lpstr>Další práva opatrovníka/ZZ</vt:lpstr>
      <vt:lpstr>pobyt zákonného zástupce nebo opatrovníka</vt:lpstr>
      <vt:lpstr>Nahlížení do zdravotnické dokumentace zákonným zástupcem</vt:lpstr>
      <vt:lpstr>Zvláští případ</vt:lpstr>
      <vt:lpstr>Povinnosti Opatrovníka/ZZ</vt:lpstr>
      <vt:lpstr>Povinnosti prokázat totožnost</vt:lpstr>
      <vt:lpstr>Kritické stiuace</vt:lpstr>
      <vt:lpstr>Odmítnutí služeb osobou v kritickém stavu  </vt:lpstr>
      <vt:lpstr>Akutní stav – poskytování zdravotních služeb dítěti/nesvéprávnému bez souhlasu</vt:lpstr>
      <vt:lpstr>§38 Služba bez souhlasu pacienta</vt:lpstr>
      <vt:lpstr>Medializovaný Případ – Domácí porod a odnětí dítěte</vt:lpstr>
      <vt:lpstr>Prezentace aplikace PowerPoint</vt:lpstr>
      <vt:lpstr>Prezentace aplikace PowerPoint</vt:lpstr>
      <vt:lpstr>Hospitalizace bez souhlasu</vt:lpstr>
      <vt:lpstr>Hospitalizace i bez souhlasu zákonného zástupce</vt:lpstr>
      <vt:lpstr>„Záchytka“ podnapilé osoby</vt:lpstr>
      <vt:lpstr>§17 o opatřeních k ochraně před škodami působenými tabákovými výrobky, alkoholem a jinými návykovými látkami</vt:lpstr>
      <vt:lpstr>Týrání dětí/svěřené osoby</vt:lpstr>
      <vt:lpstr>Týrání svěřené osoby</vt:lpstr>
      <vt:lpstr>Zacházení s člověkem po smrti</vt:lpstr>
      <vt:lpstr>Integrita člověka po smrti</vt:lpstr>
      <vt:lpstr>Tělo zemřelého</vt:lpstr>
      <vt:lpstr>V rámci prohlídky těla zemřelého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Michal Koščík</dc:creator>
  <cp:lastModifiedBy>ucitel</cp:lastModifiedBy>
  <cp:revision>15</cp:revision>
  <dcterms:created xsi:type="dcterms:W3CDTF">2015-10-07T05:01:37Z</dcterms:created>
  <dcterms:modified xsi:type="dcterms:W3CDTF">2018-10-09T15:16:08Z</dcterms:modified>
</cp:coreProperties>
</file>