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65" r:id="rId5"/>
    <p:sldId id="259" r:id="rId6"/>
    <p:sldId id="260" r:id="rId7"/>
    <p:sldId id="261" r:id="rId8"/>
    <p:sldId id="262" r:id="rId9"/>
    <p:sldId id="266" r:id="rId10"/>
    <p:sldId id="267" r:id="rId11"/>
    <p:sldId id="268" r:id="rId12"/>
    <p:sldId id="271" r:id="rId13"/>
    <p:sldId id="272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27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12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6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42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37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53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06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016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99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49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590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87A56-6B45-476C-9494-299917BD6F2E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0AF25-D078-4E83-B1B7-4E7F11067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215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Seminář </a:t>
            </a:r>
            <a:r>
              <a:rPr lang="cs-CZ" dirty="0" smtClean="0"/>
              <a:t>komunikace kombinované studium</a:t>
            </a:r>
            <a:br>
              <a:rPr lang="cs-CZ" dirty="0" smtClean="0"/>
            </a:br>
            <a:r>
              <a:rPr lang="cs-CZ" dirty="0" smtClean="0"/>
              <a:t>Lekce 1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RNDR. Eva Trnová, PhD.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7024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funkce má komunikace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Svěřovací</a:t>
            </a:r>
            <a:r>
              <a:rPr lang="cs-CZ" dirty="0" smtClean="0"/>
              <a:t> – zbavování se vnitřního napětí a pomáhá překonávat těžkosti, empatie</a:t>
            </a:r>
          </a:p>
          <a:p>
            <a:r>
              <a:rPr lang="cs-CZ" dirty="0" smtClean="0"/>
              <a:t>Úniková – snaha odreagovat se – pomáhá překonávat napětí, stres – „nezávazné plkání“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5435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jednotlivých funkcí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Mění se v závislosti na mnoha faktorech</a:t>
            </a:r>
          </a:p>
          <a:p>
            <a:r>
              <a:rPr lang="cs-CZ" dirty="0" smtClean="0"/>
              <a:t>Diskuze – které funkce hrají roli  </a:t>
            </a:r>
            <a:r>
              <a:rPr lang="cs-CZ" dirty="0" err="1" smtClean="0"/>
              <a:t>voukromém</a:t>
            </a:r>
            <a:r>
              <a:rPr lang="cs-CZ" dirty="0" smtClean="0"/>
              <a:t> životě a které v zaměstnání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7960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komunikační dovednosti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Napište na  papírek, jaké dovednosti považujete za důležité pro komunikaci.</a:t>
            </a:r>
          </a:p>
          <a:p>
            <a:r>
              <a:rPr lang="cs-CZ" dirty="0"/>
              <a:t> </a:t>
            </a:r>
            <a:r>
              <a:rPr lang="cs-CZ" dirty="0" smtClean="0"/>
              <a:t>Porovnejte si své názory ve </a:t>
            </a:r>
            <a:r>
              <a:rPr lang="cs-CZ" dirty="0" err="1" smtClean="0"/>
              <a:t>čtvešicích</a:t>
            </a:r>
            <a:r>
              <a:rPr lang="cs-CZ" dirty="0" smtClean="0"/>
              <a:t> a vyberte pro prezentaci ty, na kterých se shodnete.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001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komunikační dovednosti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Mluvení</a:t>
            </a:r>
          </a:p>
          <a:p>
            <a:r>
              <a:rPr lang="cs-CZ" dirty="0" smtClean="0"/>
              <a:t>Čtení</a:t>
            </a:r>
          </a:p>
          <a:p>
            <a:r>
              <a:rPr lang="cs-CZ" dirty="0" smtClean="0"/>
              <a:t>Psaní</a:t>
            </a:r>
          </a:p>
          <a:p>
            <a:r>
              <a:rPr lang="cs-CZ" dirty="0" smtClean="0"/>
              <a:t>Naslouchání</a:t>
            </a:r>
          </a:p>
          <a:p>
            <a:r>
              <a:rPr lang="cs-CZ" dirty="0" smtClean="0"/>
              <a:t>Která je podle vás nejjednodušší a která nejobtížnější.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844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komunikace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Verbální</a:t>
            </a:r>
          </a:p>
          <a:p>
            <a:r>
              <a:rPr lang="cs-CZ" dirty="0" smtClean="0"/>
              <a:t>Neverbální</a:t>
            </a:r>
          </a:p>
          <a:p>
            <a:r>
              <a:rPr lang="cs-CZ" dirty="0" smtClean="0"/>
              <a:t>Komunikace činem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939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Představení – ústně  -  písemně</a:t>
            </a:r>
          </a:p>
          <a:p>
            <a:r>
              <a:rPr lang="cs-CZ" dirty="0" smtClean="0"/>
              <a:t>Cvičení </a:t>
            </a:r>
            <a:r>
              <a:rPr lang="cs-CZ" smtClean="0"/>
              <a:t>ve dvojici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847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komunikace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si představujete pod pojmem komunikace?</a:t>
            </a:r>
          </a:p>
          <a:p>
            <a:pPr marL="0" indent="0">
              <a:buNone/>
            </a:pPr>
            <a:r>
              <a:rPr lang="cs-CZ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21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komunikace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Latinský původ: znamená něco spojovat.</a:t>
            </a:r>
          </a:p>
          <a:p>
            <a:r>
              <a:rPr lang="cs-CZ" dirty="0" smtClean="0"/>
              <a:t>Různé významy: </a:t>
            </a:r>
          </a:p>
          <a:p>
            <a:pPr>
              <a:buFontTx/>
              <a:buChar char="-"/>
            </a:pPr>
            <a:r>
              <a:rPr lang="cs-CZ" dirty="0" smtClean="0"/>
              <a:t>označení pro dopravní síť </a:t>
            </a:r>
          </a:p>
          <a:p>
            <a:pPr>
              <a:buFontTx/>
              <a:buChar char="-"/>
            </a:pPr>
            <a:r>
              <a:rPr lang="cs-CZ" dirty="0" smtClean="0"/>
              <a:t>přemisťování lidí, materiálů, ale také myšlenek, informací, postojů, pocitů od jednoho člověka k druhému.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2280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komunikace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Kibernetika</a:t>
            </a:r>
            <a:r>
              <a:rPr lang="cs-CZ" dirty="0" smtClean="0"/>
              <a:t>: </a:t>
            </a:r>
            <a:r>
              <a:rPr lang="cs-CZ" dirty="0" smtClean="0"/>
              <a:t>Komunikátor </a:t>
            </a:r>
            <a:r>
              <a:rPr lang="cs-CZ" dirty="0" smtClean="0"/>
              <a:t>– komunikační kanál – </a:t>
            </a:r>
            <a:r>
              <a:rPr lang="cs-CZ" dirty="0" smtClean="0"/>
              <a:t>komuniké -  </a:t>
            </a:r>
            <a:r>
              <a:rPr lang="cs-CZ" dirty="0" smtClean="0"/>
              <a:t>komunikant </a:t>
            </a:r>
          </a:p>
          <a:p>
            <a:r>
              <a:rPr lang="cs-CZ" dirty="0" smtClean="0"/>
              <a:t>Nejde jen o pouhý přenos informace – jde o sebeprezentaci, o vyjádření postojů k předmětu, ke komuniké i k příjemci.</a:t>
            </a:r>
          </a:p>
          <a:p>
            <a:r>
              <a:rPr lang="cs-CZ" dirty="0" smtClean="0"/>
              <a:t>Jde o různou úroveň  působení, ovlivňování, znesnadňování či usnadňování porozumění.</a:t>
            </a:r>
          </a:p>
          <a:p>
            <a:r>
              <a:rPr lang="cs-CZ" dirty="0" smtClean="0"/>
              <a:t>Komunikujeme i když nekomunikujeme!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7360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 - obrázek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Práce ve dvojicích  - jeden kreslí druhý dává instrukce.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330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funkce má komunikace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Zkuste nějaké formulovat – práce ve dvojicích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979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funkce má komunikace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Informativní – předávání informací mezi lidmi</a:t>
            </a:r>
          </a:p>
          <a:p>
            <a:r>
              <a:rPr lang="cs-CZ" dirty="0" smtClean="0"/>
              <a:t>Instruktivní – je to také funkce informativní, ale navíc vysvětlení významu, postupu…</a:t>
            </a:r>
          </a:p>
          <a:p>
            <a:r>
              <a:rPr lang="cs-CZ" dirty="0" smtClean="0"/>
              <a:t>Přesvědčovací – působení na druhého s cílem změnit jeho názor , postoj pomocí argumentace</a:t>
            </a:r>
          </a:p>
          <a:p>
            <a:r>
              <a:rPr lang="cs-CZ" dirty="0" smtClean="0"/>
              <a:t>Posilovací a motivující – patří k </a:t>
            </a:r>
            <a:r>
              <a:rPr lang="cs-CZ" dirty="0" err="1" smtClean="0"/>
              <a:t>fci</a:t>
            </a:r>
            <a:r>
              <a:rPr lang="cs-CZ" dirty="0" smtClean="0"/>
              <a:t> přesvědčující, ale jde o posilování určitých pocitů sebevědomí, vlastní potřebnosti, vztahu k něčemu…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464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funkce má komunikace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Zábavná – jde o to pobavit – snaha vytvořit pohodu</a:t>
            </a:r>
          </a:p>
          <a:p>
            <a:r>
              <a:rPr lang="cs-CZ" dirty="0" smtClean="0"/>
              <a:t>Vzdělávací a výchovná – specificky uplatňovaná zejména prostřednictvím institucí – souvisí s </a:t>
            </a:r>
            <a:r>
              <a:rPr lang="cs-CZ" dirty="0" err="1" smtClean="0"/>
              <a:t>fcí</a:t>
            </a:r>
            <a:r>
              <a:rPr lang="cs-CZ" dirty="0" smtClean="0"/>
              <a:t> informativní a instruktivní, ale navíc </a:t>
            </a:r>
            <a:r>
              <a:rPr lang="cs-CZ" dirty="0" err="1" smtClean="0"/>
              <a:t>fce</a:t>
            </a:r>
            <a:r>
              <a:rPr lang="cs-CZ" dirty="0" smtClean="0"/>
              <a:t> dohled, dozor, kontrola</a:t>
            </a:r>
          </a:p>
          <a:p>
            <a:r>
              <a:rPr lang="cs-CZ" dirty="0" smtClean="0"/>
              <a:t>Socializační a společensky integrující – vytváření vztahu mezi lidmi; společensky podmíněná – různé způsoby komunikace různých vrstev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189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funkce má komunikace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Souvztažnost – informace jsou dávány do určitých souvislostí, které nám pomáhají lépe je pochopit a vstřebat</a:t>
            </a:r>
          </a:p>
          <a:p>
            <a:r>
              <a:rPr lang="cs-CZ" dirty="0" err="1" smtClean="0"/>
              <a:t>Fce</a:t>
            </a:r>
            <a:r>
              <a:rPr lang="cs-CZ" dirty="0" smtClean="0"/>
              <a:t> osobní identity – ujasňujeme si, kdo jsme, vytváříme si svou osobnost komunikací s ostatními</a:t>
            </a:r>
          </a:p>
          <a:p>
            <a:r>
              <a:rPr lang="cs-CZ" dirty="0" smtClean="0"/>
              <a:t>Poznávací - souvisí s </a:t>
            </a:r>
            <a:r>
              <a:rPr lang="cs-CZ" dirty="0" err="1" smtClean="0"/>
              <a:t>fcí</a:t>
            </a:r>
            <a:r>
              <a:rPr lang="cs-CZ" dirty="0" smtClean="0"/>
              <a:t> informativní – tam je hlavní komunikant – zde komunikátor – sděluje zážitky, vzpomínky, plány…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580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436</Words>
  <Application>Microsoft Office PowerPoint</Application>
  <PresentationFormat>Předvádění na obrazovce (4:3)</PresentationFormat>
  <Paragraphs>54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systému Office</vt:lpstr>
      <vt:lpstr>Seminář komunikace kombinované studium Lekce 1</vt:lpstr>
      <vt:lpstr>Co je to komunikace</vt:lpstr>
      <vt:lpstr>Co je to komunikace</vt:lpstr>
      <vt:lpstr>Definice komunikace</vt:lpstr>
      <vt:lpstr>Aktivita - obrázek</vt:lpstr>
      <vt:lpstr>Jaké funkce má komunikace </vt:lpstr>
      <vt:lpstr>Jaké funkce má komunikace </vt:lpstr>
      <vt:lpstr>Jaké funkce má komunikace </vt:lpstr>
      <vt:lpstr>Jaké funkce má komunikace </vt:lpstr>
      <vt:lpstr>Jaké funkce má komunikace </vt:lpstr>
      <vt:lpstr>Význam jednotlivých funkcí </vt:lpstr>
      <vt:lpstr>Základní komunikační dovednosti</vt:lpstr>
      <vt:lpstr>Základní komunikační dovednosti</vt:lpstr>
      <vt:lpstr>Dělení komunikace</vt:lpstr>
      <vt:lpstr>Aktivita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25.9. 2018</dc:title>
  <dc:creator>Trnová</dc:creator>
  <cp:lastModifiedBy>Uživatel systému Windows</cp:lastModifiedBy>
  <cp:revision>11</cp:revision>
  <dcterms:created xsi:type="dcterms:W3CDTF">2018-09-24T19:03:05Z</dcterms:created>
  <dcterms:modified xsi:type="dcterms:W3CDTF">2018-10-05T11:08:17Z</dcterms:modified>
</cp:coreProperties>
</file>