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FD25C-D332-4397-8234-71566071C920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886E7-EF9F-4413-B652-952B04B53E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77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886E7-EF9F-4413-B652-952B04B53EC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8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65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7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23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4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09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12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5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43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70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4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70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DA828-073F-4D0D-8383-51CFC8B964BC}" type="datetimeFigureOut">
              <a:rPr lang="cs-CZ" smtClean="0"/>
              <a:pPr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21C1-56E9-4BBB-8B00-B01A7655B4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1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21677"/>
              </p:ext>
            </p:extLst>
          </p:nvPr>
        </p:nvGraphicFramePr>
        <p:xfrm>
          <a:off x="1166812" y="2492896"/>
          <a:ext cx="6810375" cy="914400"/>
        </p:xfrm>
        <a:graphic>
          <a:graphicData uri="http://schemas.openxmlformats.org/drawingml/2006/table">
            <a:tbl>
              <a:tblPr/>
              <a:tblGrid>
                <a:gridCol w="681037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Spirometrické vyšetření (XVIII). </a:t>
                      </a:r>
                      <a:r>
                        <a:rPr lang="cs-C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Rozepsaný výdech vitální kapacity plic (XIX). </a:t>
                      </a:r>
                      <a:r>
                        <a:rPr lang="cs-C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66812" y="6165304"/>
            <a:ext cx="6572250" cy="598488"/>
          </a:xfrm>
        </p:spPr>
        <p:txBody>
          <a:bodyPr/>
          <a:lstStyle/>
          <a:p>
            <a:pPr>
              <a:defRPr/>
            </a:pPr>
            <a:r>
              <a:rPr lang="cs-CZ" sz="1800" dirty="0" smtClean="0"/>
              <a:t>Fyziologický ústav LF MU, 2015 © Ksenia Budinskaya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02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Přímá spojovací šipka 20"/>
          <p:cNvCxnSpPr/>
          <p:nvPr/>
        </p:nvCxnSpPr>
        <p:spPr>
          <a:xfrm flipH="1">
            <a:off x="5186432" y="3980929"/>
            <a:ext cx="7464" cy="684219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4914284" y="4124759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RV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>
            <a:off x="2960206" y="1768159"/>
            <a:ext cx="0" cy="129599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727410" y="2412010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IRV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 rot="16200000" flipH="1">
            <a:off x="1645826" y="3540746"/>
            <a:ext cx="811788" cy="1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853452" y="3284984"/>
            <a:ext cx="4320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667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Statické objemy plic.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21631" y="1196752"/>
            <a:ext cx="8665048" cy="4067585"/>
            <a:chOff x="185899" y="1781960"/>
            <a:chExt cx="5380314" cy="2087312"/>
          </a:xfrm>
        </p:grpSpPr>
        <p:sp>
          <p:nvSpPr>
            <p:cNvPr id="4" name="Volný tvar 3"/>
            <p:cNvSpPr/>
            <p:nvPr/>
          </p:nvSpPr>
          <p:spPr>
            <a:xfrm>
              <a:off x="755576" y="2060848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683568" y="1920845"/>
              <a:ext cx="1" cy="19484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H="1">
              <a:off x="686332" y="3573016"/>
              <a:ext cx="48798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686332" y="3212976"/>
              <a:ext cx="48798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H="1">
              <a:off x="685496" y="2753220"/>
              <a:ext cx="48798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686332" y="2060848"/>
              <a:ext cx="48798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185899" y="1781960"/>
              <a:ext cx="569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 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[l]</a:t>
              </a:r>
              <a:endParaRPr lang="cs-CZ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Přímá spojnice 9"/>
            <p:cNvCxnSpPr/>
            <p:nvPr/>
          </p:nvCxnSpPr>
          <p:spPr>
            <a:xfrm flipH="1">
              <a:off x="686332" y="3788152"/>
              <a:ext cx="487988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Přímá spojovací šipka 33"/>
          <p:cNvCxnSpPr/>
          <p:nvPr/>
        </p:nvCxnSpPr>
        <p:spPr>
          <a:xfrm rot="16200000" flipH="1">
            <a:off x="7787472" y="4906339"/>
            <a:ext cx="391078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27055" r="9806" b="10550"/>
          <a:stretch/>
        </p:blipFill>
        <p:spPr>
          <a:xfrm>
            <a:off x="4211960" y="188640"/>
            <a:ext cx="2421483" cy="1392787"/>
          </a:xfrm>
          <a:prstGeom prst="rect">
            <a:avLst/>
          </a:prstGeom>
        </p:spPr>
      </p:pic>
      <p:sp>
        <p:nvSpPr>
          <p:cNvPr id="23" name="Obdélník 22"/>
          <p:cNvSpPr/>
          <p:nvPr/>
        </p:nvSpPr>
        <p:spPr>
          <a:xfrm>
            <a:off x="0" y="5417929"/>
            <a:ext cx="88204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Statické </a:t>
            </a:r>
            <a:r>
              <a:rPr lang="cs-CZ" sz="16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plicní objemy</a:t>
            </a:r>
            <a:endParaRPr lang="cs-CZ" sz="16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Dechový objem (</a:t>
            </a:r>
            <a:r>
              <a:rPr lang="cs-CZ" sz="1600" i="1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Vt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) - (0,5 l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Inspirační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rezervní objem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IRV) – (2,5 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Exspirační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rezervní objem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ERV) – (1,5 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Reziduální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objem 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(RV) – (1,5 l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)</a:t>
            </a:r>
            <a:endParaRPr lang="cs-CZ" sz="1600" i="1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975116" y="475177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RV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7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Přímá spojnice se šipkou 14"/>
          <p:cNvCxnSpPr/>
          <p:nvPr/>
        </p:nvCxnSpPr>
        <p:spPr>
          <a:xfrm>
            <a:off x="8166693" y="1297295"/>
            <a:ext cx="42712" cy="2892841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7926651" y="2659774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TLC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Přímá spojnice se šipkou 44"/>
          <p:cNvCxnSpPr/>
          <p:nvPr/>
        </p:nvCxnSpPr>
        <p:spPr>
          <a:xfrm>
            <a:off x="2987824" y="1290895"/>
            <a:ext cx="0" cy="1855513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810389" y="1988840"/>
            <a:ext cx="3934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Přímá spojnice se šipkou 17"/>
          <p:cNvCxnSpPr/>
          <p:nvPr/>
        </p:nvCxnSpPr>
        <p:spPr>
          <a:xfrm>
            <a:off x="5004048" y="3146408"/>
            <a:ext cx="0" cy="1037328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4742650" y="3717032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7002516" y="1302334"/>
            <a:ext cx="21357" cy="2389672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6818346" y="2589826"/>
            <a:ext cx="4760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7551946" y="2450654"/>
            <a:ext cx="0" cy="1280014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7344421" y="2834664"/>
            <a:ext cx="4328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317059" y="818276"/>
            <a:ext cx="8003094" cy="3487828"/>
            <a:chOff x="185899" y="1767389"/>
            <a:chExt cx="5466221" cy="2165667"/>
          </a:xfrm>
        </p:grpSpPr>
        <p:sp>
          <p:nvSpPr>
            <p:cNvPr id="5" name="Volný tvar 4"/>
            <p:cNvSpPr/>
            <p:nvPr/>
          </p:nvSpPr>
          <p:spPr>
            <a:xfrm>
              <a:off x="755576" y="2060848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683568" y="1844824"/>
              <a:ext cx="0" cy="2088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H="1">
              <a:off x="683568" y="3573016"/>
              <a:ext cx="49685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H="1" flipV="1">
              <a:off x="683568" y="3212976"/>
              <a:ext cx="4968552" cy="39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H="1">
              <a:off x="683568" y="2753220"/>
              <a:ext cx="49685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H="1" flipV="1">
              <a:off x="683568" y="2060848"/>
              <a:ext cx="4968552" cy="39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/>
            <p:cNvSpPr txBox="1"/>
            <p:nvPr/>
          </p:nvSpPr>
          <p:spPr>
            <a:xfrm>
              <a:off x="185899" y="1767389"/>
              <a:ext cx="569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 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[l]</a:t>
              </a:r>
              <a:endParaRPr lang="cs-CZ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Přímá spojnice 9"/>
            <p:cNvCxnSpPr/>
            <p:nvPr/>
          </p:nvCxnSpPr>
          <p:spPr>
            <a:xfrm flipH="1">
              <a:off x="683568" y="3861048"/>
              <a:ext cx="49685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ovéPole 12"/>
          <p:cNvSpPr txBox="1"/>
          <p:nvPr/>
        </p:nvSpPr>
        <p:spPr>
          <a:xfrm>
            <a:off x="22684" y="44624"/>
            <a:ext cx="742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Plicní kapacity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144016" y="4565446"/>
            <a:ext cx="88204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Plicní </a:t>
            </a:r>
            <a:r>
              <a:rPr lang="cs-CZ" sz="16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kapacity</a:t>
            </a:r>
            <a:endParaRPr lang="cs-CZ" sz="16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Kapacita je součet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objemů.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Vitální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kapacita (VC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) =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VT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+ IRV +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ERV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Celková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plicní kapacita (TLC)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= </a:t>
            </a: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VC + VC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Funkční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reziduální kapacita (FRC)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=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ERV +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Inspirační kapacita (IC)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= IRV + VT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Expirační </a:t>
            </a:r>
            <a:r>
              <a:rPr lang="cs-CZ" sz="1600" i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kapacita (EC)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=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ERV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+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VT </a:t>
            </a:r>
          </a:p>
        </p:txBody>
      </p:sp>
    </p:spTree>
    <p:extLst>
      <p:ext uri="{BB962C8B-B14F-4D97-AF65-F5344CB8AC3E}">
        <p14:creationId xmlns:p14="http://schemas.microsoft.com/office/powerpoint/2010/main" val="17474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04664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objemy plic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  <p:sp>
        <p:nvSpPr>
          <p:cNvPr id="5" name="Volný tvar 4"/>
          <p:cNvSpPr/>
          <p:nvPr/>
        </p:nvSpPr>
        <p:spPr>
          <a:xfrm>
            <a:off x="2636139" y="2852936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555776" y="2852936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2555776" y="3325338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39552" y="980728"/>
            <a:ext cx="82809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Klidové dýchání:</a:t>
            </a:r>
          </a:p>
          <a:p>
            <a:r>
              <a:rPr lang="cs-CZ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Frekvence 10 – 18 dechů/min</a:t>
            </a:r>
          </a:p>
          <a:p>
            <a:r>
              <a:rPr lang="cs-CZ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Minutová ventilace </a:t>
            </a:r>
            <a:r>
              <a:rPr lang="cs-CZ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cs-CZ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frekvence dýchání) 5 </a:t>
            </a:r>
            <a:r>
              <a:rPr lang="cs-CZ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9 l/min</a:t>
            </a:r>
          </a:p>
          <a:p>
            <a:r>
              <a:rPr lang="cs-CZ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minutová ventilace(MMV) – množství vzduchu, které může být ventilováno při maximálním úsilí</a:t>
            </a:r>
          </a:p>
        </p:txBody>
      </p:sp>
      <p:grpSp>
        <p:nvGrpSpPr>
          <p:cNvPr id="22" name="Skupina 21"/>
          <p:cNvGrpSpPr/>
          <p:nvPr/>
        </p:nvGrpSpPr>
        <p:grpSpPr>
          <a:xfrm>
            <a:off x="328861" y="4032444"/>
            <a:ext cx="3726930" cy="505588"/>
            <a:chOff x="485030" y="2078585"/>
            <a:chExt cx="3726930" cy="505588"/>
          </a:xfrm>
        </p:grpSpPr>
        <p:grpSp>
          <p:nvGrpSpPr>
            <p:cNvPr id="21" name="Skupina 20"/>
            <p:cNvGrpSpPr/>
            <p:nvPr/>
          </p:nvGrpSpPr>
          <p:grpSpPr>
            <a:xfrm>
              <a:off x="485030" y="2078585"/>
              <a:ext cx="2831030" cy="505588"/>
              <a:chOff x="485030" y="2078585"/>
              <a:chExt cx="2831030" cy="505588"/>
            </a:xfrm>
          </p:grpSpPr>
          <p:sp>
            <p:nvSpPr>
              <p:cNvPr id="17" name="Volný tvar 16"/>
              <p:cNvSpPr/>
              <p:nvPr/>
            </p:nvSpPr>
            <p:spPr>
              <a:xfrm>
                <a:off x="485030" y="2099092"/>
                <a:ext cx="1009816" cy="485081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816" h="485081">
                    <a:moveTo>
                      <a:pt x="0" y="485081"/>
                    </a:moveTo>
                    <a:cubicBezTo>
                      <a:pt x="149086" y="243891"/>
                      <a:pt x="311425" y="5352"/>
                      <a:pt x="445272" y="51"/>
                    </a:cubicBezTo>
                    <a:cubicBezTo>
                      <a:pt x="579119" y="-5250"/>
                      <a:pt x="708990" y="400266"/>
                      <a:pt x="803081" y="453275"/>
                    </a:cubicBezTo>
                    <a:cubicBezTo>
                      <a:pt x="897172" y="506284"/>
                      <a:pt x="983311" y="387015"/>
                      <a:pt x="1009816" y="31810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Volný tvar 17"/>
              <p:cNvSpPr/>
              <p:nvPr/>
            </p:nvSpPr>
            <p:spPr>
              <a:xfrm>
                <a:off x="1398544" y="2079862"/>
                <a:ext cx="1026813" cy="468045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6813" h="468045">
                    <a:moveTo>
                      <a:pt x="0" y="468045"/>
                    </a:moveTo>
                    <a:cubicBezTo>
                      <a:pt x="176280" y="237053"/>
                      <a:pt x="314259" y="2480"/>
                      <a:pt x="448672" y="12"/>
                    </a:cubicBezTo>
                    <a:cubicBezTo>
                      <a:pt x="583085" y="-2456"/>
                      <a:pt x="710124" y="400227"/>
                      <a:pt x="806481" y="453236"/>
                    </a:cubicBezTo>
                    <a:cubicBezTo>
                      <a:pt x="902838" y="506245"/>
                      <a:pt x="983312" y="380178"/>
                      <a:pt x="1026813" y="318065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Volný tvar 18"/>
              <p:cNvSpPr/>
              <p:nvPr/>
            </p:nvSpPr>
            <p:spPr>
              <a:xfrm>
                <a:off x="2313043" y="2078585"/>
                <a:ext cx="1003017" cy="472587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3017"/>
                  <a:gd name="connsiteY0" fmla="*/ 451039 h 466421"/>
                  <a:gd name="connsiteX1" fmla="*/ 438473 w 1003017"/>
                  <a:gd name="connsiteY1" fmla="*/ 1 h 466421"/>
                  <a:gd name="connsiteX2" fmla="*/ 796282 w 1003017"/>
                  <a:gd name="connsiteY2" fmla="*/ 453225 h 466421"/>
                  <a:gd name="connsiteX3" fmla="*/ 1003017 w 1003017"/>
                  <a:gd name="connsiteY3" fmla="*/ 318054 h 466421"/>
                  <a:gd name="connsiteX0" fmla="*/ 0 w 1003017"/>
                  <a:gd name="connsiteY0" fmla="*/ 456823 h 472205"/>
                  <a:gd name="connsiteX1" fmla="*/ 178612 w 1003017"/>
                  <a:gd name="connsiteY1" fmla="*/ 218930 h 472205"/>
                  <a:gd name="connsiteX2" fmla="*/ 438473 w 1003017"/>
                  <a:gd name="connsiteY2" fmla="*/ 5785 h 472205"/>
                  <a:gd name="connsiteX3" fmla="*/ 796282 w 1003017"/>
                  <a:gd name="connsiteY3" fmla="*/ 459009 h 472205"/>
                  <a:gd name="connsiteX4" fmla="*/ 1003017 w 1003017"/>
                  <a:gd name="connsiteY4" fmla="*/ 323838 h 472205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3017" h="472587">
                    <a:moveTo>
                      <a:pt x="0" y="457205"/>
                    </a:moveTo>
                    <a:cubicBezTo>
                      <a:pt x="25236" y="419256"/>
                      <a:pt x="125929" y="304683"/>
                      <a:pt x="178612" y="219312"/>
                    </a:cubicBezTo>
                    <a:cubicBezTo>
                      <a:pt x="255090" y="130542"/>
                      <a:pt x="335528" y="-33846"/>
                      <a:pt x="438473" y="6167"/>
                    </a:cubicBezTo>
                    <a:cubicBezTo>
                      <a:pt x="541418" y="46180"/>
                      <a:pt x="702191" y="406382"/>
                      <a:pt x="796282" y="459391"/>
                    </a:cubicBezTo>
                    <a:cubicBezTo>
                      <a:pt x="890373" y="512400"/>
                      <a:pt x="976512" y="393131"/>
                      <a:pt x="1003017" y="324220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Volný tvar 19"/>
            <p:cNvSpPr/>
            <p:nvPr/>
          </p:nvSpPr>
          <p:spPr>
            <a:xfrm>
              <a:off x="3245412" y="2079918"/>
              <a:ext cx="966548" cy="466451"/>
            </a:xfrm>
            <a:custGeom>
              <a:avLst/>
              <a:gdLst>
                <a:gd name="connsiteX0" fmla="*/ 0 w 811033"/>
                <a:gd name="connsiteY0" fmla="*/ 485042 h 495983"/>
                <a:gd name="connsiteX1" fmla="*/ 413467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811033"/>
                <a:gd name="connsiteY0" fmla="*/ 485042 h 495983"/>
                <a:gd name="connsiteX1" fmla="*/ 445272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1137037"/>
                <a:gd name="connsiteY0" fmla="*/ 485042 h 485042"/>
                <a:gd name="connsiteX1" fmla="*/ 445272 w 1137037"/>
                <a:gd name="connsiteY1" fmla="*/ 12 h 485042"/>
                <a:gd name="connsiteX2" fmla="*/ 691763 w 1137037"/>
                <a:gd name="connsiteY2" fmla="*/ 469139 h 485042"/>
                <a:gd name="connsiteX3" fmla="*/ 1137037 w 1137037"/>
                <a:gd name="connsiteY3" fmla="*/ 333967 h 485042"/>
                <a:gd name="connsiteX0" fmla="*/ 0 w 1137037"/>
                <a:gd name="connsiteY0" fmla="*/ 485081 h 485081"/>
                <a:gd name="connsiteX1" fmla="*/ 445272 w 1137037"/>
                <a:gd name="connsiteY1" fmla="*/ 51 h 485081"/>
                <a:gd name="connsiteX2" fmla="*/ 803081 w 1137037"/>
                <a:gd name="connsiteY2" fmla="*/ 453275 h 485081"/>
                <a:gd name="connsiteX3" fmla="*/ 1137037 w 1137037"/>
                <a:gd name="connsiteY3" fmla="*/ 334006 h 485081"/>
                <a:gd name="connsiteX0" fmla="*/ 0 w 1009816"/>
                <a:gd name="connsiteY0" fmla="*/ 485081 h 485081"/>
                <a:gd name="connsiteX1" fmla="*/ 445272 w 1009816"/>
                <a:gd name="connsiteY1" fmla="*/ 51 h 485081"/>
                <a:gd name="connsiteX2" fmla="*/ 803081 w 1009816"/>
                <a:gd name="connsiteY2" fmla="*/ 453275 h 485081"/>
                <a:gd name="connsiteX3" fmla="*/ 1009816 w 1009816"/>
                <a:gd name="connsiteY3" fmla="*/ 318104 h 485081"/>
                <a:gd name="connsiteX0" fmla="*/ 0 w 966548"/>
                <a:gd name="connsiteY0" fmla="*/ 436024 h 466451"/>
                <a:gd name="connsiteX1" fmla="*/ 402004 w 966548"/>
                <a:gd name="connsiteY1" fmla="*/ 31 h 466451"/>
                <a:gd name="connsiteX2" fmla="*/ 759813 w 966548"/>
                <a:gd name="connsiteY2" fmla="*/ 453255 h 466451"/>
                <a:gd name="connsiteX3" fmla="*/ 966548 w 966548"/>
                <a:gd name="connsiteY3" fmla="*/ 318084 h 46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6548" h="466451">
                  <a:moveTo>
                    <a:pt x="0" y="436024"/>
                  </a:moveTo>
                  <a:cubicBezTo>
                    <a:pt x="149086" y="194834"/>
                    <a:pt x="275369" y="-2841"/>
                    <a:pt x="402004" y="31"/>
                  </a:cubicBezTo>
                  <a:cubicBezTo>
                    <a:pt x="528639" y="2903"/>
                    <a:pt x="665722" y="400246"/>
                    <a:pt x="759813" y="453255"/>
                  </a:cubicBezTo>
                  <a:cubicBezTo>
                    <a:pt x="853904" y="506264"/>
                    <a:pt x="940043" y="386995"/>
                    <a:pt x="966548" y="31808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3" name="TextovéPole 22"/>
          <p:cNvSpPr txBox="1"/>
          <p:nvPr/>
        </p:nvSpPr>
        <p:spPr>
          <a:xfrm>
            <a:off x="323528" y="358287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Bradypnoe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zpomalené dýchání 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23528" y="4735006"/>
            <a:ext cx="3248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Tachypnoe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zrychlené dýchání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Skupina 36"/>
          <p:cNvGrpSpPr/>
          <p:nvPr/>
        </p:nvGrpSpPr>
        <p:grpSpPr>
          <a:xfrm>
            <a:off x="323528" y="5095046"/>
            <a:ext cx="3799994" cy="505160"/>
            <a:chOff x="195942" y="2069124"/>
            <a:chExt cx="3799994" cy="505160"/>
          </a:xfrm>
        </p:grpSpPr>
        <p:sp>
          <p:nvSpPr>
            <p:cNvPr id="25" name="Volný tvar 24"/>
            <p:cNvSpPr/>
            <p:nvPr/>
          </p:nvSpPr>
          <p:spPr>
            <a:xfrm>
              <a:off x="195942" y="2100103"/>
              <a:ext cx="338393" cy="47418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4181">
                  <a:moveTo>
                    <a:pt x="0" y="457202"/>
                  </a:moveTo>
                  <a:cubicBezTo>
                    <a:pt x="36425" y="228183"/>
                    <a:pt x="72851" y="-835"/>
                    <a:pt x="115556" y="2"/>
                  </a:cubicBezTo>
                  <a:cubicBezTo>
                    <a:pt x="158261" y="839"/>
                    <a:pt x="219094" y="414793"/>
                    <a:pt x="256233" y="462227"/>
                  </a:cubicBezTo>
                  <a:cubicBezTo>
                    <a:pt x="293372" y="509661"/>
                    <a:pt x="308297" y="408858"/>
                    <a:pt x="338393" y="28460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6" name="Volný tvar 25"/>
            <p:cNvSpPr/>
            <p:nvPr/>
          </p:nvSpPr>
          <p:spPr>
            <a:xfrm>
              <a:off x="511945" y="2092070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7" name="Volný tvar 26"/>
            <p:cNvSpPr/>
            <p:nvPr/>
          </p:nvSpPr>
          <p:spPr>
            <a:xfrm>
              <a:off x="831721" y="2099531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8" name="Volný tvar 27"/>
            <p:cNvSpPr/>
            <p:nvPr/>
          </p:nvSpPr>
          <p:spPr>
            <a:xfrm>
              <a:off x="1166106" y="2089041"/>
              <a:ext cx="317705" cy="47586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17705"/>
                <a:gd name="connsiteY0" fmla="*/ 351307 h 475863"/>
                <a:gd name="connsiteX1" fmla="*/ 94868 w 317705"/>
                <a:gd name="connsiteY1" fmla="*/ 1684 h 475863"/>
                <a:gd name="connsiteX2" fmla="*/ 235545 w 317705"/>
                <a:gd name="connsiteY2" fmla="*/ 463909 h 475863"/>
                <a:gd name="connsiteX3" fmla="*/ 317705 w 317705"/>
                <a:gd name="connsiteY3" fmla="*/ 286290 h 4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5" h="475863">
                  <a:moveTo>
                    <a:pt x="0" y="351307"/>
                  </a:moveTo>
                  <a:cubicBezTo>
                    <a:pt x="36425" y="122288"/>
                    <a:pt x="55611" y="-17083"/>
                    <a:pt x="94868" y="1684"/>
                  </a:cubicBezTo>
                  <a:cubicBezTo>
                    <a:pt x="134126" y="20451"/>
                    <a:pt x="198406" y="416475"/>
                    <a:pt x="235545" y="463909"/>
                  </a:cubicBezTo>
                  <a:cubicBezTo>
                    <a:pt x="272684" y="511343"/>
                    <a:pt x="287609" y="410540"/>
                    <a:pt x="317705" y="28629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29" name="Volný tvar 28"/>
            <p:cNvSpPr/>
            <p:nvPr/>
          </p:nvSpPr>
          <p:spPr>
            <a:xfrm>
              <a:off x="1461421" y="2082690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0" name="Volný tvar 29"/>
            <p:cNvSpPr/>
            <p:nvPr/>
          </p:nvSpPr>
          <p:spPr>
            <a:xfrm>
              <a:off x="1781197" y="2090152"/>
              <a:ext cx="317706" cy="479300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  <a:gd name="connsiteX0" fmla="*/ 0 w 317706"/>
                <a:gd name="connsiteY0" fmla="*/ 391572 h 479300"/>
                <a:gd name="connsiteX1" fmla="*/ 111419 w 317706"/>
                <a:gd name="connsiteY1" fmla="*/ 573 h 479300"/>
                <a:gd name="connsiteX2" fmla="*/ 252096 w 317706"/>
                <a:gd name="connsiteY2" fmla="*/ 462798 h 479300"/>
                <a:gd name="connsiteX3" fmla="*/ 317706 w 317706"/>
                <a:gd name="connsiteY3" fmla="*/ 318278 h 47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6" h="479300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7715" y="409847"/>
                    <a:pt x="252096" y="462798"/>
                  </a:cubicBezTo>
                  <a:cubicBezTo>
                    <a:pt x="286477" y="515749"/>
                    <a:pt x="291748" y="434253"/>
                    <a:pt x="317706" y="31827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1" name="Volný tvar 30"/>
            <p:cNvSpPr/>
            <p:nvPr/>
          </p:nvSpPr>
          <p:spPr>
            <a:xfrm>
              <a:off x="2068150" y="2086537"/>
              <a:ext cx="338393" cy="47418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4181">
                  <a:moveTo>
                    <a:pt x="0" y="457202"/>
                  </a:moveTo>
                  <a:cubicBezTo>
                    <a:pt x="36425" y="228183"/>
                    <a:pt x="72851" y="-835"/>
                    <a:pt x="115556" y="2"/>
                  </a:cubicBezTo>
                  <a:cubicBezTo>
                    <a:pt x="158261" y="839"/>
                    <a:pt x="219094" y="414793"/>
                    <a:pt x="256233" y="462227"/>
                  </a:cubicBezTo>
                  <a:cubicBezTo>
                    <a:pt x="293372" y="509661"/>
                    <a:pt x="308297" y="408858"/>
                    <a:pt x="338393" y="284608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2" name="Volný tvar 31"/>
            <p:cNvSpPr/>
            <p:nvPr/>
          </p:nvSpPr>
          <p:spPr>
            <a:xfrm>
              <a:off x="2384153" y="2078504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3" name="Volný tvar 32"/>
            <p:cNvSpPr/>
            <p:nvPr/>
          </p:nvSpPr>
          <p:spPr>
            <a:xfrm>
              <a:off x="2703929" y="2085965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4" name="Volný tvar 33"/>
            <p:cNvSpPr/>
            <p:nvPr/>
          </p:nvSpPr>
          <p:spPr>
            <a:xfrm>
              <a:off x="3038314" y="2075475"/>
              <a:ext cx="317705" cy="47586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17705"/>
                <a:gd name="connsiteY0" fmla="*/ 351307 h 475863"/>
                <a:gd name="connsiteX1" fmla="*/ 94868 w 317705"/>
                <a:gd name="connsiteY1" fmla="*/ 1684 h 475863"/>
                <a:gd name="connsiteX2" fmla="*/ 235545 w 317705"/>
                <a:gd name="connsiteY2" fmla="*/ 463909 h 475863"/>
                <a:gd name="connsiteX3" fmla="*/ 317705 w 317705"/>
                <a:gd name="connsiteY3" fmla="*/ 286290 h 47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705" h="475863">
                  <a:moveTo>
                    <a:pt x="0" y="351307"/>
                  </a:moveTo>
                  <a:cubicBezTo>
                    <a:pt x="36425" y="122288"/>
                    <a:pt x="55611" y="-17083"/>
                    <a:pt x="94868" y="1684"/>
                  </a:cubicBezTo>
                  <a:cubicBezTo>
                    <a:pt x="134126" y="20451"/>
                    <a:pt x="198406" y="416475"/>
                    <a:pt x="235545" y="463909"/>
                  </a:cubicBezTo>
                  <a:cubicBezTo>
                    <a:pt x="272684" y="511343"/>
                    <a:pt x="287609" y="410540"/>
                    <a:pt x="317705" y="28629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5" name="Volný tvar 34"/>
            <p:cNvSpPr/>
            <p:nvPr/>
          </p:nvSpPr>
          <p:spPr>
            <a:xfrm>
              <a:off x="3333629" y="2069124"/>
              <a:ext cx="338393" cy="472352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6668"/>
                <a:gd name="connsiteY0" fmla="*/ 428351 h 472680"/>
                <a:gd name="connsiteX1" fmla="*/ 115556 w 346668"/>
                <a:gd name="connsiteY1" fmla="*/ 114 h 472680"/>
                <a:gd name="connsiteX2" fmla="*/ 256233 w 346668"/>
                <a:gd name="connsiteY2" fmla="*/ 462339 h 472680"/>
                <a:gd name="connsiteX3" fmla="*/ 346668 w 346668"/>
                <a:gd name="connsiteY3" fmla="*/ 276444 h 472680"/>
                <a:gd name="connsiteX0" fmla="*/ 0 w 350806"/>
                <a:gd name="connsiteY0" fmla="*/ 411955 h 472834"/>
                <a:gd name="connsiteX1" fmla="*/ 119694 w 350806"/>
                <a:gd name="connsiteY1" fmla="*/ 268 h 472834"/>
                <a:gd name="connsiteX2" fmla="*/ 260371 w 350806"/>
                <a:gd name="connsiteY2" fmla="*/ 462493 h 472834"/>
                <a:gd name="connsiteX3" fmla="*/ 350806 w 350806"/>
                <a:gd name="connsiteY3" fmla="*/ 276598 h 472834"/>
                <a:gd name="connsiteX0" fmla="*/ 0 w 338393"/>
                <a:gd name="connsiteY0" fmla="*/ 411955 h 472352"/>
                <a:gd name="connsiteX1" fmla="*/ 119694 w 338393"/>
                <a:gd name="connsiteY1" fmla="*/ 268 h 472352"/>
                <a:gd name="connsiteX2" fmla="*/ 260371 w 338393"/>
                <a:gd name="connsiteY2" fmla="*/ 462493 h 472352"/>
                <a:gd name="connsiteX3" fmla="*/ 338393 w 338393"/>
                <a:gd name="connsiteY3" fmla="*/ 272461 h 472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393" h="472352">
                  <a:moveTo>
                    <a:pt x="0" y="411955"/>
                  </a:moveTo>
                  <a:cubicBezTo>
                    <a:pt x="36425" y="182936"/>
                    <a:pt x="76299" y="-8155"/>
                    <a:pt x="119694" y="268"/>
                  </a:cubicBezTo>
                  <a:cubicBezTo>
                    <a:pt x="163089" y="8691"/>
                    <a:pt x="223921" y="417128"/>
                    <a:pt x="260371" y="462493"/>
                  </a:cubicBezTo>
                  <a:cubicBezTo>
                    <a:pt x="296821" y="507858"/>
                    <a:pt x="312435" y="388436"/>
                    <a:pt x="338393" y="27246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36" name="Volný tvar 35"/>
            <p:cNvSpPr/>
            <p:nvPr/>
          </p:nvSpPr>
          <p:spPr>
            <a:xfrm>
              <a:off x="3653405" y="2076585"/>
              <a:ext cx="342531" cy="473139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42531"/>
                <a:gd name="connsiteY0" fmla="*/ 391572 h 473139"/>
                <a:gd name="connsiteX1" fmla="*/ 111419 w 342531"/>
                <a:gd name="connsiteY1" fmla="*/ 573 h 473139"/>
                <a:gd name="connsiteX2" fmla="*/ 252096 w 342531"/>
                <a:gd name="connsiteY2" fmla="*/ 462798 h 473139"/>
                <a:gd name="connsiteX3" fmla="*/ 342531 w 342531"/>
                <a:gd name="connsiteY3" fmla="*/ 276903 h 473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531" h="473139">
                  <a:moveTo>
                    <a:pt x="0" y="391572"/>
                  </a:moveTo>
                  <a:cubicBezTo>
                    <a:pt x="36425" y="162553"/>
                    <a:pt x="69403" y="-11298"/>
                    <a:pt x="111419" y="573"/>
                  </a:cubicBezTo>
                  <a:cubicBezTo>
                    <a:pt x="153435" y="12444"/>
                    <a:pt x="213577" y="416743"/>
                    <a:pt x="252096" y="462798"/>
                  </a:cubicBezTo>
                  <a:cubicBezTo>
                    <a:pt x="290615" y="508853"/>
                    <a:pt x="316573" y="392878"/>
                    <a:pt x="342531" y="276903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sp>
        <p:nvSpPr>
          <p:cNvPr id="39" name="TextovéPole 38"/>
          <p:cNvSpPr txBox="1"/>
          <p:nvPr/>
        </p:nvSpPr>
        <p:spPr>
          <a:xfrm>
            <a:off x="3080267" y="2420888"/>
            <a:ext cx="256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Eupnoe – normální dýchání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0208" y="5805264"/>
            <a:ext cx="4728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Apnoe v </a:t>
            </a:r>
            <a:r>
              <a:rPr lang="cs-CZ" sz="16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inspiriu</a:t>
            </a:r>
            <a:r>
              <a:rPr lang="cs-CZ" sz="1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zástava dechu v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inspiriu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(min 40s)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637313" y="5805264"/>
            <a:ext cx="4579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Apnoe v </a:t>
            </a:r>
            <a:r>
              <a:rPr lang="cs-CZ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expiriu</a:t>
            </a:r>
            <a:r>
              <a:rPr lang="cs-CZ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zástava dechu v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expiriu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(min 20 s)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5" name="Skupina 54"/>
          <p:cNvGrpSpPr/>
          <p:nvPr/>
        </p:nvGrpSpPr>
        <p:grpSpPr>
          <a:xfrm>
            <a:off x="4680012" y="6219634"/>
            <a:ext cx="3459350" cy="462327"/>
            <a:chOff x="348161" y="3104954"/>
            <a:chExt cx="3459350" cy="462327"/>
          </a:xfrm>
        </p:grpSpPr>
        <p:sp>
          <p:nvSpPr>
            <p:cNvPr id="49" name="Volný tvar 48"/>
            <p:cNvSpPr/>
            <p:nvPr/>
          </p:nvSpPr>
          <p:spPr>
            <a:xfrm>
              <a:off x="348161" y="3104954"/>
              <a:ext cx="541234" cy="452945"/>
            </a:xfrm>
            <a:custGeom>
              <a:avLst/>
              <a:gdLst>
                <a:gd name="connsiteX0" fmla="*/ 0 w 541234"/>
                <a:gd name="connsiteY0" fmla="*/ 438702 h 452945"/>
                <a:gd name="connsiteX1" fmla="*/ 233585 w 541234"/>
                <a:gd name="connsiteY1" fmla="*/ 18 h 452945"/>
                <a:gd name="connsiteX2" fmla="*/ 541234 w 541234"/>
                <a:gd name="connsiteY2" fmla="*/ 452945 h 45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1234" h="452945">
                  <a:moveTo>
                    <a:pt x="0" y="438702"/>
                  </a:moveTo>
                  <a:cubicBezTo>
                    <a:pt x="71689" y="218173"/>
                    <a:pt x="143379" y="-2356"/>
                    <a:pt x="233585" y="18"/>
                  </a:cubicBezTo>
                  <a:cubicBezTo>
                    <a:pt x="323791" y="2392"/>
                    <a:pt x="432512" y="227668"/>
                    <a:pt x="541234" y="452945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Volný tvar 49"/>
            <p:cNvSpPr/>
            <p:nvPr/>
          </p:nvSpPr>
          <p:spPr>
            <a:xfrm>
              <a:off x="3266277" y="3114336"/>
              <a:ext cx="541234" cy="452945"/>
            </a:xfrm>
            <a:custGeom>
              <a:avLst/>
              <a:gdLst>
                <a:gd name="connsiteX0" fmla="*/ 0 w 541234"/>
                <a:gd name="connsiteY0" fmla="*/ 438702 h 452945"/>
                <a:gd name="connsiteX1" fmla="*/ 233585 w 541234"/>
                <a:gd name="connsiteY1" fmla="*/ 18 h 452945"/>
                <a:gd name="connsiteX2" fmla="*/ 541234 w 541234"/>
                <a:gd name="connsiteY2" fmla="*/ 452945 h 45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1234" h="452945">
                  <a:moveTo>
                    <a:pt x="0" y="438702"/>
                  </a:moveTo>
                  <a:cubicBezTo>
                    <a:pt x="71689" y="218173"/>
                    <a:pt x="143379" y="-2356"/>
                    <a:pt x="233585" y="18"/>
                  </a:cubicBezTo>
                  <a:cubicBezTo>
                    <a:pt x="323791" y="2392"/>
                    <a:pt x="432512" y="227668"/>
                    <a:pt x="541234" y="452945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2" name="Přímá spojnice 51"/>
            <p:cNvCxnSpPr/>
            <p:nvPr/>
          </p:nvCxnSpPr>
          <p:spPr>
            <a:xfrm flipV="1">
              <a:off x="877919" y="3551174"/>
              <a:ext cx="2401336" cy="6725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ovéPole 55"/>
          <p:cNvSpPr txBox="1"/>
          <p:nvPr/>
        </p:nvSpPr>
        <p:spPr>
          <a:xfrm>
            <a:off x="478668" y="2060848"/>
            <a:ext cx="474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frekvence dýchání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251520" y="4041402"/>
            <a:ext cx="3672408" cy="477580"/>
            <a:chOff x="4427984" y="3149352"/>
            <a:chExt cx="3672408" cy="477580"/>
          </a:xfrm>
        </p:grpSpPr>
        <p:sp>
          <p:nvSpPr>
            <p:cNvPr id="43" name="Volný tvar 42"/>
            <p:cNvSpPr/>
            <p:nvPr/>
          </p:nvSpPr>
          <p:spPr>
            <a:xfrm>
              <a:off x="4508347" y="3149352"/>
              <a:ext cx="3344138" cy="477579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9971 w 4806564"/>
                <a:gd name="connsiteY14" fmla="*/ 1163270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375504 w 4806564"/>
                <a:gd name="connsiteY18" fmla="*/ 1143388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469047 h 814929"/>
                <a:gd name="connsiteX1" fmla="*/ 170954 w 4806564"/>
                <a:gd name="connsiteY1" fmla="*/ 11847 h 814929"/>
                <a:gd name="connsiteX2" fmla="*/ 345882 w 4806564"/>
                <a:gd name="connsiteY2" fmla="*/ 473023 h 814929"/>
                <a:gd name="connsiteX3" fmla="*/ 516835 w 4806564"/>
                <a:gd name="connsiteY3" fmla="*/ 11847 h 814929"/>
                <a:gd name="connsiteX4" fmla="*/ 691764 w 4806564"/>
                <a:gd name="connsiteY4" fmla="*/ 465072 h 814929"/>
                <a:gd name="connsiteX5" fmla="*/ 862717 w 4806564"/>
                <a:gd name="connsiteY5" fmla="*/ 11847 h 814929"/>
                <a:gd name="connsiteX6" fmla="*/ 1029694 w 4806564"/>
                <a:gd name="connsiteY6" fmla="*/ 473023 h 814929"/>
                <a:gd name="connsiteX7" fmla="*/ 1288179 w 4806564"/>
                <a:gd name="connsiteY7" fmla="*/ 15951 h 814929"/>
                <a:gd name="connsiteX8" fmla="*/ 1482919 w 4806564"/>
                <a:gd name="connsiteY8" fmla="*/ 469047 h 814929"/>
                <a:gd name="connsiteX9" fmla="*/ 1657847 w 4806564"/>
                <a:gd name="connsiteY9" fmla="*/ 11847 h 814929"/>
                <a:gd name="connsiteX10" fmla="*/ 1824825 w 4806564"/>
                <a:gd name="connsiteY10" fmla="*/ 469047 h 814929"/>
                <a:gd name="connsiteX11" fmla="*/ 1995778 w 4806564"/>
                <a:gd name="connsiteY11" fmla="*/ 19799 h 814929"/>
                <a:gd name="connsiteX12" fmla="*/ 2174682 w 4806564"/>
                <a:gd name="connsiteY12" fmla="*/ 469047 h 814929"/>
                <a:gd name="connsiteX13" fmla="*/ 2341660 w 4806564"/>
                <a:gd name="connsiteY13" fmla="*/ 15823 h 814929"/>
                <a:gd name="connsiteX14" fmla="*/ 2552638 w 4806564"/>
                <a:gd name="connsiteY14" fmla="*/ 489357 h 814929"/>
                <a:gd name="connsiteX15" fmla="*/ 2751294 w 4806564"/>
                <a:gd name="connsiteY15" fmla="*/ 46 h 814929"/>
                <a:gd name="connsiteX16" fmla="*/ 2965991 w 4806564"/>
                <a:gd name="connsiteY16" fmla="*/ 457330 h 814929"/>
                <a:gd name="connsiteX17" fmla="*/ 3156832 w 4806564"/>
                <a:gd name="connsiteY17" fmla="*/ 46 h 814929"/>
                <a:gd name="connsiteX18" fmla="*/ 3375504 w 4806564"/>
                <a:gd name="connsiteY18" fmla="*/ 469259 h 814929"/>
                <a:gd name="connsiteX19" fmla="*/ 3597966 w 4806564"/>
                <a:gd name="connsiteY19" fmla="*/ 19799 h 814929"/>
                <a:gd name="connsiteX20" fmla="*/ 3772894 w 4806564"/>
                <a:gd name="connsiteY20" fmla="*/ 473023 h 814929"/>
                <a:gd name="connsiteX21" fmla="*/ 4011641 w 4806564"/>
                <a:gd name="connsiteY21" fmla="*/ 19927 h 814929"/>
                <a:gd name="connsiteX22" fmla="*/ 4345388 w 4806564"/>
                <a:gd name="connsiteY22" fmla="*/ 814929 h 814929"/>
                <a:gd name="connsiteX23" fmla="*/ 4619708 w 4806564"/>
                <a:gd name="connsiteY23" fmla="*/ 15823 h 814929"/>
                <a:gd name="connsiteX24" fmla="*/ 4802588 w 4806564"/>
                <a:gd name="connsiteY24" fmla="*/ 469047 h 814929"/>
                <a:gd name="connsiteX25" fmla="*/ 4802588 w 4806564"/>
                <a:gd name="connsiteY25" fmla="*/ 469047 h 814929"/>
                <a:gd name="connsiteX26" fmla="*/ 4806564 w 4806564"/>
                <a:gd name="connsiteY26" fmla="*/ 465072 h 814929"/>
                <a:gd name="connsiteX27" fmla="*/ 4806564 w 4806564"/>
                <a:gd name="connsiteY27" fmla="*/ 465072 h 814929"/>
                <a:gd name="connsiteX0" fmla="*/ 0 w 4806564"/>
                <a:gd name="connsiteY0" fmla="*/ 469047 h 489367"/>
                <a:gd name="connsiteX1" fmla="*/ 170954 w 4806564"/>
                <a:gd name="connsiteY1" fmla="*/ 11847 h 489367"/>
                <a:gd name="connsiteX2" fmla="*/ 345882 w 4806564"/>
                <a:gd name="connsiteY2" fmla="*/ 473023 h 489367"/>
                <a:gd name="connsiteX3" fmla="*/ 516835 w 4806564"/>
                <a:gd name="connsiteY3" fmla="*/ 11847 h 489367"/>
                <a:gd name="connsiteX4" fmla="*/ 691764 w 4806564"/>
                <a:gd name="connsiteY4" fmla="*/ 465072 h 489367"/>
                <a:gd name="connsiteX5" fmla="*/ 862717 w 4806564"/>
                <a:gd name="connsiteY5" fmla="*/ 11847 h 489367"/>
                <a:gd name="connsiteX6" fmla="*/ 1029694 w 4806564"/>
                <a:gd name="connsiteY6" fmla="*/ 473023 h 489367"/>
                <a:gd name="connsiteX7" fmla="*/ 1288179 w 4806564"/>
                <a:gd name="connsiteY7" fmla="*/ 15951 h 489367"/>
                <a:gd name="connsiteX8" fmla="*/ 1482919 w 4806564"/>
                <a:gd name="connsiteY8" fmla="*/ 469047 h 489367"/>
                <a:gd name="connsiteX9" fmla="*/ 1657847 w 4806564"/>
                <a:gd name="connsiteY9" fmla="*/ 11847 h 489367"/>
                <a:gd name="connsiteX10" fmla="*/ 1824825 w 4806564"/>
                <a:gd name="connsiteY10" fmla="*/ 469047 h 489367"/>
                <a:gd name="connsiteX11" fmla="*/ 1995778 w 4806564"/>
                <a:gd name="connsiteY11" fmla="*/ 19799 h 489367"/>
                <a:gd name="connsiteX12" fmla="*/ 2174682 w 4806564"/>
                <a:gd name="connsiteY12" fmla="*/ 469047 h 489367"/>
                <a:gd name="connsiteX13" fmla="*/ 2341660 w 4806564"/>
                <a:gd name="connsiteY13" fmla="*/ 15823 h 489367"/>
                <a:gd name="connsiteX14" fmla="*/ 2552638 w 4806564"/>
                <a:gd name="connsiteY14" fmla="*/ 489357 h 489367"/>
                <a:gd name="connsiteX15" fmla="*/ 2751294 w 4806564"/>
                <a:gd name="connsiteY15" fmla="*/ 46 h 489367"/>
                <a:gd name="connsiteX16" fmla="*/ 2965991 w 4806564"/>
                <a:gd name="connsiteY16" fmla="*/ 457330 h 489367"/>
                <a:gd name="connsiteX17" fmla="*/ 3156832 w 4806564"/>
                <a:gd name="connsiteY17" fmla="*/ 46 h 489367"/>
                <a:gd name="connsiteX18" fmla="*/ 3375504 w 4806564"/>
                <a:gd name="connsiteY18" fmla="*/ 469259 h 489367"/>
                <a:gd name="connsiteX19" fmla="*/ 3597966 w 4806564"/>
                <a:gd name="connsiteY19" fmla="*/ 19799 h 489367"/>
                <a:gd name="connsiteX20" fmla="*/ 3772894 w 4806564"/>
                <a:gd name="connsiteY20" fmla="*/ 473023 h 489367"/>
                <a:gd name="connsiteX21" fmla="*/ 4011641 w 4806564"/>
                <a:gd name="connsiteY21" fmla="*/ 19927 h 489367"/>
                <a:gd name="connsiteX22" fmla="*/ 4218387 w 4806564"/>
                <a:gd name="connsiteY22" fmla="*/ 457206 h 489367"/>
                <a:gd name="connsiteX23" fmla="*/ 4619708 w 4806564"/>
                <a:gd name="connsiteY23" fmla="*/ 15823 h 489367"/>
                <a:gd name="connsiteX24" fmla="*/ 4802588 w 4806564"/>
                <a:gd name="connsiteY24" fmla="*/ 469047 h 489367"/>
                <a:gd name="connsiteX25" fmla="*/ 4802588 w 4806564"/>
                <a:gd name="connsiteY25" fmla="*/ 469047 h 489367"/>
                <a:gd name="connsiteX26" fmla="*/ 4806564 w 4806564"/>
                <a:gd name="connsiteY26" fmla="*/ 465072 h 489367"/>
                <a:gd name="connsiteX27" fmla="*/ 4806564 w 4806564"/>
                <a:gd name="connsiteY27" fmla="*/ 465072 h 48936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26" fmla="*/ 4806564 w 4806564"/>
                <a:gd name="connsiteY26" fmla="*/ 465072 h 49333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24" fmla="*/ 4802588 w 4802588"/>
                <a:gd name="connsiteY24" fmla="*/ 469047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0" fmla="*/ 0 w 4218387"/>
                <a:gd name="connsiteY0" fmla="*/ 469047 h 489367"/>
                <a:gd name="connsiteX1" fmla="*/ 170954 w 4218387"/>
                <a:gd name="connsiteY1" fmla="*/ 11847 h 489367"/>
                <a:gd name="connsiteX2" fmla="*/ 345882 w 4218387"/>
                <a:gd name="connsiteY2" fmla="*/ 473023 h 489367"/>
                <a:gd name="connsiteX3" fmla="*/ 516835 w 4218387"/>
                <a:gd name="connsiteY3" fmla="*/ 11847 h 489367"/>
                <a:gd name="connsiteX4" fmla="*/ 691764 w 4218387"/>
                <a:gd name="connsiteY4" fmla="*/ 465072 h 489367"/>
                <a:gd name="connsiteX5" fmla="*/ 862717 w 4218387"/>
                <a:gd name="connsiteY5" fmla="*/ 11847 h 489367"/>
                <a:gd name="connsiteX6" fmla="*/ 1029694 w 4218387"/>
                <a:gd name="connsiteY6" fmla="*/ 473023 h 489367"/>
                <a:gd name="connsiteX7" fmla="*/ 1288179 w 4218387"/>
                <a:gd name="connsiteY7" fmla="*/ 15951 h 489367"/>
                <a:gd name="connsiteX8" fmla="*/ 1482919 w 4218387"/>
                <a:gd name="connsiteY8" fmla="*/ 469047 h 489367"/>
                <a:gd name="connsiteX9" fmla="*/ 1657847 w 4218387"/>
                <a:gd name="connsiteY9" fmla="*/ 11847 h 489367"/>
                <a:gd name="connsiteX10" fmla="*/ 1824825 w 4218387"/>
                <a:gd name="connsiteY10" fmla="*/ 469047 h 489367"/>
                <a:gd name="connsiteX11" fmla="*/ 1995778 w 4218387"/>
                <a:gd name="connsiteY11" fmla="*/ 19799 h 489367"/>
                <a:gd name="connsiteX12" fmla="*/ 2174682 w 4218387"/>
                <a:gd name="connsiteY12" fmla="*/ 469047 h 489367"/>
                <a:gd name="connsiteX13" fmla="*/ 2341660 w 4218387"/>
                <a:gd name="connsiteY13" fmla="*/ 15823 h 489367"/>
                <a:gd name="connsiteX14" fmla="*/ 2552638 w 4218387"/>
                <a:gd name="connsiteY14" fmla="*/ 489357 h 489367"/>
                <a:gd name="connsiteX15" fmla="*/ 2751294 w 4218387"/>
                <a:gd name="connsiteY15" fmla="*/ 46 h 489367"/>
                <a:gd name="connsiteX16" fmla="*/ 2965991 w 4218387"/>
                <a:gd name="connsiteY16" fmla="*/ 457330 h 489367"/>
                <a:gd name="connsiteX17" fmla="*/ 3156832 w 4218387"/>
                <a:gd name="connsiteY17" fmla="*/ 46 h 489367"/>
                <a:gd name="connsiteX18" fmla="*/ 3375504 w 4218387"/>
                <a:gd name="connsiteY18" fmla="*/ 469259 h 489367"/>
                <a:gd name="connsiteX19" fmla="*/ 3597966 w 4218387"/>
                <a:gd name="connsiteY19" fmla="*/ 19799 h 489367"/>
                <a:gd name="connsiteX20" fmla="*/ 3772894 w 4218387"/>
                <a:gd name="connsiteY20" fmla="*/ 473023 h 489367"/>
                <a:gd name="connsiteX21" fmla="*/ 4011641 w 4218387"/>
                <a:gd name="connsiteY21" fmla="*/ 19927 h 489367"/>
                <a:gd name="connsiteX22" fmla="*/ 4218387 w 4218387"/>
                <a:gd name="connsiteY22" fmla="*/ 457206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34733"/>
                <a:gd name="connsiteY0" fmla="*/ 469047 h 489367"/>
                <a:gd name="connsiteX1" fmla="*/ 170954 w 4234733"/>
                <a:gd name="connsiteY1" fmla="*/ 11847 h 489367"/>
                <a:gd name="connsiteX2" fmla="*/ 345882 w 4234733"/>
                <a:gd name="connsiteY2" fmla="*/ 473023 h 489367"/>
                <a:gd name="connsiteX3" fmla="*/ 516835 w 4234733"/>
                <a:gd name="connsiteY3" fmla="*/ 11847 h 489367"/>
                <a:gd name="connsiteX4" fmla="*/ 691764 w 4234733"/>
                <a:gd name="connsiteY4" fmla="*/ 465072 h 489367"/>
                <a:gd name="connsiteX5" fmla="*/ 862717 w 4234733"/>
                <a:gd name="connsiteY5" fmla="*/ 11847 h 489367"/>
                <a:gd name="connsiteX6" fmla="*/ 1029694 w 4234733"/>
                <a:gd name="connsiteY6" fmla="*/ 473023 h 489367"/>
                <a:gd name="connsiteX7" fmla="*/ 1288179 w 4234733"/>
                <a:gd name="connsiteY7" fmla="*/ 15951 h 489367"/>
                <a:gd name="connsiteX8" fmla="*/ 1482919 w 4234733"/>
                <a:gd name="connsiteY8" fmla="*/ 469047 h 489367"/>
                <a:gd name="connsiteX9" fmla="*/ 1657847 w 4234733"/>
                <a:gd name="connsiteY9" fmla="*/ 11847 h 489367"/>
                <a:gd name="connsiteX10" fmla="*/ 1824825 w 4234733"/>
                <a:gd name="connsiteY10" fmla="*/ 469047 h 489367"/>
                <a:gd name="connsiteX11" fmla="*/ 1995778 w 4234733"/>
                <a:gd name="connsiteY11" fmla="*/ 19799 h 489367"/>
                <a:gd name="connsiteX12" fmla="*/ 2174682 w 4234733"/>
                <a:gd name="connsiteY12" fmla="*/ 469047 h 489367"/>
                <a:gd name="connsiteX13" fmla="*/ 2341660 w 4234733"/>
                <a:gd name="connsiteY13" fmla="*/ 15823 h 489367"/>
                <a:gd name="connsiteX14" fmla="*/ 2552638 w 4234733"/>
                <a:gd name="connsiteY14" fmla="*/ 489357 h 489367"/>
                <a:gd name="connsiteX15" fmla="*/ 2751294 w 4234733"/>
                <a:gd name="connsiteY15" fmla="*/ 46 h 489367"/>
                <a:gd name="connsiteX16" fmla="*/ 2965991 w 4234733"/>
                <a:gd name="connsiteY16" fmla="*/ 457330 h 489367"/>
                <a:gd name="connsiteX17" fmla="*/ 3156832 w 4234733"/>
                <a:gd name="connsiteY17" fmla="*/ 46 h 489367"/>
                <a:gd name="connsiteX18" fmla="*/ 3375504 w 4234733"/>
                <a:gd name="connsiteY18" fmla="*/ 469259 h 489367"/>
                <a:gd name="connsiteX19" fmla="*/ 3597966 w 4234733"/>
                <a:gd name="connsiteY19" fmla="*/ 19799 h 489367"/>
                <a:gd name="connsiteX20" fmla="*/ 3772894 w 4234733"/>
                <a:gd name="connsiteY20" fmla="*/ 473023 h 489367"/>
                <a:gd name="connsiteX21" fmla="*/ 4011641 w 4234733"/>
                <a:gd name="connsiteY21" fmla="*/ 19927 h 489367"/>
                <a:gd name="connsiteX22" fmla="*/ 4234733 w 4234733"/>
                <a:gd name="connsiteY22" fmla="*/ 457376 h 489367"/>
                <a:gd name="connsiteX0" fmla="*/ 0 w 4211098"/>
                <a:gd name="connsiteY0" fmla="*/ 469047 h 489367"/>
                <a:gd name="connsiteX1" fmla="*/ 170954 w 4211098"/>
                <a:gd name="connsiteY1" fmla="*/ 11847 h 489367"/>
                <a:gd name="connsiteX2" fmla="*/ 345882 w 4211098"/>
                <a:gd name="connsiteY2" fmla="*/ 473023 h 489367"/>
                <a:gd name="connsiteX3" fmla="*/ 516835 w 4211098"/>
                <a:gd name="connsiteY3" fmla="*/ 11847 h 489367"/>
                <a:gd name="connsiteX4" fmla="*/ 691764 w 4211098"/>
                <a:gd name="connsiteY4" fmla="*/ 465072 h 489367"/>
                <a:gd name="connsiteX5" fmla="*/ 862717 w 4211098"/>
                <a:gd name="connsiteY5" fmla="*/ 11847 h 489367"/>
                <a:gd name="connsiteX6" fmla="*/ 1029694 w 4211098"/>
                <a:gd name="connsiteY6" fmla="*/ 473023 h 489367"/>
                <a:gd name="connsiteX7" fmla="*/ 1288179 w 4211098"/>
                <a:gd name="connsiteY7" fmla="*/ 15951 h 489367"/>
                <a:gd name="connsiteX8" fmla="*/ 1482919 w 4211098"/>
                <a:gd name="connsiteY8" fmla="*/ 469047 h 489367"/>
                <a:gd name="connsiteX9" fmla="*/ 1657847 w 4211098"/>
                <a:gd name="connsiteY9" fmla="*/ 11847 h 489367"/>
                <a:gd name="connsiteX10" fmla="*/ 1824825 w 4211098"/>
                <a:gd name="connsiteY10" fmla="*/ 469047 h 489367"/>
                <a:gd name="connsiteX11" fmla="*/ 1995778 w 4211098"/>
                <a:gd name="connsiteY11" fmla="*/ 19799 h 489367"/>
                <a:gd name="connsiteX12" fmla="*/ 2174682 w 4211098"/>
                <a:gd name="connsiteY12" fmla="*/ 469047 h 489367"/>
                <a:gd name="connsiteX13" fmla="*/ 2341660 w 4211098"/>
                <a:gd name="connsiteY13" fmla="*/ 15823 h 489367"/>
                <a:gd name="connsiteX14" fmla="*/ 2552638 w 4211098"/>
                <a:gd name="connsiteY14" fmla="*/ 489357 h 489367"/>
                <a:gd name="connsiteX15" fmla="*/ 2751294 w 4211098"/>
                <a:gd name="connsiteY15" fmla="*/ 46 h 489367"/>
                <a:gd name="connsiteX16" fmla="*/ 2965991 w 4211098"/>
                <a:gd name="connsiteY16" fmla="*/ 457330 h 489367"/>
                <a:gd name="connsiteX17" fmla="*/ 3156832 w 4211098"/>
                <a:gd name="connsiteY17" fmla="*/ 46 h 489367"/>
                <a:gd name="connsiteX18" fmla="*/ 3375504 w 4211098"/>
                <a:gd name="connsiteY18" fmla="*/ 469259 h 489367"/>
                <a:gd name="connsiteX19" fmla="*/ 3597966 w 4211098"/>
                <a:gd name="connsiteY19" fmla="*/ 19799 h 489367"/>
                <a:gd name="connsiteX20" fmla="*/ 3772894 w 4211098"/>
                <a:gd name="connsiteY20" fmla="*/ 473023 h 489367"/>
                <a:gd name="connsiteX21" fmla="*/ 4011641 w 4211098"/>
                <a:gd name="connsiteY21" fmla="*/ 19927 h 489367"/>
                <a:gd name="connsiteX22" fmla="*/ 4211098 w 4211098"/>
                <a:gd name="connsiteY22" fmla="*/ 457461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29694 w 4179509"/>
                <a:gd name="connsiteY6" fmla="*/ 473023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61554 w 4179509"/>
                <a:gd name="connsiteY6" fmla="*/ 465157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93417 w 4179509"/>
                <a:gd name="connsiteY6" fmla="*/ 465244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011641"/>
                <a:gd name="connsiteY0" fmla="*/ 469047 h 489367"/>
                <a:gd name="connsiteX1" fmla="*/ 170954 w 4011641"/>
                <a:gd name="connsiteY1" fmla="*/ 11847 h 489367"/>
                <a:gd name="connsiteX2" fmla="*/ 345882 w 4011641"/>
                <a:gd name="connsiteY2" fmla="*/ 473023 h 489367"/>
                <a:gd name="connsiteX3" fmla="*/ 516835 w 4011641"/>
                <a:gd name="connsiteY3" fmla="*/ 11847 h 489367"/>
                <a:gd name="connsiteX4" fmla="*/ 691764 w 4011641"/>
                <a:gd name="connsiteY4" fmla="*/ 465072 h 489367"/>
                <a:gd name="connsiteX5" fmla="*/ 862717 w 4011641"/>
                <a:gd name="connsiteY5" fmla="*/ 11847 h 489367"/>
                <a:gd name="connsiteX6" fmla="*/ 1093417 w 4011641"/>
                <a:gd name="connsiteY6" fmla="*/ 465244 h 489367"/>
                <a:gd name="connsiteX7" fmla="*/ 1288179 w 4011641"/>
                <a:gd name="connsiteY7" fmla="*/ 15951 h 489367"/>
                <a:gd name="connsiteX8" fmla="*/ 1482919 w 4011641"/>
                <a:gd name="connsiteY8" fmla="*/ 469047 h 489367"/>
                <a:gd name="connsiteX9" fmla="*/ 1657847 w 4011641"/>
                <a:gd name="connsiteY9" fmla="*/ 11847 h 489367"/>
                <a:gd name="connsiteX10" fmla="*/ 1824825 w 4011641"/>
                <a:gd name="connsiteY10" fmla="*/ 469047 h 489367"/>
                <a:gd name="connsiteX11" fmla="*/ 1995778 w 4011641"/>
                <a:gd name="connsiteY11" fmla="*/ 19799 h 489367"/>
                <a:gd name="connsiteX12" fmla="*/ 2174682 w 4011641"/>
                <a:gd name="connsiteY12" fmla="*/ 469047 h 489367"/>
                <a:gd name="connsiteX13" fmla="*/ 2341660 w 4011641"/>
                <a:gd name="connsiteY13" fmla="*/ 15823 h 489367"/>
                <a:gd name="connsiteX14" fmla="*/ 2552638 w 4011641"/>
                <a:gd name="connsiteY14" fmla="*/ 489357 h 489367"/>
                <a:gd name="connsiteX15" fmla="*/ 2751294 w 4011641"/>
                <a:gd name="connsiteY15" fmla="*/ 46 h 489367"/>
                <a:gd name="connsiteX16" fmla="*/ 2965991 w 4011641"/>
                <a:gd name="connsiteY16" fmla="*/ 457330 h 489367"/>
                <a:gd name="connsiteX17" fmla="*/ 3156832 w 4011641"/>
                <a:gd name="connsiteY17" fmla="*/ 46 h 489367"/>
                <a:gd name="connsiteX18" fmla="*/ 3375504 w 4011641"/>
                <a:gd name="connsiteY18" fmla="*/ 469259 h 489367"/>
                <a:gd name="connsiteX19" fmla="*/ 3597966 w 4011641"/>
                <a:gd name="connsiteY19" fmla="*/ 19799 h 489367"/>
                <a:gd name="connsiteX20" fmla="*/ 3772894 w 4011641"/>
                <a:gd name="connsiteY20" fmla="*/ 473023 h 489367"/>
                <a:gd name="connsiteX21" fmla="*/ 4011641 w 4011641"/>
                <a:gd name="connsiteY21" fmla="*/ 19927 h 489367"/>
                <a:gd name="connsiteX0" fmla="*/ 0 w 3772894"/>
                <a:gd name="connsiteY0" fmla="*/ 469047 h 489367"/>
                <a:gd name="connsiteX1" fmla="*/ 170954 w 3772894"/>
                <a:gd name="connsiteY1" fmla="*/ 11847 h 489367"/>
                <a:gd name="connsiteX2" fmla="*/ 345882 w 3772894"/>
                <a:gd name="connsiteY2" fmla="*/ 473023 h 489367"/>
                <a:gd name="connsiteX3" fmla="*/ 516835 w 3772894"/>
                <a:gd name="connsiteY3" fmla="*/ 11847 h 489367"/>
                <a:gd name="connsiteX4" fmla="*/ 691764 w 3772894"/>
                <a:gd name="connsiteY4" fmla="*/ 465072 h 489367"/>
                <a:gd name="connsiteX5" fmla="*/ 862717 w 3772894"/>
                <a:gd name="connsiteY5" fmla="*/ 11847 h 489367"/>
                <a:gd name="connsiteX6" fmla="*/ 1093417 w 3772894"/>
                <a:gd name="connsiteY6" fmla="*/ 465244 h 489367"/>
                <a:gd name="connsiteX7" fmla="*/ 1288179 w 3772894"/>
                <a:gd name="connsiteY7" fmla="*/ 15951 h 489367"/>
                <a:gd name="connsiteX8" fmla="*/ 1482919 w 3772894"/>
                <a:gd name="connsiteY8" fmla="*/ 469047 h 489367"/>
                <a:gd name="connsiteX9" fmla="*/ 1657847 w 3772894"/>
                <a:gd name="connsiteY9" fmla="*/ 11847 h 489367"/>
                <a:gd name="connsiteX10" fmla="*/ 1824825 w 3772894"/>
                <a:gd name="connsiteY10" fmla="*/ 469047 h 489367"/>
                <a:gd name="connsiteX11" fmla="*/ 1995778 w 3772894"/>
                <a:gd name="connsiteY11" fmla="*/ 19799 h 489367"/>
                <a:gd name="connsiteX12" fmla="*/ 2174682 w 3772894"/>
                <a:gd name="connsiteY12" fmla="*/ 469047 h 489367"/>
                <a:gd name="connsiteX13" fmla="*/ 2341660 w 3772894"/>
                <a:gd name="connsiteY13" fmla="*/ 15823 h 489367"/>
                <a:gd name="connsiteX14" fmla="*/ 2552638 w 3772894"/>
                <a:gd name="connsiteY14" fmla="*/ 489357 h 489367"/>
                <a:gd name="connsiteX15" fmla="*/ 2751294 w 3772894"/>
                <a:gd name="connsiteY15" fmla="*/ 46 h 489367"/>
                <a:gd name="connsiteX16" fmla="*/ 2965991 w 3772894"/>
                <a:gd name="connsiteY16" fmla="*/ 457330 h 489367"/>
                <a:gd name="connsiteX17" fmla="*/ 3156832 w 3772894"/>
                <a:gd name="connsiteY17" fmla="*/ 46 h 489367"/>
                <a:gd name="connsiteX18" fmla="*/ 3375504 w 3772894"/>
                <a:gd name="connsiteY18" fmla="*/ 469259 h 489367"/>
                <a:gd name="connsiteX19" fmla="*/ 3597966 w 3772894"/>
                <a:gd name="connsiteY19" fmla="*/ 19799 h 489367"/>
                <a:gd name="connsiteX20" fmla="*/ 3772894 w 3772894"/>
                <a:gd name="connsiteY20" fmla="*/ 473023 h 489367"/>
                <a:gd name="connsiteX0" fmla="*/ 0 w 3597966"/>
                <a:gd name="connsiteY0" fmla="*/ 469047 h 489367"/>
                <a:gd name="connsiteX1" fmla="*/ 170954 w 3597966"/>
                <a:gd name="connsiteY1" fmla="*/ 11847 h 489367"/>
                <a:gd name="connsiteX2" fmla="*/ 345882 w 3597966"/>
                <a:gd name="connsiteY2" fmla="*/ 473023 h 489367"/>
                <a:gd name="connsiteX3" fmla="*/ 516835 w 3597966"/>
                <a:gd name="connsiteY3" fmla="*/ 11847 h 489367"/>
                <a:gd name="connsiteX4" fmla="*/ 691764 w 3597966"/>
                <a:gd name="connsiteY4" fmla="*/ 465072 h 489367"/>
                <a:gd name="connsiteX5" fmla="*/ 862717 w 3597966"/>
                <a:gd name="connsiteY5" fmla="*/ 11847 h 489367"/>
                <a:gd name="connsiteX6" fmla="*/ 1093417 w 3597966"/>
                <a:gd name="connsiteY6" fmla="*/ 465244 h 489367"/>
                <a:gd name="connsiteX7" fmla="*/ 1288179 w 3597966"/>
                <a:gd name="connsiteY7" fmla="*/ 15951 h 489367"/>
                <a:gd name="connsiteX8" fmla="*/ 1482919 w 3597966"/>
                <a:gd name="connsiteY8" fmla="*/ 469047 h 489367"/>
                <a:gd name="connsiteX9" fmla="*/ 1657847 w 3597966"/>
                <a:gd name="connsiteY9" fmla="*/ 11847 h 489367"/>
                <a:gd name="connsiteX10" fmla="*/ 1824825 w 3597966"/>
                <a:gd name="connsiteY10" fmla="*/ 469047 h 489367"/>
                <a:gd name="connsiteX11" fmla="*/ 1995778 w 3597966"/>
                <a:gd name="connsiteY11" fmla="*/ 19799 h 489367"/>
                <a:gd name="connsiteX12" fmla="*/ 2174682 w 3597966"/>
                <a:gd name="connsiteY12" fmla="*/ 469047 h 489367"/>
                <a:gd name="connsiteX13" fmla="*/ 2341660 w 3597966"/>
                <a:gd name="connsiteY13" fmla="*/ 15823 h 489367"/>
                <a:gd name="connsiteX14" fmla="*/ 2552638 w 3597966"/>
                <a:gd name="connsiteY14" fmla="*/ 489357 h 489367"/>
                <a:gd name="connsiteX15" fmla="*/ 2751294 w 3597966"/>
                <a:gd name="connsiteY15" fmla="*/ 46 h 489367"/>
                <a:gd name="connsiteX16" fmla="*/ 2965991 w 3597966"/>
                <a:gd name="connsiteY16" fmla="*/ 457330 h 489367"/>
                <a:gd name="connsiteX17" fmla="*/ 3156832 w 3597966"/>
                <a:gd name="connsiteY17" fmla="*/ 46 h 489367"/>
                <a:gd name="connsiteX18" fmla="*/ 3375504 w 3597966"/>
                <a:gd name="connsiteY18" fmla="*/ 469259 h 489367"/>
                <a:gd name="connsiteX19" fmla="*/ 3597966 w 3597966"/>
                <a:gd name="connsiteY19" fmla="*/ 19799 h 489367"/>
                <a:gd name="connsiteX0" fmla="*/ 0 w 3375504"/>
                <a:gd name="connsiteY0" fmla="*/ 469047 h 489367"/>
                <a:gd name="connsiteX1" fmla="*/ 170954 w 3375504"/>
                <a:gd name="connsiteY1" fmla="*/ 11847 h 489367"/>
                <a:gd name="connsiteX2" fmla="*/ 345882 w 3375504"/>
                <a:gd name="connsiteY2" fmla="*/ 473023 h 489367"/>
                <a:gd name="connsiteX3" fmla="*/ 516835 w 3375504"/>
                <a:gd name="connsiteY3" fmla="*/ 11847 h 489367"/>
                <a:gd name="connsiteX4" fmla="*/ 691764 w 3375504"/>
                <a:gd name="connsiteY4" fmla="*/ 465072 h 489367"/>
                <a:gd name="connsiteX5" fmla="*/ 862717 w 3375504"/>
                <a:gd name="connsiteY5" fmla="*/ 11847 h 489367"/>
                <a:gd name="connsiteX6" fmla="*/ 1093417 w 3375504"/>
                <a:gd name="connsiteY6" fmla="*/ 465244 h 489367"/>
                <a:gd name="connsiteX7" fmla="*/ 1288179 w 3375504"/>
                <a:gd name="connsiteY7" fmla="*/ 15951 h 489367"/>
                <a:gd name="connsiteX8" fmla="*/ 1482919 w 3375504"/>
                <a:gd name="connsiteY8" fmla="*/ 469047 h 489367"/>
                <a:gd name="connsiteX9" fmla="*/ 1657847 w 3375504"/>
                <a:gd name="connsiteY9" fmla="*/ 11847 h 489367"/>
                <a:gd name="connsiteX10" fmla="*/ 1824825 w 3375504"/>
                <a:gd name="connsiteY10" fmla="*/ 469047 h 489367"/>
                <a:gd name="connsiteX11" fmla="*/ 1995778 w 3375504"/>
                <a:gd name="connsiteY11" fmla="*/ 19799 h 489367"/>
                <a:gd name="connsiteX12" fmla="*/ 2174682 w 3375504"/>
                <a:gd name="connsiteY12" fmla="*/ 469047 h 489367"/>
                <a:gd name="connsiteX13" fmla="*/ 2341660 w 3375504"/>
                <a:gd name="connsiteY13" fmla="*/ 15823 h 489367"/>
                <a:gd name="connsiteX14" fmla="*/ 2552638 w 3375504"/>
                <a:gd name="connsiteY14" fmla="*/ 489357 h 489367"/>
                <a:gd name="connsiteX15" fmla="*/ 2751294 w 3375504"/>
                <a:gd name="connsiteY15" fmla="*/ 46 h 489367"/>
                <a:gd name="connsiteX16" fmla="*/ 2965991 w 3375504"/>
                <a:gd name="connsiteY16" fmla="*/ 457330 h 489367"/>
                <a:gd name="connsiteX17" fmla="*/ 3156832 w 3375504"/>
                <a:gd name="connsiteY17" fmla="*/ 46 h 489367"/>
                <a:gd name="connsiteX18" fmla="*/ 3375504 w 3375504"/>
                <a:gd name="connsiteY18" fmla="*/ 469259 h 489367"/>
                <a:gd name="connsiteX0" fmla="*/ 0 w 3156832"/>
                <a:gd name="connsiteY0" fmla="*/ 469047 h 489367"/>
                <a:gd name="connsiteX1" fmla="*/ 170954 w 3156832"/>
                <a:gd name="connsiteY1" fmla="*/ 11847 h 489367"/>
                <a:gd name="connsiteX2" fmla="*/ 345882 w 3156832"/>
                <a:gd name="connsiteY2" fmla="*/ 473023 h 489367"/>
                <a:gd name="connsiteX3" fmla="*/ 516835 w 3156832"/>
                <a:gd name="connsiteY3" fmla="*/ 11847 h 489367"/>
                <a:gd name="connsiteX4" fmla="*/ 691764 w 3156832"/>
                <a:gd name="connsiteY4" fmla="*/ 465072 h 489367"/>
                <a:gd name="connsiteX5" fmla="*/ 862717 w 3156832"/>
                <a:gd name="connsiteY5" fmla="*/ 11847 h 489367"/>
                <a:gd name="connsiteX6" fmla="*/ 1093417 w 3156832"/>
                <a:gd name="connsiteY6" fmla="*/ 465244 h 489367"/>
                <a:gd name="connsiteX7" fmla="*/ 1288179 w 3156832"/>
                <a:gd name="connsiteY7" fmla="*/ 15951 h 489367"/>
                <a:gd name="connsiteX8" fmla="*/ 1482919 w 3156832"/>
                <a:gd name="connsiteY8" fmla="*/ 469047 h 489367"/>
                <a:gd name="connsiteX9" fmla="*/ 1657847 w 3156832"/>
                <a:gd name="connsiteY9" fmla="*/ 11847 h 489367"/>
                <a:gd name="connsiteX10" fmla="*/ 1824825 w 3156832"/>
                <a:gd name="connsiteY10" fmla="*/ 469047 h 489367"/>
                <a:gd name="connsiteX11" fmla="*/ 1995778 w 3156832"/>
                <a:gd name="connsiteY11" fmla="*/ 19799 h 489367"/>
                <a:gd name="connsiteX12" fmla="*/ 2174682 w 3156832"/>
                <a:gd name="connsiteY12" fmla="*/ 469047 h 489367"/>
                <a:gd name="connsiteX13" fmla="*/ 2341660 w 3156832"/>
                <a:gd name="connsiteY13" fmla="*/ 15823 h 489367"/>
                <a:gd name="connsiteX14" fmla="*/ 2552638 w 3156832"/>
                <a:gd name="connsiteY14" fmla="*/ 489357 h 489367"/>
                <a:gd name="connsiteX15" fmla="*/ 2751294 w 3156832"/>
                <a:gd name="connsiteY15" fmla="*/ 46 h 489367"/>
                <a:gd name="connsiteX16" fmla="*/ 2965991 w 3156832"/>
                <a:gd name="connsiteY16" fmla="*/ 457330 h 489367"/>
                <a:gd name="connsiteX17" fmla="*/ 3156832 w 3156832"/>
                <a:gd name="connsiteY17" fmla="*/ 46 h 489367"/>
                <a:gd name="connsiteX0" fmla="*/ 0 w 2965991"/>
                <a:gd name="connsiteY0" fmla="*/ 469047 h 489367"/>
                <a:gd name="connsiteX1" fmla="*/ 170954 w 2965991"/>
                <a:gd name="connsiteY1" fmla="*/ 11847 h 489367"/>
                <a:gd name="connsiteX2" fmla="*/ 345882 w 2965991"/>
                <a:gd name="connsiteY2" fmla="*/ 473023 h 489367"/>
                <a:gd name="connsiteX3" fmla="*/ 516835 w 2965991"/>
                <a:gd name="connsiteY3" fmla="*/ 11847 h 489367"/>
                <a:gd name="connsiteX4" fmla="*/ 691764 w 2965991"/>
                <a:gd name="connsiteY4" fmla="*/ 465072 h 489367"/>
                <a:gd name="connsiteX5" fmla="*/ 862717 w 2965991"/>
                <a:gd name="connsiteY5" fmla="*/ 11847 h 489367"/>
                <a:gd name="connsiteX6" fmla="*/ 1093417 w 2965991"/>
                <a:gd name="connsiteY6" fmla="*/ 465244 h 489367"/>
                <a:gd name="connsiteX7" fmla="*/ 1288179 w 2965991"/>
                <a:gd name="connsiteY7" fmla="*/ 15951 h 489367"/>
                <a:gd name="connsiteX8" fmla="*/ 1482919 w 2965991"/>
                <a:gd name="connsiteY8" fmla="*/ 469047 h 489367"/>
                <a:gd name="connsiteX9" fmla="*/ 1657847 w 2965991"/>
                <a:gd name="connsiteY9" fmla="*/ 11847 h 489367"/>
                <a:gd name="connsiteX10" fmla="*/ 1824825 w 2965991"/>
                <a:gd name="connsiteY10" fmla="*/ 469047 h 489367"/>
                <a:gd name="connsiteX11" fmla="*/ 1995778 w 2965991"/>
                <a:gd name="connsiteY11" fmla="*/ 19799 h 489367"/>
                <a:gd name="connsiteX12" fmla="*/ 2174682 w 2965991"/>
                <a:gd name="connsiteY12" fmla="*/ 469047 h 489367"/>
                <a:gd name="connsiteX13" fmla="*/ 2341660 w 2965991"/>
                <a:gd name="connsiteY13" fmla="*/ 15823 h 489367"/>
                <a:gd name="connsiteX14" fmla="*/ 2552638 w 2965991"/>
                <a:gd name="connsiteY14" fmla="*/ 489357 h 489367"/>
                <a:gd name="connsiteX15" fmla="*/ 2751294 w 2965991"/>
                <a:gd name="connsiteY15" fmla="*/ 46 h 489367"/>
                <a:gd name="connsiteX16" fmla="*/ 2965991 w 2965991"/>
                <a:gd name="connsiteY16" fmla="*/ 457330 h 489367"/>
                <a:gd name="connsiteX0" fmla="*/ 0 w 2751294"/>
                <a:gd name="connsiteY0" fmla="*/ 469001 h 489321"/>
                <a:gd name="connsiteX1" fmla="*/ 170954 w 2751294"/>
                <a:gd name="connsiteY1" fmla="*/ 11801 h 489321"/>
                <a:gd name="connsiteX2" fmla="*/ 345882 w 2751294"/>
                <a:gd name="connsiteY2" fmla="*/ 472977 h 489321"/>
                <a:gd name="connsiteX3" fmla="*/ 516835 w 2751294"/>
                <a:gd name="connsiteY3" fmla="*/ 11801 h 489321"/>
                <a:gd name="connsiteX4" fmla="*/ 691764 w 2751294"/>
                <a:gd name="connsiteY4" fmla="*/ 465026 h 489321"/>
                <a:gd name="connsiteX5" fmla="*/ 862717 w 2751294"/>
                <a:gd name="connsiteY5" fmla="*/ 11801 h 489321"/>
                <a:gd name="connsiteX6" fmla="*/ 1093417 w 2751294"/>
                <a:gd name="connsiteY6" fmla="*/ 465198 h 489321"/>
                <a:gd name="connsiteX7" fmla="*/ 1288179 w 2751294"/>
                <a:gd name="connsiteY7" fmla="*/ 15905 h 489321"/>
                <a:gd name="connsiteX8" fmla="*/ 1482919 w 2751294"/>
                <a:gd name="connsiteY8" fmla="*/ 469001 h 489321"/>
                <a:gd name="connsiteX9" fmla="*/ 1657847 w 2751294"/>
                <a:gd name="connsiteY9" fmla="*/ 11801 h 489321"/>
                <a:gd name="connsiteX10" fmla="*/ 1824825 w 2751294"/>
                <a:gd name="connsiteY10" fmla="*/ 469001 h 489321"/>
                <a:gd name="connsiteX11" fmla="*/ 1995778 w 2751294"/>
                <a:gd name="connsiteY11" fmla="*/ 19753 h 489321"/>
                <a:gd name="connsiteX12" fmla="*/ 2174682 w 2751294"/>
                <a:gd name="connsiteY12" fmla="*/ 469001 h 489321"/>
                <a:gd name="connsiteX13" fmla="*/ 2341660 w 2751294"/>
                <a:gd name="connsiteY13" fmla="*/ 15777 h 489321"/>
                <a:gd name="connsiteX14" fmla="*/ 2552638 w 2751294"/>
                <a:gd name="connsiteY14" fmla="*/ 489311 h 489321"/>
                <a:gd name="connsiteX15" fmla="*/ 2751294 w 2751294"/>
                <a:gd name="connsiteY15" fmla="*/ 0 h 489321"/>
                <a:gd name="connsiteX0" fmla="*/ 0 w 2552638"/>
                <a:gd name="connsiteY0" fmla="*/ 457203 h 477523"/>
                <a:gd name="connsiteX1" fmla="*/ 170954 w 2552638"/>
                <a:gd name="connsiteY1" fmla="*/ 3 h 477523"/>
                <a:gd name="connsiteX2" fmla="*/ 345882 w 2552638"/>
                <a:gd name="connsiteY2" fmla="*/ 461179 h 477523"/>
                <a:gd name="connsiteX3" fmla="*/ 516835 w 2552638"/>
                <a:gd name="connsiteY3" fmla="*/ 3 h 477523"/>
                <a:gd name="connsiteX4" fmla="*/ 691764 w 2552638"/>
                <a:gd name="connsiteY4" fmla="*/ 453228 h 477523"/>
                <a:gd name="connsiteX5" fmla="*/ 862717 w 2552638"/>
                <a:gd name="connsiteY5" fmla="*/ 3 h 477523"/>
                <a:gd name="connsiteX6" fmla="*/ 1093417 w 2552638"/>
                <a:gd name="connsiteY6" fmla="*/ 453400 h 477523"/>
                <a:gd name="connsiteX7" fmla="*/ 1288179 w 2552638"/>
                <a:gd name="connsiteY7" fmla="*/ 4107 h 477523"/>
                <a:gd name="connsiteX8" fmla="*/ 1482919 w 2552638"/>
                <a:gd name="connsiteY8" fmla="*/ 457203 h 477523"/>
                <a:gd name="connsiteX9" fmla="*/ 1657847 w 2552638"/>
                <a:gd name="connsiteY9" fmla="*/ 3 h 477523"/>
                <a:gd name="connsiteX10" fmla="*/ 1824825 w 2552638"/>
                <a:gd name="connsiteY10" fmla="*/ 457203 h 477523"/>
                <a:gd name="connsiteX11" fmla="*/ 1995778 w 2552638"/>
                <a:gd name="connsiteY11" fmla="*/ 7955 h 477523"/>
                <a:gd name="connsiteX12" fmla="*/ 2174682 w 2552638"/>
                <a:gd name="connsiteY12" fmla="*/ 457203 h 477523"/>
                <a:gd name="connsiteX13" fmla="*/ 2341660 w 2552638"/>
                <a:gd name="connsiteY13" fmla="*/ 3979 h 477523"/>
                <a:gd name="connsiteX14" fmla="*/ 2552638 w 2552638"/>
                <a:gd name="connsiteY14" fmla="*/ 477513 h 47752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345882 w 2552638"/>
                <a:gd name="connsiteY2" fmla="*/ 469129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1172879 w 2552638"/>
                <a:gd name="connsiteY5" fmla="*/ 15907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872720"/>
                <a:gd name="connsiteY0" fmla="*/ 465153 h 485473"/>
                <a:gd name="connsiteX1" fmla="*/ 329997 w 2872720"/>
                <a:gd name="connsiteY1" fmla="*/ 1 h 485473"/>
                <a:gd name="connsiteX2" fmla="*/ 584451 w 2872720"/>
                <a:gd name="connsiteY2" fmla="*/ 461264 h 485473"/>
                <a:gd name="connsiteX3" fmla="*/ 763366 w 2872720"/>
                <a:gd name="connsiteY3" fmla="*/ 15907 h 485473"/>
                <a:gd name="connsiteX4" fmla="*/ 993966 w 2872720"/>
                <a:gd name="connsiteY4" fmla="*/ 461264 h 485473"/>
                <a:gd name="connsiteX5" fmla="*/ 1172879 w 2872720"/>
                <a:gd name="connsiteY5" fmla="*/ 15907 h 485473"/>
                <a:gd name="connsiteX6" fmla="*/ 1093417 w 2872720"/>
                <a:gd name="connsiteY6" fmla="*/ 461350 h 485473"/>
                <a:gd name="connsiteX7" fmla="*/ 1288179 w 2872720"/>
                <a:gd name="connsiteY7" fmla="*/ 12057 h 485473"/>
                <a:gd name="connsiteX8" fmla="*/ 1482919 w 2872720"/>
                <a:gd name="connsiteY8" fmla="*/ 465153 h 485473"/>
                <a:gd name="connsiteX9" fmla="*/ 1657847 w 2872720"/>
                <a:gd name="connsiteY9" fmla="*/ 7953 h 485473"/>
                <a:gd name="connsiteX10" fmla="*/ 1824825 w 2872720"/>
                <a:gd name="connsiteY10" fmla="*/ 465153 h 485473"/>
                <a:gd name="connsiteX11" fmla="*/ 1995778 w 2872720"/>
                <a:gd name="connsiteY11" fmla="*/ 15905 h 485473"/>
                <a:gd name="connsiteX12" fmla="*/ 2174682 w 2872720"/>
                <a:gd name="connsiteY12" fmla="*/ 465153 h 485473"/>
                <a:gd name="connsiteX13" fmla="*/ 2866595 w 2872720"/>
                <a:gd name="connsiteY13" fmla="*/ 3979 h 485473"/>
                <a:gd name="connsiteX14" fmla="*/ 2552638 w 2872720"/>
                <a:gd name="connsiteY14" fmla="*/ 485463 h 485473"/>
                <a:gd name="connsiteX0" fmla="*/ 0 w 3220715"/>
                <a:gd name="connsiteY0" fmla="*/ 465153 h 465159"/>
                <a:gd name="connsiteX1" fmla="*/ 329997 w 3220715"/>
                <a:gd name="connsiteY1" fmla="*/ 1 h 465159"/>
                <a:gd name="connsiteX2" fmla="*/ 584451 w 3220715"/>
                <a:gd name="connsiteY2" fmla="*/ 461264 h 465159"/>
                <a:gd name="connsiteX3" fmla="*/ 763366 w 3220715"/>
                <a:gd name="connsiteY3" fmla="*/ 15907 h 465159"/>
                <a:gd name="connsiteX4" fmla="*/ 993966 w 3220715"/>
                <a:gd name="connsiteY4" fmla="*/ 461264 h 465159"/>
                <a:gd name="connsiteX5" fmla="*/ 1172879 w 3220715"/>
                <a:gd name="connsiteY5" fmla="*/ 15907 h 465159"/>
                <a:gd name="connsiteX6" fmla="*/ 1093417 w 3220715"/>
                <a:gd name="connsiteY6" fmla="*/ 461350 h 465159"/>
                <a:gd name="connsiteX7" fmla="*/ 1288179 w 3220715"/>
                <a:gd name="connsiteY7" fmla="*/ 12057 h 465159"/>
                <a:gd name="connsiteX8" fmla="*/ 1482919 w 3220715"/>
                <a:gd name="connsiteY8" fmla="*/ 465153 h 465159"/>
                <a:gd name="connsiteX9" fmla="*/ 1657847 w 3220715"/>
                <a:gd name="connsiteY9" fmla="*/ 7953 h 465159"/>
                <a:gd name="connsiteX10" fmla="*/ 1824825 w 3220715"/>
                <a:gd name="connsiteY10" fmla="*/ 465153 h 465159"/>
                <a:gd name="connsiteX11" fmla="*/ 1995778 w 3220715"/>
                <a:gd name="connsiteY11" fmla="*/ 15905 h 465159"/>
                <a:gd name="connsiteX12" fmla="*/ 2174682 w 3220715"/>
                <a:gd name="connsiteY12" fmla="*/ 465153 h 465159"/>
                <a:gd name="connsiteX13" fmla="*/ 2866595 w 3220715"/>
                <a:gd name="connsiteY13" fmla="*/ 3979 h 465159"/>
                <a:gd name="connsiteX14" fmla="*/ 3220715 w 3220715"/>
                <a:gd name="connsiteY14" fmla="*/ 453741 h 465159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1995778 w 3220715"/>
                <a:gd name="connsiteY11" fmla="*/ 15905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2111182 w 3220715"/>
                <a:gd name="connsiteY10" fmla="*/ 457287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73105 h 473197"/>
                <a:gd name="connsiteX1" fmla="*/ 329997 w 3220715"/>
                <a:gd name="connsiteY1" fmla="*/ 7953 h 473197"/>
                <a:gd name="connsiteX2" fmla="*/ 584451 w 3220715"/>
                <a:gd name="connsiteY2" fmla="*/ 469216 h 473197"/>
                <a:gd name="connsiteX3" fmla="*/ 763366 w 3220715"/>
                <a:gd name="connsiteY3" fmla="*/ 23859 h 473197"/>
                <a:gd name="connsiteX4" fmla="*/ 993966 w 3220715"/>
                <a:gd name="connsiteY4" fmla="*/ 469216 h 473197"/>
                <a:gd name="connsiteX5" fmla="*/ 1172879 w 3220715"/>
                <a:gd name="connsiteY5" fmla="*/ 23859 h 473197"/>
                <a:gd name="connsiteX6" fmla="*/ 1093417 w 3220715"/>
                <a:gd name="connsiteY6" fmla="*/ 469302 h 473197"/>
                <a:gd name="connsiteX7" fmla="*/ 1288179 w 3220715"/>
                <a:gd name="connsiteY7" fmla="*/ 20009 h 473197"/>
                <a:gd name="connsiteX8" fmla="*/ 1482919 w 3220715"/>
                <a:gd name="connsiteY8" fmla="*/ 473105 h 473197"/>
                <a:gd name="connsiteX9" fmla="*/ 1991905 w 3220715"/>
                <a:gd name="connsiteY9" fmla="*/ 2 h 473197"/>
                <a:gd name="connsiteX10" fmla="*/ 2111182 w 3220715"/>
                <a:gd name="connsiteY10" fmla="*/ 465239 h 473197"/>
                <a:gd name="connsiteX11" fmla="*/ 2401420 w 3220715"/>
                <a:gd name="connsiteY11" fmla="*/ 23860 h 473197"/>
                <a:gd name="connsiteX12" fmla="*/ 2659851 w 3220715"/>
                <a:gd name="connsiteY12" fmla="*/ 473191 h 473197"/>
                <a:gd name="connsiteX13" fmla="*/ 2866595 w 3220715"/>
                <a:gd name="connsiteY13" fmla="*/ 11931 h 473197"/>
                <a:gd name="connsiteX14" fmla="*/ 3220715 w 3220715"/>
                <a:gd name="connsiteY14" fmla="*/ 461693 h 473197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288179 w 3220715"/>
                <a:gd name="connsiteY7" fmla="*/ 20007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693784 w 3220715"/>
                <a:gd name="connsiteY7" fmla="*/ 20011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2866595 w 3220715"/>
                <a:gd name="connsiteY13" fmla="*/ 11929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544677 w 3220715"/>
                <a:gd name="connsiteY11" fmla="*/ 55673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1991905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1145101 w 3220715"/>
                <a:gd name="connsiteY4" fmla="*/ 469303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1693784 w 3220715"/>
                <a:gd name="connsiteY7" fmla="*/ 27963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2035796 w 3220715"/>
                <a:gd name="connsiteY7" fmla="*/ 27968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64 h 481386"/>
                <a:gd name="connsiteX1" fmla="*/ 258464 w 3220715"/>
                <a:gd name="connsiteY1" fmla="*/ 39773 h 481386"/>
                <a:gd name="connsiteX2" fmla="*/ 584451 w 3220715"/>
                <a:gd name="connsiteY2" fmla="*/ 477175 h 481386"/>
                <a:gd name="connsiteX3" fmla="*/ 842923 w 3220715"/>
                <a:gd name="connsiteY3" fmla="*/ 31822 h 481386"/>
                <a:gd name="connsiteX4" fmla="*/ 1145101 w 3220715"/>
                <a:gd name="connsiteY4" fmla="*/ 477262 h 481386"/>
                <a:gd name="connsiteX5" fmla="*/ 1475106 w 3220715"/>
                <a:gd name="connsiteY5" fmla="*/ 11 h 481386"/>
                <a:gd name="connsiteX6" fmla="*/ 1753547 w 3220715"/>
                <a:gd name="connsiteY6" fmla="*/ 461531 h 481386"/>
                <a:gd name="connsiteX7" fmla="*/ 2035796 w 3220715"/>
                <a:gd name="connsiteY7" fmla="*/ 27977 h 481386"/>
                <a:gd name="connsiteX8" fmla="*/ 2087422 w 3220715"/>
                <a:gd name="connsiteY8" fmla="*/ 473285 h 481386"/>
                <a:gd name="connsiteX9" fmla="*/ 2230560 w 3220715"/>
                <a:gd name="connsiteY9" fmla="*/ 7961 h 481386"/>
                <a:gd name="connsiteX10" fmla="*/ 2270326 w 3220715"/>
                <a:gd name="connsiteY10" fmla="*/ 481237 h 481386"/>
                <a:gd name="connsiteX11" fmla="*/ 2544677 w 3220715"/>
                <a:gd name="connsiteY11" fmla="*/ 63634 h 481386"/>
                <a:gd name="connsiteX12" fmla="*/ 2771314 w 3220715"/>
                <a:gd name="connsiteY12" fmla="*/ 481237 h 481386"/>
                <a:gd name="connsiteX13" fmla="*/ 3001925 w 3220715"/>
                <a:gd name="connsiteY13" fmla="*/ 11939 h 481386"/>
                <a:gd name="connsiteX14" fmla="*/ 3220715 w 3220715"/>
                <a:gd name="connsiteY14" fmla="*/ 469652 h 481386"/>
                <a:gd name="connsiteX0" fmla="*/ 0 w 3582316"/>
                <a:gd name="connsiteY0" fmla="*/ 481064 h 481386"/>
                <a:gd name="connsiteX1" fmla="*/ 258464 w 3582316"/>
                <a:gd name="connsiteY1" fmla="*/ 39773 h 481386"/>
                <a:gd name="connsiteX2" fmla="*/ 584451 w 3582316"/>
                <a:gd name="connsiteY2" fmla="*/ 477175 h 481386"/>
                <a:gd name="connsiteX3" fmla="*/ 842923 w 3582316"/>
                <a:gd name="connsiteY3" fmla="*/ 31822 h 481386"/>
                <a:gd name="connsiteX4" fmla="*/ 1145101 w 3582316"/>
                <a:gd name="connsiteY4" fmla="*/ 477262 h 481386"/>
                <a:gd name="connsiteX5" fmla="*/ 1475106 w 3582316"/>
                <a:gd name="connsiteY5" fmla="*/ 11 h 481386"/>
                <a:gd name="connsiteX6" fmla="*/ 1753547 w 3582316"/>
                <a:gd name="connsiteY6" fmla="*/ 461531 h 481386"/>
                <a:gd name="connsiteX7" fmla="*/ 2035796 w 3582316"/>
                <a:gd name="connsiteY7" fmla="*/ 27977 h 481386"/>
                <a:gd name="connsiteX8" fmla="*/ 2087422 w 3582316"/>
                <a:gd name="connsiteY8" fmla="*/ 473285 h 481386"/>
                <a:gd name="connsiteX9" fmla="*/ 2230560 w 3582316"/>
                <a:gd name="connsiteY9" fmla="*/ 7961 h 481386"/>
                <a:gd name="connsiteX10" fmla="*/ 2270326 w 3582316"/>
                <a:gd name="connsiteY10" fmla="*/ 481237 h 481386"/>
                <a:gd name="connsiteX11" fmla="*/ 2544677 w 3582316"/>
                <a:gd name="connsiteY11" fmla="*/ 63634 h 481386"/>
                <a:gd name="connsiteX12" fmla="*/ 2771314 w 3582316"/>
                <a:gd name="connsiteY12" fmla="*/ 481237 h 481386"/>
                <a:gd name="connsiteX13" fmla="*/ 3574605 w 3582316"/>
                <a:gd name="connsiteY13" fmla="*/ 19895 h 481386"/>
                <a:gd name="connsiteX14" fmla="*/ 3220715 w 3582316"/>
                <a:gd name="connsiteY14" fmla="*/ 469652 h 481386"/>
                <a:gd name="connsiteX0" fmla="*/ 0 w 3577426"/>
                <a:gd name="connsiteY0" fmla="*/ 481064 h 481386"/>
                <a:gd name="connsiteX1" fmla="*/ 258464 w 3577426"/>
                <a:gd name="connsiteY1" fmla="*/ 39773 h 481386"/>
                <a:gd name="connsiteX2" fmla="*/ 584451 w 3577426"/>
                <a:gd name="connsiteY2" fmla="*/ 477175 h 481386"/>
                <a:gd name="connsiteX3" fmla="*/ 842923 w 3577426"/>
                <a:gd name="connsiteY3" fmla="*/ 31822 h 481386"/>
                <a:gd name="connsiteX4" fmla="*/ 1145101 w 3577426"/>
                <a:gd name="connsiteY4" fmla="*/ 477262 h 481386"/>
                <a:gd name="connsiteX5" fmla="*/ 1475106 w 3577426"/>
                <a:gd name="connsiteY5" fmla="*/ 11 h 481386"/>
                <a:gd name="connsiteX6" fmla="*/ 1753547 w 3577426"/>
                <a:gd name="connsiteY6" fmla="*/ 461531 h 481386"/>
                <a:gd name="connsiteX7" fmla="*/ 2035796 w 3577426"/>
                <a:gd name="connsiteY7" fmla="*/ 27977 h 481386"/>
                <a:gd name="connsiteX8" fmla="*/ 2087422 w 3577426"/>
                <a:gd name="connsiteY8" fmla="*/ 473285 h 481386"/>
                <a:gd name="connsiteX9" fmla="*/ 2230560 w 3577426"/>
                <a:gd name="connsiteY9" fmla="*/ 7961 h 481386"/>
                <a:gd name="connsiteX10" fmla="*/ 2270326 w 3577426"/>
                <a:gd name="connsiteY10" fmla="*/ 481237 h 481386"/>
                <a:gd name="connsiteX11" fmla="*/ 2544677 w 3577426"/>
                <a:gd name="connsiteY11" fmla="*/ 63634 h 481386"/>
                <a:gd name="connsiteX12" fmla="*/ 2962300 w 3577426"/>
                <a:gd name="connsiteY12" fmla="*/ 473372 h 481386"/>
                <a:gd name="connsiteX13" fmla="*/ 3574605 w 3577426"/>
                <a:gd name="connsiteY13" fmla="*/ 19895 h 481386"/>
                <a:gd name="connsiteX14" fmla="*/ 3220715 w 3577426"/>
                <a:gd name="connsiteY14" fmla="*/ 469652 h 481386"/>
                <a:gd name="connsiteX0" fmla="*/ 0 w 3577426"/>
                <a:gd name="connsiteY0" fmla="*/ 481064 h 481248"/>
                <a:gd name="connsiteX1" fmla="*/ 258464 w 3577426"/>
                <a:gd name="connsiteY1" fmla="*/ 39773 h 481248"/>
                <a:gd name="connsiteX2" fmla="*/ 584451 w 3577426"/>
                <a:gd name="connsiteY2" fmla="*/ 477175 h 481248"/>
                <a:gd name="connsiteX3" fmla="*/ 842923 w 3577426"/>
                <a:gd name="connsiteY3" fmla="*/ 31822 h 481248"/>
                <a:gd name="connsiteX4" fmla="*/ 1145101 w 3577426"/>
                <a:gd name="connsiteY4" fmla="*/ 477262 h 481248"/>
                <a:gd name="connsiteX5" fmla="*/ 1475106 w 3577426"/>
                <a:gd name="connsiteY5" fmla="*/ 11 h 481248"/>
                <a:gd name="connsiteX6" fmla="*/ 1753547 w 3577426"/>
                <a:gd name="connsiteY6" fmla="*/ 461531 h 481248"/>
                <a:gd name="connsiteX7" fmla="*/ 2035796 w 3577426"/>
                <a:gd name="connsiteY7" fmla="*/ 27977 h 481248"/>
                <a:gd name="connsiteX8" fmla="*/ 2087422 w 3577426"/>
                <a:gd name="connsiteY8" fmla="*/ 473285 h 481248"/>
                <a:gd name="connsiteX9" fmla="*/ 2230560 w 3577426"/>
                <a:gd name="connsiteY9" fmla="*/ 7961 h 481248"/>
                <a:gd name="connsiteX10" fmla="*/ 2270326 w 3577426"/>
                <a:gd name="connsiteY10" fmla="*/ 481237 h 481248"/>
                <a:gd name="connsiteX11" fmla="*/ 2823120 w 3577426"/>
                <a:gd name="connsiteY11" fmla="*/ 23881 h 481248"/>
                <a:gd name="connsiteX12" fmla="*/ 2962300 w 3577426"/>
                <a:gd name="connsiteY12" fmla="*/ 473372 h 481248"/>
                <a:gd name="connsiteX13" fmla="*/ 3574605 w 3577426"/>
                <a:gd name="connsiteY13" fmla="*/ 19895 h 481248"/>
                <a:gd name="connsiteX14" fmla="*/ 3220715 w 3577426"/>
                <a:gd name="connsiteY14" fmla="*/ 469652 h 481248"/>
                <a:gd name="connsiteX0" fmla="*/ 0 w 3577426"/>
                <a:gd name="connsiteY0" fmla="*/ 481064 h 481336"/>
                <a:gd name="connsiteX1" fmla="*/ 258464 w 3577426"/>
                <a:gd name="connsiteY1" fmla="*/ 39773 h 481336"/>
                <a:gd name="connsiteX2" fmla="*/ 584451 w 3577426"/>
                <a:gd name="connsiteY2" fmla="*/ 477175 h 481336"/>
                <a:gd name="connsiteX3" fmla="*/ 842923 w 3577426"/>
                <a:gd name="connsiteY3" fmla="*/ 31822 h 481336"/>
                <a:gd name="connsiteX4" fmla="*/ 1145101 w 3577426"/>
                <a:gd name="connsiteY4" fmla="*/ 477262 h 481336"/>
                <a:gd name="connsiteX5" fmla="*/ 1475106 w 3577426"/>
                <a:gd name="connsiteY5" fmla="*/ 11 h 481336"/>
                <a:gd name="connsiteX6" fmla="*/ 1753547 w 3577426"/>
                <a:gd name="connsiteY6" fmla="*/ 461531 h 481336"/>
                <a:gd name="connsiteX7" fmla="*/ 2035796 w 3577426"/>
                <a:gd name="connsiteY7" fmla="*/ 27977 h 481336"/>
                <a:gd name="connsiteX8" fmla="*/ 2087422 w 3577426"/>
                <a:gd name="connsiteY8" fmla="*/ 473285 h 481336"/>
                <a:gd name="connsiteX9" fmla="*/ 2230560 w 3577426"/>
                <a:gd name="connsiteY9" fmla="*/ 7961 h 481336"/>
                <a:gd name="connsiteX10" fmla="*/ 2477189 w 3577426"/>
                <a:gd name="connsiteY10" fmla="*/ 481325 h 481336"/>
                <a:gd name="connsiteX11" fmla="*/ 2823120 w 3577426"/>
                <a:gd name="connsiteY11" fmla="*/ 23881 h 481336"/>
                <a:gd name="connsiteX12" fmla="*/ 2962300 w 3577426"/>
                <a:gd name="connsiteY12" fmla="*/ 473372 h 481336"/>
                <a:gd name="connsiteX13" fmla="*/ 3574605 w 3577426"/>
                <a:gd name="connsiteY13" fmla="*/ 19895 h 481336"/>
                <a:gd name="connsiteX14" fmla="*/ 3220715 w 3577426"/>
                <a:gd name="connsiteY14" fmla="*/ 469652 h 481336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087422 w 3577426"/>
                <a:gd name="connsiteY8" fmla="*/ 473285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262469 w 3577426"/>
                <a:gd name="connsiteY8" fmla="*/ 481324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574605 w 3984248"/>
                <a:gd name="connsiteY13" fmla="*/ 19895 h 481327"/>
                <a:gd name="connsiteX14" fmla="*/ 3984248 w 3984248"/>
                <a:gd name="connsiteY14" fmla="*/ 469738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749730 w 3984248"/>
                <a:gd name="connsiteY13" fmla="*/ 27851 h 481327"/>
                <a:gd name="connsiteX14" fmla="*/ 3984248 w 3984248"/>
                <a:gd name="connsiteY14" fmla="*/ 469738 h 481327"/>
                <a:gd name="connsiteX0" fmla="*/ 0 w 3984248"/>
                <a:gd name="connsiteY0" fmla="*/ 481064 h 481412"/>
                <a:gd name="connsiteX1" fmla="*/ 258464 w 3984248"/>
                <a:gd name="connsiteY1" fmla="*/ 39773 h 481412"/>
                <a:gd name="connsiteX2" fmla="*/ 584451 w 3984248"/>
                <a:gd name="connsiteY2" fmla="*/ 477175 h 481412"/>
                <a:gd name="connsiteX3" fmla="*/ 842923 w 3984248"/>
                <a:gd name="connsiteY3" fmla="*/ 31822 h 481412"/>
                <a:gd name="connsiteX4" fmla="*/ 1145101 w 3984248"/>
                <a:gd name="connsiteY4" fmla="*/ 477262 h 481412"/>
                <a:gd name="connsiteX5" fmla="*/ 1475106 w 3984248"/>
                <a:gd name="connsiteY5" fmla="*/ 11 h 481412"/>
                <a:gd name="connsiteX6" fmla="*/ 1753547 w 3984248"/>
                <a:gd name="connsiteY6" fmla="*/ 461531 h 481412"/>
                <a:gd name="connsiteX7" fmla="*/ 2035796 w 3984248"/>
                <a:gd name="connsiteY7" fmla="*/ 27977 h 481412"/>
                <a:gd name="connsiteX8" fmla="*/ 2262469 w 3984248"/>
                <a:gd name="connsiteY8" fmla="*/ 481324 h 481412"/>
                <a:gd name="connsiteX9" fmla="*/ 2508986 w 3984248"/>
                <a:gd name="connsiteY9" fmla="*/ 31821 h 481412"/>
                <a:gd name="connsiteX10" fmla="*/ 2477189 w 3984248"/>
                <a:gd name="connsiteY10" fmla="*/ 481325 h 481412"/>
                <a:gd name="connsiteX11" fmla="*/ 2823120 w 3984248"/>
                <a:gd name="connsiteY11" fmla="*/ 23881 h 481412"/>
                <a:gd name="connsiteX12" fmla="*/ 3479316 w 3984248"/>
                <a:gd name="connsiteY12" fmla="*/ 481412 h 481412"/>
                <a:gd name="connsiteX13" fmla="*/ 3749730 w 3984248"/>
                <a:gd name="connsiteY13" fmla="*/ 27851 h 481412"/>
                <a:gd name="connsiteX14" fmla="*/ 3984248 w 3984248"/>
                <a:gd name="connsiteY14" fmla="*/ 469738 h 481412"/>
                <a:gd name="connsiteX0" fmla="*/ 0 w 3984248"/>
                <a:gd name="connsiteY0" fmla="*/ 481064 h 481418"/>
                <a:gd name="connsiteX1" fmla="*/ 258464 w 3984248"/>
                <a:gd name="connsiteY1" fmla="*/ 39773 h 481418"/>
                <a:gd name="connsiteX2" fmla="*/ 584451 w 3984248"/>
                <a:gd name="connsiteY2" fmla="*/ 477175 h 481418"/>
                <a:gd name="connsiteX3" fmla="*/ 842923 w 3984248"/>
                <a:gd name="connsiteY3" fmla="*/ 31822 h 481418"/>
                <a:gd name="connsiteX4" fmla="*/ 1145101 w 3984248"/>
                <a:gd name="connsiteY4" fmla="*/ 477262 h 481418"/>
                <a:gd name="connsiteX5" fmla="*/ 1475106 w 3984248"/>
                <a:gd name="connsiteY5" fmla="*/ 11 h 481418"/>
                <a:gd name="connsiteX6" fmla="*/ 1753547 w 3984248"/>
                <a:gd name="connsiteY6" fmla="*/ 461531 h 481418"/>
                <a:gd name="connsiteX7" fmla="*/ 2035796 w 3984248"/>
                <a:gd name="connsiteY7" fmla="*/ 27977 h 481418"/>
                <a:gd name="connsiteX8" fmla="*/ 2262469 w 3984248"/>
                <a:gd name="connsiteY8" fmla="*/ 481324 h 481418"/>
                <a:gd name="connsiteX9" fmla="*/ 2508986 w 3984248"/>
                <a:gd name="connsiteY9" fmla="*/ 31821 h 481418"/>
                <a:gd name="connsiteX10" fmla="*/ 2477189 w 3984248"/>
                <a:gd name="connsiteY10" fmla="*/ 481325 h 481418"/>
                <a:gd name="connsiteX11" fmla="*/ 3228805 w 3984248"/>
                <a:gd name="connsiteY11" fmla="*/ 15932 h 481418"/>
                <a:gd name="connsiteX12" fmla="*/ 3479316 w 3984248"/>
                <a:gd name="connsiteY12" fmla="*/ 481412 h 481418"/>
                <a:gd name="connsiteX13" fmla="*/ 3749730 w 3984248"/>
                <a:gd name="connsiteY13" fmla="*/ 27851 h 481418"/>
                <a:gd name="connsiteX14" fmla="*/ 3984248 w 3984248"/>
                <a:gd name="connsiteY14" fmla="*/ 469738 h 481418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08986 w 3984248"/>
                <a:gd name="connsiteY9" fmla="*/ 31821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88634 w 3984248"/>
                <a:gd name="connsiteY9" fmla="*/ 31827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511302"/>
                <a:gd name="connsiteX1" fmla="*/ 584451 w 3984248"/>
                <a:gd name="connsiteY1" fmla="*/ 477175 h 511302"/>
                <a:gd name="connsiteX2" fmla="*/ 842923 w 3984248"/>
                <a:gd name="connsiteY2" fmla="*/ 31822 h 511302"/>
                <a:gd name="connsiteX3" fmla="*/ 1145101 w 3984248"/>
                <a:gd name="connsiteY3" fmla="*/ 477262 h 511302"/>
                <a:gd name="connsiteX4" fmla="*/ 1475106 w 3984248"/>
                <a:gd name="connsiteY4" fmla="*/ 11 h 511302"/>
                <a:gd name="connsiteX5" fmla="*/ 1753547 w 3984248"/>
                <a:gd name="connsiteY5" fmla="*/ 461531 h 511302"/>
                <a:gd name="connsiteX6" fmla="*/ 2035796 w 3984248"/>
                <a:gd name="connsiteY6" fmla="*/ 27977 h 511302"/>
                <a:gd name="connsiteX7" fmla="*/ 2262469 w 3984248"/>
                <a:gd name="connsiteY7" fmla="*/ 481324 h 511302"/>
                <a:gd name="connsiteX8" fmla="*/ 2588634 w 3984248"/>
                <a:gd name="connsiteY8" fmla="*/ 31827 h 511302"/>
                <a:gd name="connsiteX9" fmla="*/ 2906712 w 3984248"/>
                <a:gd name="connsiteY9" fmla="*/ 481413 h 511302"/>
                <a:gd name="connsiteX10" fmla="*/ 3228805 w 3984248"/>
                <a:gd name="connsiteY10" fmla="*/ 15932 h 511302"/>
                <a:gd name="connsiteX11" fmla="*/ 3479316 w 3984248"/>
                <a:gd name="connsiteY11" fmla="*/ 481412 h 511302"/>
                <a:gd name="connsiteX12" fmla="*/ 3749730 w 3984248"/>
                <a:gd name="connsiteY12" fmla="*/ 27851 h 511302"/>
                <a:gd name="connsiteX13" fmla="*/ 3984248 w 3984248"/>
                <a:gd name="connsiteY13" fmla="*/ 469738 h 511302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69096 w 3399797"/>
                <a:gd name="connsiteY4" fmla="*/ 461531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37350 w 3399797"/>
                <a:gd name="connsiteY4" fmla="*/ 461615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93544"/>
                <a:gd name="connsiteX1" fmla="*/ 258472 w 3399797"/>
                <a:gd name="connsiteY1" fmla="*/ 31822 h 493544"/>
                <a:gd name="connsiteX2" fmla="*/ 560650 w 3399797"/>
                <a:gd name="connsiteY2" fmla="*/ 477262 h 493544"/>
                <a:gd name="connsiteX3" fmla="*/ 890655 w 3399797"/>
                <a:gd name="connsiteY3" fmla="*/ 11 h 493544"/>
                <a:gd name="connsiteX4" fmla="*/ 1161264 w 3399797"/>
                <a:gd name="connsiteY4" fmla="*/ 493510 h 493544"/>
                <a:gd name="connsiteX5" fmla="*/ 1451345 w 3399797"/>
                <a:gd name="connsiteY5" fmla="*/ 27977 h 493544"/>
                <a:gd name="connsiteX6" fmla="*/ 1678018 w 3399797"/>
                <a:gd name="connsiteY6" fmla="*/ 481324 h 493544"/>
                <a:gd name="connsiteX7" fmla="*/ 2004183 w 3399797"/>
                <a:gd name="connsiteY7" fmla="*/ 31827 h 493544"/>
                <a:gd name="connsiteX8" fmla="*/ 2322261 w 3399797"/>
                <a:gd name="connsiteY8" fmla="*/ 481413 h 493544"/>
                <a:gd name="connsiteX9" fmla="*/ 2644354 w 3399797"/>
                <a:gd name="connsiteY9" fmla="*/ 15932 h 493544"/>
                <a:gd name="connsiteX10" fmla="*/ 2894865 w 3399797"/>
                <a:gd name="connsiteY10" fmla="*/ 481412 h 493544"/>
                <a:gd name="connsiteX11" fmla="*/ 3165279 w 3399797"/>
                <a:gd name="connsiteY11" fmla="*/ 27851 h 493544"/>
                <a:gd name="connsiteX12" fmla="*/ 3399797 w 3399797"/>
                <a:gd name="connsiteY12" fmla="*/ 469738 h 493544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2004183 w 3399797"/>
                <a:gd name="connsiteY7" fmla="*/ 1589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1964528 w 3399797"/>
                <a:gd name="connsiteY7" fmla="*/ 794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644354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077975 w 3399797"/>
                <a:gd name="connsiteY11" fmla="*/ 11946 h 489451"/>
                <a:gd name="connsiteX12" fmla="*/ 3399797 w 3399797"/>
                <a:gd name="connsiteY12" fmla="*/ 453831 h 489451"/>
                <a:gd name="connsiteX0" fmla="*/ 0 w 3344312"/>
                <a:gd name="connsiteY0" fmla="*/ 461268 h 489451"/>
                <a:gd name="connsiteX1" fmla="*/ 258472 w 3344312"/>
                <a:gd name="connsiteY1" fmla="*/ 15915 h 489451"/>
                <a:gd name="connsiteX2" fmla="*/ 560650 w 3344312"/>
                <a:gd name="connsiteY2" fmla="*/ 461355 h 489451"/>
                <a:gd name="connsiteX3" fmla="*/ 890701 w 3344312"/>
                <a:gd name="connsiteY3" fmla="*/ 7962 h 489451"/>
                <a:gd name="connsiteX4" fmla="*/ 1161264 w 3344312"/>
                <a:gd name="connsiteY4" fmla="*/ 477603 h 489451"/>
                <a:gd name="connsiteX5" fmla="*/ 1451345 w 3344312"/>
                <a:gd name="connsiteY5" fmla="*/ 12070 h 489451"/>
                <a:gd name="connsiteX6" fmla="*/ 1678018 w 3344312"/>
                <a:gd name="connsiteY6" fmla="*/ 465417 h 489451"/>
                <a:gd name="connsiteX7" fmla="*/ 1964528 w 3344312"/>
                <a:gd name="connsiteY7" fmla="*/ 7970 h 489451"/>
                <a:gd name="connsiteX8" fmla="*/ 2242865 w 3344312"/>
                <a:gd name="connsiteY8" fmla="*/ 489449 h 489451"/>
                <a:gd name="connsiteX9" fmla="*/ 2501361 w 3344312"/>
                <a:gd name="connsiteY9" fmla="*/ 25 h 489451"/>
                <a:gd name="connsiteX10" fmla="*/ 2799596 w 3344312"/>
                <a:gd name="connsiteY10" fmla="*/ 465590 h 489451"/>
                <a:gd name="connsiteX11" fmla="*/ 3077975 w 3344312"/>
                <a:gd name="connsiteY11" fmla="*/ 11946 h 489451"/>
                <a:gd name="connsiteX12" fmla="*/ 3344312 w 3344312"/>
                <a:gd name="connsiteY12" fmla="*/ 461867 h 489451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51345 w 3344312"/>
                <a:gd name="connsiteY5" fmla="*/ 12046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19614 w 3344312"/>
                <a:gd name="connsiteY5" fmla="*/ 12048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90701 w 3344312"/>
                <a:gd name="connsiteY3" fmla="*/ 7938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50988 w 3344312"/>
                <a:gd name="connsiteY3" fmla="*/ 7939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44312" h="477666">
                  <a:moveTo>
                    <a:pt x="0" y="461244"/>
                  </a:moveTo>
                  <a:cubicBezTo>
                    <a:pt x="140487" y="386370"/>
                    <a:pt x="165030" y="15877"/>
                    <a:pt x="258472" y="15891"/>
                  </a:cubicBezTo>
                  <a:cubicBezTo>
                    <a:pt x="351914" y="15906"/>
                    <a:pt x="461897" y="462656"/>
                    <a:pt x="560650" y="461331"/>
                  </a:cubicBezTo>
                  <a:cubicBezTo>
                    <a:pt x="659403" y="460006"/>
                    <a:pt x="756177" y="5217"/>
                    <a:pt x="850988" y="7939"/>
                  </a:cubicBezTo>
                  <a:cubicBezTo>
                    <a:pt x="945799" y="10662"/>
                    <a:pt x="1034747" y="476981"/>
                    <a:pt x="1129518" y="477666"/>
                  </a:cubicBezTo>
                  <a:cubicBezTo>
                    <a:pt x="1224289" y="478351"/>
                    <a:pt x="1328197" y="14093"/>
                    <a:pt x="1419614" y="12048"/>
                  </a:cubicBezTo>
                  <a:cubicBezTo>
                    <a:pt x="1511031" y="10003"/>
                    <a:pt x="1587199" y="466077"/>
                    <a:pt x="1678018" y="465393"/>
                  </a:cubicBezTo>
                  <a:cubicBezTo>
                    <a:pt x="1768837" y="464709"/>
                    <a:pt x="1869042" y="7902"/>
                    <a:pt x="1964528" y="7946"/>
                  </a:cubicBezTo>
                  <a:cubicBezTo>
                    <a:pt x="2060014" y="7990"/>
                    <a:pt x="2161461" y="466980"/>
                    <a:pt x="2250933" y="465656"/>
                  </a:cubicBezTo>
                  <a:cubicBezTo>
                    <a:pt x="2340405" y="464332"/>
                    <a:pt x="2409917" y="16"/>
                    <a:pt x="2501361" y="1"/>
                  </a:cubicBezTo>
                  <a:cubicBezTo>
                    <a:pt x="2592805" y="-14"/>
                    <a:pt x="2703494" y="463579"/>
                    <a:pt x="2799596" y="465566"/>
                  </a:cubicBezTo>
                  <a:cubicBezTo>
                    <a:pt x="2895698" y="467553"/>
                    <a:pt x="2987189" y="12543"/>
                    <a:pt x="3077975" y="11922"/>
                  </a:cubicBezTo>
                  <a:cubicBezTo>
                    <a:pt x="3168761" y="11302"/>
                    <a:pt x="3276040" y="464473"/>
                    <a:pt x="3344312" y="46184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51" name="Přímá spojnice 50"/>
            <p:cNvCxnSpPr/>
            <p:nvPr/>
          </p:nvCxnSpPr>
          <p:spPr>
            <a:xfrm flipV="1">
              <a:off x="4427984" y="3149352"/>
              <a:ext cx="3672408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/>
            <p:nvPr/>
          </p:nvCxnSpPr>
          <p:spPr>
            <a:xfrm flipV="1">
              <a:off x="4427984" y="3621754"/>
              <a:ext cx="3672408" cy="5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Volný tvar 53"/>
          <p:cNvSpPr/>
          <p:nvPr/>
        </p:nvSpPr>
        <p:spPr>
          <a:xfrm>
            <a:off x="331883" y="5121522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57" name="Přímá spojnice 56"/>
          <p:cNvCxnSpPr/>
          <p:nvPr/>
        </p:nvCxnSpPr>
        <p:spPr>
          <a:xfrm flipV="1">
            <a:off x="251520" y="5121522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251520" y="5593924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Volný tvar 58"/>
          <p:cNvSpPr/>
          <p:nvPr/>
        </p:nvSpPr>
        <p:spPr>
          <a:xfrm>
            <a:off x="224732" y="6203094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144369" y="6203094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144369" y="6675496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>
            <a:off x="216377" y="6209521"/>
            <a:ext cx="3464350" cy="478579"/>
            <a:chOff x="5340201" y="2852936"/>
            <a:chExt cx="3464350" cy="478579"/>
          </a:xfrm>
        </p:grpSpPr>
        <p:grpSp>
          <p:nvGrpSpPr>
            <p:cNvPr id="46" name="Skupina 45"/>
            <p:cNvGrpSpPr/>
            <p:nvPr/>
          </p:nvGrpSpPr>
          <p:grpSpPr>
            <a:xfrm>
              <a:off x="5340201" y="2852936"/>
              <a:ext cx="3464350" cy="478579"/>
              <a:chOff x="334652" y="3096705"/>
              <a:chExt cx="3464350" cy="478579"/>
            </a:xfrm>
          </p:grpSpPr>
          <p:sp>
            <p:nvSpPr>
              <p:cNvPr id="42" name="Volný tvar 41"/>
              <p:cNvSpPr/>
              <p:nvPr/>
            </p:nvSpPr>
            <p:spPr>
              <a:xfrm>
                <a:off x="334652" y="3096705"/>
                <a:ext cx="838985" cy="461918"/>
              </a:xfrm>
              <a:custGeom>
                <a:avLst/>
                <a:gdLst>
                  <a:gd name="connsiteX0" fmla="*/ 0 w 838985"/>
                  <a:gd name="connsiteY0" fmla="*/ 447773 h 461918"/>
                  <a:gd name="connsiteX1" fmla="*/ 249810 w 838985"/>
                  <a:gd name="connsiteY1" fmla="*/ 9427 h 461918"/>
                  <a:gd name="connsiteX2" fmla="*/ 546754 w 838985"/>
                  <a:gd name="connsiteY2" fmla="*/ 461914 h 461918"/>
                  <a:gd name="connsiteX3" fmla="*/ 838985 w 838985"/>
                  <a:gd name="connsiteY3" fmla="*/ 0 h 461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38985" h="461918">
                    <a:moveTo>
                      <a:pt x="0" y="447773"/>
                    </a:moveTo>
                    <a:cubicBezTo>
                      <a:pt x="79342" y="227421"/>
                      <a:pt x="158684" y="7070"/>
                      <a:pt x="249810" y="9427"/>
                    </a:cubicBezTo>
                    <a:cubicBezTo>
                      <a:pt x="340936" y="11784"/>
                      <a:pt x="448558" y="463485"/>
                      <a:pt x="546754" y="461914"/>
                    </a:cubicBezTo>
                    <a:cubicBezTo>
                      <a:pt x="644950" y="460343"/>
                      <a:pt x="741967" y="230171"/>
                      <a:pt x="838985" y="0"/>
                    </a:cubicBezTo>
                  </a:path>
                </a:pathLst>
              </a:cu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Volný tvar 44"/>
              <p:cNvSpPr/>
              <p:nvPr/>
            </p:nvSpPr>
            <p:spPr>
              <a:xfrm>
                <a:off x="3407790" y="3101419"/>
                <a:ext cx="391212" cy="473865"/>
              </a:xfrm>
              <a:custGeom>
                <a:avLst/>
                <a:gdLst>
                  <a:gd name="connsiteX0" fmla="*/ 0 w 391212"/>
                  <a:gd name="connsiteY0" fmla="*/ 0 h 473865"/>
                  <a:gd name="connsiteX1" fmla="*/ 259237 w 391212"/>
                  <a:gd name="connsiteY1" fmla="*/ 457200 h 473865"/>
                  <a:gd name="connsiteX2" fmla="*/ 391212 w 391212"/>
                  <a:gd name="connsiteY2" fmla="*/ 329938 h 473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1212" h="473865">
                    <a:moveTo>
                      <a:pt x="0" y="0"/>
                    </a:moveTo>
                    <a:cubicBezTo>
                      <a:pt x="97017" y="201105"/>
                      <a:pt x="194035" y="402210"/>
                      <a:pt x="259237" y="457200"/>
                    </a:cubicBezTo>
                    <a:cubicBezTo>
                      <a:pt x="324439" y="512190"/>
                      <a:pt x="357825" y="421064"/>
                      <a:pt x="391212" y="329938"/>
                    </a:cubicBezTo>
                  </a:path>
                </a:pathLst>
              </a:cu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0" name="Přímá spojnice 9"/>
            <p:cNvCxnSpPr/>
            <p:nvPr/>
          </p:nvCxnSpPr>
          <p:spPr>
            <a:xfrm>
              <a:off x="6179186" y="2852936"/>
              <a:ext cx="2234153" cy="4714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Volný tvar 61"/>
          <p:cNvSpPr/>
          <p:nvPr/>
        </p:nvSpPr>
        <p:spPr>
          <a:xfrm>
            <a:off x="4688367" y="6204381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63" name="Přímá spojnice 62"/>
          <p:cNvCxnSpPr/>
          <p:nvPr/>
        </p:nvCxnSpPr>
        <p:spPr>
          <a:xfrm flipV="1">
            <a:off x="4608004" y="6204381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flipV="1">
            <a:off x="4608004" y="6681961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5159188" y="2060848"/>
            <a:ext cx="474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objemu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dýchání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6" name="Skupina 65"/>
          <p:cNvGrpSpPr/>
          <p:nvPr/>
        </p:nvGrpSpPr>
        <p:grpSpPr>
          <a:xfrm>
            <a:off x="4881795" y="3887289"/>
            <a:ext cx="2369957" cy="812459"/>
            <a:chOff x="485030" y="1933430"/>
            <a:chExt cx="2369957" cy="812459"/>
          </a:xfrm>
        </p:grpSpPr>
        <p:grpSp>
          <p:nvGrpSpPr>
            <p:cNvPr id="67" name="Skupina 66"/>
            <p:cNvGrpSpPr/>
            <p:nvPr/>
          </p:nvGrpSpPr>
          <p:grpSpPr>
            <a:xfrm>
              <a:off x="485030" y="1951427"/>
              <a:ext cx="1797302" cy="769915"/>
              <a:chOff x="485030" y="1951427"/>
              <a:chExt cx="1797302" cy="769915"/>
            </a:xfrm>
          </p:grpSpPr>
          <p:sp>
            <p:nvSpPr>
              <p:cNvPr id="69" name="Volný tvar 68"/>
              <p:cNvSpPr/>
              <p:nvPr/>
            </p:nvSpPr>
            <p:spPr>
              <a:xfrm>
                <a:off x="485030" y="1967573"/>
                <a:ext cx="649063" cy="731703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9816"/>
                  <a:gd name="connsiteY0" fmla="*/ 485081 h 485081"/>
                  <a:gd name="connsiteX1" fmla="*/ 414345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09816" h="485081">
                    <a:moveTo>
                      <a:pt x="0" y="485081"/>
                    </a:moveTo>
                    <a:cubicBezTo>
                      <a:pt x="149086" y="243891"/>
                      <a:pt x="280498" y="5352"/>
                      <a:pt x="414345" y="51"/>
                    </a:cubicBezTo>
                    <a:cubicBezTo>
                      <a:pt x="548192" y="-5250"/>
                      <a:pt x="708990" y="400266"/>
                      <a:pt x="803081" y="453275"/>
                    </a:cubicBezTo>
                    <a:cubicBezTo>
                      <a:pt x="897172" y="506284"/>
                      <a:pt x="983311" y="387015"/>
                      <a:pt x="1009816" y="31810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0" name="Volný tvar 69"/>
              <p:cNvSpPr/>
              <p:nvPr/>
            </p:nvSpPr>
            <p:spPr>
              <a:xfrm>
                <a:off x="1083767" y="1951427"/>
                <a:ext cx="641531" cy="750879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13216"/>
                  <a:gd name="connsiteY0" fmla="*/ 468045 h 468045"/>
                  <a:gd name="connsiteX1" fmla="*/ 448672 w 1013216"/>
                  <a:gd name="connsiteY1" fmla="*/ 12 h 468045"/>
                  <a:gd name="connsiteX2" fmla="*/ 806481 w 1013216"/>
                  <a:gd name="connsiteY2" fmla="*/ 453236 h 468045"/>
                  <a:gd name="connsiteX3" fmla="*/ 1013216 w 1013216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26813"/>
                  <a:gd name="connsiteY0" fmla="*/ 468045 h 468045"/>
                  <a:gd name="connsiteX1" fmla="*/ 448672 w 1026813"/>
                  <a:gd name="connsiteY1" fmla="*/ 12 h 468045"/>
                  <a:gd name="connsiteX2" fmla="*/ 806481 w 1026813"/>
                  <a:gd name="connsiteY2" fmla="*/ 453236 h 468045"/>
                  <a:gd name="connsiteX3" fmla="*/ 1026813 w 1026813"/>
                  <a:gd name="connsiteY3" fmla="*/ 318065 h 468045"/>
                  <a:gd name="connsiteX0" fmla="*/ 0 w 1085539"/>
                  <a:gd name="connsiteY0" fmla="*/ 417308 h 466067"/>
                  <a:gd name="connsiteX1" fmla="*/ 507398 w 1085539"/>
                  <a:gd name="connsiteY1" fmla="*/ 137 h 466067"/>
                  <a:gd name="connsiteX2" fmla="*/ 865207 w 1085539"/>
                  <a:gd name="connsiteY2" fmla="*/ 453361 h 466067"/>
                  <a:gd name="connsiteX3" fmla="*/ 1085539 w 1085539"/>
                  <a:gd name="connsiteY3" fmla="*/ 318190 h 466067"/>
                  <a:gd name="connsiteX0" fmla="*/ 0 w 1085539"/>
                  <a:gd name="connsiteY0" fmla="*/ 427473 h 476232"/>
                  <a:gd name="connsiteX1" fmla="*/ 416048 w 1085539"/>
                  <a:gd name="connsiteY1" fmla="*/ 130 h 476232"/>
                  <a:gd name="connsiteX2" fmla="*/ 865207 w 1085539"/>
                  <a:gd name="connsiteY2" fmla="*/ 463526 h 476232"/>
                  <a:gd name="connsiteX3" fmla="*/ 1085539 w 1085539"/>
                  <a:gd name="connsiteY3" fmla="*/ 328355 h 476232"/>
                  <a:gd name="connsiteX0" fmla="*/ 0 w 1085539"/>
                  <a:gd name="connsiteY0" fmla="*/ 427511 h 480989"/>
                  <a:gd name="connsiteX1" fmla="*/ 416048 w 1085539"/>
                  <a:gd name="connsiteY1" fmla="*/ 168 h 480989"/>
                  <a:gd name="connsiteX2" fmla="*/ 839108 w 1085539"/>
                  <a:gd name="connsiteY2" fmla="*/ 468650 h 480989"/>
                  <a:gd name="connsiteX3" fmla="*/ 1085539 w 1085539"/>
                  <a:gd name="connsiteY3" fmla="*/ 328393 h 480989"/>
                  <a:gd name="connsiteX0" fmla="*/ 0 w 1052914"/>
                  <a:gd name="connsiteY0" fmla="*/ 427511 h 480313"/>
                  <a:gd name="connsiteX1" fmla="*/ 416048 w 1052914"/>
                  <a:gd name="connsiteY1" fmla="*/ 168 h 480313"/>
                  <a:gd name="connsiteX2" fmla="*/ 839108 w 1052914"/>
                  <a:gd name="connsiteY2" fmla="*/ 468650 h 480313"/>
                  <a:gd name="connsiteX3" fmla="*/ 1052914 w 1052914"/>
                  <a:gd name="connsiteY3" fmla="*/ 318221 h 480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52914" h="480313">
                    <a:moveTo>
                      <a:pt x="0" y="427511"/>
                    </a:moveTo>
                    <a:cubicBezTo>
                      <a:pt x="176280" y="196519"/>
                      <a:pt x="276197" y="-6689"/>
                      <a:pt x="416048" y="168"/>
                    </a:cubicBezTo>
                    <a:cubicBezTo>
                      <a:pt x="555899" y="7025"/>
                      <a:pt x="742751" y="415641"/>
                      <a:pt x="839108" y="468650"/>
                    </a:cubicBezTo>
                    <a:cubicBezTo>
                      <a:pt x="935465" y="521659"/>
                      <a:pt x="1009413" y="380334"/>
                      <a:pt x="1052914" y="318221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1" name="Volný tvar 70"/>
              <p:cNvSpPr/>
              <p:nvPr/>
            </p:nvSpPr>
            <p:spPr>
              <a:xfrm>
                <a:off x="1689842" y="1956983"/>
                <a:ext cx="592490" cy="764359"/>
              </a:xfrm>
              <a:custGeom>
                <a:avLst/>
                <a:gdLst>
                  <a:gd name="connsiteX0" fmla="*/ 0 w 811033"/>
                  <a:gd name="connsiteY0" fmla="*/ 485042 h 495983"/>
                  <a:gd name="connsiteX1" fmla="*/ 413467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811033"/>
                  <a:gd name="connsiteY0" fmla="*/ 485042 h 495983"/>
                  <a:gd name="connsiteX1" fmla="*/ 445272 w 811033"/>
                  <a:gd name="connsiteY1" fmla="*/ 12 h 495983"/>
                  <a:gd name="connsiteX2" fmla="*/ 691763 w 811033"/>
                  <a:gd name="connsiteY2" fmla="*/ 469139 h 495983"/>
                  <a:gd name="connsiteX3" fmla="*/ 811033 w 811033"/>
                  <a:gd name="connsiteY3" fmla="*/ 397578 h 495983"/>
                  <a:gd name="connsiteX0" fmla="*/ 0 w 1137037"/>
                  <a:gd name="connsiteY0" fmla="*/ 485042 h 485042"/>
                  <a:gd name="connsiteX1" fmla="*/ 445272 w 1137037"/>
                  <a:gd name="connsiteY1" fmla="*/ 12 h 485042"/>
                  <a:gd name="connsiteX2" fmla="*/ 691763 w 1137037"/>
                  <a:gd name="connsiteY2" fmla="*/ 469139 h 485042"/>
                  <a:gd name="connsiteX3" fmla="*/ 1137037 w 1137037"/>
                  <a:gd name="connsiteY3" fmla="*/ 333967 h 485042"/>
                  <a:gd name="connsiteX0" fmla="*/ 0 w 1137037"/>
                  <a:gd name="connsiteY0" fmla="*/ 485081 h 485081"/>
                  <a:gd name="connsiteX1" fmla="*/ 445272 w 1137037"/>
                  <a:gd name="connsiteY1" fmla="*/ 51 h 485081"/>
                  <a:gd name="connsiteX2" fmla="*/ 803081 w 1137037"/>
                  <a:gd name="connsiteY2" fmla="*/ 453275 h 485081"/>
                  <a:gd name="connsiteX3" fmla="*/ 1137037 w 1137037"/>
                  <a:gd name="connsiteY3" fmla="*/ 334006 h 485081"/>
                  <a:gd name="connsiteX0" fmla="*/ 0 w 1009816"/>
                  <a:gd name="connsiteY0" fmla="*/ 485081 h 485081"/>
                  <a:gd name="connsiteX1" fmla="*/ 445272 w 1009816"/>
                  <a:gd name="connsiteY1" fmla="*/ 51 h 485081"/>
                  <a:gd name="connsiteX2" fmla="*/ 803081 w 1009816"/>
                  <a:gd name="connsiteY2" fmla="*/ 453275 h 485081"/>
                  <a:gd name="connsiteX3" fmla="*/ 1009816 w 1009816"/>
                  <a:gd name="connsiteY3" fmla="*/ 318104 h 485081"/>
                  <a:gd name="connsiteX0" fmla="*/ 0 w 1003017"/>
                  <a:gd name="connsiteY0" fmla="*/ 451039 h 466421"/>
                  <a:gd name="connsiteX1" fmla="*/ 438473 w 1003017"/>
                  <a:gd name="connsiteY1" fmla="*/ 1 h 466421"/>
                  <a:gd name="connsiteX2" fmla="*/ 796282 w 1003017"/>
                  <a:gd name="connsiteY2" fmla="*/ 453225 h 466421"/>
                  <a:gd name="connsiteX3" fmla="*/ 1003017 w 1003017"/>
                  <a:gd name="connsiteY3" fmla="*/ 318054 h 466421"/>
                  <a:gd name="connsiteX0" fmla="*/ 0 w 1003017"/>
                  <a:gd name="connsiteY0" fmla="*/ 456823 h 472205"/>
                  <a:gd name="connsiteX1" fmla="*/ 178612 w 1003017"/>
                  <a:gd name="connsiteY1" fmla="*/ 218930 h 472205"/>
                  <a:gd name="connsiteX2" fmla="*/ 438473 w 1003017"/>
                  <a:gd name="connsiteY2" fmla="*/ 5785 h 472205"/>
                  <a:gd name="connsiteX3" fmla="*/ 796282 w 1003017"/>
                  <a:gd name="connsiteY3" fmla="*/ 459009 h 472205"/>
                  <a:gd name="connsiteX4" fmla="*/ 1003017 w 1003017"/>
                  <a:gd name="connsiteY4" fmla="*/ 323838 h 472205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457205 h 472587"/>
                  <a:gd name="connsiteX1" fmla="*/ 178612 w 1003017"/>
                  <a:gd name="connsiteY1" fmla="*/ 219312 h 472587"/>
                  <a:gd name="connsiteX2" fmla="*/ 438473 w 1003017"/>
                  <a:gd name="connsiteY2" fmla="*/ 6167 h 472587"/>
                  <a:gd name="connsiteX3" fmla="*/ 796282 w 1003017"/>
                  <a:gd name="connsiteY3" fmla="*/ 459391 h 472587"/>
                  <a:gd name="connsiteX4" fmla="*/ 1003017 w 1003017"/>
                  <a:gd name="connsiteY4" fmla="*/ 324220 h 472587"/>
                  <a:gd name="connsiteX0" fmla="*/ 0 w 1003017"/>
                  <a:gd name="connsiteY0" fmla="*/ 617413 h 632795"/>
                  <a:gd name="connsiteX1" fmla="*/ 178612 w 1003017"/>
                  <a:gd name="connsiteY1" fmla="*/ 379520 h 632795"/>
                  <a:gd name="connsiteX2" fmla="*/ 404739 w 1003017"/>
                  <a:gd name="connsiteY2" fmla="*/ 3373 h 632795"/>
                  <a:gd name="connsiteX3" fmla="*/ 796282 w 1003017"/>
                  <a:gd name="connsiteY3" fmla="*/ 619599 h 632795"/>
                  <a:gd name="connsiteX4" fmla="*/ 1003017 w 1003017"/>
                  <a:gd name="connsiteY4" fmla="*/ 484428 h 632795"/>
                  <a:gd name="connsiteX0" fmla="*/ 0 w 913058"/>
                  <a:gd name="connsiteY0" fmla="*/ 633315 h 633315"/>
                  <a:gd name="connsiteX1" fmla="*/ 88653 w 913058"/>
                  <a:gd name="connsiteY1" fmla="*/ 379520 h 633315"/>
                  <a:gd name="connsiteX2" fmla="*/ 314780 w 913058"/>
                  <a:gd name="connsiteY2" fmla="*/ 3373 h 633315"/>
                  <a:gd name="connsiteX3" fmla="*/ 706323 w 913058"/>
                  <a:gd name="connsiteY3" fmla="*/ 619599 h 633315"/>
                  <a:gd name="connsiteX4" fmla="*/ 913058 w 913058"/>
                  <a:gd name="connsiteY4" fmla="*/ 484428 h 633315"/>
                  <a:gd name="connsiteX0" fmla="*/ 0 w 913058"/>
                  <a:gd name="connsiteY0" fmla="*/ 633315 h 633315"/>
                  <a:gd name="connsiteX1" fmla="*/ 105521 w 913058"/>
                  <a:gd name="connsiteY1" fmla="*/ 379520 h 633315"/>
                  <a:gd name="connsiteX2" fmla="*/ 314780 w 913058"/>
                  <a:gd name="connsiteY2" fmla="*/ 3373 h 633315"/>
                  <a:gd name="connsiteX3" fmla="*/ 706323 w 913058"/>
                  <a:gd name="connsiteY3" fmla="*/ 619599 h 633315"/>
                  <a:gd name="connsiteX4" fmla="*/ 913058 w 913058"/>
                  <a:gd name="connsiteY4" fmla="*/ 484428 h 633315"/>
                  <a:gd name="connsiteX0" fmla="*/ 0 w 913058"/>
                  <a:gd name="connsiteY0" fmla="*/ 633636 h 633636"/>
                  <a:gd name="connsiteX1" fmla="*/ 105521 w 913058"/>
                  <a:gd name="connsiteY1" fmla="*/ 379841 h 633636"/>
                  <a:gd name="connsiteX2" fmla="*/ 314780 w 913058"/>
                  <a:gd name="connsiteY2" fmla="*/ 3694 h 633636"/>
                  <a:gd name="connsiteX3" fmla="*/ 706323 w 913058"/>
                  <a:gd name="connsiteY3" fmla="*/ 619920 h 633636"/>
                  <a:gd name="connsiteX4" fmla="*/ 913058 w 913058"/>
                  <a:gd name="connsiteY4" fmla="*/ 484749 h 633636"/>
                  <a:gd name="connsiteX0" fmla="*/ 0 w 913058"/>
                  <a:gd name="connsiteY0" fmla="*/ 637714 h 758627"/>
                  <a:gd name="connsiteX1" fmla="*/ 105521 w 913058"/>
                  <a:gd name="connsiteY1" fmla="*/ 383919 h 758627"/>
                  <a:gd name="connsiteX2" fmla="*/ 314780 w 913058"/>
                  <a:gd name="connsiteY2" fmla="*/ 7772 h 758627"/>
                  <a:gd name="connsiteX3" fmla="*/ 661344 w 913058"/>
                  <a:gd name="connsiteY3" fmla="*/ 751219 h 758627"/>
                  <a:gd name="connsiteX4" fmla="*/ 913058 w 913058"/>
                  <a:gd name="connsiteY4" fmla="*/ 488827 h 758627"/>
                  <a:gd name="connsiteX0" fmla="*/ 0 w 913058"/>
                  <a:gd name="connsiteY0" fmla="*/ 637714 h 751225"/>
                  <a:gd name="connsiteX1" fmla="*/ 105521 w 913058"/>
                  <a:gd name="connsiteY1" fmla="*/ 383919 h 751225"/>
                  <a:gd name="connsiteX2" fmla="*/ 314780 w 913058"/>
                  <a:gd name="connsiteY2" fmla="*/ 7772 h 751225"/>
                  <a:gd name="connsiteX3" fmla="*/ 661344 w 913058"/>
                  <a:gd name="connsiteY3" fmla="*/ 751219 h 751225"/>
                  <a:gd name="connsiteX4" fmla="*/ 913058 w 913058"/>
                  <a:gd name="connsiteY4" fmla="*/ 488827 h 751225"/>
                  <a:gd name="connsiteX0" fmla="*/ 0 w 913058"/>
                  <a:gd name="connsiteY0" fmla="*/ 637714 h 751225"/>
                  <a:gd name="connsiteX1" fmla="*/ 105521 w 913058"/>
                  <a:gd name="connsiteY1" fmla="*/ 383919 h 751225"/>
                  <a:gd name="connsiteX2" fmla="*/ 314780 w 913058"/>
                  <a:gd name="connsiteY2" fmla="*/ 7772 h 751225"/>
                  <a:gd name="connsiteX3" fmla="*/ 661344 w 913058"/>
                  <a:gd name="connsiteY3" fmla="*/ 751219 h 751225"/>
                  <a:gd name="connsiteX4" fmla="*/ 913058 w 913058"/>
                  <a:gd name="connsiteY4" fmla="*/ 488827 h 751225"/>
                  <a:gd name="connsiteX0" fmla="*/ 0 w 913058"/>
                  <a:gd name="connsiteY0" fmla="*/ 637714 h 764359"/>
                  <a:gd name="connsiteX1" fmla="*/ 105521 w 913058"/>
                  <a:gd name="connsiteY1" fmla="*/ 383919 h 764359"/>
                  <a:gd name="connsiteX2" fmla="*/ 314780 w 913058"/>
                  <a:gd name="connsiteY2" fmla="*/ 7772 h 764359"/>
                  <a:gd name="connsiteX3" fmla="*/ 661344 w 913058"/>
                  <a:gd name="connsiteY3" fmla="*/ 751219 h 764359"/>
                  <a:gd name="connsiteX4" fmla="*/ 837900 w 913058"/>
                  <a:gd name="connsiteY4" fmla="*/ 454424 h 764359"/>
                  <a:gd name="connsiteX5" fmla="*/ 913058 w 913058"/>
                  <a:gd name="connsiteY5" fmla="*/ 488827 h 764359"/>
                  <a:gd name="connsiteX0" fmla="*/ 0 w 952414"/>
                  <a:gd name="connsiteY0" fmla="*/ 637714 h 764359"/>
                  <a:gd name="connsiteX1" fmla="*/ 105521 w 952414"/>
                  <a:gd name="connsiteY1" fmla="*/ 383919 h 764359"/>
                  <a:gd name="connsiteX2" fmla="*/ 314780 w 952414"/>
                  <a:gd name="connsiteY2" fmla="*/ 7772 h 764359"/>
                  <a:gd name="connsiteX3" fmla="*/ 661344 w 952414"/>
                  <a:gd name="connsiteY3" fmla="*/ 751219 h 764359"/>
                  <a:gd name="connsiteX4" fmla="*/ 837900 w 952414"/>
                  <a:gd name="connsiteY4" fmla="*/ 454424 h 764359"/>
                  <a:gd name="connsiteX5" fmla="*/ 952414 w 952414"/>
                  <a:gd name="connsiteY5" fmla="*/ 234385 h 764359"/>
                  <a:gd name="connsiteX0" fmla="*/ 0 w 837900"/>
                  <a:gd name="connsiteY0" fmla="*/ 637714 h 764359"/>
                  <a:gd name="connsiteX1" fmla="*/ 105521 w 837900"/>
                  <a:gd name="connsiteY1" fmla="*/ 383919 h 764359"/>
                  <a:gd name="connsiteX2" fmla="*/ 314780 w 837900"/>
                  <a:gd name="connsiteY2" fmla="*/ 7772 h 764359"/>
                  <a:gd name="connsiteX3" fmla="*/ 661344 w 837900"/>
                  <a:gd name="connsiteY3" fmla="*/ 751219 h 764359"/>
                  <a:gd name="connsiteX4" fmla="*/ 837900 w 837900"/>
                  <a:gd name="connsiteY4" fmla="*/ 454424 h 764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7900" h="764359">
                    <a:moveTo>
                      <a:pt x="0" y="637714"/>
                    </a:moveTo>
                    <a:cubicBezTo>
                      <a:pt x="25236" y="599765"/>
                      <a:pt x="52838" y="469290"/>
                      <a:pt x="105521" y="383919"/>
                    </a:cubicBezTo>
                    <a:cubicBezTo>
                      <a:pt x="153886" y="263343"/>
                      <a:pt x="222143" y="-53445"/>
                      <a:pt x="314780" y="7772"/>
                    </a:cubicBezTo>
                    <a:cubicBezTo>
                      <a:pt x="407417" y="68989"/>
                      <a:pt x="562913" y="668163"/>
                      <a:pt x="661344" y="751219"/>
                    </a:cubicBezTo>
                    <a:cubicBezTo>
                      <a:pt x="759775" y="834275"/>
                      <a:pt x="795948" y="498156"/>
                      <a:pt x="837900" y="454424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8" name="Volný tvar 67"/>
            <p:cNvSpPr/>
            <p:nvPr/>
          </p:nvSpPr>
          <p:spPr>
            <a:xfrm>
              <a:off x="2254693" y="1933430"/>
              <a:ext cx="600294" cy="812459"/>
            </a:xfrm>
            <a:custGeom>
              <a:avLst/>
              <a:gdLst>
                <a:gd name="connsiteX0" fmla="*/ 0 w 811033"/>
                <a:gd name="connsiteY0" fmla="*/ 485042 h 495983"/>
                <a:gd name="connsiteX1" fmla="*/ 413467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811033"/>
                <a:gd name="connsiteY0" fmla="*/ 485042 h 495983"/>
                <a:gd name="connsiteX1" fmla="*/ 445272 w 811033"/>
                <a:gd name="connsiteY1" fmla="*/ 12 h 495983"/>
                <a:gd name="connsiteX2" fmla="*/ 691763 w 811033"/>
                <a:gd name="connsiteY2" fmla="*/ 469139 h 495983"/>
                <a:gd name="connsiteX3" fmla="*/ 811033 w 811033"/>
                <a:gd name="connsiteY3" fmla="*/ 397578 h 495983"/>
                <a:gd name="connsiteX0" fmla="*/ 0 w 1137037"/>
                <a:gd name="connsiteY0" fmla="*/ 485042 h 485042"/>
                <a:gd name="connsiteX1" fmla="*/ 445272 w 1137037"/>
                <a:gd name="connsiteY1" fmla="*/ 12 h 485042"/>
                <a:gd name="connsiteX2" fmla="*/ 691763 w 1137037"/>
                <a:gd name="connsiteY2" fmla="*/ 469139 h 485042"/>
                <a:gd name="connsiteX3" fmla="*/ 1137037 w 1137037"/>
                <a:gd name="connsiteY3" fmla="*/ 333967 h 485042"/>
                <a:gd name="connsiteX0" fmla="*/ 0 w 1137037"/>
                <a:gd name="connsiteY0" fmla="*/ 485081 h 485081"/>
                <a:gd name="connsiteX1" fmla="*/ 445272 w 1137037"/>
                <a:gd name="connsiteY1" fmla="*/ 51 h 485081"/>
                <a:gd name="connsiteX2" fmla="*/ 803081 w 1137037"/>
                <a:gd name="connsiteY2" fmla="*/ 453275 h 485081"/>
                <a:gd name="connsiteX3" fmla="*/ 1137037 w 1137037"/>
                <a:gd name="connsiteY3" fmla="*/ 334006 h 485081"/>
                <a:gd name="connsiteX0" fmla="*/ 0 w 1009816"/>
                <a:gd name="connsiteY0" fmla="*/ 485081 h 485081"/>
                <a:gd name="connsiteX1" fmla="*/ 445272 w 1009816"/>
                <a:gd name="connsiteY1" fmla="*/ 51 h 485081"/>
                <a:gd name="connsiteX2" fmla="*/ 803081 w 1009816"/>
                <a:gd name="connsiteY2" fmla="*/ 453275 h 485081"/>
                <a:gd name="connsiteX3" fmla="*/ 1009816 w 1009816"/>
                <a:gd name="connsiteY3" fmla="*/ 318104 h 485081"/>
                <a:gd name="connsiteX0" fmla="*/ 0 w 966548"/>
                <a:gd name="connsiteY0" fmla="*/ 436024 h 466451"/>
                <a:gd name="connsiteX1" fmla="*/ 402004 w 966548"/>
                <a:gd name="connsiteY1" fmla="*/ 31 h 466451"/>
                <a:gd name="connsiteX2" fmla="*/ 759813 w 966548"/>
                <a:gd name="connsiteY2" fmla="*/ 453255 h 466451"/>
                <a:gd name="connsiteX3" fmla="*/ 966548 w 966548"/>
                <a:gd name="connsiteY3" fmla="*/ 318084 h 466451"/>
                <a:gd name="connsiteX0" fmla="*/ 0 w 966548"/>
                <a:gd name="connsiteY0" fmla="*/ 606962 h 637389"/>
                <a:gd name="connsiteX1" fmla="*/ 380363 w 966548"/>
                <a:gd name="connsiteY1" fmla="*/ 16 h 637389"/>
                <a:gd name="connsiteX2" fmla="*/ 759813 w 966548"/>
                <a:gd name="connsiteY2" fmla="*/ 624193 h 637389"/>
                <a:gd name="connsiteX3" fmla="*/ 966548 w 966548"/>
                <a:gd name="connsiteY3" fmla="*/ 489022 h 637389"/>
                <a:gd name="connsiteX0" fmla="*/ 0 w 973105"/>
                <a:gd name="connsiteY0" fmla="*/ 608838 h 811250"/>
                <a:gd name="connsiteX1" fmla="*/ 380363 w 973105"/>
                <a:gd name="connsiteY1" fmla="*/ 1892 h 811250"/>
                <a:gd name="connsiteX2" fmla="*/ 925722 w 973105"/>
                <a:gd name="connsiteY2" fmla="*/ 804973 h 811250"/>
                <a:gd name="connsiteX3" fmla="*/ 966548 w 973105"/>
                <a:gd name="connsiteY3" fmla="*/ 490898 h 811250"/>
                <a:gd name="connsiteX0" fmla="*/ 0 w 1125243"/>
                <a:gd name="connsiteY0" fmla="*/ 608838 h 810473"/>
                <a:gd name="connsiteX1" fmla="*/ 380363 w 1125243"/>
                <a:gd name="connsiteY1" fmla="*/ 1892 h 810473"/>
                <a:gd name="connsiteX2" fmla="*/ 925722 w 1125243"/>
                <a:gd name="connsiteY2" fmla="*/ 804973 h 810473"/>
                <a:gd name="connsiteX3" fmla="*/ 1125243 w 1125243"/>
                <a:gd name="connsiteY3" fmla="*/ 443190 h 810473"/>
                <a:gd name="connsiteX0" fmla="*/ 0 w 1089176"/>
                <a:gd name="connsiteY0" fmla="*/ 550878 h 812148"/>
                <a:gd name="connsiteX1" fmla="*/ 344296 w 1089176"/>
                <a:gd name="connsiteY1" fmla="*/ 3567 h 812148"/>
                <a:gd name="connsiteX2" fmla="*/ 889655 w 1089176"/>
                <a:gd name="connsiteY2" fmla="*/ 806648 h 812148"/>
                <a:gd name="connsiteX3" fmla="*/ 1089176 w 1089176"/>
                <a:gd name="connsiteY3" fmla="*/ 444865 h 812148"/>
                <a:gd name="connsiteX0" fmla="*/ 0 w 1089176"/>
                <a:gd name="connsiteY0" fmla="*/ 551189 h 812459"/>
                <a:gd name="connsiteX1" fmla="*/ 344296 w 1089176"/>
                <a:gd name="connsiteY1" fmla="*/ 3878 h 812459"/>
                <a:gd name="connsiteX2" fmla="*/ 889655 w 1089176"/>
                <a:gd name="connsiteY2" fmla="*/ 806959 h 812459"/>
                <a:gd name="connsiteX3" fmla="*/ 1089176 w 1089176"/>
                <a:gd name="connsiteY3" fmla="*/ 445176 h 812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9176" h="812459">
                  <a:moveTo>
                    <a:pt x="0" y="551189"/>
                  </a:moveTo>
                  <a:cubicBezTo>
                    <a:pt x="127447" y="278193"/>
                    <a:pt x="196020" y="-38750"/>
                    <a:pt x="344296" y="3878"/>
                  </a:cubicBezTo>
                  <a:cubicBezTo>
                    <a:pt x="492572" y="46506"/>
                    <a:pt x="795564" y="753950"/>
                    <a:pt x="889655" y="806959"/>
                  </a:cubicBezTo>
                  <a:cubicBezTo>
                    <a:pt x="983746" y="859968"/>
                    <a:pt x="1062671" y="514087"/>
                    <a:pt x="1089176" y="445176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72" name="TextovéPole 71"/>
          <p:cNvSpPr txBox="1"/>
          <p:nvPr/>
        </p:nvSpPr>
        <p:spPr>
          <a:xfrm>
            <a:off x="4876462" y="358287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Hyperpnoe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prohloubené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dýchání 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4876462" y="4735006"/>
            <a:ext cx="3248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Hypopnoe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mělké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dýchání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Skupina 86"/>
          <p:cNvGrpSpPr/>
          <p:nvPr/>
        </p:nvGrpSpPr>
        <p:grpSpPr>
          <a:xfrm>
            <a:off x="4804454" y="4041402"/>
            <a:ext cx="3672408" cy="477580"/>
            <a:chOff x="4427984" y="3149352"/>
            <a:chExt cx="3672408" cy="477580"/>
          </a:xfrm>
        </p:grpSpPr>
        <p:sp>
          <p:nvSpPr>
            <p:cNvPr id="88" name="Volný tvar 87"/>
            <p:cNvSpPr/>
            <p:nvPr/>
          </p:nvSpPr>
          <p:spPr>
            <a:xfrm>
              <a:off x="4508347" y="3149352"/>
              <a:ext cx="3344138" cy="477579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1882 w 4806564"/>
                <a:gd name="connsiteY14" fmla="*/ 1489058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639971 w 4806564"/>
                <a:gd name="connsiteY14" fmla="*/ 1163270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918129 w 4806564"/>
                <a:gd name="connsiteY15" fmla="*/ 689952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3093058 w 4806564"/>
                <a:gd name="connsiteY16" fmla="*/ 1139201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260035 w 4806564"/>
                <a:gd name="connsiteY17" fmla="*/ 689952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430988 w 4806564"/>
                <a:gd name="connsiteY18" fmla="*/ 1143176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1143176 h 1499607"/>
                <a:gd name="connsiteX1" fmla="*/ 170954 w 4806564"/>
                <a:gd name="connsiteY1" fmla="*/ 685976 h 1499607"/>
                <a:gd name="connsiteX2" fmla="*/ 345882 w 4806564"/>
                <a:gd name="connsiteY2" fmla="*/ 1147152 h 1499607"/>
                <a:gd name="connsiteX3" fmla="*/ 516835 w 4806564"/>
                <a:gd name="connsiteY3" fmla="*/ 685976 h 1499607"/>
                <a:gd name="connsiteX4" fmla="*/ 691764 w 4806564"/>
                <a:gd name="connsiteY4" fmla="*/ 1139201 h 1499607"/>
                <a:gd name="connsiteX5" fmla="*/ 862717 w 4806564"/>
                <a:gd name="connsiteY5" fmla="*/ 685976 h 1499607"/>
                <a:gd name="connsiteX6" fmla="*/ 1029694 w 4806564"/>
                <a:gd name="connsiteY6" fmla="*/ 1147152 h 1499607"/>
                <a:gd name="connsiteX7" fmla="*/ 1288179 w 4806564"/>
                <a:gd name="connsiteY7" fmla="*/ 690080 h 1499607"/>
                <a:gd name="connsiteX8" fmla="*/ 1482919 w 4806564"/>
                <a:gd name="connsiteY8" fmla="*/ 1143176 h 1499607"/>
                <a:gd name="connsiteX9" fmla="*/ 1657847 w 4806564"/>
                <a:gd name="connsiteY9" fmla="*/ 685976 h 1499607"/>
                <a:gd name="connsiteX10" fmla="*/ 1824825 w 4806564"/>
                <a:gd name="connsiteY10" fmla="*/ 1143176 h 1499607"/>
                <a:gd name="connsiteX11" fmla="*/ 1995778 w 4806564"/>
                <a:gd name="connsiteY11" fmla="*/ 693928 h 1499607"/>
                <a:gd name="connsiteX12" fmla="*/ 2174682 w 4806564"/>
                <a:gd name="connsiteY12" fmla="*/ 1143176 h 1499607"/>
                <a:gd name="connsiteX13" fmla="*/ 2341660 w 4806564"/>
                <a:gd name="connsiteY13" fmla="*/ 689952 h 1499607"/>
                <a:gd name="connsiteX14" fmla="*/ 2552638 w 4806564"/>
                <a:gd name="connsiteY14" fmla="*/ 1163486 h 1499607"/>
                <a:gd name="connsiteX15" fmla="*/ 2751294 w 4806564"/>
                <a:gd name="connsiteY15" fmla="*/ 674175 h 1499607"/>
                <a:gd name="connsiteX16" fmla="*/ 2965991 w 4806564"/>
                <a:gd name="connsiteY16" fmla="*/ 1131459 h 1499607"/>
                <a:gd name="connsiteX17" fmla="*/ 3156832 w 4806564"/>
                <a:gd name="connsiteY17" fmla="*/ 674175 h 1499607"/>
                <a:gd name="connsiteX18" fmla="*/ 3375504 w 4806564"/>
                <a:gd name="connsiteY18" fmla="*/ 1143388 h 1499607"/>
                <a:gd name="connsiteX19" fmla="*/ 3597966 w 4806564"/>
                <a:gd name="connsiteY19" fmla="*/ 693928 h 1499607"/>
                <a:gd name="connsiteX20" fmla="*/ 3772894 w 4806564"/>
                <a:gd name="connsiteY20" fmla="*/ 1147152 h 1499607"/>
                <a:gd name="connsiteX21" fmla="*/ 4003482 w 4806564"/>
                <a:gd name="connsiteY21" fmla="*/ 2164 h 1499607"/>
                <a:gd name="connsiteX22" fmla="*/ 4345388 w 4806564"/>
                <a:gd name="connsiteY22" fmla="*/ 1489058 h 1499607"/>
                <a:gd name="connsiteX23" fmla="*/ 4619708 w 4806564"/>
                <a:gd name="connsiteY23" fmla="*/ 689952 h 1499607"/>
                <a:gd name="connsiteX24" fmla="*/ 4802588 w 4806564"/>
                <a:gd name="connsiteY24" fmla="*/ 1143176 h 1499607"/>
                <a:gd name="connsiteX25" fmla="*/ 4802588 w 4806564"/>
                <a:gd name="connsiteY25" fmla="*/ 1143176 h 1499607"/>
                <a:gd name="connsiteX26" fmla="*/ 4806564 w 4806564"/>
                <a:gd name="connsiteY26" fmla="*/ 1139201 h 1499607"/>
                <a:gd name="connsiteX27" fmla="*/ 4806564 w 4806564"/>
                <a:gd name="connsiteY27" fmla="*/ 1139201 h 1499607"/>
                <a:gd name="connsiteX0" fmla="*/ 0 w 4806564"/>
                <a:gd name="connsiteY0" fmla="*/ 469047 h 814929"/>
                <a:gd name="connsiteX1" fmla="*/ 170954 w 4806564"/>
                <a:gd name="connsiteY1" fmla="*/ 11847 h 814929"/>
                <a:gd name="connsiteX2" fmla="*/ 345882 w 4806564"/>
                <a:gd name="connsiteY2" fmla="*/ 473023 h 814929"/>
                <a:gd name="connsiteX3" fmla="*/ 516835 w 4806564"/>
                <a:gd name="connsiteY3" fmla="*/ 11847 h 814929"/>
                <a:gd name="connsiteX4" fmla="*/ 691764 w 4806564"/>
                <a:gd name="connsiteY4" fmla="*/ 465072 h 814929"/>
                <a:gd name="connsiteX5" fmla="*/ 862717 w 4806564"/>
                <a:gd name="connsiteY5" fmla="*/ 11847 h 814929"/>
                <a:gd name="connsiteX6" fmla="*/ 1029694 w 4806564"/>
                <a:gd name="connsiteY6" fmla="*/ 473023 h 814929"/>
                <a:gd name="connsiteX7" fmla="*/ 1288179 w 4806564"/>
                <a:gd name="connsiteY7" fmla="*/ 15951 h 814929"/>
                <a:gd name="connsiteX8" fmla="*/ 1482919 w 4806564"/>
                <a:gd name="connsiteY8" fmla="*/ 469047 h 814929"/>
                <a:gd name="connsiteX9" fmla="*/ 1657847 w 4806564"/>
                <a:gd name="connsiteY9" fmla="*/ 11847 h 814929"/>
                <a:gd name="connsiteX10" fmla="*/ 1824825 w 4806564"/>
                <a:gd name="connsiteY10" fmla="*/ 469047 h 814929"/>
                <a:gd name="connsiteX11" fmla="*/ 1995778 w 4806564"/>
                <a:gd name="connsiteY11" fmla="*/ 19799 h 814929"/>
                <a:gd name="connsiteX12" fmla="*/ 2174682 w 4806564"/>
                <a:gd name="connsiteY12" fmla="*/ 469047 h 814929"/>
                <a:gd name="connsiteX13" fmla="*/ 2341660 w 4806564"/>
                <a:gd name="connsiteY13" fmla="*/ 15823 h 814929"/>
                <a:gd name="connsiteX14" fmla="*/ 2552638 w 4806564"/>
                <a:gd name="connsiteY14" fmla="*/ 489357 h 814929"/>
                <a:gd name="connsiteX15" fmla="*/ 2751294 w 4806564"/>
                <a:gd name="connsiteY15" fmla="*/ 46 h 814929"/>
                <a:gd name="connsiteX16" fmla="*/ 2965991 w 4806564"/>
                <a:gd name="connsiteY16" fmla="*/ 457330 h 814929"/>
                <a:gd name="connsiteX17" fmla="*/ 3156832 w 4806564"/>
                <a:gd name="connsiteY17" fmla="*/ 46 h 814929"/>
                <a:gd name="connsiteX18" fmla="*/ 3375504 w 4806564"/>
                <a:gd name="connsiteY18" fmla="*/ 469259 h 814929"/>
                <a:gd name="connsiteX19" fmla="*/ 3597966 w 4806564"/>
                <a:gd name="connsiteY19" fmla="*/ 19799 h 814929"/>
                <a:gd name="connsiteX20" fmla="*/ 3772894 w 4806564"/>
                <a:gd name="connsiteY20" fmla="*/ 473023 h 814929"/>
                <a:gd name="connsiteX21" fmla="*/ 4011641 w 4806564"/>
                <a:gd name="connsiteY21" fmla="*/ 19927 h 814929"/>
                <a:gd name="connsiteX22" fmla="*/ 4345388 w 4806564"/>
                <a:gd name="connsiteY22" fmla="*/ 814929 h 814929"/>
                <a:gd name="connsiteX23" fmla="*/ 4619708 w 4806564"/>
                <a:gd name="connsiteY23" fmla="*/ 15823 h 814929"/>
                <a:gd name="connsiteX24" fmla="*/ 4802588 w 4806564"/>
                <a:gd name="connsiteY24" fmla="*/ 469047 h 814929"/>
                <a:gd name="connsiteX25" fmla="*/ 4802588 w 4806564"/>
                <a:gd name="connsiteY25" fmla="*/ 469047 h 814929"/>
                <a:gd name="connsiteX26" fmla="*/ 4806564 w 4806564"/>
                <a:gd name="connsiteY26" fmla="*/ 465072 h 814929"/>
                <a:gd name="connsiteX27" fmla="*/ 4806564 w 4806564"/>
                <a:gd name="connsiteY27" fmla="*/ 465072 h 814929"/>
                <a:gd name="connsiteX0" fmla="*/ 0 w 4806564"/>
                <a:gd name="connsiteY0" fmla="*/ 469047 h 489367"/>
                <a:gd name="connsiteX1" fmla="*/ 170954 w 4806564"/>
                <a:gd name="connsiteY1" fmla="*/ 11847 h 489367"/>
                <a:gd name="connsiteX2" fmla="*/ 345882 w 4806564"/>
                <a:gd name="connsiteY2" fmla="*/ 473023 h 489367"/>
                <a:gd name="connsiteX3" fmla="*/ 516835 w 4806564"/>
                <a:gd name="connsiteY3" fmla="*/ 11847 h 489367"/>
                <a:gd name="connsiteX4" fmla="*/ 691764 w 4806564"/>
                <a:gd name="connsiteY4" fmla="*/ 465072 h 489367"/>
                <a:gd name="connsiteX5" fmla="*/ 862717 w 4806564"/>
                <a:gd name="connsiteY5" fmla="*/ 11847 h 489367"/>
                <a:gd name="connsiteX6" fmla="*/ 1029694 w 4806564"/>
                <a:gd name="connsiteY6" fmla="*/ 473023 h 489367"/>
                <a:gd name="connsiteX7" fmla="*/ 1288179 w 4806564"/>
                <a:gd name="connsiteY7" fmla="*/ 15951 h 489367"/>
                <a:gd name="connsiteX8" fmla="*/ 1482919 w 4806564"/>
                <a:gd name="connsiteY8" fmla="*/ 469047 h 489367"/>
                <a:gd name="connsiteX9" fmla="*/ 1657847 w 4806564"/>
                <a:gd name="connsiteY9" fmla="*/ 11847 h 489367"/>
                <a:gd name="connsiteX10" fmla="*/ 1824825 w 4806564"/>
                <a:gd name="connsiteY10" fmla="*/ 469047 h 489367"/>
                <a:gd name="connsiteX11" fmla="*/ 1995778 w 4806564"/>
                <a:gd name="connsiteY11" fmla="*/ 19799 h 489367"/>
                <a:gd name="connsiteX12" fmla="*/ 2174682 w 4806564"/>
                <a:gd name="connsiteY12" fmla="*/ 469047 h 489367"/>
                <a:gd name="connsiteX13" fmla="*/ 2341660 w 4806564"/>
                <a:gd name="connsiteY13" fmla="*/ 15823 h 489367"/>
                <a:gd name="connsiteX14" fmla="*/ 2552638 w 4806564"/>
                <a:gd name="connsiteY14" fmla="*/ 489357 h 489367"/>
                <a:gd name="connsiteX15" fmla="*/ 2751294 w 4806564"/>
                <a:gd name="connsiteY15" fmla="*/ 46 h 489367"/>
                <a:gd name="connsiteX16" fmla="*/ 2965991 w 4806564"/>
                <a:gd name="connsiteY16" fmla="*/ 457330 h 489367"/>
                <a:gd name="connsiteX17" fmla="*/ 3156832 w 4806564"/>
                <a:gd name="connsiteY17" fmla="*/ 46 h 489367"/>
                <a:gd name="connsiteX18" fmla="*/ 3375504 w 4806564"/>
                <a:gd name="connsiteY18" fmla="*/ 469259 h 489367"/>
                <a:gd name="connsiteX19" fmla="*/ 3597966 w 4806564"/>
                <a:gd name="connsiteY19" fmla="*/ 19799 h 489367"/>
                <a:gd name="connsiteX20" fmla="*/ 3772894 w 4806564"/>
                <a:gd name="connsiteY20" fmla="*/ 473023 h 489367"/>
                <a:gd name="connsiteX21" fmla="*/ 4011641 w 4806564"/>
                <a:gd name="connsiteY21" fmla="*/ 19927 h 489367"/>
                <a:gd name="connsiteX22" fmla="*/ 4218387 w 4806564"/>
                <a:gd name="connsiteY22" fmla="*/ 457206 h 489367"/>
                <a:gd name="connsiteX23" fmla="*/ 4619708 w 4806564"/>
                <a:gd name="connsiteY23" fmla="*/ 15823 h 489367"/>
                <a:gd name="connsiteX24" fmla="*/ 4802588 w 4806564"/>
                <a:gd name="connsiteY24" fmla="*/ 469047 h 489367"/>
                <a:gd name="connsiteX25" fmla="*/ 4802588 w 4806564"/>
                <a:gd name="connsiteY25" fmla="*/ 469047 h 489367"/>
                <a:gd name="connsiteX26" fmla="*/ 4806564 w 4806564"/>
                <a:gd name="connsiteY26" fmla="*/ 465072 h 489367"/>
                <a:gd name="connsiteX27" fmla="*/ 4806564 w 4806564"/>
                <a:gd name="connsiteY27" fmla="*/ 465072 h 48936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26" fmla="*/ 4806564 w 4806564"/>
                <a:gd name="connsiteY26" fmla="*/ 465072 h 493337"/>
                <a:gd name="connsiteX0" fmla="*/ 0 w 4806564"/>
                <a:gd name="connsiteY0" fmla="*/ 469047 h 493337"/>
                <a:gd name="connsiteX1" fmla="*/ 170954 w 4806564"/>
                <a:gd name="connsiteY1" fmla="*/ 11847 h 493337"/>
                <a:gd name="connsiteX2" fmla="*/ 345882 w 4806564"/>
                <a:gd name="connsiteY2" fmla="*/ 473023 h 493337"/>
                <a:gd name="connsiteX3" fmla="*/ 516835 w 4806564"/>
                <a:gd name="connsiteY3" fmla="*/ 11847 h 493337"/>
                <a:gd name="connsiteX4" fmla="*/ 691764 w 4806564"/>
                <a:gd name="connsiteY4" fmla="*/ 465072 h 493337"/>
                <a:gd name="connsiteX5" fmla="*/ 862717 w 4806564"/>
                <a:gd name="connsiteY5" fmla="*/ 11847 h 493337"/>
                <a:gd name="connsiteX6" fmla="*/ 1029694 w 4806564"/>
                <a:gd name="connsiteY6" fmla="*/ 473023 h 493337"/>
                <a:gd name="connsiteX7" fmla="*/ 1288179 w 4806564"/>
                <a:gd name="connsiteY7" fmla="*/ 15951 h 493337"/>
                <a:gd name="connsiteX8" fmla="*/ 1482919 w 4806564"/>
                <a:gd name="connsiteY8" fmla="*/ 469047 h 493337"/>
                <a:gd name="connsiteX9" fmla="*/ 1657847 w 4806564"/>
                <a:gd name="connsiteY9" fmla="*/ 11847 h 493337"/>
                <a:gd name="connsiteX10" fmla="*/ 1824825 w 4806564"/>
                <a:gd name="connsiteY10" fmla="*/ 469047 h 493337"/>
                <a:gd name="connsiteX11" fmla="*/ 1995778 w 4806564"/>
                <a:gd name="connsiteY11" fmla="*/ 19799 h 493337"/>
                <a:gd name="connsiteX12" fmla="*/ 2174682 w 4806564"/>
                <a:gd name="connsiteY12" fmla="*/ 469047 h 493337"/>
                <a:gd name="connsiteX13" fmla="*/ 2341660 w 4806564"/>
                <a:gd name="connsiteY13" fmla="*/ 15823 h 493337"/>
                <a:gd name="connsiteX14" fmla="*/ 2552638 w 4806564"/>
                <a:gd name="connsiteY14" fmla="*/ 489357 h 493337"/>
                <a:gd name="connsiteX15" fmla="*/ 2751294 w 4806564"/>
                <a:gd name="connsiteY15" fmla="*/ 46 h 493337"/>
                <a:gd name="connsiteX16" fmla="*/ 2965991 w 4806564"/>
                <a:gd name="connsiteY16" fmla="*/ 457330 h 493337"/>
                <a:gd name="connsiteX17" fmla="*/ 3156832 w 4806564"/>
                <a:gd name="connsiteY17" fmla="*/ 46 h 493337"/>
                <a:gd name="connsiteX18" fmla="*/ 3375504 w 4806564"/>
                <a:gd name="connsiteY18" fmla="*/ 469259 h 493337"/>
                <a:gd name="connsiteX19" fmla="*/ 3597966 w 4806564"/>
                <a:gd name="connsiteY19" fmla="*/ 19799 h 493337"/>
                <a:gd name="connsiteX20" fmla="*/ 3772894 w 4806564"/>
                <a:gd name="connsiteY20" fmla="*/ 473023 h 493337"/>
                <a:gd name="connsiteX21" fmla="*/ 4011641 w 4806564"/>
                <a:gd name="connsiteY21" fmla="*/ 19927 h 493337"/>
                <a:gd name="connsiteX22" fmla="*/ 4218387 w 4806564"/>
                <a:gd name="connsiteY22" fmla="*/ 457206 h 493337"/>
                <a:gd name="connsiteX23" fmla="*/ 4802588 w 4806564"/>
                <a:gd name="connsiteY23" fmla="*/ 469047 h 493337"/>
                <a:gd name="connsiteX24" fmla="*/ 4802588 w 4806564"/>
                <a:gd name="connsiteY24" fmla="*/ 469047 h 493337"/>
                <a:gd name="connsiteX25" fmla="*/ 4806564 w 4806564"/>
                <a:gd name="connsiteY25" fmla="*/ 465072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24" fmla="*/ 4802588 w 4802588"/>
                <a:gd name="connsiteY24" fmla="*/ 469047 h 493337"/>
                <a:gd name="connsiteX0" fmla="*/ 0 w 4802588"/>
                <a:gd name="connsiteY0" fmla="*/ 469047 h 493337"/>
                <a:gd name="connsiteX1" fmla="*/ 170954 w 4802588"/>
                <a:gd name="connsiteY1" fmla="*/ 11847 h 493337"/>
                <a:gd name="connsiteX2" fmla="*/ 345882 w 4802588"/>
                <a:gd name="connsiteY2" fmla="*/ 473023 h 493337"/>
                <a:gd name="connsiteX3" fmla="*/ 516835 w 4802588"/>
                <a:gd name="connsiteY3" fmla="*/ 11847 h 493337"/>
                <a:gd name="connsiteX4" fmla="*/ 691764 w 4802588"/>
                <a:gd name="connsiteY4" fmla="*/ 465072 h 493337"/>
                <a:gd name="connsiteX5" fmla="*/ 862717 w 4802588"/>
                <a:gd name="connsiteY5" fmla="*/ 11847 h 493337"/>
                <a:gd name="connsiteX6" fmla="*/ 1029694 w 4802588"/>
                <a:gd name="connsiteY6" fmla="*/ 473023 h 493337"/>
                <a:gd name="connsiteX7" fmla="*/ 1288179 w 4802588"/>
                <a:gd name="connsiteY7" fmla="*/ 15951 h 493337"/>
                <a:gd name="connsiteX8" fmla="*/ 1482919 w 4802588"/>
                <a:gd name="connsiteY8" fmla="*/ 469047 h 493337"/>
                <a:gd name="connsiteX9" fmla="*/ 1657847 w 4802588"/>
                <a:gd name="connsiteY9" fmla="*/ 11847 h 493337"/>
                <a:gd name="connsiteX10" fmla="*/ 1824825 w 4802588"/>
                <a:gd name="connsiteY10" fmla="*/ 469047 h 493337"/>
                <a:gd name="connsiteX11" fmla="*/ 1995778 w 4802588"/>
                <a:gd name="connsiteY11" fmla="*/ 19799 h 493337"/>
                <a:gd name="connsiteX12" fmla="*/ 2174682 w 4802588"/>
                <a:gd name="connsiteY12" fmla="*/ 469047 h 493337"/>
                <a:gd name="connsiteX13" fmla="*/ 2341660 w 4802588"/>
                <a:gd name="connsiteY13" fmla="*/ 15823 h 493337"/>
                <a:gd name="connsiteX14" fmla="*/ 2552638 w 4802588"/>
                <a:gd name="connsiteY14" fmla="*/ 489357 h 493337"/>
                <a:gd name="connsiteX15" fmla="*/ 2751294 w 4802588"/>
                <a:gd name="connsiteY15" fmla="*/ 46 h 493337"/>
                <a:gd name="connsiteX16" fmla="*/ 2965991 w 4802588"/>
                <a:gd name="connsiteY16" fmla="*/ 457330 h 493337"/>
                <a:gd name="connsiteX17" fmla="*/ 3156832 w 4802588"/>
                <a:gd name="connsiteY17" fmla="*/ 46 h 493337"/>
                <a:gd name="connsiteX18" fmla="*/ 3375504 w 4802588"/>
                <a:gd name="connsiteY18" fmla="*/ 469259 h 493337"/>
                <a:gd name="connsiteX19" fmla="*/ 3597966 w 4802588"/>
                <a:gd name="connsiteY19" fmla="*/ 19799 h 493337"/>
                <a:gd name="connsiteX20" fmla="*/ 3772894 w 4802588"/>
                <a:gd name="connsiteY20" fmla="*/ 473023 h 493337"/>
                <a:gd name="connsiteX21" fmla="*/ 4011641 w 4802588"/>
                <a:gd name="connsiteY21" fmla="*/ 19927 h 493337"/>
                <a:gd name="connsiteX22" fmla="*/ 4218387 w 4802588"/>
                <a:gd name="connsiteY22" fmla="*/ 457206 h 493337"/>
                <a:gd name="connsiteX23" fmla="*/ 4802588 w 4802588"/>
                <a:gd name="connsiteY23" fmla="*/ 469047 h 493337"/>
                <a:gd name="connsiteX0" fmla="*/ 0 w 4218387"/>
                <a:gd name="connsiteY0" fmla="*/ 469047 h 489367"/>
                <a:gd name="connsiteX1" fmla="*/ 170954 w 4218387"/>
                <a:gd name="connsiteY1" fmla="*/ 11847 h 489367"/>
                <a:gd name="connsiteX2" fmla="*/ 345882 w 4218387"/>
                <a:gd name="connsiteY2" fmla="*/ 473023 h 489367"/>
                <a:gd name="connsiteX3" fmla="*/ 516835 w 4218387"/>
                <a:gd name="connsiteY3" fmla="*/ 11847 h 489367"/>
                <a:gd name="connsiteX4" fmla="*/ 691764 w 4218387"/>
                <a:gd name="connsiteY4" fmla="*/ 465072 h 489367"/>
                <a:gd name="connsiteX5" fmla="*/ 862717 w 4218387"/>
                <a:gd name="connsiteY5" fmla="*/ 11847 h 489367"/>
                <a:gd name="connsiteX6" fmla="*/ 1029694 w 4218387"/>
                <a:gd name="connsiteY6" fmla="*/ 473023 h 489367"/>
                <a:gd name="connsiteX7" fmla="*/ 1288179 w 4218387"/>
                <a:gd name="connsiteY7" fmla="*/ 15951 h 489367"/>
                <a:gd name="connsiteX8" fmla="*/ 1482919 w 4218387"/>
                <a:gd name="connsiteY8" fmla="*/ 469047 h 489367"/>
                <a:gd name="connsiteX9" fmla="*/ 1657847 w 4218387"/>
                <a:gd name="connsiteY9" fmla="*/ 11847 h 489367"/>
                <a:gd name="connsiteX10" fmla="*/ 1824825 w 4218387"/>
                <a:gd name="connsiteY10" fmla="*/ 469047 h 489367"/>
                <a:gd name="connsiteX11" fmla="*/ 1995778 w 4218387"/>
                <a:gd name="connsiteY11" fmla="*/ 19799 h 489367"/>
                <a:gd name="connsiteX12" fmla="*/ 2174682 w 4218387"/>
                <a:gd name="connsiteY12" fmla="*/ 469047 h 489367"/>
                <a:gd name="connsiteX13" fmla="*/ 2341660 w 4218387"/>
                <a:gd name="connsiteY13" fmla="*/ 15823 h 489367"/>
                <a:gd name="connsiteX14" fmla="*/ 2552638 w 4218387"/>
                <a:gd name="connsiteY14" fmla="*/ 489357 h 489367"/>
                <a:gd name="connsiteX15" fmla="*/ 2751294 w 4218387"/>
                <a:gd name="connsiteY15" fmla="*/ 46 h 489367"/>
                <a:gd name="connsiteX16" fmla="*/ 2965991 w 4218387"/>
                <a:gd name="connsiteY16" fmla="*/ 457330 h 489367"/>
                <a:gd name="connsiteX17" fmla="*/ 3156832 w 4218387"/>
                <a:gd name="connsiteY17" fmla="*/ 46 h 489367"/>
                <a:gd name="connsiteX18" fmla="*/ 3375504 w 4218387"/>
                <a:gd name="connsiteY18" fmla="*/ 469259 h 489367"/>
                <a:gd name="connsiteX19" fmla="*/ 3597966 w 4218387"/>
                <a:gd name="connsiteY19" fmla="*/ 19799 h 489367"/>
                <a:gd name="connsiteX20" fmla="*/ 3772894 w 4218387"/>
                <a:gd name="connsiteY20" fmla="*/ 473023 h 489367"/>
                <a:gd name="connsiteX21" fmla="*/ 4011641 w 4218387"/>
                <a:gd name="connsiteY21" fmla="*/ 19927 h 489367"/>
                <a:gd name="connsiteX22" fmla="*/ 4218387 w 4218387"/>
                <a:gd name="connsiteY22" fmla="*/ 457206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90172"/>
                <a:gd name="connsiteY0" fmla="*/ 469047 h 489367"/>
                <a:gd name="connsiteX1" fmla="*/ 170954 w 4290172"/>
                <a:gd name="connsiteY1" fmla="*/ 11847 h 489367"/>
                <a:gd name="connsiteX2" fmla="*/ 345882 w 4290172"/>
                <a:gd name="connsiteY2" fmla="*/ 473023 h 489367"/>
                <a:gd name="connsiteX3" fmla="*/ 516835 w 4290172"/>
                <a:gd name="connsiteY3" fmla="*/ 11847 h 489367"/>
                <a:gd name="connsiteX4" fmla="*/ 691764 w 4290172"/>
                <a:gd name="connsiteY4" fmla="*/ 465072 h 489367"/>
                <a:gd name="connsiteX5" fmla="*/ 862717 w 4290172"/>
                <a:gd name="connsiteY5" fmla="*/ 11847 h 489367"/>
                <a:gd name="connsiteX6" fmla="*/ 1029694 w 4290172"/>
                <a:gd name="connsiteY6" fmla="*/ 473023 h 489367"/>
                <a:gd name="connsiteX7" fmla="*/ 1288179 w 4290172"/>
                <a:gd name="connsiteY7" fmla="*/ 15951 h 489367"/>
                <a:gd name="connsiteX8" fmla="*/ 1482919 w 4290172"/>
                <a:gd name="connsiteY8" fmla="*/ 469047 h 489367"/>
                <a:gd name="connsiteX9" fmla="*/ 1657847 w 4290172"/>
                <a:gd name="connsiteY9" fmla="*/ 11847 h 489367"/>
                <a:gd name="connsiteX10" fmla="*/ 1824825 w 4290172"/>
                <a:gd name="connsiteY10" fmla="*/ 469047 h 489367"/>
                <a:gd name="connsiteX11" fmla="*/ 1995778 w 4290172"/>
                <a:gd name="connsiteY11" fmla="*/ 19799 h 489367"/>
                <a:gd name="connsiteX12" fmla="*/ 2174682 w 4290172"/>
                <a:gd name="connsiteY12" fmla="*/ 469047 h 489367"/>
                <a:gd name="connsiteX13" fmla="*/ 2341660 w 4290172"/>
                <a:gd name="connsiteY13" fmla="*/ 15823 h 489367"/>
                <a:gd name="connsiteX14" fmla="*/ 2552638 w 4290172"/>
                <a:gd name="connsiteY14" fmla="*/ 489357 h 489367"/>
                <a:gd name="connsiteX15" fmla="*/ 2751294 w 4290172"/>
                <a:gd name="connsiteY15" fmla="*/ 46 h 489367"/>
                <a:gd name="connsiteX16" fmla="*/ 2965991 w 4290172"/>
                <a:gd name="connsiteY16" fmla="*/ 457330 h 489367"/>
                <a:gd name="connsiteX17" fmla="*/ 3156832 w 4290172"/>
                <a:gd name="connsiteY17" fmla="*/ 46 h 489367"/>
                <a:gd name="connsiteX18" fmla="*/ 3375504 w 4290172"/>
                <a:gd name="connsiteY18" fmla="*/ 469259 h 489367"/>
                <a:gd name="connsiteX19" fmla="*/ 3597966 w 4290172"/>
                <a:gd name="connsiteY19" fmla="*/ 19799 h 489367"/>
                <a:gd name="connsiteX20" fmla="*/ 3772894 w 4290172"/>
                <a:gd name="connsiteY20" fmla="*/ 473023 h 489367"/>
                <a:gd name="connsiteX21" fmla="*/ 4011641 w 4290172"/>
                <a:gd name="connsiteY21" fmla="*/ 19927 h 489367"/>
                <a:gd name="connsiteX22" fmla="*/ 4290172 w 4290172"/>
                <a:gd name="connsiteY22" fmla="*/ 457291 h 489367"/>
                <a:gd name="connsiteX0" fmla="*/ 0 w 4234733"/>
                <a:gd name="connsiteY0" fmla="*/ 469047 h 489367"/>
                <a:gd name="connsiteX1" fmla="*/ 170954 w 4234733"/>
                <a:gd name="connsiteY1" fmla="*/ 11847 h 489367"/>
                <a:gd name="connsiteX2" fmla="*/ 345882 w 4234733"/>
                <a:gd name="connsiteY2" fmla="*/ 473023 h 489367"/>
                <a:gd name="connsiteX3" fmla="*/ 516835 w 4234733"/>
                <a:gd name="connsiteY3" fmla="*/ 11847 h 489367"/>
                <a:gd name="connsiteX4" fmla="*/ 691764 w 4234733"/>
                <a:gd name="connsiteY4" fmla="*/ 465072 h 489367"/>
                <a:gd name="connsiteX5" fmla="*/ 862717 w 4234733"/>
                <a:gd name="connsiteY5" fmla="*/ 11847 h 489367"/>
                <a:gd name="connsiteX6" fmla="*/ 1029694 w 4234733"/>
                <a:gd name="connsiteY6" fmla="*/ 473023 h 489367"/>
                <a:gd name="connsiteX7" fmla="*/ 1288179 w 4234733"/>
                <a:gd name="connsiteY7" fmla="*/ 15951 h 489367"/>
                <a:gd name="connsiteX8" fmla="*/ 1482919 w 4234733"/>
                <a:gd name="connsiteY8" fmla="*/ 469047 h 489367"/>
                <a:gd name="connsiteX9" fmla="*/ 1657847 w 4234733"/>
                <a:gd name="connsiteY9" fmla="*/ 11847 h 489367"/>
                <a:gd name="connsiteX10" fmla="*/ 1824825 w 4234733"/>
                <a:gd name="connsiteY10" fmla="*/ 469047 h 489367"/>
                <a:gd name="connsiteX11" fmla="*/ 1995778 w 4234733"/>
                <a:gd name="connsiteY11" fmla="*/ 19799 h 489367"/>
                <a:gd name="connsiteX12" fmla="*/ 2174682 w 4234733"/>
                <a:gd name="connsiteY12" fmla="*/ 469047 h 489367"/>
                <a:gd name="connsiteX13" fmla="*/ 2341660 w 4234733"/>
                <a:gd name="connsiteY13" fmla="*/ 15823 h 489367"/>
                <a:gd name="connsiteX14" fmla="*/ 2552638 w 4234733"/>
                <a:gd name="connsiteY14" fmla="*/ 489357 h 489367"/>
                <a:gd name="connsiteX15" fmla="*/ 2751294 w 4234733"/>
                <a:gd name="connsiteY15" fmla="*/ 46 h 489367"/>
                <a:gd name="connsiteX16" fmla="*/ 2965991 w 4234733"/>
                <a:gd name="connsiteY16" fmla="*/ 457330 h 489367"/>
                <a:gd name="connsiteX17" fmla="*/ 3156832 w 4234733"/>
                <a:gd name="connsiteY17" fmla="*/ 46 h 489367"/>
                <a:gd name="connsiteX18" fmla="*/ 3375504 w 4234733"/>
                <a:gd name="connsiteY18" fmla="*/ 469259 h 489367"/>
                <a:gd name="connsiteX19" fmla="*/ 3597966 w 4234733"/>
                <a:gd name="connsiteY19" fmla="*/ 19799 h 489367"/>
                <a:gd name="connsiteX20" fmla="*/ 3772894 w 4234733"/>
                <a:gd name="connsiteY20" fmla="*/ 473023 h 489367"/>
                <a:gd name="connsiteX21" fmla="*/ 4011641 w 4234733"/>
                <a:gd name="connsiteY21" fmla="*/ 19927 h 489367"/>
                <a:gd name="connsiteX22" fmla="*/ 4234733 w 4234733"/>
                <a:gd name="connsiteY22" fmla="*/ 457376 h 489367"/>
                <a:gd name="connsiteX0" fmla="*/ 0 w 4211098"/>
                <a:gd name="connsiteY0" fmla="*/ 469047 h 489367"/>
                <a:gd name="connsiteX1" fmla="*/ 170954 w 4211098"/>
                <a:gd name="connsiteY1" fmla="*/ 11847 h 489367"/>
                <a:gd name="connsiteX2" fmla="*/ 345882 w 4211098"/>
                <a:gd name="connsiteY2" fmla="*/ 473023 h 489367"/>
                <a:gd name="connsiteX3" fmla="*/ 516835 w 4211098"/>
                <a:gd name="connsiteY3" fmla="*/ 11847 h 489367"/>
                <a:gd name="connsiteX4" fmla="*/ 691764 w 4211098"/>
                <a:gd name="connsiteY4" fmla="*/ 465072 h 489367"/>
                <a:gd name="connsiteX5" fmla="*/ 862717 w 4211098"/>
                <a:gd name="connsiteY5" fmla="*/ 11847 h 489367"/>
                <a:gd name="connsiteX6" fmla="*/ 1029694 w 4211098"/>
                <a:gd name="connsiteY6" fmla="*/ 473023 h 489367"/>
                <a:gd name="connsiteX7" fmla="*/ 1288179 w 4211098"/>
                <a:gd name="connsiteY7" fmla="*/ 15951 h 489367"/>
                <a:gd name="connsiteX8" fmla="*/ 1482919 w 4211098"/>
                <a:gd name="connsiteY8" fmla="*/ 469047 h 489367"/>
                <a:gd name="connsiteX9" fmla="*/ 1657847 w 4211098"/>
                <a:gd name="connsiteY9" fmla="*/ 11847 h 489367"/>
                <a:gd name="connsiteX10" fmla="*/ 1824825 w 4211098"/>
                <a:gd name="connsiteY10" fmla="*/ 469047 h 489367"/>
                <a:gd name="connsiteX11" fmla="*/ 1995778 w 4211098"/>
                <a:gd name="connsiteY11" fmla="*/ 19799 h 489367"/>
                <a:gd name="connsiteX12" fmla="*/ 2174682 w 4211098"/>
                <a:gd name="connsiteY12" fmla="*/ 469047 h 489367"/>
                <a:gd name="connsiteX13" fmla="*/ 2341660 w 4211098"/>
                <a:gd name="connsiteY13" fmla="*/ 15823 h 489367"/>
                <a:gd name="connsiteX14" fmla="*/ 2552638 w 4211098"/>
                <a:gd name="connsiteY14" fmla="*/ 489357 h 489367"/>
                <a:gd name="connsiteX15" fmla="*/ 2751294 w 4211098"/>
                <a:gd name="connsiteY15" fmla="*/ 46 h 489367"/>
                <a:gd name="connsiteX16" fmla="*/ 2965991 w 4211098"/>
                <a:gd name="connsiteY16" fmla="*/ 457330 h 489367"/>
                <a:gd name="connsiteX17" fmla="*/ 3156832 w 4211098"/>
                <a:gd name="connsiteY17" fmla="*/ 46 h 489367"/>
                <a:gd name="connsiteX18" fmla="*/ 3375504 w 4211098"/>
                <a:gd name="connsiteY18" fmla="*/ 469259 h 489367"/>
                <a:gd name="connsiteX19" fmla="*/ 3597966 w 4211098"/>
                <a:gd name="connsiteY19" fmla="*/ 19799 h 489367"/>
                <a:gd name="connsiteX20" fmla="*/ 3772894 w 4211098"/>
                <a:gd name="connsiteY20" fmla="*/ 473023 h 489367"/>
                <a:gd name="connsiteX21" fmla="*/ 4011641 w 4211098"/>
                <a:gd name="connsiteY21" fmla="*/ 19927 h 489367"/>
                <a:gd name="connsiteX22" fmla="*/ 4211098 w 4211098"/>
                <a:gd name="connsiteY22" fmla="*/ 457461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29694 w 4179509"/>
                <a:gd name="connsiteY6" fmla="*/ 473023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61554 w 4179509"/>
                <a:gd name="connsiteY6" fmla="*/ 465157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179509"/>
                <a:gd name="connsiteY0" fmla="*/ 469047 h 489367"/>
                <a:gd name="connsiteX1" fmla="*/ 170954 w 4179509"/>
                <a:gd name="connsiteY1" fmla="*/ 11847 h 489367"/>
                <a:gd name="connsiteX2" fmla="*/ 345882 w 4179509"/>
                <a:gd name="connsiteY2" fmla="*/ 473023 h 489367"/>
                <a:gd name="connsiteX3" fmla="*/ 516835 w 4179509"/>
                <a:gd name="connsiteY3" fmla="*/ 11847 h 489367"/>
                <a:gd name="connsiteX4" fmla="*/ 691764 w 4179509"/>
                <a:gd name="connsiteY4" fmla="*/ 465072 h 489367"/>
                <a:gd name="connsiteX5" fmla="*/ 862717 w 4179509"/>
                <a:gd name="connsiteY5" fmla="*/ 11847 h 489367"/>
                <a:gd name="connsiteX6" fmla="*/ 1093417 w 4179509"/>
                <a:gd name="connsiteY6" fmla="*/ 465244 h 489367"/>
                <a:gd name="connsiteX7" fmla="*/ 1288179 w 4179509"/>
                <a:gd name="connsiteY7" fmla="*/ 15951 h 489367"/>
                <a:gd name="connsiteX8" fmla="*/ 1482919 w 4179509"/>
                <a:gd name="connsiteY8" fmla="*/ 469047 h 489367"/>
                <a:gd name="connsiteX9" fmla="*/ 1657847 w 4179509"/>
                <a:gd name="connsiteY9" fmla="*/ 11847 h 489367"/>
                <a:gd name="connsiteX10" fmla="*/ 1824825 w 4179509"/>
                <a:gd name="connsiteY10" fmla="*/ 469047 h 489367"/>
                <a:gd name="connsiteX11" fmla="*/ 1995778 w 4179509"/>
                <a:gd name="connsiteY11" fmla="*/ 19799 h 489367"/>
                <a:gd name="connsiteX12" fmla="*/ 2174682 w 4179509"/>
                <a:gd name="connsiteY12" fmla="*/ 469047 h 489367"/>
                <a:gd name="connsiteX13" fmla="*/ 2341660 w 4179509"/>
                <a:gd name="connsiteY13" fmla="*/ 15823 h 489367"/>
                <a:gd name="connsiteX14" fmla="*/ 2552638 w 4179509"/>
                <a:gd name="connsiteY14" fmla="*/ 489357 h 489367"/>
                <a:gd name="connsiteX15" fmla="*/ 2751294 w 4179509"/>
                <a:gd name="connsiteY15" fmla="*/ 46 h 489367"/>
                <a:gd name="connsiteX16" fmla="*/ 2965991 w 4179509"/>
                <a:gd name="connsiteY16" fmla="*/ 457330 h 489367"/>
                <a:gd name="connsiteX17" fmla="*/ 3156832 w 4179509"/>
                <a:gd name="connsiteY17" fmla="*/ 46 h 489367"/>
                <a:gd name="connsiteX18" fmla="*/ 3375504 w 4179509"/>
                <a:gd name="connsiteY18" fmla="*/ 469259 h 489367"/>
                <a:gd name="connsiteX19" fmla="*/ 3597966 w 4179509"/>
                <a:gd name="connsiteY19" fmla="*/ 19799 h 489367"/>
                <a:gd name="connsiteX20" fmla="*/ 3772894 w 4179509"/>
                <a:gd name="connsiteY20" fmla="*/ 473023 h 489367"/>
                <a:gd name="connsiteX21" fmla="*/ 4011641 w 4179509"/>
                <a:gd name="connsiteY21" fmla="*/ 19927 h 489367"/>
                <a:gd name="connsiteX22" fmla="*/ 4179509 w 4179509"/>
                <a:gd name="connsiteY22" fmla="*/ 457546 h 489367"/>
                <a:gd name="connsiteX0" fmla="*/ 0 w 4011641"/>
                <a:gd name="connsiteY0" fmla="*/ 469047 h 489367"/>
                <a:gd name="connsiteX1" fmla="*/ 170954 w 4011641"/>
                <a:gd name="connsiteY1" fmla="*/ 11847 h 489367"/>
                <a:gd name="connsiteX2" fmla="*/ 345882 w 4011641"/>
                <a:gd name="connsiteY2" fmla="*/ 473023 h 489367"/>
                <a:gd name="connsiteX3" fmla="*/ 516835 w 4011641"/>
                <a:gd name="connsiteY3" fmla="*/ 11847 h 489367"/>
                <a:gd name="connsiteX4" fmla="*/ 691764 w 4011641"/>
                <a:gd name="connsiteY4" fmla="*/ 465072 h 489367"/>
                <a:gd name="connsiteX5" fmla="*/ 862717 w 4011641"/>
                <a:gd name="connsiteY5" fmla="*/ 11847 h 489367"/>
                <a:gd name="connsiteX6" fmla="*/ 1093417 w 4011641"/>
                <a:gd name="connsiteY6" fmla="*/ 465244 h 489367"/>
                <a:gd name="connsiteX7" fmla="*/ 1288179 w 4011641"/>
                <a:gd name="connsiteY7" fmla="*/ 15951 h 489367"/>
                <a:gd name="connsiteX8" fmla="*/ 1482919 w 4011641"/>
                <a:gd name="connsiteY8" fmla="*/ 469047 h 489367"/>
                <a:gd name="connsiteX9" fmla="*/ 1657847 w 4011641"/>
                <a:gd name="connsiteY9" fmla="*/ 11847 h 489367"/>
                <a:gd name="connsiteX10" fmla="*/ 1824825 w 4011641"/>
                <a:gd name="connsiteY10" fmla="*/ 469047 h 489367"/>
                <a:gd name="connsiteX11" fmla="*/ 1995778 w 4011641"/>
                <a:gd name="connsiteY11" fmla="*/ 19799 h 489367"/>
                <a:gd name="connsiteX12" fmla="*/ 2174682 w 4011641"/>
                <a:gd name="connsiteY12" fmla="*/ 469047 h 489367"/>
                <a:gd name="connsiteX13" fmla="*/ 2341660 w 4011641"/>
                <a:gd name="connsiteY13" fmla="*/ 15823 h 489367"/>
                <a:gd name="connsiteX14" fmla="*/ 2552638 w 4011641"/>
                <a:gd name="connsiteY14" fmla="*/ 489357 h 489367"/>
                <a:gd name="connsiteX15" fmla="*/ 2751294 w 4011641"/>
                <a:gd name="connsiteY15" fmla="*/ 46 h 489367"/>
                <a:gd name="connsiteX16" fmla="*/ 2965991 w 4011641"/>
                <a:gd name="connsiteY16" fmla="*/ 457330 h 489367"/>
                <a:gd name="connsiteX17" fmla="*/ 3156832 w 4011641"/>
                <a:gd name="connsiteY17" fmla="*/ 46 h 489367"/>
                <a:gd name="connsiteX18" fmla="*/ 3375504 w 4011641"/>
                <a:gd name="connsiteY18" fmla="*/ 469259 h 489367"/>
                <a:gd name="connsiteX19" fmla="*/ 3597966 w 4011641"/>
                <a:gd name="connsiteY19" fmla="*/ 19799 h 489367"/>
                <a:gd name="connsiteX20" fmla="*/ 3772894 w 4011641"/>
                <a:gd name="connsiteY20" fmla="*/ 473023 h 489367"/>
                <a:gd name="connsiteX21" fmla="*/ 4011641 w 4011641"/>
                <a:gd name="connsiteY21" fmla="*/ 19927 h 489367"/>
                <a:gd name="connsiteX0" fmla="*/ 0 w 3772894"/>
                <a:gd name="connsiteY0" fmla="*/ 469047 h 489367"/>
                <a:gd name="connsiteX1" fmla="*/ 170954 w 3772894"/>
                <a:gd name="connsiteY1" fmla="*/ 11847 h 489367"/>
                <a:gd name="connsiteX2" fmla="*/ 345882 w 3772894"/>
                <a:gd name="connsiteY2" fmla="*/ 473023 h 489367"/>
                <a:gd name="connsiteX3" fmla="*/ 516835 w 3772894"/>
                <a:gd name="connsiteY3" fmla="*/ 11847 h 489367"/>
                <a:gd name="connsiteX4" fmla="*/ 691764 w 3772894"/>
                <a:gd name="connsiteY4" fmla="*/ 465072 h 489367"/>
                <a:gd name="connsiteX5" fmla="*/ 862717 w 3772894"/>
                <a:gd name="connsiteY5" fmla="*/ 11847 h 489367"/>
                <a:gd name="connsiteX6" fmla="*/ 1093417 w 3772894"/>
                <a:gd name="connsiteY6" fmla="*/ 465244 h 489367"/>
                <a:gd name="connsiteX7" fmla="*/ 1288179 w 3772894"/>
                <a:gd name="connsiteY7" fmla="*/ 15951 h 489367"/>
                <a:gd name="connsiteX8" fmla="*/ 1482919 w 3772894"/>
                <a:gd name="connsiteY8" fmla="*/ 469047 h 489367"/>
                <a:gd name="connsiteX9" fmla="*/ 1657847 w 3772894"/>
                <a:gd name="connsiteY9" fmla="*/ 11847 h 489367"/>
                <a:gd name="connsiteX10" fmla="*/ 1824825 w 3772894"/>
                <a:gd name="connsiteY10" fmla="*/ 469047 h 489367"/>
                <a:gd name="connsiteX11" fmla="*/ 1995778 w 3772894"/>
                <a:gd name="connsiteY11" fmla="*/ 19799 h 489367"/>
                <a:gd name="connsiteX12" fmla="*/ 2174682 w 3772894"/>
                <a:gd name="connsiteY12" fmla="*/ 469047 h 489367"/>
                <a:gd name="connsiteX13" fmla="*/ 2341660 w 3772894"/>
                <a:gd name="connsiteY13" fmla="*/ 15823 h 489367"/>
                <a:gd name="connsiteX14" fmla="*/ 2552638 w 3772894"/>
                <a:gd name="connsiteY14" fmla="*/ 489357 h 489367"/>
                <a:gd name="connsiteX15" fmla="*/ 2751294 w 3772894"/>
                <a:gd name="connsiteY15" fmla="*/ 46 h 489367"/>
                <a:gd name="connsiteX16" fmla="*/ 2965991 w 3772894"/>
                <a:gd name="connsiteY16" fmla="*/ 457330 h 489367"/>
                <a:gd name="connsiteX17" fmla="*/ 3156832 w 3772894"/>
                <a:gd name="connsiteY17" fmla="*/ 46 h 489367"/>
                <a:gd name="connsiteX18" fmla="*/ 3375504 w 3772894"/>
                <a:gd name="connsiteY18" fmla="*/ 469259 h 489367"/>
                <a:gd name="connsiteX19" fmla="*/ 3597966 w 3772894"/>
                <a:gd name="connsiteY19" fmla="*/ 19799 h 489367"/>
                <a:gd name="connsiteX20" fmla="*/ 3772894 w 3772894"/>
                <a:gd name="connsiteY20" fmla="*/ 473023 h 489367"/>
                <a:gd name="connsiteX0" fmla="*/ 0 w 3597966"/>
                <a:gd name="connsiteY0" fmla="*/ 469047 h 489367"/>
                <a:gd name="connsiteX1" fmla="*/ 170954 w 3597966"/>
                <a:gd name="connsiteY1" fmla="*/ 11847 h 489367"/>
                <a:gd name="connsiteX2" fmla="*/ 345882 w 3597966"/>
                <a:gd name="connsiteY2" fmla="*/ 473023 h 489367"/>
                <a:gd name="connsiteX3" fmla="*/ 516835 w 3597966"/>
                <a:gd name="connsiteY3" fmla="*/ 11847 h 489367"/>
                <a:gd name="connsiteX4" fmla="*/ 691764 w 3597966"/>
                <a:gd name="connsiteY4" fmla="*/ 465072 h 489367"/>
                <a:gd name="connsiteX5" fmla="*/ 862717 w 3597966"/>
                <a:gd name="connsiteY5" fmla="*/ 11847 h 489367"/>
                <a:gd name="connsiteX6" fmla="*/ 1093417 w 3597966"/>
                <a:gd name="connsiteY6" fmla="*/ 465244 h 489367"/>
                <a:gd name="connsiteX7" fmla="*/ 1288179 w 3597966"/>
                <a:gd name="connsiteY7" fmla="*/ 15951 h 489367"/>
                <a:gd name="connsiteX8" fmla="*/ 1482919 w 3597966"/>
                <a:gd name="connsiteY8" fmla="*/ 469047 h 489367"/>
                <a:gd name="connsiteX9" fmla="*/ 1657847 w 3597966"/>
                <a:gd name="connsiteY9" fmla="*/ 11847 h 489367"/>
                <a:gd name="connsiteX10" fmla="*/ 1824825 w 3597966"/>
                <a:gd name="connsiteY10" fmla="*/ 469047 h 489367"/>
                <a:gd name="connsiteX11" fmla="*/ 1995778 w 3597966"/>
                <a:gd name="connsiteY11" fmla="*/ 19799 h 489367"/>
                <a:gd name="connsiteX12" fmla="*/ 2174682 w 3597966"/>
                <a:gd name="connsiteY12" fmla="*/ 469047 h 489367"/>
                <a:gd name="connsiteX13" fmla="*/ 2341660 w 3597966"/>
                <a:gd name="connsiteY13" fmla="*/ 15823 h 489367"/>
                <a:gd name="connsiteX14" fmla="*/ 2552638 w 3597966"/>
                <a:gd name="connsiteY14" fmla="*/ 489357 h 489367"/>
                <a:gd name="connsiteX15" fmla="*/ 2751294 w 3597966"/>
                <a:gd name="connsiteY15" fmla="*/ 46 h 489367"/>
                <a:gd name="connsiteX16" fmla="*/ 2965991 w 3597966"/>
                <a:gd name="connsiteY16" fmla="*/ 457330 h 489367"/>
                <a:gd name="connsiteX17" fmla="*/ 3156832 w 3597966"/>
                <a:gd name="connsiteY17" fmla="*/ 46 h 489367"/>
                <a:gd name="connsiteX18" fmla="*/ 3375504 w 3597966"/>
                <a:gd name="connsiteY18" fmla="*/ 469259 h 489367"/>
                <a:gd name="connsiteX19" fmla="*/ 3597966 w 3597966"/>
                <a:gd name="connsiteY19" fmla="*/ 19799 h 489367"/>
                <a:gd name="connsiteX0" fmla="*/ 0 w 3375504"/>
                <a:gd name="connsiteY0" fmla="*/ 469047 h 489367"/>
                <a:gd name="connsiteX1" fmla="*/ 170954 w 3375504"/>
                <a:gd name="connsiteY1" fmla="*/ 11847 h 489367"/>
                <a:gd name="connsiteX2" fmla="*/ 345882 w 3375504"/>
                <a:gd name="connsiteY2" fmla="*/ 473023 h 489367"/>
                <a:gd name="connsiteX3" fmla="*/ 516835 w 3375504"/>
                <a:gd name="connsiteY3" fmla="*/ 11847 h 489367"/>
                <a:gd name="connsiteX4" fmla="*/ 691764 w 3375504"/>
                <a:gd name="connsiteY4" fmla="*/ 465072 h 489367"/>
                <a:gd name="connsiteX5" fmla="*/ 862717 w 3375504"/>
                <a:gd name="connsiteY5" fmla="*/ 11847 h 489367"/>
                <a:gd name="connsiteX6" fmla="*/ 1093417 w 3375504"/>
                <a:gd name="connsiteY6" fmla="*/ 465244 h 489367"/>
                <a:gd name="connsiteX7" fmla="*/ 1288179 w 3375504"/>
                <a:gd name="connsiteY7" fmla="*/ 15951 h 489367"/>
                <a:gd name="connsiteX8" fmla="*/ 1482919 w 3375504"/>
                <a:gd name="connsiteY8" fmla="*/ 469047 h 489367"/>
                <a:gd name="connsiteX9" fmla="*/ 1657847 w 3375504"/>
                <a:gd name="connsiteY9" fmla="*/ 11847 h 489367"/>
                <a:gd name="connsiteX10" fmla="*/ 1824825 w 3375504"/>
                <a:gd name="connsiteY10" fmla="*/ 469047 h 489367"/>
                <a:gd name="connsiteX11" fmla="*/ 1995778 w 3375504"/>
                <a:gd name="connsiteY11" fmla="*/ 19799 h 489367"/>
                <a:gd name="connsiteX12" fmla="*/ 2174682 w 3375504"/>
                <a:gd name="connsiteY12" fmla="*/ 469047 h 489367"/>
                <a:gd name="connsiteX13" fmla="*/ 2341660 w 3375504"/>
                <a:gd name="connsiteY13" fmla="*/ 15823 h 489367"/>
                <a:gd name="connsiteX14" fmla="*/ 2552638 w 3375504"/>
                <a:gd name="connsiteY14" fmla="*/ 489357 h 489367"/>
                <a:gd name="connsiteX15" fmla="*/ 2751294 w 3375504"/>
                <a:gd name="connsiteY15" fmla="*/ 46 h 489367"/>
                <a:gd name="connsiteX16" fmla="*/ 2965991 w 3375504"/>
                <a:gd name="connsiteY16" fmla="*/ 457330 h 489367"/>
                <a:gd name="connsiteX17" fmla="*/ 3156832 w 3375504"/>
                <a:gd name="connsiteY17" fmla="*/ 46 h 489367"/>
                <a:gd name="connsiteX18" fmla="*/ 3375504 w 3375504"/>
                <a:gd name="connsiteY18" fmla="*/ 469259 h 489367"/>
                <a:gd name="connsiteX0" fmla="*/ 0 w 3156832"/>
                <a:gd name="connsiteY0" fmla="*/ 469047 h 489367"/>
                <a:gd name="connsiteX1" fmla="*/ 170954 w 3156832"/>
                <a:gd name="connsiteY1" fmla="*/ 11847 h 489367"/>
                <a:gd name="connsiteX2" fmla="*/ 345882 w 3156832"/>
                <a:gd name="connsiteY2" fmla="*/ 473023 h 489367"/>
                <a:gd name="connsiteX3" fmla="*/ 516835 w 3156832"/>
                <a:gd name="connsiteY3" fmla="*/ 11847 h 489367"/>
                <a:gd name="connsiteX4" fmla="*/ 691764 w 3156832"/>
                <a:gd name="connsiteY4" fmla="*/ 465072 h 489367"/>
                <a:gd name="connsiteX5" fmla="*/ 862717 w 3156832"/>
                <a:gd name="connsiteY5" fmla="*/ 11847 h 489367"/>
                <a:gd name="connsiteX6" fmla="*/ 1093417 w 3156832"/>
                <a:gd name="connsiteY6" fmla="*/ 465244 h 489367"/>
                <a:gd name="connsiteX7" fmla="*/ 1288179 w 3156832"/>
                <a:gd name="connsiteY7" fmla="*/ 15951 h 489367"/>
                <a:gd name="connsiteX8" fmla="*/ 1482919 w 3156832"/>
                <a:gd name="connsiteY8" fmla="*/ 469047 h 489367"/>
                <a:gd name="connsiteX9" fmla="*/ 1657847 w 3156832"/>
                <a:gd name="connsiteY9" fmla="*/ 11847 h 489367"/>
                <a:gd name="connsiteX10" fmla="*/ 1824825 w 3156832"/>
                <a:gd name="connsiteY10" fmla="*/ 469047 h 489367"/>
                <a:gd name="connsiteX11" fmla="*/ 1995778 w 3156832"/>
                <a:gd name="connsiteY11" fmla="*/ 19799 h 489367"/>
                <a:gd name="connsiteX12" fmla="*/ 2174682 w 3156832"/>
                <a:gd name="connsiteY12" fmla="*/ 469047 h 489367"/>
                <a:gd name="connsiteX13" fmla="*/ 2341660 w 3156832"/>
                <a:gd name="connsiteY13" fmla="*/ 15823 h 489367"/>
                <a:gd name="connsiteX14" fmla="*/ 2552638 w 3156832"/>
                <a:gd name="connsiteY14" fmla="*/ 489357 h 489367"/>
                <a:gd name="connsiteX15" fmla="*/ 2751294 w 3156832"/>
                <a:gd name="connsiteY15" fmla="*/ 46 h 489367"/>
                <a:gd name="connsiteX16" fmla="*/ 2965991 w 3156832"/>
                <a:gd name="connsiteY16" fmla="*/ 457330 h 489367"/>
                <a:gd name="connsiteX17" fmla="*/ 3156832 w 3156832"/>
                <a:gd name="connsiteY17" fmla="*/ 46 h 489367"/>
                <a:gd name="connsiteX0" fmla="*/ 0 w 2965991"/>
                <a:gd name="connsiteY0" fmla="*/ 469047 h 489367"/>
                <a:gd name="connsiteX1" fmla="*/ 170954 w 2965991"/>
                <a:gd name="connsiteY1" fmla="*/ 11847 h 489367"/>
                <a:gd name="connsiteX2" fmla="*/ 345882 w 2965991"/>
                <a:gd name="connsiteY2" fmla="*/ 473023 h 489367"/>
                <a:gd name="connsiteX3" fmla="*/ 516835 w 2965991"/>
                <a:gd name="connsiteY3" fmla="*/ 11847 h 489367"/>
                <a:gd name="connsiteX4" fmla="*/ 691764 w 2965991"/>
                <a:gd name="connsiteY4" fmla="*/ 465072 h 489367"/>
                <a:gd name="connsiteX5" fmla="*/ 862717 w 2965991"/>
                <a:gd name="connsiteY5" fmla="*/ 11847 h 489367"/>
                <a:gd name="connsiteX6" fmla="*/ 1093417 w 2965991"/>
                <a:gd name="connsiteY6" fmla="*/ 465244 h 489367"/>
                <a:gd name="connsiteX7" fmla="*/ 1288179 w 2965991"/>
                <a:gd name="connsiteY7" fmla="*/ 15951 h 489367"/>
                <a:gd name="connsiteX8" fmla="*/ 1482919 w 2965991"/>
                <a:gd name="connsiteY8" fmla="*/ 469047 h 489367"/>
                <a:gd name="connsiteX9" fmla="*/ 1657847 w 2965991"/>
                <a:gd name="connsiteY9" fmla="*/ 11847 h 489367"/>
                <a:gd name="connsiteX10" fmla="*/ 1824825 w 2965991"/>
                <a:gd name="connsiteY10" fmla="*/ 469047 h 489367"/>
                <a:gd name="connsiteX11" fmla="*/ 1995778 w 2965991"/>
                <a:gd name="connsiteY11" fmla="*/ 19799 h 489367"/>
                <a:gd name="connsiteX12" fmla="*/ 2174682 w 2965991"/>
                <a:gd name="connsiteY12" fmla="*/ 469047 h 489367"/>
                <a:gd name="connsiteX13" fmla="*/ 2341660 w 2965991"/>
                <a:gd name="connsiteY13" fmla="*/ 15823 h 489367"/>
                <a:gd name="connsiteX14" fmla="*/ 2552638 w 2965991"/>
                <a:gd name="connsiteY14" fmla="*/ 489357 h 489367"/>
                <a:gd name="connsiteX15" fmla="*/ 2751294 w 2965991"/>
                <a:gd name="connsiteY15" fmla="*/ 46 h 489367"/>
                <a:gd name="connsiteX16" fmla="*/ 2965991 w 2965991"/>
                <a:gd name="connsiteY16" fmla="*/ 457330 h 489367"/>
                <a:gd name="connsiteX0" fmla="*/ 0 w 2751294"/>
                <a:gd name="connsiteY0" fmla="*/ 469001 h 489321"/>
                <a:gd name="connsiteX1" fmla="*/ 170954 w 2751294"/>
                <a:gd name="connsiteY1" fmla="*/ 11801 h 489321"/>
                <a:gd name="connsiteX2" fmla="*/ 345882 w 2751294"/>
                <a:gd name="connsiteY2" fmla="*/ 472977 h 489321"/>
                <a:gd name="connsiteX3" fmla="*/ 516835 w 2751294"/>
                <a:gd name="connsiteY3" fmla="*/ 11801 h 489321"/>
                <a:gd name="connsiteX4" fmla="*/ 691764 w 2751294"/>
                <a:gd name="connsiteY4" fmla="*/ 465026 h 489321"/>
                <a:gd name="connsiteX5" fmla="*/ 862717 w 2751294"/>
                <a:gd name="connsiteY5" fmla="*/ 11801 h 489321"/>
                <a:gd name="connsiteX6" fmla="*/ 1093417 w 2751294"/>
                <a:gd name="connsiteY6" fmla="*/ 465198 h 489321"/>
                <a:gd name="connsiteX7" fmla="*/ 1288179 w 2751294"/>
                <a:gd name="connsiteY7" fmla="*/ 15905 h 489321"/>
                <a:gd name="connsiteX8" fmla="*/ 1482919 w 2751294"/>
                <a:gd name="connsiteY8" fmla="*/ 469001 h 489321"/>
                <a:gd name="connsiteX9" fmla="*/ 1657847 w 2751294"/>
                <a:gd name="connsiteY9" fmla="*/ 11801 h 489321"/>
                <a:gd name="connsiteX10" fmla="*/ 1824825 w 2751294"/>
                <a:gd name="connsiteY10" fmla="*/ 469001 h 489321"/>
                <a:gd name="connsiteX11" fmla="*/ 1995778 w 2751294"/>
                <a:gd name="connsiteY11" fmla="*/ 19753 h 489321"/>
                <a:gd name="connsiteX12" fmla="*/ 2174682 w 2751294"/>
                <a:gd name="connsiteY12" fmla="*/ 469001 h 489321"/>
                <a:gd name="connsiteX13" fmla="*/ 2341660 w 2751294"/>
                <a:gd name="connsiteY13" fmla="*/ 15777 h 489321"/>
                <a:gd name="connsiteX14" fmla="*/ 2552638 w 2751294"/>
                <a:gd name="connsiteY14" fmla="*/ 489311 h 489321"/>
                <a:gd name="connsiteX15" fmla="*/ 2751294 w 2751294"/>
                <a:gd name="connsiteY15" fmla="*/ 0 h 489321"/>
                <a:gd name="connsiteX0" fmla="*/ 0 w 2552638"/>
                <a:gd name="connsiteY0" fmla="*/ 457203 h 477523"/>
                <a:gd name="connsiteX1" fmla="*/ 170954 w 2552638"/>
                <a:gd name="connsiteY1" fmla="*/ 3 h 477523"/>
                <a:gd name="connsiteX2" fmla="*/ 345882 w 2552638"/>
                <a:gd name="connsiteY2" fmla="*/ 461179 h 477523"/>
                <a:gd name="connsiteX3" fmla="*/ 516835 w 2552638"/>
                <a:gd name="connsiteY3" fmla="*/ 3 h 477523"/>
                <a:gd name="connsiteX4" fmla="*/ 691764 w 2552638"/>
                <a:gd name="connsiteY4" fmla="*/ 453228 h 477523"/>
                <a:gd name="connsiteX5" fmla="*/ 862717 w 2552638"/>
                <a:gd name="connsiteY5" fmla="*/ 3 h 477523"/>
                <a:gd name="connsiteX6" fmla="*/ 1093417 w 2552638"/>
                <a:gd name="connsiteY6" fmla="*/ 453400 h 477523"/>
                <a:gd name="connsiteX7" fmla="*/ 1288179 w 2552638"/>
                <a:gd name="connsiteY7" fmla="*/ 4107 h 477523"/>
                <a:gd name="connsiteX8" fmla="*/ 1482919 w 2552638"/>
                <a:gd name="connsiteY8" fmla="*/ 457203 h 477523"/>
                <a:gd name="connsiteX9" fmla="*/ 1657847 w 2552638"/>
                <a:gd name="connsiteY9" fmla="*/ 3 h 477523"/>
                <a:gd name="connsiteX10" fmla="*/ 1824825 w 2552638"/>
                <a:gd name="connsiteY10" fmla="*/ 457203 h 477523"/>
                <a:gd name="connsiteX11" fmla="*/ 1995778 w 2552638"/>
                <a:gd name="connsiteY11" fmla="*/ 7955 h 477523"/>
                <a:gd name="connsiteX12" fmla="*/ 2174682 w 2552638"/>
                <a:gd name="connsiteY12" fmla="*/ 457203 h 477523"/>
                <a:gd name="connsiteX13" fmla="*/ 2341660 w 2552638"/>
                <a:gd name="connsiteY13" fmla="*/ 3979 h 477523"/>
                <a:gd name="connsiteX14" fmla="*/ 2552638 w 2552638"/>
                <a:gd name="connsiteY14" fmla="*/ 477513 h 47752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345882 w 2552638"/>
                <a:gd name="connsiteY2" fmla="*/ 469129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691764 w 2552638"/>
                <a:gd name="connsiteY4" fmla="*/ 461178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516835 w 2552638"/>
                <a:gd name="connsiteY3" fmla="*/ 7953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862717 w 2552638"/>
                <a:gd name="connsiteY5" fmla="*/ 7953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552638"/>
                <a:gd name="connsiteY0" fmla="*/ 465153 h 485473"/>
                <a:gd name="connsiteX1" fmla="*/ 329997 w 2552638"/>
                <a:gd name="connsiteY1" fmla="*/ 1 h 485473"/>
                <a:gd name="connsiteX2" fmla="*/ 584451 w 2552638"/>
                <a:gd name="connsiteY2" fmla="*/ 461264 h 485473"/>
                <a:gd name="connsiteX3" fmla="*/ 763366 w 2552638"/>
                <a:gd name="connsiteY3" fmla="*/ 15907 h 485473"/>
                <a:gd name="connsiteX4" fmla="*/ 993966 w 2552638"/>
                <a:gd name="connsiteY4" fmla="*/ 461264 h 485473"/>
                <a:gd name="connsiteX5" fmla="*/ 1172879 w 2552638"/>
                <a:gd name="connsiteY5" fmla="*/ 15907 h 485473"/>
                <a:gd name="connsiteX6" fmla="*/ 1093417 w 2552638"/>
                <a:gd name="connsiteY6" fmla="*/ 461350 h 485473"/>
                <a:gd name="connsiteX7" fmla="*/ 1288179 w 2552638"/>
                <a:gd name="connsiteY7" fmla="*/ 12057 h 485473"/>
                <a:gd name="connsiteX8" fmla="*/ 1482919 w 2552638"/>
                <a:gd name="connsiteY8" fmla="*/ 465153 h 485473"/>
                <a:gd name="connsiteX9" fmla="*/ 1657847 w 2552638"/>
                <a:gd name="connsiteY9" fmla="*/ 7953 h 485473"/>
                <a:gd name="connsiteX10" fmla="*/ 1824825 w 2552638"/>
                <a:gd name="connsiteY10" fmla="*/ 465153 h 485473"/>
                <a:gd name="connsiteX11" fmla="*/ 1995778 w 2552638"/>
                <a:gd name="connsiteY11" fmla="*/ 15905 h 485473"/>
                <a:gd name="connsiteX12" fmla="*/ 2174682 w 2552638"/>
                <a:gd name="connsiteY12" fmla="*/ 465153 h 485473"/>
                <a:gd name="connsiteX13" fmla="*/ 2341660 w 2552638"/>
                <a:gd name="connsiteY13" fmla="*/ 11929 h 485473"/>
                <a:gd name="connsiteX14" fmla="*/ 2552638 w 2552638"/>
                <a:gd name="connsiteY14" fmla="*/ 485463 h 485473"/>
                <a:gd name="connsiteX0" fmla="*/ 0 w 2872720"/>
                <a:gd name="connsiteY0" fmla="*/ 465153 h 485473"/>
                <a:gd name="connsiteX1" fmla="*/ 329997 w 2872720"/>
                <a:gd name="connsiteY1" fmla="*/ 1 h 485473"/>
                <a:gd name="connsiteX2" fmla="*/ 584451 w 2872720"/>
                <a:gd name="connsiteY2" fmla="*/ 461264 h 485473"/>
                <a:gd name="connsiteX3" fmla="*/ 763366 w 2872720"/>
                <a:gd name="connsiteY3" fmla="*/ 15907 h 485473"/>
                <a:gd name="connsiteX4" fmla="*/ 993966 w 2872720"/>
                <a:gd name="connsiteY4" fmla="*/ 461264 h 485473"/>
                <a:gd name="connsiteX5" fmla="*/ 1172879 w 2872720"/>
                <a:gd name="connsiteY5" fmla="*/ 15907 h 485473"/>
                <a:gd name="connsiteX6" fmla="*/ 1093417 w 2872720"/>
                <a:gd name="connsiteY6" fmla="*/ 461350 h 485473"/>
                <a:gd name="connsiteX7" fmla="*/ 1288179 w 2872720"/>
                <a:gd name="connsiteY7" fmla="*/ 12057 h 485473"/>
                <a:gd name="connsiteX8" fmla="*/ 1482919 w 2872720"/>
                <a:gd name="connsiteY8" fmla="*/ 465153 h 485473"/>
                <a:gd name="connsiteX9" fmla="*/ 1657847 w 2872720"/>
                <a:gd name="connsiteY9" fmla="*/ 7953 h 485473"/>
                <a:gd name="connsiteX10" fmla="*/ 1824825 w 2872720"/>
                <a:gd name="connsiteY10" fmla="*/ 465153 h 485473"/>
                <a:gd name="connsiteX11" fmla="*/ 1995778 w 2872720"/>
                <a:gd name="connsiteY11" fmla="*/ 15905 h 485473"/>
                <a:gd name="connsiteX12" fmla="*/ 2174682 w 2872720"/>
                <a:gd name="connsiteY12" fmla="*/ 465153 h 485473"/>
                <a:gd name="connsiteX13" fmla="*/ 2866595 w 2872720"/>
                <a:gd name="connsiteY13" fmla="*/ 3979 h 485473"/>
                <a:gd name="connsiteX14" fmla="*/ 2552638 w 2872720"/>
                <a:gd name="connsiteY14" fmla="*/ 485463 h 485473"/>
                <a:gd name="connsiteX0" fmla="*/ 0 w 3220715"/>
                <a:gd name="connsiteY0" fmla="*/ 465153 h 465159"/>
                <a:gd name="connsiteX1" fmla="*/ 329997 w 3220715"/>
                <a:gd name="connsiteY1" fmla="*/ 1 h 465159"/>
                <a:gd name="connsiteX2" fmla="*/ 584451 w 3220715"/>
                <a:gd name="connsiteY2" fmla="*/ 461264 h 465159"/>
                <a:gd name="connsiteX3" fmla="*/ 763366 w 3220715"/>
                <a:gd name="connsiteY3" fmla="*/ 15907 h 465159"/>
                <a:gd name="connsiteX4" fmla="*/ 993966 w 3220715"/>
                <a:gd name="connsiteY4" fmla="*/ 461264 h 465159"/>
                <a:gd name="connsiteX5" fmla="*/ 1172879 w 3220715"/>
                <a:gd name="connsiteY5" fmla="*/ 15907 h 465159"/>
                <a:gd name="connsiteX6" fmla="*/ 1093417 w 3220715"/>
                <a:gd name="connsiteY6" fmla="*/ 461350 h 465159"/>
                <a:gd name="connsiteX7" fmla="*/ 1288179 w 3220715"/>
                <a:gd name="connsiteY7" fmla="*/ 12057 h 465159"/>
                <a:gd name="connsiteX8" fmla="*/ 1482919 w 3220715"/>
                <a:gd name="connsiteY8" fmla="*/ 465153 h 465159"/>
                <a:gd name="connsiteX9" fmla="*/ 1657847 w 3220715"/>
                <a:gd name="connsiteY9" fmla="*/ 7953 h 465159"/>
                <a:gd name="connsiteX10" fmla="*/ 1824825 w 3220715"/>
                <a:gd name="connsiteY10" fmla="*/ 465153 h 465159"/>
                <a:gd name="connsiteX11" fmla="*/ 1995778 w 3220715"/>
                <a:gd name="connsiteY11" fmla="*/ 15905 h 465159"/>
                <a:gd name="connsiteX12" fmla="*/ 2174682 w 3220715"/>
                <a:gd name="connsiteY12" fmla="*/ 465153 h 465159"/>
                <a:gd name="connsiteX13" fmla="*/ 2866595 w 3220715"/>
                <a:gd name="connsiteY13" fmla="*/ 3979 h 465159"/>
                <a:gd name="connsiteX14" fmla="*/ 3220715 w 3220715"/>
                <a:gd name="connsiteY14" fmla="*/ 453741 h 465159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1995778 w 3220715"/>
                <a:gd name="connsiteY11" fmla="*/ 15905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1824825 w 3220715"/>
                <a:gd name="connsiteY10" fmla="*/ 465153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65153 h 465245"/>
                <a:gd name="connsiteX1" fmla="*/ 329997 w 3220715"/>
                <a:gd name="connsiteY1" fmla="*/ 1 h 465245"/>
                <a:gd name="connsiteX2" fmla="*/ 584451 w 3220715"/>
                <a:gd name="connsiteY2" fmla="*/ 461264 h 465245"/>
                <a:gd name="connsiteX3" fmla="*/ 763366 w 3220715"/>
                <a:gd name="connsiteY3" fmla="*/ 15907 h 465245"/>
                <a:gd name="connsiteX4" fmla="*/ 993966 w 3220715"/>
                <a:gd name="connsiteY4" fmla="*/ 461264 h 465245"/>
                <a:gd name="connsiteX5" fmla="*/ 1172879 w 3220715"/>
                <a:gd name="connsiteY5" fmla="*/ 15907 h 465245"/>
                <a:gd name="connsiteX6" fmla="*/ 1093417 w 3220715"/>
                <a:gd name="connsiteY6" fmla="*/ 461350 h 465245"/>
                <a:gd name="connsiteX7" fmla="*/ 1288179 w 3220715"/>
                <a:gd name="connsiteY7" fmla="*/ 12057 h 465245"/>
                <a:gd name="connsiteX8" fmla="*/ 1482919 w 3220715"/>
                <a:gd name="connsiteY8" fmla="*/ 465153 h 465245"/>
                <a:gd name="connsiteX9" fmla="*/ 1657847 w 3220715"/>
                <a:gd name="connsiteY9" fmla="*/ 7953 h 465245"/>
                <a:gd name="connsiteX10" fmla="*/ 2111182 w 3220715"/>
                <a:gd name="connsiteY10" fmla="*/ 457287 h 465245"/>
                <a:gd name="connsiteX11" fmla="*/ 2401420 w 3220715"/>
                <a:gd name="connsiteY11" fmla="*/ 15908 h 465245"/>
                <a:gd name="connsiteX12" fmla="*/ 2659851 w 3220715"/>
                <a:gd name="connsiteY12" fmla="*/ 465239 h 465245"/>
                <a:gd name="connsiteX13" fmla="*/ 2866595 w 3220715"/>
                <a:gd name="connsiteY13" fmla="*/ 3979 h 465245"/>
                <a:gd name="connsiteX14" fmla="*/ 3220715 w 3220715"/>
                <a:gd name="connsiteY14" fmla="*/ 453741 h 465245"/>
                <a:gd name="connsiteX0" fmla="*/ 0 w 3220715"/>
                <a:gd name="connsiteY0" fmla="*/ 473105 h 473197"/>
                <a:gd name="connsiteX1" fmla="*/ 329997 w 3220715"/>
                <a:gd name="connsiteY1" fmla="*/ 7953 h 473197"/>
                <a:gd name="connsiteX2" fmla="*/ 584451 w 3220715"/>
                <a:gd name="connsiteY2" fmla="*/ 469216 h 473197"/>
                <a:gd name="connsiteX3" fmla="*/ 763366 w 3220715"/>
                <a:gd name="connsiteY3" fmla="*/ 23859 h 473197"/>
                <a:gd name="connsiteX4" fmla="*/ 993966 w 3220715"/>
                <a:gd name="connsiteY4" fmla="*/ 469216 h 473197"/>
                <a:gd name="connsiteX5" fmla="*/ 1172879 w 3220715"/>
                <a:gd name="connsiteY5" fmla="*/ 23859 h 473197"/>
                <a:gd name="connsiteX6" fmla="*/ 1093417 w 3220715"/>
                <a:gd name="connsiteY6" fmla="*/ 469302 h 473197"/>
                <a:gd name="connsiteX7" fmla="*/ 1288179 w 3220715"/>
                <a:gd name="connsiteY7" fmla="*/ 20009 h 473197"/>
                <a:gd name="connsiteX8" fmla="*/ 1482919 w 3220715"/>
                <a:gd name="connsiteY8" fmla="*/ 473105 h 473197"/>
                <a:gd name="connsiteX9" fmla="*/ 1991905 w 3220715"/>
                <a:gd name="connsiteY9" fmla="*/ 2 h 473197"/>
                <a:gd name="connsiteX10" fmla="*/ 2111182 w 3220715"/>
                <a:gd name="connsiteY10" fmla="*/ 465239 h 473197"/>
                <a:gd name="connsiteX11" fmla="*/ 2401420 w 3220715"/>
                <a:gd name="connsiteY11" fmla="*/ 23860 h 473197"/>
                <a:gd name="connsiteX12" fmla="*/ 2659851 w 3220715"/>
                <a:gd name="connsiteY12" fmla="*/ 473191 h 473197"/>
                <a:gd name="connsiteX13" fmla="*/ 2866595 w 3220715"/>
                <a:gd name="connsiteY13" fmla="*/ 11931 h 473197"/>
                <a:gd name="connsiteX14" fmla="*/ 3220715 w 3220715"/>
                <a:gd name="connsiteY14" fmla="*/ 461693 h 473197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288179 w 3220715"/>
                <a:gd name="connsiteY7" fmla="*/ 20007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3195"/>
                <a:gd name="connsiteX1" fmla="*/ 329997 w 3220715"/>
                <a:gd name="connsiteY1" fmla="*/ 7951 h 473195"/>
                <a:gd name="connsiteX2" fmla="*/ 584451 w 3220715"/>
                <a:gd name="connsiteY2" fmla="*/ 469214 h 473195"/>
                <a:gd name="connsiteX3" fmla="*/ 763366 w 3220715"/>
                <a:gd name="connsiteY3" fmla="*/ 23857 h 473195"/>
                <a:gd name="connsiteX4" fmla="*/ 993966 w 3220715"/>
                <a:gd name="connsiteY4" fmla="*/ 469214 h 473195"/>
                <a:gd name="connsiteX5" fmla="*/ 1172879 w 3220715"/>
                <a:gd name="connsiteY5" fmla="*/ 23857 h 473195"/>
                <a:gd name="connsiteX6" fmla="*/ 1093417 w 3220715"/>
                <a:gd name="connsiteY6" fmla="*/ 469300 h 473195"/>
                <a:gd name="connsiteX7" fmla="*/ 1693784 w 3220715"/>
                <a:gd name="connsiteY7" fmla="*/ 20011 h 473195"/>
                <a:gd name="connsiteX8" fmla="*/ 1809017 w 3220715"/>
                <a:gd name="connsiteY8" fmla="*/ 465238 h 473195"/>
                <a:gd name="connsiteX9" fmla="*/ 1991905 w 3220715"/>
                <a:gd name="connsiteY9" fmla="*/ 0 h 473195"/>
                <a:gd name="connsiteX10" fmla="*/ 2111182 w 3220715"/>
                <a:gd name="connsiteY10" fmla="*/ 465237 h 473195"/>
                <a:gd name="connsiteX11" fmla="*/ 2401420 w 3220715"/>
                <a:gd name="connsiteY11" fmla="*/ 23858 h 473195"/>
                <a:gd name="connsiteX12" fmla="*/ 2659851 w 3220715"/>
                <a:gd name="connsiteY12" fmla="*/ 473189 h 473195"/>
                <a:gd name="connsiteX13" fmla="*/ 2866595 w 3220715"/>
                <a:gd name="connsiteY13" fmla="*/ 11929 h 473195"/>
                <a:gd name="connsiteX14" fmla="*/ 3220715 w 3220715"/>
                <a:gd name="connsiteY14" fmla="*/ 461691 h 473195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2866595 w 3220715"/>
                <a:gd name="connsiteY13" fmla="*/ 11929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659851 w 3220715"/>
                <a:gd name="connsiteY12" fmla="*/ 473189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401420 w 3220715"/>
                <a:gd name="connsiteY11" fmla="*/ 23858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3 h 477339"/>
                <a:gd name="connsiteX1" fmla="*/ 329997 w 3220715"/>
                <a:gd name="connsiteY1" fmla="*/ 7951 h 477339"/>
                <a:gd name="connsiteX2" fmla="*/ 584451 w 3220715"/>
                <a:gd name="connsiteY2" fmla="*/ 469214 h 477339"/>
                <a:gd name="connsiteX3" fmla="*/ 763366 w 3220715"/>
                <a:gd name="connsiteY3" fmla="*/ 23857 h 477339"/>
                <a:gd name="connsiteX4" fmla="*/ 993966 w 3220715"/>
                <a:gd name="connsiteY4" fmla="*/ 469214 h 477339"/>
                <a:gd name="connsiteX5" fmla="*/ 1172879 w 3220715"/>
                <a:gd name="connsiteY5" fmla="*/ 23857 h 477339"/>
                <a:gd name="connsiteX6" fmla="*/ 1538770 w 3220715"/>
                <a:gd name="connsiteY6" fmla="*/ 477339 h 477339"/>
                <a:gd name="connsiteX7" fmla="*/ 1693784 w 3220715"/>
                <a:gd name="connsiteY7" fmla="*/ 20011 h 477339"/>
                <a:gd name="connsiteX8" fmla="*/ 1809017 w 3220715"/>
                <a:gd name="connsiteY8" fmla="*/ 465238 h 477339"/>
                <a:gd name="connsiteX9" fmla="*/ 1991905 w 3220715"/>
                <a:gd name="connsiteY9" fmla="*/ 0 h 477339"/>
                <a:gd name="connsiteX10" fmla="*/ 2111182 w 3220715"/>
                <a:gd name="connsiteY10" fmla="*/ 465237 h 477339"/>
                <a:gd name="connsiteX11" fmla="*/ 2544677 w 3220715"/>
                <a:gd name="connsiteY11" fmla="*/ 55673 h 477339"/>
                <a:gd name="connsiteX12" fmla="*/ 2771314 w 3220715"/>
                <a:gd name="connsiteY12" fmla="*/ 473276 h 477339"/>
                <a:gd name="connsiteX13" fmla="*/ 3001925 w 3220715"/>
                <a:gd name="connsiteY13" fmla="*/ 3978 h 477339"/>
                <a:gd name="connsiteX14" fmla="*/ 3220715 w 3220715"/>
                <a:gd name="connsiteY14" fmla="*/ 461691 h 477339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1991905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1809017 w 3220715"/>
                <a:gd name="connsiteY8" fmla="*/ 465240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329997 w 3220715"/>
                <a:gd name="connsiteY1" fmla="*/ 7953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82304 w 3220715"/>
                <a:gd name="connsiteY1" fmla="*/ 795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763366 w 3220715"/>
                <a:gd name="connsiteY3" fmla="*/ 23859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993966 w 3220715"/>
                <a:gd name="connsiteY4" fmla="*/ 469216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73105 h 477341"/>
                <a:gd name="connsiteX1" fmla="*/ 258464 w 3220715"/>
                <a:gd name="connsiteY1" fmla="*/ 31814 h 477341"/>
                <a:gd name="connsiteX2" fmla="*/ 584451 w 3220715"/>
                <a:gd name="connsiteY2" fmla="*/ 469216 h 477341"/>
                <a:gd name="connsiteX3" fmla="*/ 842923 w 3220715"/>
                <a:gd name="connsiteY3" fmla="*/ 23863 h 477341"/>
                <a:gd name="connsiteX4" fmla="*/ 1145101 w 3220715"/>
                <a:gd name="connsiteY4" fmla="*/ 469303 h 477341"/>
                <a:gd name="connsiteX5" fmla="*/ 1172879 w 3220715"/>
                <a:gd name="connsiteY5" fmla="*/ 23859 h 477341"/>
                <a:gd name="connsiteX6" fmla="*/ 1538770 w 3220715"/>
                <a:gd name="connsiteY6" fmla="*/ 477341 h 477341"/>
                <a:gd name="connsiteX7" fmla="*/ 1693784 w 3220715"/>
                <a:gd name="connsiteY7" fmla="*/ 20013 h 477341"/>
                <a:gd name="connsiteX8" fmla="*/ 2087422 w 3220715"/>
                <a:gd name="connsiteY8" fmla="*/ 465326 h 477341"/>
                <a:gd name="connsiteX9" fmla="*/ 2230560 w 3220715"/>
                <a:gd name="connsiteY9" fmla="*/ 2 h 477341"/>
                <a:gd name="connsiteX10" fmla="*/ 2270326 w 3220715"/>
                <a:gd name="connsiteY10" fmla="*/ 473278 h 477341"/>
                <a:gd name="connsiteX11" fmla="*/ 2544677 w 3220715"/>
                <a:gd name="connsiteY11" fmla="*/ 55675 h 477341"/>
                <a:gd name="connsiteX12" fmla="*/ 2771314 w 3220715"/>
                <a:gd name="connsiteY12" fmla="*/ 473278 h 477341"/>
                <a:gd name="connsiteX13" fmla="*/ 3001925 w 3220715"/>
                <a:gd name="connsiteY13" fmla="*/ 3980 h 477341"/>
                <a:gd name="connsiteX14" fmla="*/ 3220715 w 3220715"/>
                <a:gd name="connsiteY14" fmla="*/ 461693 h 477341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1693784 w 3220715"/>
                <a:gd name="connsiteY7" fmla="*/ 27963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55 h 485326"/>
                <a:gd name="connsiteX1" fmla="*/ 258464 w 3220715"/>
                <a:gd name="connsiteY1" fmla="*/ 39764 h 485326"/>
                <a:gd name="connsiteX2" fmla="*/ 584451 w 3220715"/>
                <a:gd name="connsiteY2" fmla="*/ 477166 h 485326"/>
                <a:gd name="connsiteX3" fmla="*/ 842923 w 3220715"/>
                <a:gd name="connsiteY3" fmla="*/ 31813 h 485326"/>
                <a:gd name="connsiteX4" fmla="*/ 1145101 w 3220715"/>
                <a:gd name="connsiteY4" fmla="*/ 477253 h 485326"/>
                <a:gd name="connsiteX5" fmla="*/ 1475106 w 3220715"/>
                <a:gd name="connsiteY5" fmla="*/ 2 h 485326"/>
                <a:gd name="connsiteX6" fmla="*/ 1538770 w 3220715"/>
                <a:gd name="connsiteY6" fmla="*/ 485291 h 485326"/>
                <a:gd name="connsiteX7" fmla="*/ 2035796 w 3220715"/>
                <a:gd name="connsiteY7" fmla="*/ 27968 h 485326"/>
                <a:gd name="connsiteX8" fmla="*/ 2087422 w 3220715"/>
                <a:gd name="connsiteY8" fmla="*/ 473276 h 485326"/>
                <a:gd name="connsiteX9" fmla="*/ 2230560 w 3220715"/>
                <a:gd name="connsiteY9" fmla="*/ 7952 h 485326"/>
                <a:gd name="connsiteX10" fmla="*/ 2270326 w 3220715"/>
                <a:gd name="connsiteY10" fmla="*/ 481228 h 485326"/>
                <a:gd name="connsiteX11" fmla="*/ 2544677 w 3220715"/>
                <a:gd name="connsiteY11" fmla="*/ 63625 h 485326"/>
                <a:gd name="connsiteX12" fmla="*/ 2771314 w 3220715"/>
                <a:gd name="connsiteY12" fmla="*/ 481228 h 485326"/>
                <a:gd name="connsiteX13" fmla="*/ 3001925 w 3220715"/>
                <a:gd name="connsiteY13" fmla="*/ 11930 h 485326"/>
                <a:gd name="connsiteX14" fmla="*/ 3220715 w 3220715"/>
                <a:gd name="connsiteY14" fmla="*/ 469643 h 485326"/>
                <a:gd name="connsiteX0" fmla="*/ 0 w 3220715"/>
                <a:gd name="connsiteY0" fmla="*/ 481064 h 481386"/>
                <a:gd name="connsiteX1" fmla="*/ 258464 w 3220715"/>
                <a:gd name="connsiteY1" fmla="*/ 39773 h 481386"/>
                <a:gd name="connsiteX2" fmla="*/ 584451 w 3220715"/>
                <a:gd name="connsiteY2" fmla="*/ 477175 h 481386"/>
                <a:gd name="connsiteX3" fmla="*/ 842923 w 3220715"/>
                <a:gd name="connsiteY3" fmla="*/ 31822 h 481386"/>
                <a:gd name="connsiteX4" fmla="*/ 1145101 w 3220715"/>
                <a:gd name="connsiteY4" fmla="*/ 477262 h 481386"/>
                <a:gd name="connsiteX5" fmla="*/ 1475106 w 3220715"/>
                <a:gd name="connsiteY5" fmla="*/ 11 h 481386"/>
                <a:gd name="connsiteX6" fmla="*/ 1753547 w 3220715"/>
                <a:gd name="connsiteY6" fmla="*/ 461531 h 481386"/>
                <a:gd name="connsiteX7" fmla="*/ 2035796 w 3220715"/>
                <a:gd name="connsiteY7" fmla="*/ 27977 h 481386"/>
                <a:gd name="connsiteX8" fmla="*/ 2087422 w 3220715"/>
                <a:gd name="connsiteY8" fmla="*/ 473285 h 481386"/>
                <a:gd name="connsiteX9" fmla="*/ 2230560 w 3220715"/>
                <a:gd name="connsiteY9" fmla="*/ 7961 h 481386"/>
                <a:gd name="connsiteX10" fmla="*/ 2270326 w 3220715"/>
                <a:gd name="connsiteY10" fmla="*/ 481237 h 481386"/>
                <a:gd name="connsiteX11" fmla="*/ 2544677 w 3220715"/>
                <a:gd name="connsiteY11" fmla="*/ 63634 h 481386"/>
                <a:gd name="connsiteX12" fmla="*/ 2771314 w 3220715"/>
                <a:gd name="connsiteY12" fmla="*/ 481237 h 481386"/>
                <a:gd name="connsiteX13" fmla="*/ 3001925 w 3220715"/>
                <a:gd name="connsiteY13" fmla="*/ 11939 h 481386"/>
                <a:gd name="connsiteX14" fmla="*/ 3220715 w 3220715"/>
                <a:gd name="connsiteY14" fmla="*/ 469652 h 481386"/>
                <a:gd name="connsiteX0" fmla="*/ 0 w 3582316"/>
                <a:gd name="connsiteY0" fmla="*/ 481064 h 481386"/>
                <a:gd name="connsiteX1" fmla="*/ 258464 w 3582316"/>
                <a:gd name="connsiteY1" fmla="*/ 39773 h 481386"/>
                <a:gd name="connsiteX2" fmla="*/ 584451 w 3582316"/>
                <a:gd name="connsiteY2" fmla="*/ 477175 h 481386"/>
                <a:gd name="connsiteX3" fmla="*/ 842923 w 3582316"/>
                <a:gd name="connsiteY3" fmla="*/ 31822 h 481386"/>
                <a:gd name="connsiteX4" fmla="*/ 1145101 w 3582316"/>
                <a:gd name="connsiteY4" fmla="*/ 477262 h 481386"/>
                <a:gd name="connsiteX5" fmla="*/ 1475106 w 3582316"/>
                <a:gd name="connsiteY5" fmla="*/ 11 h 481386"/>
                <a:gd name="connsiteX6" fmla="*/ 1753547 w 3582316"/>
                <a:gd name="connsiteY6" fmla="*/ 461531 h 481386"/>
                <a:gd name="connsiteX7" fmla="*/ 2035796 w 3582316"/>
                <a:gd name="connsiteY7" fmla="*/ 27977 h 481386"/>
                <a:gd name="connsiteX8" fmla="*/ 2087422 w 3582316"/>
                <a:gd name="connsiteY8" fmla="*/ 473285 h 481386"/>
                <a:gd name="connsiteX9" fmla="*/ 2230560 w 3582316"/>
                <a:gd name="connsiteY9" fmla="*/ 7961 h 481386"/>
                <a:gd name="connsiteX10" fmla="*/ 2270326 w 3582316"/>
                <a:gd name="connsiteY10" fmla="*/ 481237 h 481386"/>
                <a:gd name="connsiteX11" fmla="*/ 2544677 w 3582316"/>
                <a:gd name="connsiteY11" fmla="*/ 63634 h 481386"/>
                <a:gd name="connsiteX12" fmla="*/ 2771314 w 3582316"/>
                <a:gd name="connsiteY12" fmla="*/ 481237 h 481386"/>
                <a:gd name="connsiteX13" fmla="*/ 3574605 w 3582316"/>
                <a:gd name="connsiteY13" fmla="*/ 19895 h 481386"/>
                <a:gd name="connsiteX14" fmla="*/ 3220715 w 3582316"/>
                <a:gd name="connsiteY14" fmla="*/ 469652 h 481386"/>
                <a:gd name="connsiteX0" fmla="*/ 0 w 3577426"/>
                <a:gd name="connsiteY0" fmla="*/ 481064 h 481386"/>
                <a:gd name="connsiteX1" fmla="*/ 258464 w 3577426"/>
                <a:gd name="connsiteY1" fmla="*/ 39773 h 481386"/>
                <a:gd name="connsiteX2" fmla="*/ 584451 w 3577426"/>
                <a:gd name="connsiteY2" fmla="*/ 477175 h 481386"/>
                <a:gd name="connsiteX3" fmla="*/ 842923 w 3577426"/>
                <a:gd name="connsiteY3" fmla="*/ 31822 h 481386"/>
                <a:gd name="connsiteX4" fmla="*/ 1145101 w 3577426"/>
                <a:gd name="connsiteY4" fmla="*/ 477262 h 481386"/>
                <a:gd name="connsiteX5" fmla="*/ 1475106 w 3577426"/>
                <a:gd name="connsiteY5" fmla="*/ 11 h 481386"/>
                <a:gd name="connsiteX6" fmla="*/ 1753547 w 3577426"/>
                <a:gd name="connsiteY6" fmla="*/ 461531 h 481386"/>
                <a:gd name="connsiteX7" fmla="*/ 2035796 w 3577426"/>
                <a:gd name="connsiteY7" fmla="*/ 27977 h 481386"/>
                <a:gd name="connsiteX8" fmla="*/ 2087422 w 3577426"/>
                <a:gd name="connsiteY8" fmla="*/ 473285 h 481386"/>
                <a:gd name="connsiteX9" fmla="*/ 2230560 w 3577426"/>
                <a:gd name="connsiteY9" fmla="*/ 7961 h 481386"/>
                <a:gd name="connsiteX10" fmla="*/ 2270326 w 3577426"/>
                <a:gd name="connsiteY10" fmla="*/ 481237 h 481386"/>
                <a:gd name="connsiteX11" fmla="*/ 2544677 w 3577426"/>
                <a:gd name="connsiteY11" fmla="*/ 63634 h 481386"/>
                <a:gd name="connsiteX12" fmla="*/ 2962300 w 3577426"/>
                <a:gd name="connsiteY12" fmla="*/ 473372 h 481386"/>
                <a:gd name="connsiteX13" fmla="*/ 3574605 w 3577426"/>
                <a:gd name="connsiteY13" fmla="*/ 19895 h 481386"/>
                <a:gd name="connsiteX14" fmla="*/ 3220715 w 3577426"/>
                <a:gd name="connsiteY14" fmla="*/ 469652 h 481386"/>
                <a:gd name="connsiteX0" fmla="*/ 0 w 3577426"/>
                <a:gd name="connsiteY0" fmla="*/ 481064 h 481248"/>
                <a:gd name="connsiteX1" fmla="*/ 258464 w 3577426"/>
                <a:gd name="connsiteY1" fmla="*/ 39773 h 481248"/>
                <a:gd name="connsiteX2" fmla="*/ 584451 w 3577426"/>
                <a:gd name="connsiteY2" fmla="*/ 477175 h 481248"/>
                <a:gd name="connsiteX3" fmla="*/ 842923 w 3577426"/>
                <a:gd name="connsiteY3" fmla="*/ 31822 h 481248"/>
                <a:gd name="connsiteX4" fmla="*/ 1145101 w 3577426"/>
                <a:gd name="connsiteY4" fmla="*/ 477262 h 481248"/>
                <a:gd name="connsiteX5" fmla="*/ 1475106 w 3577426"/>
                <a:gd name="connsiteY5" fmla="*/ 11 h 481248"/>
                <a:gd name="connsiteX6" fmla="*/ 1753547 w 3577426"/>
                <a:gd name="connsiteY6" fmla="*/ 461531 h 481248"/>
                <a:gd name="connsiteX7" fmla="*/ 2035796 w 3577426"/>
                <a:gd name="connsiteY7" fmla="*/ 27977 h 481248"/>
                <a:gd name="connsiteX8" fmla="*/ 2087422 w 3577426"/>
                <a:gd name="connsiteY8" fmla="*/ 473285 h 481248"/>
                <a:gd name="connsiteX9" fmla="*/ 2230560 w 3577426"/>
                <a:gd name="connsiteY9" fmla="*/ 7961 h 481248"/>
                <a:gd name="connsiteX10" fmla="*/ 2270326 w 3577426"/>
                <a:gd name="connsiteY10" fmla="*/ 481237 h 481248"/>
                <a:gd name="connsiteX11" fmla="*/ 2823120 w 3577426"/>
                <a:gd name="connsiteY11" fmla="*/ 23881 h 481248"/>
                <a:gd name="connsiteX12" fmla="*/ 2962300 w 3577426"/>
                <a:gd name="connsiteY12" fmla="*/ 473372 h 481248"/>
                <a:gd name="connsiteX13" fmla="*/ 3574605 w 3577426"/>
                <a:gd name="connsiteY13" fmla="*/ 19895 h 481248"/>
                <a:gd name="connsiteX14" fmla="*/ 3220715 w 3577426"/>
                <a:gd name="connsiteY14" fmla="*/ 469652 h 481248"/>
                <a:gd name="connsiteX0" fmla="*/ 0 w 3577426"/>
                <a:gd name="connsiteY0" fmla="*/ 481064 h 481336"/>
                <a:gd name="connsiteX1" fmla="*/ 258464 w 3577426"/>
                <a:gd name="connsiteY1" fmla="*/ 39773 h 481336"/>
                <a:gd name="connsiteX2" fmla="*/ 584451 w 3577426"/>
                <a:gd name="connsiteY2" fmla="*/ 477175 h 481336"/>
                <a:gd name="connsiteX3" fmla="*/ 842923 w 3577426"/>
                <a:gd name="connsiteY3" fmla="*/ 31822 h 481336"/>
                <a:gd name="connsiteX4" fmla="*/ 1145101 w 3577426"/>
                <a:gd name="connsiteY4" fmla="*/ 477262 h 481336"/>
                <a:gd name="connsiteX5" fmla="*/ 1475106 w 3577426"/>
                <a:gd name="connsiteY5" fmla="*/ 11 h 481336"/>
                <a:gd name="connsiteX6" fmla="*/ 1753547 w 3577426"/>
                <a:gd name="connsiteY6" fmla="*/ 461531 h 481336"/>
                <a:gd name="connsiteX7" fmla="*/ 2035796 w 3577426"/>
                <a:gd name="connsiteY7" fmla="*/ 27977 h 481336"/>
                <a:gd name="connsiteX8" fmla="*/ 2087422 w 3577426"/>
                <a:gd name="connsiteY8" fmla="*/ 473285 h 481336"/>
                <a:gd name="connsiteX9" fmla="*/ 2230560 w 3577426"/>
                <a:gd name="connsiteY9" fmla="*/ 7961 h 481336"/>
                <a:gd name="connsiteX10" fmla="*/ 2477189 w 3577426"/>
                <a:gd name="connsiteY10" fmla="*/ 481325 h 481336"/>
                <a:gd name="connsiteX11" fmla="*/ 2823120 w 3577426"/>
                <a:gd name="connsiteY11" fmla="*/ 23881 h 481336"/>
                <a:gd name="connsiteX12" fmla="*/ 2962300 w 3577426"/>
                <a:gd name="connsiteY12" fmla="*/ 473372 h 481336"/>
                <a:gd name="connsiteX13" fmla="*/ 3574605 w 3577426"/>
                <a:gd name="connsiteY13" fmla="*/ 19895 h 481336"/>
                <a:gd name="connsiteX14" fmla="*/ 3220715 w 3577426"/>
                <a:gd name="connsiteY14" fmla="*/ 469652 h 481336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087422 w 3577426"/>
                <a:gd name="connsiteY8" fmla="*/ 473285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577426"/>
                <a:gd name="connsiteY0" fmla="*/ 481064 h 481327"/>
                <a:gd name="connsiteX1" fmla="*/ 258464 w 3577426"/>
                <a:gd name="connsiteY1" fmla="*/ 39773 h 481327"/>
                <a:gd name="connsiteX2" fmla="*/ 584451 w 3577426"/>
                <a:gd name="connsiteY2" fmla="*/ 477175 h 481327"/>
                <a:gd name="connsiteX3" fmla="*/ 842923 w 3577426"/>
                <a:gd name="connsiteY3" fmla="*/ 31822 h 481327"/>
                <a:gd name="connsiteX4" fmla="*/ 1145101 w 3577426"/>
                <a:gd name="connsiteY4" fmla="*/ 477262 h 481327"/>
                <a:gd name="connsiteX5" fmla="*/ 1475106 w 3577426"/>
                <a:gd name="connsiteY5" fmla="*/ 11 h 481327"/>
                <a:gd name="connsiteX6" fmla="*/ 1753547 w 3577426"/>
                <a:gd name="connsiteY6" fmla="*/ 461531 h 481327"/>
                <a:gd name="connsiteX7" fmla="*/ 2035796 w 3577426"/>
                <a:gd name="connsiteY7" fmla="*/ 27977 h 481327"/>
                <a:gd name="connsiteX8" fmla="*/ 2262469 w 3577426"/>
                <a:gd name="connsiteY8" fmla="*/ 481324 h 481327"/>
                <a:gd name="connsiteX9" fmla="*/ 2508986 w 3577426"/>
                <a:gd name="connsiteY9" fmla="*/ 31821 h 481327"/>
                <a:gd name="connsiteX10" fmla="*/ 2477189 w 3577426"/>
                <a:gd name="connsiteY10" fmla="*/ 481325 h 481327"/>
                <a:gd name="connsiteX11" fmla="*/ 2823120 w 3577426"/>
                <a:gd name="connsiteY11" fmla="*/ 23881 h 481327"/>
                <a:gd name="connsiteX12" fmla="*/ 2962300 w 3577426"/>
                <a:gd name="connsiteY12" fmla="*/ 473372 h 481327"/>
                <a:gd name="connsiteX13" fmla="*/ 3574605 w 3577426"/>
                <a:gd name="connsiteY13" fmla="*/ 19895 h 481327"/>
                <a:gd name="connsiteX14" fmla="*/ 3220715 w 3577426"/>
                <a:gd name="connsiteY14" fmla="*/ 469652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574605 w 3984248"/>
                <a:gd name="connsiteY13" fmla="*/ 19895 h 481327"/>
                <a:gd name="connsiteX14" fmla="*/ 3984248 w 3984248"/>
                <a:gd name="connsiteY14" fmla="*/ 469738 h 481327"/>
                <a:gd name="connsiteX0" fmla="*/ 0 w 3984248"/>
                <a:gd name="connsiteY0" fmla="*/ 481064 h 481327"/>
                <a:gd name="connsiteX1" fmla="*/ 258464 w 3984248"/>
                <a:gd name="connsiteY1" fmla="*/ 39773 h 481327"/>
                <a:gd name="connsiteX2" fmla="*/ 584451 w 3984248"/>
                <a:gd name="connsiteY2" fmla="*/ 477175 h 481327"/>
                <a:gd name="connsiteX3" fmla="*/ 842923 w 3984248"/>
                <a:gd name="connsiteY3" fmla="*/ 31822 h 481327"/>
                <a:gd name="connsiteX4" fmla="*/ 1145101 w 3984248"/>
                <a:gd name="connsiteY4" fmla="*/ 477262 h 481327"/>
                <a:gd name="connsiteX5" fmla="*/ 1475106 w 3984248"/>
                <a:gd name="connsiteY5" fmla="*/ 11 h 481327"/>
                <a:gd name="connsiteX6" fmla="*/ 1753547 w 3984248"/>
                <a:gd name="connsiteY6" fmla="*/ 461531 h 481327"/>
                <a:gd name="connsiteX7" fmla="*/ 2035796 w 3984248"/>
                <a:gd name="connsiteY7" fmla="*/ 27977 h 481327"/>
                <a:gd name="connsiteX8" fmla="*/ 2262469 w 3984248"/>
                <a:gd name="connsiteY8" fmla="*/ 481324 h 481327"/>
                <a:gd name="connsiteX9" fmla="*/ 2508986 w 3984248"/>
                <a:gd name="connsiteY9" fmla="*/ 31821 h 481327"/>
                <a:gd name="connsiteX10" fmla="*/ 2477189 w 3984248"/>
                <a:gd name="connsiteY10" fmla="*/ 481325 h 481327"/>
                <a:gd name="connsiteX11" fmla="*/ 2823120 w 3984248"/>
                <a:gd name="connsiteY11" fmla="*/ 23881 h 481327"/>
                <a:gd name="connsiteX12" fmla="*/ 2962300 w 3984248"/>
                <a:gd name="connsiteY12" fmla="*/ 473372 h 481327"/>
                <a:gd name="connsiteX13" fmla="*/ 3749730 w 3984248"/>
                <a:gd name="connsiteY13" fmla="*/ 27851 h 481327"/>
                <a:gd name="connsiteX14" fmla="*/ 3984248 w 3984248"/>
                <a:gd name="connsiteY14" fmla="*/ 469738 h 481327"/>
                <a:gd name="connsiteX0" fmla="*/ 0 w 3984248"/>
                <a:gd name="connsiteY0" fmla="*/ 481064 h 481412"/>
                <a:gd name="connsiteX1" fmla="*/ 258464 w 3984248"/>
                <a:gd name="connsiteY1" fmla="*/ 39773 h 481412"/>
                <a:gd name="connsiteX2" fmla="*/ 584451 w 3984248"/>
                <a:gd name="connsiteY2" fmla="*/ 477175 h 481412"/>
                <a:gd name="connsiteX3" fmla="*/ 842923 w 3984248"/>
                <a:gd name="connsiteY3" fmla="*/ 31822 h 481412"/>
                <a:gd name="connsiteX4" fmla="*/ 1145101 w 3984248"/>
                <a:gd name="connsiteY4" fmla="*/ 477262 h 481412"/>
                <a:gd name="connsiteX5" fmla="*/ 1475106 w 3984248"/>
                <a:gd name="connsiteY5" fmla="*/ 11 h 481412"/>
                <a:gd name="connsiteX6" fmla="*/ 1753547 w 3984248"/>
                <a:gd name="connsiteY6" fmla="*/ 461531 h 481412"/>
                <a:gd name="connsiteX7" fmla="*/ 2035796 w 3984248"/>
                <a:gd name="connsiteY7" fmla="*/ 27977 h 481412"/>
                <a:gd name="connsiteX8" fmla="*/ 2262469 w 3984248"/>
                <a:gd name="connsiteY8" fmla="*/ 481324 h 481412"/>
                <a:gd name="connsiteX9" fmla="*/ 2508986 w 3984248"/>
                <a:gd name="connsiteY9" fmla="*/ 31821 h 481412"/>
                <a:gd name="connsiteX10" fmla="*/ 2477189 w 3984248"/>
                <a:gd name="connsiteY10" fmla="*/ 481325 h 481412"/>
                <a:gd name="connsiteX11" fmla="*/ 2823120 w 3984248"/>
                <a:gd name="connsiteY11" fmla="*/ 23881 h 481412"/>
                <a:gd name="connsiteX12" fmla="*/ 3479316 w 3984248"/>
                <a:gd name="connsiteY12" fmla="*/ 481412 h 481412"/>
                <a:gd name="connsiteX13" fmla="*/ 3749730 w 3984248"/>
                <a:gd name="connsiteY13" fmla="*/ 27851 h 481412"/>
                <a:gd name="connsiteX14" fmla="*/ 3984248 w 3984248"/>
                <a:gd name="connsiteY14" fmla="*/ 469738 h 481412"/>
                <a:gd name="connsiteX0" fmla="*/ 0 w 3984248"/>
                <a:gd name="connsiteY0" fmla="*/ 481064 h 481418"/>
                <a:gd name="connsiteX1" fmla="*/ 258464 w 3984248"/>
                <a:gd name="connsiteY1" fmla="*/ 39773 h 481418"/>
                <a:gd name="connsiteX2" fmla="*/ 584451 w 3984248"/>
                <a:gd name="connsiteY2" fmla="*/ 477175 h 481418"/>
                <a:gd name="connsiteX3" fmla="*/ 842923 w 3984248"/>
                <a:gd name="connsiteY3" fmla="*/ 31822 h 481418"/>
                <a:gd name="connsiteX4" fmla="*/ 1145101 w 3984248"/>
                <a:gd name="connsiteY4" fmla="*/ 477262 h 481418"/>
                <a:gd name="connsiteX5" fmla="*/ 1475106 w 3984248"/>
                <a:gd name="connsiteY5" fmla="*/ 11 h 481418"/>
                <a:gd name="connsiteX6" fmla="*/ 1753547 w 3984248"/>
                <a:gd name="connsiteY6" fmla="*/ 461531 h 481418"/>
                <a:gd name="connsiteX7" fmla="*/ 2035796 w 3984248"/>
                <a:gd name="connsiteY7" fmla="*/ 27977 h 481418"/>
                <a:gd name="connsiteX8" fmla="*/ 2262469 w 3984248"/>
                <a:gd name="connsiteY8" fmla="*/ 481324 h 481418"/>
                <a:gd name="connsiteX9" fmla="*/ 2508986 w 3984248"/>
                <a:gd name="connsiteY9" fmla="*/ 31821 h 481418"/>
                <a:gd name="connsiteX10" fmla="*/ 2477189 w 3984248"/>
                <a:gd name="connsiteY10" fmla="*/ 481325 h 481418"/>
                <a:gd name="connsiteX11" fmla="*/ 3228805 w 3984248"/>
                <a:gd name="connsiteY11" fmla="*/ 15932 h 481418"/>
                <a:gd name="connsiteX12" fmla="*/ 3479316 w 3984248"/>
                <a:gd name="connsiteY12" fmla="*/ 481412 h 481418"/>
                <a:gd name="connsiteX13" fmla="*/ 3749730 w 3984248"/>
                <a:gd name="connsiteY13" fmla="*/ 27851 h 481418"/>
                <a:gd name="connsiteX14" fmla="*/ 3984248 w 3984248"/>
                <a:gd name="connsiteY14" fmla="*/ 469738 h 481418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08986 w 3984248"/>
                <a:gd name="connsiteY9" fmla="*/ 31821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481424"/>
                <a:gd name="connsiteX1" fmla="*/ 258464 w 3984248"/>
                <a:gd name="connsiteY1" fmla="*/ 39773 h 481424"/>
                <a:gd name="connsiteX2" fmla="*/ 584451 w 3984248"/>
                <a:gd name="connsiteY2" fmla="*/ 477175 h 481424"/>
                <a:gd name="connsiteX3" fmla="*/ 842923 w 3984248"/>
                <a:gd name="connsiteY3" fmla="*/ 31822 h 481424"/>
                <a:gd name="connsiteX4" fmla="*/ 1145101 w 3984248"/>
                <a:gd name="connsiteY4" fmla="*/ 477262 h 481424"/>
                <a:gd name="connsiteX5" fmla="*/ 1475106 w 3984248"/>
                <a:gd name="connsiteY5" fmla="*/ 11 h 481424"/>
                <a:gd name="connsiteX6" fmla="*/ 1753547 w 3984248"/>
                <a:gd name="connsiteY6" fmla="*/ 461531 h 481424"/>
                <a:gd name="connsiteX7" fmla="*/ 2035796 w 3984248"/>
                <a:gd name="connsiteY7" fmla="*/ 27977 h 481424"/>
                <a:gd name="connsiteX8" fmla="*/ 2262469 w 3984248"/>
                <a:gd name="connsiteY8" fmla="*/ 481324 h 481424"/>
                <a:gd name="connsiteX9" fmla="*/ 2588634 w 3984248"/>
                <a:gd name="connsiteY9" fmla="*/ 31827 h 481424"/>
                <a:gd name="connsiteX10" fmla="*/ 2906712 w 3984248"/>
                <a:gd name="connsiteY10" fmla="*/ 481413 h 481424"/>
                <a:gd name="connsiteX11" fmla="*/ 3228805 w 3984248"/>
                <a:gd name="connsiteY11" fmla="*/ 15932 h 481424"/>
                <a:gd name="connsiteX12" fmla="*/ 3479316 w 3984248"/>
                <a:gd name="connsiteY12" fmla="*/ 481412 h 481424"/>
                <a:gd name="connsiteX13" fmla="*/ 3749730 w 3984248"/>
                <a:gd name="connsiteY13" fmla="*/ 27851 h 481424"/>
                <a:gd name="connsiteX14" fmla="*/ 3984248 w 3984248"/>
                <a:gd name="connsiteY14" fmla="*/ 469738 h 481424"/>
                <a:gd name="connsiteX0" fmla="*/ 0 w 3984248"/>
                <a:gd name="connsiteY0" fmla="*/ 481064 h 511302"/>
                <a:gd name="connsiteX1" fmla="*/ 584451 w 3984248"/>
                <a:gd name="connsiteY1" fmla="*/ 477175 h 511302"/>
                <a:gd name="connsiteX2" fmla="*/ 842923 w 3984248"/>
                <a:gd name="connsiteY2" fmla="*/ 31822 h 511302"/>
                <a:gd name="connsiteX3" fmla="*/ 1145101 w 3984248"/>
                <a:gd name="connsiteY3" fmla="*/ 477262 h 511302"/>
                <a:gd name="connsiteX4" fmla="*/ 1475106 w 3984248"/>
                <a:gd name="connsiteY4" fmla="*/ 11 h 511302"/>
                <a:gd name="connsiteX5" fmla="*/ 1753547 w 3984248"/>
                <a:gd name="connsiteY5" fmla="*/ 461531 h 511302"/>
                <a:gd name="connsiteX6" fmla="*/ 2035796 w 3984248"/>
                <a:gd name="connsiteY6" fmla="*/ 27977 h 511302"/>
                <a:gd name="connsiteX7" fmla="*/ 2262469 w 3984248"/>
                <a:gd name="connsiteY7" fmla="*/ 481324 h 511302"/>
                <a:gd name="connsiteX8" fmla="*/ 2588634 w 3984248"/>
                <a:gd name="connsiteY8" fmla="*/ 31827 h 511302"/>
                <a:gd name="connsiteX9" fmla="*/ 2906712 w 3984248"/>
                <a:gd name="connsiteY9" fmla="*/ 481413 h 511302"/>
                <a:gd name="connsiteX10" fmla="*/ 3228805 w 3984248"/>
                <a:gd name="connsiteY10" fmla="*/ 15932 h 511302"/>
                <a:gd name="connsiteX11" fmla="*/ 3479316 w 3984248"/>
                <a:gd name="connsiteY11" fmla="*/ 481412 h 511302"/>
                <a:gd name="connsiteX12" fmla="*/ 3749730 w 3984248"/>
                <a:gd name="connsiteY12" fmla="*/ 27851 h 511302"/>
                <a:gd name="connsiteX13" fmla="*/ 3984248 w 3984248"/>
                <a:gd name="connsiteY13" fmla="*/ 469738 h 511302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69096 w 3399797"/>
                <a:gd name="connsiteY4" fmla="*/ 461531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81424"/>
                <a:gd name="connsiteX1" fmla="*/ 258472 w 3399797"/>
                <a:gd name="connsiteY1" fmla="*/ 31822 h 481424"/>
                <a:gd name="connsiteX2" fmla="*/ 560650 w 3399797"/>
                <a:gd name="connsiteY2" fmla="*/ 477262 h 481424"/>
                <a:gd name="connsiteX3" fmla="*/ 890655 w 3399797"/>
                <a:gd name="connsiteY3" fmla="*/ 11 h 481424"/>
                <a:gd name="connsiteX4" fmla="*/ 1137350 w 3399797"/>
                <a:gd name="connsiteY4" fmla="*/ 461615 h 481424"/>
                <a:gd name="connsiteX5" fmla="*/ 1451345 w 3399797"/>
                <a:gd name="connsiteY5" fmla="*/ 27977 h 481424"/>
                <a:gd name="connsiteX6" fmla="*/ 1678018 w 3399797"/>
                <a:gd name="connsiteY6" fmla="*/ 481324 h 481424"/>
                <a:gd name="connsiteX7" fmla="*/ 2004183 w 3399797"/>
                <a:gd name="connsiteY7" fmla="*/ 31827 h 481424"/>
                <a:gd name="connsiteX8" fmla="*/ 2322261 w 3399797"/>
                <a:gd name="connsiteY8" fmla="*/ 481413 h 481424"/>
                <a:gd name="connsiteX9" fmla="*/ 2644354 w 3399797"/>
                <a:gd name="connsiteY9" fmla="*/ 15932 h 481424"/>
                <a:gd name="connsiteX10" fmla="*/ 2894865 w 3399797"/>
                <a:gd name="connsiteY10" fmla="*/ 481412 h 481424"/>
                <a:gd name="connsiteX11" fmla="*/ 3165279 w 3399797"/>
                <a:gd name="connsiteY11" fmla="*/ 27851 h 481424"/>
                <a:gd name="connsiteX12" fmla="*/ 3399797 w 3399797"/>
                <a:gd name="connsiteY12" fmla="*/ 469738 h 481424"/>
                <a:gd name="connsiteX0" fmla="*/ 0 w 3399797"/>
                <a:gd name="connsiteY0" fmla="*/ 477175 h 493544"/>
                <a:gd name="connsiteX1" fmla="*/ 258472 w 3399797"/>
                <a:gd name="connsiteY1" fmla="*/ 31822 h 493544"/>
                <a:gd name="connsiteX2" fmla="*/ 560650 w 3399797"/>
                <a:gd name="connsiteY2" fmla="*/ 477262 h 493544"/>
                <a:gd name="connsiteX3" fmla="*/ 890655 w 3399797"/>
                <a:gd name="connsiteY3" fmla="*/ 11 h 493544"/>
                <a:gd name="connsiteX4" fmla="*/ 1161264 w 3399797"/>
                <a:gd name="connsiteY4" fmla="*/ 493510 h 493544"/>
                <a:gd name="connsiteX5" fmla="*/ 1451345 w 3399797"/>
                <a:gd name="connsiteY5" fmla="*/ 27977 h 493544"/>
                <a:gd name="connsiteX6" fmla="*/ 1678018 w 3399797"/>
                <a:gd name="connsiteY6" fmla="*/ 481324 h 493544"/>
                <a:gd name="connsiteX7" fmla="*/ 2004183 w 3399797"/>
                <a:gd name="connsiteY7" fmla="*/ 31827 h 493544"/>
                <a:gd name="connsiteX8" fmla="*/ 2322261 w 3399797"/>
                <a:gd name="connsiteY8" fmla="*/ 481413 h 493544"/>
                <a:gd name="connsiteX9" fmla="*/ 2644354 w 3399797"/>
                <a:gd name="connsiteY9" fmla="*/ 15932 h 493544"/>
                <a:gd name="connsiteX10" fmla="*/ 2894865 w 3399797"/>
                <a:gd name="connsiteY10" fmla="*/ 481412 h 493544"/>
                <a:gd name="connsiteX11" fmla="*/ 3165279 w 3399797"/>
                <a:gd name="connsiteY11" fmla="*/ 27851 h 493544"/>
                <a:gd name="connsiteX12" fmla="*/ 3399797 w 3399797"/>
                <a:gd name="connsiteY12" fmla="*/ 469738 h 493544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2004183 w 3399797"/>
                <a:gd name="connsiteY7" fmla="*/ 1589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43 h 477578"/>
                <a:gd name="connsiteX1" fmla="*/ 258472 w 3399797"/>
                <a:gd name="connsiteY1" fmla="*/ 15890 h 477578"/>
                <a:gd name="connsiteX2" fmla="*/ 560650 w 3399797"/>
                <a:gd name="connsiteY2" fmla="*/ 461330 h 477578"/>
                <a:gd name="connsiteX3" fmla="*/ 890701 w 3399797"/>
                <a:gd name="connsiteY3" fmla="*/ 7937 h 477578"/>
                <a:gd name="connsiteX4" fmla="*/ 1161264 w 3399797"/>
                <a:gd name="connsiteY4" fmla="*/ 477578 h 477578"/>
                <a:gd name="connsiteX5" fmla="*/ 1451345 w 3399797"/>
                <a:gd name="connsiteY5" fmla="*/ 12045 h 477578"/>
                <a:gd name="connsiteX6" fmla="*/ 1678018 w 3399797"/>
                <a:gd name="connsiteY6" fmla="*/ 465392 h 477578"/>
                <a:gd name="connsiteX7" fmla="*/ 1964528 w 3399797"/>
                <a:gd name="connsiteY7" fmla="*/ 7945 h 477578"/>
                <a:gd name="connsiteX8" fmla="*/ 2322261 w 3399797"/>
                <a:gd name="connsiteY8" fmla="*/ 465481 h 477578"/>
                <a:gd name="connsiteX9" fmla="*/ 2644354 w 3399797"/>
                <a:gd name="connsiteY9" fmla="*/ 0 h 477578"/>
                <a:gd name="connsiteX10" fmla="*/ 2894865 w 3399797"/>
                <a:gd name="connsiteY10" fmla="*/ 465480 h 477578"/>
                <a:gd name="connsiteX11" fmla="*/ 3165279 w 3399797"/>
                <a:gd name="connsiteY11" fmla="*/ 11919 h 477578"/>
                <a:gd name="connsiteX12" fmla="*/ 3399797 w 3399797"/>
                <a:gd name="connsiteY12" fmla="*/ 453806 h 477578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644354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894865 w 3399797"/>
                <a:gd name="connsiteY10" fmla="*/ 465505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165279 w 3399797"/>
                <a:gd name="connsiteY11" fmla="*/ 11944 h 489451"/>
                <a:gd name="connsiteX12" fmla="*/ 3399797 w 3399797"/>
                <a:gd name="connsiteY12" fmla="*/ 453831 h 489451"/>
                <a:gd name="connsiteX0" fmla="*/ 0 w 3399797"/>
                <a:gd name="connsiteY0" fmla="*/ 461268 h 489451"/>
                <a:gd name="connsiteX1" fmla="*/ 258472 w 3399797"/>
                <a:gd name="connsiteY1" fmla="*/ 15915 h 489451"/>
                <a:gd name="connsiteX2" fmla="*/ 560650 w 3399797"/>
                <a:gd name="connsiteY2" fmla="*/ 461355 h 489451"/>
                <a:gd name="connsiteX3" fmla="*/ 890701 w 3399797"/>
                <a:gd name="connsiteY3" fmla="*/ 7962 h 489451"/>
                <a:gd name="connsiteX4" fmla="*/ 1161264 w 3399797"/>
                <a:gd name="connsiteY4" fmla="*/ 477603 h 489451"/>
                <a:gd name="connsiteX5" fmla="*/ 1451345 w 3399797"/>
                <a:gd name="connsiteY5" fmla="*/ 12070 h 489451"/>
                <a:gd name="connsiteX6" fmla="*/ 1678018 w 3399797"/>
                <a:gd name="connsiteY6" fmla="*/ 465417 h 489451"/>
                <a:gd name="connsiteX7" fmla="*/ 1964528 w 3399797"/>
                <a:gd name="connsiteY7" fmla="*/ 7970 h 489451"/>
                <a:gd name="connsiteX8" fmla="*/ 2242865 w 3399797"/>
                <a:gd name="connsiteY8" fmla="*/ 489449 h 489451"/>
                <a:gd name="connsiteX9" fmla="*/ 2501361 w 3399797"/>
                <a:gd name="connsiteY9" fmla="*/ 25 h 489451"/>
                <a:gd name="connsiteX10" fmla="*/ 2799596 w 3399797"/>
                <a:gd name="connsiteY10" fmla="*/ 465590 h 489451"/>
                <a:gd name="connsiteX11" fmla="*/ 3077975 w 3399797"/>
                <a:gd name="connsiteY11" fmla="*/ 11946 h 489451"/>
                <a:gd name="connsiteX12" fmla="*/ 3399797 w 3399797"/>
                <a:gd name="connsiteY12" fmla="*/ 453831 h 489451"/>
                <a:gd name="connsiteX0" fmla="*/ 0 w 3344312"/>
                <a:gd name="connsiteY0" fmla="*/ 461268 h 489451"/>
                <a:gd name="connsiteX1" fmla="*/ 258472 w 3344312"/>
                <a:gd name="connsiteY1" fmla="*/ 15915 h 489451"/>
                <a:gd name="connsiteX2" fmla="*/ 560650 w 3344312"/>
                <a:gd name="connsiteY2" fmla="*/ 461355 h 489451"/>
                <a:gd name="connsiteX3" fmla="*/ 890701 w 3344312"/>
                <a:gd name="connsiteY3" fmla="*/ 7962 h 489451"/>
                <a:gd name="connsiteX4" fmla="*/ 1161264 w 3344312"/>
                <a:gd name="connsiteY4" fmla="*/ 477603 h 489451"/>
                <a:gd name="connsiteX5" fmla="*/ 1451345 w 3344312"/>
                <a:gd name="connsiteY5" fmla="*/ 12070 h 489451"/>
                <a:gd name="connsiteX6" fmla="*/ 1678018 w 3344312"/>
                <a:gd name="connsiteY6" fmla="*/ 465417 h 489451"/>
                <a:gd name="connsiteX7" fmla="*/ 1964528 w 3344312"/>
                <a:gd name="connsiteY7" fmla="*/ 7970 h 489451"/>
                <a:gd name="connsiteX8" fmla="*/ 2242865 w 3344312"/>
                <a:gd name="connsiteY8" fmla="*/ 489449 h 489451"/>
                <a:gd name="connsiteX9" fmla="*/ 2501361 w 3344312"/>
                <a:gd name="connsiteY9" fmla="*/ 25 h 489451"/>
                <a:gd name="connsiteX10" fmla="*/ 2799596 w 3344312"/>
                <a:gd name="connsiteY10" fmla="*/ 465590 h 489451"/>
                <a:gd name="connsiteX11" fmla="*/ 3077975 w 3344312"/>
                <a:gd name="connsiteY11" fmla="*/ 11946 h 489451"/>
                <a:gd name="connsiteX12" fmla="*/ 3344312 w 3344312"/>
                <a:gd name="connsiteY12" fmla="*/ 461867 h 489451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51345 w 3344312"/>
                <a:gd name="connsiteY5" fmla="*/ 12046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579"/>
                <a:gd name="connsiteX1" fmla="*/ 258472 w 3344312"/>
                <a:gd name="connsiteY1" fmla="*/ 15891 h 477579"/>
                <a:gd name="connsiteX2" fmla="*/ 560650 w 3344312"/>
                <a:gd name="connsiteY2" fmla="*/ 461331 h 477579"/>
                <a:gd name="connsiteX3" fmla="*/ 890701 w 3344312"/>
                <a:gd name="connsiteY3" fmla="*/ 7938 h 477579"/>
                <a:gd name="connsiteX4" fmla="*/ 1161264 w 3344312"/>
                <a:gd name="connsiteY4" fmla="*/ 477579 h 477579"/>
                <a:gd name="connsiteX5" fmla="*/ 1419614 w 3344312"/>
                <a:gd name="connsiteY5" fmla="*/ 12048 h 477579"/>
                <a:gd name="connsiteX6" fmla="*/ 1678018 w 3344312"/>
                <a:gd name="connsiteY6" fmla="*/ 465393 h 477579"/>
                <a:gd name="connsiteX7" fmla="*/ 1964528 w 3344312"/>
                <a:gd name="connsiteY7" fmla="*/ 7946 h 477579"/>
                <a:gd name="connsiteX8" fmla="*/ 2250933 w 3344312"/>
                <a:gd name="connsiteY8" fmla="*/ 465656 h 477579"/>
                <a:gd name="connsiteX9" fmla="*/ 2501361 w 3344312"/>
                <a:gd name="connsiteY9" fmla="*/ 1 h 477579"/>
                <a:gd name="connsiteX10" fmla="*/ 2799596 w 3344312"/>
                <a:gd name="connsiteY10" fmla="*/ 465566 h 477579"/>
                <a:gd name="connsiteX11" fmla="*/ 3077975 w 3344312"/>
                <a:gd name="connsiteY11" fmla="*/ 11922 h 477579"/>
                <a:gd name="connsiteX12" fmla="*/ 3344312 w 3344312"/>
                <a:gd name="connsiteY12" fmla="*/ 461843 h 477579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90701 w 3344312"/>
                <a:gd name="connsiteY3" fmla="*/ 7938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  <a:gd name="connsiteX0" fmla="*/ 0 w 3344312"/>
                <a:gd name="connsiteY0" fmla="*/ 461244 h 477666"/>
                <a:gd name="connsiteX1" fmla="*/ 258472 w 3344312"/>
                <a:gd name="connsiteY1" fmla="*/ 15891 h 477666"/>
                <a:gd name="connsiteX2" fmla="*/ 560650 w 3344312"/>
                <a:gd name="connsiteY2" fmla="*/ 461331 h 477666"/>
                <a:gd name="connsiteX3" fmla="*/ 850988 w 3344312"/>
                <a:gd name="connsiteY3" fmla="*/ 7939 h 477666"/>
                <a:gd name="connsiteX4" fmla="*/ 1129518 w 3344312"/>
                <a:gd name="connsiteY4" fmla="*/ 477666 h 477666"/>
                <a:gd name="connsiteX5" fmla="*/ 1419614 w 3344312"/>
                <a:gd name="connsiteY5" fmla="*/ 12048 h 477666"/>
                <a:gd name="connsiteX6" fmla="*/ 1678018 w 3344312"/>
                <a:gd name="connsiteY6" fmla="*/ 465393 h 477666"/>
                <a:gd name="connsiteX7" fmla="*/ 1964528 w 3344312"/>
                <a:gd name="connsiteY7" fmla="*/ 7946 h 477666"/>
                <a:gd name="connsiteX8" fmla="*/ 2250933 w 3344312"/>
                <a:gd name="connsiteY8" fmla="*/ 465656 h 477666"/>
                <a:gd name="connsiteX9" fmla="*/ 2501361 w 3344312"/>
                <a:gd name="connsiteY9" fmla="*/ 1 h 477666"/>
                <a:gd name="connsiteX10" fmla="*/ 2799596 w 3344312"/>
                <a:gd name="connsiteY10" fmla="*/ 465566 h 477666"/>
                <a:gd name="connsiteX11" fmla="*/ 3077975 w 3344312"/>
                <a:gd name="connsiteY11" fmla="*/ 11922 h 477666"/>
                <a:gd name="connsiteX12" fmla="*/ 3344312 w 3344312"/>
                <a:gd name="connsiteY12" fmla="*/ 461843 h 47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44312" h="477666">
                  <a:moveTo>
                    <a:pt x="0" y="461244"/>
                  </a:moveTo>
                  <a:cubicBezTo>
                    <a:pt x="140487" y="386370"/>
                    <a:pt x="165030" y="15877"/>
                    <a:pt x="258472" y="15891"/>
                  </a:cubicBezTo>
                  <a:cubicBezTo>
                    <a:pt x="351914" y="15906"/>
                    <a:pt x="461897" y="462656"/>
                    <a:pt x="560650" y="461331"/>
                  </a:cubicBezTo>
                  <a:cubicBezTo>
                    <a:pt x="659403" y="460006"/>
                    <a:pt x="756177" y="5217"/>
                    <a:pt x="850988" y="7939"/>
                  </a:cubicBezTo>
                  <a:cubicBezTo>
                    <a:pt x="945799" y="10662"/>
                    <a:pt x="1034747" y="476981"/>
                    <a:pt x="1129518" y="477666"/>
                  </a:cubicBezTo>
                  <a:cubicBezTo>
                    <a:pt x="1224289" y="478351"/>
                    <a:pt x="1328197" y="14093"/>
                    <a:pt x="1419614" y="12048"/>
                  </a:cubicBezTo>
                  <a:cubicBezTo>
                    <a:pt x="1511031" y="10003"/>
                    <a:pt x="1587199" y="466077"/>
                    <a:pt x="1678018" y="465393"/>
                  </a:cubicBezTo>
                  <a:cubicBezTo>
                    <a:pt x="1768837" y="464709"/>
                    <a:pt x="1869042" y="7902"/>
                    <a:pt x="1964528" y="7946"/>
                  </a:cubicBezTo>
                  <a:cubicBezTo>
                    <a:pt x="2060014" y="7990"/>
                    <a:pt x="2161461" y="466980"/>
                    <a:pt x="2250933" y="465656"/>
                  </a:cubicBezTo>
                  <a:cubicBezTo>
                    <a:pt x="2340405" y="464332"/>
                    <a:pt x="2409917" y="16"/>
                    <a:pt x="2501361" y="1"/>
                  </a:cubicBezTo>
                  <a:cubicBezTo>
                    <a:pt x="2592805" y="-14"/>
                    <a:pt x="2703494" y="463579"/>
                    <a:pt x="2799596" y="465566"/>
                  </a:cubicBezTo>
                  <a:cubicBezTo>
                    <a:pt x="2895698" y="467553"/>
                    <a:pt x="2987189" y="12543"/>
                    <a:pt x="3077975" y="11922"/>
                  </a:cubicBezTo>
                  <a:cubicBezTo>
                    <a:pt x="3168761" y="11302"/>
                    <a:pt x="3276040" y="464473"/>
                    <a:pt x="3344312" y="46184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89" name="Přímá spojnice 88"/>
            <p:cNvCxnSpPr/>
            <p:nvPr/>
          </p:nvCxnSpPr>
          <p:spPr>
            <a:xfrm flipV="1">
              <a:off x="4427984" y="3149352"/>
              <a:ext cx="3672408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Přímá spojnice 89"/>
            <p:cNvCxnSpPr/>
            <p:nvPr/>
          </p:nvCxnSpPr>
          <p:spPr>
            <a:xfrm flipV="1">
              <a:off x="4427984" y="3621754"/>
              <a:ext cx="3672408" cy="5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Volný tvar 90"/>
          <p:cNvSpPr/>
          <p:nvPr/>
        </p:nvSpPr>
        <p:spPr>
          <a:xfrm>
            <a:off x="4884817" y="5121522"/>
            <a:ext cx="3344138" cy="477579"/>
          </a:xfrm>
          <a:custGeom>
            <a:avLst/>
            <a:gdLst>
              <a:gd name="connsiteX0" fmla="*/ 0 w 4806564"/>
              <a:gd name="connsiteY0" fmla="*/ 1144987 h 1501418"/>
              <a:gd name="connsiteX1" fmla="*/ 170954 w 4806564"/>
              <a:gd name="connsiteY1" fmla="*/ 687787 h 1501418"/>
              <a:gd name="connsiteX2" fmla="*/ 345882 w 4806564"/>
              <a:gd name="connsiteY2" fmla="*/ 1148963 h 1501418"/>
              <a:gd name="connsiteX3" fmla="*/ 516835 w 4806564"/>
              <a:gd name="connsiteY3" fmla="*/ 687787 h 1501418"/>
              <a:gd name="connsiteX4" fmla="*/ 691764 w 4806564"/>
              <a:gd name="connsiteY4" fmla="*/ 1141012 h 1501418"/>
              <a:gd name="connsiteX5" fmla="*/ 862717 w 4806564"/>
              <a:gd name="connsiteY5" fmla="*/ 687787 h 1501418"/>
              <a:gd name="connsiteX6" fmla="*/ 1029694 w 4806564"/>
              <a:gd name="connsiteY6" fmla="*/ 1148963 h 1501418"/>
              <a:gd name="connsiteX7" fmla="*/ 1256307 w 4806564"/>
              <a:gd name="connsiteY7" fmla="*/ 0 h 1501418"/>
              <a:gd name="connsiteX8" fmla="*/ 1482919 w 4806564"/>
              <a:gd name="connsiteY8" fmla="*/ 1144987 h 1501418"/>
              <a:gd name="connsiteX9" fmla="*/ 1657847 w 4806564"/>
              <a:gd name="connsiteY9" fmla="*/ 687787 h 1501418"/>
              <a:gd name="connsiteX10" fmla="*/ 1824825 w 4806564"/>
              <a:gd name="connsiteY10" fmla="*/ 1144987 h 1501418"/>
              <a:gd name="connsiteX11" fmla="*/ 1995778 w 4806564"/>
              <a:gd name="connsiteY11" fmla="*/ 695739 h 1501418"/>
              <a:gd name="connsiteX12" fmla="*/ 2174682 w 4806564"/>
              <a:gd name="connsiteY12" fmla="*/ 1144987 h 1501418"/>
              <a:gd name="connsiteX13" fmla="*/ 2341660 w 4806564"/>
              <a:gd name="connsiteY13" fmla="*/ 691763 h 1501418"/>
              <a:gd name="connsiteX14" fmla="*/ 2631882 w 4806564"/>
              <a:gd name="connsiteY14" fmla="*/ 1490869 h 1501418"/>
              <a:gd name="connsiteX15" fmla="*/ 2918129 w 4806564"/>
              <a:gd name="connsiteY15" fmla="*/ 691763 h 1501418"/>
              <a:gd name="connsiteX16" fmla="*/ 3093058 w 4806564"/>
              <a:gd name="connsiteY16" fmla="*/ 1141012 h 1501418"/>
              <a:gd name="connsiteX17" fmla="*/ 3260035 w 4806564"/>
              <a:gd name="connsiteY17" fmla="*/ 691763 h 1501418"/>
              <a:gd name="connsiteX18" fmla="*/ 3430988 w 4806564"/>
              <a:gd name="connsiteY18" fmla="*/ 1144987 h 1501418"/>
              <a:gd name="connsiteX19" fmla="*/ 3597966 w 4806564"/>
              <a:gd name="connsiteY19" fmla="*/ 695739 h 1501418"/>
              <a:gd name="connsiteX20" fmla="*/ 3772894 w 4806564"/>
              <a:gd name="connsiteY20" fmla="*/ 1148963 h 1501418"/>
              <a:gd name="connsiteX21" fmla="*/ 4003482 w 4806564"/>
              <a:gd name="connsiteY21" fmla="*/ 3975 h 1501418"/>
              <a:gd name="connsiteX22" fmla="*/ 4345388 w 4806564"/>
              <a:gd name="connsiteY22" fmla="*/ 1490869 h 1501418"/>
              <a:gd name="connsiteX23" fmla="*/ 4619708 w 4806564"/>
              <a:gd name="connsiteY23" fmla="*/ 691763 h 1501418"/>
              <a:gd name="connsiteX24" fmla="*/ 4802588 w 4806564"/>
              <a:gd name="connsiteY24" fmla="*/ 1144987 h 1501418"/>
              <a:gd name="connsiteX25" fmla="*/ 4802588 w 4806564"/>
              <a:gd name="connsiteY25" fmla="*/ 1144987 h 1501418"/>
              <a:gd name="connsiteX26" fmla="*/ 4806564 w 4806564"/>
              <a:gd name="connsiteY26" fmla="*/ 1141012 h 1501418"/>
              <a:gd name="connsiteX27" fmla="*/ 4806564 w 4806564"/>
              <a:gd name="connsiteY27" fmla="*/ 1141012 h 1501418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1882 w 4806564"/>
              <a:gd name="connsiteY14" fmla="*/ 1489058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639971 w 4806564"/>
              <a:gd name="connsiteY14" fmla="*/ 1163270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918129 w 4806564"/>
              <a:gd name="connsiteY15" fmla="*/ 689952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3093058 w 4806564"/>
              <a:gd name="connsiteY16" fmla="*/ 1139201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260035 w 4806564"/>
              <a:gd name="connsiteY17" fmla="*/ 689952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430988 w 4806564"/>
              <a:gd name="connsiteY18" fmla="*/ 1143176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1143176 h 1499607"/>
              <a:gd name="connsiteX1" fmla="*/ 170954 w 4806564"/>
              <a:gd name="connsiteY1" fmla="*/ 685976 h 1499607"/>
              <a:gd name="connsiteX2" fmla="*/ 345882 w 4806564"/>
              <a:gd name="connsiteY2" fmla="*/ 1147152 h 1499607"/>
              <a:gd name="connsiteX3" fmla="*/ 516835 w 4806564"/>
              <a:gd name="connsiteY3" fmla="*/ 685976 h 1499607"/>
              <a:gd name="connsiteX4" fmla="*/ 691764 w 4806564"/>
              <a:gd name="connsiteY4" fmla="*/ 1139201 h 1499607"/>
              <a:gd name="connsiteX5" fmla="*/ 862717 w 4806564"/>
              <a:gd name="connsiteY5" fmla="*/ 685976 h 1499607"/>
              <a:gd name="connsiteX6" fmla="*/ 1029694 w 4806564"/>
              <a:gd name="connsiteY6" fmla="*/ 1147152 h 1499607"/>
              <a:gd name="connsiteX7" fmla="*/ 1288179 w 4806564"/>
              <a:gd name="connsiteY7" fmla="*/ 690080 h 1499607"/>
              <a:gd name="connsiteX8" fmla="*/ 1482919 w 4806564"/>
              <a:gd name="connsiteY8" fmla="*/ 1143176 h 1499607"/>
              <a:gd name="connsiteX9" fmla="*/ 1657847 w 4806564"/>
              <a:gd name="connsiteY9" fmla="*/ 685976 h 1499607"/>
              <a:gd name="connsiteX10" fmla="*/ 1824825 w 4806564"/>
              <a:gd name="connsiteY10" fmla="*/ 1143176 h 1499607"/>
              <a:gd name="connsiteX11" fmla="*/ 1995778 w 4806564"/>
              <a:gd name="connsiteY11" fmla="*/ 693928 h 1499607"/>
              <a:gd name="connsiteX12" fmla="*/ 2174682 w 4806564"/>
              <a:gd name="connsiteY12" fmla="*/ 1143176 h 1499607"/>
              <a:gd name="connsiteX13" fmla="*/ 2341660 w 4806564"/>
              <a:gd name="connsiteY13" fmla="*/ 689952 h 1499607"/>
              <a:gd name="connsiteX14" fmla="*/ 2552638 w 4806564"/>
              <a:gd name="connsiteY14" fmla="*/ 1163486 h 1499607"/>
              <a:gd name="connsiteX15" fmla="*/ 2751294 w 4806564"/>
              <a:gd name="connsiteY15" fmla="*/ 674175 h 1499607"/>
              <a:gd name="connsiteX16" fmla="*/ 2965991 w 4806564"/>
              <a:gd name="connsiteY16" fmla="*/ 1131459 h 1499607"/>
              <a:gd name="connsiteX17" fmla="*/ 3156832 w 4806564"/>
              <a:gd name="connsiteY17" fmla="*/ 674175 h 1499607"/>
              <a:gd name="connsiteX18" fmla="*/ 3375504 w 4806564"/>
              <a:gd name="connsiteY18" fmla="*/ 1143388 h 1499607"/>
              <a:gd name="connsiteX19" fmla="*/ 3597966 w 4806564"/>
              <a:gd name="connsiteY19" fmla="*/ 693928 h 1499607"/>
              <a:gd name="connsiteX20" fmla="*/ 3772894 w 4806564"/>
              <a:gd name="connsiteY20" fmla="*/ 1147152 h 1499607"/>
              <a:gd name="connsiteX21" fmla="*/ 4003482 w 4806564"/>
              <a:gd name="connsiteY21" fmla="*/ 2164 h 1499607"/>
              <a:gd name="connsiteX22" fmla="*/ 4345388 w 4806564"/>
              <a:gd name="connsiteY22" fmla="*/ 1489058 h 1499607"/>
              <a:gd name="connsiteX23" fmla="*/ 4619708 w 4806564"/>
              <a:gd name="connsiteY23" fmla="*/ 689952 h 1499607"/>
              <a:gd name="connsiteX24" fmla="*/ 4802588 w 4806564"/>
              <a:gd name="connsiteY24" fmla="*/ 1143176 h 1499607"/>
              <a:gd name="connsiteX25" fmla="*/ 4802588 w 4806564"/>
              <a:gd name="connsiteY25" fmla="*/ 1143176 h 1499607"/>
              <a:gd name="connsiteX26" fmla="*/ 4806564 w 4806564"/>
              <a:gd name="connsiteY26" fmla="*/ 1139201 h 1499607"/>
              <a:gd name="connsiteX27" fmla="*/ 4806564 w 4806564"/>
              <a:gd name="connsiteY27" fmla="*/ 1139201 h 1499607"/>
              <a:gd name="connsiteX0" fmla="*/ 0 w 4806564"/>
              <a:gd name="connsiteY0" fmla="*/ 469047 h 814929"/>
              <a:gd name="connsiteX1" fmla="*/ 170954 w 4806564"/>
              <a:gd name="connsiteY1" fmla="*/ 11847 h 814929"/>
              <a:gd name="connsiteX2" fmla="*/ 345882 w 4806564"/>
              <a:gd name="connsiteY2" fmla="*/ 473023 h 814929"/>
              <a:gd name="connsiteX3" fmla="*/ 516835 w 4806564"/>
              <a:gd name="connsiteY3" fmla="*/ 11847 h 814929"/>
              <a:gd name="connsiteX4" fmla="*/ 691764 w 4806564"/>
              <a:gd name="connsiteY4" fmla="*/ 465072 h 814929"/>
              <a:gd name="connsiteX5" fmla="*/ 862717 w 4806564"/>
              <a:gd name="connsiteY5" fmla="*/ 11847 h 814929"/>
              <a:gd name="connsiteX6" fmla="*/ 1029694 w 4806564"/>
              <a:gd name="connsiteY6" fmla="*/ 473023 h 814929"/>
              <a:gd name="connsiteX7" fmla="*/ 1288179 w 4806564"/>
              <a:gd name="connsiteY7" fmla="*/ 15951 h 814929"/>
              <a:gd name="connsiteX8" fmla="*/ 1482919 w 4806564"/>
              <a:gd name="connsiteY8" fmla="*/ 469047 h 814929"/>
              <a:gd name="connsiteX9" fmla="*/ 1657847 w 4806564"/>
              <a:gd name="connsiteY9" fmla="*/ 11847 h 814929"/>
              <a:gd name="connsiteX10" fmla="*/ 1824825 w 4806564"/>
              <a:gd name="connsiteY10" fmla="*/ 469047 h 814929"/>
              <a:gd name="connsiteX11" fmla="*/ 1995778 w 4806564"/>
              <a:gd name="connsiteY11" fmla="*/ 19799 h 814929"/>
              <a:gd name="connsiteX12" fmla="*/ 2174682 w 4806564"/>
              <a:gd name="connsiteY12" fmla="*/ 469047 h 814929"/>
              <a:gd name="connsiteX13" fmla="*/ 2341660 w 4806564"/>
              <a:gd name="connsiteY13" fmla="*/ 15823 h 814929"/>
              <a:gd name="connsiteX14" fmla="*/ 2552638 w 4806564"/>
              <a:gd name="connsiteY14" fmla="*/ 489357 h 814929"/>
              <a:gd name="connsiteX15" fmla="*/ 2751294 w 4806564"/>
              <a:gd name="connsiteY15" fmla="*/ 46 h 814929"/>
              <a:gd name="connsiteX16" fmla="*/ 2965991 w 4806564"/>
              <a:gd name="connsiteY16" fmla="*/ 457330 h 814929"/>
              <a:gd name="connsiteX17" fmla="*/ 3156832 w 4806564"/>
              <a:gd name="connsiteY17" fmla="*/ 46 h 814929"/>
              <a:gd name="connsiteX18" fmla="*/ 3375504 w 4806564"/>
              <a:gd name="connsiteY18" fmla="*/ 469259 h 814929"/>
              <a:gd name="connsiteX19" fmla="*/ 3597966 w 4806564"/>
              <a:gd name="connsiteY19" fmla="*/ 19799 h 814929"/>
              <a:gd name="connsiteX20" fmla="*/ 3772894 w 4806564"/>
              <a:gd name="connsiteY20" fmla="*/ 473023 h 814929"/>
              <a:gd name="connsiteX21" fmla="*/ 4011641 w 4806564"/>
              <a:gd name="connsiteY21" fmla="*/ 19927 h 814929"/>
              <a:gd name="connsiteX22" fmla="*/ 4345388 w 4806564"/>
              <a:gd name="connsiteY22" fmla="*/ 814929 h 814929"/>
              <a:gd name="connsiteX23" fmla="*/ 4619708 w 4806564"/>
              <a:gd name="connsiteY23" fmla="*/ 15823 h 814929"/>
              <a:gd name="connsiteX24" fmla="*/ 4802588 w 4806564"/>
              <a:gd name="connsiteY24" fmla="*/ 469047 h 814929"/>
              <a:gd name="connsiteX25" fmla="*/ 4802588 w 4806564"/>
              <a:gd name="connsiteY25" fmla="*/ 469047 h 814929"/>
              <a:gd name="connsiteX26" fmla="*/ 4806564 w 4806564"/>
              <a:gd name="connsiteY26" fmla="*/ 465072 h 814929"/>
              <a:gd name="connsiteX27" fmla="*/ 4806564 w 4806564"/>
              <a:gd name="connsiteY27" fmla="*/ 465072 h 814929"/>
              <a:gd name="connsiteX0" fmla="*/ 0 w 4806564"/>
              <a:gd name="connsiteY0" fmla="*/ 469047 h 489367"/>
              <a:gd name="connsiteX1" fmla="*/ 170954 w 4806564"/>
              <a:gd name="connsiteY1" fmla="*/ 11847 h 489367"/>
              <a:gd name="connsiteX2" fmla="*/ 345882 w 4806564"/>
              <a:gd name="connsiteY2" fmla="*/ 473023 h 489367"/>
              <a:gd name="connsiteX3" fmla="*/ 516835 w 4806564"/>
              <a:gd name="connsiteY3" fmla="*/ 11847 h 489367"/>
              <a:gd name="connsiteX4" fmla="*/ 691764 w 4806564"/>
              <a:gd name="connsiteY4" fmla="*/ 465072 h 489367"/>
              <a:gd name="connsiteX5" fmla="*/ 862717 w 4806564"/>
              <a:gd name="connsiteY5" fmla="*/ 11847 h 489367"/>
              <a:gd name="connsiteX6" fmla="*/ 1029694 w 4806564"/>
              <a:gd name="connsiteY6" fmla="*/ 473023 h 489367"/>
              <a:gd name="connsiteX7" fmla="*/ 1288179 w 4806564"/>
              <a:gd name="connsiteY7" fmla="*/ 15951 h 489367"/>
              <a:gd name="connsiteX8" fmla="*/ 1482919 w 4806564"/>
              <a:gd name="connsiteY8" fmla="*/ 469047 h 489367"/>
              <a:gd name="connsiteX9" fmla="*/ 1657847 w 4806564"/>
              <a:gd name="connsiteY9" fmla="*/ 11847 h 489367"/>
              <a:gd name="connsiteX10" fmla="*/ 1824825 w 4806564"/>
              <a:gd name="connsiteY10" fmla="*/ 469047 h 489367"/>
              <a:gd name="connsiteX11" fmla="*/ 1995778 w 4806564"/>
              <a:gd name="connsiteY11" fmla="*/ 19799 h 489367"/>
              <a:gd name="connsiteX12" fmla="*/ 2174682 w 4806564"/>
              <a:gd name="connsiteY12" fmla="*/ 469047 h 489367"/>
              <a:gd name="connsiteX13" fmla="*/ 2341660 w 4806564"/>
              <a:gd name="connsiteY13" fmla="*/ 15823 h 489367"/>
              <a:gd name="connsiteX14" fmla="*/ 2552638 w 4806564"/>
              <a:gd name="connsiteY14" fmla="*/ 489357 h 489367"/>
              <a:gd name="connsiteX15" fmla="*/ 2751294 w 4806564"/>
              <a:gd name="connsiteY15" fmla="*/ 46 h 489367"/>
              <a:gd name="connsiteX16" fmla="*/ 2965991 w 4806564"/>
              <a:gd name="connsiteY16" fmla="*/ 457330 h 489367"/>
              <a:gd name="connsiteX17" fmla="*/ 3156832 w 4806564"/>
              <a:gd name="connsiteY17" fmla="*/ 46 h 489367"/>
              <a:gd name="connsiteX18" fmla="*/ 3375504 w 4806564"/>
              <a:gd name="connsiteY18" fmla="*/ 469259 h 489367"/>
              <a:gd name="connsiteX19" fmla="*/ 3597966 w 4806564"/>
              <a:gd name="connsiteY19" fmla="*/ 19799 h 489367"/>
              <a:gd name="connsiteX20" fmla="*/ 3772894 w 4806564"/>
              <a:gd name="connsiteY20" fmla="*/ 473023 h 489367"/>
              <a:gd name="connsiteX21" fmla="*/ 4011641 w 4806564"/>
              <a:gd name="connsiteY21" fmla="*/ 19927 h 489367"/>
              <a:gd name="connsiteX22" fmla="*/ 4218387 w 4806564"/>
              <a:gd name="connsiteY22" fmla="*/ 457206 h 489367"/>
              <a:gd name="connsiteX23" fmla="*/ 4619708 w 4806564"/>
              <a:gd name="connsiteY23" fmla="*/ 15823 h 489367"/>
              <a:gd name="connsiteX24" fmla="*/ 4802588 w 4806564"/>
              <a:gd name="connsiteY24" fmla="*/ 469047 h 489367"/>
              <a:gd name="connsiteX25" fmla="*/ 4802588 w 4806564"/>
              <a:gd name="connsiteY25" fmla="*/ 469047 h 489367"/>
              <a:gd name="connsiteX26" fmla="*/ 4806564 w 4806564"/>
              <a:gd name="connsiteY26" fmla="*/ 465072 h 489367"/>
              <a:gd name="connsiteX27" fmla="*/ 4806564 w 4806564"/>
              <a:gd name="connsiteY27" fmla="*/ 465072 h 48936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26" fmla="*/ 4806564 w 4806564"/>
              <a:gd name="connsiteY26" fmla="*/ 465072 h 493337"/>
              <a:gd name="connsiteX0" fmla="*/ 0 w 4806564"/>
              <a:gd name="connsiteY0" fmla="*/ 469047 h 493337"/>
              <a:gd name="connsiteX1" fmla="*/ 170954 w 4806564"/>
              <a:gd name="connsiteY1" fmla="*/ 11847 h 493337"/>
              <a:gd name="connsiteX2" fmla="*/ 345882 w 4806564"/>
              <a:gd name="connsiteY2" fmla="*/ 473023 h 493337"/>
              <a:gd name="connsiteX3" fmla="*/ 516835 w 4806564"/>
              <a:gd name="connsiteY3" fmla="*/ 11847 h 493337"/>
              <a:gd name="connsiteX4" fmla="*/ 691764 w 4806564"/>
              <a:gd name="connsiteY4" fmla="*/ 465072 h 493337"/>
              <a:gd name="connsiteX5" fmla="*/ 862717 w 4806564"/>
              <a:gd name="connsiteY5" fmla="*/ 11847 h 493337"/>
              <a:gd name="connsiteX6" fmla="*/ 1029694 w 4806564"/>
              <a:gd name="connsiteY6" fmla="*/ 473023 h 493337"/>
              <a:gd name="connsiteX7" fmla="*/ 1288179 w 4806564"/>
              <a:gd name="connsiteY7" fmla="*/ 15951 h 493337"/>
              <a:gd name="connsiteX8" fmla="*/ 1482919 w 4806564"/>
              <a:gd name="connsiteY8" fmla="*/ 469047 h 493337"/>
              <a:gd name="connsiteX9" fmla="*/ 1657847 w 4806564"/>
              <a:gd name="connsiteY9" fmla="*/ 11847 h 493337"/>
              <a:gd name="connsiteX10" fmla="*/ 1824825 w 4806564"/>
              <a:gd name="connsiteY10" fmla="*/ 469047 h 493337"/>
              <a:gd name="connsiteX11" fmla="*/ 1995778 w 4806564"/>
              <a:gd name="connsiteY11" fmla="*/ 19799 h 493337"/>
              <a:gd name="connsiteX12" fmla="*/ 2174682 w 4806564"/>
              <a:gd name="connsiteY12" fmla="*/ 469047 h 493337"/>
              <a:gd name="connsiteX13" fmla="*/ 2341660 w 4806564"/>
              <a:gd name="connsiteY13" fmla="*/ 15823 h 493337"/>
              <a:gd name="connsiteX14" fmla="*/ 2552638 w 4806564"/>
              <a:gd name="connsiteY14" fmla="*/ 489357 h 493337"/>
              <a:gd name="connsiteX15" fmla="*/ 2751294 w 4806564"/>
              <a:gd name="connsiteY15" fmla="*/ 46 h 493337"/>
              <a:gd name="connsiteX16" fmla="*/ 2965991 w 4806564"/>
              <a:gd name="connsiteY16" fmla="*/ 457330 h 493337"/>
              <a:gd name="connsiteX17" fmla="*/ 3156832 w 4806564"/>
              <a:gd name="connsiteY17" fmla="*/ 46 h 493337"/>
              <a:gd name="connsiteX18" fmla="*/ 3375504 w 4806564"/>
              <a:gd name="connsiteY18" fmla="*/ 469259 h 493337"/>
              <a:gd name="connsiteX19" fmla="*/ 3597966 w 4806564"/>
              <a:gd name="connsiteY19" fmla="*/ 19799 h 493337"/>
              <a:gd name="connsiteX20" fmla="*/ 3772894 w 4806564"/>
              <a:gd name="connsiteY20" fmla="*/ 473023 h 493337"/>
              <a:gd name="connsiteX21" fmla="*/ 4011641 w 4806564"/>
              <a:gd name="connsiteY21" fmla="*/ 19927 h 493337"/>
              <a:gd name="connsiteX22" fmla="*/ 4218387 w 4806564"/>
              <a:gd name="connsiteY22" fmla="*/ 457206 h 493337"/>
              <a:gd name="connsiteX23" fmla="*/ 4802588 w 4806564"/>
              <a:gd name="connsiteY23" fmla="*/ 469047 h 493337"/>
              <a:gd name="connsiteX24" fmla="*/ 4802588 w 4806564"/>
              <a:gd name="connsiteY24" fmla="*/ 469047 h 493337"/>
              <a:gd name="connsiteX25" fmla="*/ 4806564 w 4806564"/>
              <a:gd name="connsiteY25" fmla="*/ 465072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24" fmla="*/ 4802588 w 4802588"/>
              <a:gd name="connsiteY24" fmla="*/ 469047 h 493337"/>
              <a:gd name="connsiteX0" fmla="*/ 0 w 4802588"/>
              <a:gd name="connsiteY0" fmla="*/ 469047 h 493337"/>
              <a:gd name="connsiteX1" fmla="*/ 170954 w 4802588"/>
              <a:gd name="connsiteY1" fmla="*/ 11847 h 493337"/>
              <a:gd name="connsiteX2" fmla="*/ 345882 w 4802588"/>
              <a:gd name="connsiteY2" fmla="*/ 473023 h 493337"/>
              <a:gd name="connsiteX3" fmla="*/ 516835 w 4802588"/>
              <a:gd name="connsiteY3" fmla="*/ 11847 h 493337"/>
              <a:gd name="connsiteX4" fmla="*/ 691764 w 4802588"/>
              <a:gd name="connsiteY4" fmla="*/ 465072 h 493337"/>
              <a:gd name="connsiteX5" fmla="*/ 862717 w 4802588"/>
              <a:gd name="connsiteY5" fmla="*/ 11847 h 493337"/>
              <a:gd name="connsiteX6" fmla="*/ 1029694 w 4802588"/>
              <a:gd name="connsiteY6" fmla="*/ 473023 h 493337"/>
              <a:gd name="connsiteX7" fmla="*/ 1288179 w 4802588"/>
              <a:gd name="connsiteY7" fmla="*/ 15951 h 493337"/>
              <a:gd name="connsiteX8" fmla="*/ 1482919 w 4802588"/>
              <a:gd name="connsiteY8" fmla="*/ 469047 h 493337"/>
              <a:gd name="connsiteX9" fmla="*/ 1657847 w 4802588"/>
              <a:gd name="connsiteY9" fmla="*/ 11847 h 493337"/>
              <a:gd name="connsiteX10" fmla="*/ 1824825 w 4802588"/>
              <a:gd name="connsiteY10" fmla="*/ 469047 h 493337"/>
              <a:gd name="connsiteX11" fmla="*/ 1995778 w 4802588"/>
              <a:gd name="connsiteY11" fmla="*/ 19799 h 493337"/>
              <a:gd name="connsiteX12" fmla="*/ 2174682 w 4802588"/>
              <a:gd name="connsiteY12" fmla="*/ 469047 h 493337"/>
              <a:gd name="connsiteX13" fmla="*/ 2341660 w 4802588"/>
              <a:gd name="connsiteY13" fmla="*/ 15823 h 493337"/>
              <a:gd name="connsiteX14" fmla="*/ 2552638 w 4802588"/>
              <a:gd name="connsiteY14" fmla="*/ 489357 h 493337"/>
              <a:gd name="connsiteX15" fmla="*/ 2751294 w 4802588"/>
              <a:gd name="connsiteY15" fmla="*/ 46 h 493337"/>
              <a:gd name="connsiteX16" fmla="*/ 2965991 w 4802588"/>
              <a:gd name="connsiteY16" fmla="*/ 457330 h 493337"/>
              <a:gd name="connsiteX17" fmla="*/ 3156832 w 4802588"/>
              <a:gd name="connsiteY17" fmla="*/ 46 h 493337"/>
              <a:gd name="connsiteX18" fmla="*/ 3375504 w 4802588"/>
              <a:gd name="connsiteY18" fmla="*/ 469259 h 493337"/>
              <a:gd name="connsiteX19" fmla="*/ 3597966 w 4802588"/>
              <a:gd name="connsiteY19" fmla="*/ 19799 h 493337"/>
              <a:gd name="connsiteX20" fmla="*/ 3772894 w 4802588"/>
              <a:gd name="connsiteY20" fmla="*/ 473023 h 493337"/>
              <a:gd name="connsiteX21" fmla="*/ 4011641 w 4802588"/>
              <a:gd name="connsiteY21" fmla="*/ 19927 h 493337"/>
              <a:gd name="connsiteX22" fmla="*/ 4218387 w 4802588"/>
              <a:gd name="connsiteY22" fmla="*/ 457206 h 493337"/>
              <a:gd name="connsiteX23" fmla="*/ 4802588 w 4802588"/>
              <a:gd name="connsiteY23" fmla="*/ 469047 h 493337"/>
              <a:gd name="connsiteX0" fmla="*/ 0 w 4218387"/>
              <a:gd name="connsiteY0" fmla="*/ 469047 h 489367"/>
              <a:gd name="connsiteX1" fmla="*/ 170954 w 4218387"/>
              <a:gd name="connsiteY1" fmla="*/ 11847 h 489367"/>
              <a:gd name="connsiteX2" fmla="*/ 345882 w 4218387"/>
              <a:gd name="connsiteY2" fmla="*/ 473023 h 489367"/>
              <a:gd name="connsiteX3" fmla="*/ 516835 w 4218387"/>
              <a:gd name="connsiteY3" fmla="*/ 11847 h 489367"/>
              <a:gd name="connsiteX4" fmla="*/ 691764 w 4218387"/>
              <a:gd name="connsiteY4" fmla="*/ 465072 h 489367"/>
              <a:gd name="connsiteX5" fmla="*/ 862717 w 4218387"/>
              <a:gd name="connsiteY5" fmla="*/ 11847 h 489367"/>
              <a:gd name="connsiteX6" fmla="*/ 1029694 w 4218387"/>
              <a:gd name="connsiteY6" fmla="*/ 473023 h 489367"/>
              <a:gd name="connsiteX7" fmla="*/ 1288179 w 4218387"/>
              <a:gd name="connsiteY7" fmla="*/ 15951 h 489367"/>
              <a:gd name="connsiteX8" fmla="*/ 1482919 w 4218387"/>
              <a:gd name="connsiteY8" fmla="*/ 469047 h 489367"/>
              <a:gd name="connsiteX9" fmla="*/ 1657847 w 4218387"/>
              <a:gd name="connsiteY9" fmla="*/ 11847 h 489367"/>
              <a:gd name="connsiteX10" fmla="*/ 1824825 w 4218387"/>
              <a:gd name="connsiteY10" fmla="*/ 469047 h 489367"/>
              <a:gd name="connsiteX11" fmla="*/ 1995778 w 4218387"/>
              <a:gd name="connsiteY11" fmla="*/ 19799 h 489367"/>
              <a:gd name="connsiteX12" fmla="*/ 2174682 w 4218387"/>
              <a:gd name="connsiteY12" fmla="*/ 469047 h 489367"/>
              <a:gd name="connsiteX13" fmla="*/ 2341660 w 4218387"/>
              <a:gd name="connsiteY13" fmla="*/ 15823 h 489367"/>
              <a:gd name="connsiteX14" fmla="*/ 2552638 w 4218387"/>
              <a:gd name="connsiteY14" fmla="*/ 489357 h 489367"/>
              <a:gd name="connsiteX15" fmla="*/ 2751294 w 4218387"/>
              <a:gd name="connsiteY15" fmla="*/ 46 h 489367"/>
              <a:gd name="connsiteX16" fmla="*/ 2965991 w 4218387"/>
              <a:gd name="connsiteY16" fmla="*/ 457330 h 489367"/>
              <a:gd name="connsiteX17" fmla="*/ 3156832 w 4218387"/>
              <a:gd name="connsiteY17" fmla="*/ 46 h 489367"/>
              <a:gd name="connsiteX18" fmla="*/ 3375504 w 4218387"/>
              <a:gd name="connsiteY18" fmla="*/ 469259 h 489367"/>
              <a:gd name="connsiteX19" fmla="*/ 3597966 w 4218387"/>
              <a:gd name="connsiteY19" fmla="*/ 19799 h 489367"/>
              <a:gd name="connsiteX20" fmla="*/ 3772894 w 4218387"/>
              <a:gd name="connsiteY20" fmla="*/ 473023 h 489367"/>
              <a:gd name="connsiteX21" fmla="*/ 4011641 w 4218387"/>
              <a:gd name="connsiteY21" fmla="*/ 19927 h 489367"/>
              <a:gd name="connsiteX22" fmla="*/ 4218387 w 4218387"/>
              <a:gd name="connsiteY22" fmla="*/ 457206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90172"/>
              <a:gd name="connsiteY0" fmla="*/ 469047 h 489367"/>
              <a:gd name="connsiteX1" fmla="*/ 170954 w 4290172"/>
              <a:gd name="connsiteY1" fmla="*/ 11847 h 489367"/>
              <a:gd name="connsiteX2" fmla="*/ 345882 w 4290172"/>
              <a:gd name="connsiteY2" fmla="*/ 473023 h 489367"/>
              <a:gd name="connsiteX3" fmla="*/ 516835 w 4290172"/>
              <a:gd name="connsiteY3" fmla="*/ 11847 h 489367"/>
              <a:gd name="connsiteX4" fmla="*/ 691764 w 4290172"/>
              <a:gd name="connsiteY4" fmla="*/ 465072 h 489367"/>
              <a:gd name="connsiteX5" fmla="*/ 862717 w 4290172"/>
              <a:gd name="connsiteY5" fmla="*/ 11847 h 489367"/>
              <a:gd name="connsiteX6" fmla="*/ 1029694 w 4290172"/>
              <a:gd name="connsiteY6" fmla="*/ 473023 h 489367"/>
              <a:gd name="connsiteX7" fmla="*/ 1288179 w 4290172"/>
              <a:gd name="connsiteY7" fmla="*/ 15951 h 489367"/>
              <a:gd name="connsiteX8" fmla="*/ 1482919 w 4290172"/>
              <a:gd name="connsiteY8" fmla="*/ 469047 h 489367"/>
              <a:gd name="connsiteX9" fmla="*/ 1657847 w 4290172"/>
              <a:gd name="connsiteY9" fmla="*/ 11847 h 489367"/>
              <a:gd name="connsiteX10" fmla="*/ 1824825 w 4290172"/>
              <a:gd name="connsiteY10" fmla="*/ 469047 h 489367"/>
              <a:gd name="connsiteX11" fmla="*/ 1995778 w 4290172"/>
              <a:gd name="connsiteY11" fmla="*/ 19799 h 489367"/>
              <a:gd name="connsiteX12" fmla="*/ 2174682 w 4290172"/>
              <a:gd name="connsiteY12" fmla="*/ 469047 h 489367"/>
              <a:gd name="connsiteX13" fmla="*/ 2341660 w 4290172"/>
              <a:gd name="connsiteY13" fmla="*/ 15823 h 489367"/>
              <a:gd name="connsiteX14" fmla="*/ 2552638 w 4290172"/>
              <a:gd name="connsiteY14" fmla="*/ 489357 h 489367"/>
              <a:gd name="connsiteX15" fmla="*/ 2751294 w 4290172"/>
              <a:gd name="connsiteY15" fmla="*/ 46 h 489367"/>
              <a:gd name="connsiteX16" fmla="*/ 2965991 w 4290172"/>
              <a:gd name="connsiteY16" fmla="*/ 457330 h 489367"/>
              <a:gd name="connsiteX17" fmla="*/ 3156832 w 4290172"/>
              <a:gd name="connsiteY17" fmla="*/ 46 h 489367"/>
              <a:gd name="connsiteX18" fmla="*/ 3375504 w 4290172"/>
              <a:gd name="connsiteY18" fmla="*/ 469259 h 489367"/>
              <a:gd name="connsiteX19" fmla="*/ 3597966 w 4290172"/>
              <a:gd name="connsiteY19" fmla="*/ 19799 h 489367"/>
              <a:gd name="connsiteX20" fmla="*/ 3772894 w 4290172"/>
              <a:gd name="connsiteY20" fmla="*/ 473023 h 489367"/>
              <a:gd name="connsiteX21" fmla="*/ 4011641 w 4290172"/>
              <a:gd name="connsiteY21" fmla="*/ 19927 h 489367"/>
              <a:gd name="connsiteX22" fmla="*/ 4290172 w 4290172"/>
              <a:gd name="connsiteY22" fmla="*/ 457291 h 489367"/>
              <a:gd name="connsiteX0" fmla="*/ 0 w 4234733"/>
              <a:gd name="connsiteY0" fmla="*/ 469047 h 489367"/>
              <a:gd name="connsiteX1" fmla="*/ 170954 w 4234733"/>
              <a:gd name="connsiteY1" fmla="*/ 11847 h 489367"/>
              <a:gd name="connsiteX2" fmla="*/ 345882 w 4234733"/>
              <a:gd name="connsiteY2" fmla="*/ 473023 h 489367"/>
              <a:gd name="connsiteX3" fmla="*/ 516835 w 4234733"/>
              <a:gd name="connsiteY3" fmla="*/ 11847 h 489367"/>
              <a:gd name="connsiteX4" fmla="*/ 691764 w 4234733"/>
              <a:gd name="connsiteY4" fmla="*/ 465072 h 489367"/>
              <a:gd name="connsiteX5" fmla="*/ 862717 w 4234733"/>
              <a:gd name="connsiteY5" fmla="*/ 11847 h 489367"/>
              <a:gd name="connsiteX6" fmla="*/ 1029694 w 4234733"/>
              <a:gd name="connsiteY6" fmla="*/ 473023 h 489367"/>
              <a:gd name="connsiteX7" fmla="*/ 1288179 w 4234733"/>
              <a:gd name="connsiteY7" fmla="*/ 15951 h 489367"/>
              <a:gd name="connsiteX8" fmla="*/ 1482919 w 4234733"/>
              <a:gd name="connsiteY8" fmla="*/ 469047 h 489367"/>
              <a:gd name="connsiteX9" fmla="*/ 1657847 w 4234733"/>
              <a:gd name="connsiteY9" fmla="*/ 11847 h 489367"/>
              <a:gd name="connsiteX10" fmla="*/ 1824825 w 4234733"/>
              <a:gd name="connsiteY10" fmla="*/ 469047 h 489367"/>
              <a:gd name="connsiteX11" fmla="*/ 1995778 w 4234733"/>
              <a:gd name="connsiteY11" fmla="*/ 19799 h 489367"/>
              <a:gd name="connsiteX12" fmla="*/ 2174682 w 4234733"/>
              <a:gd name="connsiteY12" fmla="*/ 469047 h 489367"/>
              <a:gd name="connsiteX13" fmla="*/ 2341660 w 4234733"/>
              <a:gd name="connsiteY13" fmla="*/ 15823 h 489367"/>
              <a:gd name="connsiteX14" fmla="*/ 2552638 w 4234733"/>
              <a:gd name="connsiteY14" fmla="*/ 489357 h 489367"/>
              <a:gd name="connsiteX15" fmla="*/ 2751294 w 4234733"/>
              <a:gd name="connsiteY15" fmla="*/ 46 h 489367"/>
              <a:gd name="connsiteX16" fmla="*/ 2965991 w 4234733"/>
              <a:gd name="connsiteY16" fmla="*/ 457330 h 489367"/>
              <a:gd name="connsiteX17" fmla="*/ 3156832 w 4234733"/>
              <a:gd name="connsiteY17" fmla="*/ 46 h 489367"/>
              <a:gd name="connsiteX18" fmla="*/ 3375504 w 4234733"/>
              <a:gd name="connsiteY18" fmla="*/ 469259 h 489367"/>
              <a:gd name="connsiteX19" fmla="*/ 3597966 w 4234733"/>
              <a:gd name="connsiteY19" fmla="*/ 19799 h 489367"/>
              <a:gd name="connsiteX20" fmla="*/ 3772894 w 4234733"/>
              <a:gd name="connsiteY20" fmla="*/ 473023 h 489367"/>
              <a:gd name="connsiteX21" fmla="*/ 4011641 w 4234733"/>
              <a:gd name="connsiteY21" fmla="*/ 19927 h 489367"/>
              <a:gd name="connsiteX22" fmla="*/ 4234733 w 4234733"/>
              <a:gd name="connsiteY22" fmla="*/ 457376 h 489367"/>
              <a:gd name="connsiteX0" fmla="*/ 0 w 4211098"/>
              <a:gd name="connsiteY0" fmla="*/ 469047 h 489367"/>
              <a:gd name="connsiteX1" fmla="*/ 170954 w 4211098"/>
              <a:gd name="connsiteY1" fmla="*/ 11847 h 489367"/>
              <a:gd name="connsiteX2" fmla="*/ 345882 w 4211098"/>
              <a:gd name="connsiteY2" fmla="*/ 473023 h 489367"/>
              <a:gd name="connsiteX3" fmla="*/ 516835 w 4211098"/>
              <a:gd name="connsiteY3" fmla="*/ 11847 h 489367"/>
              <a:gd name="connsiteX4" fmla="*/ 691764 w 4211098"/>
              <a:gd name="connsiteY4" fmla="*/ 465072 h 489367"/>
              <a:gd name="connsiteX5" fmla="*/ 862717 w 4211098"/>
              <a:gd name="connsiteY5" fmla="*/ 11847 h 489367"/>
              <a:gd name="connsiteX6" fmla="*/ 1029694 w 4211098"/>
              <a:gd name="connsiteY6" fmla="*/ 473023 h 489367"/>
              <a:gd name="connsiteX7" fmla="*/ 1288179 w 4211098"/>
              <a:gd name="connsiteY7" fmla="*/ 15951 h 489367"/>
              <a:gd name="connsiteX8" fmla="*/ 1482919 w 4211098"/>
              <a:gd name="connsiteY8" fmla="*/ 469047 h 489367"/>
              <a:gd name="connsiteX9" fmla="*/ 1657847 w 4211098"/>
              <a:gd name="connsiteY9" fmla="*/ 11847 h 489367"/>
              <a:gd name="connsiteX10" fmla="*/ 1824825 w 4211098"/>
              <a:gd name="connsiteY10" fmla="*/ 469047 h 489367"/>
              <a:gd name="connsiteX11" fmla="*/ 1995778 w 4211098"/>
              <a:gd name="connsiteY11" fmla="*/ 19799 h 489367"/>
              <a:gd name="connsiteX12" fmla="*/ 2174682 w 4211098"/>
              <a:gd name="connsiteY12" fmla="*/ 469047 h 489367"/>
              <a:gd name="connsiteX13" fmla="*/ 2341660 w 4211098"/>
              <a:gd name="connsiteY13" fmla="*/ 15823 h 489367"/>
              <a:gd name="connsiteX14" fmla="*/ 2552638 w 4211098"/>
              <a:gd name="connsiteY14" fmla="*/ 489357 h 489367"/>
              <a:gd name="connsiteX15" fmla="*/ 2751294 w 4211098"/>
              <a:gd name="connsiteY15" fmla="*/ 46 h 489367"/>
              <a:gd name="connsiteX16" fmla="*/ 2965991 w 4211098"/>
              <a:gd name="connsiteY16" fmla="*/ 457330 h 489367"/>
              <a:gd name="connsiteX17" fmla="*/ 3156832 w 4211098"/>
              <a:gd name="connsiteY17" fmla="*/ 46 h 489367"/>
              <a:gd name="connsiteX18" fmla="*/ 3375504 w 4211098"/>
              <a:gd name="connsiteY18" fmla="*/ 469259 h 489367"/>
              <a:gd name="connsiteX19" fmla="*/ 3597966 w 4211098"/>
              <a:gd name="connsiteY19" fmla="*/ 19799 h 489367"/>
              <a:gd name="connsiteX20" fmla="*/ 3772894 w 4211098"/>
              <a:gd name="connsiteY20" fmla="*/ 473023 h 489367"/>
              <a:gd name="connsiteX21" fmla="*/ 4011641 w 4211098"/>
              <a:gd name="connsiteY21" fmla="*/ 19927 h 489367"/>
              <a:gd name="connsiteX22" fmla="*/ 4211098 w 4211098"/>
              <a:gd name="connsiteY22" fmla="*/ 457461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29694 w 4179509"/>
              <a:gd name="connsiteY6" fmla="*/ 473023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61554 w 4179509"/>
              <a:gd name="connsiteY6" fmla="*/ 465157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179509"/>
              <a:gd name="connsiteY0" fmla="*/ 469047 h 489367"/>
              <a:gd name="connsiteX1" fmla="*/ 170954 w 4179509"/>
              <a:gd name="connsiteY1" fmla="*/ 11847 h 489367"/>
              <a:gd name="connsiteX2" fmla="*/ 345882 w 4179509"/>
              <a:gd name="connsiteY2" fmla="*/ 473023 h 489367"/>
              <a:gd name="connsiteX3" fmla="*/ 516835 w 4179509"/>
              <a:gd name="connsiteY3" fmla="*/ 11847 h 489367"/>
              <a:gd name="connsiteX4" fmla="*/ 691764 w 4179509"/>
              <a:gd name="connsiteY4" fmla="*/ 465072 h 489367"/>
              <a:gd name="connsiteX5" fmla="*/ 862717 w 4179509"/>
              <a:gd name="connsiteY5" fmla="*/ 11847 h 489367"/>
              <a:gd name="connsiteX6" fmla="*/ 1093417 w 4179509"/>
              <a:gd name="connsiteY6" fmla="*/ 465244 h 489367"/>
              <a:gd name="connsiteX7" fmla="*/ 1288179 w 4179509"/>
              <a:gd name="connsiteY7" fmla="*/ 15951 h 489367"/>
              <a:gd name="connsiteX8" fmla="*/ 1482919 w 4179509"/>
              <a:gd name="connsiteY8" fmla="*/ 469047 h 489367"/>
              <a:gd name="connsiteX9" fmla="*/ 1657847 w 4179509"/>
              <a:gd name="connsiteY9" fmla="*/ 11847 h 489367"/>
              <a:gd name="connsiteX10" fmla="*/ 1824825 w 4179509"/>
              <a:gd name="connsiteY10" fmla="*/ 469047 h 489367"/>
              <a:gd name="connsiteX11" fmla="*/ 1995778 w 4179509"/>
              <a:gd name="connsiteY11" fmla="*/ 19799 h 489367"/>
              <a:gd name="connsiteX12" fmla="*/ 2174682 w 4179509"/>
              <a:gd name="connsiteY12" fmla="*/ 469047 h 489367"/>
              <a:gd name="connsiteX13" fmla="*/ 2341660 w 4179509"/>
              <a:gd name="connsiteY13" fmla="*/ 15823 h 489367"/>
              <a:gd name="connsiteX14" fmla="*/ 2552638 w 4179509"/>
              <a:gd name="connsiteY14" fmla="*/ 489357 h 489367"/>
              <a:gd name="connsiteX15" fmla="*/ 2751294 w 4179509"/>
              <a:gd name="connsiteY15" fmla="*/ 46 h 489367"/>
              <a:gd name="connsiteX16" fmla="*/ 2965991 w 4179509"/>
              <a:gd name="connsiteY16" fmla="*/ 457330 h 489367"/>
              <a:gd name="connsiteX17" fmla="*/ 3156832 w 4179509"/>
              <a:gd name="connsiteY17" fmla="*/ 46 h 489367"/>
              <a:gd name="connsiteX18" fmla="*/ 3375504 w 4179509"/>
              <a:gd name="connsiteY18" fmla="*/ 469259 h 489367"/>
              <a:gd name="connsiteX19" fmla="*/ 3597966 w 4179509"/>
              <a:gd name="connsiteY19" fmla="*/ 19799 h 489367"/>
              <a:gd name="connsiteX20" fmla="*/ 3772894 w 4179509"/>
              <a:gd name="connsiteY20" fmla="*/ 473023 h 489367"/>
              <a:gd name="connsiteX21" fmla="*/ 4011641 w 4179509"/>
              <a:gd name="connsiteY21" fmla="*/ 19927 h 489367"/>
              <a:gd name="connsiteX22" fmla="*/ 4179509 w 4179509"/>
              <a:gd name="connsiteY22" fmla="*/ 457546 h 489367"/>
              <a:gd name="connsiteX0" fmla="*/ 0 w 4011641"/>
              <a:gd name="connsiteY0" fmla="*/ 469047 h 489367"/>
              <a:gd name="connsiteX1" fmla="*/ 170954 w 4011641"/>
              <a:gd name="connsiteY1" fmla="*/ 11847 h 489367"/>
              <a:gd name="connsiteX2" fmla="*/ 345882 w 4011641"/>
              <a:gd name="connsiteY2" fmla="*/ 473023 h 489367"/>
              <a:gd name="connsiteX3" fmla="*/ 516835 w 4011641"/>
              <a:gd name="connsiteY3" fmla="*/ 11847 h 489367"/>
              <a:gd name="connsiteX4" fmla="*/ 691764 w 4011641"/>
              <a:gd name="connsiteY4" fmla="*/ 465072 h 489367"/>
              <a:gd name="connsiteX5" fmla="*/ 862717 w 4011641"/>
              <a:gd name="connsiteY5" fmla="*/ 11847 h 489367"/>
              <a:gd name="connsiteX6" fmla="*/ 1093417 w 4011641"/>
              <a:gd name="connsiteY6" fmla="*/ 465244 h 489367"/>
              <a:gd name="connsiteX7" fmla="*/ 1288179 w 4011641"/>
              <a:gd name="connsiteY7" fmla="*/ 15951 h 489367"/>
              <a:gd name="connsiteX8" fmla="*/ 1482919 w 4011641"/>
              <a:gd name="connsiteY8" fmla="*/ 469047 h 489367"/>
              <a:gd name="connsiteX9" fmla="*/ 1657847 w 4011641"/>
              <a:gd name="connsiteY9" fmla="*/ 11847 h 489367"/>
              <a:gd name="connsiteX10" fmla="*/ 1824825 w 4011641"/>
              <a:gd name="connsiteY10" fmla="*/ 469047 h 489367"/>
              <a:gd name="connsiteX11" fmla="*/ 1995778 w 4011641"/>
              <a:gd name="connsiteY11" fmla="*/ 19799 h 489367"/>
              <a:gd name="connsiteX12" fmla="*/ 2174682 w 4011641"/>
              <a:gd name="connsiteY12" fmla="*/ 469047 h 489367"/>
              <a:gd name="connsiteX13" fmla="*/ 2341660 w 4011641"/>
              <a:gd name="connsiteY13" fmla="*/ 15823 h 489367"/>
              <a:gd name="connsiteX14" fmla="*/ 2552638 w 4011641"/>
              <a:gd name="connsiteY14" fmla="*/ 489357 h 489367"/>
              <a:gd name="connsiteX15" fmla="*/ 2751294 w 4011641"/>
              <a:gd name="connsiteY15" fmla="*/ 46 h 489367"/>
              <a:gd name="connsiteX16" fmla="*/ 2965991 w 4011641"/>
              <a:gd name="connsiteY16" fmla="*/ 457330 h 489367"/>
              <a:gd name="connsiteX17" fmla="*/ 3156832 w 4011641"/>
              <a:gd name="connsiteY17" fmla="*/ 46 h 489367"/>
              <a:gd name="connsiteX18" fmla="*/ 3375504 w 4011641"/>
              <a:gd name="connsiteY18" fmla="*/ 469259 h 489367"/>
              <a:gd name="connsiteX19" fmla="*/ 3597966 w 4011641"/>
              <a:gd name="connsiteY19" fmla="*/ 19799 h 489367"/>
              <a:gd name="connsiteX20" fmla="*/ 3772894 w 4011641"/>
              <a:gd name="connsiteY20" fmla="*/ 473023 h 489367"/>
              <a:gd name="connsiteX21" fmla="*/ 4011641 w 4011641"/>
              <a:gd name="connsiteY21" fmla="*/ 19927 h 489367"/>
              <a:gd name="connsiteX0" fmla="*/ 0 w 3772894"/>
              <a:gd name="connsiteY0" fmla="*/ 469047 h 489367"/>
              <a:gd name="connsiteX1" fmla="*/ 170954 w 3772894"/>
              <a:gd name="connsiteY1" fmla="*/ 11847 h 489367"/>
              <a:gd name="connsiteX2" fmla="*/ 345882 w 3772894"/>
              <a:gd name="connsiteY2" fmla="*/ 473023 h 489367"/>
              <a:gd name="connsiteX3" fmla="*/ 516835 w 3772894"/>
              <a:gd name="connsiteY3" fmla="*/ 11847 h 489367"/>
              <a:gd name="connsiteX4" fmla="*/ 691764 w 3772894"/>
              <a:gd name="connsiteY4" fmla="*/ 465072 h 489367"/>
              <a:gd name="connsiteX5" fmla="*/ 862717 w 3772894"/>
              <a:gd name="connsiteY5" fmla="*/ 11847 h 489367"/>
              <a:gd name="connsiteX6" fmla="*/ 1093417 w 3772894"/>
              <a:gd name="connsiteY6" fmla="*/ 465244 h 489367"/>
              <a:gd name="connsiteX7" fmla="*/ 1288179 w 3772894"/>
              <a:gd name="connsiteY7" fmla="*/ 15951 h 489367"/>
              <a:gd name="connsiteX8" fmla="*/ 1482919 w 3772894"/>
              <a:gd name="connsiteY8" fmla="*/ 469047 h 489367"/>
              <a:gd name="connsiteX9" fmla="*/ 1657847 w 3772894"/>
              <a:gd name="connsiteY9" fmla="*/ 11847 h 489367"/>
              <a:gd name="connsiteX10" fmla="*/ 1824825 w 3772894"/>
              <a:gd name="connsiteY10" fmla="*/ 469047 h 489367"/>
              <a:gd name="connsiteX11" fmla="*/ 1995778 w 3772894"/>
              <a:gd name="connsiteY11" fmla="*/ 19799 h 489367"/>
              <a:gd name="connsiteX12" fmla="*/ 2174682 w 3772894"/>
              <a:gd name="connsiteY12" fmla="*/ 469047 h 489367"/>
              <a:gd name="connsiteX13" fmla="*/ 2341660 w 3772894"/>
              <a:gd name="connsiteY13" fmla="*/ 15823 h 489367"/>
              <a:gd name="connsiteX14" fmla="*/ 2552638 w 3772894"/>
              <a:gd name="connsiteY14" fmla="*/ 489357 h 489367"/>
              <a:gd name="connsiteX15" fmla="*/ 2751294 w 3772894"/>
              <a:gd name="connsiteY15" fmla="*/ 46 h 489367"/>
              <a:gd name="connsiteX16" fmla="*/ 2965991 w 3772894"/>
              <a:gd name="connsiteY16" fmla="*/ 457330 h 489367"/>
              <a:gd name="connsiteX17" fmla="*/ 3156832 w 3772894"/>
              <a:gd name="connsiteY17" fmla="*/ 46 h 489367"/>
              <a:gd name="connsiteX18" fmla="*/ 3375504 w 3772894"/>
              <a:gd name="connsiteY18" fmla="*/ 469259 h 489367"/>
              <a:gd name="connsiteX19" fmla="*/ 3597966 w 3772894"/>
              <a:gd name="connsiteY19" fmla="*/ 19799 h 489367"/>
              <a:gd name="connsiteX20" fmla="*/ 3772894 w 3772894"/>
              <a:gd name="connsiteY20" fmla="*/ 473023 h 489367"/>
              <a:gd name="connsiteX0" fmla="*/ 0 w 3597966"/>
              <a:gd name="connsiteY0" fmla="*/ 469047 h 489367"/>
              <a:gd name="connsiteX1" fmla="*/ 170954 w 3597966"/>
              <a:gd name="connsiteY1" fmla="*/ 11847 h 489367"/>
              <a:gd name="connsiteX2" fmla="*/ 345882 w 3597966"/>
              <a:gd name="connsiteY2" fmla="*/ 473023 h 489367"/>
              <a:gd name="connsiteX3" fmla="*/ 516835 w 3597966"/>
              <a:gd name="connsiteY3" fmla="*/ 11847 h 489367"/>
              <a:gd name="connsiteX4" fmla="*/ 691764 w 3597966"/>
              <a:gd name="connsiteY4" fmla="*/ 465072 h 489367"/>
              <a:gd name="connsiteX5" fmla="*/ 862717 w 3597966"/>
              <a:gd name="connsiteY5" fmla="*/ 11847 h 489367"/>
              <a:gd name="connsiteX6" fmla="*/ 1093417 w 3597966"/>
              <a:gd name="connsiteY6" fmla="*/ 465244 h 489367"/>
              <a:gd name="connsiteX7" fmla="*/ 1288179 w 3597966"/>
              <a:gd name="connsiteY7" fmla="*/ 15951 h 489367"/>
              <a:gd name="connsiteX8" fmla="*/ 1482919 w 3597966"/>
              <a:gd name="connsiteY8" fmla="*/ 469047 h 489367"/>
              <a:gd name="connsiteX9" fmla="*/ 1657847 w 3597966"/>
              <a:gd name="connsiteY9" fmla="*/ 11847 h 489367"/>
              <a:gd name="connsiteX10" fmla="*/ 1824825 w 3597966"/>
              <a:gd name="connsiteY10" fmla="*/ 469047 h 489367"/>
              <a:gd name="connsiteX11" fmla="*/ 1995778 w 3597966"/>
              <a:gd name="connsiteY11" fmla="*/ 19799 h 489367"/>
              <a:gd name="connsiteX12" fmla="*/ 2174682 w 3597966"/>
              <a:gd name="connsiteY12" fmla="*/ 469047 h 489367"/>
              <a:gd name="connsiteX13" fmla="*/ 2341660 w 3597966"/>
              <a:gd name="connsiteY13" fmla="*/ 15823 h 489367"/>
              <a:gd name="connsiteX14" fmla="*/ 2552638 w 3597966"/>
              <a:gd name="connsiteY14" fmla="*/ 489357 h 489367"/>
              <a:gd name="connsiteX15" fmla="*/ 2751294 w 3597966"/>
              <a:gd name="connsiteY15" fmla="*/ 46 h 489367"/>
              <a:gd name="connsiteX16" fmla="*/ 2965991 w 3597966"/>
              <a:gd name="connsiteY16" fmla="*/ 457330 h 489367"/>
              <a:gd name="connsiteX17" fmla="*/ 3156832 w 3597966"/>
              <a:gd name="connsiteY17" fmla="*/ 46 h 489367"/>
              <a:gd name="connsiteX18" fmla="*/ 3375504 w 3597966"/>
              <a:gd name="connsiteY18" fmla="*/ 469259 h 489367"/>
              <a:gd name="connsiteX19" fmla="*/ 3597966 w 3597966"/>
              <a:gd name="connsiteY19" fmla="*/ 19799 h 489367"/>
              <a:gd name="connsiteX0" fmla="*/ 0 w 3375504"/>
              <a:gd name="connsiteY0" fmla="*/ 469047 h 489367"/>
              <a:gd name="connsiteX1" fmla="*/ 170954 w 3375504"/>
              <a:gd name="connsiteY1" fmla="*/ 11847 h 489367"/>
              <a:gd name="connsiteX2" fmla="*/ 345882 w 3375504"/>
              <a:gd name="connsiteY2" fmla="*/ 473023 h 489367"/>
              <a:gd name="connsiteX3" fmla="*/ 516835 w 3375504"/>
              <a:gd name="connsiteY3" fmla="*/ 11847 h 489367"/>
              <a:gd name="connsiteX4" fmla="*/ 691764 w 3375504"/>
              <a:gd name="connsiteY4" fmla="*/ 465072 h 489367"/>
              <a:gd name="connsiteX5" fmla="*/ 862717 w 3375504"/>
              <a:gd name="connsiteY5" fmla="*/ 11847 h 489367"/>
              <a:gd name="connsiteX6" fmla="*/ 1093417 w 3375504"/>
              <a:gd name="connsiteY6" fmla="*/ 465244 h 489367"/>
              <a:gd name="connsiteX7" fmla="*/ 1288179 w 3375504"/>
              <a:gd name="connsiteY7" fmla="*/ 15951 h 489367"/>
              <a:gd name="connsiteX8" fmla="*/ 1482919 w 3375504"/>
              <a:gd name="connsiteY8" fmla="*/ 469047 h 489367"/>
              <a:gd name="connsiteX9" fmla="*/ 1657847 w 3375504"/>
              <a:gd name="connsiteY9" fmla="*/ 11847 h 489367"/>
              <a:gd name="connsiteX10" fmla="*/ 1824825 w 3375504"/>
              <a:gd name="connsiteY10" fmla="*/ 469047 h 489367"/>
              <a:gd name="connsiteX11" fmla="*/ 1995778 w 3375504"/>
              <a:gd name="connsiteY11" fmla="*/ 19799 h 489367"/>
              <a:gd name="connsiteX12" fmla="*/ 2174682 w 3375504"/>
              <a:gd name="connsiteY12" fmla="*/ 469047 h 489367"/>
              <a:gd name="connsiteX13" fmla="*/ 2341660 w 3375504"/>
              <a:gd name="connsiteY13" fmla="*/ 15823 h 489367"/>
              <a:gd name="connsiteX14" fmla="*/ 2552638 w 3375504"/>
              <a:gd name="connsiteY14" fmla="*/ 489357 h 489367"/>
              <a:gd name="connsiteX15" fmla="*/ 2751294 w 3375504"/>
              <a:gd name="connsiteY15" fmla="*/ 46 h 489367"/>
              <a:gd name="connsiteX16" fmla="*/ 2965991 w 3375504"/>
              <a:gd name="connsiteY16" fmla="*/ 457330 h 489367"/>
              <a:gd name="connsiteX17" fmla="*/ 3156832 w 3375504"/>
              <a:gd name="connsiteY17" fmla="*/ 46 h 489367"/>
              <a:gd name="connsiteX18" fmla="*/ 3375504 w 3375504"/>
              <a:gd name="connsiteY18" fmla="*/ 469259 h 489367"/>
              <a:gd name="connsiteX0" fmla="*/ 0 w 3156832"/>
              <a:gd name="connsiteY0" fmla="*/ 469047 h 489367"/>
              <a:gd name="connsiteX1" fmla="*/ 170954 w 3156832"/>
              <a:gd name="connsiteY1" fmla="*/ 11847 h 489367"/>
              <a:gd name="connsiteX2" fmla="*/ 345882 w 3156832"/>
              <a:gd name="connsiteY2" fmla="*/ 473023 h 489367"/>
              <a:gd name="connsiteX3" fmla="*/ 516835 w 3156832"/>
              <a:gd name="connsiteY3" fmla="*/ 11847 h 489367"/>
              <a:gd name="connsiteX4" fmla="*/ 691764 w 3156832"/>
              <a:gd name="connsiteY4" fmla="*/ 465072 h 489367"/>
              <a:gd name="connsiteX5" fmla="*/ 862717 w 3156832"/>
              <a:gd name="connsiteY5" fmla="*/ 11847 h 489367"/>
              <a:gd name="connsiteX6" fmla="*/ 1093417 w 3156832"/>
              <a:gd name="connsiteY6" fmla="*/ 465244 h 489367"/>
              <a:gd name="connsiteX7" fmla="*/ 1288179 w 3156832"/>
              <a:gd name="connsiteY7" fmla="*/ 15951 h 489367"/>
              <a:gd name="connsiteX8" fmla="*/ 1482919 w 3156832"/>
              <a:gd name="connsiteY8" fmla="*/ 469047 h 489367"/>
              <a:gd name="connsiteX9" fmla="*/ 1657847 w 3156832"/>
              <a:gd name="connsiteY9" fmla="*/ 11847 h 489367"/>
              <a:gd name="connsiteX10" fmla="*/ 1824825 w 3156832"/>
              <a:gd name="connsiteY10" fmla="*/ 469047 h 489367"/>
              <a:gd name="connsiteX11" fmla="*/ 1995778 w 3156832"/>
              <a:gd name="connsiteY11" fmla="*/ 19799 h 489367"/>
              <a:gd name="connsiteX12" fmla="*/ 2174682 w 3156832"/>
              <a:gd name="connsiteY12" fmla="*/ 469047 h 489367"/>
              <a:gd name="connsiteX13" fmla="*/ 2341660 w 3156832"/>
              <a:gd name="connsiteY13" fmla="*/ 15823 h 489367"/>
              <a:gd name="connsiteX14" fmla="*/ 2552638 w 3156832"/>
              <a:gd name="connsiteY14" fmla="*/ 489357 h 489367"/>
              <a:gd name="connsiteX15" fmla="*/ 2751294 w 3156832"/>
              <a:gd name="connsiteY15" fmla="*/ 46 h 489367"/>
              <a:gd name="connsiteX16" fmla="*/ 2965991 w 3156832"/>
              <a:gd name="connsiteY16" fmla="*/ 457330 h 489367"/>
              <a:gd name="connsiteX17" fmla="*/ 3156832 w 3156832"/>
              <a:gd name="connsiteY17" fmla="*/ 46 h 489367"/>
              <a:gd name="connsiteX0" fmla="*/ 0 w 2965991"/>
              <a:gd name="connsiteY0" fmla="*/ 469047 h 489367"/>
              <a:gd name="connsiteX1" fmla="*/ 170954 w 2965991"/>
              <a:gd name="connsiteY1" fmla="*/ 11847 h 489367"/>
              <a:gd name="connsiteX2" fmla="*/ 345882 w 2965991"/>
              <a:gd name="connsiteY2" fmla="*/ 473023 h 489367"/>
              <a:gd name="connsiteX3" fmla="*/ 516835 w 2965991"/>
              <a:gd name="connsiteY3" fmla="*/ 11847 h 489367"/>
              <a:gd name="connsiteX4" fmla="*/ 691764 w 2965991"/>
              <a:gd name="connsiteY4" fmla="*/ 465072 h 489367"/>
              <a:gd name="connsiteX5" fmla="*/ 862717 w 2965991"/>
              <a:gd name="connsiteY5" fmla="*/ 11847 h 489367"/>
              <a:gd name="connsiteX6" fmla="*/ 1093417 w 2965991"/>
              <a:gd name="connsiteY6" fmla="*/ 465244 h 489367"/>
              <a:gd name="connsiteX7" fmla="*/ 1288179 w 2965991"/>
              <a:gd name="connsiteY7" fmla="*/ 15951 h 489367"/>
              <a:gd name="connsiteX8" fmla="*/ 1482919 w 2965991"/>
              <a:gd name="connsiteY8" fmla="*/ 469047 h 489367"/>
              <a:gd name="connsiteX9" fmla="*/ 1657847 w 2965991"/>
              <a:gd name="connsiteY9" fmla="*/ 11847 h 489367"/>
              <a:gd name="connsiteX10" fmla="*/ 1824825 w 2965991"/>
              <a:gd name="connsiteY10" fmla="*/ 469047 h 489367"/>
              <a:gd name="connsiteX11" fmla="*/ 1995778 w 2965991"/>
              <a:gd name="connsiteY11" fmla="*/ 19799 h 489367"/>
              <a:gd name="connsiteX12" fmla="*/ 2174682 w 2965991"/>
              <a:gd name="connsiteY12" fmla="*/ 469047 h 489367"/>
              <a:gd name="connsiteX13" fmla="*/ 2341660 w 2965991"/>
              <a:gd name="connsiteY13" fmla="*/ 15823 h 489367"/>
              <a:gd name="connsiteX14" fmla="*/ 2552638 w 2965991"/>
              <a:gd name="connsiteY14" fmla="*/ 489357 h 489367"/>
              <a:gd name="connsiteX15" fmla="*/ 2751294 w 2965991"/>
              <a:gd name="connsiteY15" fmla="*/ 46 h 489367"/>
              <a:gd name="connsiteX16" fmla="*/ 2965991 w 2965991"/>
              <a:gd name="connsiteY16" fmla="*/ 457330 h 489367"/>
              <a:gd name="connsiteX0" fmla="*/ 0 w 2751294"/>
              <a:gd name="connsiteY0" fmla="*/ 469001 h 489321"/>
              <a:gd name="connsiteX1" fmla="*/ 170954 w 2751294"/>
              <a:gd name="connsiteY1" fmla="*/ 11801 h 489321"/>
              <a:gd name="connsiteX2" fmla="*/ 345882 w 2751294"/>
              <a:gd name="connsiteY2" fmla="*/ 472977 h 489321"/>
              <a:gd name="connsiteX3" fmla="*/ 516835 w 2751294"/>
              <a:gd name="connsiteY3" fmla="*/ 11801 h 489321"/>
              <a:gd name="connsiteX4" fmla="*/ 691764 w 2751294"/>
              <a:gd name="connsiteY4" fmla="*/ 465026 h 489321"/>
              <a:gd name="connsiteX5" fmla="*/ 862717 w 2751294"/>
              <a:gd name="connsiteY5" fmla="*/ 11801 h 489321"/>
              <a:gd name="connsiteX6" fmla="*/ 1093417 w 2751294"/>
              <a:gd name="connsiteY6" fmla="*/ 465198 h 489321"/>
              <a:gd name="connsiteX7" fmla="*/ 1288179 w 2751294"/>
              <a:gd name="connsiteY7" fmla="*/ 15905 h 489321"/>
              <a:gd name="connsiteX8" fmla="*/ 1482919 w 2751294"/>
              <a:gd name="connsiteY8" fmla="*/ 469001 h 489321"/>
              <a:gd name="connsiteX9" fmla="*/ 1657847 w 2751294"/>
              <a:gd name="connsiteY9" fmla="*/ 11801 h 489321"/>
              <a:gd name="connsiteX10" fmla="*/ 1824825 w 2751294"/>
              <a:gd name="connsiteY10" fmla="*/ 469001 h 489321"/>
              <a:gd name="connsiteX11" fmla="*/ 1995778 w 2751294"/>
              <a:gd name="connsiteY11" fmla="*/ 19753 h 489321"/>
              <a:gd name="connsiteX12" fmla="*/ 2174682 w 2751294"/>
              <a:gd name="connsiteY12" fmla="*/ 469001 h 489321"/>
              <a:gd name="connsiteX13" fmla="*/ 2341660 w 2751294"/>
              <a:gd name="connsiteY13" fmla="*/ 15777 h 489321"/>
              <a:gd name="connsiteX14" fmla="*/ 2552638 w 2751294"/>
              <a:gd name="connsiteY14" fmla="*/ 489311 h 489321"/>
              <a:gd name="connsiteX15" fmla="*/ 2751294 w 2751294"/>
              <a:gd name="connsiteY15" fmla="*/ 0 h 489321"/>
              <a:gd name="connsiteX0" fmla="*/ 0 w 2552638"/>
              <a:gd name="connsiteY0" fmla="*/ 457203 h 477523"/>
              <a:gd name="connsiteX1" fmla="*/ 170954 w 2552638"/>
              <a:gd name="connsiteY1" fmla="*/ 3 h 477523"/>
              <a:gd name="connsiteX2" fmla="*/ 345882 w 2552638"/>
              <a:gd name="connsiteY2" fmla="*/ 461179 h 477523"/>
              <a:gd name="connsiteX3" fmla="*/ 516835 w 2552638"/>
              <a:gd name="connsiteY3" fmla="*/ 3 h 477523"/>
              <a:gd name="connsiteX4" fmla="*/ 691764 w 2552638"/>
              <a:gd name="connsiteY4" fmla="*/ 453228 h 477523"/>
              <a:gd name="connsiteX5" fmla="*/ 862717 w 2552638"/>
              <a:gd name="connsiteY5" fmla="*/ 3 h 477523"/>
              <a:gd name="connsiteX6" fmla="*/ 1093417 w 2552638"/>
              <a:gd name="connsiteY6" fmla="*/ 453400 h 477523"/>
              <a:gd name="connsiteX7" fmla="*/ 1288179 w 2552638"/>
              <a:gd name="connsiteY7" fmla="*/ 4107 h 477523"/>
              <a:gd name="connsiteX8" fmla="*/ 1482919 w 2552638"/>
              <a:gd name="connsiteY8" fmla="*/ 457203 h 477523"/>
              <a:gd name="connsiteX9" fmla="*/ 1657847 w 2552638"/>
              <a:gd name="connsiteY9" fmla="*/ 3 h 477523"/>
              <a:gd name="connsiteX10" fmla="*/ 1824825 w 2552638"/>
              <a:gd name="connsiteY10" fmla="*/ 457203 h 477523"/>
              <a:gd name="connsiteX11" fmla="*/ 1995778 w 2552638"/>
              <a:gd name="connsiteY11" fmla="*/ 7955 h 477523"/>
              <a:gd name="connsiteX12" fmla="*/ 2174682 w 2552638"/>
              <a:gd name="connsiteY12" fmla="*/ 457203 h 477523"/>
              <a:gd name="connsiteX13" fmla="*/ 2341660 w 2552638"/>
              <a:gd name="connsiteY13" fmla="*/ 3979 h 477523"/>
              <a:gd name="connsiteX14" fmla="*/ 2552638 w 2552638"/>
              <a:gd name="connsiteY14" fmla="*/ 477513 h 47752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345882 w 2552638"/>
              <a:gd name="connsiteY2" fmla="*/ 469129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691764 w 2552638"/>
              <a:gd name="connsiteY4" fmla="*/ 461178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516835 w 2552638"/>
              <a:gd name="connsiteY3" fmla="*/ 7953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862717 w 2552638"/>
              <a:gd name="connsiteY5" fmla="*/ 7953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552638"/>
              <a:gd name="connsiteY0" fmla="*/ 465153 h 485473"/>
              <a:gd name="connsiteX1" fmla="*/ 329997 w 2552638"/>
              <a:gd name="connsiteY1" fmla="*/ 1 h 485473"/>
              <a:gd name="connsiteX2" fmla="*/ 584451 w 2552638"/>
              <a:gd name="connsiteY2" fmla="*/ 461264 h 485473"/>
              <a:gd name="connsiteX3" fmla="*/ 763366 w 2552638"/>
              <a:gd name="connsiteY3" fmla="*/ 15907 h 485473"/>
              <a:gd name="connsiteX4" fmla="*/ 993966 w 2552638"/>
              <a:gd name="connsiteY4" fmla="*/ 461264 h 485473"/>
              <a:gd name="connsiteX5" fmla="*/ 1172879 w 2552638"/>
              <a:gd name="connsiteY5" fmla="*/ 15907 h 485473"/>
              <a:gd name="connsiteX6" fmla="*/ 1093417 w 2552638"/>
              <a:gd name="connsiteY6" fmla="*/ 461350 h 485473"/>
              <a:gd name="connsiteX7" fmla="*/ 1288179 w 2552638"/>
              <a:gd name="connsiteY7" fmla="*/ 12057 h 485473"/>
              <a:gd name="connsiteX8" fmla="*/ 1482919 w 2552638"/>
              <a:gd name="connsiteY8" fmla="*/ 465153 h 485473"/>
              <a:gd name="connsiteX9" fmla="*/ 1657847 w 2552638"/>
              <a:gd name="connsiteY9" fmla="*/ 7953 h 485473"/>
              <a:gd name="connsiteX10" fmla="*/ 1824825 w 2552638"/>
              <a:gd name="connsiteY10" fmla="*/ 465153 h 485473"/>
              <a:gd name="connsiteX11" fmla="*/ 1995778 w 2552638"/>
              <a:gd name="connsiteY11" fmla="*/ 15905 h 485473"/>
              <a:gd name="connsiteX12" fmla="*/ 2174682 w 2552638"/>
              <a:gd name="connsiteY12" fmla="*/ 465153 h 485473"/>
              <a:gd name="connsiteX13" fmla="*/ 2341660 w 2552638"/>
              <a:gd name="connsiteY13" fmla="*/ 11929 h 485473"/>
              <a:gd name="connsiteX14" fmla="*/ 2552638 w 2552638"/>
              <a:gd name="connsiteY14" fmla="*/ 485463 h 485473"/>
              <a:gd name="connsiteX0" fmla="*/ 0 w 2872720"/>
              <a:gd name="connsiteY0" fmla="*/ 465153 h 485473"/>
              <a:gd name="connsiteX1" fmla="*/ 329997 w 2872720"/>
              <a:gd name="connsiteY1" fmla="*/ 1 h 485473"/>
              <a:gd name="connsiteX2" fmla="*/ 584451 w 2872720"/>
              <a:gd name="connsiteY2" fmla="*/ 461264 h 485473"/>
              <a:gd name="connsiteX3" fmla="*/ 763366 w 2872720"/>
              <a:gd name="connsiteY3" fmla="*/ 15907 h 485473"/>
              <a:gd name="connsiteX4" fmla="*/ 993966 w 2872720"/>
              <a:gd name="connsiteY4" fmla="*/ 461264 h 485473"/>
              <a:gd name="connsiteX5" fmla="*/ 1172879 w 2872720"/>
              <a:gd name="connsiteY5" fmla="*/ 15907 h 485473"/>
              <a:gd name="connsiteX6" fmla="*/ 1093417 w 2872720"/>
              <a:gd name="connsiteY6" fmla="*/ 461350 h 485473"/>
              <a:gd name="connsiteX7" fmla="*/ 1288179 w 2872720"/>
              <a:gd name="connsiteY7" fmla="*/ 12057 h 485473"/>
              <a:gd name="connsiteX8" fmla="*/ 1482919 w 2872720"/>
              <a:gd name="connsiteY8" fmla="*/ 465153 h 485473"/>
              <a:gd name="connsiteX9" fmla="*/ 1657847 w 2872720"/>
              <a:gd name="connsiteY9" fmla="*/ 7953 h 485473"/>
              <a:gd name="connsiteX10" fmla="*/ 1824825 w 2872720"/>
              <a:gd name="connsiteY10" fmla="*/ 465153 h 485473"/>
              <a:gd name="connsiteX11" fmla="*/ 1995778 w 2872720"/>
              <a:gd name="connsiteY11" fmla="*/ 15905 h 485473"/>
              <a:gd name="connsiteX12" fmla="*/ 2174682 w 2872720"/>
              <a:gd name="connsiteY12" fmla="*/ 465153 h 485473"/>
              <a:gd name="connsiteX13" fmla="*/ 2866595 w 2872720"/>
              <a:gd name="connsiteY13" fmla="*/ 3979 h 485473"/>
              <a:gd name="connsiteX14" fmla="*/ 2552638 w 2872720"/>
              <a:gd name="connsiteY14" fmla="*/ 485463 h 485473"/>
              <a:gd name="connsiteX0" fmla="*/ 0 w 3220715"/>
              <a:gd name="connsiteY0" fmla="*/ 465153 h 465159"/>
              <a:gd name="connsiteX1" fmla="*/ 329997 w 3220715"/>
              <a:gd name="connsiteY1" fmla="*/ 1 h 465159"/>
              <a:gd name="connsiteX2" fmla="*/ 584451 w 3220715"/>
              <a:gd name="connsiteY2" fmla="*/ 461264 h 465159"/>
              <a:gd name="connsiteX3" fmla="*/ 763366 w 3220715"/>
              <a:gd name="connsiteY3" fmla="*/ 15907 h 465159"/>
              <a:gd name="connsiteX4" fmla="*/ 993966 w 3220715"/>
              <a:gd name="connsiteY4" fmla="*/ 461264 h 465159"/>
              <a:gd name="connsiteX5" fmla="*/ 1172879 w 3220715"/>
              <a:gd name="connsiteY5" fmla="*/ 15907 h 465159"/>
              <a:gd name="connsiteX6" fmla="*/ 1093417 w 3220715"/>
              <a:gd name="connsiteY6" fmla="*/ 461350 h 465159"/>
              <a:gd name="connsiteX7" fmla="*/ 1288179 w 3220715"/>
              <a:gd name="connsiteY7" fmla="*/ 12057 h 465159"/>
              <a:gd name="connsiteX8" fmla="*/ 1482919 w 3220715"/>
              <a:gd name="connsiteY8" fmla="*/ 465153 h 465159"/>
              <a:gd name="connsiteX9" fmla="*/ 1657847 w 3220715"/>
              <a:gd name="connsiteY9" fmla="*/ 7953 h 465159"/>
              <a:gd name="connsiteX10" fmla="*/ 1824825 w 3220715"/>
              <a:gd name="connsiteY10" fmla="*/ 465153 h 465159"/>
              <a:gd name="connsiteX11" fmla="*/ 1995778 w 3220715"/>
              <a:gd name="connsiteY11" fmla="*/ 15905 h 465159"/>
              <a:gd name="connsiteX12" fmla="*/ 2174682 w 3220715"/>
              <a:gd name="connsiteY12" fmla="*/ 465153 h 465159"/>
              <a:gd name="connsiteX13" fmla="*/ 2866595 w 3220715"/>
              <a:gd name="connsiteY13" fmla="*/ 3979 h 465159"/>
              <a:gd name="connsiteX14" fmla="*/ 3220715 w 3220715"/>
              <a:gd name="connsiteY14" fmla="*/ 453741 h 465159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1995778 w 3220715"/>
              <a:gd name="connsiteY11" fmla="*/ 15905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1824825 w 3220715"/>
              <a:gd name="connsiteY10" fmla="*/ 465153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65153 h 465245"/>
              <a:gd name="connsiteX1" fmla="*/ 329997 w 3220715"/>
              <a:gd name="connsiteY1" fmla="*/ 1 h 465245"/>
              <a:gd name="connsiteX2" fmla="*/ 584451 w 3220715"/>
              <a:gd name="connsiteY2" fmla="*/ 461264 h 465245"/>
              <a:gd name="connsiteX3" fmla="*/ 763366 w 3220715"/>
              <a:gd name="connsiteY3" fmla="*/ 15907 h 465245"/>
              <a:gd name="connsiteX4" fmla="*/ 993966 w 3220715"/>
              <a:gd name="connsiteY4" fmla="*/ 461264 h 465245"/>
              <a:gd name="connsiteX5" fmla="*/ 1172879 w 3220715"/>
              <a:gd name="connsiteY5" fmla="*/ 15907 h 465245"/>
              <a:gd name="connsiteX6" fmla="*/ 1093417 w 3220715"/>
              <a:gd name="connsiteY6" fmla="*/ 461350 h 465245"/>
              <a:gd name="connsiteX7" fmla="*/ 1288179 w 3220715"/>
              <a:gd name="connsiteY7" fmla="*/ 12057 h 465245"/>
              <a:gd name="connsiteX8" fmla="*/ 1482919 w 3220715"/>
              <a:gd name="connsiteY8" fmla="*/ 465153 h 465245"/>
              <a:gd name="connsiteX9" fmla="*/ 1657847 w 3220715"/>
              <a:gd name="connsiteY9" fmla="*/ 7953 h 465245"/>
              <a:gd name="connsiteX10" fmla="*/ 2111182 w 3220715"/>
              <a:gd name="connsiteY10" fmla="*/ 457287 h 465245"/>
              <a:gd name="connsiteX11" fmla="*/ 2401420 w 3220715"/>
              <a:gd name="connsiteY11" fmla="*/ 15908 h 465245"/>
              <a:gd name="connsiteX12" fmla="*/ 2659851 w 3220715"/>
              <a:gd name="connsiteY12" fmla="*/ 465239 h 465245"/>
              <a:gd name="connsiteX13" fmla="*/ 2866595 w 3220715"/>
              <a:gd name="connsiteY13" fmla="*/ 3979 h 465245"/>
              <a:gd name="connsiteX14" fmla="*/ 3220715 w 3220715"/>
              <a:gd name="connsiteY14" fmla="*/ 453741 h 465245"/>
              <a:gd name="connsiteX0" fmla="*/ 0 w 3220715"/>
              <a:gd name="connsiteY0" fmla="*/ 473105 h 473197"/>
              <a:gd name="connsiteX1" fmla="*/ 329997 w 3220715"/>
              <a:gd name="connsiteY1" fmla="*/ 7953 h 473197"/>
              <a:gd name="connsiteX2" fmla="*/ 584451 w 3220715"/>
              <a:gd name="connsiteY2" fmla="*/ 469216 h 473197"/>
              <a:gd name="connsiteX3" fmla="*/ 763366 w 3220715"/>
              <a:gd name="connsiteY3" fmla="*/ 23859 h 473197"/>
              <a:gd name="connsiteX4" fmla="*/ 993966 w 3220715"/>
              <a:gd name="connsiteY4" fmla="*/ 469216 h 473197"/>
              <a:gd name="connsiteX5" fmla="*/ 1172879 w 3220715"/>
              <a:gd name="connsiteY5" fmla="*/ 23859 h 473197"/>
              <a:gd name="connsiteX6" fmla="*/ 1093417 w 3220715"/>
              <a:gd name="connsiteY6" fmla="*/ 469302 h 473197"/>
              <a:gd name="connsiteX7" fmla="*/ 1288179 w 3220715"/>
              <a:gd name="connsiteY7" fmla="*/ 20009 h 473197"/>
              <a:gd name="connsiteX8" fmla="*/ 1482919 w 3220715"/>
              <a:gd name="connsiteY8" fmla="*/ 473105 h 473197"/>
              <a:gd name="connsiteX9" fmla="*/ 1991905 w 3220715"/>
              <a:gd name="connsiteY9" fmla="*/ 2 h 473197"/>
              <a:gd name="connsiteX10" fmla="*/ 2111182 w 3220715"/>
              <a:gd name="connsiteY10" fmla="*/ 465239 h 473197"/>
              <a:gd name="connsiteX11" fmla="*/ 2401420 w 3220715"/>
              <a:gd name="connsiteY11" fmla="*/ 23860 h 473197"/>
              <a:gd name="connsiteX12" fmla="*/ 2659851 w 3220715"/>
              <a:gd name="connsiteY12" fmla="*/ 473191 h 473197"/>
              <a:gd name="connsiteX13" fmla="*/ 2866595 w 3220715"/>
              <a:gd name="connsiteY13" fmla="*/ 11931 h 473197"/>
              <a:gd name="connsiteX14" fmla="*/ 3220715 w 3220715"/>
              <a:gd name="connsiteY14" fmla="*/ 461693 h 473197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288179 w 3220715"/>
              <a:gd name="connsiteY7" fmla="*/ 20007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3195"/>
              <a:gd name="connsiteX1" fmla="*/ 329997 w 3220715"/>
              <a:gd name="connsiteY1" fmla="*/ 7951 h 473195"/>
              <a:gd name="connsiteX2" fmla="*/ 584451 w 3220715"/>
              <a:gd name="connsiteY2" fmla="*/ 469214 h 473195"/>
              <a:gd name="connsiteX3" fmla="*/ 763366 w 3220715"/>
              <a:gd name="connsiteY3" fmla="*/ 23857 h 473195"/>
              <a:gd name="connsiteX4" fmla="*/ 993966 w 3220715"/>
              <a:gd name="connsiteY4" fmla="*/ 469214 h 473195"/>
              <a:gd name="connsiteX5" fmla="*/ 1172879 w 3220715"/>
              <a:gd name="connsiteY5" fmla="*/ 23857 h 473195"/>
              <a:gd name="connsiteX6" fmla="*/ 1093417 w 3220715"/>
              <a:gd name="connsiteY6" fmla="*/ 469300 h 473195"/>
              <a:gd name="connsiteX7" fmla="*/ 1693784 w 3220715"/>
              <a:gd name="connsiteY7" fmla="*/ 20011 h 473195"/>
              <a:gd name="connsiteX8" fmla="*/ 1809017 w 3220715"/>
              <a:gd name="connsiteY8" fmla="*/ 465238 h 473195"/>
              <a:gd name="connsiteX9" fmla="*/ 1991905 w 3220715"/>
              <a:gd name="connsiteY9" fmla="*/ 0 h 473195"/>
              <a:gd name="connsiteX10" fmla="*/ 2111182 w 3220715"/>
              <a:gd name="connsiteY10" fmla="*/ 465237 h 473195"/>
              <a:gd name="connsiteX11" fmla="*/ 2401420 w 3220715"/>
              <a:gd name="connsiteY11" fmla="*/ 23858 h 473195"/>
              <a:gd name="connsiteX12" fmla="*/ 2659851 w 3220715"/>
              <a:gd name="connsiteY12" fmla="*/ 473189 h 473195"/>
              <a:gd name="connsiteX13" fmla="*/ 2866595 w 3220715"/>
              <a:gd name="connsiteY13" fmla="*/ 11929 h 473195"/>
              <a:gd name="connsiteX14" fmla="*/ 3220715 w 3220715"/>
              <a:gd name="connsiteY14" fmla="*/ 461691 h 473195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2866595 w 3220715"/>
              <a:gd name="connsiteY13" fmla="*/ 11929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659851 w 3220715"/>
              <a:gd name="connsiteY12" fmla="*/ 473189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401420 w 3220715"/>
              <a:gd name="connsiteY11" fmla="*/ 23858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3 h 477339"/>
              <a:gd name="connsiteX1" fmla="*/ 329997 w 3220715"/>
              <a:gd name="connsiteY1" fmla="*/ 7951 h 477339"/>
              <a:gd name="connsiteX2" fmla="*/ 584451 w 3220715"/>
              <a:gd name="connsiteY2" fmla="*/ 469214 h 477339"/>
              <a:gd name="connsiteX3" fmla="*/ 763366 w 3220715"/>
              <a:gd name="connsiteY3" fmla="*/ 23857 h 477339"/>
              <a:gd name="connsiteX4" fmla="*/ 993966 w 3220715"/>
              <a:gd name="connsiteY4" fmla="*/ 469214 h 477339"/>
              <a:gd name="connsiteX5" fmla="*/ 1172879 w 3220715"/>
              <a:gd name="connsiteY5" fmla="*/ 23857 h 477339"/>
              <a:gd name="connsiteX6" fmla="*/ 1538770 w 3220715"/>
              <a:gd name="connsiteY6" fmla="*/ 477339 h 477339"/>
              <a:gd name="connsiteX7" fmla="*/ 1693784 w 3220715"/>
              <a:gd name="connsiteY7" fmla="*/ 20011 h 477339"/>
              <a:gd name="connsiteX8" fmla="*/ 1809017 w 3220715"/>
              <a:gd name="connsiteY8" fmla="*/ 465238 h 477339"/>
              <a:gd name="connsiteX9" fmla="*/ 1991905 w 3220715"/>
              <a:gd name="connsiteY9" fmla="*/ 0 h 477339"/>
              <a:gd name="connsiteX10" fmla="*/ 2111182 w 3220715"/>
              <a:gd name="connsiteY10" fmla="*/ 465237 h 477339"/>
              <a:gd name="connsiteX11" fmla="*/ 2544677 w 3220715"/>
              <a:gd name="connsiteY11" fmla="*/ 55673 h 477339"/>
              <a:gd name="connsiteX12" fmla="*/ 2771314 w 3220715"/>
              <a:gd name="connsiteY12" fmla="*/ 473276 h 477339"/>
              <a:gd name="connsiteX13" fmla="*/ 3001925 w 3220715"/>
              <a:gd name="connsiteY13" fmla="*/ 3978 h 477339"/>
              <a:gd name="connsiteX14" fmla="*/ 3220715 w 3220715"/>
              <a:gd name="connsiteY14" fmla="*/ 461691 h 477339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1991905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1809017 w 3220715"/>
              <a:gd name="connsiteY8" fmla="*/ 465240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329997 w 3220715"/>
              <a:gd name="connsiteY1" fmla="*/ 7953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82304 w 3220715"/>
              <a:gd name="connsiteY1" fmla="*/ 795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763366 w 3220715"/>
              <a:gd name="connsiteY3" fmla="*/ 23859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993966 w 3220715"/>
              <a:gd name="connsiteY4" fmla="*/ 469216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73105 h 477341"/>
              <a:gd name="connsiteX1" fmla="*/ 258464 w 3220715"/>
              <a:gd name="connsiteY1" fmla="*/ 31814 h 477341"/>
              <a:gd name="connsiteX2" fmla="*/ 584451 w 3220715"/>
              <a:gd name="connsiteY2" fmla="*/ 469216 h 477341"/>
              <a:gd name="connsiteX3" fmla="*/ 842923 w 3220715"/>
              <a:gd name="connsiteY3" fmla="*/ 23863 h 477341"/>
              <a:gd name="connsiteX4" fmla="*/ 1145101 w 3220715"/>
              <a:gd name="connsiteY4" fmla="*/ 469303 h 477341"/>
              <a:gd name="connsiteX5" fmla="*/ 1172879 w 3220715"/>
              <a:gd name="connsiteY5" fmla="*/ 23859 h 477341"/>
              <a:gd name="connsiteX6" fmla="*/ 1538770 w 3220715"/>
              <a:gd name="connsiteY6" fmla="*/ 477341 h 477341"/>
              <a:gd name="connsiteX7" fmla="*/ 1693784 w 3220715"/>
              <a:gd name="connsiteY7" fmla="*/ 20013 h 477341"/>
              <a:gd name="connsiteX8" fmla="*/ 2087422 w 3220715"/>
              <a:gd name="connsiteY8" fmla="*/ 465326 h 477341"/>
              <a:gd name="connsiteX9" fmla="*/ 2230560 w 3220715"/>
              <a:gd name="connsiteY9" fmla="*/ 2 h 477341"/>
              <a:gd name="connsiteX10" fmla="*/ 2270326 w 3220715"/>
              <a:gd name="connsiteY10" fmla="*/ 473278 h 477341"/>
              <a:gd name="connsiteX11" fmla="*/ 2544677 w 3220715"/>
              <a:gd name="connsiteY11" fmla="*/ 55675 h 477341"/>
              <a:gd name="connsiteX12" fmla="*/ 2771314 w 3220715"/>
              <a:gd name="connsiteY12" fmla="*/ 473278 h 477341"/>
              <a:gd name="connsiteX13" fmla="*/ 3001925 w 3220715"/>
              <a:gd name="connsiteY13" fmla="*/ 3980 h 477341"/>
              <a:gd name="connsiteX14" fmla="*/ 3220715 w 3220715"/>
              <a:gd name="connsiteY14" fmla="*/ 461693 h 477341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1693784 w 3220715"/>
              <a:gd name="connsiteY7" fmla="*/ 27963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55 h 485326"/>
              <a:gd name="connsiteX1" fmla="*/ 258464 w 3220715"/>
              <a:gd name="connsiteY1" fmla="*/ 39764 h 485326"/>
              <a:gd name="connsiteX2" fmla="*/ 584451 w 3220715"/>
              <a:gd name="connsiteY2" fmla="*/ 477166 h 485326"/>
              <a:gd name="connsiteX3" fmla="*/ 842923 w 3220715"/>
              <a:gd name="connsiteY3" fmla="*/ 31813 h 485326"/>
              <a:gd name="connsiteX4" fmla="*/ 1145101 w 3220715"/>
              <a:gd name="connsiteY4" fmla="*/ 477253 h 485326"/>
              <a:gd name="connsiteX5" fmla="*/ 1475106 w 3220715"/>
              <a:gd name="connsiteY5" fmla="*/ 2 h 485326"/>
              <a:gd name="connsiteX6" fmla="*/ 1538770 w 3220715"/>
              <a:gd name="connsiteY6" fmla="*/ 485291 h 485326"/>
              <a:gd name="connsiteX7" fmla="*/ 2035796 w 3220715"/>
              <a:gd name="connsiteY7" fmla="*/ 27968 h 485326"/>
              <a:gd name="connsiteX8" fmla="*/ 2087422 w 3220715"/>
              <a:gd name="connsiteY8" fmla="*/ 473276 h 485326"/>
              <a:gd name="connsiteX9" fmla="*/ 2230560 w 3220715"/>
              <a:gd name="connsiteY9" fmla="*/ 7952 h 485326"/>
              <a:gd name="connsiteX10" fmla="*/ 2270326 w 3220715"/>
              <a:gd name="connsiteY10" fmla="*/ 481228 h 485326"/>
              <a:gd name="connsiteX11" fmla="*/ 2544677 w 3220715"/>
              <a:gd name="connsiteY11" fmla="*/ 63625 h 485326"/>
              <a:gd name="connsiteX12" fmla="*/ 2771314 w 3220715"/>
              <a:gd name="connsiteY12" fmla="*/ 481228 h 485326"/>
              <a:gd name="connsiteX13" fmla="*/ 3001925 w 3220715"/>
              <a:gd name="connsiteY13" fmla="*/ 11930 h 485326"/>
              <a:gd name="connsiteX14" fmla="*/ 3220715 w 3220715"/>
              <a:gd name="connsiteY14" fmla="*/ 469643 h 485326"/>
              <a:gd name="connsiteX0" fmla="*/ 0 w 3220715"/>
              <a:gd name="connsiteY0" fmla="*/ 481064 h 481386"/>
              <a:gd name="connsiteX1" fmla="*/ 258464 w 3220715"/>
              <a:gd name="connsiteY1" fmla="*/ 39773 h 481386"/>
              <a:gd name="connsiteX2" fmla="*/ 584451 w 3220715"/>
              <a:gd name="connsiteY2" fmla="*/ 477175 h 481386"/>
              <a:gd name="connsiteX3" fmla="*/ 842923 w 3220715"/>
              <a:gd name="connsiteY3" fmla="*/ 31822 h 481386"/>
              <a:gd name="connsiteX4" fmla="*/ 1145101 w 3220715"/>
              <a:gd name="connsiteY4" fmla="*/ 477262 h 481386"/>
              <a:gd name="connsiteX5" fmla="*/ 1475106 w 3220715"/>
              <a:gd name="connsiteY5" fmla="*/ 11 h 481386"/>
              <a:gd name="connsiteX6" fmla="*/ 1753547 w 3220715"/>
              <a:gd name="connsiteY6" fmla="*/ 461531 h 481386"/>
              <a:gd name="connsiteX7" fmla="*/ 2035796 w 3220715"/>
              <a:gd name="connsiteY7" fmla="*/ 27977 h 481386"/>
              <a:gd name="connsiteX8" fmla="*/ 2087422 w 3220715"/>
              <a:gd name="connsiteY8" fmla="*/ 473285 h 481386"/>
              <a:gd name="connsiteX9" fmla="*/ 2230560 w 3220715"/>
              <a:gd name="connsiteY9" fmla="*/ 7961 h 481386"/>
              <a:gd name="connsiteX10" fmla="*/ 2270326 w 3220715"/>
              <a:gd name="connsiteY10" fmla="*/ 481237 h 481386"/>
              <a:gd name="connsiteX11" fmla="*/ 2544677 w 3220715"/>
              <a:gd name="connsiteY11" fmla="*/ 63634 h 481386"/>
              <a:gd name="connsiteX12" fmla="*/ 2771314 w 3220715"/>
              <a:gd name="connsiteY12" fmla="*/ 481237 h 481386"/>
              <a:gd name="connsiteX13" fmla="*/ 3001925 w 3220715"/>
              <a:gd name="connsiteY13" fmla="*/ 11939 h 481386"/>
              <a:gd name="connsiteX14" fmla="*/ 3220715 w 3220715"/>
              <a:gd name="connsiteY14" fmla="*/ 469652 h 481386"/>
              <a:gd name="connsiteX0" fmla="*/ 0 w 3582316"/>
              <a:gd name="connsiteY0" fmla="*/ 481064 h 481386"/>
              <a:gd name="connsiteX1" fmla="*/ 258464 w 3582316"/>
              <a:gd name="connsiteY1" fmla="*/ 39773 h 481386"/>
              <a:gd name="connsiteX2" fmla="*/ 584451 w 3582316"/>
              <a:gd name="connsiteY2" fmla="*/ 477175 h 481386"/>
              <a:gd name="connsiteX3" fmla="*/ 842923 w 3582316"/>
              <a:gd name="connsiteY3" fmla="*/ 31822 h 481386"/>
              <a:gd name="connsiteX4" fmla="*/ 1145101 w 3582316"/>
              <a:gd name="connsiteY4" fmla="*/ 477262 h 481386"/>
              <a:gd name="connsiteX5" fmla="*/ 1475106 w 3582316"/>
              <a:gd name="connsiteY5" fmla="*/ 11 h 481386"/>
              <a:gd name="connsiteX6" fmla="*/ 1753547 w 3582316"/>
              <a:gd name="connsiteY6" fmla="*/ 461531 h 481386"/>
              <a:gd name="connsiteX7" fmla="*/ 2035796 w 3582316"/>
              <a:gd name="connsiteY7" fmla="*/ 27977 h 481386"/>
              <a:gd name="connsiteX8" fmla="*/ 2087422 w 3582316"/>
              <a:gd name="connsiteY8" fmla="*/ 473285 h 481386"/>
              <a:gd name="connsiteX9" fmla="*/ 2230560 w 3582316"/>
              <a:gd name="connsiteY9" fmla="*/ 7961 h 481386"/>
              <a:gd name="connsiteX10" fmla="*/ 2270326 w 3582316"/>
              <a:gd name="connsiteY10" fmla="*/ 481237 h 481386"/>
              <a:gd name="connsiteX11" fmla="*/ 2544677 w 3582316"/>
              <a:gd name="connsiteY11" fmla="*/ 63634 h 481386"/>
              <a:gd name="connsiteX12" fmla="*/ 2771314 w 3582316"/>
              <a:gd name="connsiteY12" fmla="*/ 481237 h 481386"/>
              <a:gd name="connsiteX13" fmla="*/ 3574605 w 3582316"/>
              <a:gd name="connsiteY13" fmla="*/ 19895 h 481386"/>
              <a:gd name="connsiteX14" fmla="*/ 3220715 w 3582316"/>
              <a:gd name="connsiteY14" fmla="*/ 469652 h 481386"/>
              <a:gd name="connsiteX0" fmla="*/ 0 w 3577426"/>
              <a:gd name="connsiteY0" fmla="*/ 481064 h 481386"/>
              <a:gd name="connsiteX1" fmla="*/ 258464 w 3577426"/>
              <a:gd name="connsiteY1" fmla="*/ 39773 h 481386"/>
              <a:gd name="connsiteX2" fmla="*/ 584451 w 3577426"/>
              <a:gd name="connsiteY2" fmla="*/ 477175 h 481386"/>
              <a:gd name="connsiteX3" fmla="*/ 842923 w 3577426"/>
              <a:gd name="connsiteY3" fmla="*/ 31822 h 481386"/>
              <a:gd name="connsiteX4" fmla="*/ 1145101 w 3577426"/>
              <a:gd name="connsiteY4" fmla="*/ 477262 h 481386"/>
              <a:gd name="connsiteX5" fmla="*/ 1475106 w 3577426"/>
              <a:gd name="connsiteY5" fmla="*/ 11 h 481386"/>
              <a:gd name="connsiteX6" fmla="*/ 1753547 w 3577426"/>
              <a:gd name="connsiteY6" fmla="*/ 461531 h 481386"/>
              <a:gd name="connsiteX7" fmla="*/ 2035796 w 3577426"/>
              <a:gd name="connsiteY7" fmla="*/ 27977 h 481386"/>
              <a:gd name="connsiteX8" fmla="*/ 2087422 w 3577426"/>
              <a:gd name="connsiteY8" fmla="*/ 473285 h 481386"/>
              <a:gd name="connsiteX9" fmla="*/ 2230560 w 3577426"/>
              <a:gd name="connsiteY9" fmla="*/ 7961 h 481386"/>
              <a:gd name="connsiteX10" fmla="*/ 2270326 w 3577426"/>
              <a:gd name="connsiteY10" fmla="*/ 481237 h 481386"/>
              <a:gd name="connsiteX11" fmla="*/ 2544677 w 3577426"/>
              <a:gd name="connsiteY11" fmla="*/ 63634 h 481386"/>
              <a:gd name="connsiteX12" fmla="*/ 2962300 w 3577426"/>
              <a:gd name="connsiteY12" fmla="*/ 473372 h 481386"/>
              <a:gd name="connsiteX13" fmla="*/ 3574605 w 3577426"/>
              <a:gd name="connsiteY13" fmla="*/ 19895 h 481386"/>
              <a:gd name="connsiteX14" fmla="*/ 3220715 w 3577426"/>
              <a:gd name="connsiteY14" fmla="*/ 469652 h 481386"/>
              <a:gd name="connsiteX0" fmla="*/ 0 w 3577426"/>
              <a:gd name="connsiteY0" fmla="*/ 481064 h 481248"/>
              <a:gd name="connsiteX1" fmla="*/ 258464 w 3577426"/>
              <a:gd name="connsiteY1" fmla="*/ 39773 h 481248"/>
              <a:gd name="connsiteX2" fmla="*/ 584451 w 3577426"/>
              <a:gd name="connsiteY2" fmla="*/ 477175 h 481248"/>
              <a:gd name="connsiteX3" fmla="*/ 842923 w 3577426"/>
              <a:gd name="connsiteY3" fmla="*/ 31822 h 481248"/>
              <a:gd name="connsiteX4" fmla="*/ 1145101 w 3577426"/>
              <a:gd name="connsiteY4" fmla="*/ 477262 h 481248"/>
              <a:gd name="connsiteX5" fmla="*/ 1475106 w 3577426"/>
              <a:gd name="connsiteY5" fmla="*/ 11 h 481248"/>
              <a:gd name="connsiteX6" fmla="*/ 1753547 w 3577426"/>
              <a:gd name="connsiteY6" fmla="*/ 461531 h 481248"/>
              <a:gd name="connsiteX7" fmla="*/ 2035796 w 3577426"/>
              <a:gd name="connsiteY7" fmla="*/ 27977 h 481248"/>
              <a:gd name="connsiteX8" fmla="*/ 2087422 w 3577426"/>
              <a:gd name="connsiteY8" fmla="*/ 473285 h 481248"/>
              <a:gd name="connsiteX9" fmla="*/ 2230560 w 3577426"/>
              <a:gd name="connsiteY9" fmla="*/ 7961 h 481248"/>
              <a:gd name="connsiteX10" fmla="*/ 2270326 w 3577426"/>
              <a:gd name="connsiteY10" fmla="*/ 481237 h 481248"/>
              <a:gd name="connsiteX11" fmla="*/ 2823120 w 3577426"/>
              <a:gd name="connsiteY11" fmla="*/ 23881 h 481248"/>
              <a:gd name="connsiteX12" fmla="*/ 2962300 w 3577426"/>
              <a:gd name="connsiteY12" fmla="*/ 473372 h 481248"/>
              <a:gd name="connsiteX13" fmla="*/ 3574605 w 3577426"/>
              <a:gd name="connsiteY13" fmla="*/ 19895 h 481248"/>
              <a:gd name="connsiteX14" fmla="*/ 3220715 w 3577426"/>
              <a:gd name="connsiteY14" fmla="*/ 469652 h 481248"/>
              <a:gd name="connsiteX0" fmla="*/ 0 w 3577426"/>
              <a:gd name="connsiteY0" fmla="*/ 481064 h 481336"/>
              <a:gd name="connsiteX1" fmla="*/ 258464 w 3577426"/>
              <a:gd name="connsiteY1" fmla="*/ 39773 h 481336"/>
              <a:gd name="connsiteX2" fmla="*/ 584451 w 3577426"/>
              <a:gd name="connsiteY2" fmla="*/ 477175 h 481336"/>
              <a:gd name="connsiteX3" fmla="*/ 842923 w 3577426"/>
              <a:gd name="connsiteY3" fmla="*/ 31822 h 481336"/>
              <a:gd name="connsiteX4" fmla="*/ 1145101 w 3577426"/>
              <a:gd name="connsiteY4" fmla="*/ 477262 h 481336"/>
              <a:gd name="connsiteX5" fmla="*/ 1475106 w 3577426"/>
              <a:gd name="connsiteY5" fmla="*/ 11 h 481336"/>
              <a:gd name="connsiteX6" fmla="*/ 1753547 w 3577426"/>
              <a:gd name="connsiteY6" fmla="*/ 461531 h 481336"/>
              <a:gd name="connsiteX7" fmla="*/ 2035796 w 3577426"/>
              <a:gd name="connsiteY7" fmla="*/ 27977 h 481336"/>
              <a:gd name="connsiteX8" fmla="*/ 2087422 w 3577426"/>
              <a:gd name="connsiteY8" fmla="*/ 473285 h 481336"/>
              <a:gd name="connsiteX9" fmla="*/ 2230560 w 3577426"/>
              <a:gd name="connsiteY9" fmla="*/ 7961 h 481336"/>
              <a:gd name="connsiteX10" fmla="*/ 2477189 w 3577426"/>
              <a:gd name="connsiteY10" fmla="*/ 481325 h 481336"/>
              <a:gd name="connsiteX11" fmla="*/ 2823120 w 3577426"/>
              <a:gd name="connsiteY11" fmla="*/ 23881 h 481336"/>
              <a:gd name="connsiteX12" fmla="*/ 2962300 w 3577426"/>
              <a:gd name="connsiteY12" fmla="*/ 473372 h 481336"/>
              <a:gd name="connsiteX13" fmla="*/ 3574605 w 3577426"/>
              <a:gd name="connsiteY13" fmla="*/ 19895 h 481336"/>
              <a:gd name="connsiteX14" fmla="*/ 3220715 w 3577426"/>
              <a:gd name="connsiteY14" fmla="*/ 469652 h 481336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087422 w 3577426"/>
              <a:gd name="connsiteY8" fmla="*/ 473285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577426"/>
              <a:gd name="connsiteY0" fmla="*/ 481064 h 481327"/>
              <a:gd name="connsiteX1" fmla="*/ 258464 w 3577426"/>
              <a:gd name="connsiteY1" fmla="*/ 39773 h 481327"/>
              <a:gd name="connsiteX2" fmla="*/ 584451 w 3577426"/>
              <a:gd name="connsiteY2" fmla="*/ 477175 h 481327"/>
              <a:gd name="connsiteX3" fmla="*/ 842923 w 3577426"/>
              <a:gd name="connsiteY3" fmla="*/ 31822 h 481327"/>
              <a:gd name="connsiteX4" fmla="*/ 1145101 w 3577426"/>
              <a:gd name="connsiteY4" fmla="*/ 477262 h 481327"/>
              <a:gd name="connsiteX5" fmla="*/ 1475106 w 3577426"/>
              <a:gd name="connsiteY5" fmla="*/ 11 h 481327"/>
              <a:gd name="connsiteX6" fmla="*/ 1753547 w 3577426"/>
              <a:gd name="connsiteY6" fmla="*/ 461531 h 481327"/>
              <a:gd name="connsiteX7" fmla="*/ 2035796 w 3577426"/>
              <a:gd name="connsiteY7" fmla="*/ 27977 h 481327"/>
              <a:gd name="connsiteX8" fmla="*/ 2262469 w 3577426"/>
              <a:gd name="connsiteY8" fmla="*/ 481324 h 481327"/>
              <a:gd name="connsiteX9" fmla="*/ 2508986 w 3577426"/>
              <a:gd name="connsiteY9" fmla="*/ 31821 h 481327"/>
              <a:gd name="connsiteX10" fmla="*/ 2477189 w 3577426"/>
              <a:gd name="connsiteY10" fmla="*/ 481325 h 481327"/>
              <a:gd name="connsiteX11" fmla="*/ 2823120 w 3577426"/>
              <a:gd name="connsiteY11" fmla="*/ 23881 h 481327"/>
              <a:gd name="connsiteX12" fmla="*/ 2962300 w 3577426"/>
              <a:gd name="connsiteY12" fmla="*/ 473372 h 481327"/>
              <a:gd name="connsiteX13" fmla="*/ 3574605 w 3577426"/>
              <a:gd name="connsiteY13" fmla="*/ 19895 h 481327"/>
              <a:gd name="connsiteX14" fmla="*/ 3220715 w 3577426"/>
              <a:gd name="connsiteY14" fmla="*/ 469652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574605 w 3984248"/>
              <a:gd name="connsiteY13" fmla="*/ 19895 h 481327"/>
              <a:gd name="connsiteX14" fmla="*/ 3984248 w 3984248"/>
              <a:gd name="connsiteY14" fmla="*/ 469738 h 481327"/>
              <a:gd name="connsiteX0" fmla="*/ 0 w 3984248"/>
              <a:gd name="connsiteY0" fmla="*/ 481064 h 481327"/>
              <a:gd name="connsiteX1" fmla="*/ 258464 w 3984248"/>
              <a:gd name="connsiteY1" fmla="*/ 39773 h 481327"/>
              <a:gd name="connsiteX2" fmla="*/ 584451 w 3984248"/>
              <a:gd name="connsiteY2" fmla="*/ 477175 h 481327"/>
              <a:gd name="connsiteX3" fmla="*/ 842923 w 3984248"/>
              <a:gd name="connsiteY3" fmla="*/ 31822 h 481327"/>
              <a:gd name="connsiteX4" fmla="*/ 1145101 w 3984248"/>
              <a:gd name="connsiteY4" fmla="*/ 477262 h 481327"/>
              <a:gd name="connsiteX5" fmla="*/ 1475106 w 3984248"/>
              <a:gd name="connsiteY5" fmla="*/ 11 h 481327"/>
              <a:gd name="connsiteX6" fmla="*/ 1753547 w 3984248"/>
              <a:gd name="connsiteY6" fmla="*/ 461531 h 481327"/>
              <a:gd name="connsiteX7" fmla="*/ 2035796 w 3984248"/>
              <a:gd name="connsiteY7" fmla="*/ 27977 h 481327"/>
              <a:gd name="connsiteX8" fmla="*/ 2262469 w 3984248"/>
              <a:gd name="connsiteY8" fmla="*/ 481324 h 481327"/>
              <a:gd name="connsiteX9" fmla="*/ 2508986 w 3984248"/>
              <a:gd name="connsiteY9" fmla="*/ 31821 h 481327"/>
              <a:gd name="connsiteX10" fmla="*/ 2477189 w 3984248"/>
              <a:gd name="connsiteY10" fmla="*/ 481325 h 481327"/>
              <a:gd name="connsiteX11" fmla="*/ 2823120 w 3984248"/>
              <a:gd name="connsiteY11" fmla="*/ 23881 h 481327"/>
              <a:gd name="connsiteX12" fmla="*/ 2962300 w 3984248"/>
              <a:gd name="connsiteY12" fmla="*/ 473372 h 481327"/>
              <a:gd name="connsiteX13" fmla="*/ 3749730 w 3984248"/>
              <a:gd name="connsiteY13" fmla="*/ 27851 h 481327"/>
              <a:gd name="connsiteX14" fmla="*/ 3984248 w 3984248"/>
              <a:gd name="connsiteY14" fmla="*/ 469738 h 481327"/>
              <a:gd name="connsiteX0" fmla="*/ 0 w 3984248"/>
              <a:gd name="connsiteY0" fmla="*/ 481064 h 481412"/>
              <a:gd name="connsiteX1" fmla="*/ 258464 w 3984248"/>
              <a:gd name="connsiteY1" fmla="*/ 39773 h 481412"/>
              <a:gd name="connsiteX2" fmla="*/ 584451 w 3984248"/>
              <a:gd name="connsiteY2" fmla="*/ 477175 h 481412"/>
              <a:gd name="connsiteX3" fmla="*/ 842923 w 3984248"/>
              <a:gd name="connsiteY3" fmla="*/ 31822 h 481412"/>
              <a:gd name="connsiteX4" fmla="*/ 1145101 w 3984248"/>
              <a:gd name="connsiteY4" fmla="*/ 477262 h 481412"/>
              <a:gd name="connsiteX5" fmla="*/ 1475106 w 3984248"/>
              <a:gd name="connsiteY5" fmla="*/ 11 h 481412"/>
              <a:gd name="connsiteX6" fmla="*/ 1753547 w 3984248"/>
              <a:gd name="connsiteY6" fmla="*/ 461531 h 481412"/>
              <a:gd name="connsiteX7" fmla="*/ 2035796 w 3984248"/>
              <a:gd name="connsiteY7" fmla="*/ 27977 h 481412"/>
              <a:gd name="connsiteX8" fmla="*/ 2262469 w 3984248"/>
              <a:gd name="connsiteY8" fmla="*/ 481324 h 481412"/>
              <a:gd name="connsiteX9" fmla="*/ 2508986 w 3984248"/>
              <a:gd name="connsiteY9" fmla="*/ 31821 h 481412"/>
              <a:gd name="connsiteX10" fmla="*/ 2477189 w 3984248"/>
              <a:gd name="connsiteY10" fmla="*/ 481325 h 481412"/>
              <a:gd name="connsiteX11" fmla="*/ 2823120 w 3984248"/>
              <a:gd name="connsiteY11" fmla="*/ 23881 h 481412"/>
              <a:gd name="connsiteX12" fmla="*/ 3479316 w 3984248"/>
              <a:gd name="connsiteY12" fmla="*/ 481412 h 481412"/>
              <a:gd name="connsiteX13" fmla="*/ 3749730 w 3984248"/>
              <a:gd name="connsiteY13" fmla="*/ 27851 h 481412"/>
              <a:gd name="connsiteX14" fmla="*/ 3984248 w 3984248"/>
              <a:gd name="connsiteY14" fmla="*/ 469738 h 481412"/>
              <a:gd name="connsiteX0" fmla="*/ 0 w 3984248"/>
              <a:gd name="connsiteY0" fmla="*/ 481064 h 481418"/>
              <a:gd name="connsiteX1" fmla="*/ 258464 w 3984248"/>
              <a:gd name="connsiteY1" fmla="*/ 39773 h 481418"/>
              <a:gd name="connsiteX2" fmla="*/ 584451 w 3984248"/>
              <a:gd name="connsiteY2" fmla="*/ 477175 h 481418"/>
              <a:gd name="connsiteX3" fmla="*/ 842923 w 3984248"/>
              <a:gd name="connsiteY3" fmla="*/ 31822 h 481418"/>
              <a:gd name="connsiteX4" fmla="*/ 1145101 w 3984248"/>
              <a:gd name="connsiteY4" fmla="*/ 477262 h 481418"/>
              <a:gd name="connsiteX5" fmla="*/ 1475106 w 3984248"/>
              <a:gd name="connsiteY5" fmla="*/ 11 h 481418"/>
              <a:gd name="connsiteX6" fmla="*/ 1753547 w 3984248"/>
              <a:gd name="connsiteY6" fmla="*/ 461531 h 481418"/>
              <a:gd name="connsiteX7" fmla="*/ 2035796 w 3984248"/>
              <a:gd name="connsiteY7" fmla="*/ 27977 h 481418"/>
              <a:gd name="connsiteX8" fmla="*/ 2262469 w 3984248"/>
              <a:gd name="connsiteY8" fmla="*/ 481324 h 481418"/>
              <a:gd name="connsiteX9" fmla="*/ 2508986 w 3984248"/>
              <a:gd name="connsiteY9" fmla="*/ 31821 h 481418"/>
              <a:gd name="connsiteX10" fmla="*/ 2477189 w 3984248"/>
              <a:gd name="connsiteY10" fmla="*/ 481325 h 481418"/>
              <a:gd name="connsiteX11" fmla="*/ 3228805 w 3984248"/>
              <a:gd name="connsiteY11" fmla="*/ 15932 h 481418"/>
              <a:gd name="connsiteX12" fmla="*/ 3479316 w 3984248"/>
              <a:gd name="connsiteY12" fmla="*/ 481412 h 481418"/>
              <a:gd name="connsiteX13" fmla="*/ 3749730 w 3984248"/>
              <a:gd name="connsiteY13" fmla="*/ 27851 h 481418"/>
              <a:gd name="connsiteX14" fmla="*/ 3984248 w 3984248"/>
              <a:gd name="connsiteY14" fmla="*/ 469738 h 481418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08986 w 3984248"/>
              <a:gd name="connsiteY9" fmla="*/ 31821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481424"/>
              <a:gd name="connsiteX1" fmla="*/ 258464 w 3984248"/>
              <a:gd name="connsiteY1" fmla="*/ 39773 h 481424"/>
              <a:gd name="connsiteX2" fmla="*/ 584451 w 3984248"/>
              <a:gd name="connsiteY2" fmla="*/ 477175 h 481424"/>
              <a:gd name="connsiteX3" fmla="*/ 842923 w 3984248"/>
              <a:gd name="connsiteY3" fmla="*/ 31822 h 481424"/>
              <a:gd name="connsiteX4" fmla="*/ 1145101 w 3984248"/>
              <a:gd name="connsiteY4" fmla="*/ 477262 h 481424"/>
              <a:gd name="connsiteX5" fmla="*/ 1475106 w 3984248"/>
              <a:gd name="connsiteY5" fmla="*/ 11 h 481424"/>
              <a:gd name="connsiteX6" fmla="*/ 1753547 w 3984248"/>
              <a:gd name="connsiteY6" fmla="*/ 461531 h 481424"/>
              <a:gd name="connsiteX7" fmla="*/ 2035796 w 3984248"/>
              <a:gd name="connsiteY7" fmla="*/ 27977 h 481424"/>
              <a:gd name="connsiteX8" fmla="*/ 2262469 w 3984248"/>
              <a:gd name="connsiteY8" fmla="*/ 481324 h 481424"/>
              <a:gd name="connsiteX9" fmla="*/ 2588634 w 3984248"/>
              <a:gd name="connsiteY9" fmla="*/ 31827 h 481424"/>
              <a:gd name="connsiteX10" fmla="*/ 2906712 w 3984248"/>
              <a:gd name="connsiteY10" fmla="*/ 481413 h 481424"/>
              <a:gd name="connsiteX11" fmla="*/ 3228805 w 3984248"/>
              <a:gd name="connsiteY11" fmla="*/ 15932 h 481424"/>
              <a:gd name="connsiteX12" fmla="*/ 3479316 w 3984248"/>
              <a:gd name="connsiteY12" fmla="*/ 481412 h 481424"/>
              <a:gd name="connsiteX13" fmla="*/ 3749730 w 3984248"/>
              <a:gd name="connsiteY13" fmla="*/ 27851 h 481424"/>
              <a:gd name="connsiteX14" fmla="*/ 3984248 w 3984248"/>
              <a:gd name="connsiteY14" fmla="*/ 469738 h 481424"/>
              <a:gd name="connsiteX0" fmla="*/ 0 w 3984248"/>
              <a:gd name="connsiteY0" fmla="*/ 481064 h 511302"/>
              <a:gd name="connsiteX1" fmla="*/ 584451 w 3984248"/>
              <a:gd name="connsiteY1" fmla="*/ 477175 h 511302"/>
              <a:gd name="connsiteX2" fmla="*/ 842923 w 3984248"/>
              <a:gd name="connsiteY2" fmla="*/ 31822 h 511302"/>
              <a:gd name="connsiteX3" fmla="*/ 1145101 w 3984248"/>
              <a:gd name="connsiteY3" fmla="*/ 477262 h 511302"/>
              <a:gd name="connsiteX4" fmla="*/ 1475106 w 3984248"/>
              <a:gd name="connsiteY4" fmla="*/ 11 h 511302"/>
              <a:gd name="connsiteX5" fmla="*/ 1753547 w 3984248"/>
              <a:gd name="connsiteY5" fmla="*/ 461531 h 511302"/>
              <a:gd name="connsiteX6" fmla="*/ 2035796 w 3984248"/>
              <a:gd name="connsiteY6" fmla="*/ 27977 h 511302"/>
              <a:gd name="connsiteX7" fmla="*/ 2262469 w 3984248"/>
              <a:gd name="connsiteY7" fmla="*/ 481324 h 511302"/>
              <a:gd name="connsiteX8" fmla="*/ 2588634 w 3984248"/>
              <a:gd name="connsiteY8" fmla="*/ 31827 h 511302"/>
              <a:gd name="connsiteX9" fmla="*/ 2906712 w 3984248"/>
              <a:gd name="connsiteY9" fmla="*/ 481413 h 511302"/>
              <a:gd name="connsiteX10" fmla="*/ 3228805 w 3984248"/>
              <a:gd name="connsiteY10" fmla="*/ 15932 h 511302"/>
              <a:gd name="connsiteX11" fmla="*/ 3479316 w 3984248"/>
              <a:gd name="connsiteY11" fmla="*/ 481412 h 511302"/>
              <a:gd name="connsiteX12" fmla="*/ 3749730 w 3984248"/>
              <a:gd name="connsiteY12" fmla="*/ 27851 h 511302"/>
              <a:gd name="connsiteX13" fmla="*/ 3984248 w 3984248"/>
              <a:gd name="connsiteY13" fmla="*/ 469738 h 511302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69096 w 3399797"/>
              <a:gd name="connsiteY4" fmla="*/ 461531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81424"/>
              <a:gd name="connsiteX1" fmla="*/ 258472 w 3399797"/>
              <a:gd name="connsiteY1" fmla="*/ 31822 h 481424"/>
              <a:gd name="connsiteX2" fmla="*/ 560650 w 3399797"/>
              <a:gd name="connsiteY2" fmla="*/ 477262 h 481424"/>
              <a:gd name="connsiteX3" fmla="*/ 890655 w 3399797"/>
              <a:gd name="connsiteY3" fmla="*/ 11 h 481424"/>
              <a:gd name="connsiteX4" fmla="*/ 1137350 w 3399797"/>
              <a:gd name="connsiteY4" fmla="*/ 461615 h 481424"/>
              <a:gd name="connsiteX5" fmla="*/ 1451345 w 3399797"/>
              <a:gd name="connsiteY5" fmla="*/ 27977 h 481424"/>
              <a:gd name="connsiteX6" fmla="*/ 1678018 w 3399797"/>
              <a:gd name="connsiteY6" fmla="*/ 481324 h 481424"/>
              <a:gd name="connsiteX7" fmla="*/ 2004183 w 3399797"/>
              <a:gd name="connsiteY7" fmla="*/ 31827 h 481424"/>
              <a:gd name="connsiteX8" fmla="*/ 2322261 w 3399797"/>
              <a:gd name="connsiteY8" fmla="*/ 481413 h 481424"/>
              <a:gd name="connsiteX9" fmla="*/ 2644354 w 3399797"/>
              <a:gd name="connsiteY9" fmla="*/ 15932 h 481424"/>
              <a:gd name="connsiteX10" fmla="*/ 2894865 w 3399797"/>
              <a:gd name="connsiteY10" fmla="*/ 481412 h 481424"/>
              <a:gd name="connsiteX11" fmla="*/ 3165279 w 3399797"/>
              <a:gd name="connsiteY11" fmla="*/ 27851 h 481424"/>
              <a:gd name="connsiteX12" fmla="*/ 3399797 w 3399797"/>
              <a:gd name="connsiteY12" fmla="*/ 469738 h 481424"/>
              <a:gd name="connsiteX0" fmla="*/ 0 w 3399797"/>
              <a:gd name="connsiteY0" fmla="*/ 477175 h 493544"/>
              <a:gd name="connsiteX1" fmla="*/ 258472 w 3399797"/>
              <a:gd name="connsiteY1" fmla="*/ 31822 h 493544"/>
              <a:gd name="connsiteX2" fmla="*/ 560650 w 3399797"/>
              <a:gd name="connsiteY2" fmla="*/ 477262 h 493544"/>
              <a:gd name="connsiteX3" fmla="*/ 890655 w 3399797"/>
              <a:gd name="connsiteY3" fmla="*/ 11 h 493544"/>
              <a:gd name="connsiteX4" fmla="*/ 1161264 w 3399797"/>
              <a:gd name="connsiteY4" fmla="*/ 493510 h 493544"/>
              <a:gd name="connsiteX5" fmla="*/ 1451345 w 3399797"/>
              <a:gd name="connsiteY5" fmla="*/ 27977 h 493544"/>
              <a:gd name="connsiteX6" fmla="*/ 1678018 w 3399797"/>
              <a:gd name="connsiteY6" fmla="*/ 481324 h 493544"/>
              <a:gd name="connsiteX7" fmla="*/ 2004183 w 3399797"/>
              <a:gd name="connsiteY7" fmla="*/ 31827 h 493544"/>
              <a:gd name="connsiteX8" fmla="*/ 2322261 w 3399797"/>
              <a:gd name="connsiteY8" fmla="*/ 481413 h 493544"/>
              <a:gd name="connsiteX9" fmla="*/ 2644354 w 3399797"/>
              <a:gd name="connsiteY9" fmla="*/ 15932 h 493544"/>
              <a:gd name="connsiteX10" fmla="*/ 2894865 w 3399797"/>
              <a:gd name="connsiteY10" fmla="*/ 481412 h 493544"/>
              <a:gd name="connsiteX11" fmla="*/ 3165279 w 3399797"/>
              <a:gd name="connsiteY11" fmla="*/ 27851 h 493544"/>
              <a:gd name="connsiteX12" fmla="*/ 3399797 w 3399797"/>
              <a:gd name="connsiteY12" fmla="*/ 469738 h 493544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2004183 w 3399797"/>
              <a:gd name="connsiteY7" fmla="*/ 1589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43 h 477578"/>
              <a:gd name="connsiteX1" fmla="*/ 258472 w 3399797"/>
              <a:gd name="connsiteY1" fmla="*/ 15890 h 477578"/>
              <a:gd name="connsiteX2" fmla="*/ 560650 w 3399797"/>
              <a:gd name="connsiteY2" fmla="*/ 461330 h 477578"/>
              <a:gd name="connsiteX3" fmla="*/ 890701 w 3399797"/>
              <a:gd name="connsiteY3" fmla="*/ 7937 h 477578"/>
              <a:gd name="connsiteX4" fmla="*/ 1161264 w 3399797"/>
              <a:gd name="connsiteY4" fmla="*/ 477578 h 477578"/>
              <a:gd name="connsiteX5" fmla="*/ 1451345 w 3399797"/>
              <a:gd name="connsiteY5" fmla="*/ 12045 h 477578"/>
              <a:gd name="connsiteX6" fmla="*/ 1678018 w 3399797"/>
              <a:gd name="connsiteY6" fmla="*/ 465392 h 477578"/>
              <a:gd name="connsiteX7" fmla="*/ 1964528 w 3399797"/>
              <a:gd name="connsiteY7" fmla="*/ 7945 h 477578"/>
              <a:gd name="connsiteX8" fmla="*/ 2322261 w 3399797"/>
              <a:gd name="connsiteY8" fmla="*/ 465481 h 477578"/>
              <a:gd name="connsiteX9" fmla="*/ 2644354 w 3399797"/>
              <a:gd name="connsiteY9" fmla="*/ 0 h 477578"/>
              <a:gd name="connsiteX10" fmla="*/ 2894865 w 3399797"/>
              <a:gd name="connsiteY10" fmla="*/ 465480 h 477578"/>
              <a:gd name="connsiteX11" fmla="*/ 3165279 w 3399797"/>
              <a:gd name="connsiteY11" fmla="*/ 11919 h 477578"/>
              <a:gd name="connsiteX12" fmla="*/ 3399797 w 3399797"/>
              <a:gd name="connsiteY12" fmla="*/ 453806 h 477578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644354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894865 w 3399797"/>
              <a:gd name="connsiteY10" fmla="*/ 465505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165279 w 3399797"/>
              <a:gd name="connsiteY11" fmla="*/ 11944 h 489451"/>
              <a:gd name="connsiteX12" fmla="*/ 3399797 w 3399797"/>
              <a:gd name="connsiteY12" fmla="*/ 453831 h 489451"/>
              <a:gd name="connsiteX0" fmla="*/ 0 w 3399797"/>
              <a:gd name="connsiteY0" fmla="*/ 461268 h 489451"/>
              <a:gd name="connsiteX1" fmla="*/ 258472 w 3399797"/>
              <a:gd name="connsiteY1" fmla="*/ 15915 h 489451"/>
              <a:gd name="connsiteX2" fmla="*/ 560650 w 3399797"/>
              <a:gd name="connsiteY2" fmla="*/ 461355 h 489451"/>
              <a:gd name="connsiteX3" fmla="*/ 890701 w 3399797"/>
              <a:gd name="connsiteY3" fmla="*/ 7962 h 489451"/>
              <a:gd name="connsiteX4" fmla="*/ 1161264 w 3399797"/>
              <a:gd name="connsiteY4" fmla="*/ 477603 h 489451"/>
              <a:gd name="connsiteX5" fmla="*/ 1451345 w 3399797"/>
              <a:gd name="connsiteY5" fmla="*/ 12070 h 489451"/>
              <a:gd name="connsiteX6" fmla="*/ 1678018 w 3399797"/>
              <a:gd name="connsiteY6" fmla="*/ 465417 h 489451"/>
              <a:gd name="connsiteX7" fmla="*/ 1964528 w 3399797"/>
              <a:gd name="connsiteY7" fmla="*/ 7970 h 489451"/>
              <a:gd name="connsiteX8" fmla="*/ 2242865 w 3399797"/>
              <a:gd name="connsiteY8" fmla="*/ 489449 h 489451"/>
              <a:gd name="connsiteX9" fmla="*/ 2501361 w 3399797"/>
              <a:gd name="connsiteY9" fmla="*/ 25 h 489451"/>
              <a:gd name="connsiteX10" fmla="*/ 2799596 w 3399797"/>
              <a:gd name="connsiteY10" fmla="*/ 465590 h 489451"/>
              <a:gd name="connsiteX11" fmla="*/ 3077975 w 3399797"/>
              <a:gd name="connsiteY11" fmla="*/ 11946 h 489451"/>
              <a:gd name="connsiteX12" fmla="*/ 3399797 w 3399797"/>
              <a:gd name="connsiteY12" fmla="*/ 453831 h 489451"/>
              <a:gd name="connsiteX0" fmla="*/ 0 w 3344312"/>
              <a:gd name="connsiteY0" fmla="*/ 461268 h 489451"/>
              <a:gd name="connsiteX1" fmla="*/ 258472 w 3344312"/>
              <a:gd name="connsiteY1" fmla="*/ 15915 h 489451"/>
              <a:gd name="connsiteX2" fmla="*/ 560650 w 3344312"/>
              <a:gd name="connsiteY2" fmla="*/ 461355 h 489451"/>
              <a:gd name="connsiteX3" fmla="*/ 890701 w 3344312"/>
              <a:gd name="connsiteY3" fmla="*/ 7962 h 489451"/>
              <a:gd name="connsiteX4" fmla="*/ 1161264 w 3344312"/>
              <a:gd name="connsiteY4" fmla="*/ 477603 h 489451"/>
              <a:gd name="connsiteX5" fmla="*/ 1451345 w 3344312"/>
              <a:gd name="connsiteY5" fmla="*/ 12070 h 489451"/>
              <a:gd name="connsiteX6" fmla="*/ 1678018 w 3344312"/>
              <a:gd name="connsiteY6" fmla="*/ 465417 h 489451"/>
              <a:gd name="connsiteX7" fmla="*/ 1964528 w 3344312"/>
              <a:gd name="connsiteY7" fmla="*/ 7970 h 489451"/>
              <a:gd name="connsiteX8" fmla="*/ 2242865 w 3344312"/>
              <a:gd name="connsiteY8" fmla="*/ 489449 h 489451"/>
              <a:gd name="connsiteX9" fmla="*/ 2501361 w 3344312"/>
              <a:gd name="connsiteY9" fmla="*/ 25 h 489451"/>
              <a:gd name="connsiteX10" fmla="*/ 2799596 w 3344312"/>
              <a:gd name="connsiteY10" fmla="*/ 465590 h 489451"/>
              <a:gd name="connsiteX11" fmla="*/ 3077975 w 3344312"/>
              <a:gd name="connsiteY11" fmla="*/ 11946 h 489451"/>
              <a:gd name="connsiteX12" fmla="*/ 3344312 w 3344312"/>
              <a:gd name="connsiteY12" fmla="*/ 461867 h 489451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51345 w 3344312"/>
              <a:gd name="connsiteY5" fmla="*/ 12046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579"/>
              <a:gd name="connsiteX1" fmla="*/ 258472 w 3344312"/>
              <a:gd name="connsiteY1" fmla="*/ 15891 h 477579"/>
              <a:gd name="connsiteX2" fmla="*/ 560650 w 3344312"/>
              <a:gd name="connsiteY2" fmla="*/ 461331 h 477579"/>
              <a:gd name="connsiteX3" fmla="*/ 890701 w 3344312"/>
              <a:gd name="connsiteY3" fmla="*/ 7938 h 477579"/>
              <a:gd name="connsiteX4" fmla="*/ 1161264 w 3344312"/>
              <a:gd name="connsiteY4" fmla="*/ 477579 h 477579"/>
              <a:gd name="connsiteX5" fmla="*/ 1419614 w 3344312"/>
              <a:gd name="connsiteY5" fmla="*/ 12048 h 477579"/>
              <a:gd name="connsiteX6" fmla="*/ 1678018 w 3344312"/>
              <a:gd name="connsiteY6" fmla="*/ 465393 h 477579"/>
              <a:gd name="connsiteX7" fmla="*/ 1964528 w 3344312"/>
              <a:gd name="connsiteY7" fmla="*/ 7946 h 477579"/>
              <a:gd name="connsiteX8" fmla="*/ 2250933 w 3344312"/>
              <a:gd name="connsiteY8" fmla="*/ 465656 h 477579"/>
              <a:gd name="connsiteX9" fmla="*/ 2501361 w 3344312"/>
              <a:gd name="connsiteY9" fmla="*/ 1 h 477579"/>
              <a:gd name="connsiteX10" fmla="*/ 2799596 w 3344312"/>
              <a:gd name="connsiteY10" fmla="*/ 465566 h 477579"/>
              <a:gd name="connsiteX11" fmla="*/ 3077975 w 3344312"/>
              <a:gd name="connsiteY11" fmla="*/ 11922 h 477579"/>
              <a:gd name="connsiteX12" fmla="*/ 3344312 w 3344312"/>
              <a:gd name="connsiteY12" fmla="*/ 461843 h 477579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90701 w 3344312"/>
              <a:gd name="connsiteY3" fmla="*/ 7938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  <a:gd name="connsiteX0" fmla="*/ 0 w 3344312"/>
              <a:gd name="connsiteY0" fmla="*/ 461244 h 477666"/>
              <a:gd name="connsiteX1" fmla="*/ 258472 w 3344312"/>
              <a:gd name="connsiteY1" fmla="*/ 15891 h 477666"/>
              <a:gd name="connsiteX2" fmla="*/ 560650 w 3344312"/>
              <a:gd name="connsiteY2" fmla="*/ 461331 h 477666"/>
              <a:gd name="connsiteX3" fmla="*/ 850988 w 3344312"/>
              <a:gd name="connsiteY3" fmla="*/ 7939 h 477666"/>
              <a:gd name="connsiteX4" fmla="*/ 1129518 w 3344312"/>
              <a:gd name="connsiteY4" fmla="*/ 477666 h 477666"/>
              <a:gd name="connsiteX5" fmla="*/ 1419614 w 3344312"/>
              <a:gd name="connsiteY5" fmla="*/ 12048 h 477666"/>
              <a:gd name="connsiteX6" fmla="*/ 1678018 w 3344312"/>
              <a:gd name="connsiteY6" fmla="*/ 465393 h 477666"/>
              <a:gd name="connsiteX7" fmla="*/ 1964528 w 3344312"/>
              <a:gd name="connsiteY7" fmla="*/ 7946 h 477666"/>
              <a:gd name="connsiteX8" fmla="*/ 2250933 w 3344312"/>
              <a:gd name="connsiteY8" fmla="*/ 465656 h 477666"/>
              <a:gd name="connsiteX9" fmla="*/ 2501361 w 3344312"/>
              <a:gd name="connsiteY9" fmla="*/ 1 h 477666"/>
              <a:gd name="connsiteX10" fmla="*/ 2799596 w 3344312"/>
              <a:gd name="connsiteY10" fmla="*/ 465566 h 477666"/>
              <a:gd name="connsiteX11" fmla="*/ 3077975 w 3344312"/>
              <a:gd name="connsiteY11" fmla="*/ 11922 h 477666"/>
              <a:gd name="connsiteX12" fmla="*/ 3344312 w 3344312"/>
              <a:gd name="connsiteY12" fmla="*/ 461843 h 477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44312" h="477666">
                <a:moveTo>
                  <a:pt x="0" y="461244"/>
                </a:moveTo>
                <a:cubicBezTo>
                  <a:pt x="140487" y="386370"/>
                  <a:pt x="165030" y="15877"/>
                  <a:pt x="258472" y="15891"/>
                </a:cubicBezTo>
                <a:cubicBezTo>
                  <a:pt x="351914" y="15906"/>
                  <a:pt x="461897" y="462656"/>
                  <a:pt x="560650" y="461331"/>
                </a:cubicBezTo>
                <a:cubicBezTo>
                  <a:pt x="659403" y="460006"/>
                  <a:pt x="756177" y="5217"/>
                  <a:pt x="850988" y="7939"/>
                </a:cubicBezTo>
                <a:cubicBezTo>
                  <a:pt x="945799" y="10662"/>
                  <a:pt x="1034747" y="476981"/>
                  <a:pt x="1129518" y="477666"/>
                </a:cubicBezTo>
                <a:cubicBezTo>
                  <a:pt x="1224289" y="478351"/>
                  <a:pt x="1328197" y="14093"/>
                  <a:pt x="1419614" y="12048"/>
                </a:cubicBezTo>
                <a:cubicBezTo>
                  <a:pt x="1511031" y="10003"/>
                  <a:pt x="1587199" y="466077"/>
                  <a:pt x="1678018" y="465393"/>
                </a:cubicBezTo>
                <a:cubicBezTo>
                  <a:pt x="1768837" y="464709"/>
                  <a:pt x="1869042" y="7902"/>
                  <a:pt x="1964528" y="7946"/>
                </a:cubicBezTo>
                <a:cubicBezTo>
                  <a:pt x="2060014" y="7990"/>
                  <a:pt x="2161461" y="466980"/>
                  <a:pt x="2250933" y="465656"/>
                </a:cubicBezTo>
                <a:cubicBezTo>
                  <a:pt x="2340405" y="464332"/>
                  <a:pt x="2409917" y="16"/>
                  <a:pt x="2501361" y="1"/>
                </a:cubicBezTo>
                <a:cubicBezTo>
                  <a:pt x="2592805" y="-14"/>
                  <a:pt x="2703494" y="463579"/>
                  <a:pt x="2799596" y="465566"/>
                </a:cubicBezTo>
                <a:cubicBezTo>
                  <a:pt x="2895698" y="467553"/>
                  <a:pt x="2987189" y="12543"/>
                  <a:pt x="3077975" y="11922"/>
                </a:cubicBezTo>
                <a:cubicBezTo>
                  <a:pt x="3168761" y="11302"/>
                  <a:pt x="3276040" y="464473"/>
                  <a:pt x="3344312" y="4618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92" name="Přímá spojnice 91"/>
          <p:cNvCxnSpPr/>
          <p:nvPr/>
        </p:nvCxnSpPr>
        <p:spPr>
          <a:xfrm flipV="1">
            <a:off x="4804454" y="5121522"/>
            <a:ext cx="367240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 flipV="1">
            <a:off x="4804454" y="5593924"/>
            <a:ext cx="3672408" cy="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lný tvar 93"/>
          <p:cNvSpPr/>
          <p:nvPr/>
        </p:nvSpPr>
        <p:spPr>
          <a:xfrm>
            <a:off x="7229743" y="3869920"/>
            <a:ext cx="600294" cy="820419"/>
          </a:xfrm>
          <a:custGeom>
            <a:avLst/>
            <a:gdLst>
              <a:gd name="connsiteX0" fmla="*/ 0 w 811033"/>
              <a:gd name="connsiteY0" fmla="*/ 485042 h 495983"/>
              <a:gd name="connsiteX1" fmla="*/ 413467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811033"/>
              <a:gd name="connsiteY0" fmla="*/ 485042 h 495983"/>
              <a:gd name="connsiteX1" fmla="*/ 445272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1137037"/>
              <a:gd name="connsiteY0" fmla="*/ 485042 h 485042"/>
              <a:gd name="connsiteX1" fmla="*/ 445272 w 1137037"/>
              <a:gd name="connsiteY1" fmla="*/ 12 h 485042"/>
              <a:gd name="connsiteX2" fmla="*/ 691763 w 1137037"/>
              <a:gd name="connsiteY2" fmla="*/ 469139 h 485042"/>
              <a:gd name="connsiteX3" fmla="*/ 1137037 w 1137037"/>
              <a:gd name="connsiteY3" fmla="*/ 333967 h 485042"/>
              <a:gd name="connsiteX0" fmla="*/ 0 w 1137037"/>
              <a:gd name="connsiteY0" fmla="*/ 485081 h 485081"/>
              <a:gd name="connsiteX1" fmla="*/ 445272 w 1137037"/>
              <a:gd name="connsiteY1" fmla="*/ 51 h 485081"/>
              <a:gd name="connsiteX2" fmla="*/ 803081 w 1137037"/>
              <a:gd name="connsiteY2" fmla="*/ 453275 h 485081"/>
              <a:gd name="connsiteX3" fmla="*/ 1137037 w 1137037"/>
              <a:gd name="connsiteY3" fmla="*/ 334006 h 485081"/>
              <a:gd name="connsiteX0" fmla="*/ 0 w 1009816"/>
              <a:gd name="connsiteY0" fmla="*/ 485081 h 485081"/>
              <a:gd name="connsiteX1" fmla="*/ 445272 w 1009816"/>
              <a:gd name="connsiteY1" fmla="*/ 51 h 485081"/>
              <a:gd name="connsiteX2" fmla="*/ 803081 w 1009816"/>
              <a:gd name="connsiteY2" fmla="*/ 453275 h 485081"/>
              <a:gd name="connsiteX3" fmla="*/ 1009816 w 1009816"/>
              <a:gd name="connsiteY3" fmla="*/ 318104 h 485081"/>
              <a:gd name="connsiteX0" fmla="*/ 0 w 966548"/>
              <a:gd name="connsiteY0" fmla="*/ 436024 h 466451"/>
              <a:gd name="connsiteX1" fmla="*/ 402004 w 966548"/>
              <a:gd name="connsiteY1" fmla="*/ 31 h 466451"/>
              <a:gd name="connsiteX2" fmla="*/ 759813 w 966548"/>
              <a:gd name="connsiteY2" fmla="*/ 453255 h 466451"/>
              <a:gd name="connsiteX3" fmla="*/ 966548 w 966548"/>
              <a:gd name="connsiteY3" fmla="*/ 318084 h 466451"/>
              <a:gd name="connsiteX0" fmla="*/ 0 w 966548"/>
              <a:gd name="connsiteY0" fmla="*/ 606962 h 637389"/>
              <a:gd name="connsiteX1" fmla="*/ 380363 w 966548"/>
              <a:gd name="connsiteY1" fmla="*/ 16 h 637389"/>
              <a:gd name="connsiteX2" fmla="*/ 759813 w 966548"/>
              <a:gd name="connsiteY2" fmla="*/ 624193 h 637389"/>
              <a:gd name="connsiteX3" fmla="*/ 966548 w 966548"/>
              <a:gd name="connsiteY3" fmla="*/ 489022 h 637389"/>
              <a:gd name="connsiteX0" fmla="*/ 0 w 973105"/>
              <a:gd name="connsiteY0" fmla="*/ 608838 h 811250"/>
              <a:gd name="connsiteX1" fmla="*/ 380363 w 973105"/>
              <a:gd name="connsiteY1" fmla="*/ 1892 h 811250"/>
              <a:gd name="connsiteX2" fmla="*/ 925722 w 973105"/>
              <a:gd name="connsiteY2" fmla="*/ 804973 h 811250"/>
              <a:gd name="connsiteX3" fmla="*/ 966548 w 973105"/>
              <a:gd name="connsiteY3" fmla="*/ 490898 h 811250"/>
              <a:gd name="connsiteX0" fmla="*/ 0 w 1125243"/>
              <a:gd name="connsiteY0" fmla="*/ 608838 h 810473"/>
              <a:gd name="connsiteX1" fmla="*/ 380363 w 1125243"/>
              <a:gd name="connsiteY1" fmla="*/ 1892 h 810473"/>
              <a:gd name="connsiteX2" fmla="*/ 925722 w 1125243"/>
              <a:gd name="connsiteY2" fmla="*/ 804973 h 810473"/>
              <a:gd name="connsiteX3" fmla="*/ 1125243 w 1125243"/>
              <a:gd name="connsiteY3" fmla="*/ 443190 h 810473"/>
              <a:gd name="connsiteX0" fmla="*/ 0 w 1089176"/>
              <a:gd name="connsiteY0" fmla="*/ 550878 h 812148"/>
              <a:gd name="connsiteX1" fmla="*/ 344296 w 1089176"/>
              <a:gd name="connsiteY1" fmla="*/ 3567 h 812148"/>
              <a:gd name="connsiteX2" fmla="*/ 889655 w 1089176"/>
              <a:gd name="connsiteY2" fmla="*/ 806648 h 812148"/>
              <a:gd name="connsiteX3" fmla="*/ 1089176 w 1089176"/>
              <a:gd name="connsiteY3" fmla="*/ 444865 h 812148"/>
              <a:gd name="connsiteX0" fmla="*/ 0 w 1089176"/>
              <a:gd name="connsiteY0" fmla="*/ 551189 h 812459"/>
              <a:gd name="connsiteX1" fmla="*/ 344296 w 1089176"/>
              <a:gd name="connsiteY1" fmla="*/ 3878 h 812459"/>
              <a:gd name="connsiteX2" fmla="*/ 889655 w 1089176"/>
              <a:gd name="connsiteY2" fmla="*/ 806959 h 812459"/>
              <a:gd name="connsiteX3" fmla="*/ 1089176 w 1089176"/>
              <a:gd name="connsiteY3" fmla="*/ 445176 h 812459"/>
              <a:gd name="connsiteX0" fmla="*/ 0 w 1089176"/>
              <a:gd name="connsiteY0" fmla="*/ 551297 h 816486"/>
              <a:gd name="connsiteX1" fmla="*/ 344296 w 1089176"/>
              <a:gd name="connsiteY1" fmla="*/ 3986 h 816486"/>
              <a:gd name="connsiteX2" fmla="*/ 824734 w 1089176"/>
              <a:gd name="connsiteY2" fmla="*/ 811042 h 816486"/>
              <a:gd name="connsiteX3" fmla="*/ 1089176 w 1089176"/>
              <a:gd name="connsiteY3" fmla="*/ 445284 h 816486"/>
              <a:gd name="connsiteX0" fmla="*/ 0 w 1089176"/>
              <a:gd name="connsiteY0" fmla="*/ 555230 h 820419"/>
              <a:gd name="connsiteX1" fmla="*/ 293801 w 1089176"/>
              <a:gd name="connsiteY1" fmla="*/ 3943 h 820419"/>
              <a:gd name="connsiteX2" fmla="*/ 824734 w 1089176"/>
              <a:gd name="connsiteY2" fmla="*/ 814975 h 820419"/>
              <a:gd name="connsiteX3" fmla="*/ 1089176 w 1089176"/>
              <a:gd name="connsiteY3" fmla="*/ 449217 h 820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176" h="820419">
                <a:moveTo>
                  <a:pt x="0" y="555230"/>
                </a:moveTo>
                <a:cubicBezTo>
                  <a:pt x="127447" y="282234"/>
                  <a:pt x="156345" y="-39348"/>
                  <a:pt x="293801" y="3943"/>
                </a:cubicBezTo>
                <a:cubicBezTo>
                  <a:pt x="431257" y="47234"/>
                  <a:pt x="730643" y="761966"/>
                  <a:pt x="824734" y="814975"/>
                </a:cubicBezTo>
                <a:cubicBezTo>
                  <a:pt x="918825" y="867984"/>
                  <a:pt x="1062671" y="518128"/>
                  <a:pt x="1089176" y="44921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5" name="Volný tvar 94"/>
          <p:cNvSpPr/>
          <p:nvPr/>
        </p:nvSpPr>
        <p:spPr>
          <a:xfrm>
            <a:off x="7811888" y="3834960"/>
            <a:ext cx="485000" cy="852845"/>
          </a:xfrm>
          <a:custGeom>
            <a:avLst/>
            <a:gdLst>
              <a:gd name="connsiteX0" fmla="*/ 0 w 811033"/>
              <a:gd name="connsiteY0" fmla="*/ 485042 h 495983"/>
              <a:gd name="connsiteX1" fmla="*/ 413467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811033"/>
              <a:gd name="connsiteY0" fmla="*/ 485042 h 495983"/>
              <a:gd name="connsiteX1" fmla="*/ 445272 w 811033"/>
              <a:gd name="connsiteY1" fmla="*/ 12 h 495983"/>
              <a:gd name="connsiteX2" fmla="*/ 691763 w 811033"/>
              <a:gd name="connsiteY2" fmla="*/ 469139 h 495983"/>
              <a:gd name="connsiteX3" fmla="*/ 811033 w 811033"/>
              <a:gd name="connsiteY3" fmla="*/ 397578 h 495983"/>
              <a:gd name="connsiteX0" fmla="*/ 0 w 1137037"/>
              <a:gd name="connsiteY0" fmla="*/ 485042 h 485042"/>
              <a:gd name="connsiteX1" fmla="*/ 445272 w 1137037"/>
              <a:gd name="connsiteY1" fmla="*/ 12 h 485042"/>
              <a:gd name="connsiteX2" fmla="*/ 691763 w 1137037"/>
              <a:gd name="connsiteY2" fmla="*/ 469139 h 485042"/>
              <a:gd name="connsiteX3" fmla="*/ 1137037 w 1137037"/>
              <a:gd name="connsiteY3" fmla="*/ 333967 h 485042"/>
              <a:gd name="connsiteX0" fmla="*/ 0 w 1137037"/>
              <a:gd name="connsiteY0" fmla="*/ 485081 h 485081"/>
              <a:gd name="connsiteX1" fmla="*/ 445272 w 1137037"/>
              <a:gd name="connsiteY1" fmla="*/ 51 h 485081"/>
              <a:gd name="connsiteX2" fmla="*/ 803081 w 1137037"/>
              <a:gd name="connsiteY2" fmla="*/ 453275 h 485081"/>
              <a:gd name="connsiteX3" fmla="*/ 1137037 w 1137037"/>
              <a:gd name="connsiteY3" fmla="*/ 334006 h 485081"/>
              <a:gd name="connsiteX0" fmla="*/ 0 w 1009816"/>
              <a:gd name="connsiteY0" fmla="*/ 485081 h 485081"/>
              <a:gd name="connsiteX1" fmla="*/ 445272 w 1009816"/>
              <a:gd name="connsiteY1" fmla="*/ 51 h 485081"/>
              <a:gd name="connsiteX2" fmla="*/ 803081 w 1009816"/>
              <a:gd name="connsiteY2" fmla="*/ 453275 h 485081"/>
              <a:gd name="connsiteX3" fmla="*/ 1009816 w 1009816"/>
              <a:gd name="connsiteY3" fmla="*/ 318104 h 485081"/>
              <a:gd name="connsiteX0" fmla="*/ 0 w 966548"/>
              <a:gd name="connsiteY0" fmla="*/ 436024 h 466451"/>
              <a:gd name="connsiteX1" fmla="*/ 402004 w 966548"/>
              <a:gd name="connsiteY1" fmla="*/ 31 h 466451"/>
              <a:gd name="connsiteX2" fmla="*/ 759813 w 966548"/>
              <a:gd name="connsiteY2" fmla="*/ 453255 h 466451"/>
              <a:gd name="connsiteX3" fmla="*/ 966548 w 966548"/>
              <a:gd name="connsiteY3" fmla="*/ 318084 h 466451"/>
              <a:gd name="connsiteX0" fmla="*/ 0 w 966548"/>
              <a:gd name="connsiteY0" fmla="*/ 606962 h 637389"/>
              <a:gd name="connsiteX1" fmla="*/ 380363 w 966548"/>
              <a:gd name="connsiteY1" fmla="*/ 16 h 637389"/>
              <a:gd name="connsiteX2" fmla="*/ 759813 w 966548"/>
              <a:gd name="connsiteY2" fmla="*/ 624193 h 637389"/>
              <a:gd name="connsiteX3" fmla="*/ 966548 w 966548"/>
              <a:gd name="connsiteY3" fmla="*/ 489022 h 637389"/>
              <a:gd name="connsiteX0" fmla="*/ 0 w 973105"/>
              <a:gd name="connsiteY0" fmla="*/ 608838 h 811250"/>
              <a:gd name="connsiteX1" fmla="*/ 380363 w 973105"/>
              <a:gd name="connsiteY1" fmla="*/ 1892 h 811250"/>
              <a:gd name="connsiteX2" fmla="*/ 925722 w 973105"/>
              <a:gd name="connsiteY2" fmla="*/ 804973 h 811250"/>
              <a:gd name="connsiteX3" fmla="*/ 966548 w 973105"/>
              <a:gd name="connsiteY3" fmla="*/ 490898 h 811250"/>
              <a:gd name="connsiteX0" fmla="*/ 0 w 1125243"/>
              <a:gd name="connsiteY0" fmla="*/ 608838 h 810473"/>
              <a:gd name="connsiteX1" fmla="*/ 380363 w 1125243"/>
              <a:gd name="connsiteY1" fmla="*/ 1892 h 810473"/>
              <a:gd name="connsiteX2" fmla="*/ 925722 w 1125243"/>
              <a:gd name="connsiteY2" fmla="*/ 804973 h 810473"/>
              <a:gd name="connsiteX3" fmla="*/ 1125243 w 1125243"/>
              <a:gd name="connsiteY3" fmla="*/ 443190 h 810473"/>
              <a:gd name="connsiteX0" fmla="*/ 0 w 1089176"/>
              <a:gd name="connsiteY0" fmla="*/ 550878 h 812148"/>
              <a:gd name="connsiteX1" fmla="*/ 344296 w 1089176"/>
              <a:gd name="connsiteY1" fmla="*/ 3567 h 812148"/>
              <a:gd name="connsiteX2" fmla="*/ 889655 w 1089176"/>
              <a:gd name="connsiteY2" fmla="*/ 806648 h 812148"/>
              <a:gd name="connsiteX3" fmla="*/ 1089176 w 1089176"/>
              <a:gd name="connsiteY3" fmla="*/ 444865 h 812148"/>
              <a:gd name="connsiteX0" fmla="*/ 0 w 1089176"/>
              <a:gd name="connsiteY0" fmla="*/ 551189 h 812459"/>
              <a:gd name="connsiteX1" fmla="*/ 344296 w 1089176"/>
              <a:gd name="connsiteY1" fmla="*/ 3878 h 812459"/>
              <a:gd name="connsiteX2" fmla="*/ 889655 w 1089176"/>
              <a:gd name="connsiteY2" fmla="*/ 806959 h 812459"/>
              <a:gd name="connsiteX3" fmla="*/ 1089176 w 1089176"/>
              <a:gd name="connsiteY3" fmla="*/ 445176 h 812459"/>
              <a:gd name="connsiteX0" fmla="*/ 0 w 1089176"/>
              <a:gd name="connsiteY0" fmla="*/ 559056 h 820326"/>
              <a:gd name="connsiteX1" fmla="*/ 279377 w 1089176"/>
              <a:gd name="connsiteY1" fmla="*/ 3794 h 820326"/>
              <a:gd name="connsiteX2" fmla="*/ 889655 w 1089176"/>
              <a:gd name="connsiteY2" fmla="*/ 814826 h 820326"/>
              <a:gd name="connsiteX3" fmla="*/ 1089176 w 1089176"/>
              <a:gd name="connsiteY3" fmla="*/ 453043 h 820326"/>
              <a:gd name="connsiteX0" fmla="*/ 0 w 1089176"/>
              <a:gd name="connsiteY0" fmla="*/ 559935 h 852590"/>
              <a:gd name="connsiteX1" fmla="*/ 279377 w 1089176"/>
              <a:gd name="connsiteY1" fmla="*/ 4673 h 852590"/>
              <a:gd name="connsiteX2" fmla="*/ 723746 w 1089176"/>
              <a:gd name="connsiteY2" fmla="*/ 847510 h 852590"/>
              <a:gd name="connsiteX3" fmla="*/ 1089176 w 1089176"/>
              <a:gd name="connsiteY3" fmla="*/ 453922 h 852590"/>
              <a:gd name="connsiteX0" fmla="*/ 0 w 879986"/>
              <a:gd name="connsiteY0" fmla="*/ 559935 h 852845"/>
              <a:gd name="connsiteX1" fmla="*/ 279377 w 879986"/>
              <a:gd name="connsiteY1" fmla="*/ 4673 h 852845"/>
              <a:gd name="connsiteX2" fmla="*/ 723746 w 879986"/>
              <a:gd name="connsiteY2" fmla="*/ 847510 h 852845"/>
              <a:gd name="connsiteX3" fmla="*/ 879986 w 879986"/>
              <a:gd name="connsiteY3" fmla="*/ 473801 h 8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986" h="852845">
                <a:moveTo>
                  <a:pt x="0" y="559935"/>
                </a:moveTo>
                <a:cubicBezTo>
                  <a:pt x="127447" y="286939"/>
                  <a:pt x="158753" y="-43256"/>
                  <a:pt x="279377" y="4673"/>
                </a:cubicBezTo>
                <a:cubicBezTo>
                  <a:pt x="400001" y="52602"/>
                  <a:pt x="629655" y="794501"/>
                  <a:pt x="723746" y="847510"/>
                </a:cubicBezTo>
                <a:cubicBezTo>
                  <a:pt x="817837" y="900519"/>
                  <a:pt x="853481" y="542712"/>
                  <a:pt x="879986" y="47380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4876461" y="5228742"/>
            <a:ext cx="1296291" cy="255043"/>
            <a:chOff x="4876461" y="5228742"/>
            <a:chExt cx="1296291" cy="255043"/>
          </a:xfrm>
        </p:grpSpPr>
        <p:sp>
          <p:nvSpPr>
            <p:cNvPr id="75" name="Volný tvar 74"/>
            <p:cNvSpPr/>
            <p:nvPr/>
          </p:nvSpPr>
          <p:spPr>
            <a:xfrm>
              <a:off x="4876461" y="5254599"/>
              <a:ext cx="681981" cy="229186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7972" h="460284">
                  <a:moveTo>
                    <a:pt x="0" y="460284"/>
                  </a:moveTo>
                  <a:cubicBezTo>
                    <a:pt x="6164" y="424645"/>
                    <a:pt x="46553" y="348650"/>
                    <a:pt x="59907" y="255116"/>
                  </a:cubicBezTo>
                  <a:cubicBezTo>
                    <a:pt x="81598" y="178916"/>
                    <a:pt x="96382" y="-27596"/>
                    <a:pt x="130145" y="3084"/>
                  </a:cubicBezTo>
                  <a:cubicBezTo>
                    <a:pt x="163908" y="33764"/>
                    <a:pt x="225347" y="391765"/>
                    <a:pt x="262486" y="439199"/>
                  </a:cubicBezTo>
                  <a:cubicBezTo>
                    <a:pt x="299625" y="486633"/>
                    <a:pt x="297876" y="420641"/>
                    <a:pt x="327972" y="296391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96" name="Volný tvar 95"/>
            <p:cNvSpPr/>
            <p:nvPr/>
          </p:nvSpPr>
          <p:spPr>
            <a:xfrm>
              <a:off x="5508103" y="5228742"/>
              <a:ext cx="664649" cy="23788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327973"/>
                <a:gd name="connsiteY0" fmla="*/ 462013 h 477751"/>
                <a:gd name="connsiteX1" fmla="*/ 51571 w 327973"/>
                <a:gd name="connsiteY1" fmla="*/ 239439 h 477751"/>
                <a:gd name="connsiteX2" fmla="*/ 130145 w 327973"/>
                <a:gd name="connsiteY2" fmla="*/ 4813 h 477751"/>
                <a:gd name="connsiteX3" fmla="*/ 256233 w 327973"/>
                <a:gd name="connsiteY3" fmla="*/ 467038 h 477751"/>
                <a:gd name="connsiteX4" fmla="*/ 327973 w 327973"/>
                <a:gd name="connsiteY4" fmla="*/ 272010 h 477751"/>
                <a:gd name="connsiteX0" fmla="*/ 0 w 319637"/>
                <a:gd name="connsiteY0" fmla="*/ 462013 h 477751"/>
                <a:gd name="connsiteX1" fmla="*/ 51571 w 319637"/>
                <a:gd name="connsiteY1" fmla="*/ 239439 h 477751"/>
                <a:gd name="connsiteX2" fmla="*/ 130145 w 319637"/>
                <a:gd name="connsiteY2" fmla="*/ 4813 h 477751"/>
                <a:gd name="connsiteX3" fmla="*/ 256233 w 319637"/>
                <a:gd name="connsiteY3" fmla="*/ 467038 h 477751"/>
                <a:gd name="connsiteX4" fmla="*/ 319637 w 319637"/>
                <a:gd name="connsiteY4" fmla="*/ 272010 h 477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637" h="477751">
                  <a:moveTo>
                    <a:pt x="0" y="462013"/>
                  </a:moveTo>
                  <a:cubicBezTo>
                    <a:pt x="6164" y="426374"/>
                    <a:pt x="38217" y="332973"/>
                    <a:pt x="51571" y="239439"/>
                  </a:cubicBezTo>
                  <a:cubicBezTo>
                    <a:pt x="73262" y="163239"/>
                    <a:pt x="96035" y="-33120"/>
                    <a:pt x="130145" y="4813"/>
                  </a:cubicBezTo>
                  <a:cubicBezTo>
                    <a:pt x="164255" y="42746"/>
                    <a:pt x="219094" y="419604"/>
                    <a:pt x="256233" y="467038"/>
                  </a:cubicBezTo>
                  <a:cubicBezTo>
                    <a:pt x="293372" y="514472"/>
                    <a:pt x="289541" y="396260"/>
                    <a:pt x="319637" y="272010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grpSp>
        <p:nvGrpSpPr>
          <p:cNvPr id="97" name="Skupina 96"/>
          <p:cNvGrpSpPr/>
          <p:nvPr/>
        </p:nvGrpSpPr>
        <p:grpSpPr>
          <a:xfrm>
            <a:off x="6155765" y="5240519"/>
            <a:ext cx="1100657" cy="248431"/>
            <a:chOff x="5001032" y="5228742"/>
            <a:chExt cx="1210722" cy="248431"/>
          </a:xfrm>
        </p:grpSpPr>
        <p:sp>
          <p:nvSpPr>
            <p:cNvPr id="98" name="Volný tvar 97"/>
            <p:cNvSpPr/>
            <p:nvPr/>
          </p:nvSpPr>
          <p:spPr>
            <a:xfrm>
              <a:off x="5001032" y="5254598"/>
              <a:ext cx="619381" cy="222575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  <a:gd name="connsiteX0" fmla="*/ 0 w 268065"/>
                <a:gd name="connsiteY0" fmla="*/ 255116 h 454622"/>
                <a:gd name="connsiteX1" fmla="*/ 70238 w 268065"/>
                <a:gd name="connsiteY1" fmla="*/ 3084 h 454622"/>
                <a:gd name="connsiteX2" fmla="*/ 202579 w 268065"/>
                <a:gd name="connsiteY2" fmla="*/ 439199 h 454622"/>
                <a:gd name="connsiteX3" fmla="*/ 268065 w 268065"/>
                <a:gd name="connsiteY3" fmla="*/ 296391 h 454622"/>
                <a:gd name="connsiteX0" fmla="*/ 0 w 297867"/>
                <a:gd name="connsiteY0" fmla="*/ 255116 h 447006"/>
                <a:gd name="connsiteX1" fmla="*/ 70238 w 297867"/>
                <a:gd name="connsiteY1" fmla="*/ 3084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867" h="447006">
                  <a:moveTo>
                    <a:pt x="0" y="255116"/>
                  </a:moveTo>
                  <a:cubicBezTo>
                    <a:pt x="21691" y="178916"/>
                    <a:pt x="36475" y="-27596"/>
                    <a:pt x="70238" y="3084"/>
                  </a:cubicBezTo>
                  <a:cubicBezTo>
                    <a:pt x="104001" y="33764"/>
                    <a:pt x="165440" y="391765"/>
                    <a:pt x="202579" y="439199"/>
                  </a:cubicBezTo>
                  <a:cubicBezTo>
                    <a:pt x="239718" y="486633"/>
                    <a:pt x="267771" y="307495"/>
                    <a:pt x="297867" y="183245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99" name="Volný tvar 98"/>
            <p:cNvSpPr/>
            <p:nvPr/>
          </p:nvSpPr>
          <p:spPr>
            <a:xfrm>
              <a:off x="5615340" y="5228742"/>
              <a:ext cx="596414" cy="238501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286822"/>
                <a:gd name="connsiteY0" fmla="*/ 239439 h 478992"/>
                <a:gd name="connsiteX1" fmla="*/ 78574 w 286822"/>
                <a:gd name="connsiteY1" fmla="*/ 4813 h 478992"/>
                <a:gd name="connsiteX2" fmla="*/ 204662 w 286822"/>
                <a:gd name="connsiteY2" fmla="*/ 467038 h 478992"/>
                <a:gd name="connsiteX3" fmla="*/ 286822 w 286822"/>
                <a:gd name="connsiteY3" fmla="*/ 289419 h 47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822" h="478992">
                  <a:moveTo>
                    <a:pt x="0" y="239439"/>
                  </a:moveTo>
                  <a:cubicBezTo>
                    <a:pt x="21691" y="163239"/>
                    <a:pt x="44464" y="-33120"/>
                    <a:pt x="78574" y="4813"/>
                  </a:cubicBezTo>
                  <a:cubicBezTo>
                    <a:pt x="112684" y="42746"/>
                    <a:pt x="167523" y="419604"/>
                    <a:pt x="204662" y="467038"/>
                  </a:cubicBezTo>
                  <a:cubicBezTo>
                    <a:pt x="241801" y="514472"/>
                    <a:pt x="256726" y="413669"/>
                    <a:pt x="286822" y="289419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  <p:grpSp>
        <p:nvGrpSpPr>
          <p:cNvPr id="100" name="Skupina 99"/>
          <p:cNvGrpSpPr/>
          <p:nvPr/>
        </p:nvGrpSpPr>
        <p:grpSpPr>
          <a:xfrm>
            <a:off x="7243626" y="5249201"/>
            <a:ext cx="1100657" cy="248500"/>
            <a:chOff x="5001032" y="5224497"/>
            <a:chExt cx="1210722" cy="248500"/>
          </a:xfrm>
        </p:grpSpPr>
        <p:sp>
          <p:nvSpPr>
            <p:cNvPr id="101" name="Volný tvar 100"/>
            <p:cNvSpPr/>
            <p:nvPr/>
          </p:nvSpPr>
          <p:spPr>
            <a:xfrm>
              <a:off x="5001032" y="5254724"/>
              <a:ext cx="619381" cy="218273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0284 h 460284"/>
                <a:gd name="connsiteX1" fmla="*/ 59907 w 338393"/>
                <a:gd name="connsiteY1" fmla="*/ 255116 h 460284"/>
                <a:gd name="connsiteX2" fmla="*/ 130145 w 338393"/>
                <a:gd name="connsiteY2" fmla="*/ 3084 h 460284"/>
                <a:gd name="connsiteX3" fmla="*/ 262486 w 338393"/>
                <a:gd name="connsiteY3" fmla="*/ 439199 h 460284"/>
                <a:gd name="connsiteX4" fmla="*/ 338393 w 338393"/>
                <a:gd name="connsiteY4" fmla="*/ 287690 h 460284"/>
                <a:gd name="connsiteX0" fmla="*/ 0 w 327972"/>
                <a:gd name="connsiteY0" fmla="*/ 460284 h 460284"/>
                <a:gd name="connsiteX1" fmla="*/ 59907 w 327972"/>
                <a:gd name="connsiteY1" fmla="*/ 255116 h 460284"/>
                <a:gd name="connsiteX2" fmla="*/ 130145 w 327972"/>
                <a:gd name="connsiteY2" fmla="*/ 3084 h 460284"/>
                <a:gd name="connsiteX3" fmla="*/ 262486 w 327972"/>
                <a:gd name="connsiteY3" fmla="*/ 439199 h 460284"/>
                <a:gd name="connsiteX4" fmla="*/ 327972 w 327972"/>
                <a:gd name="connsiteY4" fmla="*/ 296391 h 460284"/>
                <a:gd name="connsiteX0" fmla="*/ 0 w 268065"/>
                <a:gd name="connsiteY0" fmla="*/ 255116 h 454622"/>
                <a:gd name="connsiteX1" fmla="*/ 70238 w 268065"/>
                <a:gd name="connsiteY1" fmla="*/ 3084 h 454622"/>
                <a:gd name="connsiteX2" fmla="*/ 202579 w 268065"/>
                <a:gd name="connsiteY2" fmla="*/ 439199 h 454622"/>
                <a:gd name="connsiteX3" fmla="*/ 268065 w 268065"/>
                <a:gd name="connsiteY3" fmla="*/ 296391 h 454622"/>
                <a:gd name="connsiteX0" fmla="*/ 0 w 297867"/>
                <a:gd name="connsiteY0" fmla="*/ 255116 h 447006"/>
                <a:gd name="connsiteX1" fmla="*/ 70238 w 297867"/>
                <a:gd name="connsiteY1" fmla="*/ 3084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  <a:gd name="connsiteX0" fmla="*/ 0 w 297867"/>
                <a:gd name="connsiteY0" fmla="*/ 255116 h 447006"/>
                <a:gd name="connsiteX1" fmla="*/ 86286 w 297867"/>
                <a:gd name="connsiteY1" fmla="*/ 3085 h 447006"/>
                <a:gd name="connsiteX2" fmla="*/ 202579 w 297867"/>
                <a:gd name="connsiteY2" fmla="*/ 439199 h 447006"/>
                <a:gd name="connsiteX3" fmla="*/ 297867 w 297867"/>
                <a:gd name="connsiteY3" fmla="*/ 183245 h 447006"/>
                <a:gd name="connsiteX0" fmla="*/ 0 w 297867"/>
                <a:gd name="connsiteY0" fmla="*/ 254863 h 438366"/>
                <a:gd name="connsiteX1" fmla="*/ 86286 w 297867"/>
                <a:gd name="connsiteY1" fmla="*/ 2832 h 438366"/>
                <a:gd name="connsiteX2" fmla="*/ 218626 w 297867"/>
                <a:gd name="connsiteY2" fmla="*/ 430242 h 438366"/>
                <a:gd name="connsiteX3" fmla="*/ 297867 w 297867"/>
                <a:gd name="connsiteY3" fmla="*/ 182992 h 43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867" h="438366">
                  <a:moveTo>
                    <a:pt x="0" y="254863"/>
                  </a:moveTo>
                  <a:cubicBezTo>
                    <a:pt x="21691" y="178663"/>
                    <a:pt x="49848" y="-26398"/>
                    <a:pt x="86286" y="2832"/>
                  </a:cubicBezTo>
                  <a:cubicBezTo>
                    <a:pt x="122724" y="32062"/>
                    <a:pt x="181487" y="382808"/>
                    <a:pt x="218626" y="430242"/>
                  </a:cubicBezTo>
                  <a:cubicBezTo>
                    <a:pt x="255765" y="477676"/>
                    <a:pt x="267771" y="307242"/>
                    <a:pt x="297867" y="182992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  <p:sp>
          <p:nvSpPr>
            <p:cNvPr id="102" name="Volný tvar 101"/>
            <p:cNvSpPr/>
            <p:nvPr/>
          </p:nvSpPr>
          <p:spPr>
            <a:xfrm>
              <a:off x="5615340" y="5224497"/>
              <a:ext cx="596414" cy="242746"/>
            </a:xfrm>
            <a:custGeom>
              <a:avLst/>
              <a:gdLst>
                <a:gd name="connsiteX0" fmla="*/ 0 w 346668"/>
                <a:gd name="connsiteY0" fmla="*/ 457202 h 472568"/>
                <a:gd name="connsiteX1" fmla="*/ 115556 w 346668"/>
                <a:gd name="connsiteY1" fmla="*/ 2 h 472568"/>
                <a:gd name="connsiteX2" fmla="*/ 256233 w 346668"/>
                <a:gd name="connsiteY2" fmla="*/ 462227 h 472568"/>
                <a:gd name="connsiteX3" fmla="*/ 346668 w 346668"/>
                <a:gd name="connsiteY3" fmla="*/ 276332 h 472568"/>
                <a:gd name="connsiteX0" fmla="*/ 0 w 338393"/>
                <a:gd name="connsiteY0" fmla="*/ 457202 h 473595"/>
                <a:gd name="connsiteX1" fmla="*/ 115556 w 338393"/>
                <a:gd name="connsiteY1" fmla="*/ 2 h 473595"/>
                <a:gd name="connsiteX2" fmla="*/ 256233 w 338393"/>
                <a:gd name="connsiteY2" fmla="*/ 462227 h 473595"/>
                <a:gd name="connsiteX3" fmla="*/ 338393 w 338393"/>
                <a:gd name="connsiteY3" fmla="*/ 284608 h 473595"/>
                <a:gd name="connsiteX0" fmla="*/ 0 w 338393"/>
                <a:gd name="connsiteY0" fmla="*/ 457202 h 474181"/>
                <a:gd name="connsiteX1" fmla="*/ 115556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57202 h 474181"/>
                <a:gd name="connsiteX1" fmla="*/ 130145 w 338393"/>
                <a:gd name="connsiteY1" fmla="*/ 2 h 474181"/>
                <a:gd name="connsiteX2" fmla="*/ 256233 w 338393"/>
                <a:gd name="connsiteY2" fmla="*/ 462227 h 474181"/>
                <a:gd name="connsiteX3" fmla="*/ 338393 w 338393"/>
                <a:gd name="connsiteY3" fmla="*/ 284608 h 474181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1093 h 478072"/>
                <a:gd name="connsiteX1" fmla="*/ 59907 w 338393"/>
                <a:gd name="connsiteY1" fmla="*/ 255925 h 478072"/>
                <a:gd name="connsiteX2" fmla="*/ 130145 w 338393"/>
                <a:gd name="connsiteY2" fmla="*/ 3893 h 478072"/>
                <a:gd name="connsiteX3" fmla="*/ 256233 w 338393"/>
                <a:gd name="connsiteY3" fmla="*/ 466118 h 478072"/>
                <a:gd name="connsiteX4" fmla="*/ 338393 w 338393"/>
                <a:gd name="connsiteY4" fmla="*/ 288499 h 478072"/>
                <a:gd name="connsiteX0" fmla="*/ 0 w 338393"/>
                <a:gd name="connsiteY0" fmla="*/ 462013 h 478992"/>
                <a:gd name="connsiteX1" fmla="*/ 51571 w 338393"/>
                <a:gd name="connsiteY1" fmla="*/ 239439 h 478992"/>
                <a:gd name="connsiteX2" fmla="*/ 130145 w 338393"/>
                <a:gd name="connsiteY2" fmla="*/ 4813 h 478992"/>
                <a:gd name="connsiteX3" fmla="*/ 256233 w 338393"/>
                <a:gd name="connsiteY3" fmla="*/ 467038 h 478992"/>
                <a:gd name="connsiteX4" fmla="*/ 338393 w 338393"/>
                <a:gd name="connsiteY4" fmla="*/ 289419 h 478992"/>
                <a:gd name="connsiteX0" fmla="*/ 0 w 286822"/>
                <a:gd name="connsiteY0" fmla="*/ 239439 h 478992"/>
                <a:gd name="connsiteX1" fmla="*/ 78574 w 286822"/>
                <a:gd name="connsiteY1" fmla="*/ 4813 h 478992"/>
                <a:gd name="connsiteX2" fmla="*/ 204662 w 286822"/>
                <a:gd name="connsiteY2" fmla="*/ 467038 h 478992"/>
                <a:gd name="connsiteX3" fmla="*/ 286822 w 286822"/>
                <a:gd name="connsiteY3" fmla="*/ 289419 h 478992"/>
                <a:gd name="connsiteX0" fmla="*/ 0 w 286822"/>
                <a:gd name="connsiteY0" fmla="*/ 247964 h 487517"/>
                <a:gd name="connsiteX1" fmla="*/ 94621 w 286822"/>
                <a:gd name="connsiteY1" fmla="*/ 4635 h 487517"/>
                <a:gd name="connsiteX2" fmla="*/ 204662 w 286822"/>
                <a:gd name="connsiteY2" fmla="*/ 475563 h 487517"/>
                <a:gd name="connsiteX3" fmla="*/ 286822 w 286822"/>
                <a:gd name="connsiteY3" fmla="*/ 297944 h 487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822" h="487517">
                  <a:moveTo>
                    <a:pt x="0" y="247964"/>
                  </a:moveTo>
                  <a:cubicBezTo>
                    <a:pt x="21691" y="171764"/>
                    <a:pt x="60511" y="-33298"/>
                    <a:pt x="94621" y="4635"/>
                  </a:cubicBezTo>
                  <a:cubicBezTo>
                    <a:pt x="128731" y="42568"/>
                    <a:pt x="167523" y="428129"/>
                    <a:pt x="204662" y="475563"/>
                  </a:cubicBezTo>
                  <a:cubicBezTo>
                    <a:pt x="241801" y="522997"/>
                    <a:pt x="256726" y="422194"/>
                    <a:pt x="286822" y="297944"/>
                  </a:cubicBez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52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08138" y="188640"/>
            <a:ext cx="85843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Rozepsaný výdech vitální kapacity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plic. Křivka objem – čas.  </a:t>
            </a:r>
            <a:endParaRPr lang="cs-CZ" sz="2400" b="1" dirty="0"/>
          </a:p>
        </p:txBody>
      </p:sp>
      <p:grpSp>
        <p:nvGrpSpPr>
          <p:cNvPr id="9" name="Skupina 8"/>
          <p:cNvGrpSpPr/>
          <p:nvPr/>
        </p:nvGrpSpPr>
        <p:grpSpPr>
          <a:xfrm>
            <a:off x="1484040" y="1267429"/>
            <a:ext cx="3375992" cy="2953659"/>
            <a:chOff x="675168" y="1052736"/>
            <a:chExt cx="3375992" cy="2953659"/>
          </a:xfrm>
          <a:noFill/>
        </p:grpSpPr>
        <p:cxnSp>
          <p:nvCxnSpPr>
            <p:cNvPr id="6" name="Přímá spojnice 5"/>
            <p:cNvCxnSpPr/>
            <p:nvPr/>
          </p:nvCxnSpPr>
          <p:spPr>
            <a:xfrm>
              <a:off x="683568" y="1052736"/>
              <a:ext cx="0" cy="295232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H="1">
              <a:off x="675168" y="4006395"/>
              <a:ext cx="3375992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Přímá spojnice 10"/>
          <p:cNvCxnSpPr/>
          <p:nvPr/>
        </p:nvCxnSpPr>
        <p:spPr>
          <a:xfrm>
            <a:off x="1340283" y="1676506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332332" y="2109003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332332" y="2533100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340283" y="2948797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332332" y="3389245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341165" y="3789040"/>
            <a:ext cx="2880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043608" y="1239143"/>
            <a:ext cx="5767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[l]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319972" y="4211796"/>
            <a:ext cx="8280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[s]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1500039" y="1677725"/>
            <a:ext cx="2948277" cy="1910429"/>
          </a:xfrm>
          <a:custGeom>
            <a:avLst/>
            <a:gdLst>
              <a:gd name="connsiteX0" fmla="*/ 0 w 2910177"/>
              <a:gd name="connsiteY0" fmla="*/ 0 h 1911257"/>
              <a:gd name="connsiteX1" fmla="*/ 31805 w 2910177"/>
              <a:gd name="connsiteY1" fmla="*/ 477078 h 1911257"/>
              <a:gd name="connsiteX2" fmla="*/ 143123 w 2910177"/>
              <a:gd name="connsiteY2" fmla="*/ 1057524 h 1911257"/>
              <a:gd name="connsiteX3" fmla="*/ 326003 w 2910177"/>
              <a:gd name="connsiteY3" fmla="*/ 1526651 h 1911257"/>
              <a:gd name="connsiteX4" fmla="*/ 612250 w 2910177"/>
              <a:gd name="connsiteY4" fmla="*/ 1868557 h 1911257"/>
              <a:gd name="connsiteX5" fmla="*/ 811033 w 2910177"/>
              <a:gd name="connsiteY5" fmla="*/ 1908313 h 1911257"/>
              <a:gd name="connsiteX6" fmla="*/ 1272209 w 2910177"/>
              <a:gd name="connsiteY6" fmla="*/ 1908313 h 1911257"/>
              <a:gd name="connsiteX7" fmla="*/ 1630017 w 2910177"/>
              <a:gd name="connsiteY7" fmla="*/ 1908313 h 1911257"/>
              <a:gd name="connsiteX8" fmla="*/ 1963972 w 2910177"/>
              <a:gd name="connsiteY8" fmla="*/ 1908313 h 1911257"/>
              <a:gd name="connsiteX9" fmla="*/ 2361537 w 2910177"/>
              <a:gd name="connsiteY9" fmla="*/ 1908313 h 1911257"/>
              <a:gd name="connsiteX10" fmla="*/ 2671638 w 2910177"/>
              <a:gd name="connsiteY10" fmla="*/ 1908313 h 1911257"/>
              <a:gd name="connsiteX11" fmla="*/ 2671638 w 2910177"/>
              <a:gd name="connsiteY11" fmla="*/ 1908313 h 1911257"/>
              <a:gd name="connsiteX12" fmla="*/ 2910177 w 2910177"/>
              <a:gd name="connsiteY12" fmla="*/ 1908313 h 1911257"/>
              <a:gd name="connsiteX0" fmla="*/ 0 w 2910177"/>
              <a:gd name="connsiteY0" fmla="*/ 0 h 1913613"/>
              <a:gd name="connsiteX1" fmla="*/ 31805 w 2910177"/>
              <a:gd name="connsiteY1" fmla="*/ 477078 h 1913613"/>
              <a:gd name="connsiteX2" fmla="*/ 143123 w 2910177"/>
              <a:gd name="connsiteY2" fmla="*/ 1057524 h 1913613"/>
              <a:gd name="connsiteX3" fmla="*/ 326003 w 2910177"/>
              <a:gd name="connsiteY3" fmla="*/ 1526651 h 1913613"/>
              <a:gd name="connsiteX4" fmla="*/ 588396 w 2910177"/>
              <a:gd name="connsiteY4" fmla="*/ 1836752 h 1913613"/>
              <a:gd name="connsiteX5" fmla="*/ 811033 w 2910177"/>
              <a:gd name="connsiteY5" fmla="*/ 1908313 h 1913613"/>
              <a:gd name="connsiteX6" fmla="*/ 1272209 w 2910177"/>
              <a:gd name="connsiteY6" fmla="*/ 1908313 h 1913613"/>
              <a:gd name="connsiteX7" fmla="*/ 1630017 w 2910177"/>
              <a:gd name="connsiteY7" fmla="*/ 1908313 h 1913613"/>
              <a:gd name="connsiteX8" fmla="*/ 1963972 w 2910177"/>
              <a:gd name="connsiteY8" fmla="*/ 1908313 h 1913613"/>
              <a:gd name="connsiteX9" fmla="*/ 2361537 w 2910177"/>
              <a:gd name="connsiteY9" fmla="*/ 1908313 h 1913613"/>
              <a:gd name="connsiteX10" fmla="*/ 2671638 w 2910177"/>
              <a:gd name="connsiteY10" fmla="*/ 1908313 h 1913613"/>
              <a:gd name="connsiteX11" fmla="*/ 2671638 w 2910177"/>
              <a:gd name="connsiteY11" fmla="*/ 1908313 h 1913613"/>
              <a:gd name="connsiteX12" fmla="*/ 2910177 w 2910177"/>
              <a:gd name="connsiteY12" fmla="*/ 1908313 h 1913613"/>
              <a:gd name="connsiteX0" fmla="*/ 0 w 2910177"/>
              <a:gd name="connsiteY0" fmla="*/ 0 h 1919963"/>
              <a:gd name="connsiteX1" fmla="*/ 31805 w 2910177"/>
              <a:gd name="connsiteY1" fmla="*/ 477078 h 1919963"/>
              <a:gd name="connsiteX2" fmla="*/ 143123 w 2910177"/>
              <a:gd name="connsiteY2" fmla="*/ 1057524 h 1919963"/>
              <a:gd name="connsiteX3" fmla="*/ 326003 w 2910177"/>
              <a:gd name="connsiteY3" fmla="*/ 1526651 h 1919963"/>
              <a:gd name="connsiteX4" fmla="*/ 521721 w 2910177"/>
              <a:gd name="connsiteY4" fmla="*/ 1751027 h 1919963"/>
              <a:gd name="connsiteX5" fmla="*/ 811033 w 2910177"/>
              <a:gd name="connsiteY5" fmla="*/ 1908313 h 1919963"/>
              <a:gd name="connsiteX6" fmla="*/ 1272209 w 2910177"/>
              <a:gd name="connsiteY6" fmla="*/ 1908313 h 1919963"/>
              <a:gd name="connsiteX7" fmla="*/ 1630017 w 2910177"/>
              <a:gd name="connsiteY7" fmla="*/ 1908313 h 1919963"/>
              <a:gd name="connsiteX8" fmla="*/ 1963972 w 2910177"/>
              <a:gd name="connsiteY8" fmla="*/ 1908313 h 1919963"/>
              <a:gd name="connsiteX9" fmla="*/ 2361537 w 2910177"/>
              <a:gd name="connsiteY9" fmla="*/ 1908313 h 1919963"/>
              <a:gd name="connsiteX10" fmla="*/ 2671638 w 2910177"/>
              <a:gd name="connsiteY10" fmla="*/ 1908313 h 1919963"/>
              <a:gd name="connsiteX11" fmla="*/ 2671638 w 2910177"/>
              <a:gd name="connsiteY11" fmla="*/ 1908313 h 1919963"/>
              <a:gd name="connsiteX12" fmla="*/ 2910177 w 2910177"/>
              <a:gd name="connsiteY12" fmla="*/ 1908313 h 1919963"/>
              <a:gd name="connsiteX0" fmla="*/ 0 w 2910177"/>
              <a:gd name="connsiteY0" fmla="*/ 0 h 1909724"/>
              <a:gd name="connsiteX1" fmla="*/ 31805 w 2910177"/>
              <a:gd name="connsiteY1" fmla="*/ 477078 h 1909724"/>
              <a:gd name="connsiteX2" fmla="*/ 143123 w 2910177"/>
              <a:gd name="connsiteY2" fmla="*/ 1057524 h 1909724"/>
              <a:gd name="connsiteX3" fmla="*/ 326003 w 2910177"/>
              <a:gd name="connsiteY3" fmla="*/ 1526651 h 1909724"/>
              <a:gd name="connsiteX4" fmla="*/ 521721 w 2910177"/>
              <a:gd name="connsiteY4" fmla="*/ 1751027 h 1909724"/>
              <a:gd name="connsiteX5" fmla="*/ 849133 w 2910177"/>
              <a:gd name="connsiteY5" fmla="*/ 1889263 h 1909724"/>
              <a:gd name="connsiteX6" fmla="*/ 1272209 w 2910177"/>
              <a:gd name="connsiteY6" fmla="*/ 1908313 h 1909724"/>
              <a:gd name="connsiteX7" fmla="*/ 1630017 w 2910177"/>
              <a:gd name="connsiteY7" fmla="*/ 1908313 h 1909724"/>
              <a:gd name="connsiteX8" fmla="*/ 1963972 w 2910177"/>
              <a:gd name="connsiteY8" fmla="*/ 1908313 h 1909724"/>
              <a:gd name="connsiteX9" fmla="*/ 2361537 w 2910177"/>
              <a:gd name="connsiteY9" fmla="*/ 1908313 h 1909724"/>
              <a:gd name="connsiteX10" fmla="*/ 2671638 w 2910177"/>
              <a:gd name="connsiteY10" fmla="*/ 1908313 h 1909724"/>
              <a:gd name="connsiteX11" fmla="*/ 2671638 w 2910177"/>
              <a:gd name="connsiteY11" fmla="*/ 1908313 h 1909724"/>
              <a:gd name="connsiteX12" fmla="*/ 2910177 w 2910177"/>
              <a:gd name="connsiteY12" fmla="*/ 1908313 h 1909724"/>
              <a:gd name="connsiteX0" fmla="*/ 0 w 2948277"/>
              <a:gd name="connsiteY0" fmla="*/ 0 h 1909724"/>
              <a:gd name="connsiteX1" fmla="*/ 69905 w 2948277"/>
              <a:gd name="connsiteY1" fmla="*/ 477078 h 1909724"/>
              <a:gd name="connsiteX2" fmla="*/ 181223 w 2948277"/>
              <a:gd name="connsiteY2" fmla="*/ 1057524 h 1909724"/>
              <a:gd name="connsiteX3" fmla="*/ 364103 w 2948277"/>
              <a:gd name="connsiteY3" fmla="*/ 1526651 h 1909724"/>
              <a:gd name="connsiteX4" fmla="*/ 559821 w 2948277"/>
              <a:gd name="connsiteY4" fmla="*/ 1751027 h 1909724"/>
              <a:gd name="connsiteX5" fmla="*/ 887233 w 2948277"/>
              <a:gd name="connsiteY5" fmla="*/ 1889263 h 1909724"/>
              <a:gd name="connsiteX6" fmla="*/ 1310309 w 2948277"/>
              <a:gd name="connsiteY6" fmla="*/ 1908313 h 1909724"/>
              <a:gd name="connsiteX7" fmla="*/ 1668117 w 2948277"/>
              <a:gd name="connsiteY7" fmla="*/ 1908313 h 1909724"/>
              <a:gd name="connsiteX8" fmla="*/ 2002072 w 2948277"/>
              <a:gd name="connsiteY8" fmla="*/ 1908313 h 1909724"/>
              <a:gd name="connsiteX9" fmla="*/ 2399637 w 2948277"/>
              <a:gd name="connsiteY9" fmla="*/ 1908313 h 1909724"/>
              <a:gd name="connsiteX10" fmla="*/ 2709738 w 2948277"/>
              <a:gd name="connsiteY10" fmla="*/ 1908313 h 1909724"/>
              <a:gd name="connsiteX11" fmla="*/ 2709738 w 2948277"/>
              <a:gd name="connsiteY11" fmla="*/ 1908313 h 1909724"/>
              <a:gd name="connsiteX12" fmla="*/ 2948277 w 2948277"/>
              <a:gd name="connsiteY12" fmla="*/ 1908313 h 1909724"/>
              <a:gd name="connsiteX0" fmla="*/ 0 w 2948277"/>
              <a:gd name="connsiteY0" fmla="*/ 0 h 1909724"/>
              <a:gd name="connsiteX1" fmla="*/ 69905 w 2948277"/>
              <a:gd name="connsiteY1" fmla="*/ 477078 h 1909724"/>
              <a:gd name="connsiteX2" fmla="*/ 181223 w 2948277"/>
              <a:gd name="connsiteY2" fmla="*/ 1057524 h 1909724"/>
              <a:gd name="connsiteX3" fmla="*/ 383153 w 2948277"/>
              <a:gd name="connsiteY3" fmla="*/ 1498076 h 1909724"/>
              <a:gd name="connsiteX4" fmla="*/ 559821 w 2948277"/>
              <a:gd name="connsiteY4" fmla="*/ 1751027 h 1909724"/>
              <a:gd name="connsiteX5" fmla="*/ 887233 w 2948277"/>
              <a:gd name="connsiteY5" fmla="*/ 1889263 h 1909724"/>
              <a:gd name="connsiteX6" fmla="*/ 1310309 w 2948277"/>
              <a:gd name="connsiteY6" fmla="*/ 1908313 h 1909724"/>
              <a:gd name="connsiteX7" fmla="*/ 1668117 w 2948277"/>
              <a:gd name="connsiteY7" fmla="*/ 1908313 h 1909724"/>
              <a:gd name="connsiteX8" fmla="*/ 2002072 w 2948277"/>
              <a:gd name="connsiteY8" fmla="*/ 1908313 h 1909724"/>
              <a:gd name="connsiteX9" fmla="*/ 2399637 w 2948277"/>
              <a:gd name="connsiteY9" fmla="*/ 1908313 h 1909724"/>
              <a:gd name="connsiteX10" fmla="*/ 2709738 w 2948277"/>
              <a:gd name="connsiteY10" fmla="*/ 1908313 h 1909724"/>
              <a:gd name="connsiteX11" fmla="*/ 2709738 w 2948277"/>
              <a:gd name="connsiteY11" fmla="*/ 1908313 h 1909724"/>
              <a:gd name="connsiteX12" fmla="*/ 2948277 w 2948277"/>
              <a:gd name="connsiteY12" fmla="*/ 1908313 h 1909724"/>
              <a:gd name="connsiteX0" fmla="*/ 0 w 2948277"/>
              <a:gd name="connsiteY0" fmla="*/ 0 h 1909724"/>
              <a:gd name="connsiteX1" fmla="*/ 69905 w 2948277"/>
              <a:gd name="connsiteY1" fmla="*/ 477078 h 1909724"/>
              <a:gd name="connsiteX2" fmla="*/ 181223 w 2948277"/>
              <a:gd name="connsiteY2" fmla="*/ 1057524 h 1909724"/>
              <a:gd name="connsiteX3" fmla="*/ 383153 w 2948277"/>
              <a:gd name="connsiteY3" fmla="*/ 1498076 h 1909724"/>
              <a:gd name="connsiteX4" fmla="*/ 626496 w 2948277"/>
              <a:gd name="connsiteY4" fmla="*/ 1760552 h 1909724"/>
              <a:gd name="connsiteX5" fmla="*/ 887233 w 2948277"/>
              <a:gd name="connsiteY5" fmla="*/ 1889263 h 1909724"/>
              <a:gd name="connsiteX6" fmla="*/ 1310309 w 2948277"/>
              <a:gd name="connsiteY6" fmla="*/ 1908313 h 1909724"/>
              <a:gd name="connsiteX7" fmla="*/ 1668117 w 2948277"/>
              <a:gd name="connsiteY7" fmla="*/ 1908313 h 1909724"/>
              <a:gd name="connsiteX8" fmla="*/ 2002072 w 2948277"/>
              <a:gd name="connsiteY8" fmla="*/ 1908313 h 1909724"/>
              <a:gd name="connsiteX9" fmla="*/ 2399637 w 2948277"/>
              <a:gd name="connsiteY9" fmla="*/ 1908313 h 1909724"/>
              <a:gd name="connsiteX10" fmla="*/ 2709738 w 2948277"/>
              <a:gd name="connsiteY10" fmla="*/ 1908313 h 1909724"/>
              <a:gd name="connsiteX11" fmla="*/ 2709738 w 2948277"/>
              <a:gd name="connsiteY11" fmla="*/ 1908313 h 1909724"/>
              <a:gd name="connsiteX12" fmla="*/ 2948277 w 2948277"/>
              <a:gd name="connsiteY12" fmla="*/ 1908313 h 1909724"/>
              <a:gd name="connsiteX0" fmla="*/ 0 w 2948277"/>
              <a:gd name="connsiteY0" fmla="*/ 0 h 1910429"/>
              <a:gd name="connsiteX1" fmla="*/ 69905 w 2948277"/>
              <a:gd name="connsiteY1" fmla="*/ 477078 h 1910429"/>
              <a:gd name="connsiteX2" fmla="*/ 181223 w 2948277"/>
              <a:gd name="connsiteY2" fmla="*/ 1057524 h 1910429"/>
              <a:gd name="connsiteX3" fmla="*/ 383153 w 2948277"/>
              <a:gd name="connsiteY3" fmla="*/ 1498076 h 1910429"/>
              <a:gd name="connsiteX4" fmla="*/ 626496 w 2948277"/>
              <a:gd name="connsiteY4" fmla="*/ 1760552 h 1910429"/>
              <a:gd name="connsiteX5" fmla="*/ 934858 w 2948277"/>
              <a:gd name="connsiteY5" fmla="*/ 1879738 h 1910429"/>
              <a:gd name="connsiteX6" fmla="*/ 1310309 w 2948277"/>
              <a:gd name="connsiteY6" fmla="*/ 1908313 h 1910429"/>
              <a:gd name="connsiteX7" fmla="*/ 1668117 w 2948277"/>
              <a:gd name="connsiteY7" fmla="*/ 1908313 h 1910429"/>
              <a:gd name="connsiteX8" fmla="*/ 2002072 w 2948277"/>
              <a:gd name="connsiteY8" fmla="*/ 1908313 h 1910429"/>
              <a:gd name="connsiteX9" fmla="*/ 2399637 w 2948277"/>
              <a:gd name="connsiteY9" fmla="*/ 1908313 h 1910429"/>
              <a:gd name="connsiteX10" fmla="*/ 2709738 w 2948277"/>
              <a:gd name="connsiteY10" fmla="*/ 1908313 h 1910429"/>
              <a:gd name="connsiteX11" fmla="*/ 2709738 w 2948277"/>
              <a:gd name="connsiteY11" fmla="*/ 1908313 h 1910429"/>
              <a:gd name="connsiteX12" fmla="*/ 2948277 w 2948277"/>
              <a:gd name="connsiteY12" fmla="*/ 1908313 h 191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48277" h="1910429">
                <a:moveTo>
                  <a:pt x="0" y="0"/>
                </a:moveTo>
                <a:cubicBezTo>
                  <a:pt x="3975" y="150412"/>
                  <a:pt x="39701" y="300824"/>
                  <a:pt x="69905" y="477078"/>
                </a:cubicBezTo>
                <a:cubicBezTo>
                  <a:pt x="100109" y="653332"/>
                  <a:pt x="129015" y="887358"/>
                  <a:pt x="181223" y="1057524"/>
                </a:cubicBezTo>
                <a:cubicBezTo>
                  <a:pt x="233431" y="1227690"/>
                  <a:pt x="308941" y="1380905"/>
                  <a:pt x="383153" y="1498076"/>
                </a:cubicBezTo>
                <a:cubicBezTo>
                  <a:pt x="457365" y="1615247"/>
                  <a:pt x="534545" y="1696942"/>
                  <a:pt x="626496" y="1760552"/>
                </a:cubicBezTo>
                <a:cubicBezTo>
                  <a:pt x="718447" y="1824162"/>
                  <a:pt x="820889" y="1855111"/>
                  <a:pt x="934858" y="1879738"/>
                </a:cubicBezTo>
                <a:cubicBezTo>
                  <a:pt x="1048827" y="1904365"/>
                  <a:pt x="1188099" y="1903551"/>
                  <a:pt x="1310309" y="1908313"/>
                </a:cubicBezTo>
                <a:cubicBezTo>
                  <a:pt x="1432519" y="1913075"/>
                  <a:pt x="1548848" y="1908313"/>
                  <a:pt x="1668117" y="1908313"/>
                </a:cubicBezTo>
                <a:lnTo>
                  <a:pt x="2002072" y="1908313"/>
                </a:lnTo>
                <a:lnTo>
                  <a:pt x="2399637" y="1908313"/>
                </a:lnTo>
                <a:lnTo>
                  <a:pt x="2709738" y="1908313"/>
                </a:lnTo>
                <a:lnTo>
                  <a:pt x="2709738" y="1908313"/>
                </a:lnTo>
                <a:lnTo>
                  <a:pt x="2948277" y="1908313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cxnSp>
        <p:nvCxnSpPr>
          <p:cNvPr id="31" name="Přímá spojnice 30"/>
          <p:cNvCxnSpPr/>
          <p:nvPr/>
        </p:nvCxnSpPr>
        <p:spPr>
          <a:xfrm>
            <a:off x="2051720" y="3356992"/>
            <a:ext cx="0" cy="86627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835697" y="4365104"/>
            <a:ext cx="3600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s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411760" y="4365104"/>
            <a:ext cx="3600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Přímá spojnice 35"/>
          <p:cNvCxnSpPr/>
          <p:nvPr/>
        </p:nvCxnSpPr>
        <p:spPr>
          <a:xfrm>
            <a:off x="2051720" y="4110980"/>
            <a:ext cx="0" cy="201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536726" y="4110980"/>
            <a:ext cx="0" cy="201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106091" y="1556792"/>
            <a:ext cx="3702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106092" y="1969790"/>
            <a:ext cx="2927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106091" y="2403346"/>
            <a:ext cx="2975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106092" y="2833886"/>
            <a:ext cx="29279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106092" y="3257917"/>
            <a:ext cx="23507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10283" y="3669774"/>
            <a:ext cx="2308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106091" y="4063722"/>
            <a:ext cx="58558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H="1">
            <a:off x="512918" y="3588154"/>
            <a:ext cx="383675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 flipV="1">
            <a:off x="611560" y="4211563"/>
            <a:ext cx="873621" cy="9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H="1" flipV="1">
            <a:off x="439928" y="1666900"/>
            <a:ext cx="1057081" cy="9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>
            <a:off x="971600" y="3588154"/>
            <a:ext cx="0" cy="61406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>
            <a:off x="611560" y="1695291"/>
            <a:ext cx="0" cy="187772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 rot="16200000">
            <a:off x="629452" y="3734923"/>
            <a:ext cx="40729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RV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ovéPole 61"/>
          <p:cNvSpPr txBox="1"/>
          <p:nvPr/>
        </p:nvSpPr>
        <p:spPr>
          <a:xfrm rot="16200000">
            <a:off x="90061" y="2327081"/>
            <a:ext cx="74393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FVC</a:t>
            </a:r>
            <a:endParaRPr lang="cs-C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Přímá spojnice 63"/>
          <p:cNvCxnSpPr/>
          <p:nvPr/>
        </p:nvCxnSpPr>
        <p:spPr>
          <a:xfrm flipH="1" flipV="1">
            <a:off x="1043608" y="3373122"/>
            <a:ext cx="1020431" cy="847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 rot="16200000">
            <a:off x="593301" y="2158988"/>
            <a:ext cx="79208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FEV</a:t>
            </a:r>
            <a:r>
              <a:rPr lang="cs-CZ" sz="1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400" b="1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Přímá spojnice se šipkou 42"/>
          <p:cNvCxnSpPr/>
          <p:nvPr/>
        </p:nvCxnSpPr>
        <p:spPr>
          <a:xfrm>
            <a:off x="1110763" y="1709686"/>
            <a:ext cx="0" cy="1624174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/>
          <p:cNvSpPr/>
          <p:nvPr/>
        </p:nvSpPr>
        <p:spPr>
          <a:xfrm>
            <a:off x="42228" y="4750112"/>
            <a:ext cx="88502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FVC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– usilovná vitální kapacita; maximální objem vzduchu, který lze po maximálním nádechu prudce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vydechnout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FEV</a:t>
            </a:r>
            <a:r>
              <a:rPr lang="cs-CZ" sz="1600" b="1" baseline="-25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– usilovně vydechnutý objem za první sekundu; objem vzduchu vydechnutý s největším úsilím za 1. sekundu po maximální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nádechu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FEV</a:t>
            </a:r>
            <a:r>
              <a:rPr lang="cs-CZ" sz="1600" b="1" baseline="-25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cs-CZ" sz="1600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/FVC </a:t>
            </a:r>
            <a:r>
              <a:rPr lang="cs-CZ" sz="16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(%) 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– </a:t>
            </a:r>
            <a:r>
              <a:rPr lang="cs-CZ" sz="160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Tiffeneaův</a:t>
            </a:r>
            <a:r>
              <a:rPr lang="cs-CZ" sz="16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index – kolem 80 </a:t>
            </a:r>
            <a:r>
              <a:rPr lang="cs-CZ" sz="16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%</a:t>
            </a:r>
            <a:endParaRPr lang="cs-CZ" sz="16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7" name="Obrázek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27055" r="9806" b="10550"/>
          <a:stretch/>
        </p:blipFill>
        <p:spPr>
          <a:xfrm>
            <a:off x="5148064" y="1044184"/>
            <a:ext cx="3218495" cy="185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ovéPole 23"/>
          <p:cNvSpPr txBox="1"/>
          <p:nvPr/>
        </p:nvSpPr>
        <p:spPr>
          <a:xfrm>
            <a:off x="5436096" y="188640"/>
            <a:ext cx="36724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Obstrukční poruchy plic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(↓FEV</a:t>
            </a:r>
            <a:r>
              <a:rPr lang="cs-CZ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tracheální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stenóza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astma bronchitis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CHOPN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nádor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dýchacích cestách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Skupina 30"/>
          <p:cNvGrpSpPr/>
          <p:nvPr/>
        </p:nvGrpSpPr>
        <p:grpSpPr>
          <a:xfrm>
            <a:off x="755576" y="3501008"/>
            <a:ext cx="3960440" cy="3114929"/>
            <a:chOff x="2771800" y="2834352"/>
            <a:chExt cx="4104456" cy="3390950"/>
          </a:xfrm>
        </p:grpSpPr>
        <p:grpSp>
          <p:nvGrpSpPr>
            <p:cNvPr id="30" name="Skupina 29"/>
            <p:cNvGrpSpPr/>
            <p:nvPr/>
          </p:nvGrpSpPr>
          <p:grpSpPr>
            <a:xfrm>
              <a:off x="3055191" y="3274350"/>
              <a:ext cx="1204394" cy="2635689"/>
              <a:chOff x="1332332" y="1676506"/>
              <a:chExt cx="1204394" cy="2635689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1340283" y="1676506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1332332" y="2109003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13"/>
              <p:cNvCxnSpPr/>
              <p:nvPr/>
            </p:nvCxnSpPr>
            <p:spPr>
              <a:xfrm>
                <a:off x="1332332" y="2533100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1340283" y="2948797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1332332" y="3389245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1341165" y="3789040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>
                <a:off x="2051720" y="4110980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>
                <a:off x="2536726" y="4110980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2771800" y="2834352"/>
              <a:ext cx="4104456" cy="3390950"/>
              <a:chOff x="1043608" y="1239143"/>
              <a:chExt cx="4104456" cy="3390950"/>
            </a:xfrm>
          </p:grpSpPr>
          <p:sp>
            <p:nvSpPr>
              <p:cNvPr id="6" name="TextovéPole 5"/>
              <p:cNvSpPr txBox="1"/>
              <p:nvPr/>
            </p:nvSpPr>
            <p:spPr>
              <a:xfrm>
                <a:off x="1106091" y="1556792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7" name="TextovéPole 6"/>
              <p:cNvSpPr txBox="1"/>
              <p:nvPr/>
            </p:nvSpPr>
            <p:spPr>
              <a:xfrm>
                <a:off x="1106091" y="1969790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1106091" y="2403346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1106091" y="2833886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1106091" y="3257917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ovéPole 10"/>
              <p:cNvSpPr txBox="1"/>
              <p:nvPr/>
            </p:nvSpPr>
            <p:spPr>
              <a:xfrm>
                <a:off x="1110283" y="3669774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1910323" y="4328548"/>
                <a:ext cx="476561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s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2411760" y="4328548"/>
                <a:ext cx="49750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8" name="Skupina 27"/>
              <p:cNvGrpSpPr/>
              <p:nvPr/>
            </p:nvGrpSpPr>
            <p:grpSpPr>
              <a:xfrm>
                <a:off x="1043608" y="1239143"/>
                <a:ext cx="4104456" cy="3249652"/>
                <a:chOff x="1043608" y="1239143"/>
                <a:chExt cx="4104456" cy="3249652"/>
              </a:xfrm>
            </p:grpSpPr>
            <p:grpSp>
              <p:nvGrpSpPr>
                <p:cNvPr id="27" name="Skupina 26"/>
                <p:cNvGrpSpPr/>
                <p:nvPr/>
              </p:nvGrpSpPr>
              <p:grpSpPr>
                <a:xfrm>
                  <a:off x="1043608" y="1239143"/>
                  <a:ext cx="4104456" cy="3249652"/>
                  <a:chOff x="1043608" y="1239143"/>
                  <a:chExt cx="4104456" cy="3249652"/>
                </a:xfrm>
              </p:grpSpPr>
              <p:grpSp>
                <p:nvGrpSpPr>
                  <p:cNvPr id="2" name="Skupina 1"/>
                  <p:cNvGrpSpPr/>
                  <p:nvPr/>
                </p:nvGrpSpPr>
                <p:grpSpPr>
                  <a:xfrm>
                    <a:off x="1484040" y="1267429"/>
                    <a:ext cx="3375992" cy="2953659"/>
                    <a:chOff x="675168" y="1052736"/>
                    <a:chExt cx="3375992" cy="2953659"/>
                  </a:xfrm>
                </p:grpSpPr>
                <p:cxnSp>
                  <p:nvCxnSpPr>
                    <p:cNvPr id="3" name="Přímá spojnice 2"/>
                    <p:cNvCxnSpPr/>
                    <p:nvPr/>
                  </p:nvCxnSpPr>
                  <p:spPr>
                    <a:xfrm>
                      <a:off x="683568" y="1052736"/>
                      <a:ext cx="0" cy="295232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" name="Přímá spojnice 3"/>
                    <p:cNvCxnSpPr/>
                    <p:nvPr/>
                  </p:nvCxnSpPr>
                  <p:spPr>
                    <a:xfrm flipH="1">
                      <a:off x="675168" y="400639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" name="Volný tvar 4"/>
                  <p:cNvSpPr/>
                  <p:nvPr/>
                </p:nvSpPr>
                <p:spPr>
                  <a:xfrm>
                    <a:off x="1500039" y="1684066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22" name="TextovéPole 21"/>
                  <p:cNvSpPr txBox="1"/>
                  <p:nvPr/>
                </p:nvSpPr>
                <p:spPr>
                  <a:xfrm>
                    <a:off x="1043608" y="1239143"/>
                    <a:ext cx="57675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 </a:t>
                    </a:r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[l]</a:t>
                    </a:r>
                    <a:endParaRPr lang="cs-CZ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endParaRPr lang="cs-CZ" sz="1200" dirty="0"/>
                  </a:p>
                </p:txBody>
              </p:sp>
              <p:sp>
                <p:nvSpPr>
                  <p:cNvPr id="23" name="TextovéPole 22"/>
                  <p:cNvSpPr txBox="1"/>
                  <p:nvPr/>
                </p:nvSpPr>
                <p:spPr>
                  <a:xfrm>
                    <a:off x="4319972" y="4211796"/>
                    <a:ext cx="828092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cs-CZ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Čas </a:t>
                    </a:r>
                    <a:r>
                      <a: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[s]</a:t>
                    </a:r>
                    <a:endParaRPr lang="cs-CZ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5" name="Volný tvar 24"/>
                <p:cNvSpPr/>
                <p:nvPr/>
              </p:nvSpPr>
              <p:spPr>
                <a:xfrm>
                  <a:off x="1494360" y="1689872"/>
                  <a:ext cx="2948277" cy="1557109"/>
                </a:xfrm>
                <a:custGeom>
                  <a:avLst/>
                  <a:gdLst>
                    <a:gd name="connsiteX0" fmla="*/ 0 w 2910177"/>
                    <a:gd name="connsiteY0" fmla="*/ 0 h 1911257"/>
                    <a:gd name="connsiteX1" fmla="*/ 31805 w 2910177"/>
                    <a:gd name="connsiteY1" fmla="*/ 477078 h 1911257"/>
                    <a:gd name="connsiteX2" fmla="*/ 143123 w 2910177"/>
                    <a:gd name="connsiteY2" fmla="*/ 1057524 h 1911257"/>
                    <a:gd name="connsiteX3" fmla="*/ 326003 w 2910177"/>
                    <a:gd name="connsiteY3" fmla="*/ 1526651 h 1911257"/>
                    <a:gd name="connsiteX4" fmla="*/ 612250 w 2910177"/>
                    <a:gd name="connsiteY4" fmla="*/ 1868557 h 1911257"/>
                    <a:gd name="connsiteX5" fmla="*/ 811033 w 2910177"/>
                    <a:gd name="connsiteY5" fmla="*/ 1908313 h 1911257"/>
                    <a:gd name="connsiteX6" fmla="*/ 1272209 w 2910177"/>
                    <a:gd name="connsiteY6" fmla="*/ 1908313 h 1911257"/>
                    <a:gd name="connsiteX7" fmla="*/ 1630017 w 2910177"/>
                    <a:gd name="connsiteY7" fmla="*/ 1908313 h 1911257"/>
                    <a:gd name="connsiteX8" fmla="*/ 1963972 w 2910177"/>
                    <a:gd name="connsiteY8" fmla="*/ 1908313 h 1911257"/>
                    <a:gd name="connsiteX9" fmla="*/ 2361537 w 2910177"/>
                    <a:gd name="connsiteY9" fmla="*/ 1908313 h 1911257"/>
                    <a:gd name="connsiteX10" fmla="*/ 2671638 w 2910177"/>
                    <a:gd name="connsiteY10" fmla="*/ 1908313 h 1911257"/>
                    <a:gd name="connsiteX11" fmla="*/ 2671638 w 2910177"/>
                    <a:gd name="connsiteY11" fmla="*/ 1908313 h 1911257"/>
                    <a:gd name="connsiteX12" fmla="*/ 2910177 w 2910177"/>
                    <a:gd name="connsiteY12" fmla="*/ 1908313 h 1911257"/>
                    <a:gd name="connsiteX0" fmla="*/ 0 w 2910177"/>
                    <a:gd name="connsiteY0" fmla="*/ 0 h 1913613"/>
                    <a:gd name="connsiteX1" fmla="*/ 31805 w 2910177"/>
                    <a:gd name="connsiteY1" fmla="*/ 477078 h 1913613"/>
                    <a:gd name="connsiteX2" fmla="*/ 143123 w 2910177"/>
                    <a:gd name="connsiteY2" fmla="*/ 1057524 h 1913613"/>
                    <a:gd name="connsiteX3" fmla="*/ 326003 w 2910177"/>
                    <a:gd name="connsiteY3" fmla="*/ 1526651 h 1913613"/>
                    <a:gd name="connsiteX4" fmla="*/ 588396 w 2910177"/>
                    <a:gd name="connsiteY4" fmla="*/ 1836752 h 1913613"/>
                    <a:gd name="connsiteX5" fmla="*/ 811033 w 2910177"/>
                    <a:gd name="connsiteY5" fmla="*/ 1908313 h 1913613"/>
                    <a:gd name="connsiteX6" fmla="*/ 1272209 w 2910177"/>
                    <a:gd name="connsiteY6" fmla="*/ 1908313 h 1913613"/>
                    <a:gd name="connsiteX7" fmla="*/ 1630017 w 2910177"/>
                    <a:gd name="connsiteY7" fmla="*/ 1908313 h 1913613"/>
                    <a:gd name="connsiteX8" fmla="*/ 1963972 w 2910177"/>
                    <a:gd name="connsiteY8" fmla="*/ 1908313 h 1913613"/>
                    <a:gd name="connsiteX9" fmla="*/ 2361537 w 2910177"/>
                    <a:gd name="connsiteY9" fmla="*/ 1908313 h 1913613"/>
                    <a:gd name="connsiteX10" fmla="*/ 2671638 w 2910177"/>
                    <a:gd name="connsiteY10" fmla="*/ 1908313 h 1913613"/>
                    <a:gd name="connsiteX11" fmla="*/ 2671638 w 2910177"/>
                    <a:gd name="connsiteY11" fmla="*/ 1908313 h 1913613"/>
                    <a:gd name="connsiteX12" fmla="*/ 2910177 w 2910177"/>
                    <a:gd name="connsiteY12" fmla="*/ 1908313 h 1913613"/>
                    <a:gd name="connsiteX0" fmla="*/ 0 w 2910177"/>
                    <a:gd name="connsiteY0" fmla="*/ 0 h 1919963"/>
                    <a:gd name="connsiteX1" fmla="*/ 31805 w 2910177"/>
                    <a:gd name="connsiteY1" fmla="*/ 477078 h 1919963"/>
                    <a:gd name="connsiteX2" fmla="*/ 143123 w 2910177"/>
                    <a:gd name="connsiteY2" fmla="*/ 1057524 h 1919963"/>
                    <a:gd name="connsiteX3" fmla="*/ 326003 w 2910177"/>
                    <a:gd name="connsiteY3" fmla="*/ 1526651 h 1919963"/>
                    <a:gd name="connsiteX4" fmla="*/ 521721 w 2910177"/>
                    <a:gd name="connsiteY4" fmla="*/ 1751027 h 1919963"/>
                    <a:gd name="connsiteX5" fmla="*/ 811033 w 2910177"/>
                    <a:gd name="connsiteY5" fmla="*/ 1908313 h 1919963"/>
                    <a:gd name="connsiteX6" fmla="*/ 1272209 w 2910177"/>
                    <a:gd name="connsiteY6" fmla="*/ 1908313 h 1919963"/>
                    <a:gd name="connsiteX7" fmla="*/ 1630017 w 2910177"/>
                    <a:gd name="connsiteY7" fmla="*/ 1908313 h 1919963"/>
                    <a:gd name="connsiteX8" fmla="*/ 1963972 w 2910177"/>
                    <a:gd name="connsiteY8" fmla="*/ 1908313 h 1919963"/>
                    <a:gd name="connsiteX9" fmla="*/ 2361537 w 2910177"/>
                    <a:gd name="connsiteY9" fmla="*/ 1908313 h 1919963"/>
                    <a:gd name="connsiteX10" fmla="*/ 2671638 w 2910177"/>
                    <a:gd name="connsiteY10" fmla="*/ 1908313 h 1919963"/>
                    <a:gd name="connsiteX11" fmla="*/ 2671638 w 2910177"/>
                    <a:gd name="connsiteY11" fmla="*/ 1908313 h 1919963"/>
                    <a:gd name="connsiteX12" fmla="*/ 2910177 w 2910177"/>
                    <a:gd name="connsiteY12" fmla="*/ 1908313 h 1919963"/>
                    <a:gd name="connsiteX0" fmla="*/ 0 w 2910177"/>
                    <a:gd name="connsiteY0" fmla="*/ 0 h 1909724"/>
                    <a:gd name="connsiteX1" fmla="*/ 31805 w 2910177"/>
                    <a:gd name="connsiteY1" fmla="*/ 477078 h 1909724"/>
                    <a:gd name="connsiteX2" fmla="*/ 143123 w 2910177"/>
                    <a:gd name="connsiteY2" fmla="*/ 1057524 h 1909724"/>
                    <a:gd name="connsiteX3" fmla="*/ 326003 w 2910177"/>
                    <a:gd name="connsiteY3" fmla="*/ 1526651 h 1909724"/>
                    <a:gd name="connsiteX4" fmla="*/ 521721 w 2910177"/>
                    <a:gd name="connsiteY4" fmla="*/ 1751027 h 1909724"/>
                    <a:gd name="connsiteX5" fmla="*/ 849133 w 2910177"/>
                    <a:gd name="connsiteY5" fmla="*/ 1889263 h 1909724"/>
                    <a:gd name="connsiteX6" fmla="*/ 1272209 w 2910177"/>
                    <a:gd name="connsiteY6" fmla="*/ 1908313 h 1909724"/>
                    <a:gd name="connsiteX7" fmla="*/ 1630017 w 2910177"/>
                    <a:gd name="connsiteY7" fmla="*/ 1908313 h 1909724"/>
                    <a:gd name="connsiteX8" fmla="*/ 1963972 w 2910177"/>
                    <a:gd name="connsiteY8" fmla="*/ 1908313 h 1909724"/>
                    <a:gd name="connsiteX9" fmla="*/ 2361537 w 2910177"/>
                    <a:gd name="connsiteY9" fmla="*/ 1908313 h 1909724"/>
                    <a:gd name="connsiteX10" fmla="*/ 2671638 w 2910177"/>
                    <a:gd name="connsiteY10" fmla="*/ 1908313 h 1909724"/>
                    <a:gd name="connsiteX11" fmla="*/ 2671638 w 2910177"/>
                    <a:gd name="connsiteY11" fmla="*/ 1908313 h 1909724"/>
                    <a:gd name="connsiteX12" fmla="*/ 2910177 w 29101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64103 w 2948277"/>
                    <a:gd name="connsiteY3" fmla="*/ 1526651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626496 w 2948277"/>
                    <a:gd name="connsiteY4" fmla="*/ 1760552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10429"/>
                    <a:gd name="connsiteX1" fmla="*/ 69905 w 2948277"/>
                    <a:gd name="connsiteY1" fmla="*/ 477078 h 1910429"/>
                    <a:gd name="connsiteX2" fmla="*/ 181223 w 2948277"/>
                    <a:gd name="connsiteY2" fmla="*/ 1057524 h 1910429"/>
                    <a:gd name="connsiteX3" fmla="*/ 383153 w 2948277"/>
                    <a:gd name="connsiteY3" fmla="*/ 1498076 h 1910429"/>
                    <a:gd name="connsiteX4" fmla="*/ 626496 w 2948277"/>
                    <a:gd name="connsiteY4" fmla="*/ 1760552 h 1910429"/>
                    <a:gd name="connsiteX5" fmla="*/ 934858 w 2948277"/>
                    <a:gd name="connsiteY5" fmla="*/ 1879738 h 1910429"/>
                    <a:gd name="connsiteX6" fmla="*/ 1310309 w 2948277"/>
                    <a:gd name="connsiteY6" fmla="*/ 1908313 h 1910429"/>
                    <a:gd name="connsiteX7" fmla="*/ 1668117 w 2948277"/>
                    <a:gd name="connsiteY7" fmla="*/ 1908313 h 1910429"/>
                    <a:gd name="connsiteX8" fmla="*/ 2002072 w 2948277"/>
                    <a:gd name="connsiteY8" fmla="*/ 1908313 h 1910429"/>
                    <a:gd name="connsiteX9" fmla="*/ 2399637 w 2948277"/>
                    <a:gd name="connsiteY9" fmla="*/ 1908313 h 1910429"/>
                    <a:gd name="connsiteX10" fmla="*/ 2709738 w 2948277"/>
                    <a:gd name="connsiteY10" fmla="*/ 1908313 h 1910429"/>
                    <a:gd name="connsiteX11" fmla="*/ 2709738 w 2948277"/>
                    <a:gd name="connsiteY11" fmla="*/ 1908313 h 1910429"/>
                    <a:gd name="connsiteX12" fmla="*/ 2948277 w 2948277"/>
                    <a:gd name="connsiteY12" fmla="*/ 1908313 h 1910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948277" h="1910429">
                      <a:moveTo>
                        <a:pt x="0" y="0"/>
                      </a:moveTo>
                      <a:cubicBezTo>
                        <a:pt x="3975" y="150412"/>
                        <a:pt x="39701" y="300824"/>
                        <a:pt x="69905" y="477078"/>
                      </a:cubicBezTo>
                      <a:cubicBezTo>
                        <a:pt x="100109" y="653332"/>
                        <a:pt x="129015" y="887358"/>
                        <a:pt x="181223" y="1057524"/>
                      </a:cubicBezTo>
                      <a:cubicBezTo>
                        <a:pt x="233431" y="1227690"/>
                        <a:pt x="308941" y="1380905"/>
                        <a:pt x="383153" y="1498076"/>
                      </a:cubicBezTo>
                      <a:cubicBezTo>
                        <a:pt x="457365" y="1615247"/>
                        <a:pt x="534545" y="1696942"/>
                        <a:pt x="626496" y="1760552"/>
                      </a:cubicBezTo>
                      <a:cubicBezTo>
                        <a:pt x="718447" y="1824162"/>
                        <a:pt x="820889" y="1855111"/>
                        <a:pt x="934858" y="1879738"/>
                      </a:cubicBezTo>
                      <a:cubicBezTo>
                        <a:pt x="1048827" y="1904365"/>
                        <a:pt x="1188099" y="1903551"/>
                        <a:pt x="1310309" y="1908313"/>
                      </a:cubicBezTo>
                      <a:cubicBezTo>
                        <a:pt x="1432519" y="1913075"/>
                        <a:pt x="1548848" y="1908313"/>
                        <a:pt x="1668117" y="1908313"/>
                      </a:cubicBezTo>
                      <a:lnTo>
                        <a:pt x="2002072" y="1908313"/>
                      </a:lnTo>
                      <a:lnTo>
                        <a:pt x="2399637" y="1908313"/>
                      </a:lnTo>
                      <a:lnTo>
                        <a:pt x="2709738" y="1908313"/>
                      </a:lnTo>
                      <a:lnTo>
                        <a:pt x="2709738" y="1908313"/>
                      </a:lnTo>
                      <a:lnTo>
                        <a:pt x="2948277" y="1908313"/>
                      </a:lnTo>
                    </a:path>
                  </a:pathLst>
                </a:custGeom>
                <a:no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sp>
        <p:nvSpPr>
          <p:cNvPr id="26" name="TextovéPole 25"/>
          <p:cNvSpPr txBox="1"/>
          <p:nvPr/>
        </p:nvSpPr>
        <p:spPr>
          <a:xfrm>
            <a:off x="5580112" y="3508553"/>
            <a:ext cx="34563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Restrikční poruchy plic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(↓FVC)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pulmonální příčiny </a:t>
            </a:r>
            <a:endParaRPr lang="cs-CZ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plicní fibróza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resekce plic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plicní edém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pneumonie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extrapulmonální</a:t>
            </a:r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příčiny </a:t>
            </a:r>
            <a:endParaRPr lang="cs-CZ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kyfoskolióza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opáleniny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vysoký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 bránice</a:t>
            </a:r>
          </a:p>
          <a:p>
            <a:endParaRPr lang="cs-CZ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746051" y="260648"/>
            <a:ext cx="3960440" cy="3085311"/>
            <a:chOff x="2771800" y="2834352"/>
            <a:chExt cx="4104456" cy="3358708"/>
          </a:xfrm>
        </p:grpSpPr>
        <p:grpSp>
          <p:nvGrpSpPr>
            <p:cNvPr id="33" name="Skupina 32"/>
            <p:cNvGrpSpPr/>
            <p:nvPr/>
          </p:nvGrpSpPr>
          <p:grpSpPr>
            <a:xfrm>
              <a:off x="3055191" y="3274350"/>
              <a:ext cx="1204394" cy="2635689"/>
              <a:chOff x="1332332" y="1676506"/>
              <a:chExt cx="1204394" cy="2635689"/>
            </a:xfrm>
          </p:grpSpPr>
          <p:cxnSp>
            <p:nvCxnSpPr>
              <p:cNvPr id="52" name="Přímá spojnice 51"/>
              <p:cNvCxnSpPr/>
              <p:nvPr/>
            </p:nvCxnSpPr>
            <p:spPr>
              <a:xfrm>
                <a:off x="1340283" y="1676506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52"/>
              <p:cNvCxnSpPr/>
              <p:nvPr/>
            </p:nvCxnSpPr>
            <p:spPr>
              <a:xfrm>
                <a:off x="1332332" y="2109003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/>
              <p:cNvCxnSpPr/>
              <p:nvPr/>
            </p:nvCxnSpPr>
            <p:spPr>
              <a:xfrm>
                <a:off x="1332332" y="2533100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/>
              <p:cNvCxnSpPr/>
              <p:nvPr/>
            </p:nvCxnSpPr>
            <p:spPr>
              <a:xfrm>
                <a:off x="1340283" y="2948797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55"/>
              <p:cNvCxnSpPr/>
              <p:nvPr/>
            </p:nvCxnSpPr>
            <p:spPr>
              <a:xfrm>
                <a:off x="1332332" y="3389245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56"/>
              <p:cNvCxnSpPr/>
              <p:nvPr/>
            </p:nvCxnSpPr>
            <p:spPr>
              <a:xfrm>
                <a:off x="1341165" y="3789040"/>
                <a:ext cx="28803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Přímá spojnice 57"/>
              <p:cNvCxnSpPr/>
              <p:nvPr/>
            </p:nvCxnSpPr>
            <p:spPr>
              <a:xfrm>
                <a:off x="2051720" y="4110980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Přímá spojnice 58"/>
              <p:cNvCxnSpPr/>
              <p:nvPr/>
            </p:nvCxnSpPr>
            <p:spPr>
              <a:xfrm>
                <a:off x="2536726" y="4110980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Skupina 33"/>
            <p:cNvGrpSpPr/>
            <p:nvPr/>
          </p:nvGrpSpPr>
          <p:grpSpPr>
            <a:xfrm>
              <a:off x="2771800" y="2834352"/>
              <a:ext cx="4104456" cy="3358708"/>
              <a:chOff x="1043608" y="1239143"/>
              <a:chExt cx="4104456" cy="3358708"/>
            </a:xfrm>
          </p:grpSpPr>
          <p:sp>
            <p:nvSpPr>
              <p:cNvPr id="35" name="TextovéPole 34"/>
              <p:cNvSpPr txBox="1"/>
              <p:nvPr/>
            </p:nvSpPr>
            <p:spPr>
              <a:xfrm>
                <a:off x="1106091" y="1556792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36" name="TextovéPole 35"/>
              <p:cNvSpPr txBox="1"/>
              <p:nvPr/>
            </p:nvSpPr>
            <p:spPr>
              <a:xfrm>
                <a:off x="1106091" y="1969790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xtovéPole 36"/>
              <p:cNvSpPr txBox="1"/>
              <p:nvPr/>
            </p:nvSpPr>
            <p:spPr>
              <a:xfrm>
                <a:off x="1106091" y="2403347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1106091" y="2833886"/>
                <a:ext cx="5855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ovéPole 38"/>
              <p:cNvSpPr txBox="1"/>
              <p:nvPr/>
            </p:nvSpPr>
            <p:spPr>
              <a:xfrm>
                <a:off x="1106091" y="3257917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ovéPole 39"/>
              <p:cNvSpPr txBox="1"/>
              <p:nvPr/>
            </p:nvSpPr>
            <p:spPr>
              <a:xfrm>
                <a:off x="1110283" y="3669774"/>
                <a:ext cx="585589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1885447" y="4296306"/>
                <a:ext cx="576064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s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2411760" y="4296306"/>
                <a:ext cx="562417" cy="30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cs-CZ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endParaRPr lang="cs-CZ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4" name="Skupina 43"/>
              <p:cNvGrpSpPr/>
              <p:nvPr/>
            </p:nvGrpSpPr>
            <p:grpSpPr>
              <a:xfrm>
                <a:off x="1043608" y="1239143"/>
                <a:ext cx="4104456" cy="3249652"/>
                <a:chOff x="1043608" y="1239143"/>
                <a:chExt cx="4104456" cy="3249652"/>
              </a:xfrm>
            </p:grpSpPr>
            <p:grpSp>
              <p:nvGrpSpPr>
                <p:cNvPr id="46" name="Skupina 45"/>
                <p:cNvGrpSpPr/>
                <p:nvPr/>
              </p:nvGrpSpPr>
              <p:grpSpPr>
                <a:xfrm>
                  <a:off x="1484040" y="1267429"/>
                  <a:ext cx="3375992" cy="2953659"/>
                  <a:chOff x="675168" y="1052736"/>
                  <a:chExt cx="3375992" cy="2953659"/>
                </a:xfrm>
              </p:grpSpPr>
              <p:cxnSp>
                <p:nvCxnSpPr>
                  <p:cNvPr id="50" name="Přímá spojnice 49"/>
                  <p:cNvCxnSpPr/>
                  <p:nvPr/>
                </p:nvCxnSpPr>
                <p:spPr>
                  <a:xfrm>
                    <a:off x="683568" y="1052736"/>
                    <a:ext cx="0" cy="295232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Přímá spojnice 50"/>
                  <p:cNvCxnSpPr/>
                  <p:nvPr/>
                </p:nvCxnSpPr>
                <p:spPr>
                  <a:xfrm flipH="1">
                    <a:off x="675168" y="4006395"/>
                    <a:ext cx="337599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" name="Volný tvar 46"/>
                <p:cNvSpPr/>
                <p:nvPr/>
              </p:nvSpPr>
              <p:spPr>
                <a:xfrm>
                  <a:off x="1500039" y="1677725"/>
                  <a:ext cx="2948277" cy="1910429"/>
                </a:xfrm>
                <a:custGeom>
                  <a:avLst/>
                  <a:gdLst>
                    <a:gd name="connsiteX0" fmla="*/ 0 w 2910177"/>
                    <a:gd name="connsiteY0" fmla="*/ 0 h 1911257"/>
                    <a:gd name="connsiteX1" fmla="*/ 31805 w 2910177"/>
                    <a:gd name="connsiteY1" fmla="*/ 477078 h 1911257"/>
                    <a:gd name="connsiteX2" fmla="*/ 143123 w 2910177"/>
                    <a:gd name="connsiteY2" fmla="*/ 1057524 h 1911257"/>
                    <a:gd name="connsiteX3" fmla="*/ 326003 w 2910177"/>
                    <a:gd name="connsiteY3" fmla="*/ 1526651 h 1911257"/>
                    <a:gd name="connsiteX4" fmla="*/ 612250 w 2910177"/>
                    <a:gd name="connsiteY4" fmla="*/ 1868557 h 1911257"/>
                    <a:gd name="connsiteX5" fmla="*/ 811033 w 2910177"/>
                    <a:gd name="connsiteY5" fmla="*/ 1908313 h 1911257"/>
                    <a:gd name="connsiteX6" fmla="*/ 1272209 w 2910177"/>
                    <a:gd name="connsiteY6" fmla="*/ 1908313 h 1911257"/>
                    <a:gd name="connsiteX7" fmla="*/ 1630017 w 2910177"/>
                    <a:gd name="connsiteY7" fmla="*/ 1908313 h 1911257"/>
                    <a:gd name="connsiteX8" fmla="*/ 1963972 w 2910177"/>
                    <a:gd name="connsiteY8" fmla="*/ 1908313 h 1911257"/>
                    <a:gd name="connsiteX9" fmla="*/ 2361537 w 2910177"/>
                    <a:gd name="connsiteY9" fmla="*/ 1908313 h 1911257"/>
                    <a:gd name="connsiteX10" fmla="*/ 2671638 w 2910177"/>
                    <a:gd name="connsiteY10" fmla="*/ 1908313 h 1911257"/>
                    <a:gd name="connsiteX11" fmla="*/ 2671638 w 2910177"/>
                    <a:gd name="connsiteY11" fmla="*/ 1908313 h 1911257"/>
                    <a:gd name="connsiteX12" fmla="*/ 2910177 w 2910177"/>
                    <a:gd name="connsiteY12" fmla="*/ 1908313 h 1911257"/>
                    <a:gd name="connsiteX0" fmla="*/ 0 w 2910177"/>
                    <a:gd name="connsiteY0" fmla="*/ 0 h 1913613"/>
                    <a:gd name="connsiteX1" fmla="*/ 31805 w 2910177"/>
                    <a:gd name="connsiteY1" fmla="*/ 477078 h 1913613"/>
                    <a:gd name="connsiteX2" fmla="*/ 143123 w 2910177"/>
                    <a:gd name="connsiteY2" fmla="*/ 1057524 h 1913613"/>
                    <a:gd name="connsiteX3" fmla="*/ 326003 w 2910177"/>
                    <a:gd name="connsiteY3" fmla="*/ 1526651 h 1913613"/>
                    <a:gd name="connsiteX4" fmla="*/ 588396 w 2910177"/>
                    <a:gd name="connsiteY4" fmla="*/ 1836752 h 1913613"/>
                    <a:gd name="connsiteX5" fmla="*/ 811033 w 2910177"/>
                    <a:gd name="connsiteY5" fmla="*/ 1908313 h 1913613"/>
                    <a:gd name="connsiteX6" fmla="*/ 1272209 w 2910177"/>
                    <a:gd name="connsiteY6" fmla="*/ 1908313 h 1913613"/>
                    <a:gd name="connsiteX7" fmla="*/ 1630017 w 2910177"/>
                    <a:gd name="connsiteY7" fmla="*/ 1908313 h 1913613"/>
                    <a:gd name="connsiteX8" fmla="*/ 1963972 w 2910177"/>
                    <a:gd name="connsiteY8" fmla="*/ 1908313 h 1913613"/>
                    <a:gd name="connsiteX9" fmla="*/ 2361537 w 2910177"/>
                    <a:gd name="connsiteY9" fmla="*/ 1908313 h 1913613"/>
                    <a:gd name="connsiteX10" fmla="*/ 2671638 w 2910177"/>
                    <a:gd name="connsiteY10" fmla="*/ 1908313 h 1913613"/>
                    <a:gd name="connsiteX11" fmla="*/ 2671638 w 2910177"/>
                    <a:gd name="connsiteY11" fmla="*/ 1908313 h 1913613"/>
                    <a:gd name="connsiteX12" fmla="*/ 2910177 w 2910177"/>
                    <a:gd name="connsiteY12" fmla="*/ 1908313 h 1913613"/>
                    <a:gd name="connsiteX0" fmla="*/ 0 w 2910177"/>
                    <a:gd name="connsiteY0" fmla="*/ 0 h 1919963"/>
                    <a:gd name="connsiteX1" fmla="*/ 31805 w 2910177"/>
                    <a:gd name="connsiteY1" fmla="*/ 477078 h 1919963"/>
                    <a:gd name="connsiteX2" fmla="*/ 143123 w 2910177"/>
                    <a:gd name="connsiteY2" fmla="*/ 1057524 h 1919963"/>
                    <a:gd name="connsiteX3" fmla="*/ 326003 w 2910177"/>
                    <a:gd name="connsiteY3" fmla="*/ 1526651 h 1919963"/>
                    <a:gd name="connsiteX4" fmla="*/ 521721 w 2910177"/>
                    <a:gd name="connsiteY4" fmla="*/ 1751027 h 1919963"/>
                    <a:gd name="connsiteX5" fmla="*/ 811033 w 2910177"/>
                    <a:gd name="connsiteY5" fmla="*/ 1908313 h 1919963"/>
                    <a:gd name="connsiteX6" fmla="*/ 1272209 w 2910177"/>
                    <a:gd name="connsiteY6" fmla="*/ 1908313 h 1919963"/>
                    <a:gd name="connsiteX7" fmla="*/ 1630017 w 2910177"/>
                    <a:gd name="connsiteY7" fmla="*/ 1908313 h 1919963"/>
                    <a:gd name="connsiteX8" fmla="*/ 1963972 w 2910177"/>
                    <a:gd name="connsiteY8" fmla="*/ 1908313 h 1919963"/>
                    <a:gd name="connsiteX9" fmla="*/ 2361537 w 2910177"/>
                    <a:gd name="connsiteY9" fmla="*/ 1908313 h 1919963"/>
                    <a:gd name="connsiteX10" fmla="*/ 2671638 w 2910177"/>
                    <a:gd name="connsiteY10" fmla="*/ 1908313 h 1919963"/>
                    <a:gd name="connsiteX11" fmla="*/ 2671638 w 2910177"/>
                    <a:gd name="connsiteY11" fmla="*/ 1908313 h 1919963"/>
                    <a:gd name="connsiteX12" fmla="*/ 2910177 w 2910177"/>
                    <a:gd name="connsiteY12" fmla="*/ 1908313 h 1919963"/>
                    <a:gd name="connsiteX0" fmla="*/ 0 w 2910177"/>
                    <a:gd name="connsiteY0" fmla="*/ 0 h 1909724"/>
                    <a:gd name="connsiteX1" fmla="*/ 31805 w 2910177"/>
                    <a:gd name="connsiteY1" fmla="*/ 477078 h 1909724"/>
                    <a:gd name="connsiteX2" fmla="*/ 143123 w 2910177"/>
                    <a:gd name="connsiteY2" fmla="*/ 1057524 h 1909724"/>
                    <a:gd name="connsiteX3" fmla="*/ 326003 w 2910177"/>
                    <a:gd name="connsiteY3" fmla="*/ 1526651 h 1909724"/>
                    <a:gd name="connsiteX4" fmla="*/ 521721 w 2910177"/>
                    <a:gd name="connsiteY4" fmla="*/ 1751027 h 1909724"/>
                    <a:gd name="connsiteX5" fmla="*/ 849133 w 2910177"/>
                    <a:gd name="connsiteY5" fmla="*/ 1889263 h 1909724"/>
                    <a:gd name="connsiteX6" fmla="*/ 1272209 w 2910177"/>
                    <a:gd name="connsiteY6" fmla="*/ 1908313 h 1909724"/>
                    <a:gd name="connsiteX7" fmla="*/ 1630017 w 2910177"/>
                    <a:gd name="connsiteY7" fmla="*/ 1908313 h 1909724"/>
                    <a:gd name="connsiteX8" fmla="*/ 1963972 w 2910177"/>
                    <a:gd name="connsiteY8" fmla="*/ 1908313 h 1909724"/>
                    <a:gd name="connsiteX9" fmla="*/ 2361537 w 2910177"/>
                    <a:gd name="connsiteY9" fmla="*/ 1908313 h 1909724"/>
                    <a:gd name="connsiteX10" fmla="*/ 2671638 w 2910177"/>
                    <a:gd name="connsiteY10" fmla="*/ 1908313 h 1909724"/>
                    <a:gd name="connsiteX11" fmla="*/ 2671638 w 2910177"/>
                    <a:gd name="connsiteY11" fmla="*/ 1908313 h 1909724"/>
                    <a:gd name="connsiteX12" fmla="*/ 2910177 w 29101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64103 w 2948277"/>
                    <a:gd name="connsiteY3" fmla="*/ 1526651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626496 w 2948277"/>
                    <a:gd name="connsiteY4" fmla="*/ 1760552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10429"/>
                    <a:gd name="connsiteX1" fmla="*/ 69905 w 2948277"/>
                    <a:gd name="connsiteY1" fmla="*/ 477078 h 1910429"/>
                    <a:gd name="connsiteX2" fmla="*/ 181223 w 2948277"/>
                    <a:gd name="connsiteY2" fmla="*/ 1057524 h 1910429"/>
                    <a:gd name="connsiteX3" fmla="*/ 383153 w 2948277"/>
                    <a:gd name="connsiteY3" fmla="*/ 1498076 h 1910429"/>
                    <a:gd name="connsiteX4" fmla="*/ 626496 w 2948277"/>
                    <a:gd name="connsiteY4" fmla="*/ 1760552 h 1910429"/>
                    <a:gd name="connsiteX5" fmla="*/ 934858 w 2948277"/>
                    <a:gd name="connsiteY5" fmla="*/ 1879738 h 1910429"/>
                    <a:gd name="connsiteX6" fmla="*/ 1310309 w 2948277"/>
                    <a:gd name="connsiteY6" fmla="*/ 1908313 h 1910429"/>
                    <a:gd name="connsiteX7" fmla="*/ 1668117 w 2948277"/>
                    <a:gd name="connsiteY7" fmla="*/ 1908313 h 1910429"/>
                    <a:gd name="connsiteX8" fmla="*/ 2002072 w 2948277"/>
                    <a:gd name="connsiteY8" fmla="*/ 1908313 h 1910429"/>
                    <a:gd name="connsiteX9" fmla="*/ 2399637 w 2948277"/>
                    <a:gd name="connsiteY9" fmla="*/ 1908313 h 1910429"/>
                    <a:gd name="connsiteX10" fmla="*/ 2709738 w 2948277"/>
                    <a:gd name="connsiteY10" fmla="*/ 1908313 h 1910429"/>
                    <a:gd name="connsiteX11" fmla="*/ 2709738 w 2948277"/>
                    <a:gd name="connsiteY11" fmla="*/ 1908313 h 1910429"/>
                    <a:gd name="connsiteX12" fmla="*/ 2948277 w 2948277"/>
                    <a:gd name="connsiteY12" fmla="*/ 1908313 h 1910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948277" h="1910429">
                      <a:moveTo>
                        <a:pt x="0" y="0"/>
                      </a:moveTo>
                      <a:cubicBezTo>
                        <a:pt x="3975" y="150412"/>
                        <a:pt x="39701" y="300824"/>
                        <a:pt x="69905" y="477078"/>
                      </a:cubicBezTo>
                      <a:cubicBezTo>
                        <a:pt x="100109" y="653332"/>
                        <a:pt x="129015" y="887358"/>
                        <a:pt x="181223" y="1057524"/>
                      </a:cubicBezTo>
                      <a:cubicBezTo>
                        <a:pt x="233431" y="1227690"/>
                        <a:pt x="308941" y="1380905"/>
                        <a:pt x="383153" y="1498076"/>
                      </a:cubicBezTo>
                      <a:cubicBezTo>
                        <a:pt x="457365" y="1615247"/>
                        <a:pt x="534545" y="1696942"/>
                        <a:pt x="626496" y="1760552"/>
                      </a:cubicBezTo>
                      <a:cubicBezTo>
                        <a:pt x="718447" y="1824162"/>
                        <a:pt x="820889" y="1855111"/>
                        <a:pt x="934858" y="1879738"/>
                      </a:cubicBezTo>
                      <a:cubicBezTo>
                        <a:pt x="1048827" y="1904365"/>
                        <a:pt x="1188099" y="1903551"/>
                        <a:pt x="1310309" y="1908313"/>
                      </a:cubicBezTo>
                      <a:cubicBezTo>
                        <a:pt x="1432519" y="1913075"/>
                        <a:pt x="1548848" y="1908313"/>
                        <a:pt x="1668117" y="1908313"/>
                      </a:cubicBezTo>
                      <a:lnTo>
                        <a:pt x="2002072" y="1908313"/>
                      </a:lnTo>
                      <a:lnTo>
                        <a:pt x="2399637" y="1908313"/>
                      </a:lnTo>
                      <a:lnTo>
                        <a:pt x="2709738" y="1908313"/>
                      </a:lnTo>
                      <a:lnTo>
                        <a:pt x="2709738" y="1908313"/>
                      </a:lnTo>
                      <a:lnTo>
                        <a:pt x="2948277" y="1908313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8" name="TextovéPole 47"/>
                <p:cNvSpPr txBox="1"/>
                <p:nvPr/>
              </p:nvSpPr>
              <p:spPr>
                <a:xfrm>
                  <a:off x="1043608" y="1239143"/>
                  <a:ext cx="57675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 </a:t>
                  </a:r>
                  <a:r>
                    <a:rPr lang="en-US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[l]</a:t>
                  </a:r>
                  <a:endPara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cs-CZ" sz="1200" dirty="0"/>
                </a:p>
              </p:txBody>
            </p:sp>
            <p:sp>
              <p:nvSpPr>
                <p:cNvPr id="49" name="TextovéPole 48"/>
                <p:cNvSpPr txBox="1"/>
                <p:nvPr/>
              </p:nvSpPr>
              <p:spPr>
                <a:xfrm>
                  <a:off x="4319972" y="4211796"/>
                  <a:ext cx="82809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cs-CZ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Čas </a:t>
                  </a:r>
                  <a:r>
                    <a:rPr lang="en-US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[s]</a:t>
                  </a:r>
                  <a:endParaRPr lang="cs-CZ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69" name="Volný tvar 68"/>
          <p:cNvSpPr/>
          <p:nvPr/>
        </p:nvSpPr>
        <p:spPr>
          <a:xfrm>
            <a:off x="1195061" y="712561"/>
            <a:ext cx="2314575" cy="1695852"/>
          </a:xfrm>
          <a:custGeom>
            <a:avLst/>
            <a:gdLst>
              <a:gd name="connsiteX0" fmla="*/ 0 w 2857500"/>
              <a:gd name="connsiteY0" fmla="*/ 0 h 2020217"/>
              <a:gd name="connsiteX1" fmla="*/ 85725 w 2857500"/>
              <a:gd name="connsiteY1" fmla="*/ 371475 h 2020217"/>
              <a:gd name="connsiteX2" fmla="*/ 209550 w 2857500"/>
              <a:gd name="connsiteY2" fmla="*/ 704850 h 2020217"/>
              <a:gd name="connsiteX3" fmla="*/ 438150 w 2857500"/>
              <a:gd name="connsiteY3" fmla="*/ 1019175 h 2020217"/>
              <a:gd name="connsiteX4" fmla="*/ 647700 w 2857500"/>
              <a:gd name="connsiteY4" fmla="*/ 1304925 h 2020217"/>
              <a:gd name="connsiteX5" fmla="*/ 981075 w 2857500"/>
              <a:gd name="connsiteY5" fmla="*/ 1571625 h 2020217"/>
              <a:gd name="connsiteX6" fmla="*/ 1390650 w 2857500"/>
              <a:gd name="connsiteY6" fmla="*/ 1800225 h 2020217"/>
              <a:gd name="connsiteX7" fmla="*/ 1724025 w 2857500"/>
              <a:gd name="connsiteY7" fmla="*/ 1914525 h 2020217"/>
              <a:gd name="connsiteX8" fmla="*/ 2066925 w 2857500"/>
              <a:gd name="connsiteY8" fmla="*/ 2000250 h 2020217"/>
              <a:gd name="connsiteX9" fmla="*/ 2390775 w 2857500"/>
              <a:gd name="connsiteY9" fmla="*/ 2019300 h 2020217"/>
              <a:gd name="connsiteX10" fmla="*/ 2857500 w 2857500"/>
              <a:gd name="connsiteY10" fmla="*/ 1981200 h 2020217"/>
              <a:gd name="connsiteX11" fmla="*/ 2857500 w 2857500"/>
              <a:gd name="connsiteY11" fmla="*/ 1981200 h 2020217"/>
              <a:gd name="connsiteX0" fmla="*/ 0 w 2771775"/>
              <a:gd name="connsiteY0" fmla="*/ 0 h 1648742"/>
              <a:gd name="connsiteX1" fmla="*/ 123825 w 2771775"/>
              <a:gd name="connsiteY1" fmla="*/ 333375 h 1648742"/>
              <a:gd name="connsiteX2" fmla="*/ 352425 w 2771775"/>
              <a:gd name="connsiteY2" fmla="*/ 647700 h 1648742"/>
              <a:gd name="connsiteX3" fmla="*/ 561975 w 2771775"/>
              <a:gd name="connsiteY3" fmla="*/ 933450 h 1648742"/>
              <a:gd name="connsiteX4" fmla="*/ 895350 w 2771775"/>
              <a:gd name="connsiteY4" fmla="*/ 1200150 h 1648742"/>
              <a:gd name="connsiteX5" fmla="*/ 1304925 w 2771775"/>
              <a:gd name="connsiteY5" fmla="*/ 1428750 h 1648742"/>
              <a:gd name="connsiteX6" fmla="*/ 1638300 w 2771775"/>
              <a:gd name="connsiteY6" fmla="*/ 1543050 h 1648742"/>
              <a:gd name="connsiteX7" fmla="*/ 1981200 w 2771775"/>
              <a:gd name="connsiteY7" fmla="*/ 1628775 h 1648742"/>
              <a:gd name="connsiteX8" fmla="*/ 2305050 w 2771775"/>
              <a:gd name="connsiteY8" fmla="*/ 1647825 h 1648742"/>
              <a:gd name="connsiteX9" fmla="*/ 2771775 w 2771775"/>
              <a:gd name="connsiteY9" fmla="*/ 1609725 h 1648742"/>
              <a:gd name="connsiteX10" fmla="*/ 2771775 w 2771775"/>
              <a:gd name="connsiteY10" fmla="*/ 1609725 h 1648742"/>
              <a:gd name="connsiteX0" fmla="*/ 0 w 2771775"/>
              <a:gd name="connsiteY0" fmla="*/ 0 h 1648742"/>
              <a:gd name="connsiteX1" fmla="*/ 123825 w 2771775"/>
              <a:gd name="connsiteY1" fmla="*/ 333375 h 1648742"/>
              <a:gd name="connsiteX2" fmla="*/ 352425 w 2771775"/>
              <a:gd name="connsiteY2" fmla="*/ 647700 h 1648742"/>
              <a:gd name="connsiteX3" fmla="*/ 561975 w 2771775"/>
              <a:gd name="connsiteY3" fmla="*/ 933450 h 1648742"/>
              <a:gd name="connsiteX4" fmla="*/ 895350 w 2771775"/>
              <a:gd name="connsiteY4" fmla="*/ 1200150 h 1648742"/>
              <a:gd name="connsiteX5" fmla="*/ 1304925 w 2771775"/>
              <a:gd name="connsiteY5" fmla="*/ 1428750 h 1648742"/>
              <a:gd name="connsiteX6" fmla="*/ 1638300 w 2771775"/>
              <a:gd name="connsiteY6" fmla="*/ 1543050 h 1648742"/>
              <a:gd name="connsiteX7" fmla="*/ 1981200 w 2771775"/>
              <a:gd name="connsiteY7" fmla="*/ 1628775 h 1648742"/>
              <a:gd name="connsiteX8" fmla="*/ 2305050 w 2771775"/>
              <a:gd name="connsiteY8" fmla="*/ 1647825 h 1648742"/>
              <a:gd name="connsiteX9" fmla="*/ 2771775 w 2771775"/>
              <a:gd name="connsiteY9" fmla="*/ 1609725 h 1648742"/>
              <a:gd name="connsiteX0" fmla="*/ 0 w 2305050"/>
              <a:gd name="connsiteY0" fmla="*/ 0 h 1648742"/>
              <a:gd name="connsiteX1" fmla="*/ 123825 w 2305050"/>
              <a:gd name="connsiteY1" fmla="*/ 333375 h 1648742"/>
              <a:gd name="connsiteX2" fmla="*/ 352425 w 2305050"/>
              <a:gd name="connsiteY2" fmla="*/ 647700 h 1648742"/>
              <a:gd name="connsiteX3" fmla="*/ 561975 w 2305050"/>
              <a:gd name="connsiteY3" fmla="*/ 933450 h 1648742"/>
              <a:gd name="connsiteX4" fmla="*/ 895350 w 2305050"/>
              <a:gd name="connsiteY4" fmla="*/ 1200150 h 1648742"/>
              <a:gd name="connsiteX5" fmla="*/ 1304925 w 2305050"/>
              <a:gd name="connsiteY5" fmla="*/ 1428750 h 1648742"/>
              <a:gd name="connsiteX6" fmla="*/ 1638300 w 2305050"/>
              <a:gd name="connsiteY6" fmla="*/ 1543050 h 1648742"/>
              <a:gd name="connsiteX7" fmla="*/ 1981200 w 2305050"/>
              <a:gd name="connsiteY7" fmla="*/ 1628775 h 1648742"/>
              <a:gd name="connsiteX8" fmla="*/ 2305050 w 2305050"/>
              <a:gd name="connsiteY8" fmla="*/ 1647825 h 1648742"/>
              <a:gd name="connsiteX0" fmla="*/ 0 w 2305050"/>
              <a:gd name="connsiteY0" fmla="*/ 0 h 1648742"/>
              <a:gd name="connsiteX1" fmla="*/ 123825 w 2305050"/>
              <a:gd name="connsiteY1" fmla="*/ 333375 h 1648742"/>
              <a:gd name="connsiteX2" fmla="*/ 314325 w 2305050"/>
              <a:gd name="connsiteY2" fmla="*/ 666750 h 1648742"/>
              <a:gd name="connsiteX3" fmla="*/ 561975 w 2305050"/>
              <a:gd name="connsiteY3" fmla="*/ 933450 h 1648742"/>
              <a:gd name="connsiteX4" fmla="*/ 895350 w 2305050"/>
              <a:gd name="connsiteY4" fmla="*/ 1200150 h 1648742"/>
              <a:gd name="connsiteX5" fmla="*/ 1304925 w 2305050"/>
              <a:gd name="connsiteY5" fmla="*/ 1428750 h 1648742"/>
              <a:gd name="connsiteX6" fmla="*/ 1638300 w 2305050"/>
              <a:gd name="connsiteY6" fmla="*/ 1543050 h 1648742"/>
              <a:gd name="connsiteX7" fmla="*/ 1981200 w 2305050"/>
              <a:gd name="connsiteY7" fmla="*/ 1628775 h 1648742"/>
              <a:gd name="connsiteX8" fmla="*/ 2305050 w 2305050"/>
              <a:gd name="connsiteY8" fmla="*/ 1647825 h 1648742"/>
              <a:gd name="connsiteX0" fmla="*/ 0 w 2305050"/>
              <a:gd name="connsiteY0" fmla="*/ 0 h 1663689"/>
              <a:gd name="connsiteX1" fmla="*/ 123825 w 2305050"/>
              <a:gd name="connsiteY1" fmla="*/ 333375 h 1663689"/>
              <a:gd name="connsiteX2" fmla="*/ 314325 w 2305050"/>
              <a:gd name="connsiteY2" fmla="*/ 666750 h 1663689"/>
              <a:gd name="connsiteX3" fmla="*/ 561975 w 2305050"/>
              <a:gd name="connsiteY3" fmla="*/ 933450 h 1663689"/>
              <a:gd name="connsiteX4" fmla="*/ 895350 w 2305050"/>
              <a:gd name="connsiteY4" fmla="*/ 1200150 h 1663689"/>
              <a:gd name="connsiteX5" fmla="*/ 1304925 w 2305050"/>
              <a:gd name="connsiteY5" fmla="*/ 1428750 h 1663689"/>
              <a:gd name="connsiteX6" fmla="*/ 1638300 w 2305050"/>
              <a:gd name="connsiteY6" fmla="*/ 1543050 h 1663689"/>
              <a:gd name="connsiteX7" fmla="*/ 1981200 w 2305050"/>
              <a:gd name="connsiteY7" fmla="*/ 1657350 h 1663689"/>
              <a:gd name="connsiteX8" fmla="*/ 2305050 w 2305050"/>
              <a:gd name="connsiteY8" fmla="*/ 1647825 h 1663689"/>
              <a:gd name="connsiteX0" fmla="*/ 0 w 2314575"/>
              <a:gd name="connsiteY0" fmla="*/ 0 h 1695852"/>
              <a:gd name="connsiteX1" fmla="*/ 123825 w 2314575"/>
              <a:gd name="connsiteY1" fmla="*/ 333375 h 1695852"/>
              <a:gd name="connsiteX2" fmla="*/ 314325 w 2314575"/>
              <a:gd name="connsiteY2" fmla="*/ 666750 h 1695852"/>
              <a:gd name="connsiteX3" fmla="*/ 561975 w 2314575"/>
              <a:gd name="connsiteY3" fmla="*/ 933450 h 1695852"/>
              <a:gd name="connsiteX4" fmla="*/ 895350 w 2314575"/>
              <a:gd name="connsiteY4" fmla="*/ 1200150 h 1695852"/>
              <a:gd name="connsiteX5" fmla="*/ 1304925 w 2314575"/>
              <a:gd name="connsiteY5" fmla="*/ 1428750 h 1695852"/>
              <a:gd name="connsiteX6" fmla="*/ 1638300 w 2314575"/>
              <a:gd name="connsiteY6" fmla="*/ 1543050 h 1695852"/>
              <a:gd name="connsiteX7" fmla="*/ 1981200 w 2314575"/>
              <a:gd name="connsiteY7" fmla="*/ 1657350 h 1695852"/>
              <a:gd name="connsiteX8" fmla="*/ 2314575 w 2314575"/>
              <a:gd name="connsiteY8" fmla="*/ 1695450 h 1695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4575" h="1695852">
                <a:moveTo>
                  <a:pt x="0" y="0"/>
                </a:moveTo>
                <a:cubicBezTo>
                  <a:pt x="34925" y="117475"/>
                  <a:pt x="71438" y="222250"/>
                  <a:pt x="123825" y="333375"/>
                </a:cubicBezTo>
                <a:cubicBezTo>
                  <a:pt x="176212" y="444500"/>
                  <a:pt x="314325" y="666750"/>
                  <a:pt x="314325" y="666750"/>
                </a:cubicBezTo>
                <a:cubicBezTo>
                  <a:pt x="387350" y="766762"/>
                  <a:pt x="465138" y="844550"/>
                  <a:pt x="561975" y="933450"/>
                </a:cubicBezTo>
                <a:cubicBezTo>
                  <a:pt x="658812" y="1022350"/>
                  <a:pt x="771525" y="1117600"/>
                  <a:pt x="895350" y="1200150"/>
                </a:cubicBezTo>
                <a:cubicBezTo>
                  <a:pt x="1019175" y="1282700"/>
                  <a:pt x="1181100" y="1371600"/>
                  <a:pt x="1304925" y="1428750"/>
                </a:cubicBezTo>
                <a:cubicBezTo>
                  <a:pt x="1428750" y="1485900"/>
                  <a:pt x="1525588" y="1504950"/>
                  <a:pt x="1638300" y="1543050"/>
                </a:cubicBezTo>
                <a:cubicBezTo>
                  <a:pt x="1751013" y="1581150"/>
                  <a:pt x="1868488" y="1631950"/>
                  <a:pt x="1981200" y="1657350"/>
                </a:cubicBezTo>
                <a:cubicBezTo>
                  <a:pt x="2093912" y="1682750"/>
                  <a:pt x="2182813" y="1698625"/>
                  <a:pt x="2314575" y="169545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1" name="Přímá spojnice 70"/>
          <p:cNvCxnSpPr/>
          <p:nvPr/>
        </p:nvCxnSpPr>
        <p:spPr>
          <a:xfrm flipH="1">
            <a:off x="35496" y="5495411"/>
            <a:ext cx="383675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H="1" flipV="1">
            <a:off x="35496" y="3726557"/>
            <a:ext cx="873621" cy="9525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380554" y="3905190"/>
            <a:ext cx="0" cy="17499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ovéPole 73"/>
          <p:cNvSpPr txBox="1"/>
          <p:nvPr/>
        </p:nvSpPr>
        <p:spPr>
          <a:xfrm rot="16200000">
            <a:off x="-115817" y="4495432"/>
            <a:ext cx="693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FVC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Přímá spojnice 75"/>
          <p:cNvCxnSpPr/>
          <p:nvPr/>
        </p:nvCxnSpPr>
        <p:spPr>
          <a:xfrm flipH="1">
            <a:off x="35496" y="2430413"/>
            <a:ext cx="383675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 flipH="1" flipV="1">
            <a:off x="35496" y="661559"/>
            <a:ext cx="873621" cy="9525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>
            <a:off x="315634" y="686330"/>
            <a:ext cx="0" cy="150735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ovéPole 78"/>
          <p:cNvSpPr txBox="1"/>
          <p:nvPr/>
        </p:nvSpPr>
        <p:spPr>
          <a:xfrm rot="16200000">
            <a:off x="-151870" y="1128274"/>
            <a:ext cx="629214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FEV</a:t>
            </a:r>
            <a:r>
              <a:rPr lang="cs-CZ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Přímá spojnice 44"/>
          <p:cNvCxnSpPr/>
          <p:nvPr/>
        </p:nvCxnSpPr>
        <p:spPr>
          <a:xfrm>
            <a:off x="1713645" y="1619922"/>
            <a:ext cx="0" cy="1402534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107504" y="664830"/>
            <a:ext cx="1031117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74"/>
          <p:cNvCxnSpPr/>
          <p:nvPr/>
        </p:nvCxnSpPr>
        <p:spPr>
          <a:xfrm>
            <a:off x="691985" y="1619922"/>
            <a:ext cx="1031117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/>
          <p:nvPr/>
        </p:nvCxnSpPr>
        <p:spPr>
          <a:xfrm>
            <a:off x="85798" y="2218082"/>
            <a:ext cx="163730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>
            <a:off x="764454" y="732909"/>
            <a:ext cx="0" cy="850860"/>
          </a:xfrm>
          <a:prstGeom prst="straightConnector1">
            <a:avLst/>
          </a:prstGeom>
          <a:ln w="190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287154" y="908651"/>
            <a:ext cx="629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FEV</a:t>
            </a:r>
            <a:r>
              <a:rPr lang="cs-CZ" sz="1400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400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Přímá spojnice 82"/>
          <p:cNvCxnSpPr/>
          <p:nvPr/>
        </p:nvCxnSpPr>
        <p:spPr>
          <a:xfrm>
            <a:off x="197552" y="3905334"/>
            <a:ext cx="967295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/>
          <p:nvPr/>
        </p:nvCxnSpPr>
        <p:spPr>
          <a:xfrm>
            <a:off x="777753" y="3982991"/>
            <a:ext cx="0" cy="1314792"/>
          </a:xfrm>
          <a:prstGeom prst="straightConnector1">
            <a:avLst/>
          </a:prstGeom>
          <a:ln w="1905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 rot="16200000">
            <a:off x="313755" y="4299228"/>
            <a:ext cx="73546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FVC</a:t>
            </a:r>
            <a:endParaRPr lang="cs-CZ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Přímá spojnice 85"/>
          <p:cNvCxnSpPr/>
          <p:nvPr/>
        </p:nvCxnSpPr>
        <p:spPr>
          <a:xfrm>
            <a:off x="592549" y="5356094"/>
            <a:ext cx="2179251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>
            <a:off x="192190" y="5664637"/>
            <a:ext cx="2636894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5099119"/>
            <a:ext cx="870658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PEF</a:t>
            </a:r>
            <a:r>
              <a:rPr lang="cs-CZ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– vrcholový výdechový průtok; nejvyšší rychlost na vrcholu usilovného výdechu (odpovídá vzduchu v horních </a:t>
            </a:r>
            <a:r>
              <a:rPr lang="cs-CZ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DC)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MEF</a:t>
            </a:r>
            <a:r>
              <a:rPr lang="cs-CZ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– maximální výdechové průtoky (rychlosti) na různých úrovních FVC, kterou je ještě třeba vydechnout (nejčastěji na 75 %, 50 % a 25 % </a:t>
            </a:r>
            <a:r>
              <a:rPr lang="cs-CZ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FVC)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158858" y="1221642"/>
            <a:ext cx="4193220" cy="3616204"/>
            <a:chOff x="683568" y="1484784"/>
            <a:chExt cx="5055471" cy="4804311"/>
          </a:xfrm>
        </p:grpSpPr>
        <p:pic>
          <p:nvPicPr>
            <p:cNvPr id="6" name="Рисунок 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1484784"/>
              <a:ext cx="5055471" cy="479494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475656" y="1547499"/>
              <a:ext cx="720080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 smtClean="0"/>
                <a:t>PEF</a:t>
              </a:r>
              <a:endParaRPr lang="ru-RU" sz="16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51719" y="1907540"/>
              <a:ext cx="1159583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</a:t>
              </a:r>
              <a:r>
                <a:rPr lang="cs-CZ" sz="1600" b="1" dirty="0" smtClean="0"/>
                <a:t>EF</a:t>
              </a:r>
              <a:r>
                <a:rPr lang="cs-CZ" sz="1600" b="1" baseline="-25000" dirty="0" smtClean="0"/>
                <a:t>25%</a:t>
              </a:r>
              <a:endParaRPr lang="ru-RU" sz="1600" b="1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15816" y="2483604"/>
              <a:ext cx="1203638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</a:t>
              </a:r>
              <a:r>
                <a:rPr lang="cs-CZ" sz="1600" b="1" dirty="0" smtClean="0"/>
                <a:t>EF</a:t>
              </a:r>
              <a:r>
                <a:rPr lang="cs-CZ" sz="1600" b="1" baseline="-25000" dirty="0" smtClean="0"/>
                <a:t>50%</a:t>
              </a:r>
              <a:endParaRPr lang="ru-RU" sz="1600" b="1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51920" y="3068959"/>
              <a:ext cx="1095124" cy="54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/>
                <a:t>M</a:t>
              </a:r>
              <a:r>
                <a:rPr lang="cs-CZ" sz="1600" b="1" dirty="0" smtClean="0"/>
                <a:t>EF</a:t>
              </a:r>
              <a:r>
                <a:rPr lang="cs-CZ" sz="1600" b="1" baseline="-25000" dirty="0" smtClean="0"/>
                <a:t>75%</a:t>
              </a:r>
              <a:endParaRPr lang="ru-RU" sz="1600" b="1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67334" y="5840736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TLC</a:t>
              </a:r>
              <a:endParaRPr lang="ru-RU" sz="1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91679" y="5075022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IRV</a:t>
              </a:r>
              <a:endParaRPr lang="ru-RU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39342" y="5077390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Vt</a:t>
              </a:r>
              <a:endParaRPr lang="ru-RU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20726" y="5077390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ERV</a:t>
              </a:r>
              <a:endParaRPr lang="ru-RU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46595" y="5088944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>
                  <a:solidFill>
                    <a:schemeClr val="bg1"/>
                  </a:solidFill>
                </a:rPr>
                <a:t>RV</a:t>
              </a:r>
              <a:endParaRPr lang="ru-RU" sz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20527" y="5333619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IRC</a:t>
              </a:r>
              <a:endParaRPr lang="ru-RU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79302" y="5575026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VC</a:t>
              </a:r>
              <a:endParaRPr lang="ru-RU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27984" y="5333171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FRC</a:t>
              </a:r>
              <a:endParaRPr lang="ru-RU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47044" y="5611718"/>
              <a:ext cx="640570" cy="448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>
                  <a:solidFill>
                    <a:schemeClr val="bg1"/>
                  </a:solidFill>
                </a:rPr>
                <a:t>RV</a:t>
              </a:r>
              <a:endParaRPr lang="ru-RU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" name="Obrázek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0" b="42997"/>
          <a:stretch/>
        </p:blipFill>
        <p:spPr>
          <a:xfrm>
            <a:off x="5753705" y="1506893"/>
            <a:ext cx="1482591" cy="1080437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23371"/>
            <a:ext cx="1047480" cy="1047480"/>
          </a:xfrm>
          <a:prstGeom prst="rect">
            <a:avLst/>
          </a:prstGeom>
        </p:spPr>
      </p:pic>
      <p:sp>
        <p:nvSpPr>
          <p:cNvPr id="23" name="Obdélník 22"/>
          <p:cNvSpPr/>
          <p:nvPr/>
        </p:nvSpPr>
        <p:spPr>
          <a:xfrm>
            <a:off x="369745" y="188640"/>
            <a:ext cx="8715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Rozepsaný výdech vitální kapacity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plic. Křivka průtok – objem. 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8530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76400"/>
            <a:ext cx="7010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9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474</Words>
  <Application>Microsoft Office PowerPoint</Application>
  <PresentationFormat>Předvádění na obrazovce (4:3)</PresentationFormat>
  <Paragraphs>117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Ksenia</dc:creator>
  <cp:lastModifiedBy>Ksenia</cp:lastModifiedBy>
  <cp:revision>38</cp:revision>
  <dcterms:created xsi:type="dcterms:W3CDTF">2015-10-27T05:40:51Z</dcterms:created>
  <dcterms:modified xsi:type="dcterms:W3CDTF">2018-10-26T13:37:26Z</dcterms:modified>
</cp:coreProperties>
</file>