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/>
              <a:t>Kvasinky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Nativní preparát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C:\Users\heroldova\Documents\foto Milada atlas\mykologie\kvasinky nativ c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5715712" cy="428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Kvasinky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144</cp:revision>
  <dcterms:created xsi:type="dcterms:W3CDTF">2016-12-11T08:14:53Z</dcterms:created>
  <dcterms:modified xsi:type="dcterms:W3CDTF">2016-12-28T10:15:41Z</dcterms:modified>
</cp:coreProperties>
</file>