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278" r:id="rId4"/>
    <p:sldId id="318" r:id="rId5"/>
    <p:sldId id="279" r:id="rId6"/>
    <p:sldId id="28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15. 4. 2015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Etiology:</a:t>
            </a:r>
          </a:p>
          <a:p>
            <a:r>
              <a:rPr lang="cs-CZ" dirty="0" smtClean="0"/>
              <a:t> Acid </a:t>
            </a:r>
            <a:r>
              <a:rPr lang="cs-CZ" dirty="0" err="1" smtClean="0"/>
              <a:t>burns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/>
              <a:t>l</a:t>
            </a:r>
            <a:r>
              <a:rPr lang="cs-CZ" dirty="0" err="1" smtClean="0"/>
              <a:t>iquefaction</a:t>
            </a:r>
            <a:r>
              <a:rPr lang="cs-CZ" dirty="0" smtClean="0"/>
              <a:t> </a:t>
            </a:r>
            <a:r>
              <a:rPr lang="cs-CZ" dirty="0" err="1" smtClean="0"/>
              <a:t>necrosis</a:t>
            </a:r>
            <a:r>
              <a:rPr lang="cs-CZ" dirty="0"/>
              <a:t>) and </a:t>
            </a:r>
            <a:r>
              <a:rPr lang="cs-CZ" dirty="0" err="1" smtClean="0"/>
              <a:t>alkali</a:t>
            </a:r>
            <a:r>
              <a:rPr lang="cs-CZ" dirty="0" smtClean="0"/>
              <a:t> </a:t>
            </a:r>
            <a:r>
              <a:rPr lang="cs-CZ" dirty="0" err="1" smtClean="0"/>
              <a:t>burns</a:t>
            </a:r>
            <a:r>
              <a:rPr lang="cs-CZ" dirty="0"/>
              <a:t> </a:t>
            </a:r>
            <a:r>
              <a:rPr lang="cs-CZ" dirty="0" smtClean="0"/>
              <a:t>( </a:t>
            </a:r>
            <a:r>
              <a:rPr lang="cs-CZ" dirty="0" err="1"/>
              <a:t>coagulation</a:t>
            </a:r>
            <a:r>
              <a:rPr lang="cs-CZ" dirty="0"/>
              <a:t> </a:t>
            </a:r>
            <a:r>
              <a:rPr lang="cs-CZ" dirty="0" err="1"/>
              <a:t>necrosis</a:t>
            </a:r>
            <a:r>
              <a:rPr lang="cs-CZ" dirty="0"/>
              <a:t> ) </a:t>
            </a:r>
            <a:endParaRPr lang="cs-CZ" dirty="0" smtClean="0"/>
          </a:p>
          <a:p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/>
              <a:t>manifestations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intensity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necrosis</a:t>
            </a:r>
            <a:r>
              <a:rPr lang="cs-CZ" dirty="0"/>
              <a:t> </a:t>
            </a:r>
            <a:r>
              <a:rPr lang="cs-CZ" dirty="0" smtClean="0"/>
              <a:t> - adnexa – </a:t>
            </a:r>
            <a:r>
              <a:rPr lang="cs-CZ" dirty="0" err="1" smtClean="0"/>
              <a:t>conjunctiva</a:t>
            </a:r>
            <a:r>
              <a:rPr lang="cs-CZ" dirty="0" smtClean="0"/>
              <a:t>- </a:t>
            </a:r>
            <a:r>
              <a:rPr lang="cs-CZ" dirty="0" err="1" smtClean="0"/>
              <a:t>cornea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</a:t>
            </a:r>
            <a:r>
              <a:rPr lang="cs-CZ" dirty="0" err="1"/>
              <a:t>uveal</a:t>
            </a:r>
            <a:r>
              <a:rPr lang="cs-CZ" dirty="0"/>
              <a:t> </a:t>
            </a:r>
            <a:r>
              <a:rPr lang="cs-CZ" dirty="0" err="1"/>
              <a:t>irritation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247455" cy="3657600"/>
          </a:xfrm>
        </p:spPr>
        <p:txBody>
          <a:bodyPr>
            <a:normAutofit/>
          </a:bodyPr>
          <a:lstStyle/>
          <a:p>
            <a:r>
              <a:rPr lang="cs-CZ" dirty="0" err="1"/>
              <a:t>T</a:t>
            </a:r>
            <a:r>
              <a:rPr lang="cs-CZ" dirty="0" err="1" smtClean="0"/>
              <a:t>reatment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/>
              <a:t>aid</a:t>
            </a:r>
            <a:r>
              <a:rPr lang="cs-CZ" dirty="0"/>
              <a:t> (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noxy </a:t>
            </a:r>
            <a:r>
              <a:rPr lang="cs-CZ" dirty="0"/>
              <a:t>, </a:t>
            </a:r>
            <a:r>
              <a:rPr lang="cs-CZ" dirty="0" err="1"/>
              <a:t>intensive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rinses</a:t>
            </a:r>
            <a:r>
              <a:rPr lang="cs-CZ" dirty="0"/>
              <a:t> ) </a:t>
            </a:r>
            <a:r>
              <a:rPr lang="cs-CZ" dirty="0" err="1" smtClean="0"/>
              <a:t>surgical</a:t>
            </a:r>
            <a:r>
              <a:rPr lang="cs-CZ" dirty="0" smtClean="0"/>
              <a:t>  - </a:t>
            </a:r>
            <a:r>
              <a:rPr lang="cs-CZ" dirty="0" err="1" smtClean="0"/>
              <a:t>removal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necrotis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endParaRPr lang="cs-CZ" dirty="0" smtClean="0"/>
          </a:p>
          <a:p>
            <a:r>
              <a:rPr lang="cs-CZ" dirty="0" err="1" smtClean="0"/>
              <a:t>Complications</a:t>
            </a:r>
            <a:r>
              <a:rPr lang="cs-CZ" dirty="0" smtClean="0"/>
              <a:t>:  </a:t>
            </a:r>
            <a:r>
              <a:rPr lang="cs-CZ" dirty="0" err="1" smtClean="0"/>
              <a:t>symblefara</a:t>
            </a:r>
            <a:r>
              <a:rPr lang="cs-CZ" dirty="0" smtClean="0"/>
              <a:t>, </a:t>
            </a:r>
            <a:r>
              <a:rPr lang="cs-CZ" dirty="0" err="1" smtClean="0"/>
              <a:t>leucoma</a:t>
            </a:r>
            <a:r>
              <a:rPr lang="cs-CZ" dirty="0" smtClean="0"/>
              <a:t>,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/>
              <a:t>glaucoma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502920"/>
          </a:xfrm>
        </p:spPr>
        <p:txBody>
          <a:bodyPr/>
          <a:lstStyle/>
          <a:p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502920"/>
          </a:xfrm>
        </p:spPr>
        <p:txBody>
          <a:bodyPr/>
          <a:lstStyle/>
          <a:p>
            <a:r>
              <a:rPr lang="cs-CZ" sz="2400" dirty="0" err="1" smtClean="0"/>
              <a:t>Termic</a:t>
            </a:r>
            <a:r>
              <a:rPr lang="cs-CZ" sz="2400" dirty="0" smtClean="0"/>
              <a:t> </a:t>
            </a:r>
            <a:r>
              <a:rPr lang="cs-CZ" sz="2400" dirty="0" err="1" smtClean="0"/>
              <a:t>injuries</a:t>
            </a:r>
            <a:endParaRPr lang="cs-CZ" sz="2400" dirty="0"/>
          </a:p>
        </p:txBody>
      </p:sp>
      <p:pic>
        <p:nvPicPr>
          <p:cNvPr id="4" name="Picture 10" descr="polep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0" y="4472470"/>
            <a:ext cx="2544124" cy="173884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196752"/>
            <a:ext cx="3384376" cy="2309170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861048"/>
            <a:ext cx="3384376" cy="2350269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376264" cy="15480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37" y="1578908"/>
            <a:ext cx="2520280" cy="1755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376264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Termic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 smtClean="0"/>
              <a:t>tiology</a:t>
            </a:r>
            <a:r>
              <a:rPr lang="cs-CZ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Effect of high temperature (explosion, burning , liquid , steam) IR and UV radiation. 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en-US" dirty="0" err="1" smtClean="0"/>
              <a:t>linical</a:t>
            </a:r>
            <a:r>
              <a:rPr lang="en-US" dirty="0" smtClean="0"/>
              <a:t> </a:t>
            </a:r>
            <a:r>
              <a:rPr lang="en-US" dirty="0"/>
              <a:t>manifestations Depending on the degree of intensity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en-US" dirty="0" smtClean="0"/>
              <a:t>acting </a:t>
            </a:r>
            <a:r>
              <a:rPr lang="en-US" dirty="0" err="1" smtClean="0"/>
              <a:t>noxy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I. - IV. degree burns ( adnexa , conjunctiva , cornea) 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cs-CZ" dirty="0" smtClean="0"/>
          </a:p>
          <a:p>
            <a:r>
              <a:rPr lang="en-US" dirty="0" smtClean="0"/>
              <a:t>First </a:t>
            </a:r>
            <a:r>
              <a:rPr lang="en-US" dirty="0"/>
              <a:t>Aid - cold compresses , </a:t>
            </a:r>
            <a:endParaRPr lang="cs-CZ" dirty="0" smtClean="0"/>
          </a:p>
          <a:p>
            <a:r>
              <a:rPr lang="en-US" dirty="0" smtClean="0"/>
              <a:t>Targeted </a:t>
            </a:r>
            <a:r>
              <a:rPr lang="en-US" dirty="0"/>
              <a:t>therapies - according to the degree of disability medical or surgical (necrosis ) </a:t>
            </a:r>
            <a:r>
              <a:rPr lang="cs-CZ" dirty="0" err="1" smtClean="0"/>
              <a:t>Complications</a:t>
            </a:r>
            <a:r>
              <a:rPr lang="cs-CZ" dirty="0" smtClean="0"/>
              <a:t>:</a:t>
            </a:r>
          </a:p>
          <a:p>
            <a:r>
              <a:rPr lang="en-US" dirty="0" smtClean="0"/>
              <a:t>Scarring </a:t>
            </a:r>
            <a:r>
              <a:rPr lang="en-US" dirty="0"/>
              <a:t>( eyelid and conjunctiva) and vascularization (cornea 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1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865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/>
              <a:t>Complications</a:t>
            </a:r>
            <a:endParaRPr lang="cs-CZ" sz="3600" dirty="0"/>
          </a:p>
        </p:txBody>
      </p:sp>
      <p:pic>
        <p:nvPicPr>
          <p:cNvPr id="4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2514600" cy="2165465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ob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72816"/>
            <a:ext cx="2914650" cy="21859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72816"/>
            <a:ext cx="3008313" cy="2185988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365104"/>
            <a:ext cx="3278321" cy="2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 </a:t>
            </a:r>
            <a:r>
              <a:rPr lang="cs-CZ" sz="4000" dirty="0" err="1" smtClean="0"/>
              <a:t>Tear</a:t>
            </a:r>
            <a:r>
              <a:rPr lang="cs-CZ" sz="4000" dirty="0" smtClean="0"/>
              <a:t> </a:t>
            </a:r>
            <a:r>
              <a:rPr lang="cs-CZ" sz="4000" dirty="0" err="1" smtClean="0"/>
              <a:t>gas</a:t>
            </a:r>
            <a:r>
              <a:rPr lang="cs-CZ" sz="4000" dirty="0" smtClean="0"/>
              <a:t> and </a:t>
            </a:r>
            <a:r>
              <a:rPr lang="cs-CZ" sz="4000" dirty="0" err="1" smtClean="0"/>
              <a:t>electric</a:t>
            </a:r>
            <a:r>
              <a:rPr lang="cs-CZ" sz="4000" dirty="0"/>
              <a:t> </a:t>
            </a:r>
            <a:r>
              <a:rPr lang="cs-CZ" sz="4000" dirty="0" err="1" smtClean="0"/>
              <a:t>injuries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330824" cy="416052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T</a:t>
            </a:r>
            <a:r>
              <a:rPr lang="cs-CZ" dirty="0" err="1" smtClean="0"/>
              <a:t>ear</a:t>
            </a:r>
            <a:r>
              <a:rPr lang="cs-CZ" dirty="0" smtClean="0"/>
              <a:t>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Gases</a:t>
            </a:r>
            <a:r>
              <a:rPr lang="cs-CZ" dirty="0"/>
              <a:t> , </a:t>
            </a:r>
            <a:r>
              <a:rPr lang="cs-CZ" dirty="0" err="1"/>
              <a:t>sprays</a:t>
            </a:r>
            <a:r>
              <a:rPr lang="cs-CZ" dirty="0"/>
              <a:t>, </a:t>
            </a:r>
            <a:r>
              <a:rPr lang="cs-CZ" dirty="0" err="1" smtClean="0"/>
              <a:t>liquids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C</a:t>
            </a:r>
            <a:r>
              <a:rPr lang="cs-CZ" dirty="0" err="1" smtClean="0"/>
              <a:t>linical</a:t>
            </a:r>
            <a:r>
              <a:rPr lang="cs-CZ" dirty="0" smtClean="0"/>
              <a:t> </a:t>
            </a:r>
            <a:r>
              <a:rPr lang="cs-CZ" dirty="0" err="1"/>
              <a:t>manifestations</a:t>
            </a:r>
            <a:r>
              <a:rPr lang="cs-CZ" dirty="0"/>
              <a:t> </a:t>
            </a:r>
            <a:r>
              <a:rPr lang="cs-CZ" dirty="0" err="1"/>
              <a:t>Blepharospasm</a:t>
            </a:r>
            <a:r>
              <a:rPr lang="cs-CZ" dirty="0"/>
              <a:t> , </a:t>
            </a:r>
            <a:r>
              <a:rPr lang="cs-CZ" dirty="0" err="1"/>
              <a:t>epiphora</a:t>
            </a:r>
            <a:r>
              <a:rPr lang="cs-CZ" dirty="0"/>
              <a:t> , </a:t>
            </a:r>
            <a:r>
              <a:rPr lang="cs-CZ" dirty="0" err="1"/>
              <a:t>conjunctivitis</a:t>
            </a:r>
            <a:r>
              <a:rPr lang="cs-CZ" dirty="0"/>
              <a:t> , </a:t>
            </a:r>
            <a:r>
              <a:rPr lang="cs-CZ" dirty="0" err="1"/>
              <a:t>corneal</a:t>
            </a:r>
            <a:r>
              <a:rPr lang="cs-CZ" dirty="0"/>
              <a:t> </a:t>
            </a:r>
            <a:r>
              <a:rPr lang="cs-CZ" dirty="0" err="1"/>
              <a:t>epithelial</a:t>
            </a:r>
            <a:r>
              <a:rPr lang="cs-CZ" dirty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Treatment</a:t>
            </a:r>
            <a:r>
              <a:rPr lang="cs-CZ" dirty="0" smtClean="0"/>
              <a:t>: </a:t>
            </a:r>
            <a:r>
              <a:rPr lang="cs-CZ" dirty="0" err="1" smtClean="0"/>
              <a:t>topic</a:t>
            </a:r>
            <a:r>
              <a:rPr lang="cs-CZ" dirty="0" smtClean="0"/>
              <a:t>  </a:t>
            </a:r>
            <a:r>
              <a:rPr lang="cs-CZ" dirty="0"/>
              <a:t>ATB </a:t>
            </a:r>
            <a:r>
              <a:rPr lang="cs-CZ" dirty="0" smtClean="0"/>
              <a:t> </a:t>
            </a:r>
            <a:r>
              <a:rPr lang="cs-CZ" dirty="0" err="1"/>
              <a:t>epitelizancia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Electricity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combination of thermal changes in the anterior segment of the eye, cataract 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Radiation</a:t>
            </a:r>
            <a:r>
              <a:rPr lang="cs-CZ" dirty="0" smtClean="0"/>
              <a:t> </a:t>
            </a:r>
            <a:r>
              <a:rPr lang="cs-CZ" dirty="0" err="1"/>
              <a:t>damage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000" dirty="0" err="1" smtClean="0"/>
              <a:t>Infrared</a:t>
            </a:r>
            <a:r>
              <a:rPr lang="cs-CZ" sz="2000" dirty="0" smtClean="0"/>
              <a:t> </a:t>
            </a:r>
            <a:r>
              <a:rPr lang="cs-CZ" sz="2000" dirty="0" err="1"/>
              <a:t>radiation</a:t>
            </a:r>
            <a:r>
              <a:rPr lang="cs-CZ" sz="2000" dirty="0"/>
              <a:t> - </a:t>
            </a:r>
            <a:r>
              <a:rPr lang="cs-CZ" sz="2000" dirty="0" err="1"/>
              <a:t>heat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/>
              <a:t>UV </a:t>
            </a:r>
            <a:r>
              <a:rPr lang="cs-CZ" sz="2000" dirty="0" err="1"/>
              <a:t>radiation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electric</a:t>
            </a:r>
            <a:r>
              <a:rPr lang="cs-CZ" sz="2000" dirty="0" smtClean="0"/>
              <a:t> arch, </a:t>
            </a:r>
            <a:r>
              <a:rPr lang="cs-CZ" sz="2000" dirty="0" err="1"/>
              <a:t>germicidal</a:t>
            </a:r>
            <a:r>
              <a:rPr lang="cs-CZ" sz="2000" dirty="0"/>
              <a:t> </a:t>
            </a:r>
            <a:r>
              <a:rPr lang="cs-CZ" sz="2000" dirty="0" err="1"/>
              <a:t>emitters</a:t>
            </a:r>
            <a:r>
              <a:rPr lang="cs-CZ" sz="2000" dirty="0"/>
              <a:t> , </a:t>
            </a:r>
            <a:r>
              <a:rPr lang="cs-CZ" sz="2000" dirty="0" err="1"/>
              <a:t>sunray</a:t>
            </a:r>
            <a:r>
              <a:rPr lang="cs-CZ" sz="2000" dirty="0"/>
              <a:t> , </a:t>
            </a:r>
            <a:r>
              <a:rPr lang="cs-CZ" sz="2000" dirty="0" err="1"/>
              <a:t>stay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alpine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- </a:t>
            </a:r>
            <a:r>
              <a:rPr lang="cs-CZ" sz="2000" dirty="0" err="1"/>
              <a:t>snow</a:t>
            </a:r>
            <a:r>
              <a:rPr lang="cs-CZ" sz="2000" dirty="0"/>
              <a:t> ) - </a:t>
            </a:r>
            <a:r>
              <a:rPr lang="cs-CZ" sz="2000" dirty="0" err="1"/>
              <a:t>Ophthalmia</a:t>
            </a:r>
            <a:r>
              <a:rPr lang="cs-CZ" sz="2000" dirty="0"/>
              <a:t> </a:t>
            </a:r>
            <a:r>
              <a:rPr lang="cs-CZ" sz="2000" dirty="0" smtClean="0"/>
              <a:t>ELECTRICA </a:t>
            </a:r>
            <a:r>
              <a:rPr lang="cs-CZ" sz="2000" dirty="0" err="1"/>
              <a:t>Ophthalmia</a:t>
            </a:r>
            <a:r>
              <a:rPr lang="cs-CZ" sz="2000" dirty="0"/>
              <a:t> </a:t>
            </a:r>
            <a:r>
              <a:rPr lang="cs-CZ" sz="2000" dirty="0" err="1"/>
              <a:t>nivalis</a:t>
            </a:r>
            <a:r>
              <a:rPr lang="cs-CZ" sz="20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err="1"/>
              <a:t>Eyelid</a:t>
            </a:r>
            <a:r>
              <a:rPr lang="cs-CZ" sz="2000" dirty="0"/>
              <a:t> </a:t>
            </a:r>
            <a:r>
              <a:rPr lang="cs-CZ" sz="2000" dirty="0" err="1"/>
              <a:t>erythema</a:t>
            </a:r>
            <a:r>
              <a:rPr lang="cs-CZ" sz="2000" dirty="0"/>
              <a:t> , </a:t>
            </a:r>
            <a:r>
              <a:rPr lang="cs-CZ" sz="2000" dirty="0" err="1"/>
              <a:t>blepharospasm</a:t>
            </a:r>
            <a:r>
              <a:rPr lang="cs-CZ" sz="2000" dirty="0"/>
              <a:t> , </a:t>
            </a:r>
            <a:r>
              <a:rPr lang="cs-CZ" sz="2000" dirty="0" err="1"/>
              <a:t>epiphora</a:t>
            </a:r>
            <a:r>
              <a:rPr lang="cs-CZ" sz="2000" dirty="0"/>
              <a:t> , </a:t>
            </a:r>
            <a:r>
              <a:rPr lang="cs-CZ" sz="2000" dirty="0" err="1" smtClean="0"/>
              <a:t>forein</a:t>
            </a:r>
            <a:r>
              <a:rPr lang="cs-CZ" sz="2000" dirty="0" smtClean="0"/>
              <a:t> body </a:t>
            </a:r>
            <a:r>
              <a:rPr lang="cs-CZ" sz="2000" dirty="0" err="1" smtClean="0"/>
              <a:t>sensation</a:t>
            </a:r>
            <a:r>
              <a:rPr lang="cs-CZ" sz="2000" dirty="0" smtClean="0"/>
              <a:t>, </a:t>
            </a:r>
            <a:r>
              <a:rPr lang="cs-CZ" sz="2000" dirty="0" err="1" smtClean="0"/>
              <a:t>pain</a:t>
            </a:r>
            <a:r>
              <a:rPr lang="cs-CZ" sz="2000" dirty="0" smtClean="0"/>
              <a:t> </a:t>
            </a:r>
            <a:r>
              <a:rPr lang="cs-CZ" sz="2000" dirty="0"/>
              <a:t>, </a:t>
            </a:r>
            <a:r>
              <a:rPr lang="cs-CZ" sz="2000" dirty="0" err="1"/>
              <a:t>corneal</a:t>
            </a:r>
            <a:r>
              <a:rPr lang="cs-CZ" sz="2000" dirty="0"/>
              <a:t> </a:t>
            </a:r>
            <a:r>
              <a:rPr lang="cs-CZ" sz="2000" dirty="0" err="1"/>
              <a:t>epithelial</a:t>
            </a:r>
            <a:r>
              <a:rPr lang="cs-CZ" sz="2000" dirty="0"/>
              <a:t> </a:t>
            </a:r>
            <a:r>
              <a:rPr lang="cs-CZ" sz="2000" dirty="0" err="1"/>
              <a:t>defects</a:t>
            </a:r>
            <a:r>
              <a:rPr lang="cs-CZ" sz="2000" dirty="0"/>
              <a:t> ( </a:t>
            </a:r>
            <a:r>
              <a:rPr lang="cs-CZ" sz="2000" dirty="0" err="1" smtClean="0"/>
              <a:t>mikroerosions</a:t>
            </a:r>
            <a:r>
              <a:rPr lang="cs-CZ" sz="2000" dirty="0" smtClean="0"/>
              <a:t> </a:t>
            </a:r>
            <a:r>
              <a:rPr lang="cs-CZ" sz="2000" dirty="0"/>
              <a:t>)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err="1"/>
              <a:t>Treatment</a:t>
            </a:r>
            <a:r>
              <a:rPr lang="cs-CZ" sz="2000" dirty="0"/>
              <a:t> - </a:t>
            </a:r>
            <a:r>
              <a:rPr lang="cs-CZ" sz="2000" dirty="0" err="1"/>
              <a:t>short</a:t>
            </a:r>
            <a:r>
              <a:rPr lang="cs-CZ" sz="2000" dirty="0"/>
              <a:t> term </a:t>
            </a:r>
            <a:r>
              <a:rPr lang="cs-CZ" sz="2000" dirty="0" err="1"/>
              <a:t>local</a:t>
            </a:r>
            <a:r>
              <a:rPr lang="cs-CZ" sz="2000" dirty="0"/>
              <a:t> </a:t>
            </a:r>
            <a:r>
              <a:rPr lang="cs-CZ" sz="2000" dirty="0" err="1"/>
              <a:t>anesthetics</a:t>
            </a:r>
            <a:r>
              <a:rPr lang="cs-CZ" sz="2000" dirty="0"/>
              <a:t> , </a:t>
            </a:r>
            <a:r>
              <a:rPr lang="cs-CZ" sz="2000" dirty="0" err="1"/>
              <a:t>antibiotics</a:t>
            </a:r>
            <a:r>
              <a:rPr lang="cs-CZ" sz="2000" dirty="0"/>
              <a:t> , </a:t>
            </a:r>
            <a:r>
              <a:rPr lang="cs-CZ" sz="2000" dirty="0" err="1"/>
              <a:t>epitelizancia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Ionizing </a:t>
            </a:r>
            <a:r>
              <a:rPr lang="en-US" sz="2000" dirty="0"/>
              <a:t>radiation - secondary damage to the eye during irradiation within the Cancer Therapy . </a:t>
            </a:r>
            <a:endParaRPr lang="cs-CZ" sz="2000" dirty="0" smtClean="0"/>
          </a:p>
          <a:p>
            <a:r>
              <a:rPr lang="en-US" sz="2000" dirty="0" smtClean="0"/>
              <a:t>Like </a:t>
            </a:r>
            <a:r>
              <a:rPr lang="en-US" sz="2000" dirty="0"/>
              <a:t>symptoms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electric </a:t>
            </a:r>
            <a:r>
              <a:rPr lang="en-US" sz="2000" dirty="0" err="1" smtClean="0"/>
              <a:t>ophthalmia</a:t>
            </a:r>
            <a:endParaRPr lang="cs-CZ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/>
              <a:t>Cataractogenic</a:t>
            </a:r>
            <a:r>
              <a:rPr lang="en-US" sz="2000" dirty="0"/>
              <a:t> effect - </a:t>
            </a:r>
            <a:r>
              <a:rPr lang="en-US" sz="2000" dirty="0" smtClean="0"/>
              <a:t> </a:t>
            </a:r>
            <a:r>
              <a:rPr lang="en-US" sz="2000" dirty="0"/>
              <a:t>local therapy of orbital tumors (doses above 30 </a:t>
            </a:r>
            <a:r>
              <a:rPr lang="en-US" sz="2000" dirty="0" err="1"/>
              <a:t>Gy</a:t>
            </a:r>
            <a:r>
              <a:rPr lang="en-US" sz="2000" dirty="0"/>
              <a:t> ) . </a:t>
            </a:r>
            <a:endParaRPr lang="cs-CZ" sz="2000" dirty="0" smtClean="0"/>
          </a:p>
          <a:p>
            <a:r>
              <a:rPr lang="en-US" sz="2000" dirty="0" smtClean="0"/>
              <a:t>Damage </a:t>
            </a:r>
            <a:r>
              <a:rPr lang="en-US" sz="2000" dirty="0"/>
              <a:t>laser radiation - depending on the energy, wavelength and focusing </a:t>
            </a:r>
            <a:r>
              <a:rPr lang="cs-CZ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damage to the retina ( scarring ) . </a:t>
            </a:r>
            <a:endParaRPr lang="cs-CZ" sz="2000" dirty="0" smtClean="0"/>
          </a:p>
          <a:p>
            <a:r>
              <a:rPr lang="en-US" sz="2000" dirty="0" smtClean="0"/>
              <a:t>Damage </a:t>
            </a:r>
            <a:r>
              <a:rPr lang="en-US" sz="2000" dirty="0"/>
              <a:t>to sunlight - solar retinopathy ( eclipse of the sun) - damage to the macula 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43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1193</TotalTime>
  <Words>337</Words>
  <Application>Microsoft Office PowerPoint</Application>
  <PresentationFormat>Předvádění na obrazovce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Deluxe</vt:lpstr>
      <vt:lpstr> Chemical injuries </vt:lpstr>
      <vt:lpstr>Prezentace aplikace PowerPoint</vt:lpstr>
      <vt:lpstr>Termic injuries</vt:lpstr>
      <vt:lpstr>Complications</vt:lpstr>
      <vt:lpstr> Tear gas and electric injuries</vt:lpstr>
      <vt:lpstr>Radiation damage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matuskovav</cp:lastModifiedBy>
  <cp:revision>80</cp:revision>
  <dcterms:created xsi:type="dcterms:W3CDTF">2015-01-26T17:10:25Z</dcterms:created>
  <dcterms:modified xsi:type="dcterms:W3CDTF">2015-04-15T19:23:53Z</dcterms:modified>
</cp:coreProperties>
</file>