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7" r:id="rId4"/>
    <p:sldId id="260" r:id="rId5"/>
    <p:sldId id="268" r:id="rId6"/>
    <p:sldId id="267" r:id="rId7"/>
    <p:sldId id="259" r:id="rId8"/>
    <p:sldId id="261" r:id="rId9"/>
    <p:sldId id="262" r:id="rId10"/>
    <p:sldId id="263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000" autoAdjust="0"/>
  </p:normalViewPr>
  <p:slideViewPr>
    <p:cSldViewPr snapToGrid="0">
      <p:cViewPr varScale="1">
        <p:scale>
          <a:sx n="92" d="100"/>
          <a:sy n="92" d="100"/>
        </p:scale>
        <p:origin x="12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FA44F-C7F4-422C-B51B-9651330CB959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1EE67-1026-4664-B6E2-8A8C190F3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02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EE67-1026-4664-B6E2-8A8C190F366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23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Vemte</a:t>
            </a:r>
            <a:r>
              <a:rPr lang="cs-CZ" dirty="0" smtClean="0"/>
              <a:t> si papír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1EE67-1026-4664-B6E2-8A8C190F366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64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223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853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9" y="718714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9" y="718714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2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0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05" y="6048047"/>
            <a:ext cx="1153692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6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07" y="2019301"/>
            <a:ext cx="5474056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66" y="2434289"/>
            <a:ext cx="9582328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6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702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5729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11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594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1695076"/>
            <a:ext cx="5218412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78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2" y="1692004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2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1" y="4414270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7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692004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2" y="1692004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770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692152"/>
            <a:ext cx="5218412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59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1" y="692150"/>
            <a:ext cx="107532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9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1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BA62834A-EC33-4CD7-9158-6160EAE56C3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413161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B3808-B59E-4FA1-8F7F-B42CA9AE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02" y="2856404"/>
            <a:ext cx="11361600" cy="1171580"/>
          </a:xfrm>
        </p:spPr>
        <p:txBody>
          <a:bodyPr/>
          <a:lstStyle/>
          <a:p>
            <a:r>
              <a:rPr lang="cs-CZ" dirty="0"/>
              <a:t>Bezvědomí a </a:t>
            </a:r>
            <a:r>
              <a:rPr lang="cs-CZ" dirty="0" smtClean="0"/>
              <a:t>úvod do základní neodkladné resuscitace – Laická KPR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91DA3B-B16D-44B8-9F2C-35D2801033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2061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title"/>
          </p:nvPr>
        </p:nvSpPr>
        <p:spPr>
          <a:xfrm>
            <a:off x="567190" y="424170"/>
            <a:ext cx="8229600" cy="1066800"/>
          </a:xfrm>
        </p:spPr>
        <p:txBody>
          <a:bodyPr/>
          <a:lstStyle/>
          <a:p>
            <a:pPr eaLnBrk="1" hangingPunct="1"/>
            <a:r>
              <a:rPr lang="cs-CZ" dirty="0" err="1" smtClean="0"/>
              <a:t>Heimlichův</a:t>
            </a:r>
            <a:r>
              <a:rPr lang="cs-CZ" dirty="0" smtClean="0"/>
              <a:t> manévr</a:t>
            </a:r>
          </a:p>
        </p:txBody>
      </p:sp>
      <p:sp>
        <p:nvSpPr>
          <p:cNvPr id="4" name="Obdélník 3"/>
          <p:cNvSpPr/>
          <p:nvPr/>
        </p:nvSpPr>
        <p:spPr>
          <a:xfrm>
            <a:off x="413239" y="6033032"/>
            <a:ext cx="912641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sz="1400" dirty="0"/>
              <a:t> Pokud použijete HM, nutno zapsat vždy do dokumentace/předat ZZS </a:t>
            </a:r>
            <a:r>
              <a:rPr lang="cs-CZ" sz="1400" dirty="0" smtClean="0"/>
              <a:t>– nutno </a:t>
            </a:r>
            <a:r>
              <a:rPr lang="cs-CZ" sz="1400" dirty="0"/>
              <a:t>provést USG břicha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106" y="1626577"/>
            <a:ext cx="3114990" cy="408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51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729" y="649676"/>
            <a:ext cx="8568952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/>
              <a:t>Automatické externí defibrilátory - AED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4237" y="2135124"/>
            <a:ext cx="6090901" cy="3843872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3399"/>
                </a:solidFill>
              </a:rPr>
              <a:t>Dostupné na exponovaných místech –letiště, nádraží, obchodní centra apod.</a:t>
            </a:r>
          </a:p>
          <a:p>
            <a:pPr eaLnBrk="1" hangingPunct="1">
              <a:buFont typeface="Wingdings" pitchFamily="2" charset="2"/>
              <a:buChar char="Ø"/>
            </a:pPr>
            <a:endParaRPr lang="cs-CZ" dirty="0" smtClean="0">
              <a:solidFill>
                <a:srgbClr val="003399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cs-CZ" dirty="0" smtClean="0">
                <a:solidFill>
                  <a:srgbClr val="003399"/>
                </a:solidFill>
              </a:rPr>
              <a:t>Výhoda pro všechny zachránce.</a:t>
            </a:r>
          </a:p>
          <a:p>
            <a:pPr marL="72000" indent="0" eaLnBrk="1" hangingPunct="1">
              <a:buNone/>
            </a:pPr>
            <a:endParaRPr lang="cs-CZ" dirty="0" smtClean="0">
              <a:solidFill>
                <a:srgbClr val="003399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3399"/>
                </a:solidFill>
              </a:rPr>
              <a:t>Pokud je dostupný, vhodné ho použít.</a:t>
            </a:r>
          </a:p>
        </p:txBody>
      </p:sp>
      <p:pic>
        <p:nvPicPr>
          <p:cNvPr id="77828" name="Picture 7" descr="A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629" y="2979084"/>
            <a:ext cx="2664296" cy="249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10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nekudova.NCONZO\Documents\SV\Podklady pro přednášky\Snímek 181Krakowská katedrá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764704"/>
            <a:ext cx="4050485" cy="539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340768"/>
            <a:ext cx="5433120" cy="34838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9728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cs-CZ" sz="2800" dirty="0">
                <a:solidFill>
                  <a:srgbClr val="003399"/>
                </a:solidFill>
                <a:latin typeface="+mn-lt"/>
              </a:rPr>
              <a:t>Dosažitelnost do 90 sekund chůze od místa  se značením AED.</a:t>
            </a:r>
          </a:p>
        </p:txBody>
      </p:sp>
      <p:pic>
        <p:nvPicPr>
          <p:cNvPr id="4" name="Picture 7" descr="A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612" y="3241237"/>
            <a:ext cx="2664296" cy="2497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156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54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1E2B0-3751-4552-8BC6-2F3D9071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uhnout před sanitkou?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D578D3-A00A-4C4C-BB1E-F04C61339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24" y="1357895"/>
            <a:ext cx="10753201" cy="4139998"/>
          </a:xfrm>
        </p:spPr>
        <p:txBody>
          <a:bodyPr/>
          <a:lstStyle/>
          <a:p>
            <a:r>
              <a:rPr lang="cs-CZ" dirty="0"/>
              <a:t>Pravidlo natažené ruky.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588" y="2130302"/>
            <a:ext cx="7058025" cy="416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993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343C5-62D7-4692-888E-988BED35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Těhotná za volantem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867F1E-D48C-4334-9B1C-569894903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jim říct</a:t>
            </a:r>
            <a:r>
              <a:rPr lang="cs-CZ" dirty="0" smtClean="0"/>
              <a:t>?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159" y="1541584"/>
            <a:ext cx="4362450" cy="3124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015" y="3103684"/>
            <a:ext cx="22098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23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Poslech nahrávek dispečinku</a:t>
            </a:r>
            <a:endParaRPr lang="cs-CZ" dirty="0"/>
          </a:p>
        </p:txBody>
      </p:sp>
      <p:pic>
        <p:nvPicPr>
          <p:cNvPr id="4" name="01-Lenko-dejchej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4638" y="1858963"/>
            <a:ext cx="609600" cy="609600"/>
          </a:xfrm>
        </p:spPr>
      </p:pic>
      <p:pic>
        <p:nvPicPr>
          <p:cNvPr id="5" name="02-Sestry-u-D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9646" y="3331797"/>
            <a:ext cx="609600" cy="609600"/>
          </a:xfrm>
          <a:prstGeom prst="rect">
            <a:avLst/>
          </a:prstGeom>
        </p:spPr>
      </p:pic>
      <p:pic>
        <p:nvPicPr>
          <p:cNvPr id="6" name="03-Popalene-mimink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4516" y="4498243"/>
            <a:ext cx="609600" cy="609600"/>
          </a:xfrm>
          <a:prstGeom prst="rect">
            <a:avLst/>
          </a:prstGeom>
        </p:spPr>
      </p:pic>
      <p:pic>
        <p:nvPicPr>
          <p:cNvPr id="7" name="04-Infarkt-myokardu-oznamen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54150" y="1720118"/>
            <a:ext cx="609600" cy="609600"/>
          </a:xfrm>
          <a:prstGeom prst="rect">
            <a:avLst/>
          </a:prstGeom>
        </p:spPr>
      </p:pic>
      <p:pic>
        <p:nvPicPr>
          <p:cNvPr id="8" name="05-Infarkt-myokardu-resuscitac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54150" y="3211663"/>
            <a:ext cx="609600" cy="6096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368184" y="3451931"/>
            <a:ext cx="20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Autonehoda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368184" y="4738511"/>
            <a:ext cx="179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Dítě - popálenina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373418" y="1964646"/>
            <a:ext cx="12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Bezvědomí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096000" y="2660601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TANR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4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2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8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Nějaké dotazy k probranému tématu a samotným nahrávkám?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08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Bezvědomí</a:t>
            </a:r>
            <a:endParaRPr lang="cs-CZ" dirty="0"/>
          </a:p>
        </p:txBody>
      </p:sp>
      <p:pic>
        <p:nvPicPr>
          <p:cNvPr id="4" name="Picture 5" descr="Jazy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6792" y="1961359"/>
            <a:ext cx="3867912" cy="289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34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869" y="390859"/>
            <a:ext cx="10515600" cy="1022473"/>
          </a:xfrm>
        </p:spPr>
        <p:txBody>
          <a:bodyPr/>
          <a:lstStyle/>
          <a:p>
            <a:r>
              <a:rPr lang="cs-CZ" dirty="0" smtClean="0"/>
              <a:t>Bezvědomí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146" y="1509102"/>
            <a:ext cx="10515600" cy="482136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Základní definice </a:t>
            </a:r>
          </a:p>
          <a:p>
            <a:endParaRPr lang="cs-CZ" dirty="0"/>
          </a:p>
          <a:p>
            <a:r>
              <a:rPr lang="cs-CZ" dirty="0" smtClean="0"/>
              <a:t>Jak přistoupit k pacientovi</a:t>
            </a:r>
          </a:p>
          <a:p>
            <a:endParaRPr lang="cs-CZ" dirty="0"/>
          </a:p>
          <a:p>
            <a:r>
              <a:rPr lang="cs-CZ" dirty="0" smtClean="0"/>
              <a:t>Otočení v jedné osobě</a:t>
            </a:r>
          </a:p>
          <a:p>
            <a:endParaRPr lang="cs-CZ" dirty="0"/>
          </a:p>
          <a:p>
            <a:r>
              <a:rPr lang="cs-CZ" dirty="0" smtClean="0"/>
              <a:t>Vyšetření dechu – kdy volat o pomoc?</a:t>
            </a:r>
          </a:p>
          <a:p>
            <a:endParaRPr lang="cs-CZ" dirty="0"/>
          </a:p>
          <a:p>
            <a:r>
              <a:rPr lang="cs-CZ" dirty="0" smtClean="0"/>
              <a:t>Kdy zahajovat KPR a </a:t>
            </a:r>
            <a:r>
              <a:rPr lang="cs-CZ" dirty="0" err="1" smtClean="0"/>
              <a:t>kvolat</a:t>
            </a:r>
            <a:r>
              <a:rPr lang="cs-CZ" dirty="0" smtClean="0"/>
              <a:t> o pomoc</a:t>
            </a:r>
          </a:p>
          <a:p>
            <a:endParaRPr lang="cs-CZ" dirty="0"/>
          </a:p>
          <a:p>
            <a:r>
              <a:rPr lang="cs-CZ" dirty="0" smtClean="0"/>
              <a:t>+ využití AED</a:t>
            </a:r>
          </a:p>
        </p:txBody>
      </p:sp>
    </p:spTree>
    <p:extLst>
      <p:ext uri="{BB962C8B-B14F-4D97-AF65-F5344CB8AC3E}">
        <p14:creationId xmlns:p14="http://schemas.microsoft.com/office/powerpoint/2010/main" val="114022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Dušení cizím tělesem - asfyxie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455" y="2170843"/>
            <a:ext cx="5126709" cy="35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4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err="1" smtClean="0"/>
              <a:t>Gordonův</a:t>
            </a:r>
            <a:r>
              <a:rPr lang="cs-CZ" dirty="0" smtClean="0"/>
              <a:t> úder a </a:t>
            </a:r>
            <a:r>
              <a:rPr lang="cs-CZ" dirty="0" err="1" smtClean="0"/>
              <a:t>Heimlichův</a:t>
            </a:r>
            <a:r>
              <a:rPr lang="cs-CZ" dirty="0" smtClean="0"/>
              <a:t> manévr</a:t>
            </a:r>
          </a:p>
        </p:txBody>
      </p:sp>
      <p:pic>
        <p:nvPicPr>
          <p:cNvPr id="289797" name="Picture 5" descr="Gordonův úder u většího dítě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18103" y="2217391"/>
            <a:ext cx="2712720" cy="2615184"/>
          </a:xfrm>
          <a:ln>
            <a:solidFill>
              <a:schemeClr val="tx2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661" y="1679047"/>
            <a:ext cx="626723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prezentace-med-cz-4-3</Template>
  <TotalTime>99</TotalTime>
  <Words>149</Words>
  <Application>Microsoft Office PowerPoint</Application>
  <PresentationFormat>Širokoúhlá obrazovka</PresentationFormat>
  <Paragraphs>38</Paragraphs>
  <Slides>13</Slides>
  <Notes>2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Wingdings</vt:lpstr>
      <vt:lpstr>Prezentace_MU_CZ</vt:lpstr>
      <vt:lpstr>Bezvědomí a úvod do základní neodkladné resuscitace – Laická KPR</vt:lpstr>
      <vt:lpstr>Kam uhnout před sanitkou?</vt:lpstr>
      <vt:lpstr>Těhotná za volantem</vt:lpstr>
      <vt:lpstr>Poslech nahrávek dispečinku</vt:lpstr>
      <vt:lpstr>Prezentace aplikace PowerPoint</vt:lpstr>
      <vt:lpstr>Bezvědomí</vt:lpstr>
      <vt:lpstr>Bezvědomí</vt:lpstr>
      <vt:lpstr>Dušení cizím tělesem - asfyxie</vt:lpstr>
      <vt:lpstr>Gordonův úder a Heimlichův manévr</vt:lpstr>
      <vt:lpstr>Heimlichův manévr</vt:lpstr>
      <vt:lpstr>Automatické externí defibrilátory - AED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Bezvědomí a základní neodkladní resuscitace</dc:title>
  <dc:creator>Michal Pospíšil</dc:creator>
  <cp:lastModifiedBy>Michal Pospíšil</cp:lastModifiedBy>
  <cp:revision>9</cp:revision>
  <dcterms:created xsi:type="dcterms:W3CDTF">2019-09-19T16:29:17Z</dcterms:created>
  <dcterms:modified xsi:type="dcterms:W3CDTF">2019-09-26T06:44:09Z</dcterms:modified>
</cp:coreProperties>
</file>