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95" r:id="rId3"/>
    <p:sldId id="296" r:id="rId4"/>
    <p:sldId id="278" r:id="rId5"/>
    <p:sldId id="280" r:id="rId6"/>
    <p:sldId id="281" r:id="rId7"/>
    <p:sldId id="297" r:id="rId8"/>
    <p:sldId id="298" r:id="rId9"/>
    <p:sldId id="299" r:id="rId10"/>
    <p:sldId id="300" r:id="rId11"/>
    <p:sldId id="301" r:id="rId12"/>
    <p:sldId id="282" r:id="rId13"/>
    <p:sldId id="283" r:id="rId14"/>
    <p:sldId id="285" r:id="rId15"/>
    <p:sldId id="287" r:id="rId16"/>
    <p:sldId id="289" r:id="rId17"/>
    <p:sldId id="290" r:id="rId18"/>
    <p:sldId id="286" r:id="rId19"/>
    <p:sldId id="302" r:id="rId20"/>
    <p:sldId id="288" r:id="rId21"/>
    <p:sldId id="284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– organizace kurzu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Výjezd sanitky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1, popsat, o co jde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2, sociologický koncept 1: byrokracie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3, sociologický koncept 2: soc. a kult. Kapitál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odlišný soc. původ pacientů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obtížnost jednání se zdravotníky</a:t>
            </a:r>
          </a:p>
          <a:p>
            <a:pPr>
              <a:buFontTx/>
              <a:buChar char="-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Popsat koncept (sociologicky)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Aplikovat na zdravotnický problém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56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Výjezd sanitky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1, popsat, o co jde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2, sociologický koncept 1: byrokracie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3, sociologický koncept 2: soc. a kult. kapitál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4, závěr, shrnutí</a:t>
            </a:r>
          </a:p>
        </p:txBody>
      </p:sp>
    </p:spTree>
    <p:extLst>
      <p:ext uri="{BB962C8B-B14F-4D97-AF65-F5344CB8AC3E}">
        <p14:creationId xmlns:p14="http://schemas.microsoft.com/office/powerpoint/2010/main" val="324928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budeme dělat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1. 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vypadá česká společnost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Kolik dětí mají české ženy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dlouho budeme žít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Kolik je svobodných mužů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věk prvního sňatku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2. Sociologické kapitály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si s pacientem nerozumíme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Různá výchova, prostředí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přistupují k léčbě více a méně vzdělaní pacienti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někdo léčbu nechápe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3. Sociální konstrukce reality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se hraje doktor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říká, co je nemoc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Kde se bere ideál ženské (a mužské) krásy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Princ na bílém koni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4. Byrokracie a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koho poslouchá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Kde se bere autorita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může za koncentrační tábory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funguje byrokratická organizace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versus karta pacienta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5. Pracovní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Nerovnosti, třídní rozdělení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Odlišnosti podle vzdělání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Prekarizace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6. Sociologie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Koho si jednou vezmeme a proč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Patří do rodiny i služka a zahradník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Kam zmizeli otcové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7. 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Muži vs. ženy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Tradiční a nové role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Diskriminace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Výchova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Rozbíjení tradiční rodiny</a:t>
            </a:r>
          </a:p>
        </p:txBody>
      </p:sp>
    </p:spTree>
    <p:extLst>
      <p:ext uri="{BB962C8B-B14F-4D97-AF65-F5344CB8AC3E}">
        <p14:creationId xmlns:p14="http://schemas.microsoft.com/office/powerpoint/2010/main" val="12385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Podmínky absolvování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Zápočet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Ke každému probíranému tématu zpracovat krátkou (cca 5-10 řádků) reflexi „jak se daná sociologická teorie projevuje v mé zdravotnické praxi“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Odevzdání papírově kdykoliv průběžně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Možno vynechat libovolné 2 týdny, povinně tedy 7 témat</a:t>
            </a:r>
          </a:p>
        </p:txBody>
      </p:sp>
    </p:spTree>
    <p:extLst>
      <p:ext uri="{BB962C8B-B14F-4D97-AF65-F5344CB8AC3E}">
        <p14:creationId xmlns:p14="http://schemas.microsoft.com/office/powerpoint/2010/main" val="7139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8. Sociologie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Společenské aspekty medicíny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Zdravý člověk je jen špatně vyšetřený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Riziko místo nemoci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 k organizaci kurzu?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získat zápočet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získat kolokvium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budeme dělat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Podmínky absolvování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trike="dbl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Zápočet</a:t>
            </a:r>
          </a:p>
          <a:p>
            <a:r>
              <a:rPr lang="cs-CZ" strike="dbl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Ke každému probíranému tématu zpracovat krátkou (cca 5-10 řádků) reflexi „jak se daná sociologická teorie projevuje v mé zdravotnické praxi“</a:t>
            </a:r>
          </a:p>
          <a:p>
            <a:r>
              <a:rPr lang="cs-CZ" strike="dbl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Odevzdání papírově kdykoliv průběžně</a:t>
            </a:r>
          </a:p>
          <a:p>
            <a:r>
              <a:rPr lang="cs-CZ" strike="dbl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Možno vynechat libovolné 2 týdny, povinně tedy 7 témat</a:t>
            </a:r>
          </a:p>
        </p:txBody>
      </p:sp>
    </p:spTree>
    <p:extLst>
      <p:ext uri="{BB962C8B-B14F-4D97-AF65-F5344CB8AC3E}">
        <p14:creationId xmlns:p14="http://schemas.microsoft.com/office/powerpoint/2010/main" val="386313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Podmínky absolvování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Zápočet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Aktivní účast na obou cvičeních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Písemná reflexe cvičení odevzdaná na další přednášce (1/2 – 1 A4, stačí ručně)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Odevzdání podkladu ke kolokviu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Podmínky absolvování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Kolokvium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Vybraný zdravotnický problém reflektovaný alespoň dvěma sociologickými koncepty probíranými v kurzu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Podmínky absolvování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Kolokvium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A, Akademický text v rozsahu 2 700-3 600 znaků.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nebo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B, Akademický poster ve formátu A3 nebo A2.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Diskuze nad tématem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Výjezd sanitky</a:t>
            </a:r>
          </a:p>
        </p:txBody>
      </p:sp>
    </p:spTree>
    <p:extLst>
      <p:ext uri="{BB962C8B-B14F-4D97-AF65-F5344CB8AC3E}">
        <p14:creationId xmlns:p14="http://schemas.microsoft.com/office/powerpoint/2010/main" val="222732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Výjezd sanitky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1, popsat, o co jde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takový výjezd vypadá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se ho účastní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ho vyvolává / zahajuje / ukončuje</a:t>
            </a:r>
          </a:p>
        </p:txBody>
      </p:sp>
    </p:spTree>
    <p:extLst>
      <p:ext uri="{BB962C8B-B14F-4D97-AF65-F5344CB8AC3E}">
        <p14:creationId xmlns:p14="http://schemas.microsoft.com/office/powerpoint/2010/main" val="340477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Výjezd sanitky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1, popsat, o co jde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2, sociologický koncept 1: byrokracie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jasná hierarchie členů týmu</a:t>
            </a:r>
          </a:p>
          <a:p>
            <a:pPr>
              <a:buFontTx/>
              <a:buChar char="-"/>
            </a:pP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guidelines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pro zásah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protokolární předání pacienta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Popsat koncept (sociologicky)</a:t>
            </a:r>
          </a:p>
          <a:p>
            <a:pPr>
              <a:buFontTx/>
              <a:buChar char="-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Aplikovat na zdravotnický problém</a:t>
            </a:r>
          </a:p>
        </p:txBody>
      </p:sp>
    </p:spTree>
    <p:extLst>
      <p:ext uri="{BB962C8B-B14F-4D97-AF65-F5344CB8AC3E}">
        <p14:creationId xmlns:p14="http://schemas.microsoft.com/office/powerpoint/2010/main" val="312827865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504</Words>
  <Application>Microsoft Office PowerPoint</Application>
  <PresentationFormat>Předvádění na obrazovce (4:3)</PresentationFormat>
  <Paragraphs>116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Podmínky absolvování kurzu</vt:lpstr>
      <vt:lpstr>Podmínky absolvování kurzu</vt:lpstr>
      <vt:lpstr>Podmínky absolvování kurzu</vt:lpstr>
      <vt:lpstr>Podmínky absolvování kurzu</vt:lpstr>
      <vt:lpstr>Podmínky absolvování kurzu</vt:lpstr>
      <vt:lpstr>Příklad</vt:lpstr>
      <vt:lpstr>Příklad</vt:lpstr>
      <vt:lpstr>Příklad</vt:lpstr>
      <vt:lpstr>Příklad</vt:lpstr>
      <vt:lpstr>Příklad</vt:lpstr>
      <vt:lpstr>Co budeme dělat</vt:lpstr>
      <vt:lpstr>1. Demografie</vt:lpstr>
      <vt:lpstr>2. Sociologické kapitály</vt:lpstr>
      <vt:lpstr>3. Sociální konstrukce reality</vt:lpstr>
      <vt:lpstr>4. Byrokracie a autorita</vt:lpstr>
      <vt:lpstr>5. Pracovní trh</vt:lpstr>
      <vt:lpstr>6. Sociologie rodiny</vt:lpstr>
      <vt:lpstr>7. Gender</vt:lpstr>
      <vt:lpstr>8. Sociologie medicíny</vt:lpstr>
      <vt:lpstr>Otázky k organizaci kurzu?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189</cp:revision>
  <dcterms:created xsi:type="dcterms:W3CDTF">2006-09-04T06:54:07Z</dcterms:created>
  <dcterms:modified xsi:type="dcterms:W3CDTF">2019-10-21T19:37:22Z</dcterms:modified>
</cp:coreProperties>
</file>