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6"/>
  </p:notesMasterIdLst>
  <p:sldIdLst>
    <p:sldId id="492" r:id="rId2"/>
    <p:sldId id="493" r:id="rId3"/>
    <p:sldId id="494" r:id="rId4"/>
    <p:sldId id="495" r:id="rId5"/>
    <p:sldId id="496" r:id="rId6"/>
    <p:sldId id="497" r:id="rId7"/>
    <p:sldId id="498" r:id="rId8"/>
    <p:sldId id="499" r:id="rId9"/>
    <p:sldId id="500" r:id="rId10"/>
    <p:sldId id="501" r:id="rId11"/>
    <p:sldId id="502" r:id="rId12"/>
    <p:sldId id="503" r:id="rId13"/>
    <p:sldId id="504" r:id="rId14"/>
    <p:sldId id="505" r:id="rId15"/>
    <p:sldId id="506" r:id="rId16"/>
    <p:sldId id="507" r:id="rId17"/>
    <p:sldId id="508" r:id="rId18"/>
    <p:sldId id="509" r:id="rId19"/>
    <p:sldId id="510" r:id="rId20"/>
    <p:sldId id="511" r:id="rId21"/>
    <p:sldId id="512" r:id="rId22"/>
    <p:sldId id="513" r:id="rId23"/>
    <p:sldId id="514" r:id="rId24"/>
    <p:sldId id="515" r:id="rId25"/>
    <p:sldId id="516" r:id="rId26"/>
    <p:sldId id="338" r:id="rId27"/>
    <p:sldId id="336" r:id="rId28"/>
    <p:sldId id="345" r:id="rId29"/>
    <p:sldId id="347" r:id="rId30"/>
    <p:sldId id="348" r:id="rId31"/>
    <p:sldId id="355" r:id="rId32"/>
    <p:sldId id="349" r:id="rId33"/>
    <p:sldId id="351" r:id="rId34"/>
    <p:sldId id="352" r:id="rId35"/>
    <p:sldId id="353" r:id="rId36"/>
    <p:sldId id="354" r:id="rId37"/>
    <p:sldId id="357" r:id="rId38"/>
    <p:sldId id="358" r:id="rId39"/>
    <p:sldId id="359" r:id="rId40"/>
    <p:sldId id="360" r:id="rId41"/>
    <p:sldId id="361" r:id="rId42"/>
    <p:sldId id="362" r:id="rId43"/>
    <p:sldId id="363" r:id="rId44"/>
    <p:sldId id="364" r:id="rId45"/>
    <p:sldId id="365" r:id="rId46"/>
    <p:sldId id="366" r:id="rId47"/>
    <p:sldId id="367" r:id="rId48"/>
    <p:sldId id="368" r:id="rId49"/>
    <p:sldId id="342" r:id="rId50"/>
    <p:sldId id="340" r:id="rId51"/>
    <p:sldId id="339" r:id="rId52"/>
    <p:sldId id="343" r:id="rId53"/>
    <p:sldId id="344" r:id="rId54"/>
    <p:sldId id="419" r:id="rId5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diagrams/_rels/data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_rels/drawing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BAB6FFB-41B3-4B16-AB17-1085F28BEDC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482E65B3-9DAE-46AF-85CF-776312202E3B}">
      <dgm:prSet/>
      <dgm:spPr/>
      <dgm:t>
        <a:bodyPr/>
        <a:lstStyle/>
        <a:p>
          <a:pPr rtl="0"/>
          <a:r>
            <a:rPr lang="cs-CZ" b="0"/>
            <a:t>Soubor informací vztahujících se k pacientovi, o němž je vedena</a:t>
          </a:r>
          <a:endParaRPr lang="cs-CZ"/>
        </a:p>
      </dgm:t>
    </dgm:pt>
    <dgm:pt modelId="{9EE4D37F-B722-45CE-B490-EE5D6A2CD39E}" type="parTrans" cxnId="{7FEEDFA8-745F-4F55-97C0-787299AA5ACE}">
      <dgm:prSet/>
      <dgm:spPr/>
      <dgm:t>
        <a:bodyPr/>
        <a:lstStyle/>
        <a:p>
          <a:endParaRPr lang="cs-CZ"/>
        </a:p>
      </dgm:t>
    </dgm:pt>
    <dgm:pt modelId="{4F71F12C-1D3D-4075-B754-5413623DDF5A}" type="sibTrans" cxnId="{7FEEDFA8-745F-4F55-97C0-787299AA5ACE}">
      <dgm:prSet/>
      <dgm:spPr/>
      <dgm:t>
        <a:bodyPr/>
        <a:lstStyle/>
        <a:p>
          <a:endParaRPr lang="cs-CZ"/>
        </a:p>
      </dgm:t>
    </dgm:pt>
    <dgm:pt modelId="{81E4E9D1-FF4A-4147-B8EA-DC6341AC09B6}">
      <dgm:prSet/>
      <dgm:spPr/>
      <dgm:t>
        <a:bodyPr/>
        <a:lstStyle/>
        <a:p>
          <a:pPr rtl="0"/>
          <a:r>
            <a:rPr lang="cs-CZ" b="0"/>
            <a:t>Povinnost vedení zdravotnické dokumentace</a:t>
          </a:r>
          <a:endParaRPr lang="cs-CZ"/>
        </a:p>
      </dgm:t>
    </dgm:pt>
    <dgm:pt modelId="{88980172-962C-4799-8D52-83EDDA50F527}" type="parTrans" cxnId="{380BA13F-BAFB-4C47-98A8-45DB11D8857E}">
      <dgm:prSet/>
      <dgm:spPr/>
      <dgm:t>
        <a:bodyPr/>
        <a:lstStyle/>
        <a:p>
          <a:endParaRPr lang="cs-CZ"/>
        </a:p>
      </dgm:t>
    </dgm:pt>
    <dgm:pt modelId="{4A61414A-7811-4844-806B-66E058C03883}" type="sibTrans" cxnId="{380BA13F-BAFB-4C47-98A8-45DB11D8857E}">
      <dgm:prSet/>
      <dgm:spPr/>
      <dgm:t>
        <a:bodyPr/>
        <a:lstStyle/>
        <a:p>
          <a:endParaRPr lang="cs-CZ"/>
        </a:p>
      </dgm:t>
    </dgm:pt>
    <dgm:pt modelId="{C016396F-A0D9-4029-BA61-33FC2F4A7DCD}">
      <dgm:prSet/>
      <dgm:spPr/>
      <dgm:t>
        <a:bodyPr/>
        <a:lstStyle/>
        <a:p>
          <a:pPr rtl="0"/>
          <a:r>
            <a:rPr lang="cs-CZ" b="0"/>
            <a:t>Výjimky z vedení ZD</a:t>
          </a:r>
          <a:endParaRPr lang="cs-CZ"/>
        </a:p>
      </dgm:t>
    </dgm:pt>
    <dgm:pt modelId="{8A48BDB9-BD3C-4716-8587-F8A983B31676}" type="parTrans" cxnId="{C4B47871-C424-47A4-AF88-A2A48DE9638E}">
      <dgm:prSet/>
      <dgm:spPr/>
      <dgm:t>
        <a:bodyPr/>
        <a:lstStyle/>
        <a:p>
          <a:endParaRPr lang="cs-CZ"/>
        </a:p>
      </dgm:t>
    </dgm:pt>
    <dgm:pt modelId="{6C3C8B0E-8729-45A5-A033-AB7A087AADB4}" type="sibTrans" cxnId="{C4B47871-C424-47A4-AF88-A2A48DE9638E}">
      <dgm:prSet/>
      <dgm:spPr/>
      <dgm:t>
        <a:bodyPr/>
        <a:lstStyle/>
        <a:p>
          <a:endParaRPr lang="cs-CZ"/>
        </a:p>
      </dgm:t>
    </dgm:pt>
    <dgm:pt modelId="{669298F4-871B-4EA8-BBCD-31E58760D2BD}">
      <dgm:prSet/>
      <dgm:spPr/>
      <dgm:t>
        <a:bodyPr/>
        <a:lstStyle/>
        <a:p>
          <a:pPr algn="just" rtl="0"/>
          <a:r>
            <a:rPr lang="cs-CZ" b="0" i="1" dirty="0"/>
            <a:t>Při poskytování zdravotních výkonů v rámci preventivní péče mimo zdravotnické zařízení není poskytovatel povinen vést zdravotnickou dokumentaci.</a:t>
          </a:r>
          <a:endParaRPr lang="cs-CZ" dirty="0"/>
        </a:p>
      </dgm:t>
    </dgm:pt>
    <dgm:pt modelId="{B96F08E9-8ECA-407D-A3AD-3571ACA3FD17}" type="parTrans" cxnId="{B8142805-9004-452D-8250-7E0E091C34AD}">
      <dgm:prSet/>
      <dgm:spPr/>
      <dgm:t>
        <a:bodyPr/>
        <a:lstStyle/>
        <a:p>
          <a:endParaRPr lang="cs-CZ"/>
        </a:p>
      </dgm:t>
    </dgm:pt>
    <dgm:pt modelId="{3FD48F6C-9AFE-4D7E-B54D-A3FF1D54153C}" type="sibTrans" cxnId="{B8142805-9004-452D-8250-7E0E091C34AD}">
      <dgm:prSet/>
      <dgm:spPr/>
      <dgm:t>
        <a:bodyPr/>
        <a:lstStyle/>
        <a:p>
          <a:endParaRPr lang="cs-CZ"/>
        </a:p>
      </dgm:t>
    </dgm:pt>
    <dgm:pt modelId="{0997ED49-DF35-4543-87E6-F783D7FF0993}">
      <dgm:prSet/>
      <dgm:spPr/>
      <dgm:t>
        <a:bodyPr/>
        <a:lstStyle/>
        <a:p>
          <a:pPr algn="just" rtl="0"/>
          <a:r>
            <a:rPr lang="cs-CZ" b="0" i="1" dirty="0"/>
            <a:t>Mimo zdravotnické zařízení mohou být poskytovány zdravotní výkony v rámci preventivní péče zaměřené na předcházení onemocnění a jeho včasné rozpoznání, a to na základě povolení uděleného krajským úřadem.</a:t>
          </a:r>
          <a:endParaRPr lang="cs-CZ" dirty="0"/>
        </a:p>
      </dgm:t>
    </dgm:pt>
    <dgm:pt modelId="{08C41429-D7FF-4A9F-B6CA-2B978D7B9FE1}" type="parTrans" cxnId="{93184916-332A-476A-8925-A38378D07892}">
      <dgm:prSet/>
      <dgm:spPr/>
      <dgm:t>
        <a:bodyPr/>
        <a:lstStyle/>
        <a:p>
          <a:endParaRPr lang="cs-CZ"/>
        </a:p>
      </dgm:t>
    </dgm:pt>
    <dgm:pt modelId="{BC45A1B5-B3AD-42D3-8E91-2359B20E59E8}" type="sibTrans" cxnId="{93184916-332A-476A-8925-A38378D07892}">
      <dgm:prSet/>
      <dgm:spPr/>
      <dgm:t>
        <a:bodyPr/>
        <a:lstStyle/>
        <a:p>
          <a:endParaRPr lang="cs-CZ"/>
        </a:p>
      </dgm:t>
    </dgm:pt>
    <dgm:pt modelId="{97478D9E-FFDC-4DD2-BACD-1EEAF5596083}" type="pres">
      <dgm:prSet presAssocID="{FBAB6FFB-41B3-4B16-AB17-1085F28BEDCE}" presName="linear" presStyleCnt="0">
        <dgm:presLayoutVars>
          <dgm:animLvl val="lvl"/>
          <dgm:resizeHandles val="exact"/>
        </dgm:presLayoutVars>
      </dgm:prSet>
      <dgm:spPr/>
    </dgm:pt>
    <dgm:pt modelId="{E8C5CE31-767A-4B14-BC60-E92226CDB1E1}" type="pres">
      <dgm:prSet presAssocID="{482E65B3-9DAE-46AF-85CF-776312202E3B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D42790C8-3E9E-4540-800B-4C53FAA15907}" type="pres">
      <dgm:prSet presAssocID="{4F71F12C-1D3D-4075-B754-5413623DDF5A}" presName="spacer" presStyleCnt="0"/>
      <dgm:spPr/>
    </dgm:pt>
    <dgm:pt modelId="{555CFDB4-82AE-44B8-86D1-B9D50BC8AEA7}" type="pres">
      <dgm:prSet presAssocID="{81E4E9D1-FF4A-4147-B8EA-DC6341AC09B6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ED228E32-26BD-49B2-A475-7B2A393AF877}" type="pres">
      <dgm:prSet presAssocID="{4A61414A-7811-4844-806B-66E058C03883}" presName="spacer" presStyleCnt="0"/>
      <dgm:spPr/>
    </dgm:pt>
    <dgm:pt modelId="{955F4E12-BD86-438D-A2FC-F94F6C60B5A6}" type="pres">
      <dgm:prSet presAssocID="{C016396F-A0D9-4029-BA61-33FC2F4A7DCD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ADDCB1C4-32E8-4791-83BC-C28E336591AD}" type="pres">
      <dgm:prSet presAssocID="{C016396F-A0D9-4029-BA61-33FC2F4A7DCD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B8142805-9004-452D-8250-7E0E091C34AD}" srcId="{C016396F-A0D9-4029-BA61-33FC2F4A7DCD}" destId="{669298F4-871B-4EA8-BBCD-31E58760D2BD}" srcOrd="0" destOrd="0" parTransId="{B96F08E9-8ECA-407D-A3AD-3571ACA3FD17}" sibTransId="{3FD48F6C-9AFE-4D7E-B54D-A3FF1D54153C}"/>
    <dgm:cxn modelId="{EB7F3508-E005-40EC-9B02-A4E4BAB20D04}" type="presOf" srcId="{482E65B3-9DAE-46AF-85CF-776312202E3B}" destId="{E8C5CE31-767A-4B14-BC60-E92226CDB1E1}" srcOrd="0" destOrd="0" presId="urn:microsoft.com/office/officeart/2005/8/layout/vList2"/>
    <dgm:cxn modelId="{93184916-332A-476A-8925-A38378D07892}" srcId="{C016396F-A0D9-4029-BA61-33FC2F4A7DCD}" destId="{0997ED49-DF35-4543-87E6-F783D7FF0993}" srcOrd="1" destOrd="0" parTransId="{08C41429-D7FF-4A9F-B6CA-2B978D7B9FE1}" sibTransId="{BC45A1B5-B3AD-42D3-8E91-2359B20E59E8}"/>
    <dgm:cxn modelId="{84D3621F-9F21-4866-A17B-FB9DE18958A4}" type="presOf" srcId="{0997ED49-DF35-4543-87E6-F783D7FF0993}" destId="{ADDCB1C4-32E8-4791-83BC-C28E336591AD}" srcOrd="0" destOrd="1" presId="urn:microsoft.com/office/officeart/2005/8/layout/vList2"/>
    <dgm:cxn modelId="{4D5C4228-4D26-4E29-920D-B1235146D9BF}" type="presOf" srcId="{81E4E9D1-FF4A-4147-B8EA-DC6341AC09B6}" destId="{555CFDB4-82AE-44B8-86D1-B9D50BC8AEA7}" srcOrd="0" destOrd="0" presId="urn:microsoft.com/office/officeart/2005/8/layout/vList2"/>
    <dgm:cxn modelId="{380BA13F-BAFB-4C47-98A8-45DB11D8857E}" srcId="{FBAB6FFB-41B3-4B16-AB17-1085F28BEDCE}" destId="{81E4E9D1-FF4A-4147-B8EA-DC6341AC09B6}" srcOrd="1" destOrd="0" parTransId="{88980172-962C-4799-8D52-83EDDA50F527}" sibTransId="{4A61414A-7811-4844-806B-66E058C03883}"/>
    <dgm:cxn modelId="{C4B47871-C424-47A4-AF88-A2A48DE9638E}" srcId="{FBAB6FFB-41B3-4B16-AB17-1085F28BEDCE}" destId="{C016396F-A0D9-4029-BA61-33FC2F4A7DCD}" srcOrd="2" destOrd="0" parTransId="{8A48BDB9-BD3C-4716-8587-F8A983B31676}" sibTransId="{6C3C8B0E-8729-45A5-A033-AB7A087AADB4}"/>
    <dgm:cxn modelId="{7FEEDFA8-745F-4F55-97C0-787299AA5ACE}" srcId="{FBAB6FFB-41B3-4B16-AB17-1085F28BEDCE}" destId="{482E65B3-9DAE-46AF-85CF-776312202E3B}" srcOrd="0" destOrd="0" parTransId="{9EE4D37F-B722-45CE-B490-EE5D6A2CD39E}" sibTransId="{4F71F12C-1D3D-4075-B754-5413623DDF5A}"/>
    <dgm:cxn modelId="{707719AC-E02C-422E-86D8-32069DC2029D}" type="presOf" srcId="{FBAB6FFB-41B3-4B16-AB17-1085F28BEDCE}" destId="{97478D9E-FFDC-4DD2-BACD-1EEAF5596083}" srcOrd="0" destOrd="0" presId="urn:microsoft.com/office/officeart/2005/8/layout/vList2"/>
    <dgm:cxn modelId="{ADD2D2B6-185F-4681-AE72-F13454E67175}" type="presOf" srcId="{669298F4-871B-4EA8-BBCD-31E58760D2BD}" destId="{ADDCB1C4-32E8-4791-83BC-C28E336591AD}" srcOrd="0" destOrd="0" presId="urn:microsoft.com/office/officeart/2005/8/layout/vList2"/>
    <dgm:cxn modelId="{B9F93FF6-523F-44FE-AF3D-805502191E23}" type="presOf" srcId="{C016396F-A0D9-4029-BA61-33FC2F4A7DCD}" destId="{955F4E12-BD86-438D-A2FC-F94F6C60B5A6}" srcOrd="0" destOrd="0" presId="urn:microsoft.com/office/officeart/2005/8/layout/vList2"/>
    <dgm:cxn modelId="{105D9320-3DCB-42B1-B15E-474471B6C3C1}" type="presParOf" srcId="{97478D9E-FFDC-4DD2-BACD-1EEAF5596083}" destId="{E8C5CE31-767A-4B14-BC60-E92226CDB1E1}" srcOrd="0" destOrd="0" presId="urn:microsoft.com/office/officeart/2005/8/layout/vList2"/>
    <dgm:cxn modelId="{5A571BCF-2F8B-47EA-BFD3-A84D1A806639}" type="presParOf" srcId="{97478D9E-FFDC-4DD2-BACD-1EEAF5596083}" destId="{D42790C8-3E9E-4540-800B-4C53FAA15907}" srcOrd="1" destOrd="0" presId="urn:microsoft.com/office/officeart/2005/8/layout/vList2"/>
    <dgm:cxn modelId="{A19CD493-FBEA-42B7-B784-32675E1044CF}" type="presParOf" srcId="{97478D9E-FFDC-4DD2-BACD-1EEAF5596083}" destId="{555CFDB4-82AE-44B8-86D1-B9D50BC8AEA7}" srcOrd="2" destOrd="0" presId="urn:microsoft.com/office/officeart/2005/8/layout/vList2"/>
    <dgm:cxn modelId="{89BCD495-F6B4-4BFC-B919-621BD3E176BD}" type="presParOf" srcId="{97478D9E-FFDC-4DD2-BACD-1EEAF5596083}" destId="{ED228E32-26BD-49B2-A475-7B2A393AF877}" srcOrd="3" destOrd="0" presId="urn:microsoft.com/office/officeart/2005/8/layout/vList2"/>
    <dgm:cxn modelId="{9C1920F1-D754-476F-B786-CB1A82347629}" type="presParOf" srcId="{97478D9E-FFDC-4DD2-BACD-1EEAF5596083}" destId="{955F4E12-BD86-438D-A2FC-F94F6C60B5A6}" srcOrd="4" destOrd="0" presId="urn:microsoft.com/office/officeart/2005/8/layout/vList2"/>
    <dgm:cxn modelId="{B5012A55-D7B5-4E0F-A1D9-64AB37520CB1}" type="presParOf" srcId="{97478D9E-FFDC-4DD2-BACD-1EEAF5596083}" destId="{ADDCB1C4-32E8-4791-83BC-C28E336591AD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37839784-5E46-44D0-A2C1-FE37DBE70EA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B02FA46A-28E6-4EE8-B509-8A06B9A6F3F9}">
      <dgm:prSet/>
      <dgm:spPr/>
      <dgm:t>
        <a:bodyPr/>
        <a:lstStyle/>
        <a:p>
          <a:pPr rtl="0"/>
          <a:r>
            <a:rPr lang="cs-CZ" b="0" i="1"/>
            <a:t>Příslušný správní orgán může pozastavit nebo odejmout oprávnění </a:t>
          </a:r>
          <a:br>
            <a:rPr lang="cs-CZ" b="0" i="1"/>
          </a:br>
          <a:r>
            <a:rPr lang="cs-CZ" b="0" i="1"/>
            <a:t>k poskytování ZS </a:t>
          </a:r>
          <a:endParaRPr lang="cs-CZ"/>
        </a:p>
      </dgm:t>
    </dgm:pt>
    <dgm:pt modelId="{924F7B44-D5D2-4931-B8AD-A932235F2FA2}" type="parTrans" cxnId="{FD5420AF-FF57-4F2C-ABA6-CEE73C537DEE}">
      <dgm:prSet/>
      <dgm:spPr/>
      <dgm:t>
        <a:bodyPr/>
        <a:lstStyle/>
        <a:p>
          <a:endParaRPr lang="cs-CZ"/>
        </a:p>
      </dgm:t>
    </dgm:pt>
    <dgm:pt modelId="{F146208B-4F66-4F16-81D6-02E13D0C2005}" type="sibTrans" cxnId="{FD5420AF-FF57-4F2C-ABA6-CEE73C537DEE}">
      <dgm:prSet/>
      <dgm:spPr/>
      <dgm:t>
        <a:bodyPr/>
        <a:lstStyle/>
        <a:p>
          <a:endParaRPr lang="cs-CZ"/>
        </a:p>
      </dgm:t>
    </dgm:pt>
    <dgm:pt modelId="{DEA87EF6-3CA7-45EA-AF44-10F4F17CDE1F}">
      <dgm:prSet/>
      <dgm:spPr/>
      <dgm:t>
        <a:bodyPr/>
        <a:lstStyle/>
        <a:p>
          <a:pPr rtl="0"/>
          <a:r>
            <a:rPr lang="cs-CZ" b="0" i="1"/>
            <a:t>Poskytovatel nevede ZD</a:t>
          </a:r>
          <a:endParaRPr lang="cs-CZ"/>
        </a:p>
      </dgm:t>
    </dgm:pt>
    <dgm:pt modelId="{03254E25-3047-42DF-A1C9-54C76B28969F}" type="parTrans" cxnId="{80CEEF0A-74E6-4E60-866C-D41EB7329190}">
      <dgm:prSet/>
      <dgm:spPr/>
      <dgm:t>
        <a:bodyPr/>
        <a:lstStyle/>
        <a:p>
          <a:endParaRPr lang="cs-CZ"/>
        </a:p>
      </dgm:t>
    </dgm:pt>
    <dgm:pt modelId="{E4F17251-E177-4C5B-8C5A-8701015ED9BD}" type="sibTrans" cxnId="{80CEEF0A-74E6-4E60-866C-D41EB7329190}">
      <dgm:prSet/>
      <dgm:spPr/>
      <dgm:t>
        <a:bodyPr/>
        <a:lstStyle/>
        <a:p>
          <a:endParaRPr lang="cs-CZ"/>
        </a:p>
      </dgm:t>
    </dgm:pt>
    <dgm:pt modelId="{17305CCB-D82E-47F0-A32B-B6F44626F6AE}">
      <dgm:prSet/>
      <dgm:spPr/>
      <dgm:t>
        <a:bodyPr/>
        <a:lstStyle/>
        <a:p>
          <a:pPr rtl="0"/>
          <a:r>
            <a:rPr lang="cs-CZ" b="0" i="1"/>
            <a:t>Poskytovatel vede ZD v rozporu s právními předpisy </a:t>
          </a:r>
          <a:endParaRPr lang="cs-CZ"/>
        </a:p>
      </dgm:t>
    </dgm:pt>
    <dgm:pt modelId="{4BC0236A-9E14-4201-9F12-2C2FFFED7EF7}" type="parTrans" cxnId="{3D00B2B5-D6BF-46F4-8125-1D97DFD67F86}">
      <dgm:prSet/>
      <dgm:spPr/>
      <dgm:t>
        <a:bodyPr/>
        <a:lstStyle/>
        <a:p>
          <a:endParaRPr lang="cs-CZ"/>
        </a:p>
      </dgm:t>
    </dgm:pt>
    <dgm:pt modelId="{229EF23B-8D56-4496-9194-A59AC457DE16}" type="sibTrans" cxnId="{3D00B2B5-D6BF-46F4-8125-1D97DFD67F86}">
      <dgm:prSet/>
      <dgm:spPr/>
      <dgm:t>
        <a:bodyPr/>
        <a:lstStyle/>
        <a:p>
          <a:endParaRPr lang="cs-CZ"/>
        </a:p>
      </dgm:t>
    </dgm:pt>
    <dgm:pt modelId="{5119527D-E02D-4656-BDBD-D5FD22B6EA3B}">
      <dgm:prSet/>
      <dgm:spPr/>
      <dgm:t>
        <a:bodyPr/>
        <a:lstStyle/>
        <a:p>
          <a:pPr rtl="0"/>
          <a:r>
            <a:rPr lang="cs-CZ" b="0" i="1"/>
            <a:t>Občanský zákoník</a:t>
          </a:r>
          <a:endParaRPr lang="cs-CZ"/>
        </a:p>
      </dgm:t>
    </dgm:pt>
    <dgm:pt modelId="{6B890E47-9295-485C-99DD-C3786FFE5950}" type="parTrans" cxnId="{FD6A4DE5-F11D-4723-A48D-236A3F4FEF64}">
      <dgm:prSet/>
      <dgm:spPr/>
      <dgm:t>
        <a:bodyPr/>
        <a:lstStyle/>
        <a:p>
          <a:endParaRPr lang="cs-CZ"/>
        </a:p>
      </dgm:t>
    </dgm:pt>
    <dgm:pt modelId="{BEC3BB80-8739-4FB1-92CB-BAB5D55C4D2D}" type="sibTrans" cxnId="{FD6A4DE5-F11D-4723-A48D-236A3F4FEF64}">
      <dgm:prSet/>
      <dgm:spPr/>
      <dgm:t>
        <a:bodyPr/>
        <a:lstStyle/>
        <a:p>
          <a:endParaRPr lang="cs-CZ"/>
        </a:p>
      </dgm:t>
    </dgm:pt>
    <dgm:pt modelId="{B4F0A8A5-967F-4EA2-90FB-7764047CFF71}">
      <dgm:prSet/>
      <dgm:spPr/>
      <dgm:t>
        <a:bodyPr/>
        <a:lstStyle/>
        <a:p>
          <a:pPr rtl="0"/>
          <a:r>
            <a:rPr lang="cs-CZ" b="0" i="1"/>
            <a:t>Náhrada škody a nemajetkové újmy</a:t>
          </a:r>
          <a:endParaRPr lang="cs-CZ"/>
        </a:p>
      </dgm:t>
    </dgm:pt>
    <dgm:pt modelId="{3A9BC2B2-1FC3-43B2-94B1-68343E695E48}" type="parTrans" cxnId="{A8470CA6-E6B8-4AAB-BF17-C990CFC25C39}">
      <dgm:prSet/>
      <dgm:spPr/>
      <dgm:t>
        <a:bodyPr/>
        <a:lstStyle/>
        <a:p>
          <a:endParaRPr lang="cs-CZ"/>
        </a:p>
      </dgm:t>
    </dgm:pt>
    <dgm:pt modelId="{3D7295AB-DC90-48CB-9789-12DC9534D9BD}" type="sibTrans" cxnId="{A8470CA6-E6B8-4AAB-BF17-C990CFC25C39}">
      <dgm:prSet/>
      <dgm:spPr/>
      <dgm:t>
        <a:bodyPr/>
        <a:lstStyle/>
        <a:p>
          <a:endParaRPr lang="cs-CZ"/>
        </a:p>
      </dgm:t>
    </dgm:pt>
    <dgm:pt modelId="{7FC3DBD1-F56B-4D73-A44F-C592905FDDD5}">
      <dgm:prSet/>
      <dgm:spPr/>
      <dgm:t>
        <a:bodyPr/>
        <a:lstStyle/>
        <a:p>
          <a:pPr rtl="0"/>
          <a:r>
            <a:rPr lang="cs-CZ" b="0" i="1"/>
            <a:t>Soud může rozhodnout o obrácení důkazního břemena ohledně prokazování </a:t>
          </a:r>
          <a:br>
            <a:rPr lang="cs-CZ" b="0" i="1"/>
          </a:br>
          <a:r>
            <a:rPr lang="cs-CZ" b="0" i="1"/>
            <a:t>(ne)splnění některého z předpokladů odpovědnosti za újmu (nález IV.ÚS 14/17)</a:t>
          </a:r>
          <a:endParaRPr lang="cs-CZ"/>
        </a:p>
      </dgm:t>
    </dgm:pt>
    <dgm:pt modelId="{D9D8891C-4428-4068-8D3A-631C5945E7F3}" type="parTrans" cxnId="{207289CC-7F9D-489F-B93F-2471EE78451A}">
      <dgm:prSet/>
      <dgm:spPr/>
      <dgm:t>
        <a:bodyPr/>
        <a:lstStyle/>
        <a:p>
          <a:endParaRPr lang="cs-CZ"/>
        </a:p>
      </dgm:t>
    </dgm:pt>
    <dgm:pt modelId="{D5DF8B11-4201-40FB-8D3A-0080FF3BB0BD}" type="sibTrans" cxnId="{207289CC-7F9D-489F-B93F-2471EE78451A}">
      <dgm:prSet/>
      <dgm:spPr/>
      <dgm:t>
        <a:bodyPr/>
        <a:lstStyle/>
        <a:p>
          <a:endParaRPr lang="cs-CZ"/>
        </a:p>
      </dgm:t>
    </dgm:pt>
    <dgm:pt modelId="{869B6988-94D5-426D-B9CC-D4DCD0E49D07}">
      <dgm:prSet/>
      <dgm:spPr/>
      <dgm:t>
        <a:bodyPr/>
        <a:lstStyle/>
        <a:p>
          <a:pPr rtl="0"/>
          <a:r>
            <a:rPr lang="cs-CZ" b="0" i="1"/>
            <a:t>Trestní zákoník</a:t>
          </a:r>
          <a:endParaRPr lang="cs-CZ"/>
        </a:p>
      </dgm:t>
    </dgm:pt>
    <dgm:pt modelId="{5AA687B4-3089-4FB6-B1DB-BA2C81B8A0F1}" type="parTrans" cxnId="{9486C78B-F13D-4F2D-8957-07308023F682}">
      <dgm:prSet/>
      <dgm:spPr/>
      <dgm:t>
        <a:bodyPr/>
        <a:lstStyle/>
        <a:p>
          <a:endParaRPr lang="cs-CZ"/>
        </a:p>
      </dgm:t>
    </dgm:pt>
    <dgm:pt modelId="{0B2BA0BD-4F77-4D04-BEF6-23665658E733}" type="sibTrans" cxnId="{9486C78B-F13D-4F2D-8957-07308023F682}">
      <dgm:prSet/>
      <dgm:spPr/>
      <dgm:t>
        <a:bodyPr/>
        <a:lstStyle/>
        <a:p>
          <a:endParaRPr lang="cs-CZ"/>
        </a:p>
      </dgm:t>
    </dgm:pt>
    <dgm:pt modelId="{0A33B8E2-3011-4028-8247-77AB250F24F8}">
      <dgm:prSet/>
      <dgm:spPr/>
      <dgm:t>
        <a:bodyPr/>
        <a:lstStyle/>
        <a:p>
          <a:pPr rtl="0"/>
          <a:r>
            <a:rPr lang="cs-CZ" b="0" i="1"/>
            <a:t>Neoprávněné nakládání s osobními údaji</a:t>
          </a:r>
          <a:endParaRPr lang="cs-CZ"/>
        </a:p>
      </dgm:t>
    </dgm:pt>
    <dgm:pt modelId="{822C5E73-7898-491E-91F0-3C95D25D44CF}" type="parTrans" cxnId="{64F7C9ED-66A0-493F-BA93-8C2B22398BEC}">
      <dgm:prSet/>
      <dgm:spPr/>
      <dgm:t>
        <a:bodyPr/>
        <a:lstStyle/>
        <a:p>
          <a:endParaRPr lang="cs-CZ"/>
        </a:p>
      </dgm:t>
    </dgm:pt>
    <dgm:pt modelId="{891D270C-0376-4479-8A4C-BA64125E2951}" type="sibTrans" cxnId="{64F7C9ED-66A0-493F-BA93-8C2B22398BEC}">
      <dgm:prSet/>
      <dgm:spPr/>
      <dgm:t>
        <a:bodyPr/>
        <a:lstStyle/>
        <a:p>
          <a:endParaRPr lang="cs-CZ"/>
        </a:p>
      </dgm:t>
    </dgm:pt>
    <dgm:pt modelId="{DD575279-E0F9-41F5-A1F3-B57FE8C651B5}">
      <dgm:prSet/>
      <dgm:spPr/>
      <dgm:t>
        <a:bodyPr/>
        <a:lstStyle/>
        <a:p>
          <a:pPr rtl="0"/>
          <a:r>
            <a:rPr lang="cs-CZ" b="0" i="1"/>
            <a:t>Neoprávněný přístup k počítačovému systému</a:t>
          </a:r>
          <a:endParaRPr lang="cs-CZ"/>
        </a:p>
      </dgm:t>
    </dgm:pt>
    <dgm:pt modelId="{8327386F-25C5-48A7-A3C7-D5B5EBBE4582}" type="parTrans" cxnId="{BF057E0F-7DF3-454A-94D3-51DBA216FEA3}">
      <dgm:prSet/>
      <dgm:spPr/>
      <dgm:t>
        <a:bodyPr/>
        <a:lstStyle/>
        <a:p>
          <a:endParaRPr lang="cs-CZ"/>
        </a:p>
      </dgm:t>
    </dgm:pt>
    <dgm:pt modelId="{21C98391-EB3B-46C4-B3F1-ABE98500EC0B}" type="sibTrans" cxnId="{BF057E0F-7DF3-454A-94D3-51DBA216FEA3}">
      <dgm:prSet/>
      <dgm:spPr/>
      <dgm:t>
        <a:bodyPr/>
        <a:lstStyle/>
        <a:p>
          <a:endParaRPr lang="cs-CZ"/>
        </a:p>
      </dgm:t>
    </dgm:pt>
    <dgm:pt modelId="{90623716-BA69-419C-8002-61F58B8E62C5}" type="pres">
      <dgm:prSet presAssocID="{37839784-5E46-44D0-A2C1-FE37DBE70EA4}" presName="linear" presStyleCnt="0">
        <dgm:presLayoutVars>
          <dgm:animLvl val="lvl"/>
          <dgm:resizeHandles val="exact"/>
        </dgm:presLayoutVars>
      </dgm:prSet>
      <dgm:spPr/>
    </dgm:pt>
    <dgm:pt modelId="{ED38BD05-57B9-4E11-9BA6-AEBA88FC2116}" type="pres">
      <dgm:prSet presAssocID="{B02FA46A-28E6-4EE8-B509-8A06B9A6F3F9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1F81DB90-AA3B-4E29-8610-74235E4DD82E}" type="pres">
      <dgm:prSet presAssocID="{B02FA46A-28E6-4EE8-B509-8A06B9A6F3F9}" presName="childText" presStyleLbl="revTx" presStyleIdx="0" presStyleCnt="3">
        <dgm:presLayoutVars>
          <dgm:bulletEnabled val="1"/>
        </dgm:presLayoutVars>
      </dgm:prSet>
      <dgm:spPr/>
    </dgm:pt>
    <dgm:pt modelId="{BDD6568C-2853-4F5A-AB3A-14927B4CC13D}" type="pres">
      <dgm:prSet presAssocID="{5119527D-E02D-4656-BDBD-D5FD22B6EA3B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53A977DF-7D51-47BC-A283-D33FCB0E5250}" type="pres">
      <dgm:prSet presAssocID="{5119527D-E02D-4656-BDBD-D5FD22B6EA3B}" presName="childText" presStyleLbl="revTx" presStyleIdx="1" presStyleCnt="3">
        <dgm:presLayoutVars>
          <dgm:bulletEnabled val="1"/>
        </dgm:presLayoutVars>
      </dgm:prSet>
      <dgm:spPr/>
    </dgm:pt>
    <dgm:pt modelId="{95E45E38-A11D-4C0F-A602-7CFD14F6085F}" type="pres">
      <dgm:prSet presAssocID="{869B6988-94D5-426D-B9CC-D4DCD0E49D07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63346059-F009-40E6-99F9-0981C10DE08A}" type="pres">
      <dgm:prSet presAssocID="{869B6988-94D5-426D-B9CC-D4DCD0E49D07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80CEEF0A-74E6-4E60-866C-D41EB7329190}" srcId="{B02FA46A-28E6-4EE8-B509-8A06B9A6F3F9}" destId="{DEA87EF6-3CA7-45EA-AF44-10F4F17CDE1F}" srcOrd="0" destOrd="0" parTransId="{03254E25-3047-42DF-A1C9-54C76B28969F}" sibTransId="{E4F17251-E177-4C5B-8C5A-8701015ED9BD}"/>
    <dgm:cxn modelId="{BF057E0F-7DF3-454A-94D3-51DBA216FEA3}" srcId="{869B6988-94D5-426D-B9CC-D4DCD0E49D07}" destId="{DD575279-E0F9-41F5-A1F3-B57FE8C651B5}" srcOrd="1" destOrd="0" parTransId="{8327386F-25C5-48A7-A3C7-D5B5EBBE4582}" sibTransId="{21C98391-EB3B-46C4-B3F1-ABE98500EC0B}"/>
    <dgm:cxn modelId="{04B0E01E-66FA-4D22-B8F2-439313CD86B3}" type="presOf" srcId="{0A33B8E2-3011-4028-8247-77AB250F24F8}" destId="{63346059-F009-40E6-99F9-0981C10DE08A}" srcOrd="0" destOrd="0" presId="urn:microsoft.com/office/officeart/2005/8/layout/vList2"/>
    <dgm:cxn modelId="{30C36225-42D2-4B80-85E0-71D75066C26D}" type="presOf" srcId="{DEA87EF6-3CA7-45EA-AF44-10F4F17CDE1F}" destId="{1F81DB90-AA3B-4E29-8610-74235E4DD82E}" srcOrd="0" destOrd="0" presId="urn:microsoft.com/office/officeart/2005/8/layout/vList2"/>
    <dgm:cxn modelId="{2C2B702D-1A26-4074-85EB-FDB1D12E87E3}" type="presOf" srcId="{B02FA46A-28E6-4EE8-B509-8A06B9A6F3F9}" destId="{ED38BD05-57B9-4E11-9BA6-AEBA88FC2116}" srcOrd="0" destOrd="0" presId="urn:microsoft.com/office/officeart/2005/8/layout/vList2"/>
    <dgm:cxn modelId="{995A1736-695D-4BC0-9F4F-B20C17202D1A}" type="presOf" srcId="{869B6988-94D5-426D-B9CC-D4DCD0E49D07}" destId="{95E45E38-A11D-4C0F-A602-7CFD14F6085F}" srcOrd="0" destOrd="0" presId="urn:microsoft.com/office/officeart/2005/8/layout/vList2"/>
    <dgm:cxn modelId="{2A43493F-A06A-49FC-9F41-5A483EEAF9E0}" type="presOf" srcId="{5119527D-E02D-4656-BDBD-D5FD22B6EA3B}" destId="{BDD6568C-2853-4F5A-AB3A-14927B4CC13D}" srcOrd="0" destOrd="0" presId="urn:microsoft.com/office/officeart/2005/8/layout/vList2"/>
    <dgm:cxn modelId="{9486C78B-F13D-4F2D-8957-07308023F682}" srcId="{37839784-5E46-44D0-A2C1-FE37DBE70EA4}" destId="{869B6988-94D5-426D-B9CC-D4DCD0E49D07}" srcOrd="2" destOrd="0" parTransId="{5AA687B4-3089-4FB6-B1DB-BA2C81B8A0F1}" sibTransId="{0B2BA0BD-4F77-4D04-BEF6-23665658E733}"/>
    <dgm:cxn modelId="{8BD242A0-7AAE-4A6E-B623-6783CB08BF27}" type="presOf" srcId="{DD575279-E0F9-41F5-A1F3-B57FE8C651B5}" destId="{63346059-F009-40E6-99F9-0981C10DE08A}" srcOrd="0" destOrd="1" presId="urn:microsoft.com/office/officeart/2005/8/layout/vList2"/>
    <dgm:cxn modelId="{A8470CA6-E6B8-4AAB-BF17-C990CFC25C39}" srcId="{5119527D-E02D-4656-BDBD-D5FD22B6EA3B}" destId="{B4F0A8A5-967F-4EA2-90FB-7764047CFF71}" srcOrd="0" destOrd="0" parTransId="{3A9BC2B2-1FC3-43B2-94B1-68343E695E48}" sibTransId="{3D7295AB-DC90-48CB-9789-12DC9534D9BD}"/>
    <dgm:cxn modelId="{FD5420AF-FF57-4F2C-ABA6-CEE73C537DEE}" srcId="{37839784-5E46-44D0-A2C1-FE37DBE70EA4}" destId="{B02FA46A-28E6-4EE8-B509-8A06B9A6F3F9}" srcOrd="0" destOrd="0" parTransId="{924F7B44-D5D2-4931-B8AD-A932235F2FA2}" sibTransId="{F146208B-4F66-4F16-81D6-02E13D0C2005}"/>
    <dgm:cxn modelId="{3D00B2B5-D6BF-46F4-8125-1D97DFD67F86}" srcId="{B02FA46A-28E6-4EE8-B509-8A06B9A6F3F9}" destId="{17305CCB-D82E-47F0-A32B-B6F44626F6AE}" srcOrd="1" destOrd="0" parTransId="{4BC0236A-9E14-4201-9F12-2C2FFFED7EF7}" sibTransId="{229EF23B-8D56-4496-9194-A59AC457DE16}"/>
    <dgm:cxn modelId="{207289CC-7F9D-489F-B93F-2471EE78451A}" srcId="{5119527D-E02D-4656-BDBD-D5FD22B6EA3B}" destId="{7FC3DBD1-F56B-4D73-A44F-C592905FDDD5}" srcOrd="1" destOrd="0" parTransId="{D9D8891C-4428-4068-8D3A-631C5945E7F3}" sibTransId="{D5DF8B11-4201-40FB-8D3A-0080FF3BB0BD}"/>
    <dgm:cxn modelId="{E0FED7E1-B34A-43B8-A7E2-C5CE5E82E44C}" type="presOf" srcId="{7FC3DBD1-F56B-4D73-A44F-C592905FDDD5}" destId="{53A977DF-7D51-47BC-A283-D33FCB0E5250}" srcOrd="0" destOrd="1" presId="urn:microsoft.com/office/officeart/2005/8/layout/vList2"/>
    <dgm:cxn modelId="{FD6A4DE5-F11D-4723-A48D-236A3F4FEF64}" srcId="{37839784-5E46-44D0-A2C1-FE37DBE70EA4}" destId="{5119527D-E02D-4656-BDBD-D5FD22B6EA3B}" srcOrd="1" destOrd="0" parTransId="{6B890E47-9295-485C-99DD-C3786FFE5950}" sibTransId="{BEC3BB80-8739-4FB1-92CB-BAB5D55C4D2D}"/>
    <dgm:cxn modelId="{ACF2C4EC-6F4C-41D7-9866-A02D16078DE1}" type="presOf" srcId="{37839784-5E46-44D0-A2C1-FE37DBE70EA4}" destId="{90623716-BA69-419C-8002-61F58B8E62C5}" srcOrd="0" destOrd="0" presId="urn:microsoft.com/office/officeart/2005/8/layout/vList2"/>
    <dgm:cxn modelId="{64F7C9ED-66A0-493F-BA93-8C2B22398BEC}" srcId="{869B6988-94D5-426D-B9CC-D4DCD0E49D07}" destId="{0A33B8E2-3011-4028-8247-77AB250F24F8}" srcOrd="0" destOrd="0" parTransId="{822C5E73-7898-491E-91F0-3C95D25D44CF}" sibTransId="{891D270C-0376-4479-8A4C-BA64125E2951}"/>
    <dgm:cxn modelId="{FA21B7F6-E5A6-472C-8B78-6C634BD78092}" type="presOf" srcId="{17305CCB-D82E-47F0-A32B-B6F44626F6AE}" destId="{1F81DB90-AA3B-4E29-8610-74235E4DD82E}" srcOrd="0" destOrd="1" presId="urn:microsoft.com/office/officeart/2005/8/layout/vList2"/>
    <dgm:cxn modelId="{412886FC-1937-47AF-B204-06E884C5011D}" type="presOf" srcId="{B4F0A8A5-967F-4EA2-90FB-7764047CFF71}" destId="{53A977DF-7D51-47BC-A283-D33FCB0E5250}" srcOrd="0" destOrd="0" presId="urn:microsoft.com/office/officeart/2005/8/layout/vList2"/>
    <dgm:cxn modelId="{7686DAB2-CF1E-418B-8DD5-E8060E0F1E0E}" type="presParOf" srcId="{90623716-BA69-419C-8002-61F58B8E62C5}" destId="{ED38BD05-57B9-4E11-9BA6-AEBA88FC2116}" srcOrd="0" destOrd="0" presId="urn:microsoft.com/office/officeart/2005/8/layout/vList2"/>
    <dgm:cxn modelId="{37CFDE83-9F85-438B-8E31-8FC06AE28DC6}" type="presParOf" srcId="{90623716-BA69-419C-8002-61F58B8E62C5}" destId="{1F81DB90-AA3B-4E29-8610-74235E4DD82E}" srcOrd="1" destOrd="0" presId="urn:microsoft.com/office/officeart/2005/8/layout/vList2"/>
    <dgm:cxn modelId="{A399F99B-3AA1-4A85-8261-E40123E662C1}" type="presParOf" srcId="{90623716-BA69-419C-8002-61F58B8E62C5}" destId="{BDD6568C-2853-4F5A-AB3A-14927B4CC13D}" srcOrd="2" destOrd="0" presId="urn:microsoft.com/office/officeart/2005/8/layout/vList2"/>
    <dgm:cxn modelId="{28A4947C-BFAE-4837-91EA-1EFC570BA0EF}" type="presParOf" srcId="{90623716-BA69-419C-8002-61F58B8E62C5}" destId="{53A977DF-7D51-47BC-A283-D33FCB0E5250}" srcOrd="3" destOrd="0" presId="urn:microsoft.com/office/officeart/2005/8/layout/vList2"/>
    <dgm:cxn modelId="{C915014E-92DB-453B-A9A2-FED0554BDF9B}" type="presParOf" srcId="{90623716-BA69-419C-8002-61F58B8E62C5}" destId="{95E45E38-A11D-4C0F-A602-7CFD14F6085F}" srcOrd="4" destOrd="0" presId="urn:microsoft.com/office/officeart/2005/8/layout/vList2"/>
    <dgm:cxn modelId="{A79C2A44-20F3-46EC-995C-833F302119FF}" type="presParOf" srcId="{90623716-BA69-419C-8002-61F58B8E62C5}" destId="{63346059-F009-40E6-99F9-0981C10DE08A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B1F6CAEB-7735-4D60-8369-43FFF887031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F7AB53AE-789E-475D-B039-A2345008E5FF}">
      <dgm:prSet/>
      <dgm:spPr/>
      <dgm:t>
        <a:bodyPr/>
        <a:lstStyle/>
        <a:p>
          <a:pPr rtl="0"/>
          <a:r>
            <a:rPr lang="cs-CZ" dirty="0"/>
            <a:t>Bude potrestán, kdo, byť i z nedbalosti, poruší povinnost mlčenlivosti tím, že neoprávněně zveřejní, sdělí nebo zpřístupní třetí osobě osobní údaje získané v souvislosti s výkonem svého povolání, zaměstnání nebo funkce, a způsobí tím vážnou újmu na právech nebo oprávněných zájmech osoby, jíž se osobní údaje týkají</a:t>
          </a:r>
        </a:p>
      </dgm:t>
    </dgm:pt>
    <dgm:pt modelId="{8081BF64-A94F-4C65-AC89-3853E9A366AC}" type="parTrans" cxnId="{ACE708BA-FEFD-49B2-BF6C-E87DA1B78A5D}">
      <dgm:prSet/>
      <dgm:spPr/>
      <dgm:t>
        <a:bodyPr/>
        <a:lstStyle/>
        <a:p>
          <a:endParaRPr lang="cs-CZ"/>
        </a:p>
      </dgm:t>
    </dgm:pt>
    <dgm:pt modelId="{6BCFD164-F31A-458F-8C77-F09F4FABF45F}" type="sibTrans" cxnId="{ACE708BA-FEFD-49B2-BF6C-E87DA1B78A5D}">
      <dgm:prSet/>
      <dgm:spPr/>
      <dgm:t>
        <a:bodyPr/>
        <a:lstStyle/>
        <a:p>
          <a:endParaRPr lang="cs-CZ"/>
        </a:p>
      </dgm:t>
    </dgm:pt>
    <dgm:pt modelId="{1BA9B5B9-DE6E-4D1A-B4F8-EA3B354B29A1}">
      <dgm:prSet/>
      <dgm:spPr/>
      <dgm:t>
        <a:bodyPr/>
        <a:lstStyle/>
        <a:p>
          <a:pPr rtl="0"/>
          <a:r>
            <a:rPr lang="cs-CZ" b="1" u="sng" dirty="0"/>
            <a:t>Až tři léta nebo </a:t>
          </a:r>
          <a:r>
            <a:rPr lang="cs-CZ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zákaz činnosti</a:t>
          </a:r>
          <a:endParaRPr lang="cs-CZ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C5ACFF9-BFC2-4D80-97CB-3AA7A44B351B}" type="parTrans" cxnId="{D95482EA-79BD-41E5-8DED-31C6A7454676}">
      <dgm:prSet/>
      <dgm:spPr/>
      <dgm:t>
        <a:bodyPr/>
        <a:lstStyle/>
        <a:p>
          <a:endParaRPr lang="cs-CZ"/>
        </a:p>
      </dgm:t>
    </dgm:pt>
    <dgm:pt modelId="{0B7A8AA5-F425-4EB4-9C8E-128775454B1C}" type="sibTrans" cxnId="{D95482EA-79BD-41E5-8DED-31C6A7454676}">
      <dgm:prSet/>
      <dgm:spPr/>
      <dgm:t>
        <a:bodyPr/>
        <a:lstStyle/>
        <a:p>
          <a:endParaRPr lang="cs-CZ"/>
        </a:p>
      </dgm:t>
    </dgm:pt>
    <dgm:pt modelId="{36315353-BFEF-4D59-9A00-813CA07B0497}" type="pres">
      <dgm:prSet presAssocID="{B1F6CAEB-7735-4D60-8369-43FFF887031F}" presName="linear" presStyleCnt="0">
        <dgm:presLayoutVars>
          <dgm:animLvl val="lvl"/>
          <dgm:resizeHandles val="exact"/>
        </dgm:presLayoutVars>
      </dgm:prSet>
      <dgm:spPr/>
    </dgm:pt>
    <dgm:pt modelId="{86D9EFE1-0398-4CD4-A2CC-EFDE333DD0D1}" type="pres">
      <dgm:prSet presAssocID="{F7AB53AE-789E-475D-B039-A2345008E5FF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52694621-B397-4812-9EF7-BFDB5322D4E2}" type="pres">
      <dgm:prSet presAssocID="{F7AB53AE-789E-475D-B039-A2345008E5FF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331CC693-B823-4971-B05A-693E8C097AFD}" type="presOf" srcId="{B1F6CAEB-7735-4D60-8369-43FFF887031F}" destId="{36315353-BFEF-4D59-9A00-813CA07B0497}" srcOrd="0" destOrd="0" presId="urn:microsoft.com/office/officeart/2005/8/layout/vList2"/>
    <dgm:cxn modelId="{D456A3B0-A590-45A0-98C0-8EED0A67D768}" type="presOf" srcId="{F7AB53AE-789E-475D-B039-A2345008E5FF}" destId="{86D9EFE1-0398-4CD4-A2CC-EFDE333DD0D1}" srcOrd="0" destOrd="0" presId="urn:microsoft.com/office/officeart/2005/8/layout/vList2"/>
    <dgm:cxn modelId="{ACE708BA-FEFD-49B2-BF6C-E87DA1B78A5D}" srcId="{B1F6CAEB-7735-4D60-8369-43FFF887031F}" destId="{F7AB53AE-789E-475D-B039-A2345008E5FF}" srcOrd="0" destOrd="0" parTransId="{8081BF64-A94F-4C65-AC89-3853E9A366AC}" sibTransId="{6BCFD164-F31A-458F-8C77-F09F4FABF45F}"/>
    <dgm:cxn modelId="{750E3BEA-936F-4940-9339-58D98B0F549B}" type="presOf" srcId="{1BA9B5B9-DE6E-4D1A-B4F8-EA3B354B29A1}" destId="{52694621-B397-4812-9EF7-BFDB5322D4E2}" srcOrd="0" destOrd="0" presId="urn:microsoft.com/office/officeart/2005/8/layout/vList2"/>
    <dgm:cxn modelId="{D95482EA-79BD-41E5-8DED-31C6A7454676}" srcId="{F7AB53AE-789E-475D-B039-A2345008E5FF}" destId="{1BA9B5B9-DE6E-4D1A-B4F8-EA3B354B29A1}" srcOrd="0" destOrd="0" parTransId="{7C5ACFF9-BFC2-4D80-97CB-3AA7A44B351B}" sibTransId="{0B7A8AA5-F425-4EB4-9C8E-128775454B1C}"/>
    <dgm:cxn modelId="{BEED1530-C36C-425D-80D1-D5E12C3E986A}" type="presParOf" srcId="{36315353-BFEF-4D59-9A00-813CA07B0497}" destId="{86D9EFE1-0398-4CD4-A2CC-EFDE333DD0D1}" srcOrd="0" destOrd="0" presId="urn:microsoft.com/office/officeart/2005/8/layout/vList2"/>
    <dgm:cxn modelId="{1DD003B5-583E-43FF-8978-15C05A2E5315}" type="presParOf" srcId="{36315353-BFEF-4D59-9A00-813CA07B0497}" destId="{52694621-B397-4812-9EF7-BFDB5322D4E2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9B4FC6A9-E6D7-47B1-BC04-BF4102465BE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5D93D6D-260F-4616-B742-EADAD5B613AA}">
      <dgm:prSet/>
      <dgm:spPr/>
      <dgm:t>
        <a:bodyPr/>
        <a:lstStyle/>
        <a:p>
          <a:pPr rtl="0"/>
          <a:r>
            <a:rPr lang="cs-CZ" dirty="0"/>
            <a:t>Porušení povinností poskytovatele plynoucí ze </a:t>
          </a:r>
          <a:r>
            <a:rPr lang="cs-CZ" dirty="0" err="1"/>
            <a:t>Zozs</a:t>
          </a:r>
          <a:endParaRPr lang="cs-CZ" dirty="0"/>
        </a:p>
      </dgm:t>
    </dgm:pt>
    <dgm:pt modelId="{5BBF50BC-06A9-4F03-B0E6-E8303006549D}" type="parTrans" cxnId="{B388596C-7281-460C-AEDC-DF56C084A563}">
      <dgm:prSet/>
      <dgm:spPr/>
      <dgm:t>
        <a:bodyPr/>
        <a:lstStyle/>
        <a:p>
          <a:endParaRPr lang="cs-CZ"/>
        </a:p>
      </dgm:t>
    </dgm:pt>
    <dgm:pt modelId="{2E6579D5-C4CA-4208-AFB2-6F311A0BE0EB}" type="sibTrans" cxnId="{B388596C-7281-460C-AEDC-DF56C084A563}">
      <dgm:prSet/>
      <dgm:spPr/>
      <dgm:t>
        <a:bodyPr/>
        <a:lstStyle/>
        <a:p>
          <a:endParaRPr lang="cs-CZ"/>
        </a:p>
      </dgm:t>
    </dgm:pt>
    <dgm:pt modelId="{46875F99-7846-4AE9-AE7C-FEA6C334C49D}">
      <dgm:prSet/>
      <dgm:spPr/>
      <dgm:t>
        <a:bodyPr/>
        <a:lstStyle/>
        <a:p>
          <a:pPr rtl="0"/>
          <a:r>
            <a:rPr lang="cs-CZ"/>
            <a:t>Pokuta až 1.000.000,- Kč</a:t>
          </a:r>
        </a:p>
      </dgm:t>
    </dgm:pt>
    <dgm:pt modelId="{41ED6788-CD5A-4F57-99AF-433886DD5098}" type="parTrans" cxnId="{D432086E-9562-49D1-8C2A-C460DA181EE8}">
      <dgm:prSet/>
      <dgm:spPr/>
      <dgm:t>
        <a:bodyPr/>
        <a:lstStyle/>
        <a:p>
          <a:endParaRPr lang="cs-CZ"/>
        </a:p>
      </dgm:t>
    </dgm:pt>
    <dgm:pt modelId="{459BB97E-97E9-4579-A608-D7334FBAD070}" type="sibTrans" cxnId="{D432086E-9562-49D1-8C2A-C460DA181EE8}">
      <dgm:prSet/>
      <dgm:spPr/>
      <dgm:t>
        <a:bodyPr/>
        <a:lstStyle/>
        <a:p>
          <a:endParaRPr lang="cs-CZ"/>
        </a:p>
      </dgm:t>
    </dgm:pt>
    <dgm:pt modelId="{AC88221B-2618-4B76-B1C1-1D9A60C0DBE0}">
      <dgm:prSet/>
      <dgm:spPr/>
      <dgm:t>
        <a:bodyPr/>
        <a:lstStyle/>
        <a:p>
          <a:pPr rtl="0"/>
          <a:r>
            <a:rPr lang="cs-CZ" dirty="0"/>
            <a:t>Porušení povinností poskytovatele plynoucí ze zákona na ochranu osobních údajů</a:t>
          </a:r>
        </a:p>
      </dgm:t>
    </dgm:pt>
    <dgm:pt modelId="{F1B3394B-9735-4B38-BD5D-9F2C2491A22E}" type="parTrans" cxnId="{29548B07-416C-4342-A67D-6C2CD52072CB}">
      <dgm:prSet/>
      <dgm:spPr/>
      <dgm:t>
        <a:bodyPr/>
        <a:lstStyle/>
        <a:p>
          <a:endParaRPr lang="cs-CZ"/>
        </a:p>
      </dgm:t>
    </dgm:pt>
    <dgm:pt modelId="{EDDE20AB-4DDE-4E86-830D-D2F08661C83F}" type="sibTrans" cxnId="{29548B07-416C-4342-A67D-6C2CD52072CB}">
      <dgm:prSet/>
      <dgm:spPr/>
      <dgm:t>
        <a:bodyPr/>
        <a:lstStyle/>
        <a:p>
          <a:endParaRPr lang="cs-CZ"/>
        </a:p>
      </dgm:t>
    </dgm:pt>
    <dgm:pt modelId="{B6D65AC1-5E48-43E3-94CB-A3570CBB416C}">
      <dgm:prSet/>
      <dgm:spPr/>
      <dgm:t>
        <a:bodyPr/>
        <a:lstStyle/>
        <a:p>
          <a:pPr rtl="0"/>
          <a:r>
            <a:rPr lang="cs-CZ" dirty="0"/>
            <a:t>Pokuta až - 20 mil euro (cca 500 mil Kč)</a:t>
          </a:r>
        </a:p>
      </dgm:t>
    </dgm:pt>
    <dgm:pt modelId="{0C8111CF-1742-45A7-A257-CB2F3370F690}" type="parTrans" cxnId="{1060D1E1-FD26-4C83-9FDE-3B18C2D1C863}">
      <dgm:prSet/>
      <dgm:spPr/>
      <dgm:t>
        <a:bodyPr/>
        <a:lstStyle/>
        <a:p>
          <a:endParaRPr lang="cs-CZ"/>
        </a:p>
      </dgm:t>
    </dgm:pt>
    <dgm:pt modelId="{FA14957B-9B4D-44DF-BFAA-8E7F5903B4B4}" type="sibTrans" cxnId="{1060D1E1-FD26-4C83-9FDE-3B18C2D1C863}">
      <dgm:prSet/>
      <dgm:spPr/>
      <dgm:t>
        <a:bodyPr/>
        <a:lstStyle/>
        <a:p>
          <a:endParaRPr lang="cs-CZ"/>
        </a:p>
      </dgm:t>
    </dgm:pt>
    <dgm:pt modelId="{B3847248-A599-4BF7-98CD-BEB285B8A121}" type="pres">
      <dgm:prSet presAssocID="{9B4FC6A9-E6D7-47B1-BC04-BF4102465BE0}" presName="linear" presStyleCnt="0">
        <dgm:presLayoutVars>
          <dgm:animLvl val="lvl"/>
          <dgm:resizeHandles val="exact"/>
        </dgm:presLayoutVars>
      </dgm:prSet>
      <dgm:spPr/>
    </dgm:pt>
    <dgm:pt modelId="{AEEC0FFD-E9E2-4519-9C52-F6E1AE9D74C7}" type="pres">
      <dgm:prSet presAssocID="{B5D93D6D-260F-4616-B742-EADAD5B613AA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98B34BC2-A2A3-48E8-B13A-F79E480C5107}" type="pres">
      <dgm:prSet presAssocID="{B5D93D6D-260F-4616-B742-EADAD5B613AA}" presName="childText" presStyleLbl="revTx" presStyleIdx="0" presStyleCnt="2">
        <dgm:presLayoutVars>
          <dgm:bulletEnabled val="1"/>
        </dgm:presLayoutVars>
      </dgm:prSet>
      <dgm:spPr/>
    </dgm:pt>
    <dgm:pt modelId="{C6167A1F-4343-413F-84CF-B0AC72F3645E}" type="pres">
      <dgm:prSet presAssocID="{AC88221B-2618-4B76-B1C1-1D9A60C0DBE0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3A85BED8-7CBB-4BBE-9C31-CAAB11A74624}" type="pres">
      <dgm:prSet presAssocID="{AC88221B-2618-4B76-B1C1-1D9A60C0DBE0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29548B07-416C-4342-A67D-6C2CD52072CB}" srcId="{9B4FC6A9-E6D7-47B1-BC04-BF4102465BE0}" destId="{AC88221B-2618-4B76-B1C1-1D9A60C0DBE0}" srcOrd="1" destOrd="0" parTransId="{F1B3394B-9735-4B38-BD5D-9F2C2491A22E}" sibTransId="{EDDE20AB-4DDE-4E86-830D-D2F08661C83F}"/>
    <dgm:cxn modelId="{C1192520-816D-45E3-A374-71EEDC76BF61}" type="presOf" srcId="{46875F99-7846-4AE9-AE7C-FEA6C334C49D}" destId="{98B34BC2-A2A3-48E8-B13A-F79E480C5107}" srcOrd="0" destOrd="0" presId="urn:microsoft.com/office/officeart/2005/8/layout/vList2"/>
    <dgm:cxn modelId="{259BDD3C-95F2-4C95-8726-810752D44F2B}" type="presOf" srcId="{AC88221B-2618-4B76-B1C1-1D9A60C0DBE0}" destId="{C6167A1F-4343-413F-84CF-B0AC72F3645E}" srcOrd="0" destOrd="0" presId="urn:microsoft.com/office/officeart/2005/8/layout/vList2"/>
    <dgm:cxn modelId="{87D8A75B-6454-4067-B3A5-C23C87BB5172}" type="presOf" srcId="{B6D65AC1-5E48-43E3-94CB-A3570CBB416C}" destId="{3A85BED8-7CBB-4BBE-9C31-CAAB11A74624}" srcOrd="0" destOrd="0" presId="urn:microsoft.com/office/officeart/2005/8/layout/vList2"/>
    <dgm:cxn modelId="{B388596C-7281-460C-AEDC-DF56C084A563}" srcId="{9B4FC6A9-E6D7-47B1-BC04-BF4102465BE0}" destId="{B5D93D6D-260F-4616-B742-EADAD5B613AA}" srcOrd="0" destOrd="0" parTransId="{5BBF50BC-06A9-4F03-B0E6-E8303006549D}" sibTransId="{2E6579D5-C4CA-4208-AFB2-6F311A0BE0EB}"/>
    <dgm:cxn modelId="{1D43CD6C-C50C-4A41-BA7F-C1F315123E86}" type="presOf" srcId="{B5D93D6D-260F-4616-B742-EADAD5B613AA}" destId="{AEEC0FFD-E9E2-4519-9C52-F6E1AE9D74C7}" srcOrd="0" destOrd="0" presId="urn:microsoft.com/office/officeart/2005/8/layout/vList2"/>
    <dgm:cxn modelId="{D432086E-9562-49D1-8C2A-C460DA181EE8}" srcId="{B5D93D6D-260F-4616-B742-EADAD5B613AA}" destId="{46875F99-7846-4AE9-AE7C-FEA6C334C49D}" srcOrd="0" destOrd="0" parTransId="{41ED6788-CD5A-4F57-99AF-433886DD5098}" sibTransId="{459BB97E-97E9-4579-A608-D7334FBAD070}"/>
    <dgm:cxn modelId="{3A92CB4F-AC13-4DD2-BC25-4EBDB9FEE751}" type="presOf" srcId="{9B4FC6A9-E6D7-47B1-BC04-BF4102465BE0}" destId="{B3847248-A599-4BF7-98CD-BEB285B8A121}" srcOrd="0" destOrd="0" presId="urn:microsoft.com/office/officeart/2005/8/layout/vList2"/>
    <dgm:cxn modelId="{1060D1E1-FD26-4C83-9FDE-3B18C2D1C863}" srcId="{AC88221B-2618-4B76-B1C1-1D9A60C0DBE0}" destId="{B6D65AC1-5E48-43E3-94CB-A3570CBB416C}" srcOrd="0" destOrd="0" parTransId="{0C8111CF-1742-45A7-A257-CB2F3370F690}" sibTransId="{FA14957B-9B4D-44DF-BFAA-8E7F5903B4B4}"/>
    <dgm:cxn modelId="{DB6F1E5F-4011-4AF4-B841-7D7BFA1CA28C}" type="presParOf" srcId="{B3847248-A599-4BF7-98CD-BEB285B8A121}" destId="{AEEC0FFD-E9E2-4519-9C52-F6E1AE9D74C7}" srcOrd="0" destOrd="0" presId="urn:microsoft.com/office/officeart/2005/8/layout/vList2"/>
    <dgm:cxn modelId="{70937FC7-BBC5-4341-9521-366FC49B801B}" type="presParOf" srcId="{B3847248-A599-4BF7-98CD-BEB285B8A121}" destId="{98B34BC2-A2A3-48E8-B13A-F79E480C5107}" srcOrd="1" destOrd="0" presId="urn:microsoft.com/office/officeart/2005/8/layout/vList2"/>
    <dgm:cxn modelId="{8B04A548-0A37-40A1-BA93-CC1B53BB744A}" type="presParOf" srcId="{B3847248-A599-4BF7-98CD-BEB285B8A121}" destId="{C6167A1F-4343-413F-84CF-B0AC72F3645E}" srcOrd="2" destOrd="0" presId="urn:microsoft.com/office/officeart/2005/8/layout/vList2"/>
    <dgm:cxn modelId="{020D4733-42AC-47D6-8A74-99163A36016D}" type="presParOf" srcId="{B3847248-A599-4BF7-98CD-BEB285B8A121}" destId="{3A85BED8-7CBB-4BBE-9C31-CAAB11A74624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43DF1654-2F17-4295-8E31-432616B6A59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DAC6B99-AD19-42EA-ACB1-3C4E53EA418D}">
      <dgm:prSet/>
      <dgm:spPr/>
      <dgm:t>
        <a:bodyPr/>
        <a:lstStyle/>
        <a:p>
          <a:pPr rtl="0"/>
          <a:r>
            <a:rPr lang="cs-CZ" dirty="0"/>
            <a:t>Pracovněprávní postihy</a:t>
          </a:r>
        </a:p>
      </dgm:t>
    </dgm:pt>
    <dgm:pt modelId="{966A4392-D1AA-4243-8BAC-71053FA0D2D6}" type="parTrans" cxnId="{35A02EA1-9133-4D24-8B2E-263BABF44162}">
      <dgm:prSet/>
      <dgm:spPr/>
      <dgm:t>
        <a:bodyPr/>
        <a:lstStyle/>
        <a:p>
          <a:endParaRPr lang="cs-CZ"/>
        </a:p>
      </dgm:t>
    </dgm:pt>
    <dgm:pt modelId="{913D2718-A1CD-439C-A921-4FCF1093AB72}" type="sibTrans" cxnId="{35A02EA1-9133-4D24-8B2E-263BABF44162}">
      <dgm:prSet/>
      <dgm:spPr/>
      <dgm:t>
        <a:bodyPr/>
        <a:lstStyle/>
        <a:p>
          <a:endParaRPr lang="cs-CZ"/>
        </a:p>
      </dgm:t>
    </dgm:pt>
    <dgm:pt modelId="{56831175-A8A6-4D79-9779-E0708AB0D8A5}">
      <dgm:prSet/>
      <dgm:spPr/>
      <dgm:t>
        <a:bodyPr/>
        <a:lstStyle/>
        <a:p>
          <a:pPr rtl="0"/>
          <a:r>
            <a:rPr lang="cs-CZ" dirty="0"/>
            <a:t>I okamžité zrušení pracovního poměru</a:t>
          </a:r>
        </a:p>
      </dgm:t>
    </dgm:pt>
    <dgm:pt modelId="{744625C3-BCA9-48A0-9A33-DAB1A0D11E2B}" type="parTrans" cxnId="{BC9475A7-2B75-4CC3-B439-337259B1625A}">
      <dgm:prSet/>
      <dgm:spPr/>
      <dgm:t>
        <a:bodyPr/>
        <a:lstStyle/>
        <a:p>
          <a:endParaRPr lang="cs-CZ"/>
        </a:p>
      </dgm:t>
    </dgm:pt>
    <dgm:pt modelId="{6B2B0D80-65E6-4E38-A89C-01CFABADE743}" type="sibTrans" cxnId="{BC9475A7-2B75-4CC3-B439-337259B1625A}">
      <dgm:prSet/>
      <dgm:spPr/>
      <dgm:t>
        <a:bodyPr/>
        <a:lstStyle/>
        <a:p>
          <a:endParaRPr lang="cs-CZ"/>
        </a:p>
      </dgm:t>
    </dgm:pt>
    <dgm:pt modelId="{03D0DA06-AA2C-4C4E-B74F-12DAA3831907}">
      <dgm:prSet/>
      <dgm:spPr/>
      <dgm:t>
        <a:bodyPr/>
        <a:lstStyle/>
        <a:p>
          <a:pPr rtl="0"/>
          <a:r>
            <a:rPr lang="cs-CZ" dirty="0"/>
            <a:t>Vystavení se riziku podání žaloby</a:t>
          </a:r>
        </a:p>
      </dgm:t>
    </dgm:pt>
    <dgm:pt modelId="{01F2A5A3-13BF-49F6-B590-6B8502072729}" type="parTrans" cxnId="{1BD0633F-D30F-4D2A-B95A-BAD3B2184BE0}">
      <dgm:prSet/>
      <dgm:spPr/>
      <dgm:t>
        <a:bodyPr/>
        <a:lstStyle/>
        <a:p>
          <a:endParaRPr lang="cs-CZ"/>
        </a:p>
      </dgm:t>
    </dgm:pt>
    <dgm:pt modelId="{F97AD2D9-1084-4F90-839F-B29FCBC2E84E}" type="sibTrans" cxnId="{1BD0633F-D30F-4D2A-B95A-BAD3B2184BE0}">
      <dgm:prSet/>
      <dgm:spPr/>
      <dgm:t>
        <a:bodyPr/>
        <a:lstStyle/>
        <a:p>
          <a:endParaRPr lang="cs-CZ"/>
        </a:p>
      </dgm:t>
    </dgm:pt>
    <dgm:pt modelId="{144C2E5F-7BCB-4F89-8D43-43BEE11C0311}">
      <dgm:prSet/>
      <dgm:spPr/>
      <dgm:t>
        <a:bodyPr/>
        <a:lstStyle/>
        <a:p>
          <a:pPr rtl="0"/>
          <a:r>
            <a:rPr lang="cs-CZ" dirty="0"/>
            <a:t>Náhrada nemajetkové újmy</a:t>
          </a:r>
        </a:p>
      </dgm:t>
    </dgm:pt>
    <dgm:pt modelId="{33D21C01-656A-485C-9CF0-BE6834ADA44C}" type="parTrans" cxnId="{7CAC411C-A330-4F4E-A3AE-9621D72F73A9}">
      <dgm:prSet/>
      <dgm:spPr/>
      <dgm:t>
        <a:bodyPr/>
        <a:lstStyle/>
        <a:p>
          <a:endParaRPr lang="cs-CZ"/>
        </a:p>
      </dgm:t>
    </dgm:pt>
    <dgm:pt modelId="{F60155F5-91D2-43E4-ACF4-3B21B44E963B}" type="sibTrans" cxnId="{7CAC411C-A330-4F4E-A3AE-9621D72F73A9}">
      <dgm:prSet/>
      <dgm:spPr/>
      <dgm:t>
        <a:bodyPr/>
        <a:lstStyle/>
        <a:p>
          <a:endParaRPr lang="cs-CZ"/>
        </a:p>
      </dgm:t>
    </dgm:pt>
    <dgm:pt modelId="{67A87B5A-FC51-4E76-BDCD-6C8B0EAA9BDF}" type="pres">
      <dgm:prSet presAssocID="{43DF1654-2F17-4295-8E31-432616B6A59B}" presName="linear" presStyleCnt="0">
        <dgm:presLayoutVars>
          <dgm:animLvl val="lvl"/>
          <dgm:resizeHandles val="exact"/>
        </dgm:presLayoutVars>
      </dgm:prSet>
      <dgm:spPr/>
    </dgm:pt>
    <dgm:pt modelId="{4FF923D9-5B54-4218-A4D2-EF4E90F3D674}" type="pres">
      <dgm:prSet presAssocID="{3DAC6B99-AD19-42EA-ACB1-3C4E53EA418D}" presName="parentText" presStyleLbl="node1" presStyleIdx="0" presStyleCnt="2" custLinFactNeighborY="4506">
        <dgm:presLayoutVars>
          <dgm:chMax val="0"/>
          <dgm:bulletEnabled val="1"/>
        </dgm:presLayoutVars>
      </dgm:prSet>
      <dgm:spPr/>
    </dgm:pt>
    <dgm:pt modelId="{60917FCD-AD7A-4FA1-BEB0-2E5B62C43D54}" type="pres">
      <dgm:prSet presAssocID="{3DAC6B99-AD19-42EA-ACB1-3C4E53EA418D}" presName="childText" presStyleLbl="revTx" presStyleIdx="0" presStyleCnt="2">
        <dgm:presLayoutVars>
          <dgm:bulletEnabled val="1"/>
        </dgm:presLayoutVars>
      </dgm:prSet>
      <dgm:spPr/>
    </dgm:pt>
    <dgm:pt modelId="{6C11EE1B-D5E9-4ED9-9665-B3219DD0938A}" type="pres">
      <dgm:prSet presAssocID="{03D0DA06-AA2C-4C4E-B74F-12DAA3831907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88929937-DA56-407B-BB7D-3EE3560D46FF}" type="pres">
      <dgm:prSet presAssocID="{03D0DA06-AA2C-4C4E-B74F-12DAA3831907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24993305-46CE-4E15-A1F5-902DA4D5EF90}" type="presOf" srcId="{3DAC6B99-AD19-42EA-ACB1-3C4E53EA418D}" destId="{4FF923D9-5B54-4218-A4D2-EF4E90F3D674}" srcOrd="0" destOrd="0" presId="urn:microsoft.com/office/officeart/2005/8/layout/vList2"/>
    <dgm:cxn modelId="{7CAC411C-A330-4F4E-A3AE-9621D72F73A9}" srcId="{03D0DA06-AA2C-4C4E-B74F-12DAA3831907}" destId="{144C2E5F-7BCB-4F89-8D43-43BEE11C0311}" srcOrd="0" destOrd="0" parTransId="{33D21C01-656A-485C-9CF0-BE6834ADA44C}" sibTransId="{F60155F5-91D2-43E4-ACF4-3B21B44E963B}"/>
    <dgm:cxn modelId="{1BD0633F-D30F-4D2A-B95A-BAD3B2184BE0}" srcId="{43DF1654-2F17-4295-8E31-432616B6A59B}" destId="{03D0DA06-AA2C-4C4E-B74F-12DAA3831907}" srcOrd="1" destOrd="0" parTransId="{01F2A5A3-13BF-49F6-B590-6B8502072729}" sibTransId="{F97AD2D9-1084-4F90-839F-B29FCBC2E84E}"/>
    <dgm:cxn modelId="{6996BA48-D854-4FB9-8D8D-D9D793A68E9E}" type="presOf" srcId="{43DF1654-2F17-4295-8E31-432616B6A59B}" destId="{67A87B5A-FC51-4E76-BDCD-6C8B0EAA9BDF}" srcOrd="0" destOrd="0" presId="urn:microsoft.com/office/officeart/2005/8/layout/vList2"/>
    <dgm:cxn modelId="{7951F56A-6E6D-4D20-BA85-18F70AB06803}" type="presOf" srcId="{144C2E5F-7BCB-4F89-8D43-43BEE11C0311}" destId="{88929937-DA56-407B-BB7D-3EE3560D46FF}" srcOrd="0" destOrd="0" presId="urn:microsoft.com/office/officeart/2005/8/layout/vList2"/>
    <dgm:cxn modelId="{70AF8881-8FA0-4A1E-B23F-E0083A2E11BD}" type="presOf" srcId="{03D0DA06-AA2C-4C4E-B74F-12DAA3831907}" destId="{6C11EE1B-D5E9-4ED9-9665-B3219DD0938A}" srcOrd="0" destOrd="0" presId="urn:microsoft.com/office/officeart/2005/8/layout/vList2"/>
    <dgm:cxn modelId="{54F7429D-CC1A-437E-BD55-4BD067C9D9DD}" type="presOf" srcId="{56831175-A8A6-4D79-9779-E0708AB0D8A5}" destId="{60917FCD-AD7A-4FA1-BEB0-2E5B62C43D54}" srcOrd="0" destOrd="0" presId="urn:microsoft.com/office/officeart/2005/8/layout/vList2"/>
    <dgm:cxn modelId="{35A02EA1-9133-4D24-8B2E-263BABF44162}" srcId="{43DF1654-2F17-4295-8E31-432616B6A59B}" destId="{3DAC6B99-AD19-42EA-ACB1-3C4E53EA418D}" srcOrd="0" destOrd="0" parTransId="{966A4392-D1AA-4243-8BAC-71053FA0D2D6}" sibTransId="{913D2718-A1CD-439C-A921-4FCF1093AB72}"/>
    <dgm:cxn modelId="{BC9475A7-2B75-4CC3-B439-337259B1625A}" srcId="{3DAC6B99-AD19-42EA-ACB1-3C4E53EA418D}" destId="{56831175-A8A6-4D79-9779-E0708AB0D8A5}" srcOrd="0" destOrd="0" parTransId="{744625C3-BCA9-48A0-9A33-DAB1A0D11E2B}" sibTransId="{6B2B0D80-65E6-4E38-A89C-01CFABADE743}"/>
    <dgm:cxn modelId="{90168E12-47B7-4E79-833B-352BBC5F7D7F}" type="presParOf" srcId="{67A87B5A-FC51-4E76-BDCD-6C8B0EAA9BDF}" destId="{4FF923D9-5B54-4218-A4D2-EF4E90F3D674}" srcOrd="0" destOrd="0" presId="urn:microsoft.com/office/officeart/2005/8/layout/vList2"/>
    <dgm:cxn modelId="{833DDD35-2598-4D8E-AAC3-C1018EDCDAFB}" type="presParOf" srcId="{67A87B5A-FC51-4E76-BDCD-6C8B0EAA9BDF}" destId="{60917FCD-AD7A-4FA1-BEB0-2E5B62C43D54}" srcOrd="1" destOrd="0" presId="urn:microsoft.com/office/officeart/2005/8/layout/vList2"/>
    <dgm:cxn modelId="{5B0A2ECC-CFC1-4F75-8F05-8CC8C1B93981}" type="presParOf" srcId="{67A87B5A-FC51-4E76-BDCD-6C8B0EAA9BDF}" destId="{6C11EE1B-D5E9-4ED9-9665-B3219DD0938A}" srcOrd="2" destOrd="0" presId="urn:microsoft.com/office/officeart/2005/8/layout/vList2"/>
    <dgm:cxn modelId="{8A048790-CA22-42B3-B1B0-06A5D27E7CAC}" type="presParOf" srcId="{67A87B5A-FC51-4E76-BDCD-6C8B0EAA9BDF}" destId="{88929937-DA56-407B-BB7D-3EE3560D46FF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54503B13-122F-43E0-B9E3-090CEBAC2FB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E45CFEAD-ED05-4CCF-B65C-6C6A5BD08493}">
      <dgm:prSet/>
      <dgm:spPr/>
      <dgm:t>
        <a:bodyPr/>
        <a:lstStyle/>
        <a:p>
          <a:pPr rtl="0"/>
          <a:r>
            <a:rPr lang="cs-CZ" b="0"/>
            <a:t>Kárná (disciplinární) ochrana soukromí v podobě postihování porušení mlčenlivosti. </a:t>
          </a:r>
          <a:endParaRPr lang="cs-CZ"/>
        </a:p>
      </dgm:t>
    </dgm:pt>
    <dgm:pt modelId="{C2C1A053-7274-44FA-8086-3C5610D9C807}" type="parTrans" cxnId="{F9DB926D-B6D3-4674-A871-3C78BE535688}">
      <dgm:prSet/>
      <dgm:spPr/>
      <dgm:t>
        <a:bodyPr/>
        <a:lstStyle/>
        <a:p>
          <a:endParaRPr lang="cs-CZ"/>
        </a:p>
      </dgm:t>
    </dgm:pt>
    <dgm:pt modelId="{30A056BD-15F3-4B1C-A3E1-1B83E40D1E93}" type="sibTrans" cxnId="{F9DB926D-B6D3-4674-A871-3C78BE535688}">
      <dgm:prSet/>
      <dgm:spPr/>
      <dgm:t>
        <a:bodyPr/>
        <a:lstStyle/>
        <a:p>
          <a:endParaRPr lang="cs-CZ"/>
        </a:p>
      </dgm:t>
    </dgm:pt>
    <dgm:pt modelId="{2886E53D-DEE4-46B9-A9C9-0FE8BD116D53}">
      <dgm:prSet/>
      <dgm:spPr/>
      <dgm:t>
        <a:bodyPr/>
        <a:lstStyle/>
        <a:p>
          <a:pPr rtl="0"/>
          <a:r>
            <a:rPr lang="cs-CZ" b="0"/>
            <a:t>Flagrantní porušení dokáže být důvodem pro odnětí profesní licence. </a:t>
          </a:r>
          <a:endParaRPr lang="cs-CZ"/>
        </a:p>
      </dgm:t>
    </dgm:pt>
    <dgm:pt modelId="{323C41EE-BBBA-47DA-A637-CC0D1D97BE76}" type="parTrans" cxnId="{5F4E2D7B-A3CD-42FF-AC6E-C8AAEA6867EF}">
      <dgm:prSet/>
      <dgm:spPr/>
      <dgm:t>
        <a:bodyPr/>
        <a:lstStyle/>
        <a:p>
          <a:endParaRPr lang="cs-CZ"/>
        </a:p>
      </dgm:t>
    </dgm:pt>
    <dgm:pt modelId="{905F87AC-65FB-4D92-949B-4461315FF228}" type="sibTrans" cxnId="{5F4E2D7B-A3CD-42FF-AC6E-C8AAEA6867EF}">
      <dgm:prSet/>
      <dgm:spPr/>
      <dgm:t>
        <a:bodyPr/>
        <a:lstStyle/>
        <a:p>
          <a:endParaRPr lang="cs-CZ"/>
        </a:p>
      </dgm:t>
    </dgm:pt>
    <dgm:pt modelId="{21236232-3C13-4C67-98A5-F255D2461FC7}" type="pres">
      <dgm:prSet presAssocID="{54503B13-122F-43E0-B9E3-090CEBAC2FBD}" presName="linear" presStyleCnt="0">
        <dgm:presLayoutVars>
          <dgm:animLvl val="lvl"/>
          <dgm:resizeHandles val="exact"/>
        </dgm:presLayoutVars>
      </dgm:prSet>
      <dgm:spPr/>
    </dgm:pt>
    <dgm:pt modelId="{65532509-A2F8-4A5D-831F-675E66970D87}" type="pres">
      <dgm:prSet presAssocID="{E45CFEAD-ED05-4CCF-B65C-6C6A5BD08493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694640B8-B152-4020-8014-8B8BAFE86902}" type="pres">
      <dgm:prSet presAssocID="{30A056BD-15F3-4B1C-A3E1-1B83E40D1E93}" presName="spacer" presStyleCnt="0"/>
      <dgm:spPr/>
    </dgm:pt>
    <dgm:pt modelId="{CFACF350-79F4-49F2-B25A-78B04B2BAB7E}" type="pres">
      <dgm:prSet presAssocID="{2886E53D-DEE4-46B9-A9C9-0FE8BD116D53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962DEC31-DA79-4641-8BBE-89EA8F090300}" type="presOf" srcId="{54503B13-122F-43E0-B9E3-090CEBAC2FBD}" destId="{21236232-3C13-4C67-98A5-F255D2461FC7}" srcOrd="0" destOrd="0" presId="urn:microsoft.com/office/officeart/2005/8/layout/vList2"/>
    <dgm:cxn modelId="{F9DB926D-B6D3-4674-A871-3C78BE535688}" srcId="{54503B13-122F-43E0-B9E3-090CEBAC2FBD}" destId="{E45CFEAD-ED05-4CCF-B65C-6C6A5BD08493}" srcOrd="0" destOrd="0" parTransId="{C2C1A053-7274-44FA-8086-3C5610D9C807}" sibTransId="{30A056BD-15F3-4B1C-A3E1-1B83E40D1E93}"/>
    <dgm:cxn modelId="{5F4E2D7B-A3CD-42FF-AC6E-C8AAEA6867EF}" srcId="{54503B13-122F-43E0-B9E3-090CEBAC2FBD}" destId="{2886E53D-DEE4-46B9-A9C9-0FE8BD116D53}" srcOrd="1" destOrd="0" parTransId="{323C41EE-BBBA-47DA-A637-CC0D1D97BE76}" sibTransId="{905F87AC-65FB-4D92-949B-4461315FF228}"/>
    <dgm:cxn modelId="{2D9EB4B4-0C66-4E3E-AC9F-71C0B14CAE0F}" type="presOf" srcId="{E45CFEAD-ED05-4CCF-B65C-6C6A5BD08493}" destId="{65532509-A2F8-4A5D-831F-675E66970D87}" srcOrd="0" destOrd="0" presId="urn:microsoft.com/office/officeart/2005/8/layout/vList2"/>
    <dgm:cxn modelId="{659A9CE8-C109-49FE-887B-DCCAC9D9FD3E}" type="presOf" srcId="{2886E53D-DEE4-46B9-A9C9-0FE8BD116D53}" destId="{CFACF350-79F4-49F2-B25A-78B04B2BAB7E}" srcOrd="0" destOrd="0" presId="urn:microsoft.com/office/officeart/2005/8/layout/vList2"/>
    <dgm:cxn modelId="{E6D295D5-C63D-4496-BDDB-36FC069FB8A5}" type="presParOf" srcId="{21236232-3C13-4C67-98A5-F255D2461FC7}" destId="{65532509-A2F8-4A5D-831F-675E66970D87}" srcOrd="0" destOrd="0" presId="urn:microsoft.com/office/officeart/2005/8/layout/vList2"/>
    <dgm:cxn modelId="{5A0660E3-1C6D-44FD-B03A-305215FA8B46}" type="presParOf" srcId="{21236232-3C13-4C67-98A5-F255D2461FC7}" destId="{694640B8-B152-4020-8014-8B8BAFE86902}" srcOrd="1" destOrd="0" presId="urn:microsoft.com/office/officeart/2005/8/layout/vList2"/>
    <dgm:cxn modelId="{9D5A6DA4-FD6C-4952-B1AA-278D5DB47C5D}" type="presParOf" srcId="{21236232-3C13-4C67-98A5-F255D2461FC7}" destId="{CFACF350-79F4-49F2-B25A-78B04B2BAB7E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176A91AE-94ED-47BD-A0D5-87440FC92F8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558A0FC1-2865-4A4B-A39D-A857FA9E9F64}">
      <dgm:prSet/>
      <dgm:spPr/>
      <dgm:t>
        <a:bodyPr/>
        <a:lstStyle/>
        <a:p>
          <a:pPr rtl="0"/>
          <a:r>
            <a:rPr lang="cs-CZ" b="0"/>
            <a:t>Respektujte právo pacienta na soukromí a jeho osobní zónu</a:t>
          </a:r>
          <a:r>
            <a:rPr lang="en-US" b="0"/>
            <a:t>​</a:t>
          </a:r>
          <a:endParaRPr lang="cs-CZ"/>
        </a:p>
      </dgm:t>
    </dgm:pt>
    <dgm:pt modelId="{EFE35002-278D-4621-9076-C90587ABD256}" type="parTrans" cxnId="{D6FAA005-039E-491D-BC3C-0FA92EE89E92}">
      <dgm:prSet/>
      <dgm:spPr/>
      <dgm:t>
        <a:bodyPr/>
        <a:lstStyle/>
        <a:p>
          <a:endParaRPr lang="cs-CZ"/>
        </a:p>
      </dgm:t>
    </dgm:pt>
    <dgm:pt modelId="{C95A9D39-9FFF-442F-9CA5-9423CCB2B6A4}" type="sibTrans" cxnId="{D6FAA005-039E-491D-BC3C-0FA92EE89E92}">
      <dgm:prSet/>
      <dgm:spPr/>
      <dgm:t>
        <a:bodyPr/>
        <a:lstStyle/>
        <a:p>
          <a:endParaRPr lang="cs-CZ"/>
        </a:p>
      </dgm:t>
    </dgm:pt>
    <dgm:pt modelId="{ACC118F6-5641-45B9-97F0-E2C2FF45094C}">
      <dgm:prSet/>
      <dgm:spPr/>
      <dgm:t>
        <a:bodyPr/>
        <a:lstStyle/>
        <a:p>
          <a:pPr rtl="0"/>
          <a:r>
            <a:rPr lang="cs-CZ" b="0"/>
            <a:t>Včetně prostor k odkládání osobních věcí</a:t>
          </a:r>
          <a:r>
            <a:rPr lang="en-US" b="0"/>
            <a:t>​</a:t>
          </a:r>
          <a:endParaRPr lang="cs-CZ"/>
        </a:p>
      </dgm:t>
    </dgm:pt>
    <dgm:pt modelId="{C2DC4BBC-B97B-483A-BBE6-85E7AAC06F39}" type="parTrans" cxnId="{7C309248-DF53-4852-9870-338FD71A6031}">
      <dgm:prSet/>
      <dgm:spPr/>
      <dgm:t>
        <a:bodyPr/>
        <a:lstStyle/>
        <a:p>
          <a:endParaRPr lang="cs-CZ"/>
        </a:p>
      </dgm:t>
    </dgm:pt>
    <dgm:pt modelId="{D032D71D-DC13-4035-8BF5-B6C2BF3E2023}" type="sibTrans" cxnId="{7C309248-DF53-4852-9870-338FD71A6031}">
      <dgm:prSet/>
      <dgm:spPr/>
      <dgm:t>
        <a:bodyPr/>
        <a:lstStyle/>
        <a:p>
          <a:endParaRPr lang="cs-CZ"/>
        </a:p>
      </dgm:t>
    </dgm:pt>
    <dgm:pt modelId="{98A31E74-529A-437F-9359-5478C967222E}">
      <dgm:prSet/>
      <dgm:spPr/>
      <dgm:t>
        <a:bodyPr/>
        <a:lstStyle/>
        <a:p>
          <a:pPr rtl="0"/>
          <a:r>
            <a:rPr lang="cs-CZ" b="0"/>
            <a:t>Pokud si pacient nepřeje Vaši přítomnost, odejděte</a:t>
          </a:r>
          <a:r>
            <a:rPr lang="en-US" b="0"/>
            <a:t>​</a:t>
          </a:r>
          <a:endParaRPr lang="cs-CZ"/>
        </a:p>
      </dgm:t>
    </dgm:pt>
    <dgm:pt modelId="{985C5836-8433-404D-A799-87FCF380A97D}" type="parTrans" cxnId="{040F5389-AFDD-482F-BB9B-ED72F614C70C}">
      <dgm:prSet/>
      <dgm:spPr/>
      <dgm:t>
        <a:bodyPr/>
        <a:lstStyle/>
        <a:p>
          <a:endParaRPr lang="cs-CZ"/>
        </a:p>
      </dgm:t>
    </dgm:pt>
    <dgm:pt modelId="{5372017B-0A78-423D-AF2B-64C119C904D8}" type="sibTrans" cxnId="{040F5389-AFDD-482F-BB9B-ED72F614C70C}">
      <dgm:prSet/>
      <dgm:spPr/>
      <dgm:t>
        <a:bodyPr/>
        <a:lstStyle/>
        <a:p>
          <a:endParaRPr lang="cs-CZ"/>
        </a:p>
      </dgm:t>
    </dgm:pt>
    <dgm:pt modelId="{23948745-BBB3-48D8-BAE3-03A87358F502}">
      <dgm:prSet/>
      <dgm:spPr/>
      <dgm:t>
        <a:bodyPr/>
        <a:lstStyle/>
        <a:p>
          <a:pPr rtl="0"/>
          <a:r>
            <a:rPr lang="cs-CZ" b="0"/>
            <a:t>V žádném případě nepořizujte skryté nahrávky ani fotografie pacienta </a:t>
          </a:r>
          <a:r>
            <a:rPr lang="en-US" b="0"/>
            <a:t>​</a:t>
          </a:r>
          <a:endParaRPr lang="cs-CZ"/>
        </a:p>
      </dgm:t>
    </dgm:pt>
    <dgm:pt modelId="{C0AFDA80-C73F-4C6A-90C6-BC95E75FDF0E}" type="parTrans" cxnId="{E29E2F5F-93F5-48CA-81FC-4313C4B34004}">
      <dgm:prSet/>
      <dgm:spPr/>
      <dgm:t>
        <a:bodyPr/>
        <a:lstStyle/>
        <a:p>
          <a:endParaRPr lang="cs-CZ"/>
        </a:p>
      </dgm:t>
    </dgm:pt>
    <dgm:pt modelId="{F83F5444-35E0-4A8F-9772-2E4411BDD24E}" type="sibTrans" cxnId="{E29E2F5F-93F5-48CA-81FC-4313C4B34004}">
      <dgm:prSet/>
      <dgm:spPr/>
      <dgm:t>
        <a:bodyPr/>
        <a:lstStyle/>
        <a:p>
          <a:endParaRPr lang="cs-CZ"/>
        </a:p>
      </dgm:t>
    </dgm:pt>
    <dgm:pt modelId="{46FB3F28-F3F5-4B8B-B18E-9D1CBF1B4191}">
      <dgm:prSet/>
      <dgm:spPr/>
      <dgm:t>
        <a:bodyPr/>
        <a:lstStyle/>
        <a:p>
          <a:pPr rtl="0"/>
          <a:r>
            <a:rPr lang="cs-CZ" b="0"/>
            <a:t>Ani pro osobní potřebu, ani pokud pacient nebude přímo poznatelný</a:t>
          </a:r>
          <a:r>
            <a:rPr lang="en-US" b="0"/>
            <a:t>​</a:t>
          </a:r>
          <a:endParaRPr lang="cs-CZ"/>
        </a:p>
      </dgm:t>
    </dgm:pt>
    <dgm:pt modelId="{C50BD983-B875-489E-9E54-A99313D967E2}" type="parTrans" cxnId="{CFAAE4CF-E38C-470C-99A8-D4E094E12027}">
      <dgm:prSet/>
      <dgm:spPr/>
      <dgm:t>
        <a:bodyPr/>
        <a:lstStyle/>
        <a:p>
          <a:endParaRPr lang="cs-CZ"/>
        </a:p>
      </dgm:t>
    </dgm:pt>
    <dgm:pt modelId="{03406768-694B-4BF6-95A4-4B9FA6B6864A}" type="sibTrans" cxnId="{CFAAE4CF-E38C-470C-99A8-D4E094E12027}">
      <dgm:prSet/>
      <dgm:spPr/>
      <dgm:t>
        <a:bodyPr/>
        <a:lstStyle/>
        <a:p>
          <a:endParaRPr lang="cs-CZ"/>
        </a:p>
      </dgm:t>
    </dgm:pt>
    <dgm:pt modelId="{8B71431D-541D-495B-A204-46D2F82AB96E}">
      <dgm:prSet/>
      <dgm:spPr/>
      <dgm:t>
        <a:bodyPr/>
        <a:lstStyle/>
        <a:p>
          <a:pPr rtl="0"/>
          <a:r>
            <a:rPr lang="cs-CZ" b="0"/>
            <a:t>Nedělejte kopie jeho zdravotnické dokumentace (bez výslovného souhlasu)</a:t>
          </a:r>
          <a:r>
            <a:rPr lang="en-US" b="0"/>
            <a:t>​</a:t>
          </a:r>
          <a:endParaRPr lang="cs-CZ"/>
        </a:p>
      </dgm:t>
    </dgm:pt>
    <dgm:pt modelId="{E43DE22D-FFA4-4F27-BC70-9CF41C304805}" type="parTrans" cxnId="{30251D11-3476-481D-A8BD-AD0153757727}">
      <dgm:prSet/>
      <dgm:spPr/>
      <dgm:t>
        <a:bodyPr/>
        <a:lstStyle/>
        <a:p>
          <a:endParaRPr lang="cs-CZ"/>
        </a:p>
      </dgm:t>
    </dgm:pt>
    <dgm:pt modelId="{17267D9C-B6FC-4476-939F-FDAF789B6959}" type="sibTrans" cxnId="{30251D11-3476-481D-A8BD-AD0153757727}">
      <dgm:prSet/>
      <dgm:spPr/>
      <dgm:t>
        <a:bodyPr/>
        <a:lstStyle/>
        <a:p>
          <a:endParaRPr lang="cs-CZ"/>
        </a:p>
      </dgm:t>
    </dgm:pt>
    <dgm:pt modelId="{4FE47D23-D2F5-4BE9-9B05-1714BB4839D3}">
      <dgm:prSet/>
      <dgm:spPr/>
      <dgm:t>
        <a:bodyPr/>
        <a:lstStyle/>
        <a:p>
          <a:pPr rtl="0"/>
          <a:r>
            <a:rPr lang="cs-CZ" b="0"/>
            <a:t>Při neformálních rozhovorech se spolužáky nesmí být ani z kontextu dovoditelná osoba pacienta</a:t>
          </a:r>
          <a:endParaRPr lang="cs-CZ"/>
        </a:p>
      </dgm:t>
    </dgm:pt>
    <dgm:pt modelId="{383A8DCD-CB9F-408E-ADA8-26924282B81A}" type="parTrans" cxnId="{B16AF50A-1C80-480E-B7C4-6BBC3FC538FD}">
      <dgm:prSet/>
      <dgm:spPr/>
      <dgm:t>
        <a:bodyPr/>
        <a:lstStyle/>
        <a:p>
          <a:endParaRPr lang="cs-CZ"/>
        </a:p>
      </dgm:t>
    </dgm:pt>
    <dgm:pt modelId="{8AE4EEA6-F9C6-46CD-86C0-086D81BC5EEA}" type="sibTrans" cxnId="{B16AF50A-1C80-480E-B7C4-6BBC3FC538FD}">
      <dgm:prSet/>
      <dgm:spPr/>
      <dgm:t>
        <a:bodyPr/>
        <a:lstStyle/>
        <a:p>
          <a:endParaRPr lang="cs-CZ"/>
        </a:p>
      </dgm:t>
    </dgm:pt>
    <dgm:pt modelId="{CEF8CCE9-158E-4F54-B987-7E113D680B0E}" type="pres">
      <dgm:prSet presAssocID="{176A91AE-94ED-47BD-A0D5-87440FC92F89}" presName="linear" presStyleCnt="0">
        <dgm:presLayoutVars>
          <dgm:animLvl val="lvl"/>
          <dgm:resizeHandles val="exact"/>
        </dgm:presLayoutVars>
      </dgm:prSet>
      <dgm:spPr/>
    </dgm:pt>
    <dgm:pt modelId="{0668827E-71B7-4F48-8C98-B6EDA2F6DF73}" type="pres">
      <dgm:prSet presAssocID="{558A0FC1-2865-4A4B-A39D-A857FA9E9F64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54E16272-EEE6-4C8E-BB3A-1538D8530F52}" type="pres">
      <dgm:prSet presAssocID="{C95A9D39-9FFF-442F-9CA5-9423CCB2B6A4}" presName="spacer" presStyleCnt="0"/>
      <dgm:spPr/>
    </dgm:pt>
    <dgm:pt modelId="{5EACB3BA-9ABC-43D0-AAF4-4813CF72090C}" type="pres">
      <dgm:prSet presAssocID="{ACC118F6-5641-45B9-97F0-E2C2FF45094C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863A4C03-C61C-42FC-9980-AFA8AD7DA18E}" type="pres">
      <dgm:prSet presAssocID="{D032D71D-DC13-4035-8BF5-B6C2BF3E2023}" presName="spacer" presStyleCnt="0"/>
      <dgm:spPr/>
    </dgm:pt>
    <dgm:pt modelId="{801B0367-3228-4C7D-8A34-01DA34FB212E}" type="pres">
      <dgm:prSet presAssocID="{98A31E74-529A-437F-9359-5478C967222E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F0417E79-9309-4827-B31E-9133D14348A0}" type="pres">
      <dgm:prSet presAssocID="{5372017B-0A78-423D-AF2B-64C119C904D8}" presName="spacer" presStyleCnt="0"/>
      <dgm:spPr/>
    </dgm:pt>
    <dgm:pt modelId="{255096CD-36F6-40D9-9DF2-FA9CFF61B7DF}" type="pres">
      <dgm:prSet presAssocID="{23948745-BBB3-48D8-BAE3-03A87358F502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A766876D-42E5-4192-A7F0-160E0AC1DDF3}" type="pres">
      <dgm:prSet presAssocID="{F83F5444-35E0-4A8F-9772-2E4411BDD24E}" presName="spacer" presStyleCnt="0"/>
      <dgm:spPr/>
    </dgm:pt>
    <dgm:pt modelId="{97521B85-1B3D-41A4-B1AF-B740EB310936}" type="pres">
      <dgm:prSet presAssocID="{46FB3F28-F3F5-4B8B-B18E-9D1CBF1B4191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04FBB378-F439-4EEB-A232-9944D87AD50D}" type="pres">
      <dgm:prSet presAssocID="{03406768-694B-4BF6-95A4-4B9FA6B6864A}" presName="spacer" presStyleCnt="0"/>
      <dgm:spPr/>
    </dgm:pt>
    <dgm:pt modelId="{C3895D32-D603-4D83-878D-8FCD2EFA4F86}" type="pres">
      <dgm:prSet presAssocID="{8B71431D-541D-495B-A204-46D2F82AB96E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85180189-487A-4DD2-8D85-738BDD0A88E0}" type="pres">
      <dgm:prSet presAssocID="{17267D9C-B6FC-4476-939F-FDAF789B6959}" presName="spacer" presStyleCnt="0"/>
      <dgm:spPr/>
    </dgm:pt>
    <dgm:pt modelId="{7AA6D3ED-5F04-4D68-864E-E71C5E737083}" type="pres">
      <dgm:prSet presAssocID="{4FE47D23-D2F5-4BE9-9B05-1714BB4839D3}" presName="parentText" presStyleLbl="node1" presStyleIdx="6" presStyleCnt="7">
        <dgm:presLayoutVars>
          <dgm:chMax val="0"/>
          <dgm:bulletEnabled val="1"/>
        </dgm:presLayoutVars>
      </dgm:prSet>
      <dgm:spPr/>
    </dgm:pt>
  </dgm:ptLst>
  <dgm:cxnLst>
    <dgm:cxn modelId="{D6FAA005-039E-491D-BC3C-0FA92EE89E92}" srcId="{176A91AE-94ED-47BD-A0D5-87440FC92F89}" destId="{558A0FC1-2865-4A4B-A39D-A857FA9E9F64}" srcOrd="0" destOrd="0" parTransId="{EFE35002-278D-4621-9076-C90587ABD256}" sibTransId="{C95A9D39-9FFF-442F-9CA5-9423CCB2B6A4}"/>
    <dgm:cxn modelId="{B16AF50A-1C80-480E-B7C4-6BBC3FC538FD}" srcId="{176A91AE-94ED-47BD-A0D5-87440FC92F89}" destId="{4FE47D23-D2F5-4BE9-9B05-1714BB4839D3}" srcOrd="6" destOrd="0" parTransId="{383A8DCD-CB9F-408E-ADA8-26924282B81A}" sibTransId="{8AE4EEA6-F9C6-46CD-86C0-086D81BC5EEA}"/>
    <dgm:cxn modelId="{30251D11-3476-481D-A8BD-AD0153757727}" srcId="{176A91AE-94ED-47BD-A0D5-87440FC92F89}" destId="{8B71431D-541D-495B-A204-46D2F82AB96E}" srcOrd="5" destOrd="0" parTransId="{E43DE22D-FFA4-4F27-BC70-9CF41C304805}" sibTransId="{17267D9C-B6FC-4476-939F-FDAF789B6959}"/>
    <dgm:cxn modelId="{BB6CDF14-95AE-464E-BEBD-30A164802F9F}" type="presOf" srcId="{23948745-BBB3-48D8-BAE3-03A87358F502}" destId="{255096CD-36F6-40D9-9DF2-FA9CFF61B7DF}" srcOrd="0" destOrd="0" presId="urn:microsoft.com/office/officeart/2005/8/layout/vList2"/>
    <dgm:cxn modelId="{C8B75C18-D4C4-412E-86EC-E1383C265085}" type="presOf" srcId="{176A91AE-94ED-47BD-A0D5-87440FC92F89}" destId="{CEF8CCE9-158E-4F54-B987-7E113D680B0E}" srcOrd="0" destOrd="0" presId="urn:microsoft.com/office/officeart/2005/8/layout/vList2"/>
    <dgm:cxn modelId="{E16FA825-1530-4289-9A98-A8BE2062495B}" type="presOf" srcId="{4FE47D23-D2F5-4BE9-9B05-1714BB4839D3}" destId="{7AA6D3ED-5F04-4D68-864E-E71C5E737083}" srcOrd="0" destOrd="0" presId="urn:microsoft.com/office/officeart/2005/8/layout/vList2"/>
    <dgm:cxn modelId="{1B435938-9F94-46DF-AA24-B6792598A4C5}" type="presOf" srcId="{8B71431D-541D-495B-A204-46D2F82AB96E}" destId="{C3895D32-D603-4D83-878D-8FCD2EFA4F86}" srcOrd="0" destOrd="0" presId="urn:microsoft.com/office/officeart/2005/8/layout/vList2"/>
    <dgm:cxn modelId="{485C1C3D-8EAE-4322-82BD-8D0DB133D8A4}" type="presOf" srcId="{ACC118F6-5641-45B9-97F0-E2C2FF45094C}" destId="{5EACB3BA-9ABC-43D0-AAF4-4813CF72090C}" srcOrd="0" destOrd="0" presId="urn:microsoft.com/office/officeart/2005/8/layout/vList2"/>
    <dgm:cxn modelId="{E29E2F5F-93F5-48CA-81FC-4313C4B34004}" srcId="{176A91AE-94ED-47BD-A0D5-87440FC92F89}" destId="{23948745-BBB3-48D8-BAE3-03A87358F502}" srcOrd="3" destOrd="0" parTransId="{C0AFDA80-C73F-4C6A-90C6-BC95E75FDF0E}" sibTransId="{F83F5444-35E0-4A8F-9772-2E4411BDD24E}"/>
    <dgm:cxn modelId="{7C309248-DF53-4852-9870-338FD71A6031}" srcId="{176A91AE-94ED-47BD-A0D5-87440FC92F89}" destId="{ACC118F6-5641-45B9-97F0-E2C2FF45094C}" srcOrd="1" destOrd="0" parTransId="{C2DC4BBC-B97B-483A-BBE6-85E7AAC06F39}" sibTransId="{D032D71D-DC13-4035-8BF5-B6C2BF3E2023}"/>
    <dgm:cxn modelId="{5330CA78-15C0-4F83-A678-9AF7A72F726B}" type="presOf" srcId="{558A0FC1-2865-4A4B-A39D-A857FA9E9F64}" destId="{0668827E-71B7-4F48-8C98-B6EDA2F6DF73}" srcOrd="0" destOrd="0" presId="urn:microsoft.com/office/officeart/2005/8/layout/vList2"/>
    <dgm:cxn modelId="{DD870D59-EF2D-4411-A097-52E61D82493E}" type="presOf" srcId="{46FB3F28-F3F5-4B8B-B18E-9D1CBF1B4191}" destId="{97521B85-1B3D-41A4-B1AF-B740EB310936}" srcOrd="0" destOrd="0" presId="urn:microsoft.com/office/officeart/2005/8/layout/vList2"/>
    <dgm:cxn modelId="{040F5389-AFDD-482F-BB9B-ED72F614C70C}" srcId="{176A91AE-94ED-47BD-A0D5-87440FC92F89}" destId="{98A31E74-529A-437F-9359-5478C967222E}" srcOrd="2" destOrd="0" parTransId="{985C5836-8433-404D-A799-87FCF380A97D}" sibTransId="{5372017B-0A78-423D-AF2B-64C119C904D8}"/>
    <dgm:cxn modelId="{CFAAE4CF-E38C-470C-99A8-D4E094E12027}" srcId="{176A91AE-94ED-47BD-A0D5-87440FC92F89}" destId="{46FB3F28-F3F5-4B8B-B18E-9D1CBF1B4191}" srcOrd="4" destOrd="0" parTransId="{C50BD983-B875-489E-9E54-A99313D967E2}" sibTransId="{03406768-694B-4BF6-95A4-4B9FA6B6864A}"/>
    <dgm:cxn modelId="{E0FD9FF4-DDF1-4086-9517-522357A2DEE2}" type="presOf" srcId="{98A31E74-529A-437F-9359-5478C967222E}" destId="{801B0367-3228-4C7D-8A34-01DA34FB212E}" srcOrd="0" destOrd="0" presId="urn:microsoft.com/office/officeart/2005/8/layout/vList2"/>
    <dgm:cxn modelId="{6FD2E028-F251-406D-9A7D-3CD1D54521F0}" type="presParOf" srcId="{CEF8CCE9-158E-4F54-B987-7E113D680B0E}" destId="{0668827E-71B7-4F48-8C98-B6EDA2F6DF73}" srcOrd="0" destOrd="0" presId="urn:microsoft.com/office/officeart/2005/8/layout/vList2"/>
    <dgm:cxn modelId="{7242951B-4863-49D3-A48C-D8DFDFDB1B26}" type="presParOf" srcId="{CEF8CCE9-158E-4F54-B987-7E113D680B0E}" destId="{54E16272-EEE6-4C8E-BB3A-1538D8530F52}" srcOrd="1" destOrd="0" presId="urn:microsoft.com/office/officeart/2005/8/layout/vList2"/>
    <dgm:cxn modelId="{70882E26-8074-4C67-B838-D73E95C1E4EF}" type="presParOf" srcId="{CEF8CCE9-158E-4F54-B987-7E113D680B0E}" destId="{5EACB3BA-9ABC-43D0-AAF4-4813CF72090C}" srcOrd="2" destOrd="0" presId="urn:microsoft.com/office/officeart/2005/8/layout/vList2"/>
    <dgm:cxn modelId="{77DE4327-487E-46DD-AEF7-E29312807F29}" type="presParOf" srcId="{CEF8CCE9-158E-4F54-B987-7E113D680B0E}" destId="{863A4C03-C61C-42FC-9980-AFA8AD7DA18E}" srcOrd="3" destOrd="0" presId="urn:microsoft.com/office/officeart/2005/8/layout/vList2"/>
    <dgm:cxn modelId="{6CBEF389-EA82-4209-AEDB-E77190B655B0}" type="presParOf" srcId="{CEF8CCE9-158E-4F54-B987-7E113D680B0E}" destId="{801B0367-3228-4C7D-8A34-01DA34FB212E}" srcOrd="4" destOrd="0" presId="urn:microsoft.com/office/officeart/2005/8/layout/vList2"/>
    <dgm:cxn modelId="{B4F17D81-1185-4C62-A0A9-849E30036645}" type="presParOf" srcId="{CEF8CCE9-158E-4F54-B987-7E113D680B0E}" destId="{F0417E79-9309-4827-B31E-9133D14348A0}" srcOrd="5" destOrd="0" presId="urn:microsoft.com/office/officeart/2005/8/layout/vList2"/>
    <dgm:cxn modelId="{E80800A8-654A-4488-93FC-DE2CB10D7488}" type="presParOf" srcId="{CEF8CCE9-158E-4F54-B987-7E113D680B0E}" destId="{255096CD-36F6-40D9-9DF2-FA9CFF61B7DF}" srcOrd="6" destOrd="0" presId="urn:microsoft.com/office/officeart/2005/8/layout/vList2"/>
    <dgm:cxn modelId="{6688AB66-D80A-430A-84AC-28F53D8AC786}" type="presParOf" srcId="{CEF8CCE9-158E-4F54-B987-7E113D680B0E}" destId="{A766876D-42E5-4192-A7F0-160E0AC1DDF3}" srcOrd="7" destOrd="0" presId="urn:microsoft.com/office/officeart/2005/8/layout/vList2"/>
    <dgm:cxn modelId="{A20A8E0C-E387-41B8-8070-95016FCA4C5F}" type="presParOf" srcId="{CEF8CCE9-158E-4F54-B987-7E113D680B0E}" destId="{97521B85-1B3D-41A4-B1AF-B740EB310936}" srcOrd="8" destOrd="0" presId="urn:microsoft.com/office/officeart/2005/8/layout/vList2"/>
    <dgm:cxn modelId="{547C44F8-2223-47AE-BB46-0C6565B28C00}" type="presParOf" srcId="{CEF8CCE9-158E-4F54-B987-7E113D680B0E}" destId="{04FBB378-F439-4EEB-A232-9944D87AD50D}" srcOrd="9" destOrd="0" presId="urn:microsoft.com/office/officeart/2005/8/layout/vList2"/>
    <dgm:cxn modelId="{635711D1-C81A-4FF6-A907-F1117D9988D3}" type="presParOf" srcId="{CEF8CCE9-158E-4F54-B987-7E113D680B0E}" destId="{C3895D32-D603-4D83-878D-8FCD2EFA4F86}" srcOrd="10" destOrd="0" presId="urn:microsoft.com/office/officeart/2005/8/layout/vList2"/>
    <dgm:cxn modelId="{53495732-FDFD-4D1F-903A-BC62E14633E3}" type="presParOf" srcId="{CEF8CCE9-158E-4F54-B987-7E113D680B0E}" destId="{85180189-487A-4DD2-8D85-738BDD0A88E0}" srcOrd="11" destOrd="0" presId="urn:microsoft.com/office/officeart/2005/8/layout/vList2"/>
    <dgm:cxn modelId="{B3E8AC08-DEB5-4861-93D2-5A7D2E5AA5EA}" type="presParOf" srcId="{CEF8CCE9-158E-4F54-B987-7E113D680B0E}" destId="{7AA6D3ED-5F04-4D68-864E-E71C5E737083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9C01C54C-B15A-4895-841B-7341C32526D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734339B8-53A8-45F2-8044-6B07F1EA95F8}">
      <dgm:prSet/>
      <dgm:spPr/>
      <dgm:t>
        <a:bodyPr/>
        <a:lstStyle/>
        <a:p>
          <a:pPr rtl="0"/>
          <a:r>
            <a:rPr lang="cs-CZ" b="0"/>
            <a:t>Jakékoliv výpisky a shromažďování informací</a:t>
          </a:r>
          <a:r>
            <a:rPr lang="en-US" b="0"/>
            <a:t>​</a:t>
          </a:r>
          <a:endParaRPr lang="cs-CZ"/>
        </a:p>
      </dgm:t>
    </dgm:pt>
    <dgm:pt modelId="{74E31A81-62F1-4AF9-A070-DBF149C99984}" type="parTrans" cxnId="{D5463F42-1826-4F8C-A249-093201FF916B}">
      <dgm:prSet/>
      <dgm:spPr/>
      <dgm:t>
        <a:bodyPr/>
        <a:lstStyle/>
        <a:p>
          <a:endParaRPr lang="cs-CZ"/>
        </a:p>
      </dgm:t>
    </dgm:pt>
    <dgm:pt modelId="{0A7060B8-7FB8-4516-8430-04A092A1A0C9}" type="sibTrans" cxnId="{D5463F42-1826-4F8C-A249-093201FF916B}">
      <dgm:prSet/>
      <dgm:spPr/>
      <dgm:t>
        <a:bodyPr/>
        <a:lstStyle/>
        <a:p>
          <a:endParaRPr lang="cs-CZ"/>
        </a:p>
      </dgm:t>
    </dgm:pt>
    <dgm:pt modelId="{B9819604-C515-47C6-89F2-A765BC9B4538}">
      <dgm:prSet/>
      <dgm:spPr/>
      <dgm:t>
        <a:bodyPr/>
        <a:lstStyle/>
        <a:p>
          <a:pPr rtl="0"/>
          <a:r>
            <a:rPr lang="cs-CZ" b="0"/>
            <a:t>Fotografie pacienta nebo částí těla</a:t>
          </a:r>
          <a:r>
            <a:rPr lang="en-US" b="0"/>
            <a:t>​</a:t>
          </a:r>
          <a:endParaRPr lang="cs-CZ"/>
        </a:p>
      </dgm:t>
    </dgm:pt>
    <dgm:pt modelId="{74609450-8451-4B78-8D86-248A6648ECA4}" type="parTrans" cxnId="{000CEBC6-2D20-4963-9FBD-2826CB5FC7AC}">
      <dgm:prSet/>
      <dgm:spPr/>
      <dgm:t>
        <a:bodyPr/>
        <a:lstStyle/>
        <a:p>
          <a:endParaRPr lang="cs-CZ"/>
        </a:p>
      </dgm:t>
    </dgm:pt>
    <dgm:pt modelId="{C12E514F-78FE-46C8-A2B6-ADFC5FC47F06}" type="sibTrans" cxnId="{000CEBC6-2D20-4963-9FBD-2826CB5FC7AC}">
      <dgm:prSet/>
      <dgm:spPr/>
      <dgm:t>
        <a:bodyPr/>
        <a:lstStyle/>
        <a:p>
          <a:endParaRPr lang="cs-CZ"/>
        </a:p>
      </dgm:t>
    </dgm:pt>
    <dgm:pt modelId="{EBB253D7-FAA5-40AC-B46F-014FDB0C6CD3}">
      <dgm:prSet/>
      <dgm:spPr/>
      <dgm:t>
        <a:bodyPr/>
        <a:lstStyle/>
        <a:p>
          <a:pPr rtl="0"/>
          <a:r>
            <a:rPr lang="cs-CZ" b="0"/>
            <a:t>Vždy s vědomím a souhlasem pacienta</a:t>
          </a:r>
          <a:r>
            <a:rPr lang="en-US" b="0"/>
            <a:t>​</a:t>
          </a:r>
          <a:endParaRPr lang="cs-CZ"/>
        </a:p>
      </dgm:t>
    </dgm:pt>
    <dgm:pt modelId="{556A08CF-431E-4CC2-9DB1-51F2DBF99210}" type="parTrans" cxnId="{1F2F18DA-3B38-4232-836A-14FF7AC1A2F6}">
      <dgm:prSet/>
      <dgm:spPr/>
      <dgm:t>
        <a:bodyPr/>
        <a:lstStyle/>
        <a:p>
          <a:endParaRPr lang="cs-CZ"/>
        </a:p>
      </dgm:t>
    </dgm:pt>
    <dgm:pt modelId="{561127EC-9C47-4969-8D48-5489B373D382}" type="sibTrans" cxnId="{1F2F18DA-3B38-4232-836A-14FF7AC1A2F6}">
      <dgm:prSet/>
      <dgm:spPr/>
      <dgm:t>
        <a:bodyPr/>
        <a:lstStyle/>
        <a:p>
          <a:endParaRPr lang="cs-CZ"/>
        </a:p>
      </dgm:t>
    </dgm:pt>
    <dgm:pt modelId="{388E30F9-2F60-4298-B6BD-C39BA5BFA770}">
      <dgm:prSet/>
      <dgm:spPr/>
      <dgm:t>
        <a:bodyPr/>
        <a:lstStyle/>
        <a:p>
          <a:pPr rtl="0"/>
          <a:r>
            <a:rPr lang="cs-CZ" b="0"/>
            <a:t>Nikdy ne pacienty v bezvědomí </a:t>
          </a:r>
          <a:r>
            <a:rPr lang="en-US" b="0"/>
            <a:t>​</a:t>
          </a:r>
          <a:endParaRPr lang="cs-CZ"/>
        </a:p>
      </dgm:t>
    </dgm:pt>
    <dgm:pt modelId="{9898F307-1804-43DF-BFAA-9D85E7A31300}" type="parTrans" cxnId="{BA37FEE0-2E92-4EF7-9CDD-BE7657B01E66}">
      <dgm:prSet/>
      <dgm:spPr/>
      <dgm:t>
        <a:bodyPr/>
        <a:lstStyle/>
        <a:p>
          <a:endParaRPr lang="cs-CZ"/>
        </a:p>
      </dgm:t>
    </dgm:pt>
    <dgm:pt modelId="{85ECD606-7DB6-45DB-ADCF-F4FF79D85BF7}" type="sibTrans" cxnId="{BA37FEE0-2E92-4EF7-9CDD-BE7657B01E66}">
      <dgm:prSet/>
      <dgm:spPr/>
      <dgm:t>
        <a:bodyPr/>
        <a:lstStyle/>
        <a:p>
          <a:endParaRPr lang="cs-CZ"/>
        </a:p>
      </dgm:t>
    </dgm:pt>
    <dgm:pt modelId="{6C62106F-F80D-4DBF-875D-04BA661D6969}">
      <dgm:prSet/>
      <dgm:spPr/>
      <dgm:t>
        <a:bodyPr/>
        <a:lstStyle/>
        <a:p>
          <a:pPr rtl="0"/>
          <a:r>
            <a:rPr lang="cs-CZ" b="0"/>
            <a:t>Minimalizovat zásahy do soukromí (pozor, skutečná anonymizace je skoro nemožná)</a:t>
          </a:r>
          <a:r>
            <a:rPr lang="en-US" b="0"/>
            <a:t>​</a:t>
          </a:r>
          <a:endParaRPr lang="cs-CZ"/>
        </a:p>
      </dgm:t>
    </dgm:pt>
    <dgm:pt modelId="{B8BD3EB7-2901-4DED-B578-6ADB655A7BFF}" type="parTrans" cxnId="{B3EBECEC-0446-46A6-B40C-7B7195DC530E}">
      <dgm:prSet/>
      <dgm:spPr/>
      <dgm:t>
        <a:bodyPr/>
        <a:lstStyle/>
        <a:p>
          <a:endParaRPr lang="cs-CZ"/>
        </a:p>
      </dgm:t>
    </dgm:pt>
    <dgm:pt modelId="{8EA5FE67-26ED-45D1-8240-C8F4618BC5E0}" type="sibTrans" cxnId="{B3EBECEC-0446-46A6-B40C-7B7195DC530E}">
      <dgm:prSet/>
      <dgm:spPr/>
      <dgm:t>
        <a:bodyPr/>
        <a:lstStyle/>
        <a:p>
          <a:endParaRPr lang="cs-CZ"/>
        </a:p>
      </dgm:t>
    </dgm:pt>
    <dgm:pt modelId="{3DAF7B7E-5CF1-4B63-A181-6EEEB6CD04A0}">
      <dgm:prSet/>
      <dgm:spPr/>
      <dgm:t>
        <a:bodyPr/>
        <a:lstStyle/>
        <a:p>
          <a:pPr rtl="0"/>
          <a:r>
            <a:rPr lang="cs-CZ" b="0"/>
            <a:t>Pozor souhlas s pořízením záznamu a jeho dalším šíření jsou dva samostatné souhlasy, souhlas s jedním neznamená souhlas s druhým</a:t>
          </a:r>
          <a:r>
            <a:rPr lang="en-US" b="0"/>
            <a:t>​</a:t>
          </a:r>
          <a:endParaRPr lang="cs-CZ"/>
        </a:p>
      </dgm:t>
    </dgm:pt>
    <dgm:pt modelId="{8E7D69FE-F8F3-46CA-A981-2DA480D00759}" type="parTrans" cxnId="{D3EE0C94-A590-44A9-957A-D93BE7CDD7D9}">
      <dgm:prSet/>
      <dgm:spPr/>
      <dgm:t>
        <a:bodyPr/>
        <a:lstStyle/>
        <a:p>
          <a:endParaRPr lang="cs-CZ"/>
        </a:p>
      </dgm:t>
    </dgm:pt>
    <dgm:pt modelId="{5CDABA1F-B563-4FA9-8621-34C09E0D1AB2}" type="sibTrans" cxnId="{D3EE0C94-A590-44A9-957A-D93BE7CDD7D9}">
      <dgm:prSet/>
      <dgm:spPr/>
      <dgm:t>
        <a:bodyPr/>
        <a:lstStyle/>
        <a:p>
          <a:endParaRPr lang="cs-CZ"/>
        </a:p>
      </dgm:t>
    </dgm:pt>
    <dgm:pt modelId="{E5C42041-B0E4-4933-A725-BE6ED51DF1A4}">
      <dgm:prSet/>
      <dgm:spPr/>
      <dgm:t>
        <a:bodyPr/>
        <a:lstStyle/>
        <a:p>
          <a:pPr rtl="0"/>
          <a:r>
            <a:rPr lang="cs-CZ" b="0"/>
            <a:t>Každá sesbíraná informace musí mít svůj účel!</a:t>
          </a:r>
          <a:r>
            <a:rPr lang="en-US" b="0"/>
            <a:t>​</a:t>
          </a:r>
          <a:endParaRPr lang="cs-CZ"/>
        </a:p>
      </dgm:t>
    </dgm:pt>
    <dgm:pt modelId="{522C976C-980C-4389-A62A-489855866F73}" type="parTrans" cxnId="{0176B483-F4F1-4266-B69E-D3969D6B1449}">
      <dgm:prSet/>
      <dgm:spPr/>
      <dgm:t>
        <a:bodyPr/>
        <a:lstStyle/>
        <a:p>
          <a:endParaRPr lang="cs-CZ"/>
        </a:p>
      </dgm:t>
    </dgm:pt>
    <dgm:pt modelId="{1539E631-8913-42C4-A2FE-1A92A49F332F}" type="sibTrans" cxnId="{0176B483-F4F1-4266-B69E-D3969D6B1449}">
      <dgm:prSet/>
      <dgm:spPr/>
      <dgm:t>
        <a:bodyPr/>
        <a:lstStyle/>
        <a:p>
          <a:endParaRPr lang="cs-CZ"/>
        </a:p>
      </dgm:t>
    </dgm:pt>
    <dgm:pt modelId="{BBE6D1C0-0B5C-4AE2-8F36-29C543C83D69}" type="pres">
      <dgm:prSet presAssocID="{9C01C54C-B15A-4895-841B-7341C32526D2}" presName="linear" presStyleCnt="0">
        <dgm:presLayoutVars>
          <dgm:animLvl val="lvl"/>
          <dgm:resizeHandles val="exact"/>
        </dgm:presLayoutVars>
      </dgm:prSet>
      <dgm:spPr/>
    </dgm:pt>
    <dgm:pt modelId="{FD9C1048-CAC2-4312-8477-41A2741DC410}" type="pres">
      <dgm:prSet presAssocID="{734339B8-53A8-45F2-8044-6B07F1EA95F8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728C3DD7-73FA-4146-9E59-1D79B33721AC}" type="pres">
      <dgm:prSet presAssocID="{0A7060B8-7FB8-4516-8430-04A092A1A0C9}" presName="spacer" presStyleCnt="0"/>
      <dgm:spPr/>
    </dgm:pt>
    <dgm:pt modelId="{61FE8E85-FF95-4121-8A50-ABCCE1EC7364}" type="pres">
      <dgm:prSet presAssocID="{B9819604-C515-47C6-89F2-A765BC9B4538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F4250819-C14C-40CD-BF51-DB4CB39B3072}" type="pres">
      <dgm:prSet presAssocID="{C12E514F-78FE-46C8-A2B6-ADFC5FC47F06}" presName="spacer" presStyleCnt="0"/>
      <dgm:spPr/>
    </dgm:pt>
    <dgm:pt modelId="{CF1B447B-7740-4DB1-B35D-A43CADFEFC2A}" type="pres">
      <dgm:prSet presAssocID="{EBB253D7-FAA5-40AC-B46F-014FDB0C6CD3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89661835-2D1A-4D03-90D0-107AC7902DF6}" type="pres">
      <dgm:prSet presAssocID="{561127EC-9C47-4969-8D48-5489B373D382}" presName="spacer" presStyleCnt="0"/>
      <dgm:spPr/>
    </dgm:pt>
    <dgm:pt modelId="{D4331278-B9A6-4D40-B4E3-48D7ABAC23AF}" type="pres">
      <dgm:prSet presAssocID="{388E30F9-2F60-4298-B6BD-C39BA5BFA770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DF2EC1AF-4BA8-4110-80E6-DBF888A80E5C}" type="pres">
      <dgm:prSet presAssocID="{85ECD606-7DB6-45DB-ADCF-F4FF79D85BF7}" presName="spacer" presStyleCnt="0"/>
      <dgm:spPr/>
    </dgm:pt>
    <dgm:pt modelId="{6339F152-2D3B-44AC-8CC6-48CA64FB02C4}" type="pres">
      <dgm:prSet presAssocID="{6C62106F-F80D-4DBF-875D-04BA661D6969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7443722A-DB86-4AF1-A7EF-77CDCC0CA5D3}" type="pres">
      <dgm:prSet presAssocID="{6C62106F-F80D-4DBF-875D-04BA661D6969}" presName="childText" presStyleLbl="revTx" presStyleIdx="0" presStyleCnt="1">
        <dgm:presLayoutVars>
          <dgm:bulletEnabled val="1"/>
        </dgm:presLayoutVars>
      </dgm:prSet>
      <dgm:spPr/>
    </dgm:pt>
    <dgm:pt modelId="{A30478C0-74F1-4435-A90C-57040EFAA68C}" type="pres">
      <dgm:prSet presAssocID="{E5C42041-B0E4-4933-A725-BE6ED51DF1A4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97F61209-3054-4CA9-84EE-787609532057}" type="presOf" srcId="{388E30F9-2F60-4298-B6BD-C39BA5BFA770}" destId="{D4331278-B9A6-4D40-B4E3-48D7ABAC23AF}" srcOrd="0" destOrd="0" presId="urn:microsoft.com/office/officeart/2005/8/layout/vList2"/>
    <dgm:cxn modelId="{465FCF5B-50B9-4023-A17C-917AA663FC9D}" type="presOf" srcId="{3DAF7B7E-5CF1-4B63-A181-6EEEB6CD04A0}" destId="{7443722A-DB86-4AF1-A7EF-77CDCC0CA5D3}" srcOrd="0" destOrd="0" presId="urn:microsoft.com/office/officeart/2005/8/layout/vList2"/>
    <dgm:cxn modelId="{D5463F42-1826-4F8C-A249-093201FF916B}" srcId="{9C01C54C-B15A-4895-841B-7341C32526D2}" destId="{734339B8-53A8-45F2-8044-6B07F1EA95F8}" srcOrd="0" destOrd="0" parTransId="{74E31A81-62F1-4AF9-A070-DBF149C99984}" sibTransId="{0A7060B8-7FB8-4516-8430-04A092A1A0C9}"/>
    <dgm:cxn modelId="{9958124F-7030-4CC9-A3C7-D6527BAD6178}" type="presOf" srcId="{734339B8-53A8-45F2-8044-6B07F1EA95F8}" destId="{FD9C1048-CAC2-4312-8477-41A2741DC410}" srcOrd="0" destOrd="0" presId="urn:microsoft.com/office/officeart/2005/8/layout/vList2"/>
    <dgm:cxn modelId="{0176B483-F4F1-4266-B69E-D3969D6B1449}" srcId="{9C01C54C-B15A-4895-841B-7341C32526D2}" destId="{E5C42041-B0E4-4933-A725-BE6ED51DF1A4}" srcOrd="5" destOrd="0" parTransId="{522C976C-980C-4389-A62A-489855866F73}" sibTransId="{1539E631-8913-42C4-A2FE-1A92A49F332F}"/>
    <dgm:cxn modelId="{D3EE0C94-A590-44A9-957A-D93BE7CDD7D9}" srcId="{6C62106F-F80D-4DBF-875D-04BA661D6969}" destId="{3DAF7B7E-5CF1-4B63-A181-6EEEB6CD04A0}" srcOrd="0" destOrd="0" parTransId="{8E7D69FE-F8F3-46CA-A981-2DA480D00759}" sibTransId="{5CDABA1F-B563-4FA9-8621-34C09E0D1AB2}"/>
    <dgm:cxn modelId="{4C43EEC0-D212-43FD-BB4E-43EB06E58BE6}" type="presOf" srcId="{E5C42041-B0E4-4933-A725-BE6ED51DF1A4}" destId="{A30478C0-74F1-4435-A90C-57040EFAA68C}" srcOrd="0" destOrd="0" presId="urn:microsoft.com/office/officeart/2005/8/layout/vList2"/>
    <dgm:cxn modelId="{000CEBC6-2D20-4963-9FBD-2826CB5FC7AC}" srcId="{9C01C54C-B15A-4895-841B-7341C32526D2}" destId="{B9819604-C515-47C6-89F2-A765BC9B4538}" srcOrd="1" destOrd="0" parTransId="{74609450-8451-4B78-8D86-248A6648ECA4}" sibTransId="{C12E514F-78FE-46C8-A2B6-ADFC5FC47F06}"/>
    <dgm:cxn modelId="{B27463CC-EB2B-4E64-9CD2-EE310195AB48}" type="presOf" srcId="{9C01C54C-B15A-4895-841B-7341C32526D2}" destId="{BBE6D1C0-0B5C-4AE2-8F36-29C543C83D69}" srcOrd="0" destOrd="0" presId="urn:microsoft.com/office/officeart/2005/8/layout/vList2"/>
    <dgm:cxn modelId="{3AD14BCD-ECC8-4D33-B5CA-CF8A871E63D5}" type="presOf" srcId="{6C62106F-F80D-4DBF-875D-04BA661D6969}" destId="{6339F152-2D3B-44AC-8CC6-48CA64FB02C4}" srcOrd="0" destOrd="0" presId="urn:microsoft.com/office/officeart/2005/8/layout/vList2"/>
    <dgm:cxn modelId="{1F2F18DA-3B38-4232-836A-14FF7AC1A2F6}" srcId="{9C01C54C-B15A-4895-841B-7341C32526D2}" destId="{EBB253D7-FAA5-40AC-B46F-014FDB0C6CD3}" srcOrd="2" destOrd="0" parTransId="{556A08CF-431E-4CC2-9DB1-51F2DBF99210}" sibTransId="{561127EC-9C47-4969-8D48-5489B373D382}"/>
    <dgm:cxn modelId="{BA37FEE0-2E92-4EF7-9CDD-BE7657B01E66}" srcId="{9C01C54C-B15A-4895-841B-7341C32526D2}" destId="{388E30F9-2F60-4298-B6BD-C39BA5BFA770}" srcOrd="3" destOrd="0" parTransId="{9898F307-1804-43DF-BFAA-9D85E7A31300}" sibTransId="{85ECD606-7DB6-45DB-ADCF-F4FF79D85BF7}"/>
    <dgm:cxn modelId="{836918E1-8C24-4E13-84F9-656C154A8B80}" type="presOf" srcId="{B9819604-C515-47C6-89F2-A765BC9B4538}" destId="{61FE8E85-FF95-4121-8A50-ABCCE1EC7364}" srcOrd="0" destOrd="0" presId="urn:microsoft.com/office/officeart/2005/8/layout/vList2"/>
    <dgm:cxn modelId="{B3EBECEC-0446-46A6-B40C-7B7195DC530E}" srcId="{9C01C54C-B15A-4895-841B-7341C32526D2}" destId="{6C62106F-F80D-4DBF-875D-04BA661D6969}" srcOrd="4" destOrd="0" parTransId="{B8BD3EB7-2901-4DED-B578-6ADB655A7BFF}" sibTransId="{8EA5FE67-26ED-45D1-8240-C8F4618BC5E0}"/>
    <dgm:cxn modelId="{256902F5-58ED-4701-B1A7-440DDE3E7725}" type="presOf" srcId="{EBB253D7-FAA5-40AC-B46F-014FDB0C6CD3}" destId="{CF1B447B-7740-4DB1-B35D-A43CADFEFC2A}" srcOrd="0" destOrd="0" presId="urn:microsoft.com/office/officeart/2005/8/layout/vList2"/>
    <dgm:cxn modelId="{08F7072D-119A-4802-99F1-1EF9C04D70D5}" type="presParOf" srcId="{BBE6D1C0-0B5C-4AE2-8F36-29C543C83D69}" destId="{FD9C1048-CAC2-4312-8477-41A2741DC410}" srcOrd="0" destOrd="0" presId="urn:microsoft.com/office/officeart/2005/8/layout/vList2"/>
    <dgm:cxn modelId="{6350A321-DD45-4E56-991F-729E5E27E0AD}" type="presParOf" srcId="{BBE6D1C0-0B5C-4AE2-8F36-29C543C83D69}" destId="{728C3DD7-73FA-4146-9E59-1D79B33721AC}" srcOrd="1" destOrd="0" presId="urn:microsoft.com/office/officeart/2005/8/layout/vList2"/>
    <dgm:cxn modelId="{CFB9FEFC-BFE4-448A-9280-5714BDA0B0F4}" type="presParOf" srcId="{BBE6D1C0-0B5C-4AE2-8F36-29C543C83D69}" destId="{61FE8E85-FF95-4121-8A50-ABCCE1EC7364}" srcOrd="2" destOrd="0" presId="urn:microsoft.com/office/officeart/2005/8/layout/vList2"/>
    <dgm:cxn modelId="{7E9B8034-75EC-46D8-9838-1FDEDC6DD1E6}" type="presParOf" srcId="{BBE6D1C0-0B5C-4AE2-8F36-29C543C83D69}" destId="{F4250819-C14C-40CD-BF51-DB4CB39B3072}" srcOrd="3" destOrd="0" presId="urn:microsoft.com/office/officeart/2005/8/layout/vList2"/>
    <dgm:cxn modelId="{2D33D5F4-8122-4CE8-ABB6-D15AF2CEC35D}" type="presParOf" srcId="{BBE6D1C0-0B5C-4AE2-8F36-29C543C83D69}" destId="{CF1B447B-7740-4DB1-B35D-A43CADFEFC2A}" srcOrd="4" destOrd="0" presId="urn:microsoft.com/office/officeart/2005/8/layout/vList2"/>
    <dgm:cxn modelId="{E56A1177-432E-4F1C-8664-FE37F3B2A5AC}" type="presParOf" srcId="{BBE6D1C0-0B5C-4AE2-8F36-29C543C83D69}" destId="{89661835-2D1A-4D03-90D0-107AC7902DF6}" srcOrd="5" destOrd="0" presId="urn:microsoft.com/office/officeart/2005/8/layout/vList2"/>
    <dgm:cxn modelId="{8FA1AA7F-0CA2-49A6-BAD8-69677F4AF855}" type="presParOf" srcId="{BBE6D1C0-0B5C-4AE2-8F36-29C543C83D69}" destId="{D4331278-B9A6-4D40-B4E3-48D7ABAC23AF}" srcOrd="6" destOrd="0" presId="urn:microsoft.com/office/officeart/2005/8/layout/vList2"/>
    <dgm:cxn modelId="{B28B5309-E9B5-490A-9D9E-8A80B35A974C}" type="presParOf" srcId="{BBE6D1C0-0B5C-4AE2-8F36-29C543C83D69}" destId="{DF2EC1AF-4BA8-4110-80E6-DBF888A80E5C}" srcOrd="7" destOrd="0" presId="urn:microsoft.com/office/officeart/2005/8/layout/vList2"/>
    <dgm:cxn modelId="{66AEE843-09FB-4D10-86E3-3F9C71A15B32}" type="presParOf" srcId="{BBE6D1C0-0B5C-4AE2-8F36-29C543C83D69}" destId="{6339F152-2D3B-44AC-8CC6-48CA64FB02C4}" srcOrd="8" destOrd="0" presId="urn:microsoft.com/office/officeart/2005/8/layout/vList2"/>
    <dgm:cxn modelId="{8BCF8F1D-3BE9-41F9-ACAE-0D0BA4B342C4}" type="presParOf" srcId="{BBE6D1C0-0B5C-4AE2-8F36-29C543C83D69}" destId="{7443722A-DB86-4AF1-A7EF-77CDCC0CA5D3}" srcOrd="9" destOrd="0" presId="urn:microsoft.com/office/officeart/2005/8/layout/vList2"/>
    <dgm:cxn modelId="{8B303F5A-024D-4F5E-BA14-B07C2AD38D8E}" type="presParOf" srcId="{BBE6D1C0-0B5C-4AE2-8F36-29C543C83D69}" destId="{A30478C0-74F1-4435-A90C-57040EFAA68C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0C68C8CF-FD81-4592-B64A-1019AC483C1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194622A6-E5D7-4857-A9CD-FFCCABE3C6A4}">
      <dgm:prSet/>
      <dgm:spPr/>
      <dgm:t>
        <a:bodyPr/>
        <a:lstStyle/>
        <a:p>
          <a:pPr rtl="0"/>
          <a:r>
            <a:rPr lang="cs-CZ" b="0"/>
            <a:t>Vždy s vědomím poskytovatele </a:t>
          </a:r>
          <a:r>
            <a:rPr lang="en-US" b="0"/>
            <a:t>​</a:t>
          </a:r>
          <a:endParaRPr lang="cs-CZ"/>
        </a:p>
      </dgm:t>
    </dgm:pt>
    <dgm:pt modelId="{254AC71B-9688-441F-81A0-2E840C6F06F3}" type="parTrans" cxnId="{EE3CE6CE-DC72-4C42-828C-6A531999BE32}">
      <dgm:prSet/>
      <dgm:spPr/>
      <dgm:t>
        <a:bodyPr/>
        <a:lstStyle/>
        <a:p>
          <a:endParaRPr lang="cs-CZ"/>
        </a:p>
      </dgm:t>
    </dgm:pt>
    <dgm:pt modelId="{E5E969A6-EA18-4E06-BAE6-04DB4E9B3BF7}" type="sibTrans" cxnId="{EE3CE6CE-DC72-4C42-828C-6A531999BE32}">
      <dgm:prSet/>
      <dgm:spPr/>
      <dgm:t>
        <a:bodyPr/>
        <a:lstStyle/>
        <a:p>
          <a:endParaRPr lang="cs-CZ"/>
        </a:p>
      </dgm:t>
    </dgm:pt>
    <dgm:pt modelId="{86415736-12E5-418A-A221-A0A5E4B3E166}">
      <dgm:prSet/>
      <dgm:spPr/>
      <dgm:t>
        <a:bodyPr/>
        <a:lstStyle/>
        <a:p>
          <a:pPr rtl="0"/>
          <a:r>
            <a:rPr lang="cs-CZ" b="0"/>
            <a:t>Poskytovatel od pacienta obstará souhlas</a:t>
          </a:r>
          <a:r>
            <a:rPr lang="en-US" b="0"/>
            <a:t>​</a:t>
          </a:r>
          <a:endParaRPr lang="cs-CZ"/>
        </a:p>
      </dgm:t>
    </dgm:pt>
    <dgm:pt modelId="{26099A27-6FFC-4D65-B492-A586163E3BCD}" type="parTrans" cxnId="{ACB12014-912B-4600-A0CF-74FF4B16FCD3}">
      <dgm:prSet/>
      <dgm:spPr/>
      <dgm:t>
        <a:bodyPr/>
        <a:lstStyle/>
        <a:p>
          <a:endParaRPr lang="cs-CZ"/>
        </a:p>
      </dgm:t>
    </dgm:pt>
    <dgm:pt modelId="{52497E9E-BAF3-4F98-BDAD-45A802CD2EFC}" type="sibTrans" cxnId="{ACB12014-912B-4600-A0CF-74FF4B16FCD3}">
      <dgm:prSet/>
      <dgm:spPr/>
      <dgm:t>
        <a:bodyPr/>
        <a:lstStyle/>
        <a:p>
          <a:endParaRPr lang="cs-CZ"/>
        </a:p>
      </dgm:t>
    </dgm:pt>
    <dgm:pt modelId="{96A25D61-E64F-4EC0-995B-AA0F7AEA44BF}" type="pres">
      <dgm:prSet presAssocID="{0C68C8CF-FD81-4592-B64A-1019AC483C1A}" presName="linear" presStyleCnt="0">
        <dgm:presLayoutVars>
          <dgm:animLvl val="lvl"/>
          <dgm:resizeHandles val="exact"/>
        </dgm:presLayoutVars>
      </dgm:prSet>
      <dgm:spPr/>
    </dgm:pt>
    <dgm:pt modelId="{0C8144E8-C61C-474F-BE60-EC8D3F623BF9}" type="pres">
      <dgm:prSet presAssocID="{194622A6-E5D7-4857-A9CD-FFCCABE3C6A4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05931D53-D971-447B-A861-55C6030C43EB}" type="pres">
      <dgm:prSet presAssocID="{E5E969A6-EA18-4E06-BAE6-04DB4E9B3BF7}" presName="spacer" presStyleCnt="0"/>
      <dgm:spPr/>
    </dgm:pt>
    <dgm:pt modelId="{C65EBF97-A3C9-40AA-8C19-5E2CC4C55B17}" type="pres">
      <dgm:prSet presAssocID="{86415736-12E5-418A-A221-A0A5E4B3E166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ACB12014-912B-4600-A0CF-74FF4B16FCD3}" srcId="{0C68C8CF-FD81-4592-B64A-1019AC483C1A}" destId="{86415736-12E5-418A-A221-A0A5E4B3E166}" srcOrd="1" destOrd="0" parTransId="{26099A27-6FFC-4D65-B492-A586163E3BCD}" sibTransId="{52497E9E-BAF3-4F98-BDAD-45A802CD2EFC}"/>
    <dgm:cxn modelId="{7041F21B-BC46-4B7E-B09B-82CD275FC9B0}" type="presOf" srcId="{194622A6-E5D7-4857-A9CD-FFCCABE3C6A4}" destId="{0C8144E8-C61C-474F-BE60-EC8D3F623BF9}" srcOrd="0" destOrd="0" presId="urn:microsoft.com/office/officeart/2005/8/layout/vList2"/>
    <dgm:cxn modelId="{74155F67-5E96-4C00-BC5A-EFB75C4A9EBB}" type="presOf" srcId="{0C68C8CF-FD81-4592-B64A-1019AC483C1A}" destId="{96A25D61-E64F-4EC0-995B-AA0F7AEA44BF}" srcOrd="0" destOrd="0" presId="urn:microsoft.com/office/officeart/2005/8/layout/vList2"/>
    <dgm:cxn modelId="{2B8F6780-3375-4EE2-8AF7-EE00DCBB4D7F}" type="presOf" srcId="{86415736-12E5-418A-A221-A0A5E4B3E166}" destId="{C65EBF97-A3C9-40AA-8C19-5E2CC4C55B17}" srcOrd="0" destOrd="0" presId="urn:microsoft.com/office/officeart/2005/8/layout/vList2"/>
    <dgm:cxn modelId="{EE3CE6CE-DC72-4C42-828C-6A531999BE32}" srcId="{0C68C8CF-FD81-4592-B64A-1019AC483C1A}" destId="{194622A6-E5D7-4857-A9CD-FFCCABE3C6A4}" srcOrd="0" destOrd="0" parTransId="{254AC71B-9688-441F-81A0-2E840C6F06F3}" sibTransId="{E5E969A6-EA18-4E06-BAE6-04DB4E9B3BF7}"/>
    <dgm:cxn modelId="{EA396850-2B6A-4E89-8B97-163134D99265}" type="presParOf" srcId="{96A25D61-E64F-4EC0-995B-AA0F7AEA44BF}" destId="{0C8144E8-C61C-474F-BE60-EC8D3F623BF9}" srcOrd="0" destOrd="0" presId="urn:microsoft.com/office/officeart/2005/8/layout/vList2"/>
    <dgm:cxn modelId="{3E5DE409-8472-4402-B775-60A101F075AE}" type="presParOf" srcId="{96A25D61-E64F-4EC0-995B-AA0F7AEA44BF}" destId="{05931D53-D971-447B-A861-55C6030C43EB}" srcOrd="1" destOrd="0" presId="urn:microsoft.com/office/officeart/2005/8/layout/vList2"/>
    <dgm:cxn modelId="{4D955519-8010-42FE-A0F7-A5C207765F18}" type="presParOf" srcId="{96A25D61-E64F-4EC0-995B-AA0F7AEA44BF}" destId="{C65EBF97-A3C9-40AA-8C19-5E2CC4C55B17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74A90BBE-6B0A-4266-9D41-2DC78A31CEB7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AA52914C-F5B7-4950-A0E8-DC654D6E8695}">
      <dgm:prSet phldrT="[Text]"/>
      <dgm:spPr/>
      <dgm:t>
        <a:bodyPr/>
        <a:lstStyle/>
        <a:p>
          <a:r>
            <a:rPr lang="cs-CZ" dirty="0"/>
            <a:t>Porušení právní povinnosti</a:t>
          </a:r>
        </a:p>
      </dgm:t>
    </dgm:pt>
    <dgm:pt modelId="{808EB0A6-35F2-4783-B849-1DB80341C372}" type="parTrans" cxnId="{79781423-FBB2-422B-938B-0CF8F3E06D8C}">
      <dgm:prSet/>
      <dgm:spPr/>
      <dgm:t>
        <a:bodyPr/>
        <a:lstStyle/>
        <a:p>
          <a:endParaRPr lang="cs-CZ"/>
        </a:p>
      </dgm:t>
    </dgm:pt>
    <dgm:pt modelId="{FA3BB066-69D3-4F6D-A382-E6F71B5BDE47}" type="sibTrans" cxnId="{79781423-FBB2-422B-938B-0CF8F3E06D8C}">
      <dgm:prSet/>
      <dgm:spPr/>
      <dgm:t>
        <a:bodyPr/>
        <a:lstStyle/>
        <a:p>
          <a:endParaRPr lang="cs-CZ"/>
        </a:p>
      </dgm:t>
    </dgm:pt>
    <dgm:pt modelId="{1E060B74-FB64-46EB-A398-97EF8CA3095E}">
      <dgm:prSet phldrT="[Text]"/>
      <dgm:spPr/>
      <dgm:t>
        <a:bodyPr/>
        <a:lstStyle/>
        <a:p>
          <a:r>
            <a:rPr lang="cs-CZ" dirty="0"/>
            <a:t>Příčinná souvislost</a:t>
          </a:r>
        </a:p>
      </dgm:t>
    </dgm:pt>
    <dgm:pt modelId="{E0109667-A599-411B-9467-ED503F57D5FE}" type="parTrans" cxnId="{C55D0099-B8B6-45AC-AE3C-C9A4D6EBF539}">
      <dgm:prSet/>
      <dgm:spPr/>
      <dgm:t>
        <a:bodyPr/>
        <a:lstStyle/>
        <a:p>
          <a:endParaRPr lang="cs-CZ"/>
        </a:p>
      </dgm:t>
    </dgm:pt>
    <dgm:pt modelId="{A0C8037F-067E-473D-93D9-F32439FFACE4}" type="sibTrans" cxnId="{C55D0099-B8B6-45AC-AE3C-C9A4D6EBF539}">
      <dgm:prSet/>
      <dgm:spPr/>
      <dgm:t>
        <a:bodyPr/>
        <a:lstStyle/>
        <a:p>
          <a:endParaRPr lang="cs-CZ"/>
        </a:p>
      </dgm:t>
    </dgm:pt>
    <dgm:pt modelId="{A858845D-40A6-409A-89BC-C063217903BF}">
      <dgm:prSet phldrT="[Text]"/>
      <dgm:spPr/>
      <dgm:t>
        <a:bodyPr/>
        <a:lstStyle/>
        <a:p>
          <a:r>
            <a:rPr lang="cs-CZ" dirty="0"/>
            <a:t>Škoda/porušení právem chráněného zájmu </a:t>
          </a:r>
        </a:p>
      </dgm:t>
    </dgm:pt>
    <dgm:pt modelId="{62885FD0-0501-48E1-8C59-64EE2E25F723}" type="parTrans" cxnId="{A60BB0EC-9F18-4BEB-AF18-DDB989192D06}">
      <dgm:prSet/>
      <dgm:spPr/>
      <dgm:t>
        <a:bodyPr/>
        <a:lstStyle/>
        <a:p>
          <a:endParaRPr lang="cs-CZ"/>
        </a:p>
      </dgm:t>
    </dgm:pt>
    <dgm:pt modelId="{6AEF39AD-C98D-492A-AB60-384BFC71706B}" type="sibTrans" cxnId="{A60BB0EC-9F18-4BEB-AF18-DDB989192D06}">
      <dgm:prSet/>
      <dgm:spPr/>
      <dgm:t>
        <a:bodyPr/>
        <a:lstStyle/>
        <a:p>
          <a:endParaRPr lang="cs-CZ"/>
        </a:p>
      </dgm:t>
    </dgm:pt>
    <dgm:pt modelId="{795866D1-F8EB-4B85-A1B4-4A576D365D29}" type="pres">
      <dgm:prSet presAssocID="{74A90BBE-6B0A-4266-9D41-2DC78A31CEB7}" presName="CompostProcess" presStyleCnt="0">
        <dgm:presLayoutVars>
          <dgm:dir/>
          <dgm:resizeHandles val="exact"/>
        </dgm:presLayoutVars>
      </dgm:prSet>
      <dgm:spPr/>
    </dgm:pt>
    <dgm:pt modelId="{1E24CFFF-5560-4C99-B2DE-2BF82B4A48F8}" type="pres">
      <dgm:prSet presAssocID="{74A90BBE-6B0A-4266-9D41-2DC78A31CEB7}" presName="arrow" presStyleLbl="bgShp" presStyleIdx="0" presStyleCnt="1"/>
      <dgm:spPr/>
    </dgm:pt>
    <dgm:pt modelId="{F9CA8E16-8F54-44B0-9434-DF8DAA383076}" type="pres">
      <dgm:prSet presAssocID="{74A90BBE-6B0A-4266-9D41-2DC78A31CEB7}" presName="linearProcess" presStyleCnt="0"/>
      <dgm:spPr/>
    </dgm:pt>
    <dgm:pt modelId="{40EF2D1B-605B-4017-B23F-B4C04BD07358}" type="pres">
      <dgm:prSet presAssocID="{AA52914C-F5B7-4950-A0E8-DC654D6E8695}" presName="textNode" presStyleLbl="node1" presStyleIdx="0" presStyleCnt="3">
        <dgm:presLayoutVars>
          <dgm:bulletEnabled val="1"/>
        </dgm:presLayoutVars>
      </dgm:prSet>
      <dgm:spPr/>
    </dgm:pt>
    <dgm:pt modelId="{B355A0EB-AA44-4725-B9F5-15AF57B5505C}" type="pres">
      <dgm:prSet presAssocID="{FA3BB066-69D3-4F6D-A382-E6F71B5BDE47}" presName="sibTrans" presStyleCnt="0"/>
      <dgm:spPr/>
    </dgm:pt>
    <dgm:pt modelId="{0B6DEE88-26D3-4E3C-87B5-AACEE19339F2}" type="pres">
      <dgm:prSet presAssocID="{1E060B74-FB64-46EB-A398-97EF8CA3095E}" presName="textNode" presStyleLbl="node1" presStyleIdx="1" presStyleCnt="3">
        <dgm:presLayoutVars>
          <dgm:bulletEnabled val="1"/>
        </dgm:presLayoutVars>
      </dgm:prSet>
      <dgm:spPr/>
    </dgm:pt>
    <dgm:pt modelId="{01295893-1B91-43FE-B11B-EF322006D9AC}" type="pres">
      <dgm:prSet presAssocID="{A0C8037F-067E-473D-93D9-F32439FFACE4}" presName="sibTrans" presStyleCnt="0"/>
      <dgm:spPr/>
    </dgm:pt>
    <dgm:pt modelId="{8BC8222D-62E4-4BB0-897C-BE098E1E161B}" type="pres">
      <dgm:prSet presAssocID="{A858845D-40A6-409A-89BC-C063217903BF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79781423-FBB2-422B-938B-0CF8F3E06D8C}" srcId="{74A90BBE-6B0A-4266-9D41-2DC78A31CEB7}" destId="{AA52914C-F5B7-4950-A0E8-DC654D6E8695}" srcOrd="0" destOrd="0" parTransId="{808EB0A6-35F2-4783-B849-1DB80341C372}" sibTransId="{FA3BB066-69D3-4F6D-A382-E6F71B5BDE47}"/>
    <dgm:cxn modelId="{CAB9A740-F417-4B45-8618-6DAF162AEAA9}" type="presOf" srcId="{AA52914C-F5B7-4950-A0E8-DC654D6E8695}" destId="{40EF2D1B-605B-4017-B23F-B4C04BD07358}" srcOrd="0" destOrd="0" presId="urn:microsoft.com/office/officeart/2005/8/layout/hProcess9"/>
    <dgm:cxn modelId="{A3A5387C-2DED-476F-9396-BFFD95A1C095}" type="presOf" srcId="{74A90BBE-6B0A-4266-9D41-2DC78A31CEB7}" destId="{795866D1-F8EB-4B85-A1B4-4A576D365D29}" srcOrd="0" destOrd="0" presId="urn:microsoft.com/office/officeart/2005/8/layout/hProcess9"/>
    <dgm:cxn modelId="{2B1F6C80-DE7C-47B4-A048-B24B0465BFC1}" type="presOf" srcId="{1E060B74-FB64-46EB-A398-97EF8CA3095E}" destId="{0B6DEE88-26D3-4E3C-87B5-AACEE19339F2}" srcOrd="0" destOrd="0" presId="urn:microsoft.com/office/officeart/2005/8/layout/hProcess9"/>
    <dgm:cxn modelId="{C55D0099-B8B6-45AC-AE3C-C9A4D6EBF539}" srcId="{74A90BBE-6B0A-4266-9D41-2DC78A31CEB7}" destId="{1E060B74-FB64-46EB-A398-97EF8CA3095E}" srcOrd="1" destOrd="0" parTransId="{E0109667-A599-411B-9467-ED503F57D5FE}" sibTransId="{A0C8037F-067E-473D-93D9-F32439FFACE4}"/>
    <dgm:cxn modelId="{A60BB0EC-9F18-4BEB-AF18-DDB989192D06}" srcId="{74A90BBE-6B0A-4266-9D41-2DC78A31CEB7}" destId="{A858845D-40A6-409A-89BC-C063217903BF}" srcOrd="2" destOrd="0" parTransId="{62885FD0-0501-48E1-8C59-64EE2E25F723}" sibTransId="{6AEF39AD-C98D-492A-AB60-384BFC71706B}"/>
    <dgm:cxn modelId="{627E24ED-F2A6-410F-9ED5-9277D1D423C6}" type="presOf" srcId="{A858845D-40A6-409A-89BC-C063217903BF}" destId="{8BC8222D-62E4-4BB0-897C-BE098E1E161B}" srcOrd="0" destOrd="0" presId="urn:microsoft.com/office/officeart/2005/8/layout/hProcess9"/>
    <dgm:cxn modelId="{2AED48AC-A139-4F68-85F2-AC63C187B415}" type="presParOf" srcId="{795866D1-F8EB-4B85-A1B4-4A576D365D29}" destId="{1E24CFFF-5560-4C99-B2DE-2BF82B4A48F8}" srcOrd="0" destOrd="0" presId="urn:microsoft.com/office/officeart/2005/8/layout/hProcess9"/>
    <dgm:cxn modelId="{7852D415-E8BC-4A34-8ACA-0DFC6D7840EB}" type="presParOf" srcId="{795866D1-F8EB-4B85-A1B4-4A576D365D29}" destId="{F9CA8E16-8F54-44B0-9434-DF8DAA383076}" srcOrd="1" destOrd="0" presId="urn:microsoft.com/office/officeart/2005/8/layout/hProcess9"/>
    <dgm:cxn modelId="{88F66848-C0DB-4577-8013-028730AB2DFB}" type="presParOf" srcId="{F9CA8E16-8F54-44B0-9434-DF8DAA383076}" destId="{40EF2D1B-605B-4017-B23F-B4C04BD07358}" srcOrd="0" destOrd="0" presId="urn:microsoft.com/office/officeart/2005/8/layout/hProcess9"/>
    <dgm:cxn modelId="{C0C66EE3-A1E2-489A-9880-BE4A7FB44669}" type="presParOf" srcId="{F9CA8E16-8F54-44B0-9434-DF8DAA383076}" destId="{B355A0EB-AA44-4725-B9F5-15AF57B5505C}" srcOrd="1" destOrd="0" presId="urn:microsoft.com/office/officeart/2005/8/layout/hProcess9"/>
    <dgm:cxn modelId="{29B328AA-5CEE-4159-8473-FAD6FB89A545}" type="presParOf" srcId="{F9CA8E16-8F54-44B0-9434-DF8DAA383076}" destId="{0B6DEE88-26D3-4E3C-87B5-AACEE19339F2}" srcOrd="2" destOrd="0" presId="urn:microsoft.com/office/officeart/2005/8/layout/hProcess9"/>
    <dgm:cxn modelId="{68CD81B0-5A2D-4322-9EE2-C83C6B268BC9}" type="presParOf" srcId="{F9CA8E16-8F54-44B0-9434-DF8DAA383076}" destId="{01295893-1B91-43FE-B11B-EF322006D9AC}" srcOrd="3" destOrd="0" presId="urn:microsoft.com/office/officeart/2005/8/layout/hProcess9"/>
    <dgm:cxn modelId="{5C7B8A0D-428A-4026-B7FD-B48C7F730119}" type="presParOf" srcId="{F9CA8E16-8F54-44B0-9434-DF8DAA383076}" destId="{8BC8222D-62E4-4BB0-897C-BE098E1E161B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BA5A2E93-9605-4486-8760-F741AA2747A8}" type="doc">
      <dgm:prSet loTypeId="urn:microsoft.com/office/officeart/2005/8/layout/vList5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cs-CZ"/>
        </a:p>
      </dgm:t>
    </dgm:pt>
    <dgm:pt modelId="{4004D46C-C3EE-46E6-AE41-37875FEB5112}">
      <dgm:prSet/>
      <dgm:spPr>
        <a:solidFill>
          <a:srgbClr val="FF0000"/>
        </a:solidFill>
      </dgm:spPr>
      <dgm:t>
        <a:bodyPr/>
        <a:lstStyle/>
        <a:p>
          <a:pPr rtl="0"/>
          <a:r>
            <a:rPr lang="cs-CZ" dirty="0">
              <a:solidFill>
                <a:schemeClr val="bg1"/>
              </a:solidFill>
            </a:rPr>
            <a:t>Povinnost daná</a:t>
          </a:r>
        </a:p>
      </dgm:t>
    </dgm:pt>
    <dgm:pt modelId="{8196F854-4EDB-49E0-B61A-11CE333EA034}" type="parTrans" cxnId="{EA610DE8-24EB-461B-880C-CA38F691FE41}">
      <dgm:prSet/>
      <dgm:spPr/>
      <dgm:t>
        <a:bodyPr/>
        <a:lstStyle/>
        <a:p>
          <a:endParaRPr lang="cs-CZ"/>
        </a:p>
      </dgm:t>
    </dgm:pt>
    <dgm:pt modelId="{AFFD8CD7-4CE9-4842-B097-91C0E5A05ACC}" type="sibTrans" cxnId="{EA610DE8-24EB-461B-880C-CA38F691FE41}">
      <dgm:prSet/>
      <dgm:spPr/>
      <dgm:t>
        <a:bodyPr/>
        <a:lstStyle/>
        <a:p>
          <a:endParaRPr lang="cs-CZ"/>
        </a:p>
      </dgm:t>
    </dgm:pt>
    <dgm:pt modelId="{AE3DC9A6-EACB-46EA-8E67-B86750DE5CD7}">
      <dgm:prSet/>
      <dgm:spPr/>
      <dgm:t>
        <a:bodyPr/>
        <a:lstStyle/>
        <a:p>
          <a:pPr rtl="0"/>
          <a:r>
            <a:rPr lang="cs-CZ"/>
            <a:t>Ze Smlouvy </a:t>
          </a:r>
        </a:p>
      </dgm:t>
    </dgm:pt>
    <dgm:pt modelId="{FA8C2E48-7952-4C8E-BFBB-48F083F8A1EB}" type="parTrans" cxnId="{45ADFCA0-6758-4296-AE75-5FEB9B0481D5}">
      <dgm:prSet/>
      <dgm:spPr/>
      <dgm:t>
        <a:bodyPr/>
        <a:lstStyle/>
        <a:p>
          <a:endParaRPr lang="cs-CZ"/>
        </a:p>
      </dgm:t>
    </dgm:pt>
    <dgm:pt modelId="{BD4ACE22-D405-4818-9109-CDC6FCC1DBD3}" type="sibTrans" cxnId="{45ADFCA0-6758-4296-AE75-5FEB9B0481D5}">
      <dgm:prSet/>
      <dgm:spPr/>
      <dgm:t>
        <a:bodyPr/>
        <a:lstStyle/>
        <a:p>
          <a:endParaRPr lang="cs-CZ"/>
        </a:p>
      </dgm:t>
    </dgm:pt>
    <dgm:pt modelId="{04B125D2-596F-46F7-AFDE-3D7A0CE68448}">
      <dgm:prSet/>
      <dgm:spPr/>
      <dgm:t>
        <a:bodyPr/>
        <a:lstStyle/>
        <a:p>
          <a:pPr rtl="0"/>
          <a:r>
            <a:rPr lang="cs-CZ"/>
            <a:t>Ze Zákona</a:t>
          </a:r>
        </a:p>
      </dgm:t>
    </dgm:pt>
    <dgm:pt modelId="{124533DE-CA57-4D8A-B257-D3A417A68EB1}" type="parTrans" cxnId="{19DFE406-C6EA-4765-9047-A20C5F7FCC82}">
      <dgm:prSet/>
      <dgm:spPr/>
      <dgm:t>
        <a:bodyPr/>
        <a:lstStyle/>
        <a:p>
          <a:endParaRPr lang="cs-CZ"/>
        </a:p>
      </dgm:t>
    </dgm:pt>
    <dgm:pt modelId="{5E6C516A-3BB4-4C63-A604-3D0F68B4F0E4}" type="sibTrans" cxnId="{19DFE406-C6EA-4765-9047-A20C5F7FCC82}">
      <dgm:prSet/>
      <dgm:spPr/>
      <dgm:t>
        <a:bodyPr/>
        <a:lstStyle/>
        <a:p>
          <a:endParaRPr lang="cs-CZ"/>
        </a:p>
      </dgm:t>
    </dgm:pt>
    <dgm:pt modelId="{B136226F-1670-4BC3-BE3A-4434509F7B5A}">
      <dgm:prSet/>
      <dgm:spPr>
        <a:solidFill>
          <a:srgbClr val="FF0000"/>
        </a:solidFill>
      </dgm:spPr>
      <dgm:t>
        <a:bodyPr/>
        <a:lstStyle/>
        <a:p>
          <a:pPr rtl="0"/>
          <a:r>
            <a:rPr lang="cs-CZ" dirty="0">
              <a:solidFill>
                <a:schemeClr val="bg1"/>
              </a:solidFill>
            </a:rPr>
            <a:t>Typy zavinění</a:t>
          </a:r>
        </a:p>
      </dgm:t>
    </dgm:pt>
    <dgm:pt modelId="{5151D8F8-AD12-415C-A484-4547A338BA40}" type="parTrans" cxnId="{3C8186F1-82B7-4E41-AD33-3134C120F27B}">
      <dgm:prSet/>
      <dgm:spPr/>
      <dgm:t>
        <a:bodyPr/>
        <a:lstStyle/>
        <a:p>
          <a:endParaRPr lang="cs-CZ"/>
        </a:p>
      </dgm:t>
    </dgm:pt>
    <dgm:pt modelId="{77749BCA-E8F7-43E6-88E0-A319FE1B5FC2}" type="sibTrans" cxnId="{3C8186F1-82B7-4E41-AD33-3134C120F27B}">
      <dgm:prSet/>
      <dgm:spPr/>
      <dgm:t>
        <a:bodyPr/>
        <a:lstStyle/>
        <a:p>
          <a:endParaRPr lang="cs-CZ"/>
        </a:p>
      </dgm:t>
    </dgm:pt>
    <dgm:pt modelId="{9BEEFE13-443C-48B7-9E5B-4AF9D2458681}">
      <dgm:prSet/>
      <dgm:spPr/>
      <dgm:t>
        <a:bodyPr/>
        <a:lstStyle/>
        <a:p>
          <a:pPr rtl="0"/>
          <a:r>
            <a:rPr lang="cs-CZ"/>
            <a:t>Úmysl</a:t>
          </a:r>
        </a:p>
      </dgm:t>
    </dgm:pt>
    <dgm:pt modelId="{3B1B8414-ED3A-4306-80C5-8816D40EB6E8}" type="parTrans" cxnId="{D13B6C6D-B83A-4413-A9DC-D792A69EA054}">
      <dgm:prSet/>
      <dgm:spPr/>
      <dgm:t>
        <a:bodyPr/>
        <a:lstStyle/>
        <a:p>
          <a:endParaRPr lang="cs-CZ"/>
        </a:p>
      </dgm:t>
    </dgm:pt>
    <dgm:pt modelId="{171517DE-A085-46AD-8ACE-456A6D160918}" type="sibTrans" cxnId="{D13B6C6D-B83A-4413-A9DC-D792A69EA054}">
      <dgm:prSet/>
      <dgm:spPr/>
      <dgm:t>
        <a:bodyPr/>
        <a:lstStyle/>
        <a:p>
          <a:endParaRPr lang="cs-CZ"/>
        </a:p>
      </dgm:t>
    </dgm:pt>
    <dgm:pt modelId="{C3D9CA0D-70ED-4683-B082-1391647DE3DD}">
      <dgm:prSet/>
      <dgm:spPr/>
      <dgm:t>
        <a:bodyPr/>
        <a:lstStyle/>
        <a:p>
          <a:pPr rtl="0"/>
          <a:r>
            <a:rPr lang="cs-CZ"/>
            <a:t>Nedbalost</a:t>
          </a:r>
        </a:p>
      </dgm:t>
    </dgm:pt>
    <dgm:pt modelId="{FE21B705-A8D4-4A89-9104-0E223111C661}" type="parTrans" cxnId="{8F2B4DE5-F46C-47A8-9E5C-A3CECC91E122}">
      <dgm:prSet/>
      <dgm:spPr/>
      <dgm:t>
        <a:bodyPr/>
        <a:lstStyle/>
        <a:p>
          <a:endParaRPr lang="cs-CZ"/>
        </a:p>
      </dgm:t>
    </dgm:pt>
    <dgm:pt modelId="{3584FA4C-641A-4D54-AAA9-84366B070A6D}" type="sibTrans" cxnId="{8F2B4DE5-F46C-47A8-9E5C-A3CECC91E122}">
      <dgm:prSet/>
      <dgm:spPr/>
      <dgm:t>
        <a:bodyPr/>
        <a:lstStyle/>
        <a:p>
          <a:endParaRPr lang="cs-CZ"/>
        </a:p>
      </dgm:t>
    </dgm:pt>
    <dgm:pt modelId="{0A215F19-B06A-4F7C-8A67-7534B357138D}" type="pres">
      <dgm:prSet presAssocID="{BA5A2E93-9605-4486-8760-F741AA2747A8}" presName="Name0" presStyleCnt="0">
        <dgm:presLayoutVars>
          <dgm:dir/>
          <dgm:animLvl val="lvl"/>
          <dgm:resizeHandles val="exact"/>
        </dgm:presLayoutVars>
      </dgm:prSet>
      <dgm:spPr/>
    </dgm:pt>
    <dgm:pt modelId="{D935CE0E-035C-4DDD-8D51-9C3DE518FCB9}" type="pres">
      <dgm:prSet presAssocID="{4004D46C-C3EE-46E6-AE41-37875FEB5112}" presName="linNode" presStyleCnt="0"/>
      <dgm:spPr/>
    </dgm:pt>
    <dgm:pt modelId="{E0350528-6D67-4391-9A72-78FE494ED76B}" type="pres">
      <dgm:prSet presAssocID="{4004D46C-C3EE-46E6-AE41-37875FEB5112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8CE62558-1BC2-43EC-9D57-C716349960D0}" type="pres">
      <dgm:prSet presAssocID="{4004D46C-C3EE-46E6-AE41-37875FEB5112}" presName="descendantText" presStyleLbl="alignAccFollowNode1" presStyleIdx="0" presStyleCnt="2">
        <dgm:presLayoutVars>
          <dgm:bulletEnabled val="1"/>
        </dgm:presLayoutVars>
      </dgm:prSet>
      <dgm:spPr/>
    </dgm:pt>
    <dgm:pt modelId="{4BA50ECF-9D97-454A-B669-C9DF90D26CFE}" type="pres">
      <dgm:prSet presAssocID="{AFFD8CD7-4CE9-4842-B097-91C0E5A05ACC}" presName="sp" presStyleCnt="0"/>
      <dgm:spPr/>
    </dgm:pt>
    <dgm:pt modelId="{CF47ACEC-7B4D-46E6-808E-5B0B41A91D9B}" type="pres">
      <dgm:prSet presAssocID="{B136226F-1670-4BC3-BE3A-4434509F7B5A}" presName="linNode" presStyleCnt="0"/>
      <dgm:spPr/>
    </dgm:pt>
    <dgm:pt modelId="{FA4A756A-16F7-4591-B7B1-AB2FE5B8F4AC}" type="pres">
      <dgm:prSet presAssocID="{B136226F-1670-4BC3-BE3A-4434509F7B5A}" presName="parentText" presStyleLbl="node1" presStyleIdx="1" presStyleCnt="2" custLinFactNeighborX="-10474" custLinFactNeighborY="-21">
        <dgm:presLayoutVars>
          <dgm:chMax val="1"/>
          <dgm:bulletEnabled val="1"/>
        </dgm:presLayoutVars>
      </dgm:prSet>
      <dgm:spPr/>
    </dgm:pt>
    <dgm:pt modelId="{72CD7713-2025-449F-9F53-E1DB2AF1AF29}" type="pres">
      <dgm:prSet presAssocID="{B136226F-1670-4BC3-BE3A-4434509F7B5A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19DFE406-C6EA-4765-9047-A20C5F7FCC82}" srcId="{4004D46C-C3EE-46E6-AE41-37875FEB5112}" destId="{04B125D2-596F-46F7-AFDE-3D7A0CE68448}" srcOrd="1" destOrd="0" parTransId="{124533DE-CA57-4D8A-B257-D3A417A68EB1}" sibTransId="{5E6C516A-3BB4-4C63-A604-3D0F68B4F0E4}"/>
    <dgm:cxn modelId="{6931790B-A4D7-43D2-98C3-FDDADD564669}" type="presOf" srcId="{BA5A2E93-9605-4486-8760-F741AA2747A8}" destId="{0A215F19-B06A-4F7C-8A67-7534B357138D}" srcOrd="0" destOrd="0" presId="urn:microsoft.com/office/officeart/2005/8/layout/vList5"/>
    <dgm:cxn modelId="{FA007632-D759-478E-B31F-3B9BA41BDC77}" type="presOf" srcId="{C3D9CA0D-70ED-4683-B082-1391647DE3DD}" destId="{72CD7713-2025-449F-9F53-E1DB2AF1AF29}" srcOrd="0" destOrd="1" presId="urn:microsoft.com/office/officeart/2005/8/layout/vList5"/>
    <dgm:cxn modelId="{D13B6C6D-B83A-4413-A9DC-D792A69EA054}" srcId="{B136226F-1670-4BC3-BE3A-4434509F7B5A}" destId="{9BEEFE13-443C-48B7-9E5B-4AF9D2458681}" srcOrd="0" destOrd="0" parTransId="{3B1B8414-ED3A-4306-80C5-8816D40EB6E8}" sibTransId="{171517DE-A085-46AD-8ACE-456A6D160918}"/>
    <dgm:cxn modelId="{AC94418C-05E2-417E-8664-47EFF189B810}" type="presOf" srcId="{04B125D2-596F-46F7-AFDE-3D7A0CE68448}" destId="{8CE62558-1BC2-43EC-9D57-C716349960D0}" srcOrd="0" destOrd="1" presId="urn:microsoft.com/office/officeart/2005/8/layout/vList5"/>
    <dgm:cxn modelId="{45ADFCA0-6758-4296-AE75-5FEB9B0481D5}" srcId="{4004D46C-C3EE-46E6-AE41-37875FEB5112}" destId="{AE3DC9A6-EACB-46EA-8E67-B86750DE5CD7}" srcOrd="0" destOrd="0" parTransId="{FA8C2E48-7952-4C8E-BFBB-48F083F8A1EB}" sibTransId="{BD4ACE22-D405-4818-9109-CDC6FCC1DBD3}"/>
    <dgm:cxn modelId="{AD6309AA-0809-4E33-935C-C21A9E57F562}" type="presOf" srcId="{4004D46C-C3EE-46E6-AE41-37875FEB5112}" destId="{E0350528-6D67-4391-9A72-78FE494ED76B}" srcOrd="0" destOrd="0" presId="urn:microsoft.com/office/officeart/2005/8/layout/vList5"/>
    <dgm:cxn modelId="{9A55E7B8-1733-4DD6-ABAD-B37A4181E2BE}" type="presOf" srcId="{9BEEFE13-443C-48B7-9E5B-4AF9D2458681}" destId="{72CD7713-2025-449F-9F53-E1DB2AF1AF29}" srcOrd="0" destOrd="0" presId="urn:microsoft.com/office/officeart/2005/8/layout/vList5"/>
    <dgm:cxn modelId="{1FDB61DC-3B81-4254-8D98-4A64E1397DC8}" type="presOf" srcId="{AE3DC9A6-EACB-46EA-8E67-B86750DE5CD7}" destId="{8CE62558-1BC2-43EC-9D57-C716349960D0}" srcOrd="0" destOrd="0" presId="urn:microsoft.com/office/officeart/2005/8/layout/vList5"/>
    <dgm:cxn modelId="{8F2B4DE5-F46C-47A8-9E5C-A3CECC91E122}" srcId="{B136226F-1670-4BC3-BE3A-4434509F7B5A}" destId="{C3D9CA0D-70ED-4683-B082-1391647DE3DD}" srcOrd="1" destOrd="0" parTransId="{FE21B705-A8D4-4A89-9104-0E223111C661}" sibTransId="{3584FA4C-641A-4D54-AAA9-84366B070A6D}"/>
    <dgm:cxn modelId="{EA610DE8-24EB-461B-880C-CA38F691FE41}" srcId="{BA5A2E93-9605-4486-8760-F741AA2747A8}" destId="{4004D46C-C3EE-46E6-AE41-37875FEB5112}" srcOrd="0" destOrd="0" parTransId="{8196F854-4EDB-49E0-B61A-11CE333EA034}" sibTransId="{AFFD8CD7-4CE9-4842-B097-91C0E5A05ACC}"/>
    <dgm:cxn modelId="{3C8186F1-82B7-4E41-AD33-3134C120F27B}" srcId="{BA5A2E93-9605-4486-8760-F741AA2747A8}" destId="{B136226F-1670-4BC3-BE3A-4434509F7B5A}" srcOrd="1" destOrd="0" parTransId="{5151D8F8-AD12-415C-A484-4547A338BA40}" sibTransId="{77749BCA-E8F7-43E6-88E0-A319FE1B5FC2}"/>
    <dgm:cxn modelId="{3C73E4FF-E55E-4B2B-87E9-DB0FC8650174}" type="presOf" srcId="{B136226F-1670-4BC3-BE3A-4434509F7B5A}" destId="{FA4A756A-16F7-4591-B7B1-AB2FE5B8F4AC}" srcOrd="0" destOrd="0" presId="urn:microsoft.com/office/officeart/2005/8/layout/vList5"/>
    <dgm:cxn modelId="{90CA7713-89EB-46BB-948D-6CA0DADF1A22}" type="presParOf" srcId="{0A215F19-B06A-4F7C-8A67-7534B357138D}" destId="{D935CE0E-035C-4DDD-8D51-9C3DE518FCB9}" srcOrd="0" destOrd="0" presId="urn:microsoft.com/office/officeart/2005/8/layout/vList5"/>
    <dgm:cxn modelId="{CD0B9387-51E8-4DD3-94EE-0713CD4106F4}" type="presParOf" srcId="{D935CE0E-035C-4DDD-8D51-9C3DE518FCB9}" destId="{E0350528-6D67-4391-9A72-78FE494ED76B}" srcOrd="0" destOrd="0" presId="urn:microsoft.com/office/officeart/2005/8/layout/vList5"/>
    <dgm:cxn modelId="{43C3154C-6AF8-4205-B48B-3E589C289591}" type="presParOf" srcId="{D935CE0E-035C-4DDD-8D51-9C3DE518FCB9}" destId="{8CE62558-1BC2-43EC-9D57-C716349960D0}" srcOrd="1" destOrd="0" presId="urn:microsoft.com/office/officeart/2005/8/layout/vList5"/>
    <dgm:cxn modelId="{C69368AB-F4B3-444F-8C3D-7E6D6899F152}" type="presParOf" srcId="{0A215F19-B06A-4F7C-8A67-7534B357138D}" destId="{4BA50ECF-9D97-454A-B669-C9DF90D26CFE}" srcOrd="1" destOrd="0" presId="urn:microsoft.com/office/officeart/2005/8/layout/vList5"/>
    <dgm:cxn modelId="{DF5E6221-79BC-4D4D-9687-8D92F4C9EB2B}" type="presParOf" srcId="{0A215F19-B06A-4F7C-8A67-7534B357138D}" destId="{CF47ACEC-7B4D-46E6-808E-5B0B41A91D9B}" srcOrd="2" destOrd="0" presId="urn:microsoft.com/office/officeart/2005/8/layout/vList5"/>
    <dgm:cxn modelId="{19BF68BE-6BCB-4582-89A0-4D4B4D0A1623}" type="presParOf" srcId="{CF47ACEC-7B4D-46E6-808E-5B0B41A91D9B}" destId="{FA4A756A-16F7-4591-B7B1-AB2FE5B8F4AC}" srcOrd="0" destOrd="0" presId="urn:microsoft.com/office/officeart/2005/8/layout/vList5"/>
    <dgm:cxn modelId="{4740549E-B8A7-4571-AFB3-0D2827B675C9}" type="presParOf" srcId="{CF47ACEC-7B4D-46E6-808E-5B0B41A91D9B}" destId="{72CD7713-2025-449F-9F53-E1DB2AF1AF2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E9DE364-9B23-4A74-BCFE-7BDD2F336FB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58267F3B-C20D-4783-B0AA-47DB4426F95F}">
      <dgm:prSet custT="1"/>
      <dgm:spPr/>
      <dgm:t>
        <a:bodyPr/>
        <a:lstStyle/>
        <a:p>
          <a:pPr rtl="0"/>
          <a:r>
            <a:rPr lang="cs-CZ" sz="3200" dirty="0"/>
            <a:t>Poskytovatel je povinen vést a uchovávat zdravotnickou dokumentaci a nakládat s ní podle zákona a jiných právních předpisů. Zdravotnická dokumentace je vedena  </a:t>
          </a:r>
          <a:r>
            <a:rPr lang="cs-CZ" sz="3200" u="sng" dirty="0"/>
            <a:t>úplně, pravdivě a čitelně</a:t>
          </a:r>
          <a:r>
            <a:rPr lang="cs-CZ" sz="3200" u="none" dirty="0"/>
            <a:t> </a:t>
          </a:r>
          <a:r>
            <a:rPr lang="cs-CZ" sz="3200" dirty="0"/>
            <a:t>a je souborem informací:</a:t>
          </a:r>
        </a:p>
      </dgm:t>
    </dgm:pt>
    <dgm:pt modelId="{C5FC1608-EED8-41CC-9C22-96741BD7C33F}" type="parTrans" cxnId="{FABE49F2-77B1-4CAA-A6A1-3101152B53D3}">
      <dgm:prSet/>
      <dgm:spPr/>
      <dgm:t>
        <a:bodyPr/>
        <a:lstStyle/>
        <a:p>
          <a:endParaRPr lang="cs-CZ"/>
        </a:p>
      </dgm:t>
    </dgm:pt>
    <dgm:pt modelId="{CDE080F5-1E8E-4585-8156-B6A0B557FF84}" type="sibTrans" cxnId="{FABE49F2-77B1-4CAA-A6A1-3101152B53D3}">
      <dgm:prSet/>
      <dgm:spPr/>
      <dgm:t>
        <a:bodyPr/>
        <a:lstStyle/>
        <a:p>
          <a:endParaRPr lang="cs-CZ"/>
        </a:p>
      </dgm:t>
    </dgm:pt>
    <dgm:pt modelId="{30CBD9B3-3042-4CF7-8AFC-3451EC0D22AF}">
      <dgm:prSet custT="1"/>
      <dgm:spPr/>
      <dgm:t>
        <a:bodyPr/>
        <a:lstStyle/>
        <a:p>
          <a:pPr rtl="0"/>
          <a:r>
            <a:rPr lang="cs-CZ" sz="2000" dirty="0"/>
            <a:t>identifikační údaje pacienta</a:t>
          </a:r>
        </a:p>
      </dgm:t>
    </dgm:pt>
    <dgm:pt modelId="{4D6DB950-1462-49E3-A450-BCE39AF1A03E}" type="parTrans" cxnId="{607F3844-32F8-41C3-B5D6-8307E23FC725}">
      <dgm:prSet/>
      <dgm:spPr/>
      <dgm:t>
        <a:bodyPr/>
        <a:lstStyle/>
        <a:p>
          <a:endParaRPr lang="cs-CZ"/>
        </a:p>
      </dgm:t>
    </dgm:pt>
    <dgm:pt modelId="{8D5E2E88-C3B6-4D30-A157-107D42EDE7D4}" type="sibTrans" cxnId="{607F3844-32F8-41C3-B5D6-8307E23FC725}">
      <dgm:prSet/>
      <dgm:spPr/>
      <dgm:t>
        <a:bodyPr/>
        <a:lstStyle/>
        <a:p>
          <a:endParaRPr lang="cs-CZ"/>
        </a:p>
      </dgm:t>
    </dgm:pt>
    <dgm:pt modelId="{B79B1A02-D01C-4540-8151-BCA0B8069EC0}">
      <dgm:prSet custT="1"/>
      <dgm:spPr/>
      <dgm:t>
        <a:bodyPr/>
        <a:lstStyle/>
        <a:p>
          <a:pPr rtl="0"/>
          <a:r>
            <a:rPr lang="cs-CZ" sz="2000" dirty="0"/>
            <a:t>pohlaví pacienta</a:t>
          </a:r>
        </a:p>
      </dgm:t>
    </dgm:pt>
    <dgm:pt modelId="{92481006-BF58-4BC0-8410-DE0BB786B880}" type="parTrans" cxnId="{B4949341-03F0-4203-B412-06E0BE6D6FB1}">
      <dgm:prSet/>
      <dgm:spPr/>
      <dgm:t>
        <a:bodyPr/>
        <a:lstStyle/>
        <a:p>
          <a:endParaRPr lang="cs-CZ"/>
        </a:p>
      </dgm:t>
    </dgm:pt>
    <dgm:pt modelId="{4103DCF1-9B4F-43F4-A63C-0E60CE0A3290}" type="sibTrans" cxnId="{B4949341-03F0-4203-B412-06E0BE6D6FB1}">
      <dgm:prSet/>
      <dgm:spPr/>
      <dgm:t>
        <a:bodyPr/>
        <a:lstStyle/>
        <a:p>
          <a:endParaRPr lang="cs-CZ"/>
        </a:p>
      </dgm:t>
    </dgm:pt>
    <dgm:pt modelId="{8FCF0D73-3791-4E6D-ACDC-E13D0F0D1BD0}">
      <dgm:prSet custT="1"/>
      <dgm:spPr/>
      <dgm:t>
        <a:bodyPr/>
        <a:lstStyle/>
        <a:p>
          <a:pPr rtl="0"/>
          <a:r>
            <a:rPr lang="cs-CZ" sz="2000" dirty="0"/>
            <a:t>identifikační údaje poskytovatele zdravotních služeb</a:t>
          </a:r>
        </a:p>
      </dgm:t>
    </dgm:pt>
    <dgm:pt modelId="{E3AE6842-D22E-4CF6-A33F-D3CD095930A1}" type="parTrans" cxnId="{C26619BD-C476-41AF-8EA5-22A84A64AF79}">
      <dgm:prSet/>
      <dgm:spPr/>
      <dgm:t>
        <a:bodyPr/>
        <a:lstStyle/>
        <a:p>
          <a:endParaRPr lang="cs-CZ"/>
        </a:p>
      </dgm:t>
    </dgm:pt>
    <dgm:pt modelId="{478A3D4F-405C-4F12-807C-CF339DE85DF7}" type="sibTrans" cxnId="{C26619BD-C476-41AF-8EA5-22A84A64AF79}">
      <dgm:prSet/>
      <dgm:spPr/>
      <dgm:t>
        <a:bodyPr/>
        <a:lstStyle/>
        <a:p>
          <a:endParaRPr lang="cs-CZ"/>
        </a:p>
      </dgm:t>
    </dgm:pt>
    <dgm:pt modelId="{803B305A-B181-42CC-9DB9-02E985510DDA}">
      <dgm:prSet custT="1"/>
      <dgm:spPr/>
      <dgm:t>
        <a:bodyPr/>
        <a:lstStyle/>
        <a:p>
          <a:pPr rtl="0"/>
          <a:r>
            <a:rPr lang="cs-CZ" sz="2000" dirty="0"/>
            <a:t>informace o zdravotním stavu pacienta</a:t>
          </a:r>
        </a:p>
      </dgm:t>
    </dgm:pt>
    <dgm:pt modelId="{6E46BDBF-DD6E-4658-924E-6E18E943CBF1}" type="parTrans" cxnId="{B1C0A087-FBD9-4D2E-B026-563E011F3BAD}">
      <dgm:prSet/>
      <dgm:spPr/>
      <dgm:t>
        <a:bodyPr/>
        <a:lstStyle/>
        <a:p>
          <a:endParaRPr lang="cs-CZ"/>
        </a:p>
      </dgm:t>
    </dgm:pt>
    <dgm:pt modelId="{0FBA3968-9353-4FEF-B6A1-3A15DCD6866C}" type="sibTrans" cxnId="{B1C0A087-FBD9-4D2E-B026-563E011F3BAD}">
      <dgm:prSet/>
      <dgm:spPr/>
      <dgm:t>
        <a:bodyPr/>
        <a:lstStyle/>
        <a:p>
          <a:endParaRPr lang="cs-CZ"/>
        </a:p>
      </dgm:t>
    </dgm:pt>
    <dgm:pt modelId="{209646CB-2D5B-4CC1-BA11-4F0AB8F36515}">
      <dgm:prSet custT="1"/>
      <dgm:spPr/>
      <dgm:t>
        <a:bodyPr/>
        <a:lstStyle/>
        <a:p>
          <a:pPr rtl="0"/>
          <a:r>
            <a:rPr lang="cs-CZ" sz="2000" dirty="0"/>
            <a:t>údaje zjištěné z rodinné, osobní a pracovní anamnézy pacienta, a je-li to</a:t>
          </a:r>
          <a:br>
            <a:rPr lang="cs-CZ" sz="2000" dirty="0"/>
          </a:br>
          <a:r>
            <a:rPr lang="cs-CZ" sz="2000" dirty="0"/>
            <a:t>důvodné, též údaje ze sociální anamnézy</a:t>
          </a:r>
        </a:p>
      </dgm:t>
    </dgm:pt>
    <dgm:pt modelId="{6EF199C7-1DEE-4FCA-9FF5-65106F163E34}" type="parTrans" cxnId="{4810F6EF-D4C5-4D7A-BC59-596ADE2E1C8C}">
      <dgm:prSet/>
      <dgm:spPr/>
      <dgm:t>
        <a:bodyPr/>
        <a:lstStyle/>
        <a:p>
          <a:endParaRPr lang="cs-CZ"/>
        </a:p>
      </dgm:t>
    </dgm:pt>
    <dgm:pt modelId="{7E7CB175-A9CF-43C0-91C0-A5011F3773DB}" type="sibTrans" cxnId="{4810F6EF-D4C5-4D7A-BC59-596ADE2E1C8C}">
      <dgm:prSet/>
      <dgm:spPr/>
      <dgm:t>
        <a:bodyPr/>
        <a:lstStyle/>
        <a:p>
          <a:endParaRPr lang="cs-CZ"/>
        </a:p>
      </dgm:t>
    </dgm:pt>
    <dgm:pt modelId="{DCF00FE2-2729-4C61-90DF-24F80A789328}">
      <dgm:prSet custT="1"/>
      <dgm:spPr/>
      <dgm:t>
        <a:bodyPr/>
        <a:lstStyle/>
        <a:p>
          <a:pPr rtl="0"/>
          <a:r>
            <a:rPr lang="es-ES" sz="2000" dirty="0"/>
            <a:t>údaje vztahující se k úmrtí pacienta</a:t>
          </a:r>
          <a:endParaRPr lang="cs-CZ" sz="2000" dirty="0"/>
        </a:p>
      </dgm:t>
    </dgm:pt>
    <dgm:pt modelId="{9F005FE8-8735-4CBE-98F1-01C9C77C7A60}" type="parTrans" cxnId="{51A68438-4FA4-4B2B-8850-B0A2E271752F}">
      <dgm:prSet/>
      <dgm:spPr/>
      <dgm:t>
        <a:bodyPr/>
        <a:lstStyle/>
        <a:p>
          <a:endParaRPr lang="cs-CZ"/>
        </a:p>
      </dgm:t>
    </dgm:pt>
    <dgm:pt modelId="{A8ADE0DC-ED12-4B34-9C4B-615407A47B99}" type="sibTrans" cxnId="{51A68438-4FA4-4B2B-8850-B0A2E271752F}">
      <dgm:prSet/>
      <dgm:spPr/>
      <dgm:t>
        <a:bodyPr/>
        <a:lstStyle/>
        <a:p>
          <a:endParaRPr lang="cs-CZ"/>
        </a:p>
      </dgm:t>
    </dgm:pt>
    <dgm:pt modelId="{305E8D71-326D-4925-BAA4-405678D89B73}">
      <dgm:prSet custT="1"/>
      <dgm:spPr/>
      <dgm:t>
        <a:bodyPr/>
        <a:lstStyle/>
        <a:p>
          <a:pPr rtl="0"/>
          <a:r>
            <a:rPr lang="cs-CZ" sz="2000" dirty="0"/>
            <a:t>další údaje</a:t>
          </a:r>
        </a:p>
      </dgm:t>
    </dgm:pt>
    <dgm:pt modelId="{5DE01C0F-18E7-49DF-BABB-5525C57CAFA8}" type="parTrans" cxnId="{3EF89B1E-4CB0-4F13-BE07-A1D19150012F}">
      <dgm:prSet/>
      <dgm:spPr/>
      <dgm:t>
        <a:bodyPr/>
        <a:lstStyle/>
        <a:p>
          <a:endParaRPr lang="cs-CZ"/>
        </a:p>
      </dgm:t>
    </dgm:pt>
    <dgm:pt modelId="{FD3A8B57-559E-4F7C-89DD-57AE700D71CC}" type="sibTrans" cxnId="{3EF89B1E-4CB0-4F13-BE07-A1D19150012F}">
      <dgm:prSet/>
      <dgm:spPr/>
      <dgm:t>
        <a:bodyPr/>
        <a:lstStyle/>
        <a:p>
          <a:endParaRPr lang="cs-CZ"/>
        </a:p>
      </dgm:t>
    </dgm:pt>
    <dgm:pt modelId="{062B3899-D299-4303-9629-BE8DFDC7F1C7}" type="pres">
      <dgm:prSet presAssocID="{7E9DE364-9B23-4A74-BCFE-7BDD2F336FB8}" presName="linear" presStyleCnt="0">
        <dgm:presLayoutVars>
          <dgm:animLvl val="lvl"/>
          <dgm:resizeHandles val="exact"/>
        </dgm:presLayoutVars>
      </dgm:prSet>
      <dgm:spPr/>
    </dgm:pt>
    <dgm:pt modelId="{5F6E724A-75E4-48AA-818F-949FF37DF4D3}" type="pres">
      <dgm:prSet presAssocID="{58267F3B-C20D-4783-B0AA-47DB4426F95F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7CDCF498-E9BE-4DF9-BC2D-FDBF1849FA7A}" type="pres">
      <dgm:prSet presAssocID="{58267F3B-C20D-4783-B0AA-47DB4426F95F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86F8C815-D9C7-4412-BA61-A06D3733907D}" type="presOf" srcId="{803B305A-B181-42CC-9DB9-02E985510DDA}" destId="{7CDCF498-E9BE-4DF9-BC2D-FDBF1849FA7A}" srcOrd="0" destOrd="3" presId="urn:microsoft.com/office/officeart/2005/8/layout/vList2"/>
    <dgm:cxn modelId="{3EF89B1E-4CB0-4F13-BE07-A1D19150012F}" srcId="{58267F3B-C20D-4783-B0AA-47DB4426F95F}" destId="{305E8D71-326D-4925-BAA4-405678D89B73}" srcOrd="6" destOrd="0" parTransId="{5DE01C0F-18E7-49DF-BABB-5525C57CAFA8}" sibTransId="{FD3A8B57-559E-4F7C-89DD-57AE700D71CC}"/>
    <dgm:cxn modelId="{51A68438-4FA4-4B2B-8850-B0A2E271752F}" srcId="{58267F3B-C20D-4783-B0AA-47DB4426F95F}" destId="{DCF00FE2-2729-4C61-90DF-24F80A789328}" srcOrd="5" destOrd="0" parTransId="{9F005FE8-8735-4CBE-98F1-01C9C77C7A60}" sibTransId="{A8ADE0DC-ED12-4B34-9C4B-615407A47B99}"/>
    <dgm:cxn modelId="{6B339960-474B-4E2E-906F-92A67648F279}" type="presOf" srcId="{209646CB-2D5B-4CC1-BA11-4F0AB8F36515}" destId="{7CDCF498-E9BE-4DF9-BC2D-FDBF1849FA7A}" srcOrd="0" destOrd="4" presId="urn:microsoft.com/office/officeart/2005/8/layout/vList2"/>
    <dgm:cxn modelId="{B4949341-03F0-4203-B412-06E0BE6D6FB1}" srcId="{58267F3B-C20D-4783-B0AA-47DB4426F95F}" destId="{B79B1A02-D01C-4540-8151-BCA0B8069EC0}" srcOrd="1" destOrd="0" parTransId="{92481006-BF58-4BC0-8410-DE0BB786B880}" sibTransId="{4103DCF1-9B4F-43F4-A63C-0E60CE0A3290}"/>
    <dgm:cxn modelId="{607F3844-32F8-41C3-B5D6-8307E23FC725}" srcId="{58267F3B-C20D-4783-B0AA-47DB4426F95F}" destId="{30CBD9B3-3042-4CF7-8AFC-3451EC0D22AF}" srcOrd="0" destOrd="0" parTransId="{4D6DB950-1462-49E3-A450-BCE39AF1A03E}" sibTransId="{8D5E2E88-C3B6-4D30-A157-107D42EDE7D4}"/>
    <dgm:cxn modelId="{0C8E1B72-5442-40FE-B14A-9BD04F6705FA}" type="presOf" srcId="{7E9DE364-9B23-4A74-BCFE-7BDD2F336FB8}" destId="{062B3899-D299-4303-9629-BE8DFDC7F1C7}" srcOrd="0" destOrd="0" presId="urn:microsoft.com/office/officeart/2005/8/layout/vList2"/>
    <dgm:cxn modelId="{CBE57C87-0BEE-4ECA-B615-BAE80A27B542}" type="presOf" srcId="{30CBD9B3-3042-4CF7-8AFC-3451EC0D22AF}" destId="{7CDCF498-E9BE-4DF9-BC2D-FDBF1849FA7A}" srcOrd="0" destOrd="0" presId="urn:microsoft.com/office/officeart/2005/8/layout/vList2"/>
    <dgm:cxn modelId="{B1C0A087-FBD9-4D2E-B026-563E011F3BAD}" srcId="{58267F3B-C20D-4783-B0AA-47DB4426F95F}" destId="{803B305A-B181-42CC-9DB9-02E985510DDA}" srcOrd="3" destOrd="0" parTransId="{6E46BDBF-DD6E-4658-924E-6E18E943CBF1}" sibTransId="{0FBA3968-9353-4FEF-B6A1-3A15DCD6866C}"/>
    <dgm:cxn modelId="{C3583D96-E88F-406B-9510-9EA72DB408B0}" type="presOf" srcId="{DCF00FE2-2729-4C61-90DF-24F80A789328}" destId="{7CDCF498-E9BE-4DF9-BC2D-FDBF1849FA7A}" srcOrd="0" destOrd="5" presId="urn:microsoft.com/office/officeart/2005/8/layout/vList2"/>
    <dgm:cxn modelId="{0C1F199F-CBE8-4D43-B9E1-73A47559DA75}" type="presOf" srcId="{B79B1A02-D01C-4540-8151-BCA0B8069EC0}" destId="{7CDCF498-E9BE-4DF9-BC2D-FDBF1849FA7A}" srcOrd="0" destOrd="1" presId="urn:microsoft.com/office/officeart/2005/8/layout/vList2"/>
    <dgm:cxn modelId="{E236ACBA-56C1-4473-B0F7-0BE4BF6A4A59}" type="presOf" srcId="{8FCF0D73-3791-4E6D-ACDC-E13D0F0D1BD0}" destId="{7CDCF498-E9BE-4DF9-BC2D-FDBF1849FA7A}" srcOrd="0" destOrd="2" presId="urn:microsoft.com/office/officeart/2005/8/layout/vList2"/>
    <dgm:cxn modelId="{C26619BD-C476-41AF-8EA5-22A84A64AF79}" srcId="{58267F3B-C20D-4783-B0AA-47DB4426F95F}" destId="{8FCF0D73-3791-4E6D-ACDC-E13D0F0D1BD0}" srcOrd="2" destOrd="0" parTransId="{E3AE6842-D22E-4CF6-A33F-D3CD095930A1}" sibTransId="{478A3D4F-405C-4F12-807C-CF339DE85DF7}"/>
    <dgm:cxn modelId="{5161B4D4-BC20-41AB-99B2-703BD697C962}" type="presOf" srcId="{305E8D71-326D-4925-BAA4-405678D89B73}" destId="{7CDCF498-E9BE-4DF9-BC2D-FDBF1849FA7A}" srcOrd="0" destOrd="6" presId="urn:microsoft.com/office/officeart/2005/8/layout/vList2"/>
    <dgm:cxn modelId="{4810F6EF-D4C5-4D7A-BC59-596ADE2E1C8C}" srcId="{58267F3B-C20D-4783-B0AA-47DB4426F95F}" destId="{209646CB-2D5B-4CC1-BA11-4F0AB8F36515}" srcOrd="4" destOrd="0" parTransId="{6EF199C7-1DEE-4FCA-9FF5-65106F163E34}" sibTransId="{7E7CB175-A9CF-43C0-91C0-A5011F3773DB}"/>
    <dgm:cxn modelId="{FABE49F2-77B1-4CAA-A6A1-3101152B53D3}" srcId="{7E9DE364-9B23-4A74-BCFE-7BDD2F336FB8}" destId="{58267F3B-C20D-4783-B0AA-47DB4426F95F}" srcOrd="0" destOrd="0" parTransId="{C5FC1608-EED8-41CC-9C22-96741BD7C33F}" sibTransId="{CDE080F5-1E8E-4585-8156-B6A0B557FF84}"/>
    <dgm:cxn modelId="{8B0389F5-DEE9-4974-8A9C-79DBCB35CD2D}" type="presOf" srcId="{58267F3B-C20D-4783-B0AA-47DB4426F95F}" destId="{5F6E724A-75E4-48AA-818F-949FF37DF4D3}" srcOrd="0" destOrd="0" presId="urn:microsoft.com/office/officeart/2005/8/layout/vList2"/>
    <dgm:cxn modelId="{74B24BD4-73F4-4A8C-9249-13751FF3CD33}" type="presParOf" srcId="{062B3899-D299-4303-9629-BE8DFDC7F1C7}" destId="{5F6E724A-75E4-48AA-818F-949FF37DF4D3}" srcOrd="0" destOrd="0" presId="urn:microsoft.com/office/officeart/2005/8/layout/vList2"/>
    <dgm:cxn modelId="{28AB167A-14EF-4C34-B98D-EBEE44967D31}" type="presParOf" srcId="{062B3899-D299-4303-9629-BE8DFDC7F1C7}" destId="{7CDCF498-E9BE-4DF9-BC2D-FDBF1849FA7A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5EC9BC21-9686-4751-9CD8-85122FE8A89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08066C1B-3119-4DA4-846E-E09D171FC45C}">
      <dgm:prSet/>
      <dgm:spPr/>
      <dgm:t>
        <a:bodyPr/>
        <a:lstStyle/>
        <a:p>
          <a:pPr rtl="0"/>
          <a:r>
            <a:rPr lang="cs-CZ" b="0"/>
            <a:t>Vyžadují-li to okolnosti případu nebo zvyklosti soukromého života, je každý povinen počínat si při svém konání tak, aby nedošlo k nedůvodné újmě na svobodě, životě, zdraví nebo na vlastnictví jiného. </a:t>
          </a:r>
          <a:endParaRPr lang="cs-CZ"/>
        </a:p>
      </dgm:t>
    </dgm:pt>
    <dgm:pt modelId="{3D6E2E39-7E6A-47E9-A901-FA959A2C62CB}" type="parTrans" cxnId="{EF131064-AB9C-491B-B454-81DA61028FC2}">
      <dgm:prSet/>
      <dgm:spPr/>
      <dgm:t>
        <a:bodyPr/>
        <a:lstStyle/>
        <a:p>
          <a:endParaRPr lang="cs-CZ"/>
        </a:p>
      </dgm:t>
    </dgm:pt>
    <dgm:pt modelId="{F8C43AB0-DDA9-4FD0-B7C8-DE0246423EB5}" type="sibTrans" cxnId="{EF131064-AB9C-491B-B454-81DA61028FC2}">
      <dgm:prSet/>
      <dgm:spPr/>
      <dgm:t>
        <a:bodyPr/>
        <a:lstStyle/>
        <a:p>
          <a:endParaRPr lang="cs-CZ"/>
        </a:p>
      </dgm:t>
    </dgm:pt>
    <dgm:pt modelId="{093614FA-35D6-4425-9F46-56DB245870E4}">
      <dgm:prSet/>
      <dgm:spPr/>
      <dgm:t>
        <a:bodyPr/>
        <a:lstStyle/>
        <a:p>
          <a:pPr rtl="0"/>
          <a:r>
            <a:rPr lang="cs-CZ" b="0"/>
            <a:t>Povinnost zakročit na ochranu práv jiného každý kdo má kontrolu nad nebezpečnou situací.</a:t>
          </a:r>
          <a:endParaRPr lang="cs-CZ"/>
        </a:p>
      </dgm:t>
    </dgm:pt>
    <dgm:pt modelId="{26076979-EFB8-42FB-80AD-CA0CFB0C05E4}" type="parTrans" cxnId="{035626D9-0F92-494E-83F9-C818D75C1EA3}">
      <dgm:prSet/>
      <dgm:spPr/>
      <dgm:t>
        <a:bodyPr/>
        <a:lstStyle/>
        <a:p>
          <a:endParaRPr lang="cs-CZ"/>
        </a:p>
      </dgm:t>
    </dgm:pt>
    <dgm:pt modelId="{912DF3ED-2C1B-423E-A6B1-D29DB49CE3C6}" type="sibTrans" cxnId="{035626D9-0F92-494E-83F9-C818D75C1EA3}">
      <dgm:prSet/>
      <dgm:spPr/>
      <dgm:t>
        <a:bodyPr/>
        <a:lstStyle/>
        <a:p>
          <a:endParaRPr lang="cs-CZ"/>
        </a:p>
      </dgm:t>
    </dgm:pt>
    <dgm:pt modelId="{E4F2F466-F6CA-4CEB-8EBA-AE2F54F6D807}" type="pres">
      <dgm:prSet presAssocID="{5EC9BC21-9686-4751-9CD8-85122FE8A897}" presName="linear" presStyleCnt="0">
        <dgm:presLayoutVars>
          <dgm:animLvl val="lvl"/>
          <dgm:resizeHandles val="exact"/>
        </dgm:presLayoutVars>
      </dgm:prSet>
      <dgm:spPr/>
    </dgm:pt>
    <dgm:pt modelId="{E55DC602-AB59-45D2-8491-3F59F28569F8}" type="pres">
      <dgm:prSet presAssocID="{08066C1B-3119-4DA4-846E-E09D171FC45C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44FC581A-B0BA-4EE3-B025-0A56F8FC3E11}" type="pres">
      <dgm:prSet presAssocID="{F8C43AB0-DDA9-4FD0-B7C8-DE0246423EB5}" presName="spacer" presStyleCnt="0"/>
      <dgm:spPr/>
    </dgm:pt>
    <dgm:pt modelId="{89C7C6FA-BE86-4E37-8BDA-5BF4DB41EDD6}" type="pres">
      <dgm:prSet presAssocID="{093614FA-35D6-4425-9F46-56DB245870E4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FFAAFB19-DA08-4691-AD7C-925BEC3A3637}" type="presOf" srcId="{08066C1B-3119-4DA4-846E-E09D171FC45C}" destId="{E55DC602-AB59-45D2-8491-3F59F28569F8}" srcOrd="0" destOrd="0" presId="urn:microsoft.com/office/officeart/2005/8/layout/vList2"/>
    <dgm:cxn modelId="{EF131064-AB9C-491B-B454-81DA61028FC2}" srcId="{5EC9BC21-9686-4751-9CD8-85122FE8A897}" destId="{08066C1B-3119-4DA4-846E-E09D171FC45C}" srcOrd="0" destOrd="0" parTransId="{3D6E2E39-7E6A-47E9-A901-FA959A2C62CB}" sibTransId="{F8C43AB0-DDA9-4FD0-B7C8-DE0246423EB5}"/>
    <dgm:cxn modelId="{72184057-38AB-4915-A502-0CD23C649754}" type="presOf" srcId="{5EC9BC21-9686-4751-9CD8-85122FE8A897}" destId="{E4F2F466-F6CA-4CEB-8EBA-AE2F54F6D807}" srcOrd="0" destOrd="0" presId="urn:microsoft.com/office/officeart/2005/8/layout/vList2"/>
    <dgm:cxn modelId="{7E700D84-CB2C-4353-BC7D-89FAC0788616}" type="presOf" srcId="{093614FA-35D6-4425-9F46-56DB245870E4}" destId="{89C7C6FA-BE86-4E37-8BDA-5BF4DB41EDD6}" srcOrd="0" destOrd="0" presId="urn:microsoft.com/office/officeart/2005/8/layout/vList2"/>
    <dgm:cxn modelId="{035626D9-0F92-494E-83F9-C818D75C1EA3}" srcId="{5EC9BC21-9686-4751-9CD8-85122FE8A897}" destId="{093614FA-35D6-4425-9F46-56DB245870E4}" srcOrd="1" destOrd="0" parTransId="{26076979-EFB8-42FB-80AD-CA0CFB0C05E4}" sibTransId="{912DF3ED-2C1B-423E-A6B1-D29DB49CE3C6}"/>
    <dgm:cxn modelId="{C41C160A-E1B6-41F5-90AD-480FA7563C78}" type="presParOf" srcId="{E4F2F466-F6CA-4CEB-8EBA-AE2F54F6D807}" destId="{E55DC602-AB59-45D2-8491-3F59F28569F8}" srcOrd="0" destOrd="0" presId="urn:microsoft.com/office/officeart/2005/8/layout/vList2"/>
    <dgm:cxn modelId="{BA306310-D987-4280-9C46-92C406D78EA1}" type="presParOf" srcId="{E4F2F466-F6CA-4CEB-8EBA-AE2F54F6D807}" destId="{44FC581A-B0BA-4EE3-B025-0A56F8FC3E11}" srcOrd="1" destOrd="0" presId="urn:microsoft.com/office/officeart/2005/8/layout/vList2"/>
    <dgm:cxn modelId="{30C4647A-68FA-434C-B6A8-D962DFAD45A2}" type="presParOf" srcId="{E4F2F466-F6CA-4CEB-8EBA-AE2F54F6D807}" destId="{89C7C6FA-BE86-4E37-8BDA-5BF4DB41EDD6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AB8950F6-84B9-448F-BB4C-B42D220EE22F}" type="doc">
      <dgm:prSet loTypeId="urn:microsoft.com/office/officeart/2018/5/layout/CenteredIconLabelDescriptionList" loCatId="icon" qsTypeId="urn:microsoft.com/office/officeart/2005/8/quickstyle/simple1" qsCatId="simple" csTypeId="urn:microsoft.com/office/officeart/2018/5/colors/Iconchunking_neutralbg_colorful5" csCatId="colorful" phldr="1"/>
      <dgm:spPr/>
      <dgm:t>
        <a:bodyPr/>
        <a:lstStyle/>
        <a:p>
          <a:endParaRPr lang="cs-CZ"/>
        </a:p>
      </dgm:t>
    </dgm:pt>
    <dgm:pt modelId="{3A878CBD-365A-49C7-957C-B429C55C5031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cs-CZ" b="1"/>
            <a:t>Nutná obrana</a:t>
          </a:r>
          <a:endParaRPr lang="cs-CZ"/>
        </a:p>
      </dgm:t>
    </dgm:pt>
    <dgm:pt modelId="{0DC5D970-6ED1-4F4F-A941-D4C8CF14832E}" type="parTrans" cxnId="{DAC3E47F-1EE0-4156-9E37-B738333D76CF}">
      <dgm:prSet/>
      <dgm:spPr/>
      <dgm:t>
        <a:bodyPr/>
        <a:lstStyle/>
        <a:p>
          <a:endParaRPr lang="cs-CZ"/>
        </a:p>
      </dgm:t>
    </dgm:pt>
    <dgm:pt modelId="{29977154-568B-4515-83C8-6AA4C19F011B}" type="sibTrans" cxnId="{DAC3E47F-1EE0-4156-9E37-B738333D76CF}">
      <dgm:prSet/>
      <dgm:spPr/>
      <dgm:t>
        <a:bodyPr/>
        <a:lstStyle/>
        <a:p>
          <a:endParaRPr lang="cs-CZ"/>
        </a:p>
      </dgm:t>
    </dgm:pt>
    <dgm:pt modelId="{D515BA33-4C8D-4FAB-9CE6-C8578A3B94C1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Před útokem</a:t>
          </a:r>
          <a:r>
            <a:rPr lang="cs-CZ" b="1"/>
            <a:t> </a:t>
          </a:r>
          <a:endParaRPr lang="cs-CZ"/>
        </a:p>
      </dgm:t>
    </dgm:pt>
    <dgm:pt modelId="{501480BA-F4EB-465A-B25D-6184AA0F895A}" type="parTrans" cxnId="{28B264F3-9B10-4503-A940-0F968C651011}">
      <dgm:prSet/>
      <dgm:spPr/>
      <dgm:t>
        <a:bodyPr/>
        <a:lstStyle/>
        <a:p>
          <a:endParaRPr lang="cs-CZ"/>
        </a:p>
      </dgm:t>
    </dgm:pt>
    <dgm:pt modelId="{59A52730-35B3-48DC-8943-5B127C2DBAE2}" type="sibTrans" cxnId="{28B264F3-9B10-4503-A940-0F968C651011}">
      <dgm:prSet/>
      <dgm:spPr/>
      <dgm:t>
        <a:bodyPr/>
        <a:lstStyle/>
        <a:p>
          <a:endParaRPr lang="cs-CZ"/>
        </a:p>
      </dgm:t>
    </dgm:pt>
    <dgm:pt modelId="{F61EBF15-019B-438C-B68C-B4612E31CC0C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cs-CZ" b="1"/>
            <a:t>Krajní nouze</a:t>
          </a:r>
          <a:endParaRPr lang="cs-CZ"/>
        </a:p>
      </dgm:t>
    </dgm:pt>
    <dgm:pt modelId="{92CAAC05-B5CF-4673-A5C5-521524C4F249}" type="parTrans" cxnId="{AFD0A4B3-FC11-4F28-B33C-1ED1B2B94223}">
      <dgm:prSet/>
      <dgm:spPr/>
      <dgm:t>
        <a:bodyPr/>
        <a:lstStyle/>
        <a:p>
          <a:endParaRPr lang="cs-CZ"/>
        </a:p>
      </dgm:t>
    </dgm:pt>
    <dgm:pt modelId="{A98A92BF-DCD5-4251-B036-3FBEC6B41B69}" type="sibTrans" cxnId="{AFD0A4B3-FC11-4F28-B33C-1ED1B2B94223}">
      <dgm:prSet/>
      <dgm:spPr/>
      <dgm:t>
        <a:bodyPr/>
        <a:lstStyle/>
        <a:p>
          <a:endParaRPr lang="cs-CZ"/>
        </a:p>
      </dgm:t>
    </dgm:pt>
    <dgm:pt modelId="{C46742E3-501A-4D05-B769-00DC1DFB0F5D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Před hrozící újmou</a:t>
          </a:r>
        </a:p>
      </dgm:t>
    </dgm:pt>
    <dgm:pt modelId="{103A11BF-CCB1-42DD-862A-E9E1E7019BD2}" type="parTrans" cxnId="{0E0CAFBA-9276-4CD6-A5EE-58AA60CC245B}">
      <dgm:prSet/>
      <dgm:spPr/>
      <dgm:t>
        <a:bodyPr/>
        <a:lstStyle/>
        <a:p>
          <a:endParaRPr lang="cs-CZ"/>
        </a:p>
      </dgm:t>
    </dgm:pt>
    <dgm:pt modelId="{358C371B-5D62-4395-8156-977CF5B94417}" type="sibTrans" cxnId="{0E0CAFBA-9276-4CD6-A5EE-58AA60CC245B}">
      <dgm:prSet/>
      <dgm:spPr/>
      <dgm:t>
        <a:bodyPr/>
        <a:lstStyle/>
        <a:p>
          <a:endParaRPr lang="cs-CZ"/>
        </a:p>
      </dgm:t>
    </dgm:pt>
    <dgm:pt modelId="{AC3DD7B2-F504-4ED0-881D-38BCED78F141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cs-CZ"/>
            <a:t>Omluvitelné vzrušení</a:t>
          </a:r>
        </a:p>
      </dgm:t>
    </dgm:pt>
    <dgm:pt modelId="{D7D23FD8-3717-4C8E-8C34-04800158FC7F}" type="parTrans" cxnId="{80C19DFB-0432-46D7-AA3E-B0C40AF94C9D}">
      <dgm:prSet/>
      <dgm:spPr/>
      <dgm:t>
        <a:bodyPr/>
        <a:lstStyle/>
        <a:p>
          <a:endParaRPr lang="cs-CZ"/>
        </a:p>
      </dgm:t>
    </dgm:pt>
    <dgm:pt modelId="{BD626734-63A9-4E18-8E60-597C0C2703B6}" type="sibTrans" cxnId="{80C19DFB-0432-46D7-AA3E-B0C40AF94C9D}">
      <dgm:prSet/>
      <dgm:spPr/>
      <dgm:t>
        <a:bodyPr/>
        <a:lstStyle/>
        <a:p>
          <a:endParaRPr lang="cs-CZ"/>
        </a:p>
      </dgm:t>
    </dgm:pt>
    <dgm:pt modelId="{2B585FF8-71A0-4886-A2B2-06EE87202AF9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Při posouzení, zda někdo jednal v nutné obraně, anebo v krajní nouzi, se přihlédne i k omluvitelnému vzrušení mysli</a:t>
          </a:r>
        </a:p>
      </dgm:t>
    </dgm:pt>
    <dgm:pt modelId="{42FA9003-A1F4-4C8B-BBE3-67B573B829F2}" type="parTrans" cxnId="{61E50CB0-2E60-4329-A920-9ED58BF50EB1}">
      <dgm:prSet/>
      <dgm:spPr/>
      <dgm:t>
        <a:bodyPr/>
        <a:lstStyle/>
        <a:p>
          <a:endParaRPr lang="cs-CZ"/>
        </a:p>
      </dgm:t>
    </dgm:pt>
    <dgm:pt modelId="{2C88D08A-E323-4A1A-A29E-CA38B7FB1418}" type="sibTrans" cxnId="{61E50CB0-2E60-4329-A920-9ED58BF50EB1}">
      <dgm:prSet/>
      <dgm:spPr/>
      <dgm:t>
        <a:bodyPr/>
        <a:lstStyle/>
        <a:p>
          <a:endParaRPr lang="cs-CZ"/>
        </a:p>
      </dgm:t>
    </dgm:pt>
    <dgm:pt modelId="{23D780B1-9E2F-495C-9900-4399A897ADD0}" type="pres">
      <dgm:prSet presAssocID="{AB8950F6-84B9-448F-BB4C-B42D220EE22F}" presName="root" presStyleCnt="0">
        <dgm:presLayoutVars>
          <dgm:dir/>
          <dgm:resizeHandles val="exact"/>
        </dgm:presLayoutVars>
      </dgm:prSet>
      <dgm:spPr/>
    </dgm:pt>
    <dgm:pt modelId="{61BD99A1-2D0B-4427-951C-AE0E96F2971B}" type="pres">
      <dgm:prSet presAssocID="{3A878CBD-365A-49C7-957C-B429C55C5031}" presName="compNode" presStyleCnt="0"/>
      <dgm:spPr/>
    </dgm:pt>
    <dgm:pt modelId="{C0B1DED8-59F4-456F-8A56-95F8A3F36E5E}" type="pres">
      <dgm:prSet presAssocID="{3A878CBD-365A-49C7-957C-B429C55C5031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armář"/>
        </a:ext>
      </dgm:extLst>
    </dgm:pt>
    <dgm:pt modelId="{451C0107-2EE1-4697-A697-978DF928A4A2}" type="pres">
      <dgm:prSet presAssocID="{3A878CBD-365A-49C7-957C-B429C55C5031}" presName="iconSpace" presStyleCnt="0"/>
      <dgm:spPr/>
    </dgm:pt>
    <dgm:pt modelId="{1D412E99-F65D-437D-BCC6-5BAFD83617E9}" type="pres">
      <dgm:prSet presAssocID="{3A878CBD-365A-49C7-957C-B429C55C5031}" presName="parTx" presStyleLbl="revTx" presStyleIdx="0" presStyleCnt="6">
        <dgm:presLayoutVars>
          <dgm:chMax val="0"/>
          <dgm:chPref val="0"/>
        </dgm:presLayoutVars>
      </dgm:prSet>
      <dgm:spPr/>
    </dgm:pt>
    <dgm:pt modelId="{AB504236-B6D6-47B8-82CD-2E91090F7E9C}" type="pres">
      <dgm:prSet presAssocID="{3A878CBD-365A-49C7-957C-B429C55C5031}" presName="txSpace" presStyleCnt="0"/>
      <dgm:spPr/>
    </dgm:pt>
    <dgm:pt modelId="{32700850-9E7D-4B75-9388-EC779B488F70}" type="pres">
      <dgm:prSet presAssocID="{3A878CBD-365A-49C7-957C-B429C55C5031}" presName="desTx" presStyleLbl="revTx" presStyleIdx="1" presStyleCnt="6">
        <dgm:presLayoutVars/>
      </dgm:prSet>
      <dgm:spPr/>
    </dgm:pt>
    <dgm:pt modelId="{1B0F2385-639E-432C-A0AA-F6D7E9AB72A5}" type="pres">
      <dgm:prSet presAssocID="{29977154-568B-4515-83C8-6AA4C19F011B}" presName="sibTrans" presStyleCnt="0"/>
      <dgm:spPr/>
    </dgm:pt>
    <dgm:pt modelId="{6DA1620C-752C-4620-A327-1F01E1281B05}" type="pres">
      <dgm:prSet presAssocID="{F61EBF15-019B-438C-B68C-B4612E31CC0C}" presName="compNode" presStyleCnt="0"/>
      <dgm:spPr/>
    </dgm:pt>
    <dgm:pt modelId="{0EA8C50D-ED19-4FBA-ABFA-A46480FD5D8F}" type="pres">
      <dgm:prSet presAssocID="{F61EBF15-019B-438C-B68C-B4612E31CC0C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iréna"/>
        </a:ext>
      </dgm:extLst>
    </dgm:pt>
    <dgm:pt modelId="{FD041D37-34E5-4478-8313-5167FDE7C525}" type="pres">
      <dgm:prSet presAssocID="{F61EBF15-019B-438C-B68C-B4612E31CC0C}" presName="iconSpace" presStyleCnt="0"/>
      <dgm:spPr/>
    </dgm:pt>
    <dgm:pt modelId="{1AAAC18D-822A-4E12-8E83-E91D07221E5E}" type="pres">
      <dgm:prSet presAssocID="{F61EBF15-019B-438C-B68C-B4612E31CC0C}" presName="parTx" presStyleLbl="revTx" presStyleIdx="2" presStyleCnt="6">
        <dgm:presLayoutVars>
          <dgm:chMax val="0"/>
          <dgm:chPref val="0"/>
        </dgm:presLayoutVars>
      </dgm:prSet>
      <dgm:spPr/>
    </dgm:pt>
    <dgm:pt modelId="{584FC73F-2F3B-4031-AEDC-223B6E15A08B}" type="pres">
      <dgm:prSet presAssocID="{F61EBF15-019B-438C-B68C-B4612E31CC0C}" presName="txSpace" presStyleCnt="0"/>
      <dgm:spPr/>
    </dgm:pt>
    <dgm:pt modelId="{DE471D1E-242F-4034-8954-6428BB009C4B}" type="pres">
      <dgm:prSet presAssocID="{F61EBF15-019B-438C-B68C-B4612E31CC0C}" presName="desTx" presStyleLbl="revTx" presStyleIdx="3" presStyleCnt="6">
        <dgm:presLayoutVars/>
      </dgm:prSet>
      <dgm:spPr/>
    </dgm:pt>
    <dgm:pt modelId="{779F1858-318E-41C7-8AD7-A5D4355D05C1}" type="pres">
      <dgm:prSet presAssocID="{A98A92BF-DCD5-4251-B036-3FBEC6B41B69}" presName="sibTrans" presStyleCnt="0"/>
      <dgm:spPr/>
    </dgm:pt>
    <dgm:pt modelId="{76FE6FB7-3811-4B9F-9FDE-9B635A622ACE}" type="pres">
      <dgm:prSet presAssocID="{AC3DD7B2-F504-4ED0-881D-38BCED78F141}" presName="compNode" presStyleCnt="0"/>
      <dgm:spPr/>
    </dgm:pt>
    <dgm:pt modelId="{2F3E3A71-FF75-4F04-8DFE-BDFCFE8C234B}" type="pres">
      <dgm:prSet presAssocID="{AC3DD7B2-F504-4ED0-881D-38BCED78F141}" presName="iconRect" presStyleLbl="node1" presStyleIdx="2" presStyleCnt="3"/>
      <dgm:spPr>
        <a:blipFill>
          <a:blip xmlns:r="http://schemas.openxmlformats.org/officeDocument/2006/relationships"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xclamation Mark"/>
        </a:ext>
      </dgm:extLst>
    </dgm:pt>
    <dgm:pt modelId="{9BF643AB-76E6-4D59-B61C-B32B8E1DC828}" type="pres">
      <dgm:prSet presAssocID="{AC3DD7B2-F504-4ED0-881D-38BCED78F141}" presName="iconSpace" presStyleCnt="0"/>
      <dgm:spPr/>
    </dgm:pt>
    <dgm:pt modelId="{DB5E7396-5291-4B51-9705-FAE5A1020A06}" type="pres">
      <dgm:prSet presAssocID="{AC3DD7B2-F504-4ED0-881D-38BCED78F141}" presName="parTx" presStyleLbl="revTx" presStyleIdx="4" presStyleCnt="6">
        <dgm:presLayoutVars>
          <dgm:chMax val="0"/>
          <dgm:chPref val="0"/>
        </dgm:presLayoutVars>
      </dgm:prSet>
      <dgm:spPr/>
    </dgm:pt>
    <dgm:pt modelId="{A78C60BE-FE04-4750-83C8-2234BBC79A41}" type="pres">
      <dgm:prSet presAssocID="{AC3DD7B2-F504-4ED0-881D-38BCED78F141}" presName="txSpace" presStyleCnt="0"/>
      <dgm:spPr/>
    </dgm:pt>
    <dgm:pt modelId="{26196339-BBFE-409B-ABBD-FFA099CFFDE7}" type="pres">
      <dgm:prSet presAssocID="{AC3DD7B2-F504-4ED0-881D-38BCED78F141}" presName="desTx" presStyleLbl="revTx" presStyleIdx="5" presStyleCnt="6">
        <dgm:presLayoutVars/>
      </dgm:prSet>
      <dgm:spPr/>
    </dgm:pt>
  </dgm:ptLst>
  <dgm:cxnLst>
    <dgm:cxn modelId="{A5401A02-EC2A-4C02-A89F-77C284703CEF}" type="presOf" srcId="{AB8950F6-84B9-448F-BB4C-B42D220EE22F}" destId="{23D780B1-9E2F-495C-9900-4399A897ADD0}" srcOrd="0" destOrd="0" presId="urn:microsoft.com/office/officeart/2018/5/layout/CenteredIconLabelDescriptionList"/>
    <dgm:cxn modelId="{98EC1616-A036-43D3-9B94-D503900D2598}" type="presOf" srcId="{2B585FF8-71A0-4886-A2B2-06EE87202AF9}" destId="{26196339-BBFE-409B-ABBD-FFA099CFFDE7}" srcOrd="0" destOrd="0" presId="urn:microsoft.com/office/officeart/2018/5/layout/CenteredIconLabelDescriptionList"/>
    <dgm:cxn modelId="{CCE8D522-C7CC-44AC-A2DB-378EEA12F92D}" type="presOf" srcId="{C46742E3-501A-4D05-B769-00DC1DFB0F5D}" destId="{DE471D1E-242F-4034-8954-6428BB009C4B}" srcOrd="0" destOrd="0" presId="urn:microsoft.com/office/officeart/2018/5/layout/CenteredIconLabelDescriptionList"/>
    <dgm:cxn modelId="{B2AC6D55-2122-4413-B21F-5F7DC4D9CB52}" type="presOf" srcId="{AC3DD7B2-F504-4ED0-881D-38BCED78F141}" destId="{DB5E7396-5291-4B51-9705-FAE5A1020A06}" srcOrd="0" destOrd="0" presId="urn:microsoft.com/office/officeart/2018/5/layout/CenteredIconLabelDescriptionList"/>
    <dgm:cxn modelId="{8A6B2E7B-2504-4882-AC15-697CFED40839}" type="presOf" srcId="{3A878CBD-365A-49C7-957C-B429C55C5031}" destId="{1D412E99-F65D-437D-BCC6-5BAFD83617E9}" srcOrd="0" destOrd="0" presId="urn:microsoft.com/office/officeart/2018/5/layout/CenteredIconLabelDescriptionList"/>
    <dgm:cxn modelId="{DAC3E47F-1EE0-4156-9E37-B738333D76CF}" srcId="{AB8950F6-84B9-448F-BB4C-B42D220EE22F}" destId="{3A878CBD-365A-49C7-957C-B429C55C5031}" srcOrd="0" destOrd="0" parTransId="{0DC5D970-6ED1-4F4F-A941-D4C8CF14832E}" sibTransId="{29977154-568B-4515-83C8-6AA4C19F011B}"/>
    <dgm:cxn modelId="{D9D328A4-BF09-4F31-A017-3D285D1E6D6A}" type="presOf" srcId="{F61EBF15-019B-438C-B68C-B4612E31CC0C}" destId="{1AAAC18D-822A-4E12-8E83-E91D07221E5E}" srcOrd="0" destOrd="0" presId="urn:microsoft.com/office/officeart/2018/5/layout/CenteredIconLabelDescriptionList"/>
    <dgm:cxn modelId="{61E50CB0-2E60-4329-A920-9ED58BF50EB1}" srcId="{AC3DD7B2-F504-4ED0-881D-38BCED78F141}" destId="{2B585FF8-71A0-4886-A2B2-06EE87202AF9}" srcOrd="0" destOrd="0" parTransId="{42FA9003-A1F4-4C8B-BBE3-67B573B829F2}" sibTransId="{2C88D08A-E323-4A1A-A29E-CA38B7FB1418}"/>
    <dgm:cxn modelId="{AFD0A4B3-FC11-4F28-B33C-1ED1B2B94223}" srcId="{AB8950F6-84B9-448F-BB4C-B42D220EE22F}" destId="{F61EBF15-019B-438C-B68C-B4612E31CC0C}" srcOrd="1" destOrd="0" parTransId="{92CAAC05-B5CF-4673-A5C5-521524C4F249}" sibTransId="{A98A92BF-DCD5-4251-B036-3FBEC6B41B69}"/>
    <dgm:cxn modelId="{0E0CAFBA-9276-4CD6-A5EE-58AA60CC245B}" srcId="{F61EBF15-019B-438C-B68C-B4612E31CC0C}" destId="{C46742E3-501A-4D05-B769-00DC1DFB0F5D}" srcOrd="0" destOrd="0" parTransId="{103A11BF-CCB1-42DD-862A-E9E1E7019BD2}" sibTransId="{358C371B-5D62-4395-8156-977CF5B94417}"/>
    <dgm:cxn modelId="{3BC9FFE2-AAEA-467F-804D-73A404230DF7}" type="presOf" srcId="{D515BA33-4C8D-4FAB-9CE6-C8578A3B94C1}" destId="{32700850-9E7D-4B75-9388-EC779B488F70}" srcOrd="0" destOrd="0" presId="urn:microsoft.com/office/officeart/2018/5/layout/CenteredIconLabelDescriptionList"/>
    <dgm:cxn modelId="{28B264F3-9B10-4503-A940-0F968C651011}" srcId="{3A878CBD-365A-49C7-957C-B429C55C5031}" destId="{D515BA33-4C8D-4FAB-9CE6-C8578A3B94C1}" srcOrd="0" destOrd="0" parTransId="{501480BA-F4EB-465A-B25D-6184AA0F895A}" sibTransId="{59A52730-35B3-48DC-8943-5B127C2DBAE2}"/>
    <dgm:cxn modelId="{80C19DFB-0432-46D7-AA3E-B0C40AF94C9D}" srcId="{AB8950F6-84B9-448F-BB4C-B42D220EE22F}" destId="{AC3DD7B2-F504-4ED0-881D-38BCED78F141}" srcOrd="2" destOrd="0" parTransId="{D7D23FD8-3717-4C8E-8C34-04800158FC7F}" sibTransId="{BD626734-63A9-4E18-8E60-597C0C2703B6}"/>
    <dgm:cxn modelId="{C9B78620-7781-44E4-B65E-C3114A0685D7}" type="presParOf" srcId="{23D780B1-9E2F-495C-9900-4399A897ADD0}" destId="{61BD99A1-2D0B-4427-951C-AE0E96F2971B}" srcOrd="0" destOrd="0" presId="urn:microsoft.com/office/officeart/2018/5/layout/CenteredIconLabelDescriptionList"/>
    <dgm:cxn modelId="{F3992A8B-031F-4C9D-BBE3-E2E33D7EFB18}" type="presParOf" srcId="{61BD99A1-2D0B-4427-951C-AE0E96F2971B}" destId="{C0B1DED8-59F4-456F-8A56-95F8A3F36E5E}" srcOrd="0" destOrd="0" presId="urn:microsoft.com/office/officeart/2018/5/layout/CenteredIconLabelDescriptionList"/>
    <dgm:cxn modelId="{6ECD0AD3-417A-413F-A1B6-FBBA976DBD10}" type="presParOf" srcId="{61BD99A1-2D0B-4427-951C-AE0E96F2971B}" destId="{451C0107-2EE1-4697-A697-978DF928A4A2}" srcOrd="1" destOrd="0" presId="urn:microsoft.com/office/officeart/2018/5/layout/CenteredIconLabelDescriptionList"/>
    <dgm:cxn modelId="{E05DAAAE-1793-4335-85BC-8727C19A4112}" type="presParOf" srcId="{61BD99A1-2D0B-4427-951C-AE0E96F2971B}" destId="{1D412E99-F65D-437D-BCC6-5BAFD83617E9}" srcOrd="2" destOrd="0" presId="urn:microsoft.com/office/officeart/2018/5/layout/CenteredIconLabelDescriptionList"/>
    <dgm:cxn modelId="{B63C7F3C-04A4-441F-8AB2-075645E3BB03}" type="presParOf" srcId="{61BD99A1-2D0B-4427-951C-AE0E96F2971B}" destId="{AB504236-B6D6-47B8-82CD-2E91090F7E9C}" srcOrd="3" destOrd="0" presId="urn:microsoft.com/office/officeart/2018/5/layout/CenteredIconLabelDescriptionList"/>
    <dgm:cxn modelId="{AEB57007-8C76-4AC6-920B-77945A2FC5C5}" type="presParOf" srcId="{61BD99A1-2D0B-4427-951C-AE0E96F2971B}" destId="{32700850-9E7D-4B75-9388-EC779B488F70}" srcOrd="4" destOrd="0" presId="urn:microsoft.com/office/officeart/2018/5/layout/CenteredIconLabelDescriptionList"/>
    <dgm:cxn modelId="{E4561519-0F28-4DA4-8A3D-74C929181C5A}" type="presParOf" srcId="{23D780B1-9E2F-495C-9900-4399A897ADD0}" destId="{1B0F2385-639E-432C-A0AA-F6D7E9AB72A5}" srcOrd="1" destOrd="0" presId="urn:microsoft.com/office/officeart/2018/5/layout/CenteredIconLabelDescriptionList"/>
    <dgm:cxn modelId="{E80131CF-0EE0-413C-A7C0-B711A520B586}" type="presParOf" srcId="{23D780B1-9E2F-495C-9900-4399A897ADD0}" destId="{6DA1620C-752C-4620-A327-1F01E1281B05}" srcOrd="2" destOrd="0" presId="urn:microsoft.com/office/officeart/2018/5/layout/CenteredIconLabelDescriptionList"/>
    <dgm:cxn modelId="{1F375BF4-20AC-4289-864B-7DF5C70AB8F2}" type="presParOf" srcId="{6DA1620C-752C-4620-A327-1F01E1281B05}" destId="{0EA8C50D-ED19-4FBA-ABFA-A46480FD5D8F}" srcOrd="0" destOrd="0" presId="urn:microsoft.com/office/officeart/2018/5/layout/CenteredIconLabelDescriptionList"/>
    <dgm:cxn modelId="{0ADB885F-0E8A-46C7-9228-321039887C57}" type="presParOf" srcId="{6DA1620C-752C-4620-A327-1F01E1281B05}" destId="{FD041D37-34E5-4478-8313-5167FDE7C525}" srcOrd="1" destOrd="0" presId="urn:microsoft.com/office/officeart/2018/5/layout/CenteredIconLabelDescriptionList"/>
    <dgm:cxn modelId="{099D9EA2-0142-445E-896E-54EFFBA2DA50}" type="presParOf" srcId="{6DA1620C-752C-4620-A327-1F01E1281B05}" destId="{1AAAC18D-822A-4E12-8E83-E91D07221E5E}" srcOrd="2" destOrd="0" presId="urn:microsoft.com/office/officeart/2018/5/layout/CenteredIconLabelDescriptionList"/>
    <dgm:cxn modelId="{742FB416-D1CE-47DC-82A7-36C7677B1309}" type="presParOf" srcId="{6DA1620C-752C-4620-A327-1F01E1281B05}" destId="{584FC73F-2F3B-4031-AEDC-223B6E15A08B}" srcOrd="3" destOrd="0" presId="urn:microsoft.com/office/officeart/2018/5/layout/CenteredIconLabelDescriptionList"/>
    <dgm:cxn modelId="{43D94A3A-218D-434E-B7F8-A49F0ED54224}" type="presParOf" srcId="{6DA1620C-752C-4620-A327-1F01E1281B05}" destId="{DE471D1E-242F-4034-8954-6428BB009C4B}" srcOrd="4" destOrd="0" presId="urn:microsoft.com/office/officeart/2018/5/layout/CenteredIconLabelDescriptionList"/>
    <dgm:cxn modelId="{8CD85289-8227-41FD-A9A1-EC9153637884}" type="presParOf" srcId="{23D780B1-9E2F-495C-9900-4399A897ADD0}" destId="{779F1858-318E-41C7-8AD7-A5D4355D05C1}" srcOrd="3" destOrd="0" presId="urn:microsoft.com/office/officeart/2018/5/layout/CenteredIconLabelDescriptionList"/>
    <dgm:cxn modelId="{51BCC411-A315-4D4F-99D6-6A452B81578B}" type="presParOf" srcId="{23D780B1-9E2F-495C-9900-4399A897ADD0}" destId="{76FE6FB7-3811-4B9F-9FDE-9B635A622ACE}" srcOrd="4" destOrd="0" presId="urn:microsoft.com/office/officeart/2018/5/layout/CenteredIconLabelDescriptionList"/>
    <dgm:cxn modelId="{2FB6E5C5-6231-44A0-8E46-49D380FA4E06}" type="presParOf" srcId="{76FE6FB7-3811-4B9F-9FDE-9B635A622ACE}" destId="{2F3E3A71-FF75-4F04-8DFE-BDFCFE8C234B}" srcOrd="0" destOrd="0" presId="urn:microsoft.com/office/officeart/2018/5/layout/CenteredIconLabelDescriptionList"/>
    <dgm:cxn modelId="{AFCF5CF1-8D41-413D-AD94-51C0CD988EBD}" type="presParOf" srcId="{76FE6FB7-3811-4B9F-9FDE-9B635A622ACE}" destId="{9BF643AB-76E6-4D59-B61C-B32B8E1DC828}" srcOrd="1" destOrd="0" presId="urn:microsoft.com/office/officeart/2018/5/layout/CenteredIconLabelDescriptionList"/>
    <dgm:cxn modelId="{12B3F06F-BC1D-4D85-87C0-BB4064ABECFD}" type="presParOf" srcId="{76FE6FB7-3811-4B9F-9FDE-9B635A622ACE}" destId="{DB5E7396-5291-4B51-9705-FAE5A1020A06}" srcOrd="2" destOrd="0" presId="urn:microsoft.com/office/officeart/2018/5/layout/CenteredIconLabelDescriptionList"/>
    <dgm:cxn modelId="{5981086F-8420-4B46-9AB0-41A81F15FBF7}" type="presParOf" srcId="{76FE6FB7-3811-4B9F-9FDE-9B635A622ACE}" destId="{A78C60BE-FE04-4750-83C8-2234BBC79A41}" srcOrd="3" destOrd="0" presId="urn:microsoft.com/office/officeart/2018/5/layout/CenteredIconLabelDescriptionList"/>
    <dgm:cxn modelId="{0EEFBEC4-8FC9-468A-8E73-9B9A151DB27A}" type="presParOf" srcId="{76FE6FB7-3811-4B9F-9FDE-9B635A622ACE}" destId="{26196339-BBFE-409B-ABBD-FFA099CFFDE7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744F71FD-D01A-4483-8A8B-6F5BEC4E3084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F129621-AAAE-4C92-97E1-232A09314C36}">
      <dgm:prSet/>
      <dgm:spPr/>
      <dgm:t>
        <a:bodyPr/>
        <a:lstStyle/>
        <a:p>
          <a:pPr rtl="0"/>
          <a:r>
            <a:rPr lang="cs-CZ" dirty="0"/>
            <a:t>Občanskoprávní</a:t>
          </a:r>
        </a:p>
      </dgm:t>
    </dgm:pt>
    <dgm:pt modelId="{6EC4F727-2271-473C-A0FA-A04699E12972}" type="parTrans" cxnId="{680586DF-00DE-4A61-B55F-F5F923901A5E}">
      <dgm:prSet/>
      <dgm:spPr/>
      <dgm:t>
        <a:bodyPr/>
        <a:lstStyle/>
        <a:p>
          <a:endParaRPr lang="cs-CZ"/>
        </a:p>
      </dgm:t>
    </dgm:pt>
    <dgm:pt modelId="{45D7173B-BC5A-4587-A492-636FFC06607F}" type="sibTrans" cxnId="{680586DF-00DE-4A61-B55F-F5F923901A5E}">
      <dgm:prSet/>
      <dgm:spPr/>
      <dgm:t>
        <a:bodyPr/>
        <a:lstStyle/>
        <a:p>
          <a:endParaRPr lang="cs-CZ"/>
        </a:p>
      </dgm:t>
    </dgm:pt>
    <dgm:pt modelId="{FE57FEC3-E767-47AB-BA34-3080C1E9CFD1}">
      <dgm:prSet/>
      <dgm:spPr/>
      <dgm:t>
        <a:bodyPr/>
        <a:lstStyle/>
        <a:p>
          <a:pPr rtl="0"/>
          <a:r>
            <a:rPr lang="cs-CZ"/>
            <a:t>Pracovněprávní</a:t>
          </a:r>
        </a:p>
      </dgm:t>
    </dgm:pt>
    <dgm:pt modelId="{AB0D70C8-3CB0-45C4-92BA-C88827B000C6}" type="parTrans" cxnId="{7EB93A8C-C1C0-46E8-8BD4-D6737B4C5EBB}">
      <dgm:prSet/>
      <dgm:spPr/>
      <dgm:t>
        <a:bodyPr/>
        <a:lstStyle/>
        <a:p>
          <a:endParaRPr lang="cs-CZ"/>
        </a:p>
      </dgm:t>
    </dgm:pt>
    <dgm:pt modelId="{55037C6D-4C45-4CBA-B62F-366E10F93853}" type="sibTrans" cxnId="{7EB93A8C-C1C0-46E8-8BD4-D6737B4C5EBB}">
      <dgm:prSet/>
      <dgm:spPr/>
      <dgm:t>
        <a:bodyPr/>
        <a:lstStyle/>
        <a:p>
          <a:endParaRPr lang="cs-CZ"/>
        </a:p>
      </dgm:t>
    </dgm:pt>
    <dgm:pt modelId="{0681101C-443B-4B79-B8D1-6D0C9279F667}">
      <dgm:prSet/>
      <dgm:spPr/>
      <dgm:t>
        <a:bodyPr/>
        <a:lstStyle/>
        <a:p>
          <a:pPr rtl="0"/>
          <a:r>
            <a:rPr lang="cs-CZ"/>
            <a:t>Správní</a:t>
          </a:r>
        </a:p>
      </dgm:t>
    </dgm:pt>
    <dgm:pt modelId="{A082973B-0D6E-4C3C-9A18-E09F1C90489D}" type="parTrans" cxnId="{FC639D1F-E500-4829-9822-B4892A2B61F6}">
      <dgm:prSet/>
      <dgm:spPr/>
      <dgm:t>
        <a:bodyPr/>
        <a:lstStyle/>
        <a:p>
          <a:endParaRPr lang="cs-CZ"/>
        </a:p>
      </dgm:t>
    </dgm:pt>
    <dgm:pt modelId="{CC70DFF4-5387-4BC7-B06A-5B62B4CD028D}" type="sibTrans" cxnId="{FC639D1F-E500-4829-9822-B4892A2B61F6}">
      <dgm:prSet/>
      <dgm:spPr/>
      <dgm:t>
        <a:bodyPr/>
        <a:lstStyle/>
        <a:p>
          <a:endParaRPr lang="cs-CZ"/>
        </a:p>
      </dgm:t>
    </dgm:pt>
    <dgm:pt modelId="{84972211-5496-49E7-BD69-684FA1A7EF60}">
      <dgm:prSet/>
      <dgm:spPr/>
      <dgm:t>
        <a:bodyPr/>
        <a:lstStyle/>
        <a:p>
          <a:pPr rtl="0"/>
          <a:r>
            <a:rPr lang="cs-CZ" dirty="0"/>
            <a:t>Trestní</a:t>
          </a:r>
        </a:p>
      </dgm:t>
    </dgm:pt>
    <dgm:pt modelId="{999CBB3B-2E00-400F-9D59-EE7036425503}" type="parTrans" cxnId="{653BAC91-8DDF-4BA8-AAA8-13F6875A4157}">
      <dgm:prSet/>
      <dgm:spPr/>
      <dgm:t>
        <a:bodyPr/>
        <a:lstStyle/>
        <a:p>
          <a:endParaRPr lang="cs-CZ"/>
        </a:p>
      </dgm:t>
    </dgm:pt>
    <dgm:pt modelId="{341E2F9B-56F7-4918-B69E-AE2D3F2F3AC3}" type="sibTrans" cxnId="{653BAC91-8DDF-4BA8-AAA8-13F6875A4157}">
      <dgm:prSet/>
      <dgm:spPr/>
      <dgm:t>
        <a:bodyPr/>
        <a:lstStyle/>
        <a:p>
          <a:endParaRPr lang="cs-CZ"/>
        </a:p>
      </dgm:t>
    </dgm:pt>
    <dgm:pt modelId="{2AECF811-722D-476D-B58D-92AC58D696B2}">
      <dgm:prSet/>
      <dgm:spPr/>
      <dgm:t>
        <a:bodyPr/>
        <a:lstStyle/>
        <a:p>
          <a:pPr rtl="0"/>
          <a:r>
            <a:rPr lang="cs-CZ" dirty="0"/>
            <a:t>Disciplinární</a:t>
          </a:r>
        </a:p>
      </dgm:t>
    </dgm:pt>
    <dgm:pt modelId="{07A2F4DC-A497-4E66-81C8-21AF03846A9F}" type="parTrans" cxnId="{7EA7686F-BB46-4D3A-9233-01AD8281471D}">
      <dgm:prSet/>
      <dgm:spPr/>
      <dgm:t>
        <a:bodyPr/>
        <a:lstStyle/>
        <a:p>
          <a:endParaRPr lang="cs-CZ"/>
        </a:p>
      </dgm:t>
    </dgm:pt>
    <dgm:pt modelId="{574CB193-5F1A-427B-856B-DB768DE21F51}" type="sibTrans" cxnId="{7EA7686F-BB46-4D3A-9233-01AD8281471D}">
      <dgm:prSet/>
      <dgm:spPr/>
      <dgm:t>
        <a:bodyPr/>
        <a:lstStyle/>
        <a:p>
          <a:endParaRPr lang="cs-CZ"/>
        </a:p>
      </dgm:t>
    </dgm:pt>
    <dgm:pt modelId="{B7B2F97E-7165-4607-848D-95788042D8C9}" type="pres">
      <dgm:prSet presAssocID="{744F71FD-D01A-4483-8A8B-6F5BEC4E3084}" presName="diagram" presStyleCnt="0">
        <dgm:presLayoutVars>
          <dgm:dir/>
          <dgm:resizeHandles val="exact"/>
        </dgm:presLayoutVars>
      </dgm:prSet>
      <dgm:spPr/>
    </dgm:pt>
    <dgm:pt modelId="{2316FA72-3BDA-4E8F-A8E3-4D4BBAE278E4}" type="pres">
      <dgm:prSet presAssocID="{BF129621-AAAE-4C92-97E1-232A09314C36}" presName="node" presStyleLbl="node1" presStyleIdx="0" presStyleCnt="5">
        <dgm:presLayoutVars>
          <dgm:bulletEnabled val="1"/>
        </dgm:presLayoutVars>
      </dgm:prSet>
      <dgm:spPr/>
    </dgm:pt>
    <dgm:pt modelId="{96BE477E-04AA-4AA6-8478-274C60CB7C7D}" type="pres">
      <dgm:prSet presAssocID="{45D7173B-BC5A-4587-A492-636FFC06607F}" presName="sibTrans" presStyleCnt="0"/>
      <dgm:spPr/>
    </dgm:pt>
    <dgm:pt modelId="{55FF1A21-93DD-4F72-B6F5-9537EF191E31}" type="pres">
      <dgm:prSet presAssocID="{FE57FEC3-E767-47AB-BA34-3080C1E9CFD1}" presName="node" presStyleLbl="node1" presStyleIdx="1" presStyleCnt="5">
        <dgm:presLayoutVars>
          <dgm:bulletEnabled val="1"/>
        </dgm:presLayoutVars>
      </dgm:prSet>
      <dgm:spPr/>
    </dgm:pt>
    <dgm:pt modelId="{CBAC55EA-C85E-4744-B63D-22C65DCE8821}" type="pres">
      <dgm:prSet presAssocID="{55037C6D-4C45-4CBA-B62F-366E10F93853}" presName="sibTrans" presStyleCnt="0"/>
      <dgm:spPr/>
    </dgm:pt>
    <dgm:pt modelId="{67E57CF2-BE2C-47C8-AEF5-137048514E27}" type="pres">
      <dgm:prSet presAssocID="{0681101C-443B-4B79-B8D1-6D0C9279F667}" presName="node" presStyleLbl="node1" presStyleIdx="2" presStyleCnt="5">
        <dgm:presLayoutVars>
          <dgm:bulletEnabled val="1"/>
        </dgm:presLayoutVars>
      </dgm:prSet>
      <dgm:spPr/>
    </dgm:pt>
    <dgm:pt modelId="{3BEF0CD9-BFB6-4B64-A11A-BB18E90B2464}" type="pres">
      <dgm:prSet presAssocID="{CC70DFF4-5387-4BC7-B06A-5B62B4CD028D}" presName="sibTrans" presStyleCnt="0"/>
      <dgm:spPr/>
    </dgm:pt>
    <dgm:pt modelId="{25DB820A-09E7-47C4-8265-AE05A074B592}" type="pres">
      <dgm:prSet presAssocID="{84972211-5496-49E7-BD69-684FA1A7EF60}" presName="node" presStyleLbl="node1" presStyleIdx="3" presStyleCnt="5">
        <dgm:presLayoutVars>
          <dgm:bulletEnabled val="1"/>
        </dgm:presLayoutVars>
      </dgm:prSet>
      <dgm:spPr/>
    </dgm:pt>
    <dgm:pt modelId="{4800C643-F6EE-4340-85AC-70FF037D6FFD}" type="pres">
      <dgm:prSet presAssocID="{341E2F9B-56F7-4918-B69E-AE2D3F2F3AC3}" presName="sibTrans" presStyleCnt="0"/>
      <dgm:spPr/>
    </dgm:pt>
    <dgm:pt modelId="{38470576-7B94-46BE-B422-E43DA0AFB659}" type="pres">
      <dgm:prSet presAssocID="{2AECF811-722D-476D-B58D-92AC58D696B2}" presName="node" presStyleLbl="node1" presStyleIdx="4" presStyleCnt="5">
        <dgm:presLayoutVars>
          <dgm:bulletEnabled val="1"/>
        </dgm:presLayoutVars>
      </dgm:prSet>
      <dgm:spPr/>
    </dgm:pt>
  </dgm:ptLst>
  <dgm:cxnLst>
    <dgm:cxn modelId="{FC639D1F-E500-4829-9822-B4892A2B61F6}" srcId="{744F71FD-D01A-4483-8A8B-6F5BEC4E3084}" destId="{0681101C-443B-4B79-B8D1-6D0C9279F667}" srcOrd="2" destOrd="0" parTransId="{A082973B-0D6E-4C3C-9A18-E09F1C90489D}" sibTransId="{CC70DFF4-5387-4BC7-B06A-5B62B4CD028D}"/>
    <dgm:cxn modelId="{EB5DD43B-E25D-4E09-864D-8B7FD695E717}" type="presOf" srcId="{0681101C-443B-4B79-B8D1-6D0C9279F667}" destId="{67E57CF2-BE2C-47C8-AEF5-137048514E27}" srcOrd="0" destOrd="0" presId="urn:microsoft.com/office/officeart/2005/8/layout/default"/>
    <dgm:cxn modelId="{7EA7686F-BB46-4D3A-9233-01AD8281471D}" srcId="{744F71FD-D01A-4483-8A8B-6F5BEC4E3084}" destId="{2AECF811-722D-476D-B58D-92AC58D696B2}" srcOrd="4" destOrd="0" parTransId="{07A2F4DC-A497-4E66-81C8-21AF03846A9F}" sibTransId="{574CB193-5F1A-427B-856B-DB768DE21F51}"/>
    <dgm:cxn modelId="{A04C0F56-67CE-4C14-87C2-5B04E1D1AB9B}" type="presOf" srcId="{2AECF811-722D-476D-B58D-92AC58D696B2}" destId="{38470576-7B94-46BE-B422-E43DA0AFB659}" srcOrd="0" destOrd="0" presId="urn:microsoft.com/office/officeart/2005/8/layout/default"/>
    <dgm:cxn modelId="{76066478-40B8-4386-BC01-9EC186418BBF}" type="presOf" srcId="{BF129621-AAAE-4C92-97E1-232A09314C36}" destId="{2316FA72-3BDA-4E8F-A8E3-4D4BBAE278E4}" srcOrd="0" destOrd="0" presId="urn:microsoft.com/office/officeart/2005/8/layout/default"/>
    <dgm:cxn modelId="{7EB93A8C-C1C0-46E8-8BD4-D6737B4C5EBB}" srcId="{744F71FD-D01A-4483-8A8B-6F5BEC4E3084}" destId="{FE57FEC3-E767-47AB-BA34-3080C1E9CFD1}" srcOrd="1" destOrd="0" parTransId="{AB0D70C8-3CB0-45C4-92BA-C88827B000C6}" sibTransId="{55037C6D-4C45-4CBA-B62F-366E10F93853}"/>
    <dgm:cxn modelId="{653BAC91-8DDF-4BA8-AAA8-13F6875A4157}" srcId="{744F71FD-D01A-4483-8A8B-6F5BEC4E3084}" destId="{84972211-5496-49E7-BD69-684FA1A7EF60}" srcOrd="3" destOrd="0" parTransId="{999CBB3B-2E00-400F-9D59-EE7036425503}" sibTransId="{341E2F9B-56F7-4918-B69E-AE2D3F2F3AC3}"/>
    <dgm:cxn modelId="{250D9E9F-27E4-4721-BE63-8850DEC2CAD4}" type="presOf" srcId="{84972211-5496-49E7-BD69-684FA1A7EF60}" destId="{25DB820A-09E7-47C4-8265-AE05A074B592}" srcOrd="0" destOrd="0" presId="urn:microsoft.com/office/officeart/2005/8/layout/default"/>
    <dgm:cxn modelId="{60D63AD0-3C7B-486E-A9B0-EEA2C613229B}" type="presOf" srcId="{FE57FEC3-E767-47AB-BA34-3080C1E9CFD1}" destId="{55FF1A21-93DD-4F72-B6F5-9537EF191E31}" srcOrd="0" destOrd="0" presId="urn:microsoft.com/office/officeart/2005/8/layout/default"/>
    <dgm:cxn modelId="{680586DF-00DE-4A61-B55F-F5F923901A5E}" srcId="{744F71FD-D01A-4483-8A8B-6F5BEC4E3084}" destId="{BF129621-AAAE-4C92-97E1-232A09314C36}" srcOrd="0" destOrd="0" parTransId="{6EC4F727-2271-473C-A0FA-A04699E12972}" sibTransId="{45D7173B-BC5A-4587-A492-636FFC06607F}"/>
    <dgm:cxn modelId="{B64506F6-0B14-4662-9026-73E43BE115DA}" type="presOf" srcId="{744F71FD-D01A-4483-8A8B-6F5BEC4E3084}" destId="{B7B2F97E-7165-4607-848D-95788042D8C9}" srcOrd="0" destOrd="0" presId="urn:microsoft.com/office/officeart/2005/8/layout/default"/>
    <dgm:cxn modelId="{578BEEF9-51EB-46CA-8616-FE407BB40BAD}" type="presParOf" srcId="{B7B2F97E-7165-4607-848D-95788042D8C9}" destId="{2316FA72-3BDA-4E8F-A8E3-4D4BBAE278E4}" srcOrd="0" destOrd="0" presId="urn:microsoft.com/office/officeart/2005/8/layout/default"/>
    <dgm:cxn modelId="{58F7D4FF-D17F-4270-8499-7465AC41874B}" type="presParOf" srcId="{B7B2F97E-7165-4607-848D-95788042D8C9}" destId="{96BE477E-04AA-4AA6-8478-274C60CB7C7D}" srcOrd="1" destOrd="0" presId="urn:microsoft.com/office/officeart/2005/8/layout/default"/>
    <dgm:cxn modelId="{9954281F-D15E-4C8F-A767-03DCD865EC22}" type="presParOf" srcId="{B7B2F97E-7165-4607-848D-95788042D8C9}" destId="{55FF1A21-93DD-4F72-B6F5-9537EF191E31}" srcOrd="2" destOrd="0" presId="urn:microsoft.com/office/officeart/2005/8/layout/default"/>
    <dgm:cxn modelId="{CF882364-A4B2-456A-A309-F88FC9A83876}" type="presParOf" srcId="{B7B2F97E-7165-4607-848D-95788042D8C9}" destId="{CBAC55EA-C85E-4744-B63D-22C65DCE8821}" srcOrd="3" destOrd="0" presId="urn:microsoft.com/office/officeart/2005/8/layout/default"/>
    <dgm:cxn modelId="{92BE3BED-5990-4631-A57D-93A1FF49209A}" type="presParOf" srcId="{B7B2F97E-7165-4607-848D-95788042D8C9}" destId="{67E57CF2-BE2C-47C8-AEF5-137048514E27}" srcOrd="4" destOrd="0" presId="urn:microsoft.com/office/officeart/2005/8/layout/default"/>
    <dgm:cxn modelId="{69038034-9294-427D-990A-865819162802}" type="presParOf" srcId="{B7B2F97E-7165-4607-848D-95788042D8C9}" destId="{3BEF0CD9-BFB6-4B64-A11A-BB18E90B2464}" srcOrd="5" destOrd="0" presId="urn:microsoft.com/office/officeart/2005/8/layout/default"/>
    <dgm:cxn modelId="{CD3BCB86-D216-4950-A48B-9FF8852B7127}" type="presParOf" srcId="{B7B2F97E-7165-4607-848D-95788042D8C9}" destId="{25DB820A-09E7-47C4-8265-AE05A074B592}" srcOrd="6" destOrd="0" presId="urn:microsoft.com/office/officeart/2005/8/layout/default"/>
    <dgm:cxn modelId="{24CBF6AA-ED3E-43E2-8A1C-BE51611D4DBC}" type="presParOf" srcId="{B7B2F97E-7165-4607-848D-95788042D8C9}" destId="{4800C643-F6EE-4340-85AC-70FF037D6FFD}" srcOrd="7" destOrd="0" presId="urn:microsoft.com/office/officeart/2005/8/layout/default"/>
    <dgm:cxn modelId="{4A8F9BB2-9C70-42E7-B208-AF4235931963}" type="presParOf" srcId="{B7B2F97E-7165-4607-848D-95788042D8C9}" destId="{38470576-7B94-46BE-B422-E43DA0AFB659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096696FA-5DDA-4CFA-9583-6DAF8942BE3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F8BF4AE-3FC7-4500-8F5B-536F867A9DC0}">
      <dgm:prSet/>
      <dgm:spPr/>
      <dgm:t>
        <a:bodyPr/>
        <a:lstStyle/>
        <a:p>
          <a:pPr rtl="0"/>
          <a:r>
            <a:rPr lang="cs-CZ" dirty="0"/>
            <a:t>Majetková Škoda</a:t>
          </a:r>
        </a:p>
      </dgm:t>
    </dgm:pt>
    <dgm:pt modelId="{06039687-B51D-486F-9D7D-5E753EFA3071}" type="parTrans" cxnId="{0B8666F6-B964-4A68-9033-C5B64F99E575}">
      <dgm:prSet/>
      <dgm:spPr/>
      <dgm:t>
        <a:bodyPr/>
        <a:lstStyle/>
        <a:p>
          <a:endParaRPr lang="cs-CZ"/>
        </a:p>
      </dgm:t>
    </dgm:pt>
    <dgm:pt modelId="{989EB73D-C0FC-494A-B75F-B146F72AB96E}" type="sibTrans" cxnId="{0B8666F6-B964-4A68-9033-C5B64F99E575}">
      <dgm:prSet/>
      <dgm:spPr/>
      <dgm:t>
        <a:bodyPr/>
        <a:lstStyle/>
        <a:p>
          <a:endParaRPr lang="cs-CZ"/>
        </a:p>
      </dgm:t>
    </dgm:pt>
    <dgm:pt modelId="{9527DCED-91D6-4779-9EAC-ECDE13182F20}">
      <dgm:prSet/>
      <dgm:spPr/>
      <dgm:t>
        <a:bodyPr/>
        <a:lstStyle/>
        <a:p>
          <a:pPr rtl="0"/>
          <a:r>
            <a:rPr lang="cs-CZ" dirty="0"/>
            <a:t>Nemajetková Újma</a:t>
          </a:r>
        </a:p>
      </dgm:t>
    </dgm:pt>
    <dgm:pt modelId="{7FECB33E-0FBC-4C05-91AC-2A4C796F67D1}" type="parTrans" cxnId="{0172387A-3403-471C-807D-4044BB482E76}">
      <dgm:prSet/>
      <dgm:spPr/>
      <dgm:t>
        <a:bodyPr/>
        <a:lstStyle/>
        <a:p>
          <a:endParaRPr lang="cs-CZ"/>
        </a:p>
      </dgm:t>
    </dgm:pt>
    <dgm:pt modelId="{6C17D81D-529D-4C2C-9C4A-7755C8B55505}" type="sibTrans" cxnId="{0172387A-3403-471C-807D-4044BB482E76}">
      <dgm:prSet/>
      <dgm:spPr/>
      <dgm:t>
        <a:bodyPr/>
        <a:lstStyle/>
        <a:p>
          <a:endParaRPr lang="cs-CZ"/>
        </a:p>
      </dgm:t>
    </dgm:pt>
    <dgm:pt modelId="{19DFC520-8930-4C8B-B413-0A69F86CD176}">
      <dgm:prSet/>
      <dgm:spPr/>
      <dgm:t>
        <a:bodyPr/>
        <a:lstStyle/>
        <a:p>
          <a:pPr rtl="0"/>
          <a:r>
            <a:rPr lang="cs-CZ" dirty="0"/>
            <a:t>Újma</a:t>
          </a:r>
        </a:p>
      </dgm:t>
    </dgm:pt>
    <dgm:pt modelId="{A14B0346-06DD-470D-8BA4-647EBD859F8F}" type="parTrans" cxnId="{C0E982E4-B34C-4FAD-B8B8-A31A9372F843}">
      <dgm:prSet/>
      <dgm:spPr/>
      <dgm:t>
        <a:bodyPr/>
        <a:lstStyle/>
        <a:p>
          <a:endParaRPr lang="cs-CZ"/>
        </a:p>
      </dgm:t>
    </dgm:pt>
    <dgm:pt modelId="{C1F6BC09-4295-47E1-BF51-BC2EE41A387B}" type="sibTrans" cxnId="{C0E982E4-B34C-4FAD-B8B8-A31A9372F843}">
      <dgm:prSet/>
      <dgm:spPr/>
      <dgm:t>
        <a:bodyPr/>
        <a:lstStyle/>
        <a:p>
          <a:endParaRPr lang="cs-CZ"/>
        </a:p>
      </dgm:t>
    </dgm:pt>
    <dgm:pt modelId="{BDE9AB7F-1BC8-4046-A10E-2DA1AE2649D6}" type="pres">
      <dgm:prSet presAssocID="{096696FA-5DDA-4CFA-9583-6DAF8942BE3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92EA9ED-F927-4252-B97F-C5041180F110}" type="pres">
      <dgm:prSet presAssocID="{19DFC520-8930-4C8B-B413-0A69F86CD176}" presName="hierRoot1" presStyleCnt="0">
        <dgm:presLayoutVars>
          <dgm:hierBranch val="init"/>
        </dgm:presLayoutVars>
      </dgm:prSet>
      <dgm:spPr/>
    </dgm:pt>
    <dgm:pt modelId="{7FAE21EB-0A45-431D-ACF4-F2D7688BD5A1}" type="pres">
      <dgm:prSet presAssocID="{19DFC520-8930-4C8B-B413-0A69F86CD176}" presName="rootComposite1" presStyleCnt="0"/>
      <dgm:spPr/>
    </dgm:pt>
    <dgm:pt modelId="{8C8557EA-3EE0-4D7E-AA64-78E03FD21936}" type="pres">
      <dgm:prSet presAssocID="{19DFC520-8930-4C8B-B413-0A69F86CD176}" presName="rootText1" presStyleLbl="node0" presStyleIdx="0" presStyleCnt="1">
        <dgm:presLayoutVars>
          <dgm:chPref val="3"/>
        </dgm:presLayoutVars>
      </dgm:prSet>
      <dgm:spPr/>
    </dgm:pt>
    <dgm:pt modelId="{8D7EC88F-0D19-4210-BB40-A4209E65218C}" type="pres">
      <dgm:prSet presAssocID="{19DFC520-8930-4C8B-B413-0A69F86CD176}" presName="rootConnector1" presStyleLbl="node1" presStyleIdx="0" presStyleCnt="0"/>
      <dgm:spPr/>
    </dgm:pt>
    <dgm:pt modelId="{A9414FA2-96F3-4F2E-8FD5-25F97CBA8D56}" type="pres">
      <dgm:prSet presAssocID="{19DFC520-8930-4C8B-B413-0A69F86CD176}" presName="hierChild2" presStyleCnt="0"/>
      <dgm:spPr/>
    </dgm:pt>
    <dgm:pt modelId="{B4381B64-D9EB-4308-A53D-256A7702C7C1}" type="pres">
      <dgm:prSet presAssocID="{06039687-B51D-486F-9D7D-5E753EFA3071}" presName="Name37" presStyleLbl="parChTrans1D2" presStyleIdx="0" presStyleCnt="2"/>
      <dgm:spPr/>
    </dgm:pt>
    <dgm:pt modelId="{AB598882-6420-4EEF-B8F9-BA41243FB013}" type="pres">
      <dgm:prSet presAssocID="{BF8BF4AE-3FC7-4500-8F5B-536F867A9DC0}" presName="hierRoot2" presStyleCnt="0">
        <dgm:presLayoutVars>
          <dgm:hierBranch val="init"/>
        </dgm:presLayoutVars>
      </dgm:prSet>
      <dgm:spPr/>
    </dgm:pt>
    <dgm:pt modelId="{497552C4-8E98-4C0F-AC97-027786DC6224}" type="pres">
      <dgm:prSet presAssocID="{BF8BF4AE-3FC7-4500-8F5B-536F867A9DC0}" presName="rootComposite" presStyleCnt="0"/>
      <dgm:spPr/>
    </dgm:pt>
    <dgm:pt modelId="{5C6D1F2C-4270-41FC-9559-8BCFBF72FC01}" type="pres">
      <dgm:prSet presAssocID="{BF8BF4AE-3FC7-4500-8F5B-536F867A9DC0}" presName="rootText" presStyleLbl="node2" presStyleIdx="0" presStyleCnt="2">
        <dgm:presLayoutVars>
          <dgm:chPref val="3"/>
        </dgm:presLayoutVars>
      </dgm:prSet>
      <dgm:spPr/>
    </dgm:pt>
    <dgm:pt modelId="{DE8AF080-932E-4C48-91FD-DAF6206CC7F6}" type="pres">
      <dgm:prSet presAssocID="{BF8BF4AE-3FC7-4500-8F5B-536F867A9DC0}" presName="rootConnector" presStyleLbl="node2" presStyleIdx="0" presStyleCnt="2"/>
      <dgm:spPr/>
    </dgm:pt>
    <dgm:pt modelId="{7AF554FE-83F2-434A-991E-4419316E8014}" type="pres">
      <dgm:prSet presAssocID="{BF8BF4AE-3FC7-4500-8F5B-536F867A9DC0}" presName="hierChild4" presStyleCnt="0"/>
      <dgm:spPr/>
    </dgm:pt>
    <dgm:pt modelId="{81986A7E-8CA7-4736-BBF2-34910884036F}" type="pres">
      <dgm:prSet presAssocID="{BF8BF4AE-3FC7-4500-8F5B-536F867A9DC0}" presName="hierChild5" presStyleCnt="0"/>
      <dgm:spPr/>
    </dgm:pt>
    <dgm:pt modelId="{74430724-C447-4545-9BA5-11B1F884A852}" type="pres">
      <dgm:prSet presAssocID="{7FECB33E-0FBC-4C05-91AC-2A4C796F67D1}" presName="Name37" presStyleLbl="parChTrans1D2" presStyleIdx="1" presStyleCnt="2"/>
      <dgm:spPr/>
    </dgm:pt>
    <dgm:pt modelId="{0BEF845C-09DE-402A-B7E1-E648EAD9DE9D}" type="pres">
      <dgm:prSet presAssocID="{9527DCED-91D6-4779-9EAC-ECDE13182F20}" presName="hierRoot2" presStyleCnt="0">
        <dgm:presLayoutVars>
          <dgm:hierBranch val="init"/>
        </dgm:presLayoutVars>
      </dgm:prSet>
      <dgm:spPr/>
    </dgm:pt>
    <dgm:pt modelId="{A5B661CA-828C-4FD7-8F73-CADA02A51529}" type="pres">
      <dgm:prSet presAssocID="{9527DCED-91D6-4779-9EAC-ECDE13182F20}" presName="rootComposite" presStyleCnt="0"/>
      <dgm:spPr/>
    </dgm:pt>
    <dgm:pt modelId="{D2DAC25E-AD0B-4668-9A20-E8C91F9143A3}" type="pres">
      <dgm:prSet presAssocID="{9527DCED-91D6-4779-9EAC-ECDE13182F20}" presName="rootText" presStyleLbl="node2" presStyleIdx="1" presStyleCnt="2">
        <dgm:presLayoutVars>
          <dgm:chPref val="3"/>
        </dgm:presLayoutVars>
      </dgm:prSet>
      <dgm:spPr/>
    </dgm:pt>
    <dgm:pt modelId="{A4512A89-100F-4515-A87E-E146FF9532DC}" type="pres">
      <dgm:prSet presAssocID="{9527DCED-91D6-4779-9EAC-ECDE13182F20}" presName="rootConnector" presStyleLbl="node2" presStyleIdx="1" presStyleCnt="2"/>
      <dgm:spPr/>
    </dgm:pt>
    <dgm:pt modelId="{0C7C4E0C-1A19-44B5-8004-E7D079F741C8}" type="pres">
      <dgm:prSet presAssocID="{9527DCED-91D6-4779-9EAC-ECDE13182F20}" presName="hierChild4" presStyleCnt="0"/>
      <dgm:spPr/>
    </dgm:pt>
    <dgm:pt modelId="{F3C0DFE9-4A84-4211-AD4E-1073593AFC03}" type="pres">
      <dgm:prSet presAssocID="{9527DCED-91D6-4779-9EAC-ECDE13182F20}" presName="hierChild5" presStyleCnt="0"/>
      <dgm:spPr/>
    </dgm:pt>
    <dgm:pt modelId="{FE169062-41F7-424F-B3CF-8808B0E80F64}" type="pres">
      <dgm:prSet presAssocID="{19DFC520-8930-4C8B-B413-0A69F86CD176}" presName="hierChild3" presStyleCnt="0"/>
      <dgm:spPr/>
    </dgm:pt>
  </dgm:ptLst>
  <dgm:cxnLst>
    <dgm:cxn modelId="{BD80800F-235E-46AE-8E70-F7B42B2DC50B}" type="presOf" srcId="{06039687-B51D-486F-9D7D-5E753EFA3071}" destId="{B4381B64-D9EB-4308-A53D-256A7702C7C1}" srcOrd="0" destOrd="0" presId="urn:microsoft.com/office/officeart/2005/8/layout/orgChart1"/>
    <dgm:cxn modelId="{2F89DA20-16ED-4E27-BDDF-F45499A7BF4F}" type="presOf" srcId="{19DFC520-8930-4C8B-B413-0A69F86CD176}" destId="{8D7EC88F-0D19-4210-BB40-A4209E65218C}" srcOrd="1" destOrd="0" presId="urn:microsoft.com/office/officeart/2005/8/layout/orgChart1"/>
    <dgm:cxn modelId="{44F86E2C-9F24-42DA-BB5B-DAF0B7E46253}" type="presOf" srcId="{9527DCED-91D6-4779-9EAC-ECDE13182F20}" destId="{D2DAC25E-AD0B-4668-9A20-E8C91F9143A3}" srcOrd="0" destOrd="0" presId="urn:microsoft.com/office/officeart/2005/8/layout/orgChart1"/>
    <dgm:cxn modelId="{61C1FF5F-F033-4C99-A717-8D87BF10B558}" type="presOf" srcId="{9527DCED-91D6-4779-9EAC-ECDE13182F20}" destId="{A4512A89-100F-4515-A87E-E146FF9532DC}" srcOrd="1" destOrd="0" presId="urn:microsoft.com/office/officeart/2005/8/layout/orgChart1"/>
    <dgm:cxn modelId="{02C3B362-62D5-4EF2-BCA7-8FF6C7265212}" type="presOf" srcId="{19DFC520-8930-4C8B-B413-0A69F86CD176}" destId="{8C8557EA-3EE0-4D7E-AA64-78E03FD21936}" srcOrd="0" destOrd="0" presId="urn:microsoft.com/office/officeart/2005/8/layout/orgChart1"/>
    <dgm:cxn modelId="{0172387A-3403-471C-807D-4044BB482E76}" srcId="{19DFC520-8930-4C8B-B413-0A69F86CD176}" destId="{9527DCED-91D6-4779-9EAC-ECDE13182F20}" srcOrd="1" destOrd="0" parTransId="{7FECB33E-0FBC-4C05-91AC-2A4C796F67D1}" sibTransId="{6C17D81D-529D-4C2C-9C4A-7755C8B55505}"/>
    <dgm:cxn modelId="{9C8F8B7A-727A-46B5-92AE-3D6D5C1C053F}" type="presOf" srcId="{BF8BF4AE-3FC7-4500-8F5B-536F867A9DC0}" destId="{DE8AF080-932E-4C48-91FD-DAF6206CC7F6}" srcOrd="1" destOrd="0" presId="urn:microsoft.com/office/officeart/2005/8/layout/orgChart1"/>
    <dgm:cxn modelId="{2BBB41BD-0B31-4643-ABDC-45927DBD31B2}" type="presOf" srcId="{7FECB33E-0FBC-4C05-91AC-2A4C796F67D1}" destId="{74430724-C447-4545-9BA5-11B1F884A852}" srcOrd="0" destOrd="0" presId="urn:microsoft.com/office/officeart/2005/8/layout/orgChart1"/>
    <dgm:cxn modelId="{3A0EAAD8-4F90-4724-A78B-FA3CEFD1A020}" type="presOf" srcId="{BF8BF4AE-3FC7-4500-8F5B-536F867A9DC0}" destId="{5C6D1F2C-4270-41FC-9559-8BCFBF72FC01}" srcOrd="0" destOrd="0" presId="urn:microsoft.com/office/officeart/2005/8/layout/orgChart1"/>
    <dgm:cxn modelId="{C0E982E4-B34C-4FAD-B8B8-A31A9372F843}" srcId="{096696FA-5DDA-4CFA-9583-6DAF8942BE3F}" destId="{19DFC520-8930-4C8B-B413-0A69F86CD176}" srcOrd="0" destOrd="0" parTransId="{A14B0346-06DD-470D-8BA4-647EBD859F8F}" sibTransId="{C1F6BC09-4295-47E1-BF51-BC2EE41A387B}"/>
    <dgm:cxn modelId="{0B8666F6-B964-4A68-9033-C5B64F99E575}" srcId="{19DFC520-8930-4C8B-B413-0A69F86CD176}" destId="{BF8BF4AE-3FC7-4500-8F5B-536F867A9DC0}" srcOrd="0" destOrd="0" parTransId="{06039687-B51D-486F-9D7D-5E753EFA3071}" sibTransId="{989EB73D-C0FC-494A-B75F-B146F72AB96E}"/>
    <dgm:cxn modelId="{B509F6FB-8FE9-4530-9D6D-435963C1C8B0}" type="presOf" srcId="{096696FA-5DDA-4CFA-9583-6DAF8942BE3F}" destId="{BDE9AB7F-1BC8-4046-A10E-2DA1AE2649D6}" srcOrd="0" destOrd="0" presId="urn:microsoft.com/office/officeart/2005/8/layout/orgChart1"/>
    <dgm:cxn modelId="{E6ECB472-B8B9-465C-82EA-191055D417EA}" type="presParOf" srcId="{BDE9AB7F-1BC8-4046-A10E-2DA1AE2649D6}" destId="{792EA9ED-F927-4252-B97F-C5041180F110}" srcOrd="0" destOrd="0" presId="urn:microsoft.com/office/officeart/2005/8/layout/orgChart1"/>
    <dgm:cxn modelId="{B5FC0264-0ED2-4105-81FB-4B0B28D080C0}" type="presParOf" srcId="{792EA9ED-F927-4252-B97F-C5041180F110}" destId="{7FAE21EB-0A45-431D-ACF4-F2D7688BD5A1}" srcOrd="0" destOrd="0" presId="urn:microsoft.com/office/officeart/2005/8/layout/orgChart1"/>
    <dgm:cxn modelId="{C4334F0B-E2F3-40BA-A78D-91EE88334A6D}" type="presParOf" srcId="{7FAE21EB-0A45-431D-ACF4-F2D7688BD5A1}" destId="{8C8557EA-3EE0-4D7E-AA64-78E03FD21936}" srcOrd="0" destOrd="0" presId="urn:microsoft.com/office/officeart/2005/8/layout/orgChart1"/>
    <dgm:cxn modelId="{6C402248-B8DE-4053-BC3B-0039B9A80F65}" type="presParOf" srcId="{7FAE21EB-0A45-431D-ACF4-F2D7688BD5A1}" destId="{8D7EC88F-0D19-4210-BB40-A4209E65218C}" srcOrd="1" destOrd="0" presId="urn:microsoft.com/office/officeart/2005/8/layout/orgChart1"/>
    <dgm:cxn modelId="{592A305E-169D-49AB-8940-53C4682AD90C}" type="presParOf" srcId="{792EA9ED-F927-4252-B97F-C5041180F110}" destId="{A9414FA2-96F3-4F2E-8FD5-25F97CBA8D56}" srcOrd="1" destOrd="0" presId="urn:microsoft.com/office/officeart/2005/8/layout/orgChart1"/>
    <dgm:cxn modelId="{11C7D0C9-040F-4E5A-B62E-7C36914AE74B}" type="presParOf" srcId="{A9414FA2-96F3-4F2E-8FD5-25F97CBA8D56}" destId="{B4381B64-D9EB-4308-A53D-256A7702C7C1}" srcOrd="0" destOrd="0" presId="urn:microsoft.com/office/officeart/2005/8/layout/orgChart1"/>
    <dgm:cxn modelId="{7746F7E9-FA5D-4E2E-850B-9AEB2CC745E5}" type="presParOf" srcId="{A9414FA2-96F3-4F2E-8FD5-25F97CBA8D56}" destId="{AB598882-6420-4EEF-B8F9-BA41243FB013}" srcOrd="1" destOrd="0" presId="urn:microsoft.com/office/officeart/2005/8/layout/orgChart1"/>
    <dgm:cxn modelId="{3515F639-50EC-4E2D-9E8C-902C196A8C2F}" type="presParOf" srcId="{AB598882-6420-4EEF-B8F9-BA41243FB013}" destId="{497552C4-8E98-4C0F-AC97-027786DC6224}" srcOrd="0" destOrd="0" presId="urn:microsoft.com/office/officeart/2005/8/layout/orgChart1"/>
    <dgm:cxn modelId="{DED1BF42-46D7-4682-B459-81C4AA735940}" type="presParOf" srcId="{497552C4-8E98-4C0F-AC97-027786DC6224}" destId="{5C6D1F2C-4270-41FC-9559-8BCFBF72FC01}" srcOrd="0" destOrd="0" presId="urn:microsoft.com/office/officeart/2005/8/layout/orgChart1"/>
    <dgm:cxn modelId="{F115F041-BB47-4632-86EA-AE8C0E140D1A}" type="presParOf" srcId="{497552C4-8E98-4C0F-AC97-027786DC6224}" destId="{DE8AF080-932E-4C48-91FD-DAF6206CC7F6}" srcOrd="1" destOrd="0" presId="urn:microsoft.com/office/officeart/2005/8/layout/orgChart1"/>
    <dgm:cxn modelId="{2A15139F-F7EE-4E20-A63B-BD90264CDB22}" type="presParOf" srcId="{AB598882-6420-4EEF-B8F9-BA41243FB013}" destId="{7AF554FE-83F2-434A-991E-4419316E8014}" srcOrd="1" destOrd="0" presId="urn:microsoft.com/office/officeart/2005/8/layout/orgChart1"/>
    <dgm:cxn modelId="{056602E9-7985-4BAE-BAC1-78AC625B64D8}" type="presParOf" srcId="{AB598882-6420-4EEF-B8F9-BA41243FB013}" destId="{81986A7E-8CA7-4736-BBF2-34910884036F}" srcOrd="2" destOrd="0" presId="urn:microsoft.com/office/officeart/2005/8/layout/orgChart1"/>
    <dgm:cxn modelId="{B0DFAE6D-B73A-4AF3-8F0A-7762964D1082}" type="presParOf" srcId="{A9414FA2-96F3-4F2E-8FD5-25F97CBA8D56}" destId="{74430724-C447-4545-9BA5-11B1F884A852}" srcOrd="2" destOrd="0" presId="urn:microsoft.com/office/officeart/2005/8/layout/orgChart1"/>
    <dgm:cxn modelId="{600FB203-9114-4805-9DD6-02E9FDD49542}" type="presParOf" srcId="{A9414FA2-96F3-4F2E-8FD5-25F97CBA8D56}" destId="{0BEF845C-09DE-402A-B7E1-E648EAD9DE9D}" srcOrd="3" destOrd="0" presId="urn:microsoft.com/office/officeart/2005/8/layout/orgChart1"/>
    <dgm:cxn modelId="{51A79880-27AF-4A81-93A1-AC76FEAA833B}" type="presParOf" srcId="{0BEF845C-09DE-402A-B7E1-E648EAD9DE9D}" destId="{A5B661CA-828C-4FD7-8F73-CADA02A51529}" srcOrd="0" destOrd="0" presId="urn:microsoft.com/office/officeart/2005/8/layout/orgChart1"/>
    <dgm:cxn modelId="{DF6D2D90-75A7-4539-8F0D-4610439DB19D}" type="presParOf" srcId="{A5B661CA-828C-4FD7-8F73-CADA02A51529}" destId="{D2DAC25E-AD0B-4668-9A20-E8C91F9143A3}" srcOrd="0" destOrd="0" presId="urn:microsoft.com/office/officeart/2005/8/layout/orgChart1"/>
    <dgm:cxn modelId="{CBBE50C0-BCC5-4E23-9808-123DE6857B94}" type="presParOf" srcId="{A5B661CA-828C-4FD7-8F73-CADA02A51529}" destId="{A4512A89-100F-4515-A87E-E146FF9532DC}" srcOrd="1" destOrd="0" presId="urn:microsoft.com/office/officeart/2005/8/layout/orgChart1"/>
    <dgm:cxn modelId="{2E5458A3-1379-4B56-8BB2-DFA2C99E1C1E}" type="presParOf" srcId="{0BEF845C-09DE-402A-B7E1-E648EAD9DE9D}" destId="{0C7C4E0C-1A19-44B5-8004-E7D079F741C8}" srcOrd="1" destOrd="0" presId="urn:microsoft.com/office/officeart/2005/8/layout/orgChart1"/>
    <dgm:cxn modelId="{04BF3F27-4DFE-4299-BCD5-DDE0D8CAE6ED}" type="presParOf" srcId="{0BEF845C-09DE-402A-B7E1-E648EAD9DE9D}" destId="{F3C0DFE9-4A84-4211-AD4E-1073593AFC03}" srcOrd="2" destOrd="0" presId="urn:microsoft.com/office/officeart/2005/8/layout/orgChart1"/>
    <dgm:cxn modelId="{DEA52F97-052E-47F7-8460-A8C05510F484}" type="presParOf" srcId="{792EA9ED-F927-4252-B97F-C5041180F110}" destId="{FE169062-41F7-424F-B3CF-8808B0E80F6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9E086C07-B862-44B2-B82B-39621DEF0A3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74B01B1-EA6B-4922-9D80-76DBAA7D67C4}">
      <dgm:prSet/>
      <dgm:spPr/>
      <dgm:t>
        <a:bodyPr/>
        <a:lstStyle/>
        <a:p>
          <a:pPr rtl="0"/>
          <a:r>
            <a:rPr lang="cs-CZ" b="1" dirty="0"/>
            <a:t>Nepřihlíží se k ujednání</a:t>
          </a:r>
          <a:r>
            <a:rPr lang="cs-CZ" dirty="0"/>
            <a:t>, § </a:t>
          </a:r>
          <a:r>
            <a:rPr lang="cs-CZ" dirty="0">
              <a:effectLst/>
            </a:rPr>
            <a:t>2898 </a:t>
          </a:r>
          <a:endParaRPr lang="cs-CZ" dirty="0"/>
        </a:p>
      </dgm:t>
    </dgm:pt>
    <dgm:pt modelId="{ED781613-FBC1-42DA-854B-7A4A242D7B72}" type="parTrans" cxnId="{28C9CCD3-A271-45B8-A856-A28DA865EB51}">
      <dgm:prSet/>
      <dgm:spPr/>
      <dgm:t>
        <a:bodyPr/>
        <a:lstStyle/>
        <a:p>
          <a:endParaRPr lang="cs-CZ"/>
        </a:p>
      </dgm:t>
    </dgm:pt>
    <dgm:pt modelId="{28708FB5-E636-4CC0-82A7-8DB567D2BF72}" type="sibTrans" cxnId="{28C9CCD3-A271-45B8-A856-A28DA865EB51}">
      <dgm:prSet/>
      <dgm:spPr/>
      <dgm:t>
        <a:bodyPr/>
        <a:lstStyle/>
        <a:p>
          <a:endParaRPr lang="cs-CZ"/>
        </a:p>
      </dgm:t>
    </dgm:pt>
    <dgm:pt modelId="{FF87537B-D1D7-45CE-8655-E8CC54881E56}">
      <dgm:prSet/>
      <dgm:spPr/>
      <dgm:t>
        <a:bodyPr/>
        <a:lstStyle/>
        <a:p>
          <a:pPr rtl="0"/>
          <a:r>
            <a:rPr lang="cs-CZ"/>
            <a:t>které předem vylučuje nebo omezuje povinnost k náhradě újmy způsobené člověku na jeho přirozených právech, </a:t>
          </a:r>
        </a:p>
      </dgm:t>
    </dgm:pt>
    <dgm:pt modelId="{3BE4D877-B0EA-41D6-B9CE-2AE7ACF236D8}" type="parTrans" cxnId="{6DDD011B-E3A1-4427-9DAD-9856980F3C65}">
      <dgm:prSet/>
      <dgm:spPr/>
      <dgm:t>
        <a:bodyPr/>
        <a:lstStyle/>
        <a:p>
          <a:endParaRPr lang="cs-CZ"/>
        </a:p>
      </dgm:t>
    </dgm:pt>
    <dgm:pt modelId="{31BA1136-0BF6-49D1-A6CD-8E1EBCB8767B}" type="sibTrans" cxnId="{6DDD011B-E3A1-4427-9DAD-9856980F3C65}">
      <dgm:prSet/>
      <dgm:spPr/>
      <dgm:t>
        <a:bodyPr/>
        <a:lstStyle/>
        <a:p>
          <a:endParaRPr lang="cs-CZ"/>
        </a:p>
      </dgm:t>
    </dgm:pt>
    <dgm:pt modelId="{1D4C63A5-86B1-462C-968A-1C73C2ACDD21}">
      <dgm:prSet/>
      <dgm:spPr/>
      <dgm:t>
        <a:bodyPr/>
        <a:lstStyle/>
        <a:p>
          <a:pPr rtl="0"/>
          <a:r>
            <a:rPr lang="cs-CZ"/>
            <a:t>způsobené úmyslně nebo z hrubé nedbalosti; </a:t>
          </a:r>
        </a:p>
      </dgm:t>
    </dgm:pt>
    <dgm:pt modelId="{7AA8C7C6-5299-445E-80B7-77B059B02322}" type="parTrans" cxnId="{8FFA45CB-F0EB-4CBA-AA71-268BA93C58D0}">
      <dgm:prSet/>
      <dgm:spPr/>
      <dgm:t>
        <a:bodyPr/>
        <a:lstStyle/>
        <a:p>
          <a:endParaRPr lang="cs-CZ"/>
        </a:p>
      </dgm:t>
    </dgm:pt>
    <dgm:pt modelId="{90C13C02-3555-4EC4-9015-5AD4AA261E68}" type="sibTrans" cxnId="{8FFA45CB-F0EB-4CBA-AA71-268BA93C58D0}">
      <dgm:prSet/>
      <dgm:spPr/>
      <dgm:t>
        <a:bodyPr/>
        <a:lstStyle/>
        <a:p>
          <a:endParaRPr lang="cs-CZ"/>
        </a:p>
      </dgm:t>
    </dgm:pt>
    <dgm:pt modelId="{D00F8A82-D366-4B38-95C6-B64CB7863EB7}">
      <dgm:prSet/>
      <dgm:spPr/>
      <dgm:t>
        <a:bodyPr/>
        <a:lstStyle/>
        <a:p>
          <a:pPr rtl="0"/>
          <a:r>
            <a:rPr lang="cs-CZ"/>
            <a:t>předem vylučuje nebo omezuje právo slabší strany na náhradu jakékoli újmy. </a:t>
          </a:r>
        </a:p>
      </dgm:t>
    </dgm:pt>
    <dgm:pt modelId="{21773D49-0F5D-49DE-842D-3FDB4D7A2BB9}" type="parTrans" cxnId="{C67002A4-90EF-4A72-A92A-305CA79F950C}">
      <dgm:prSet/>
      <dgm:spPr/>
      <dgm:t>
        <a:bodyPr/>
        <a:lstStyle/>
        <a:p>
          <a:endParaRPr lang="cs-CZ"/>
        </a:p>
      </dgm:t>
    </dgm:pt>
    <dgm:pt modelId="{03476EF4-2A6F-419D-9B18-DF1C311C5ED2}" type="sibTrans" cxnId="{C67002A4-90EF-4A72-A92A-305CA79F950C}">
      <dgm:prSet/>
      <dgm:spPr/>
      <dgm:t>
        <a:bodyPr/>
        <a:lstStyle/>
        <a:p>
          <a:endParaRPr lang="cs-CZ"/>
        </a:p>
      </dgm:t>
    </dgm:pt>
    <dgm:pt modelId="{4D52F986-27CF-4D03-8FD5-605C65539396}" type="pres">
      <dgm:prSet presAssocID="{9E086C07-B862-44B2-B82B-39621DEF0A39}" presName="linear" presStyleCnt="0">
        <dgm:presLayoutVars>
          <dgm:animLvl val="lvl"/>
          <dgm:resizeHandles val="exact"/>
        </dgm:presLayoutVars>
      </dgm:prSet>
      <dgm:spPr/>
    </dgm:pt>
    <dgm:pt modelId="{6639954A-CCC8-435E-B47E-4BFF7477AFE9}" type="pres">
      <dgm:prSet presAssocID="{274B01B1-EA6B-4922-9D80-76DBAA7D67C4}" presName="parentText" presStyleLbl="node1" presStyleIdx="0" presStyleCnt="1" custLinFactNeighborX="-251" custLinFactNeighborY="-70">
        <dgm:presLayoutVars>
          <dgm:chMax val="0"/>
          <dgm:bulletEnabled val="1"/>
        </dgm:presLayoutVars>
      </dgm:prSet>
      <dgm:spPr/>
    </dgm:pt>
    <dgm:pt modelId="{E7EE7BC3-2D5F-4F59-AE42-211D1D5A7C44}" type="pres">
      <dgm:prSet presAssocID="{274B01B1-EA6B-4922-9D80-76DBAA7D67C4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6DDD011B-E3A1-4427-9DAD-9856980F3C65}" srcId="{274B01B1-EA6B-4922-9D80-76DBAA7D67C4}" destId="{FF87537B-D1D7-45CE-8655-E8CC54881E56}" srcOrd="0" destOrd="0" parTransId="{3BE4D877-B0EA-41D6-B9CE-2AE7ACF236D8}" sibTransId="{31BA1136-0BF6-49D1-A6CD-8E1EBCB8767B}"/>
    <dgm:cxn modelId="{C4CB011D-A7AD-4D2F-AEC7-3EB6F1D48C35}" type="presOf" srcId="{FF87537B-D1D7-45CE-8655-E8CC54881E56}" destId="{E7EE7BC3-2D5F-4F59-AE42-211D1D5A7C44}" srcOrd="0" destOrd="0" presId="urn:microsoft.com/office/officeart/2005/8/layout/vList2"/>
    <dgm:cxn modelId="{20908024-72E3-40A4-A1CA-224755F83284}" type="presOf" srcId="{9E086C07-B862-44B2-B82B-39621DEF0A39}" destId="{4D52F986-27CF-4D03-8FD5-605C65539396}" srcOrd="0" destOrd="0" presId="urn:microsoft.com/office/officeart/2005/8/layout/vList2"/>
    <dgm:cxn modelId="{EAAA9067-C476-45D0-BEFE-3817314C3F3D}" type="presOf" srcId="{274B01B1-EA6B-4922-9D80-76DBAA7D67C4}" destId="{6639954A-CCC8-435E-B47E-4BFF7477AFE9}" srcOrd="0" destOrd="0" presId="urn:microsoft.com/office/officeart/2005/8/layout/vList2"/>
    <dgm:cxn modelId="{61022D96-FBA4-4A13-8178-688DF32F1923}" type="presOf" srcId="{1D4C63A5-86B1-462C-968A-1C73C2ACDD21}" destId="{E7EE7BC3-2D5F-4F59-AE42-211D1D5A7C44}" srcOrd="0" destOrd="1" presId="urn:microsoft.com/office/officeart/2005/8/layout/vList2"/>
    <dgm:cxn modelId="{C67002A4-90EF-4A72-A92A-305CA79F950C}" srcId="{274B01B1-EA6B-4922-9D80-76DBAA7D67C4}" destId="{D00F8A82-D366-4B38-95C6-B64CB7863EB7}" srcOrd="2" destOrd="0" parTransId="{21773D49-0F5D-49DE-842D-3FDB4D7A2BB9}" sibTransId="{03476EF4-2A6F-419D-9B18-DF1C311C5ED2}"/>
    <dgm:cxn modelId="{45DA63B6-5D76-47BF-8F5C-DA40128C83EC}" type="presOf" srcId="{D00F8A82-D366-4B38-95C6-B64CB7863EB7}" destId="{E7EE7BC3-2D5F-4F59-AE42-211D1D5A7C44}" srcOrd="0" destOrd="2" presId="urn:microsoft.com/office/officeart/2005/8/layout/vList2"/>
    <dgm:cxn modelId="{8FFA45CB-F0EB-4CBA-AA71-268BA93C58D0}" srcId="{274B01B1-EA6B-4922-9D80-76DBAA7D67C4}" destId="{1D4C63A5-86B1-462C-968A-1C73C2ACDD21}" srcOrd="1" destOrd="0" parTransId="{7AA8C7C6-5299-445E-80B7-77B059B02322}" sibTransId="{90C13C02-3555-4EC4-9015-5AD4AA261E68}"/>
    <dgm:cxn modelId="{28C9CCD3-A271-45B8-A856-A28DA865EB51}" srcId="{9E086C07-B862-44B2-B82B-39621DEF0A39}" destId="{274B01B1-EA6B-4922-9D80-76DBAA7D67C4}" srcOrd="0" destOrd="0" parTransId="{ED781613-FBC1-42DA-854B-7A4A242D7B72}" sibTransId="{28708FB5-E636-4CC0-82A7-8DB567D2BF72}"/>
    <dgm:cxn modelId="{3D92A6F4-0493-4138-9C0F-8B8E5933F5EC}" type="presParOf" srcId="{4D52F986-27CF-4D03-8FD5-605C65539396}" destId="{6639954A-CCC8-435E-B47E-4BFF7477AFE9}" srcOrd="0" destOrd="0" presId="urn:microsoft.com/office/officeart/2005/8/layout/vList2"/>
    <dgm:cxn modelId="{E1897A9A-76C3-4C15-B9D0-3F7620E15CF4}" type="presParOf" srcId="{4D52F986-27CF-4D03-8FD5-605C65539396}" destId="{E7EE7BC3-2D5F-4F59-AE42-211D1D5A7C44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F9F611DA-596F-43BD-9058-584C67992036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4D941B10-5F59-47DF-A397-A9F77AD86B35}">
      <dgm:prSet phldrT="[Text]"/>
      <dgm:spPr/>
      <dgm:t>
        <a:bodyPr/>
        <a:lstStyle/>
        <a:p>
          <a:r>
            <a:rPr lang="cs-CZ" dirty="0"/>
            <a:t>Skutečná škoda</a:t>
          </a:r>
        </a:p>
      </dgm:t>
    </dgm:pt>
    <dgm:pt modelId="{6E7BB624-2D2E-4EB0-ACC7-6107B24A17D9}" type="parTrans" cxnId="{C1839C54-71F9-4620-9D01-F855D80F88FC}">
      <dgm:prSet/>
      <dgm:spPr/>
      <dgm:t>
        <a:bodyPr/>
        <a:lstStyle/>
        <a:p>
          <a:endParaRPr lang="cs-CZ"/>
        </a:p>
      </dgm:t>
    </dgm:pt>
    <dgm:pt modelId="{50EAC69C-A6C2-4467-A09A-0B01BA7A7C58}" type="sibTrans" cxnId="{C1839C54-71F9-4620-9D01-F855D80F88FC}">
      <dgm:prSet/>
      <dgm:spPr/>
      <dgm:t>
        <a:bodyPr/>
        <a:lstStyle/>
        <a:p>
          <a:endParaRPr lang="cs-CZ"/>
        </a:p>
      </dgm:t>
    </dgm:pt>
    <dgm:pt modelId="{F88CC4D5-660B-42D9-B06D-1D7F2211B7A6}">
      <dgm:prSet phldrT="[Text]"/>
      <dgm:spPr/>
      <dgm:t>
        <a:bodyPr/>
        <a:lstStyle/>
        <a:p>
          <a:r>
            <a:rPr lang="cs-CZ" dirty="0"/>
            <a:t>Ušlý zisk</a:t>
          </a:r>
        </a:p>
      </dgm:t>
    </dgm:pt>
    <dgm:pt modelId="{172E7999-75FD-4549-8C9C-62F7B4D8A995}" type="parTrans" cxnId="{B6B4C2B9-BD34-4420-A786-6A599E0C9E3C}">
      <dgm:prSet/>
      <dgm:spPr/>
      <dgm:t>
        <a:bodyPr/>
        <a:lstStyle/>
        <a:p>
          <a:endParaRPr lang="cs-CZ"/>
        </a:p>
      </dgm:t>
    </dgm:pt>
    <dgm:pt modelId="{2A925C84-0564-45C0-85A6-4DF158D8BBBF}" type="sibTrans" cxnId="{B6B4C2B9-BD34-4420-A786-6A599E0C9E3C}">
      <dgm:prSet/>
      <dgm:spPr/>
      <dgm:t>
        <a:bodyPr/>
        <a:lstStyle/>
        <a:p>
          <a:endParaRPr lang="cs-CZ"/>
        </a:p>
      </dgm:t>
    </dgm:pt>
    <dgm:pt modelId="{6F9111CD-68B9-4D78-BBDE-78D478B305E2}" type="pres">
      <dgm:prSet presAssocID="{F9F611DA-596F-43BD-9058-584C67992036}" presName="Name0" presStyleCnt="0">
        <dgm:presLayoutVars>
          <dgm:dir/>
          <dgm:animLvl val="lvl"/>
          <dgm:resizeHandles val="exact"/>
        </dgm:presLayoutVars>
      </dgm:prSet>
      <dgm:spPr/>
    </dgm:pt>
    <dgm:pt modelId="{955539B5-0E0D-4041-893D-D104F9B96070}" type="pres">
      <dgm:prSet presAssocID="{4D941B10-5F59-47DF-A397-A9F77AD86B35}" presName="parTxOnly" presStyleLbl="node1" presStyleIdx="0" presStyleCnt="2">
        <dgm:presLayoutVars>
          <dgm:chMax val="0"/>
          <dgm:chPref val="0"/>
          <dgm:bulletEnabled val="1"/>
        </dgm:presLayoutVars>
      </dgm:prSet>
      <dgm:spPr/>
    </dgm:pt>
    <dgm:pt modelId="{E0CC3500-A076-42C5-9EE2-A3045B92D21D}" type="pres">
      <dgm:prSet presAssocID="{50EAC69C-A6C2-4467-A09A-0B01BA7A7C58}" presName="parTxOnlySpace" presStyleCnt="0"/>
      <dgm:spPr/>
    </dgm:pt>
    <dgm:pt modelId="{6AAA8311-0911-4B79-8ACB-55D78CD81229}" type="pres">
      <dgm:prSet presAssocID="{F88CC4D5-660B-42D9-B06D-1D7F2211B7A6}" presName="parTxOnly" presStyleLbl="node1" presStyleIdx="1" presStyleCnt="2">
        <dgm:presLayoutVars>
          <dgm:chMax val="0"/>
          <dgm:chPref val="0"/>
          <dgm:bulletEnabled val="1"/>
        </dgm:presLayoutVars>
      </dgm:prSet>
      <dgm:spPr/>
    </dgm:pt>
  </dgm:ptLst>
  <dgm:cxnLst>
    <dgm:cxn modelId="{3738AA20-9D62-4860-AB2A-064DC132C1A9}" type="presOf" srcId="{F9F611DA-596F-43BD-9058-584C67992036}" destId="{6F9111CD-68B9-4D78-BBDE-78D478B305E2}" srcOrd="0" destOrd="0" presId="urn:microsoft.com/office/officeart/2005/8/layout/chevron1"/>
    <dgm:cxn modelId="{C6BC9A26-B1C2-4A94-9829-5539357F64C4}" type="presOf" srcId="{F88CC4D5-660B-42D9-B06D-1D7F2211B7A6}" destId="{6AAA8311-0911-4B79-8ACB-55D78CD81229}" srcOrd="0" destOrd="0" presId="urn:microsoft.com/office/officeart/2005/8/layout/chevron1"/>
    <dgm:cxn modelId="{C9AA1E5D-292B-4EE3-898B-818B77618070}" type="presOf" srcId="{4D941B10-5F59-47DF-A397-A9F77AD86B35}" destId="{955539B5-0E0D-4041-893D-D104F9B96070}" srcOrd="0" destOrd="0" presId="urn:microsoft.com/office/officeart/2005/8/layout/chevron1"/>
    <dgm:cxn modelId="{C1839C54-71F9-4620-9D01-F855D80F88FC}" srcId="{F9F611DA-596F-43BD-9058-584C67992036}" destId="{4D941B10-5F59-47DF-A397-A9F77AD86B35}" srcOrd="0" destOrd="0" parTransId="{6E7BB624-2D2E-4EB0-ACC7-6107B24A17D9}" sibTransId="{50EAC69C-A6C2-4467-A09A-0B01BA7A7C58}"/>
    <dgm:cxn modelId="{B6B4C2B9-BD34-4420-A786-6A599E0C9E3C}" srcId="{F9F611DA-596F-43BD-9058-584C67992036}" destId="{F88CC4D5-660B-42D9-B06D-1D7F2211B7A6}" srcOrd="1" destOrd="0" parTransId="{172E7999-75FD-4549-8C9C-62F7B4D8A995}" sibTransId="{2A925C84-0564-45C0-85A6-4DF158D8BBBF}"/>
    <dgm:cxn modelId="{42653D13-EDC6-42A3-8433-FCE4F31BB599}" type="presParOf" srcId="{6F9111CD-68B9-4D78-BBDE-78D478B305E2}" destId="{955539B5-0E0D-4041-893D-D104F9B96070}" srcOrd="0" destOrd="0" presId="urn:microsoft.com/office/officeart/2005/8/layout/chevron1"/>
    <dgm:cxn modelId="{4E5FB82F-5FAA-4882-9E7C-5C7512B70827}" type="presParOf" srcId="{6F9111CD-68B9-4D78-BBDE-78D478B305E2}" destId="{E0CC3500-A076-42C5-9EE2-A3045B92D21D}" srcOrd="1" destOrd="0" presId="urn:microsoft.com/office/officeart/2005/8/layout/chevron1"/>
    <dgm:cxn modelId="{BCE2135E-45FC-48F8-B74E-22AE08557441}" type="presParOf" srcId="{6F9111CD-68B9-4D78-BBDE-78D478B305E2}" destId="{6AAA8311-0911-4B79-8ACB-55D78CD81229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0A105295-592D-4DB6-A9B2-55EFAA9FB953}" type="doc">
      <dgm:prSet loTypeId="urn:microsoft.com/office/officeart/2005/8/layout/orgChart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E6CF5E38-26EF-42C6-AE35-20A43B984956}">
      <dgm:prSet/>
      <dgm:spPr/>
      <dgm:t>
        <a:bodyPr/>
        <a:lstStyle/>
        <a:p>
          <a:pPr rtl="0"/>
          <a:r>
            <a:rPr lang="cs-CZ" dirty="0"/>
            <a:t>Při ublížení na zdraví odčiní škůdce újmu poškozeného peněžitou náhradou, vyvažující:</a:t>
          </a:r>
        </a:p>
      </dgm:t>
    </dgm:pt>
    <dgm:pt modelId="{D8116317-4DFB-45FF-85DA-EA4024468153}" type="parTrans" cxnId="{18598A48-4F63-4746-8A66-181348AC2ECB}">
      <dgm:prSet/>
      <dgm:spPr/>
      <dgm:t>
        <a:bodyPr/>
        <a:lstStyle/>
        <a:p>
          <a:endParaRPr lang="cs-CZ"/>
        </a:p>
      </dgm:t>
    </dgm:pt>
    <dgm:pt modelId="{A2F576B3-97C1-423C-9111-435E5442D84D}" type="sibTrans" cxnId="{18598A48-4F63-4746-8A66-181348AC2ECB}">
      <dgm:prSet/>
      <dgm:spPr/>
      <dgm:t>
        <a:bodyPr/>
        <a:lstStyle/>
        <a:p>
          <a:endParaRPr lang="cs-CZ"/>
        </a:p>
      </dgm:t>
    </dgm:pt>
    <dgm:pt modelId="{D9BFD890-0A5F-4787-8583-A6CFCD02B06F}">
      <dgm:prSet/>
      <dgm:spPr/>
      <dgm:t>
        <a:bodyPr/>
        <a:lstStyle/>
        <a:p>
          <a:pPr rtl="0"/>
          <a:r>
            <a:rPr lang="cs-CZ" dirty="0"/>
            <a:t>plně vytrpěné bolesti a další nemajetkové újmy; </a:t>
          </a:r>
        </a:p>
      </dgm:t>
    </dgm:pt>
    <dgm:pt modelId="{D2E5BDB7-B3A0-4C83-85FB-E0EFF946F212}" type="parTrans" cxnId="{7E0F82CB-12C6-4FCF-9E58-1CBC3DF2E9EC}">
      <dgm:prSet/>
      <dgm:spPr/>
      <dgm:t>
        <a:bodyPr/>
        <a:lstStyle/>
        <a:p>
          <a:endParaRPr lang="cs-CZ"/>
        </a:p>
      </dgm:t>
    </dgm:pt>
    <dgm:pt modelId="{0840C77A-23AE-4EC7-A6AB-DE83635227CA}" type="sibTrans" cxnId="{7E0F82CB-12C6-4FCF-9E58-1CBC3DF2E9EC}">
      <dgm:prSet/>
      <dgm:spPr/>
      <dgm:t>
        <a:bodyPr/>
        <a:lstStyle/>
        <a:p>
          <a:endParaRPr lang="cs-CZ"/>
        </a:p>
      </dgm:t>
    </dgm:pt>
    <dgm:pt modelId="{D6B4BA85-34F4-40E6-BA07-5EDE4DFF26B9}">
      <dgm:prSet/>
      <dgm:spPr/>
      <dgm:t>
        <a:bodyPr/>
        <a:lstStyle/>
        <a:p>
          <a:pPr rtl="0"/>
          <a:r>
            <a:rPr lang="cs-CZ" dirty="0"/>
            <a:t>ztížení společenského uplatnění</a:t>
          </a:r>
        </a:p>
      </dgm:t>
    </dgm:pt>
    <dgm:pt modelId="{FA29559F-EE09-422A-94BA-A9703002396C}" type="parTrans" cxnId="{72D73BAA-A41B-4A44-91D8-49211EF429AC}">
      <dgm:prSet/>
      <dgm:spPr/>
      <dgm:t>
        <a:bodyPr/>
        <a:lstStyle/>
        <a:p>
          <a:endParaRPr lang="cs-CZ"/>
        </a:p>
      </dgm:t>
    </dgm:pt>
    <dgm:pt modelId="{6DC12BBB-0897-44FD-A5F2-E14D6A062356}" type="sibTrans" cxnId="{72D73BAA-A41B-4A44-91D8-49211EF429AC}">
      <dgm:prSet/>
      <dgm:spPr/>
      <dgm:t>
        <a:bodyPr/>
        <a:lstStyle/>
        <a:p>
          <a:endParaRPr lang="cs-CZ"/>
        </a:p>
      </dgm:t>
    </dgm:pt>
    <dgm:pt modelId="{631D17F9-78C5-4CB1-BA2E-2332D406ECFC}">
      <dgm:prSet/>
      <dgm:spPr>
        <a:solidFill>
          <a:schemeClr val="tx1"/>
        </a:solidFill>
      </dgm:spPr>
      <dgm:t>
        <a:bodyPr/>
        <a:lstStyle/>
        <a:p>
          <a:pPr rtl="0"/>
          <a:r>
            <a:rPr lang="cs-CZ" dirty="0"/>
            <a:t>vznikla-li poškozením zdraví překážka lepší budoucnosti poškozeného. Nelze-li výši náhrady takto určit, stanoví se podle zásad slušnosti. </a:t>
          </a:r>
        </a:p>
      </dgm:t>
    </dgm:pt>
    <dgm:pt modelId="{6E6096AB-8107-48C5-8C72-DA81C184A7DE}" type="parTrans" cxnId="{EE22A4D7-EAE4-454C-8728-87121225EA6A}">
      <dgm:prSet/>
      <dgm:spPr>
        <a:solidFill>
          <a:schemeClr val="tx1"/>
        </a:solidFill>
        <a:ln>
          <a:solidFill>
            <a:schemeClr val="tx1"/>
          </a:solidFill>
        </a:ln>
      </dgm:spPr>
      <dgm:t>
        <a:bodyPr/>
        <a:lstStyle/>
        <a:p>
          <a:endParaRPr lang="cs-CZ"/>
        </a:p>
      </dgm:t>
    </dgm:pt>
    <dgm:pt modelId="{7507D39F-4D87-431E-A3E2-E43689613A78}" type="sibTrans" cxnId="{EE22A4D7-EAE4-454C-8728-87121225EA6A}">
      <dgm:prSet/>
      <dgm:spPr/>
      <dgm:t>
        <a:bodyPr/>
        <a:lstStyle/>
        <a:p>
          <a:endParaRPr lang="cs-CZ"/>
        </a:p>
      </dgm:t>
    </dgm:pt>
    <dgm:pt modelId="{27FDEB6C-7259-4AF1-AAEA-A06FE67B2E5B}" type="pres">
      <dgm:prSet presAssocID="{0A105295-592D-4DB6-A9B2-55EFAA9FB95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138DBAD-3213-4C88-8D81-60AA5422379B}" type="pres">
      <dgm:prSet presAssocID="{E6CF5E38-26EF-42C6-AE35-20A43B984956}" presName="hierRoot1" presStyleCnt="0">
        <dgm:presLayoutVars>
          <dgm:hierBranch val="init"/>
        </dgm:presLayoutVars>
      </dgm:prSet>
      <dgm:spPr/>
    </dgm:pt>
    <dgm:pt modelId="{79A15A80-B03F-446F-BB9F-27CFED9E07E8}" type="pres">
      <dgm:prSet presAssocID="{E6CF5E38-26EF-42C6-AE35-20A43B984956}" presName="rootComposite1" presStyleCnt="0"/>
      <dgm:spPr/>
    </dgm:pt>
    <dgm:pt modelId="{1BCDE67E-D9A5-46C1-B3AF-55019EBEC046}" type="pres">
      <dgm:prSet presAssocID="{E6CF5E38-26EF-42C6-AE35-20A43B984956}" presName="rootText1" presStyleLbl="node0" presStyleIdx="0" presStyleCnt="1">
        <dgm:presLayoutVars>
          <dgm:chPref val="3"/>
        </dgm:presLayoutVars>
      </dgm:prSet>
      <dgm:spPr/>
    </dgm:pt>
    <dgm:pt modelId="{214924C4-85DA-416B-BCAF-50A357E303A4}" type="pres">
      <dgm:prSet presAssocID="{E6CF5E38-26EF-42C6-AE35-20A43B984956}" presName="rootConnector1" presStyleLbl="node1" presStyleIdx="0" presStyleCnt="0"/>
      <dgm:spPr/>
    </dgm:pt>
    <dgm:pt modelId="{312B5E6C-9A9E-4360-BB7F-0BCA25CB8A52}" type="pres">
      <dgm:prSet presAssocID="{E6CF5E38-26EF-42C6-AE35-20A43B984956}" presName="hierChild2" presStyleCnt="0"/>
      <dgm:spPr/>
    </dgm:pt>
    <dgm:pt modelId="{204FFA32-A9E7-477A-A21B-4C065A577DF9}" type="pres">
      <dgm:prSet presAssocID="{D2E5BDB7-B3A0-4C83-85FB-E0EFF946F212}" presName="Name37" presStyleLbl="parChTrans1D2" presStyleIdx="0" presStyleCnt="2"/>
      <dgm:spPr/>
    </dgm:pt>
    <dgm:pt modelId="{16A6F98D-271A-4520-A20B-6AE5BF6F1944}" type="pres">
      <dgm:prSet presAssocID="{D9BFD890-0A5F-4787-8583-A6CFCD02B06F}" presName="hierRoot2" presStyleCnt="0">
        <dgm:presLayoutVars>
          <dgm:hierBranch val="init"/>
        </dgm:presLayoutVars>
      </dgm:prSet>
      <dgm:spPr/>
    </dgm:pt>
    <dgm:pt modelId="{CB08C1AC-AEF7-4347-BF92-05D324823176}" type="pres">
      <dgm:prSet presAssocID="{D9BFD890-0A5F-4787-8583-A6CFCD02B06F}" presName="rootComposite" presStyleCnt="0"/>
      <dgm:spPr/>
    </dgm:pt>
    <dgm:pt modelId="{D0730BA7-718D-487D-BDA3-2EA33701825F}" type="pres">
      <dgm:prSet presAssocID="{D9BFD890-0A5F-4787-8583-A6CFCD02B06F}" presName="rootText" presStyleLbl="node2" presStyleIdx="0" presStyleCnt="2">
        <dgm:presLayoutVars>
          <dgm:chPref val="3"/>
        </dgm:presLayoutVars>
      </dgm:prSet>
      <dgm:spPr/>
    </dgm:pt>
    <dgm:pt modelId="{855A7F4F-F12D-4B0A-B1B7-1AD49DB38928}" type="pres">
      <dgm:prSet presAssocID="{D9BFD890-0A5F-4787-8583-A6CFCD02B06F}" presName="rootConnector" presStyleLbl="node2" presStyleIdx="0" presStyleCnt="2"/>
      <dgm:spPr/>
    </dgm:pt>
    <dgm:pt modelId="{35FFF4E3-E625-4130-9BC2-EBF345A87544}" type="pres">
      <dgm:prSet presAssocID="{D9BFD890-0A5F-4787-8583-A6CFCD02B06F}" presName="hierChild4" presStyleCnt="0"/>
      <dgm:spPr/>
    </dgm:pt>
    <dgm:pt modelId="{94F43EE1-C137-4B4E-8625-8CA91627FD31}" type="pres">
      <dgm:prSet presAssocID="{D9BFD890-0A5F-4787-8583-A6CFCD02B06F}" presName="hierChild5" presStyleCnt="0"/>
      <dgm:spPr/>
    </dgm:pt>
    <dgm:pt modelId="{9398E85C-D6F3-4C0D-886D-0C9F03F6EC50}" type="pres">
      <dgm:prSet presAssocID="{FA29559F-EE09-422A-94BA-A9703002396C}" presName="Name37" presStyleLbl="parChTrans1D2" presStyleIdx="1" presStyleCnt="2"/>
      <dgm:spPr/>
    </dgm:pt>
    <dgm:pt modelId="{742C3BA9-7907-40CA-AA3E-C15C99CBDDF4}" type="pres">
      <dgm:prSet presAssocID="{D6B4BA85-34F4-40E6-BA07-5EDE4DFF26B9}" presName="hierRoot2" presStyleCnt="0">
        <dgm:presLayoutVars>
          <dgm:hierBranch val="init"/>
        </dgm:presLayoutVars>
      </dgm:prSet>
      <dgm:spPr/>
    </dgm:pt>
    <dgm:pt modelId="{35D1B26C-E495-4F4A-A8AC-939E3DEA907D}" type="pres">
      <dgm:prSet presAssocID="{D6B4BA85-34F4-40E6-BA07-5EDE4DFF26B9}" presName="rootComposite" presStyleCnt="0"/>
      <dgm:spPr/>
    </dgm:pt>
    <dgm:pt modelId="{0D9EABF3-6A05-4FD4-9643-1AB9BE483394}" type="pres">
      <dgm:prSet presAssocID="{D6B4BA85-34F4-40E6-BA07-5EDE4DFF26B9}" presName="rootText" presStyleLbl="node2" presStyleIdx="1" presStyleCnt="2">
        <dgm:presLayoutVars>
          <dgm:chPref val="3"/>
        </dgm:presLayoutVars>
      </dgm:prSet>
      <dgm:spPr/>
    </dgm:pt>
    <dgm:pt modelId="{39A57556-B6BE-47A0-A374-8CDAFC8B63D8}" type="pres">
      <dgm:prSet presAssocID="{D6B4BA85-34F4-40E6-BA07-5EDE4DFF26B9}" presName="rootConnector" presStyleLbl="node2" presStyleIdx="1" presStyleCnt="2"/>
      <dgm:spPr/>
    </dgm:pt>
    <dgm:pt modelId="{3052730A-934D-4970-94F7-3427026E1AF3}" type="pres">
      <dgm:prSet presAssocID="{D6B4BA85-34F4-40E6-BA07-5EDE4DFF26B9}" presName="hierChild4" presStyleCnt="0"/>
      <dgm:spPr/>
    </dgm:pt>
    <dgm:pt modelId="{84C994BE-8AB0-4D99-BE23-5E7953258192}" type="pres">
      <dgm:prSet presAssocID="{6E6096AB-8107-48C5-8C72-DA81C184A7DE}" presName="Name37" presStyleLbl="parChTrans1D3" presStyleIdx="0" presStyleCnt="1"/>
      <dgm:spPr/>
    </dgm:pt>
    <dgm:pt modelId="{9E37C5ED-9647-401E-976A-0D95C9C20348}" type="pres">
      <dgm:prSet presAssocID="{631D17F9-78C5-4CB1-BA2E-2332D406ECFC}" presName="hierRoot2" presStyleCnt="0">
        <dgm:presLayoutVars>
          <dgm:hierBranch val="init"/>
        </dgm:presLayoutVars>
      </dgm:prSet>
      <dgm:spPr/>
    </dgm:pt>
    <dgm:pt modelId="{71957FBE-96EA-45BF-8AF6-2DA91E86A11E}" type="pres">
      <dgm:prSet presAssocID="{631D17F9-78C5-4CB1-BA2E-2332D406ECFC}" presName="rootComposite" presStyleCnt="0"/>
      <dgm:spPr/>
    </dgm:pt>
    <dgm:pt modelId="{C1C6BF5D-CC41-41A9-B00E-4A669AC2817F}" type="pres">
      <dgm:prSet presAssocID="{631D17F9-78C5-4CB1-BA2E-2332D406ECFC}" presName="rootText" presStyleLbl="node3" presStyleIdx="0" presStyleCnt="1">
        <dgm:presLayoutVars>
          <dgm:chPref val="3"/>
        </dgm:presLayoutVars>
      </dgm:prSet>
      <dgm:spPr/>
    </dgm:pt>
    <dgm:pt modelId="{D4501DA8-61E4-4812-82BE-ED1C0C70B656}" type="pres">
      <dgm:prSet presAssocID="{631D17F9-78C5-4CB1-BA2E-2332D406ECFC}" presName="rootConnector" presStyleLbl="node3" presStyleIdx="0" presStyleCnt="1"/>
      <dgm:spPr/>
    </dgm:pt>
    <dgm:pt modelId="{0FD233F7-16DD-4C47-B4F4-0A5C60A2F003}" type="pres">
      <dgm:prSet presAssocID="{631D17F9-78C5-4CB1-BA2E-2332D406ECFC}" presName="hierChild4" presStyleCnt="0"/>
      <dgm:spPr/>
    </dgm:pt>
    <dgm:pt modelId="{4050A482-3D07-400E-8520-041482540786}" type="pres">
      <dgm:prSet presAssocID="{631D17F9-78C5-4CB1-BA2E-2332D406ECFC}" presName="hierChild5" presStyleCnt="0"/>
      <dgm:spPr/>
    </dgm:pt>
    <dgm:pt modelId="{B232D9A8-8633-4C9D-AE67-BABD024039B3}" type="pres">
      <dgm:prSet presAssocID="{D6B4BA85-34F4-40E6-BA07-5EDE4DFF26B9}" presName="hierChild5" presStyleCnt="0"/>
      <dgm:spPr/>
    </dgm:pt>
    <dgm:pt modelId="{7AEBFD24-C427-4CC2-AF85-146FBDFD7D0F}" type="pres">
      <dgm:prSet presAssocID="{E6CF5E38-26EF-42C6-AE35-20A43B984956}" presName="hierChild3" presStyleCnt="0"/>
      <dgm:spPr/>
    </dgm:pt>
  </dgm:ptLst>
  <dgm:cxnLst>
    <dgm:cxn modelId="{2C1E2110-359D-4E63-8443-E872F55E0DA3}" type="presOf" srcId="{631D17F9-78C5-4CB1-BA2E-2332D406ECFC}" destId="{D4501DA8-61E4-4812-82BE-ED1C0C70B656}" srcOrd="1" destOrd="0" presId="urn:microsoft.com/office/officeart/2005/8/layout/orgChart1"/>
    <dgm:cxn modelId="{6F17C518-05B4-497D-B153-F17B09790A53}" type="presOf" srcId="{E6CF5E38-26EF-42C6-AE35-20A43B984956}" destId="{1BCDE67E-D9A5-46C1-B3AF-55019EBEC046}" srcOrd="0" destOrd="0" presId="urn:microsoft.com/office/officeart/2005/8/layout/orgChart1"/>
    <dgm:cxn modelId="{FC26353A-5631-4328-B2A2-045E3773435D}" type="presOf" srcId="{D6B4BA85-34F4-40E6-BA07-5EDE4DFF26B9}" destId="{0D9EABF3-6A05-4FD4-9643-1AB9BE483394}" srcOrd="0" destOrd="0" presId="urn:microsoft.com/office/officeart/2005/8/layout/orgChart1"/>
    <dgm:cxn modelId="{321EE03E-480F-4E0E-B000-4BC58EDB0FEC}" type="presOf" srcId="{D9BFD890-0A5F-4787-8583-A6CFCD02B06F}" destId="{855A7F4F-F12D-4B0A-B1B7-1AD49DB38928}" srcOrd="1" destOrd="0" presId="urn:microsoft.com/office/officeart/2005/8/layout/orgChart1"/>
    <dgm:cxn modelId="{18598A48-4F63-4746-8A66-181348AC2ECB}" srcId="{0A105295-592D-4DB6-A9B2-55EFAA9FB953}" destId="{E6CF5E38-26EF-42C6-AE35-20A43B984956}" srcOrd="0" destOrd="0" parTransId="{D8116317-4DFB-45FF-85DA-EA4024468153}" sibTransId="{A2F576B3-97C1-423C-9111-435E5442D84D}"/>
    <dgm:cxn modelId="{759DA356-ED93-4726-8301-44B266379256}" type="presOf" srcId="{6E6096AB-8107-48C5-8C72-DA81C184A7DE}" destId="{84C994BE-8AB0-4D99-BE23-5E7953258192}" srcOrd="0" destOrd="0" presId="urn:microsoft.com/office/officeart/2005/8/layout/orgChart1"/>
    <dgm:cxn modelId="{BABD147D-78DD-48C2-A5EA-87B5EF12DB6D}" type="presOf" srcId="{FA29559F-EE09-422A-94BA-A9703002396C}" destId="{9398E85C-D6F3-4C0D-886D-0C9F03F6EC50}" srcOrd="0" destOrd="0" presId="urn:microsoft.com/office/officeart/2005/8/layout/orgChart1"/>
    <dgm:cxn modelId="{64B61884-2806-49AC-8FD9-200176A8234D}" type="presOf" srcId="{E6CF5E38-26EF-42C6-AE35-20A43B984956}" destId="{214924C4-85DA-416B-BCAF-50A357E303A4}" srcOrd="1" destOrd="0" presId="urn:microsoft.com/office/officeart/2005/8/layout/orgChart1"/>
    <dgm:cxn modelId="{3C0CD591-36BD-4958-8822-1ED890BA9769}" type="presOf" srcId="{D9BFD890-0A5F-4787-8583-A6CFCD02B06F}" destId="{D0730BA7-718D-487D-BDA3-2EA33701825F}" srcOrd="0" destOrd="0" presId="urn:microsoft.com/office/officeart/2005/8/layout/orgChart1"/>
    <dgm:cxn modelId="{DF1B7AA7-A3F4-4976-8F60-D0E378A8BFFF}" type="presOf" srcId="{D6B4BA85-34F4-40E6-BA07-5EDE4DFF26B9}" destId="{39A57556-B6BE-47A0-A374-8CDAFC8B63D8}" srcOrd="1" destOrd="0" presId="urn:microsoft.com/office/officeart/2005/8/layout/orgChart1"/>
    <dgm:cxn modelId="{72D73BAA-A41B-4A44-91D8-49211EF429AC}" srcId="{E6CF5E38-26EF-42C6-AE35-20A43B984956}" destId="{D6B4BA85-34F4-40E6-BA07-5EDE4DFF26B9}" srcOrd="1" destOrd="0" parTransId="{FA29559F-EE09-422A-94BA-A9703002396C}" sibTransId="{6DC12BBB-0897-44FD-A5F2-E14D6A062356}"/>
    <dgm:cxn modelId="{7E0F82CB-12C6-4FCF-9E58-1CBC3DF2E9EC}" srcId="{E6CF5E38-26EF-42C6-AE35-20A43B984956}" destId="{D9BFD890-0A5F-4787-8583-A6CFCD02B06F}" srcOrd="0" destOrd="0" parTransId="{D2E5BDB7-B3A0-4C83-85FB-E0EFF946F212}" sibTransId="{0840C77A-23AE-4EC7-A6AB-DE83635227CA}"/>
    <dgm:cxn modelId="{94C0D1D2-D86A-4C7E-861C-BC4AED6C016E}" type="presOf" srcId="{D2E5BDB7-B3A0-4C83-85FB-E0EFF946F212}" destId="{204FFA32-A9E7-477A-A21B-4C065A577DF9}" srcOrd="0" destOrd="0" presId="urn:microsoft.com/office/officeart/2005/8/layout/orgChart1"/>
    <dgm:cxn modelId="{8CEF55D3-8732-4EC3-967B-3BD1C2EFCDB5}" type="presOf" srcId="{631D17F9-78C5-4CB1-BA2E-2332D406ECFC}" destId="{C1C6BF5D-CC41-41A9-B00E-4A669AC2817F}" srcOrd="0" destOrd="0" presId="urn:microsoft.com/office/officeart/2005/8/layout/orgChart1"/>
    <dgm:cxn modelId="{EE22A4D7-EAE4-454C-8728-87121225EA6A}" srcId="{D6B4BA85-34F4-40E6-BA07-5EDE4DFF26B9}" destId="{631D17F9-78C5-4CB1-BA2E-2332D406ECFC}" srcOrd="0" destOrd="0" parTransId="{6E6096AB-8107-48C5-8C72-DA81C184A7DE}" sibTransId="{7507D39F-4D87-431E-A3E2-E43689613A78}"/>
    <dgm:cxn modelId="{11FDD2F4-FD77-4C5F-987F-DD5C2603094B}" type="presOf" srcId="{0A105295-592D-4DB6-A9B2-55EFAA9FB953}" destId="{27FDEB6C-7259-4AF1-AAEA-A06FE67B2E5B}" srcOrd="0" destOrd="0" presId="urn:microsoft.com/office/officeart/2005/8/layout/orgChart1"/>
    <dgm:cxn modelId="{A527155F-03CC-4D3F-A7AE-3C53E0528277}" type="presParOf" srcId="{27FDEB6C-7259-4AF1-AAEA-A06FE67B2E5B}" destId="{4138DBAD-3213-4C88-8D81-60AA5422379B}" srcOrd="0" destOrd="0" presId="urn:microsoft.com/office/officeart/2005/8/layout/orgChart1"/>
    <dgm:cxn modelId="{CA133C5B-25A0-4BD9-AE04-C729DFBF1522}" type="presParOf" srcId="{4138DBAD-3213-4C88-8D81-60AA5422379B}" destId="{79A15A80-B03F-446F-BB9F-27CFED9E07E8}" srcOrd="0" destOrd="0" presId="urn:microsoft.com/office/officeart/2005/8/layout/orgChart1"/>
    <dgm:cxn modelId="{93DACA68-8953-4136-B2BF-60A92B626176}" type="presParOf" srcId="{79A15A80-B03F-446F-BB9F-27CFED9E07E8}" destId="{1BCDE67E-D9A5-46C1-B3AF-55019EBEC046}" srcOrd="0" destOrd="0" presId="urn:microsoft.com/office/officeart/2005/8/layout/orgChart1"/>
    <dgm:cxn modelId="{1B841BD2-D28A-4B10-8F44-1C5548B2DE03}" type="presParOf" srcId="{79A15A80-B03F-446F-BB9F-27CFED9E07E8}" destId="{214924C4-85DA-416B-BCAF-50A357E303A4}" srcOrd="1" destOrd="0" presId="urn:microsoft.com/office/officeart/2005/8/layout/orgChart1"/>
    <dgm:cxn modelId="{E09DE39F-3845-487B-91B6-BC9EBECCC9EB}" type="presParOf" srcId="{4138DBAD-3213-4C88-8D81-60AA5422379B}" destId="{312B5E6C-9A9E-4360-BB7F-0BCA25CB8A52}" srcOrd="1" destOrd="0" presId="urn:microsoft.com/office/officeart/2005/8/layout/orgChart1"/>
    <dgm:cxn modelId="{DE9B3978-1AFA-4039-BDA3-16699FBD5D53}" type="presParOf" srcId="{312B5E6C-9A9E-4360-BB7F-0BCA25CB8A52}" destId="{204FFA32-A9E7-477A-A21B-4C065A577DF9}" srcOrd="0" destOrd="0" presId="urn:microsoft.com/office/officeart/2005/8/layout/orgChart1"/>
    <dgm:cxn modelId="{C2C6FC17-5D09-47F5-A14B-8E37BFBD8812}" type="presParOf" srcId="{312B5E6C-9A9E-4360-BB7F-0BCA25CB8A52}" destId="{16A6F98D-271A-4520-A20B-6AE5BF6F1944}" srcOrd="1" destOrd="0" presId="urn:microsoft.com/office/officeart/2005/8/layout/orgChart1"/>
    <dgm:cxn modelId="{FCB3DE17-D314-404B-8CF4-4068CC15EA96}" type="presParOf" srcId="{16A6F98D-271A-4520-A20B-6AE5BF6F1944}" destId="{CB08C1AC-AEF7-4347-BF92-05D324823176}" srcOrd="0" destOrd="0" presId="urn:microsoft.com/office/officeart/2005/8/layout/orgChart1"/>
    <dgm:cxn modelId="{DCDF364B-7918-4F15-BF11-90BFB7BA570F}" type="presParOf" srcId="{CB08C1AC-AEF7-4347-BF92-05D324823176}" destId="{D0730BA7-718D-487D-BDA3-2EA33701825F}" srcOrd="0" destOrd="0" presId="urn:microsoft.com/office/officeart/2005/8/layout/orgChart1"/>
    <dgm:cxn modelId="{FB8ED272-BEA5-44C9-9BC0-3E2372FE89D1}" type="presParOf" srcId="{CB08C1AC-AEF7-4347-BF92-05D324823176}" destId="{855A7F4F-F12D-4B0A-B1B7-1AD49DB38928}" srcOrd="1" destOrd="0" presId="urn:microsoft.com/office/officeart/2005/8/layout/orgChart1"/>
    <dgm:cxn modelId="{F460591B-6BE7-474C-830A-B893AEFD5AA3}" type="presParOf" srcId="{16A6F98D-271A-4520-A20B-6AE5BF6F1944}" destId="{35FFF4E3-E625-4130-9BC2-EBF345A87544}" srcOrd="1" destOrd="0" presId="urn:microsoft.com/office/officeart/2005/8/layout/orgChart1"/>
    <dgm:cxn modelId="{A4DE48A1-BC12-47F9-85DC-C4444F233610}" type="presParOf" srcId="{16A6F98D-271A-4520-A20B-6AE5BF6F1944}" destId="{94F43EE1-C137-4B4E-8625-8CA91627FD31}" srcOrd="2" destOrd="0" presId="urn:microsoft.com/office/officeart/2005/8/layout/orgChart1"/>
    <dgm:cxn modelId="{5A48E1D4-4EF3-4E10-8403-DCB56F511828}" type="presParOf" srcId="{312B5E6C-9A9E-4360-BB7F-0BCA25CB8A52}" destId="{9398E85C-D6F3-4C0D-886D-0C9F03F6EC50}" srcOrd="2" destOrd="0" presId="urn:microsoft.com/office/officeart/2005/8/layout/orgChart1"/>
    <dgm:cxn modelId="{89AEC56D-B9BD-4F1C-BB1D-E89DB093C1AE}" type="presParOf" srcId="{312B5E6C-9A9E-4360-BB7F-0BCA25CB8A52}" destId="{742C3BA9-7907-40CA-AA3E-C15C99CBDDF4}" srcOrd="3" destOrd="0" presId="urn:microsoft.com/office/officeart/2005/8/layout/orgChart1"/>
    <dgm:cxn modelId="{ADDBF458-8C9D-465A-B2ED-315B63920029}" type="presParOf" srcId="{742C3BA9-7907-40CA-AA3E-C15C99CBDDF4}" destId="{35D1B26C-E495-4F4A-A8AC-939E3DEA907D}" srcOrd="0" destOrd="0" presId="urn:microsoft.com/office/officeart/2005/8/layout/orgChart1"/>
    <dgm:cxn modelId="{4295C1B0-92B9-4C58-A218-FF67C3B591A4}" type="presParOf" srcId="{35D1B26C-E495-4F4A-A8AC-939E3DEA907D}" destId="{0D9EABF3-6A05-4FD4-9643-1AB9BE483394}" srcOrd="0" destOrd="0" presId="urn:microsoft.com/office/officeart/2005/8/layout/orgChart1"/>
    <dgm:cxn modelId="{D6CCDC30-B432-426E-A245-130370274045}" type="presParOf" srcId="{35D1B26C-E495-4F4A-A8AC-939E3DEA907D}" destId="{39A57556-B6BE-47A0-A374-8CDAFC8B63D8}" srcOrd="1" destOrd="0" presId="urn:microsoft.com/office/officeart/2005/8/layout/orgChart1"/>
    <dgm:cxn modelId="{20073C75-9DE0-41A3-83D0-15781B526461}" type="presParOf" srcId="{742C3BA9-7907-40CA-AA3E-C15C99CBDDF4}" destId="{3052730A-934D-4970-94F7-3427026E1AF3}" srcOrd="1" destOrd="0" presId="urn:microsoft.com/office/officeart/2005/8/layout/orgChart1"/>
    <dgm:cxn modelId="{4C20F260-EEC4-4303-BD71-84064ACEB8DB}" type="presParOf" srcId="{3052730A-934D-4970-94F7-3427026E1AF3}" destId="{84C994BE-8AB0-4D99-BE23-5E7953258192}" srcOrd="0" destOrd="0" presId="urn:microsoft.com/office/officeart/2005/8/layout/orgChart1"/>
    <dgm:cxn modelId="{BBE1B542-5963-4788-B57E-F7F418918E1E}" type="presParOf" srcId="{3052730A-934D-4970-94F7-3427026E1AF3}" destId="{9E37C5ED-9647-401E-976A-0D95C9C20348}" srcOrd="1" destOrd="0" presId="urn:microsoft.com/office/officeart/2005/8/layout/orgChart1"/>
    <dgm:cxn modelId="{FD965794-8A8B-42CB-A4BF-4123A98375F7}" type="presParOf" srcId="{9E37C5ED-9647-401E-976A-0D95C9C20348}" destId="{71957FBE-96EA-45BF-8AF6-2DA91E86A11E}" srcOrd="0" destOrd="0" presId="urn:microsoft.com/office/officeart/2005/8/layout/orgChart1"/>
    <dgm:cxn modelId="{AE16FF12-26C1-49E8-9581-234FB36AE31F}" type="presParOf" srcId="{71957FBE-96EA-45BF-8AF6-2DA91E86A11E}" destId="{C1C6BF5D-CC41-41A9-B00E-4A669AC2817F}" srcOrd="0" destOrd="0" presId="urn:microsoft.com/office/officeart/2005/8/layout/orgChart1"/>
    <dgm:cxn modelId="{B5545F02-57A5-4FC3-8933-45AD3F72DCA0}" type="presParOf" srcId="{71957FBE-96EA-45BF-8AF6-2DA91E86A11E}" destId="{D4501DA8-61E4-4812-82BE-ED1C0C70B656}" srcOrd="1" destOrd="0" presId="urn:microsoft.com/office/officeart/2005/8/layout/orgChart1"/>
    <dgm:cxn modelId="{A1F59D61-D2F1-4E4E-A56D-265EB606FBBC}" type="presParOf" srcId="{9E37C5ED-9647-401E-976A-0D95C9C20348}" destId="{0FD233F7-16DD-4C47-B4F4-0A5C60A2F003}" srcOrd="1" destOrd="0" presId="urn:microsoft.com/office/officeart/2005/8/layout/orgChart1"/>
    <dgm:cxn modelId="{D49C9040-9DE7-457F-BB75-756B0D01BB5F}" type="presParOf" srcId="{9E37C5ED-9647-401E-976A-0D95C9C20348}" destId="{4050A482-3D07-400E-8520-041482540786}" srcOrd="2" destOrd="0" presId="urn:microsoft.com/office/officeart/2005/8/layout/orgChart1"/>
    <dgm:cxn modelId="{E610812C-C289-4D02-BDDB-AC3A10246C1E}" type="presParOf" srcId="{742C3BA9-7907-40CA-AA3E-C15C99CBDDF4}" destId="{B232D9A8-8633-4C9D-AE67-BABD024039B3}" srcOrd="2" destOrd="0" presId="urn:microsoft.com/office/officeart/2005/8/layout/orgChart1"/>
    <dgm:cxn modelId="{808BAE11-EF8A-4FA3-968B-12F744141E4B}" type="presParOf" srcId="{4138DBAD-3213-4C88-8D81-60AA5422379B}" destId="{7AEBFD24-C427-4CC2-AF85-146FBDFD7D0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37273D9F-C448-456F-9439-5868C641A2C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D983EA9C-A3BA-4A6F-927F-3EB727E3EACA}">
      <dgm:prSet/>
      <dgm:spPr/>
      <dgm:t>
        <a:bodyPr/>
        <a:lstStyle/>
        <a:p>
          <a:pPr rtl="0"/>
          <a:r>
            <a:rPr lang="cs-CZ" b="0"/>
            <a:t>Uložení nápravných opatření s uvedením lhůty pro jejich splnění</a:t>
          </a:r>
          <a:endParaRPr lang="cs-CZ"/>
        </a:p>
      </dgm:t>
    </dgm:pt>
    <dgm:pt modelId="{8CB776A0-8C5D-4924-A4F0-0F5BF7FBF311}" type="parTrans" cxnId="{36FE6B17-660B-4444-8CC4-FE2C6FC3B074}">
      <dgm:prSet/>
      <dgm:spPr/>
      <dgm:t>
        <a:bodyPr/>
        <a:lstStyle/>
        <a:p>
          <a:endParaRPr lang="cs-CZ"/>
        </a:p>
      </dgm:t>
    </dgm:pt>
    <dgm:pt modelId="{0BD9EA66-3627-42E8-8F04-A0DB7A4125A2}" type="sibTrans" cxnId="{36FE6B17-660B-4444-8CC4-FE2C6FC3B074}">
      <dgm:prSet/>
      <dgm:spPr/>
      <dgm:t>
        <a:bodyPr/>
        <a:lstStyle/>
        <a:p>
          <a:endParaRPr lang="cs-CZ"/>
        </a:p>
      </dgm:t>
    </dgm:pt>
    <dgm:pt modelId="{81E5DDD2-FED8-4E2B-8C9E-42CBFB44AA14}">
      <dgm:prSet/>
      <dgm:spPr/>
      <dgm:t>
        <a:bodyPr/>
        <a:lstStyle/>
        <a:p>
          <a:pPr rtl="0"/>
          <a:r>
            <a:rPr lang="cs-CZ" b="0"/>
            <a:t>Podání podnětu orgánu příslušnému podle jiných právních předpisů, příslušné komoře, </a:t>
          </a:r>
          <a:endParaRPr lang="cs-CZ"/>
        </a:p>
      </dgm:t>
    </dgm:pt>
    <dgm:pt modelId="{72455EF0-9919-4E5D-BA30-4266BBB8BDE7}" type="parTrans" cxnId="{C6602F13-4560-4E50-812D-E9FC4B55B9A2}">
      <dgm:prSet/>
      <dgm:spPr/>
      <dgm:t>
        <a:bodyPr/>
        <a:lstStyle/>
        <a:p>
          <a:endParaRPr lang="cs-CZ"/>
        </a:p>
      </dgm:t>
    </dgm:pt>
    <dgm:pt modelId="{923E698D-C25C-49FB-870A-01DC2E7649EB}" type="sibTrans" cxnId="{C6602F13-4560-4E50-812D-E9FC4B55B9A2}">
      <dgm:prSet/>
      <dgm:spPr/>
      <dgm:t>
        <a:bodyPr/>
        <a:lstStyle/>
        <a:p>
          <a:endParaRPr lang="cs-CZ"/>
        </a:p>
      </dgm:t>
    </dgm:pt>
    <dgm:pt modelId="{37605FC0-8810-48FB-B235-6C4E8A728787}">
      <dgm:prSet/>
      <dgm:spPr/>
      <dgm:t>
        <a:bodyPr/>
        <a:lstStyle/>
        <a:p>
          <a:pPr rtl="0"/>
          <a:r>
            <a:rPr lang="cs-CZ" b="0"/>
            <a:t>Informace zdravotní pojišťovně pacienta o uložených nápravných opatřeních nebo o podání podnětu </a:t>
          </a:r>
          <a:endParaRPr lang="cs-CZ"/>
        </a:p>
      </dgm:t>
    </dgm:pt>
    <dgm:pt modelId="{E691A44D-9F0F-4BCE-B018-C1575A50F707}" type="parTrans" cxnId="{93B8D4F6-07CE-46DF-B73B-083F17821985}">
      <dgm:prSet/>
      <dgm:spPr/>
      <dgm:t>
        <a:bodyPr/>
        <a:lstStyle/>
        <a:p>
          <a:endParaRPr lang="cs-CZ"/>
        </a:p>
      </dgm:t>
    </dgm:pt>
    <dgm:pt modelId="{70CF401D-A3C8-48C2-BCD8-EF476262D887}" type="sibTrans" cxnId="{93B8D4F6-07CE-46DF-B73B-083F17821985}">
      <dgm:prSet/>
      <dgm:spPr/>
      <dgm:t>
        <a:bodyPr/>
        <a:lstStyle/>
        <a:p>
          <a:endParaRPr lang="cs-CZ"/>
        </a:p>
      </dgm:t>
    </dgm:pt>
    <dgm:pt modelId="{F3313DC0-0E10-4DC2-83F0-95CFC88C9F0D}" type="pres">
      <dgm:prSet presAssocID="{37273D9F-C448-456F-9439-5868C641A2CD}" presName="linear" presStyleCnt="0">
        <dgm:presLayoutVars>
          <dgm:animLvl val="lvl"/>
          <dgm:resizeHandles val="exact"/>
        </dgm:presLayoutVars>
      </dgm:prSet>
      <dgm:spPr/>
    </dgm:pt>
    <dgm:pt modelId="{64A09D94-9E96-4CAF-8DDD-CDA996E93F83}" type="pres">
      <dgm:prSet presAssocID="{D983EA9C-A3BA-4A6F-927F-3EB727E3EACA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F5C08676-148C-4CBF-87DC-504586C123D2}" type="pres">
      <dgm:prSet presAssocID="{0BD9EA66-3627-42E8-8F04-A0DB7A4125A2}" presName="spacer" presStyleCnt="0"/>
      <dgm:spPr/>
    </dgm:pt>
    <dgm:pt modelId="{B9116A97-69AD-4553-A1C6-DDB5A0BA9BE3}" type="pres">
      <dgm:prSet presAssocID="{81E5DDD2-FED8-4E2B-8C9E-42CBFB44AA14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D9D2A359-F681-46A8-8DA9-385D6E4FFEF7}" type="pres">
      <dgm:prSet presAssocID="{923E698D-C25C-49FB-870A-01DC2E7649EB}" presName="spacer" presStyleCnt="0"/>
      <dgm:spPr/>
    </dgm:pt>
    <dgm:pt modelId="{BD9C8EB4-A3D4-4802-ABE5-6143F0945253}" type="pres">
      <dgm:prSet presAssocID="{37605FC0-8810-48FB-B235-6C4E8A728787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4871A50E-D5F7-496F-A66B-0CB5B855E677}" type="presOf" srcId="{37605FC0-8810-48FB-B235-6C4E8A728787}" destId="{BD9C8EB4-A3D4-4802-ABE5-6143F0945253}" srcOrd="0" destOrd="0" presId="urn:microsoft.com/office/officeart/2005/8/layout/vList2"/>
    <dgm:cxn modelId="{C6602F13-4560-4E50-812D-E9FC4B55B9A2}" srcId="{37273D9F-C448-456F-9439-5868C641A2CD}" destId="{81E5DDD2-FED8-4E2B-8C9E-42CBFB44AA14}" srcOrd="1" destOrd="0" parTransId="{72455EF0-9919-4E5D-BA30-4266BBB8BDE7}" sibTransId="{923E698D-C25C-49FB-870A-01DC2E7649EB}"/>
    <dgm:cxn modelId="{36FE6B17-660B-4444-8CC4-FE2C6FC3B074}" srcId="{37273D9F-C448-456F-9439-5868C641A2CD}" destId="{D983EA9C-A3BA-4A6F-927F-3EB727E3EACA}" srcOrd="0" destOrd="0" parTransId="{8CB776A0-8C5D-4924-A4F0-0F5BF7FBF311}" sibTransId="{0BD9EA66-3627-42E8-8F04-A0DB7A4125A2}"/>
    <dgm:cxn modelId="{0F415121-D5BA-4318-BC52-1FEB86385050}" type="presOf" srcId="{D983EA9C-A3BA-4A6F-927F-3EB727E3EACA}" destId="{64A09D94-9E96-4CAF-8DDD-CDA996E93F83}" srcOrd="0" destOrd="0" presId="urn:microsoft.com/office/officeart/2005/8/layout/vList2"/>
    <dgm:cxn modelId="{1D7CA637-120E-4893-B97B-14F45D01A91F}" type="presOf" srcId="{81E5DDD2-FED8-4E2B-8C9E-42CBFB44AA14}" destId="{B9116A97-69AD-4553-A1C6-DDB5A0BA9BE3}" srcOrd="0" destOrd="0" presId="urn:microsoft.com/office/officeart/2005/8/layout/vList2"/>
    <dgm:cxn modelId="{D2A9EBEC-381C-46EE-8607-CF78C8142507}" type="presOf" srcId="{37273D9F-C448-456F-9439-5868C641A2CD}" destId="{F3313DC0-0E10-4DC2-83F0-95CFC88C9F0D}" srcOrd="0" destOrd="0" presId="urn:microsoft.com/office/officeart/2005/8/layout/vList2"/>
    <dgm:cxn modelId="{93B8D4F6-07CE-46DF-B73B-083F17821985}" srcId="{37273D9F-C448-456F-9439-5868C641A2CD}" destId="{37605FC0-8810-48FB-B235-6C4E8A728787}" srcOrd="2" destOrd="0" parTransId="{E691A44D-9F0F-4BCE-B018-C1575A50F707}" sibTransId="{70CF401D-A3C8-48C2-BCD8-EF476262D887}"/>
    <dgm:cxn modelId="{A1E4CE11-2357-44A0-A794-E85C2D3C85B0}" type="presParOf" srcId="{F3313DC0-0E10-4DC2-83F0-95CFC88C9F0D}" destId="{64A09D94-9E96-4CAF-8DDD-CDA996E93F83}" srcOrd="0" destOrd="0" presId="urn:microsoft.com/office/officeart/2005/8/layout/vList2"/>
    <dgm:cxn modelId="{2542DEB3-2219-45A5-B69A-1EF6F930FD4B}" type="presParOf" srcId="{F3313DC0-0E10-4DC2-83F0-95CFC88C9F0D}" destId="{F5C08676-148C-4CBF-87DC-504586C123D2}" srcOrd="1" destOrd="0" presId="urn:microsoft.com/office/officeart/2005/8/layout/vList2"/>
    <dgm:cxn modelId="{B6FBDC7A-289D-440D-A91D-39545D910DDF}" type="presParOf" srcId="{F3313DC0-0E10-4DC2-83F0-95CFC88C9F0D}" destId="{B9116A97-69AD-4553-A1C6-DDB5A0BA9BE3}" srcOrd="2" destOrd="0" presId="urn:microsoft.com/office/officeart/2005/8/layout/vList2"/>
    <dgm:cxn modelId="{A6CBE95B-AF88-426D-8703-E9E3F280EF20}" type="presParOf" srcId="{F3313DC0-0E10-4DC2-83F0-95CFC88C9F0D}" destId="{D9D2A359-F681-46A8-8DA9-385D6E4FFEF7}" srcOrd="3" destOrd="0" presId="urn:microsoft.com/office/officeart/2005/8/layout/vList2"/>
    <dgm:cxn modelId="{9ADA841F-B550-4624-B4C0-2E414B535AD9}" type="presParOf" srcId="{F3313DC0-0E10-4DC2-83F0-95CFC88C9F0D}" destId="{BD9C8EB4-A3D4-4802-ABE5-6143F0945253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7BD7F6E-DDA4-4084-A4AA-30C5154CA89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6AA624B8-D6E9-4D3C-8076-10AAFE565976}">
      <dgm:prSet/>
      <dgm:spPr/>
      <dgm:t>
        <a:bodyPr/>
        <a:lstStyle/>
        <a:p>
          <a:pPr rtl="0"/>
          <a:r>
            <a:rPr lang="cs-CZ" b="0" dirty="0"/>
            <a:t>Průkazně, pravdivě, čitelně</a:t>
          </a:r>
          <a:endParaRPr lang="cs-CZ" dirty="0"/>
        </a:p>
      </dgm:t>
    </dgm:pt>
    <dgm:pt modelId="{32677C4F-17F2-4D6F-9217-EA6EFAEAAE4F}" type="parTrans" cxnId="{F30230E0-2D1C-4D17-A919-9EC8A2FE6602}">
      <dgm:prSet/>
      <dgm:spPr/>
      <dgm:t>
        <a:bodyPr/>
        <a:lstStyle/>
        <a:p>
          <a:endParaRPr lang="cs-CZ"/>
        </a:p>
      </dgm:t>
    </dgm:pt>
    <dgm:pt modelId="{CDACD3AD-2D25-4955-92BD-9712FABD6E1C}" type="sibTrans" cxnId="{F30230E0-2D1C-4D17-A919-9EC8A2FE6602}">
      <dgm:prSet/>
      <dgm:spPr/>
      <dgm:t>
        <a:bodyPr/>
        <a:lstStyle/>
        <a:p>
          <a:endParaRPr lang="cs-CZ"/>
        </a:p>
      </dgm:t>
    </dgm:pt>
    <dgm:pt modelId="{9F84CC1E-52A1-4344-82D1-BCE0EFC721A3}">
      <dgm:prSet/>
      <dgm:spPr/>
      <dgm:t>
        <a:bodyPr/>
        <a:lstStyle/>
        <a:p>
          <a:pPr rtl="0"/>
          <a:r>
            <a:rPr lang="cs-CZ" b="0" dirty="0"/>
            <a:t>Průběžně doplňována</a:t>
          </a:r>
          <a:endParaRPr lang="cs-CZ" dirty="0"/>
        </a:p>
      </dgm:t>
    </dgm:pt>
    <dgm:pt modelId="{8948C17E-BBF8-4C98-910D-E97B02D207AD}" type="parTrans" cxnId="{08FA3597-A307-49ED-9DAD-7BA2CB70017E}">
      <dgm:prSet/>
      <dgm:spPr/>
      <dgm:t>
        <a:bodyPr/>
        <a:lstStyle/>
        <a:p>
          <a:endParaRPr lang="cs-CZ"/>
        </a:p>
      </dgm:t>
    </dgm:pt>
    <dgm:pt modelId="{BF0A9253-D0F7-4A66-8DFB-AB9548611791}" type="sibTrans" cxnId="{08FA3597-A307-49ED-9DAD-7BA2CB70017E}">
      <dgm:prSet/>
      <dgm:spPr/>
      <dgm:t>
        <a:bodyPr/>
        <a:lstStyle/>
        <a:p>
          <a:endParaRPr lang="cs-CZ"/>
        </a:p>
      </dgm:t>
    </dgm:pt>
    <dgm:pt modelId="{C6FD8C25-6D8E-4CBB-A699-740D56DCDCD3}">
      <dgm:prSet/>
      <dgm:spPr/>
      <dgm:t>
        <a:bodyPr/>
        <a:lstStyle/>
        <a:p>
          <a:pPr rtl="0"/>
          <a:r>
            <a:rPr lang="cs-CZ" b="0" dirty="0"/>
            <a:t>Jednotlivé zápisy bez zbytečného odkladu</a:t>
          </a:r>
          <a:endParaRPr lang="cs-CZ" dirty="0"/>
        </a:p>
      </dgm:t>
    </dgm:pt>
    <dgm:pt modelId="{4BEC58C0-3DCE-4052-AEEC-94FF81613C6A}" type="parTrans" cxnId="{D7CD15A4-150D-44F1-9C80-26622484BB09}">
      <dgm:prSet/>
      <dgm:spPr/>
      <dgm:t>
        <a:bodyPr/>
        <a:lstStyle/>
        <a:p>
          <a:endParaRPr lang="cs-CZ"/>
        </a:p>
      </dgm:t>
    </dgm:pt>
    <dgm:pt modelId="{B6424330-9231-4E2E-8945-8F99EC35FF2C}" type="sibTrans" cxnId="{D7CD15A4-150D-44F1-9C80-26622484BB09}">
      <dgm:prSet/>
      <dgm:spPr/>
      <dgm:t>
        <a:bodyPr/>
        <a:lstStyle/>
        <a:p>
          <a:endParaRPr lang="cs-CZ"/>
        </a:p>
      </dgm:t>
    </dgm:pt>
    <dgm:pt modelId="{38FF06B2-6EF1-4FB1-9386-67B0ABC67082}">
      <dgm:prSet/>
      <dgm:spPr/>
      <dgm:t>
        <a:bodyPr/>
        <a:lstStyle/>
        <a:p>
          <a:pPr rtl="0"/>
          <a:r>
            <a:rPr lang="cs-CZ" b="0" dirty="0"/>
            <a:t>Opravy novým zápisem</a:t>
          </a:r>
          <a:endParaRPr lang="cs-CZ" dirty="0"/>
        </a:p>
      </dgm:t>
    </dgm:pt>
    <dgm:pt modelId="{7AB20712-1E1F-40D6-B687-DBA21D0CCF89}" type="parTrans" cxnId="{2A57D48E-F156-4F31-9316-E2628454B15F}">
      <dgm:prSet/>
      <dgm:spPr/>
      <dgm:t>
        <a:bodyPr/>
        <a:lstStyle/>
        <a:p>
          <a:endParaRPr lang="cs-CZ"/>
        </a:p>
      </dgm:t>
    </dgm:pt>
    <dgm:pt modelId="{35A1E5E8-50C4-41ED-95D8-45683E0FA943}" type="sibTrans" cxnId="{2A57D48E-F156-4F31-9316-E2628454B15F}">
      <dgm:prSet/>
      <dgm:spPr/>
      <dgm:t>
        <a:bodyPr/>
        <a:lstStyle/>
        <a:p>
          <a:endParaRPr lang="cs-CZ"/>
        </a:p>
      </dgm:t>
    </dgm:pt>
    <dgm:pt modelId="{45CE43E0-38FA-4B4B-8D45-54E491012C6A}" type="pres">
      <dgm:prSet presAssocID="{A7BD7F6E-DDA4-4084-A4AA-30C5154CA899}" presName="linear" presStyleCnt="0">
        <dgm:presLayoutVars>
          <dgm:animLvl val="lvl"/>
          <dgm:resizeHandles val="exact"/>
        </dgm:presLayoutVars>
      </dgm:prSet>
      <dgm:spPr/>
    </dgm:pt>
    <dgm:pt modelId="{B16DB80E-A2A0-4FEC-AB70-716219B9BFA4}" type="pres">
      <dgm:prSet presAssocID="{6AA624B8-D6E9-4D3C-8076-10AAFE565976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1CD9EA20-A380-4254-83B6-A9EE51306244}" type="pres">
      <dgm:prSet presAssocID="{CDACD3AD-2D25-4955-92BD-9712FABD6E1C}" presName="spacer" presStyleCnt="0"/>
      <dgm:spPr/>
    </dgm:pt>
    <dgm:pt modelId="{3986CC67-AB83-4374-A790-D1FFA2795F86}" type="pres">
      <dgm:prSet presAssocID="{9F84CC1E-52A1-4344-82D1-BCE0EFC721A3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C3931720-7664-4ACE-B0D9-F729D0513CCE}" type="pres">
      <dgm:prSet presAssocID="{BF0A9253-D0F7-4A66-8DFB-AB9548611791}" presName="spacer" presStyleCnt="0"/>
      <dgm:spPr/>
    </dgm:pt>
    <dgm:pt modelId="{F3775152-2480-4846-91CB-C0AB1E4284D7}" type="pres">
      <dgm:prSet presAssocID="{C6FD8C25-6D8E-4CBB-A699-740D56DCDCD3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53F5976D-0D95-4553-A925-D012661E2DF7}" type="pres">
      <dgm:prSet presAssocID="{B6424330-9231-4E2E-8945-8F99EC35FF2C}" presName="spacer" presStyleCnt="0"/>
      <dgm:spPr/>
    </dgm:pt>
    <dgm:pt modelId="{039AC1DE-8529-43D4-935A-BD33B69DECFF}" type="pres">
      <dgm:prSet presAssocID="{38FF06B2-6EF1-4FB1-9386-67B0ABC67082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96D1941F-5AD5-4176-96DD-95C081E179DE}" type="presOf" srcId="{A7BD7F6E-DDA4-4084-A4AA-30C5154CA899}" destId="{45CE43E0-38FA-4B4B-8D45-54E491012C6A}" srcOrd="0" destOrd="0" presId="urn:microsoft.com/office/officeart/2005/8/layout/vList2"/>
    <dgm:cxn modelId="{741D734D-3BED-4ED7-A587-42AD2EB1E63A}" type="presOf" srcId="{9F84CC1E-52A1-4344-82D1-BCE0EFC721A3}" destId="{3986CC67-AB83-4374-A790-D1FFA2795F86}" srcOrd="0" destOrd="0" presId="urn:microsoft.com/office/officeart/2005/8/layout/vList2"/>
    <dgm:cxn modelId="{2A57D48E-F156-4F31-9316-E2628454B15F}" srcId="{A7BD7F6E-DDA4-4084-A4AA-30C5154CA899}" destId="{38FF06B2-6EF1-4FB1-9386-67B0ABC67082}" srcOrd="3" destOrd="0" parTransId="{7AB20712-1E1F-40D6-B687-DBA21D0CCF89}" sibTransId="{35A1E5E8-50C4-41ED-95D8-45683E0FA943}"/>
    <dgm:cxn modelId="{08FA3597-A307-49ED-9DAD-7BA2CB70017E}" srcId="{A7BD7F6E-DDA4-4084-A4AA-30C5154CA899}" destId="{9F84CC1E-52A1-4344-82D1-BCE0EFC721A3}" srcOrd="1" destOrd="0" parTransId="{8948C17E-BBF8-4C98-910D-E97B02D207AD}" sibTransId="{BF0A9253-D0F7-4A66-8DFB-AB9548611791}"/>
    <dgm:cxn modelId="{D7CD15A4-150D-44F1-9C80-26622484BB09}" srcId="{A7BD7F6E-DDA4-4084-A4AA-30C5154CA899}" destId="{C6FD8C25-6D8E-4CBB-A699-740D56DCDCD3}" srcOrd="2" destOrd="0" parTransId="{4BEC58C0-3DCE-4052-AEEC-94FF81613C6A}" sibTransId="{B6424330-9231-4E2E-8945-8F99EC35FF2C}"/>
    <dgm:cxn modelId="{68001CA8-53B0-46AB-9500-2CEB14205AF3}" type="presOf" srcId="{6AA624B8-D6E9-4D3C-8076-10AAFE565976}" destId="{B16DB80E-A2A0-4FEC-AB70-716219B9BFA4}" srcOrd="0" destOrd="0" presId="urn:microsoft.com/office/officeart/2005/8/layout/vList2"/>
    <dgm:cxn modelId="{0DED68C0-C3DA-4445-A2CE-85C2D3F3E3F2}" type="presOf" srcId="{C6FD8C25-6D8E-4CBB-A699-740D56DCDCD3}" destId="{F3775152-2480-4846-91CB-C0AB1E4284D7}" srcOrd="0" destOrd="0" presId="urn:microsoft.com/office/officeart/2005/8/layout/vList2"/>
    <dgm:cxn modelId="{F30230E0-2D1C-4D17-A919-9EC8A2FE6602}" srcId="{A7BD7F6E-DDA4-4084-A4AA-30C5154CA899}" destId="{6AA624B8-D6E9-4D3C-8076-10AAFE565976}" srcOrd="0" destOrd="0" parTransId="{32677C4F-17F2-4D6F-9217-EA6EFAEAAE4F}" sibTransId="{CDACD3AD-2D25-4955-92BD-9712FABD6E1C}"/>
    <dgm:cxn modelId="{E97733F6-EAFD-49E9-B6FA-A52CDFF55B43}" type="presOf" srcId="{38FF06B2-6EF1-4FB1-9386-67B0ABC67082}" destId="{039AC1DE-8529-43D4-935A-BD33B69DECFF}" srcOrd="0" destOrd="0" presId="urn:microsoft.com/office/officeart/2005/8/layout/vList2"/>
    <dgm:cxn modelId="{AF0BDE0E-D54E-4D03-95FB-09617460F826}" type="presParOf" srcId="{45CE43E0-38FA-4B4B-8D45-54E491012C6A}" destId="{B16DB80E-A2A0-4FEC-AB70-716219B9BFA4}" srcOrd="0" destOrd="0" presId="urn:microsoft.com/office/officeart/2005/8/layout/vList2"/>
    <dgm:cxn modelId="{DD9D2114-FB6F-45C3-BC6D-BDA56C7EB237}" type="presParOf" srcId="{45CE43E0-38FA-4B4B-8D45-54E491012C6A}" destId="{1CD9EA20-A380-4254-83B6-A9EE51306244}" srcOrd="1" destOrd="0" presId="urn:microsoft.com/office/officeart/2005/8/layout/vList2"/>
    <dgm:cxn modelId="{BEB88179-3808-4FC8-A29D-DCA96779761F}" type="presParOf" srcId="{45CE43E0-38FA-4B4B-8D45-54E491012C6A}" destId="{3986CC67-AB83-4374-A790-D1FFA2795F86}" srcOrd="2" destOrd="0" presId="urn:microsoft.com/office/officeart/2005/8/layout/vList2"/>
    <dgm:cxn modelId="{FCFEC346-8F47-4CD3-86D7-C50788272421}" type="presParOf" srcId="{45CE43E0-38FA-4B4B-8D45-54E491012C6A}" destId="{C3931720-7664-4ACE-B0D9-F729D0513CCE}" srcOrd="3" destOrd="0" presId="urn:microsoft.com/office/officeart/2005/8/layout/vList2"/>
    <dgm:cxn modelId="{781B30B7-DDDF-4708-B36C-8AD2B3BC0022}" type="presParOf" srcId="{45CE43E0-38FA-4B4B-8D45-54E491012C6A}" destId="{F3775152-2480-4846-91CB-C0AB1E4284D7}" srcOrd="4" destOrd="0" presId="urn:microsoft.com/office/officeart/2005/8/layout/vList2"/>
    <dgm:cxn modelId="{8F7A90F1-B90E-4E45-8C4B-80E6C46CCC10}" type="presParOf" srcId="{45CE43E0-38FA-4B4B-8D45-54E491012C6A}" destId="{53F5976D-0D95-4553-A925-D012661E2DF7}" srcOrd="5" destOrd="0" presId="urn:microsoft.com/office/officeart/2005/8/layout/vList2"/>
    <dgm:cxn modelId="{4B0FD78B-62CD-4AA0-BBEF-4F09E7B1D2F1}" type="presParOf" srcId="{45CE43E0-38FA-4B4B-8D45-54E491012C6A}" destId="{039AC1DE-8529-43D4-935A-BD33B69DECFF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4F9C3D1-807B-465F-8135-3FECAF0A857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81A7425-7FB2-47D2-8D6B-0FD28A40273B}">
      <dgm:prSet/>
      <dgm:spPr/>
      <dgm:t>
        <a:bodyPr/>
        <a:lstStyle/>
        <a:p>
          <a:pPr rtl="0"/>
          <a:r>
            <a:rPr lang="cs-CZ"/>
            <a:t>V listinné podobě</a:t>
          </a:r>
        </a:p>
      </dgm:t>
    </dgm:pt>
    <dgm:pt modelId="{F5E5E728-1A12-4582-BC9A-3B7C3820A40B}" type="parTrans" cxnId="{5DFC2BB3-1986-4FA9-BAA4-31B07BF3E9CB}">
      <dgm:prSet/>
      <dgm:spPr/>
      <dgm:t>
        <a:bodyPr/>
        <a:lstStyle/>
        <a:p>
          <a:endParaRPr lang="cs-CZ"/>
        </a:p>
      </dgm:t>
    </dgm:pt>
    <dgm:pt modelId="{AF66A4CA-2760-4358-87BB-CC8E2F29BC23}" type="sibTrans" cxnId="{5DFC2BB3-1986-4FA9-BAA4-31B07BF3E9CB}">
      <dgm:prSet/>
      <dgm:spPr/>
      <dgm:t>
        <a:bodyPr/>
        <a:lstStyle/>
        <a:p>
          <a:endParaRPr lang="cs-CZ"/>
        </a:p>
      </dgm:t>
    </dgm:pt>
    <dgm:pt modelId="{593A3FE1-E4A6-433A-897C-DC5241941929}">
      <dgm:prSet/>
      <dgm:spPr/>
      <dgm:t>
        <a:bodyPr/>
        <a:lstStyle/>
        <a:p>
          <a:pPr rtl="0"/>
          <a:r>
            <a:rPr lang="cs-CZ"/>
            <a:t>V elektronické podobě</a:t>
          </a:r>
        </a:p>
      </dgm:t>
    </dgm:pt>
    <dgm:pt modelId="{5336F4BE-ED7D-433C-9B22-0DFD75407CC8}" type="parTrans" cxnId="{A533E9FA-32F9-46CD-A2BF-83E69DEE9A16}">
      <dgm:prSet/>
      <dgm:spPr/>
      <dgm:t>
        <a:bodyPr/>
        <a:lstStyle/>
        <a:p>
          <a:endParaRPr lang="cs-CZ"/>
        </a:p>
      </dgm:t>
    </dgm:pt>
    <dgm:pt modelId="{58EFEB92-0881-43E1-BE61-20F32E205AD8}" type="sibTrans" cxnId="{A533E9FA-32F9-46CD-A2BF-83E69DEE9A16}">
      <dgm:prSet/>
      <dgm:spPr/>
      <dgm:t>
        <a:bodyPr/>
        <a:lstStyle/>
        <a:p>
          <a:endParaRPr lang="cs-CZ"/>
        </a:p>
      </dgm:t>
    </dgm:pt>
    <dgm:pt modelId="{A3BB4177-0166-4CFE-92D9-C7036FA342B5}">
      <dgm:prSet custT="1"/>
      <dgm:spPr/>
      <dgm:t>
        <a:bodyPr/>
        <a:lstStyle/>
        <a:p>
          <a:pPr rtl="0"/>
          <a:r>
            <a:rPr lang="cs-CZ" sz="2800" dirty="0"/>
            <a:t>V kombinaci listinné a elektronické podoby (souběžná)</a:t>
          </a:r>
          <a:endParaRPr lang="cs-CZ" sz="2400" dirty="0"/>
        </a:p>
      </dgm:t>
    </dgm:pt>
    <dgm:pt modelId="{695F2B66-5F90-462D-BE0B-92F31C9460A1}" type="parTrans" cxnId="{6BB1CAFE-0B4F-4326-B92D-8F8D5125D40B}">
      <dgm:prSet/>
      <dgm:spPr/>
      <dgm:t>
        <a:bodyPr/>
        <a:lstStyle/>
        <a:p>
          <a:endParaRPr lang="cs-CZ"/>
        </a:p>
      </dgm:t>
    </dgm:pt>
    <dgm:pt modelId="{C89F23E8-C8A4-4748-9676-BCE546067CD2}" type="sibTrans" cxnId="{6BB1CAFE-0B4F-4326-B92D-8F8D5125D40B}">
      <dgm:prSet/>
      <dgm:spPr/>
      <dgm:t>
        <a:bodyPr/>
        <a:lstStyle/>
        <a:p>
          <a:endParaRPr lang="cs-CZ"/>
        </a:p>
      </dgm:t>
    </dgm:pt>
    <dgm:pt modelId="{0544460C-E946-4FA4-8D32-B478849233BC}" type="pres">
      <dgm:prSet presAssocID="{84F9C3D1-807B-465F-8135-3FECAF0A8573}" presName="linear" presStyleCnt="0">
        <dgm:presLayoutVars>
          <dgm:animLvl val="lvl"/>
          <dgm:resizeHandles val="exact"/>
        </dgm:presLayoutVars>
      </dgm:prSet>
      <dgm:spPr/>
    </dgm:pt>
    <dgm:pt modelId="{F8CEEBE1-C6CE-43D8-871F-349D4C18CF54}" type="pres">
      <dgm:prSet presAssocID="{F81A7425-7FB2-47D2-8D6B-0FD28A40273B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D257A45A-D85D-4751-9436-084831212B76}" type="pres">
      <dgm:prSet presAssocID="{AF66A4CA-2760-4358-87BB-CC8E2F29BC23}" presName="spacer" presStyleCnt="0"/>
      <dgm:spPr/>
    </dgm:pt>
    <dgm:pt modelId="{44B9904F-40FD-46C5-9316-927A2D18F492}" type="pres">
      <dgm:prSet presAssocID="{593A3FE1-E4A6-433A-897C-DC5241941929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36547732-17A7-4D11-9C8C-4756B9B3E9AC}" type="pres">
      <dgm:prSet presAssocID="{58EFEB92-0881-43E1-BE61-20F32E205AD8}" presName="spacer" presStyleCnt="0"/>
      <dgm:spPr/>
    </dgm:pt>
    <dgm:pt modelId="{88DA220C-5738-4CE4-9A4B-DF78D49FB0B9}" type="pres">
      <dgm:prSet presAssocID="{A3BB4177-0166-4CFE-92D9-C7036FA342B5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9597AD25-87AF-44EC-9B76-672197C4A9F0}" type="presOf" srcId="{A3BB4177-0166-4CFE-92D9-C7036FA342B5}" destId="{88DA220C-5738-4CE4-9A4B-DF78D49FB0B9}" srcOrd="0" destOrd="0" presId="urn:microsoft.com/office/officeart/2005/8/layout/vList2"/>
    <dgm:cxn modelId="{A71E5EAF-E9CC-4951-9EA6-B95AB4EFB82A}" type="presOf" srcId="{F81A7425-7FB2-47D2-8D6B-0FD28A40273B}" destId="{F8CEEBE1-C6CE-43D8-871F-349D4C18CF54}" srcOrd="0" destOrd="0" presId="urn:microsoft.com/office/officeart/2005/8/layout/vList2"/>
    <dgm:cxn modelId="{5DFC2BB3-1986-4FA9-BAA4-31B07BF3E9CB}" srcId="{84F9C3D1-807B-465F-8135-3FECAF0A8573}" destId="{F81A7425-7FB2-47D2-8D6B-0FD28A40273B}" srcOrd="0" destOrd="0" parTransId="{F5E5E728-1A12-4582-BC9A-3B7C3820A40B}" sibTransId="{AF66A4CA-2760-4358-87BB-CC8E2F29BC23}"/>
    <dgm:cxn modelId="{EF79E4F4-E83C-4400-ADA5-9DAABC0F78E5}" type="presOf" srcId="{593A3FE1-E4A6-433A-897C-DC5241941929}" destId="{44B9904F-40FD-46C5-9316-927A2D18F492}" srcOrd="0" destOrd="0" presId="urn:microsoft.com/office/officeart/2005/8/layout/vList2"/>
    <dgm:cxn modelId="{A533E9FA-32F9-46CD-A2BF-83E69DEE9A16}" srcId="{84F9C3D1-807B-465F-8135-3FECAF0A8573}" destId="{593A3FE1-E4A6-433A-897C-DC5241941929}" srcOrd="1" destOrd="0" parTransId="{5336F4BE-ED7D-433C-9B22-0DFD75407CC8}" sibTransId="{58EFEB92-0881-43E1-BE61-20F32E205AD8}"/>
    <dgm:cxn modelId="{F43596FC-5BDA-4B38-80F0-974F6BC9C419}" type="presOf" srcId="{84F9C3D1-807B-465F-8135-3FECAF0A8573}" destId="{0544460C-E946-4FA4-8D32-B478849233BC}" srcOrd="0" destOrd="0" presId="urn:microsoft.com/office/officeart/2005/8/layout/vList2"/>
    <dgm:cxn modelId="{6BB1CAFE-0B4F-4326-B92D-8F8D5125D40B}" srcId="{84F9C3D1-807B-465F-8135-3FECAF0A8573}" destId="{A3BB4177-0166-4CFE-92D9-C7036FA342B5}" srcOrd="2" destOrd="0" parTransId="{695F2B66-5F90-462D-BE0B-92F31C9460A1}" sibTransId="{C89F23E8-C8A4-4748-9676-BCE546067CD2}"/>
    <dgm:cxn modelId="{5B4CC45E-87A5-43AE-AFE0-064AFE08C686}" type="presParOf" srcId="{0544460C-E946-4FA4-8D32-B478849233BC}" destId="{F8CEEBE1-C6CE-43D8-871F-349D4C18CF54}" srcOrd="0" destOrd="0" presId="urn:microsoft.com/office/officeart/2005/8/layout/vList2"/>
    <dgm:cxn modelId="{E39B9DE7-8B1D-4667-81FD-8A6C0B4BC37E}" type="presParOf" srcId="{0544460C-E946-4FA4-8D32-B478849233BC}" destId="{D257A45A-D85D-4751-9436-084831212B76}" srcOrd="1" destOrd="0" presId="urn:microsoft.com/office/officeart/2005/8/layout/vList2"/>
    <dgm:cxn modelId="{621072CD-4EBE-48C4-B46E-E8FE6BFE0893}" type="presParOf" srcId="{0544460C-E946-4FA4-8D32-B478849233BC}" destId="{44B9904F-40FD-46C5-9316-927A2D18F492}" srcOrd="2" destOrd="0" presId="urn:microsoft.com/office/officeart/2005/8/layout/vList2"/>
    <dgm:cxn modelId="{7261F18E-47EB-4FB4-9A85-D4A7CBEA03F7}" type="presParOf" srcId="{0544460C-E946-4FA4-8D32-B478849233BC}" destId="{36547732-17A7-4D11-9C8C-4756B9B3E9AC}" srcOrd="3" destOrd="0" presId="urn:microsoft.com/office/officeart/2005/8/layout/vList2"/>
    <dgm:cxn modelId="{031A79D2-010A-43C9-9EF1-FFD9DC2EA9D6}" type="presParOf" srcId="{0544460C-E946-4FA4-8D32-B478849233BC}" destId="{88DA220C-5738-4CE4-9A4B-DF78D49FB0B9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60E9E2B-BF7B-411E-9D7B-9EA3FF4851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36E5EE8E-AAF2-42B6-B6F1-B0BD0B1E327E}">
      <dgm:prSet/>
      <dgm:spPr/>
      <dgm:t>
        <a:bodyPr/>
        <a:lstStyle/>
        <a:p>
          <a:pPr rtl="0"/>
          <a:r>
            <a:rPr lang="cs-CZ" b="0"/>
            <a:t>osoby se způsobilostí k výkonu zdravotnického povolání</a:t>
          </a:r>
          <a:endParaRPr lang="cs-CZ"/>
        </a:p>
      </dgm:t>
    </dgm:pt>
    <dgm:pt modelId="{E7FBE8C4-398B-4566-8220-9A143E905D90}" type="parTrans" cxnId="{85353121-7FFB-451E-8CA5-D24AE71D6FFF}">
      <dgm:prSet/>
      <dgm:spPr/>
      <dgm:t>
        <a:bodyPr/>
        <a:lstStyle/>
        <a:p>
          <a:endParaRPr lang="cs-CZ"/>
        </a:p>
      </dgm:t>
    </dgm:pt>
    <dgm:pt modelId="{665B9D34-D37F-4B01-9BBB-310173273F10}" type="sibTrans" cxnId="{85353121-7FFB-451E-8CA5-D24AE71D6FFF}">
      <dgm:prSet/>
      <dgm:spPr/>
      <dgm:t>
        <a:bodyPr/>
        <a:lstStyle/>
        <a:p>
          <a:endParaRPr lang="cs-CZ"/>
        </a:p>
      </dgm:t>
    </dgm:pt>
    <dgm:pt modelId="{D6AB2870-7219-476B-BF9A-B2BE6B242E68}">
      <dgm:prSet/>
      <dgm:spPr/>
      <dgm:t>
        <a:bodyPr/>
        <a:lstStyle/>
        <a:p>
          <a:pPr rtl="0"/>
          <a:r>
            <a:rPr lang="cs-CZ" b="0"/>
            <a:t>v přímé souvislosti s poskytováním zdravotních služeb</a:t>
          </a:r>
          <a:endParaRPr lang="cs-CZ"/>
        </a:p>
      </dgm:t>
    </dgm:pt>
    <dgm:pt modelId="{E16DD4C6-505D-4E14-9B02-9D5EAABB68FD}" type="parTrans" cxnId="{05CE963A-16DB-4F8E-AF50-B822D9F8CBDD}">
      <dgm:prSet/>
      <dgm:spPr/>
      <dgm:t>
        <a:bodyPr/>
        <a:lstStyle/>
        <a:p>
          <a:endParaRPr lang="cs-CZ"/>
        </a:p>
      </dgm:t>
    </dgm:pt>
    <dgm:pt modelId="{002DA008-E368-421F-B2B1-8FCC85FBB654}" type="sibTrans" cxnId="{05CE963A-16DB-4F8E-AF50-B822D9F8CBDD}">
      <dgm:prSet/>
      <dgm:spPr/>
      <dgm:t>
        <a:bodyPr/>
        <a:lstStyle/>
        <a:p>
          <a:endParaRPr lang="cs-CZ"/>
        </a:p>
      </dgm:t>
    </dgm:pt>
    <dgm:pt modelId="{9CF3FD50-A00A-4E6F-9A9F-4A86DE7EA4F8}">
      <dgm:prSet/>
      <dgm:spPr/>
      <dgm:t>
        <a:bodyPr/>
        <a:lstStyle/>
        <a:p>
          <a:pPr rtl="0"/>
          <a:r>
            <a:rPr lang="cs-CZ" b="0"/>
            <a:t>v rozsahu nezbytně nutném pro výkon povolání</a:t>
          </a:r>
          <a:endParaRPr lang="cs-CZ"/>
        </a:p>
      </dgm:t>
    </dgm:pt>
    <dgm:pt modelId="{E067AC01-95BD-4045-B861-957BCF5A03C1}" type="parTrans" cxnId="{9E563D9A-92D7-40DA-973F-BE80E90FFD9E}">
      <dgm:prSet/>
      <dgm:spPr/>
      <dgm:t>
        <a:bodyPr/>
        <a:lstStyle/>
        <a:p>
          <a:endParaRPr lang="cs-CZ"/>
        </a:p>
      </dgm:t>
    </dgm:pt>
    <dgm:pt modelId="{B8A786A8-671C-41C0-A7B7-DDB913910374}" type="sibTrans" cxnId="{9E563D9A-92D7-40DA-973F-BE80E90FFD9E}">
      <dgm:prSet/>
      <dgm:spPr/>
      <dgm:t>
        <a:bodyPr/>
        <a:lstStyle/>
        <a:p>
          <a:endParaRPr lang="cs-CZ"/>
        </a:p>
      </dgm:t>
    </dgm:pt>
    <dgm:pt modelId="{500567E4-6BC1-4CC2-AA7F-6884CEAC3351}">
      <dgm:prSet/>
      <dgm:spPr/>
      <dgm:t>
        <a:bodyPr/>
        <a:lstStyle/>
        <a:p>
          <a:pPr rtl="0"/>
          <a:r>
            <a:rPr lang="cs-CZ" b="0"/>
            <a:t>z důvodu splnění úkolů podle Zozs nebo jiných právních předpisů </a:t>
          </a:r>
          <a:endParaRPr lang="cs-CZ"/>
        </a:p>
      </dgm:t>
    </dgm:pt>
    <dgm:pt modelId="{23B6A666-0042-4FBA-A3AE-3339FC7C3022}" type="parTrans" cxnId="{0703D5D6-F1F6-4C90-B3EE-5E44FD7DBAC0}">
      <dgm:prSet/>
      <dgm:spPr/>
      <dgm:t>
        <a:bodyPr/>
        <a:lstStyle/>
        <a:p>
          <a:endParaRPr lang="cs-CZ"/>
        </a:p>
      </dgm:t>
    </dgm:pt>
    <dgm:pt modelId="{CACCEF76-ACE1-4703-88C5-D93376B75C74}" type="sibTrans" cxnId="{0703D5D6-F1F6-4C90-B3EE-5E44FD7DBAC0}">
      <dgm:prSet/>
      <dgm:spPr/>
      <dgm:t>
        <a:bodyPr/>
        <a:lstStyle/>
        <a:p>
          <a:endParaRPr lang="cs-CZ"/>
        </a:p>
      </dgm:t>
    </dgm:pt>
    <dgm:pt modelId="{9557F1AA-E6F8-457A-A4BB-22014E6E7E34}">
      <dgm:prSet/>
      <dgm:spPr/>
      <dgm:t>
        <a:bodyPr/>
        <a:lstStyle/>
        <a:p>
          <a:pPr rtl="0"/>
          <a:r>
            <a:rPr lang="cs-CZ" b="0"/>
            <a:t>při hodnocení správného postupu při poskytování zdravotních služeb</a:t>
          </a:r>
          <a:endParaRPr lang="cs-CZ"/>
        </a:p>
      </dgm:t>
    </dgm:pt>
    <dgm:pt modelId="{C8B6B67E-483E-4D0E-B85F-E7C69D840607}" type="parTrans" cxnId="{A89385C8-BD7E-4999-82FA-811DF8425DF2}">
      <dgm:prSet/>
      <dgm:spPr/>
      <dgm:t>
        <a:bodyPr/>
        <a:lstStyle/>
        <a:p>
          <a:endParaRPr lang="cs-CZ"/>
        </a:p>
      </dgm:t>
    </dgm:pt>
    <dgm:pt modelId="{24EEA3D7-17E8-44A6-8C96-AC74BA4058D4}" type="sibTrans" cxnId="{A89385C8-BD7E-4999-82FA-811DF8425DF2}">
      <dgm:prSet/>
      <dgm:spPr/>
      <dgm:t>
        <a:bodyPr/>
        <a:lstStyle/>
        <a:p>
          <a:endParaRPr lang="cs-CZ"/>
        </a:p>
      </dgm:t>
    </dgm:pt>
    <dgm:pt modelId="{0520BBDF-9FEC-421F-A3D7-4B7CDC9F0FC0}" type="pres">
      <dgm:prSet presAssocID="{A60E9E2B-BF7B-411E-9D7B-9EA3FF4851B3}" presName="linear" presStyleCnt="0">
        <dgm:presLayoutVars>
          <dgm:animLvl val="lvl"/>
          <dgm:resizeHandles val="exact"/>
        </dgm:presLayoutVars>
      </dgm:prSet>
      <dgm:spPr/>
    </dgm:pt>
    <dgm:pt modelId="{A6DEF43D-C9C6-4677-A7DE-4DEFF6CDE93C}" type="pres">
      <dgm:prSet presAssocID="{36E5EE8E-AAF2-42B6-B6F1-B0BD0B1E327E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195A7AA2-3AAF-4998-80C3-DBBB5042ACFA}" type="pres">
      <dgm:prSet presAssocID="{665B9D34-D37F-4B01-9BBB-310173273F10}" presName="spacer" presStyleCnt="0"/>
      <dgm:spPr/>
    </dgm:pt>
    <dgm:pt modelId="{038478A2-D1E0-4569-96ED-CB2F15D98ED3}" type="pres">
      <dgm:prSet presAssocID="{D6AB2870-7219-476B-BF9A-B2BE6B242E68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B4527F13-CAD1-48A9-A2E1-697C9687B1B3}" type="pres">
      <dgm:prSet presAssocID="{002DA008-E368-421F-B2B1-8FCC85FBB654}" presName="spacer" presStyleCnt="0"/>
      <dgm:spPr/>
    </dgm:pt>
    <dgm:pt modelId="{5705810A-4741-4E66-9000-C3ADE2248FDF}" type="pres">
      <dgm:prSet presAssocID="{9CF3FD50-A00A-4E6F-9A9F-4A86DE7EA4F8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0A8B05D3-B334-4FFB-99AD-9B31CEFA9796}" type="pres">
      <dgm:prSet presAssocID="{B8A786A8-671C-41C0-A7B7-DDB913910374}" presName="spacer" presStyleCnt="0"/>
      <dgm:spPr/>
    </dgm:pt>
    <dgm:pt modelId="{8D366791-8DFC-4D36-99F1-7EAD0CA5F2AC}" type="pres">
      <dgm:prSet presAssocID="{500567E4-6BC1-4CC2-AA7F-6884CEAC3351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8DB42295-3166-4CD6-9808-41F4EB4346E1}" type="pres">
      <dgm:prSet presAssocID="{CACCEF76-ACE1-4703-88C5-D93376B75C74}" presName="spacer" presStyleCnt="0"/>
      <dgm:spPr/>
    </dgm:pt>
    <dgm:pt modelId="{758EA7EF-A2C6-492B-9167-64E345A9E01C}" type="pres">
      <dgm:prSet presAssocID="{9557F1AA-E6F8-457A-A4BB-22014E6E7E34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85353121-7FFB-451E-8CA5-D24AE71D6FFF}" srcId="{A60E9E2B-BF7B-411E-9D7B-9EA3FF4851B3}" destId="{36E5EE8E-AAF2-42B6-B6F1-B0BD0B1E327E}" srcOrd="0" destOrd="0" parTransId="{E7FBE8C4-398B-4566-8220-9A143E905D90}" sibTransId="{665B9D34-D37F-4B01-9BBB-310173273F10}"/>
    <dgm:cxn modelId="{ED24663A-53DC-48E4-B0F1-3C48224A830E}" type="presOf" srcId="{9557F1AA-E6F8-457A-A4BB-22014E6E7E34}" destId="{758EA7EF-A2C6-492B-9167-64E345A9E01C}" srcOrd="0" destOrd="0" presId="urn:microsoft.com/office/officeart/2005/8/layout/vList2"/>
    <dgm:cxn modelId="{05CE963A-16DB-4F8E-AF50-B822D9F8CBDD}" srcId="{A60E9E2B-BF7B-411E-9D7B-9EA3FF4851B3}" destId="{D6AB2870-7219-476B-BF9A-B2BE6B242E68}" srcOrd="1" destOrd="0" parTransId="{E16DD4C6-505D-4E14-9B02-9D5EAABB68FD}" sibTransId="{002DA008-E368-421F-B2B1-8FCC85FBB654}"/>
    <dgm:cxn modelId="{9CEC1B66-38CB-4417-9E14-5483B3238BFD}" type="presOf" srcId="{9CF3FD50-A00A-4E6F-9A9F-4A86DE7EA4F8}" destId="{5705810A-4741-4E66-9000-C3ADE2248FDF}" srcOrd="0" destOrd="0" presId="urn:microsoft.com/office/officeart/2005/8/layout/vList2"/>
    <dgm:cxn modelId="{EE7D8247-7880-416A-8D25-40169E30BAB3}" type="presOf" srcId="{36E5EE8E-AAF2-42B6-B6F1-B0BD0B1E327E}" destId="{A6DEF43D-C9C6-4677-A7DE-4DEFF6CDE93C}" srcOrd="0" destOrd="0" presId="urn:microsoft.com/office/officeart/2005/8/layout/vList2"/>
    <dgm:cxn modelId="{EDD1BC50-0E46-4F08-814B-BDBA72AEDAC7}" type="presOf" srcId="{D6AB2870-7219-476B-BF9A-B2BE6B242E68}" destId="{038478A2-D1E0-4569-96ED-CB2F15D98ED3}" srcOrd="0" destOrd="0" presId="urn:microsoft.com/office/officeart/2005/8/layout/vList2"/>
    <dgm:cxn modelId="{017B5659-5DEB-4685-B906-CC98D2752C40}" type="presOf" srcId="{500567E4-6BC1-4CC2-AA7F-6884CEAC3351}" destId="{8D366791-8DFC-4D36-99F1-7EAD0CA5F2AC}" srcOrd="0" destOrd="0" presId="urn:microsoft.com/office/officeart/2005/8/layout/vList2"/>
    <dgm:cxn modelId="{9E563D9A-92D7-40DA-973F-BE80E90FFD9E}" srcId="{A60E9E2B-BF7B-411E-9D7B-9EA3FF4851B3}" destId="{9CF3FD50-A00A-4E6F-9A9F-4A86DE7EA4F8}" srcOrd="2" destOrd="0" parTransId="{E067AC01-95BD-4045-B861-957BCF5A03C1}" sibTransId="{B8A786A8-671C-41C0-A7B7-DDB913910374}"/>
    <dgm:cxn modelId="{A89385C8-BD7E-4999-82FA-811DF8425DF2}" srcId="{A60E9E2B-BF7B-411E-9D7B-9EA3FF4851B3}" destId="{9557F1AA-E6F8-457A-A4BB-22014E6E7E34}" srcOrd="4" destOrd="0" parTransId="{C8B6B67E-483E-4D0E-B85F-E7C69D840607}" sibTransId="{24EEA3D7-17E8-44A6-8C96-AC74BA4058D4}"/>
    <dgm:cxn modelId="{0703D5D6-F1F6-4C90-B3EE-5E44FD7DBAC0}" srcId="{A60E9E2B-BF7B-411E-9D7B-9EA3FF4851B3}" destId="{500567E4-6BC1-4CC2-AA7F-6884CEAC3351}" srcOrd="3" destOrd="0" parTransId="{23B6A666-0042-4FBA-A3AE-3339FC7C3022}" sibTransId="{CACCEF76-ACE1-4703-88C5-D93376B75C74}"/>
    <dgm:cxn modelId="{0DF78EDD-05AD-4196-9FB6-D20B10326918}" type="presOf" srcId="{A60E9E2B-BF7B-411E-9D7B-9EA3FF4851B3}" destId="{0520BBDF-9FEC-421F-A3D7-4B7CDC9F0FC0}" srcOrd="0" destOrd="0" presId="urn:microsoft.com/office/officeart/2005/8/layout/vList2"/>
    <dgm:cxn modelId="{B38F5B9E-FFAE-4652-B25B-78B4D864A38E}" type="presParOf" srcId="{0520BBDF-9FEC-421F-A3D7-4B7CDC9F0FC0}" destId="{A6DEF43D-C9C6-4677-A7DE-4DEFF6CDE93C}" srcOrd="0" destOrd="0" presId="urn:microsoft.com/office/officeart/2005/8/layout/vList2"/>
    <dgm:cxn modelId="{27327D8D-D4C8-4A63-BD96-B58FF83B1281}" type="presParOf" srcId="{0520BBDF-9FEC-421F-A3D7-4B7CDC9F0FC0}" destId="{195A7AA2-3AAF-4998-80C3-DBBB5042ACFA}" srcOrd="1" destOrd="0" presId="urn:microsoft.com/office/officeart/2005/8/layout/vList2"/>
    <dgm:cxn modelId="{DE283F60-D16A-49FF-84D7-684FF97C80DA}" type="presParOf" srcId="{0520BBDF-9FEC-421F-A3D7-4B7CDC9F0FC0}" destId="{038478A2-D1E0-4569-96ED-CB2F15D98ED3}" srcOrd="2" destOrd="0" presId="urn:microsoft.com/office/officeart/2005/8/layout/vList2"/>
    <dgm:cxn modelId="{D9FAFF37-5110-4ADB-8D04-2785CFF0658F}" type="presParOf" srcId="{0520BBDF-9FEC-421F-A3D7-4B7CDC9F0FC0}" destId="{B4527F13-CAD1-48A9-A2E1-697C9687B1B3}" srcOrd="3" destOrd="0" presId="urn:microsoft.com/office/officeart/2005/8/layout/vList2"/>
    <dgm:cxn modelId="{F9F4C35E-F8F9-4175-B97C-74E940774F8E}" type="presParOf" srcId="{0520BBDF-9FEC-421F-A3D7-4B7CDC9F0FC0}" destId="{5705810A-4741-4E66-9000-C3ADE2248FDF}" srcOrd="4" destOrd="0" presId="urn:microsoft.com/office/officeart/2005/8/layout/vList2"/>
    <dgm:cxn modelId="{61F818C0-B84C-4A2F-976E-C8AADB79074C}" type="presParOf" srcId="{0520BBDF-9FEC-421F-A3D7-4B7CDC9F0FC0}" destId="{0A8B05D3-B334-4FFB-99AD-9B31CEFA9796}" srcOrd="5" destOrd="0" presId="urn:microsoft.com/office/officeart/2005/8/layout/vList2"/>
    <dgm:cxn modelId="{6AF59AD0-5D9D-41D3-8F43-B8E92CA3AC6B}" type="presParOf" srcId="{0520BBDF-9FEC-421F-A3D7-4B7CDC9F0FC0}" destId="{8D366791-8DFC-4D36-99F1-7EAD0CA5F2AC}" srcOrd="6" destOrd="0" presId="urn:microsoft.com/office/officeart/2005/8/layout/vList2"/>
    <dgm:cxn modelId="{54DBB654-E8EB-4902-8A05-F3BCB5780D2A}" type="presParOf" srcId="{0520BBDF-9FEC-421F-A3D7-4B7CDC9F0FC0}" destId="{8DB42295-3166-4CD6-9808-41F4EB4346E1}" srcOrd="7" destOrd="0" presId="urn:microsoft.com/office/officeart/2005/8/layout/vList2"/>
    <dgm:cxn modelId="{8CDC0E12-9391-4328-A4B9-8E2F60FF82ED}" type="presParOf" srcId="{0520BBDF-9FEC-421F-A3D7-4B7CDC9F0FC0}" destId="{758EA7EF-A2C6-492B-9167-64E345A9E01C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A15E654-1BFD-4946-8630-9E318AEEDD6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A12915DB-866B-4735-BE13-67F2F4075369}">
      <dgm:prSet/>
      <dgm:spPr/>
      <dgm:t>
        <a:bodyPr/>
        <a:lstStyle/>
        <a:p>
          <a:pPr rtl="0"/>
          <a:r>
            <a:rPr lang="cs-CZ" b="0"/>
            <a:t>V přítomnosti zaměstnance pověřeného poskytovatelem</a:t>
          </a:r>
          <a:endParaRPr lang="cs-CZ"/>
        </a:p>
      </dgm:t>
    </dgm:pt>
    <dgm:pt modelId="{969998F6-3910-4E27-B47D-071543F0625C}" type="parTrans" cxnId="{B7B76694-B9DB-4F8D-8198-D185817BFF1A}">
      <dgm:prSet/>
      <dgm:spPr/>
      <dgm:t>
        <a:bodyPr/>
        <a:lstStyle/>
        <a:p>
          <a:endParaRPr lang="cs-CZ"/>
        </a:p>
      </dgm:t>
    </dgm:pt>
    <dgm:pt modelId="{95168298-CA70-4F10-87C4-FF42DF7E76DC}" type="sibTrans" cxnId="{B7B76694-B9DB-4F8D-8198-D185817BFF1A}">
      <dgm:prSet/>
      <dgm:spPr/>
      <dgm:t>
        <a:bodyPr/>
        <a:lstStyle/>
        <a:p>
          <a:endParaRPr lang="cs-CZ"/>
        </a:p>
      </dgm:t>
    </dgm:pt>
    <dgm:pt modelId="{4D3E42D4-4C43-4D2B-9585-96E63A899D87}">
      <dgm:prSet/>
      <dgm:spPr/>
      <dgm:t>
        <a:bodyPr/>
        <a:lstStyle/>
        <a:p>
          <a:pPr rtl="0"/>
          <a:r>
            <a:rPr lang="cs-CZ" b="0"/>
            <a:t>Právo činit si výpisy nebo kopie</a:t>
          </a:r>
          <a:endParaRPr lang="cs-CZ"/>
        </a:p>
      </dgm:t>
    </dgm:pt>
    <dgm:pt modelId="{146140DF-EC90-41E3-8EE1-005AEE1789DD}" type="parTrans" cxnId="{36370558-8DAB-4E0E-9CBC-222D577776AB}">
      <dgm:prSet/>
      <dgm:spPr/>
      <dgm:t>
        <a:bodyPr/>
        <a:lstStyle/>
        <a:p>
          <a:endParaRPr lang="cs-CZ"/>
        </a:p>
      </dgm:t>
    </dgm:pt>
    <dgm:pt modelId="{D5D28FE2-830B-4A8D-9B8D-CDE18AF8D47F}" type="sibTrans" cxnId="{36370558-8DAB-4E0E-9CBC-222D577776AB}">
      <dgm:prSet/>
      <dgm:spPr/>
      <dgm:t>
        <a:bodyPr/>
        <a:lstStyle/>
        <a:p>
          <a:endParaRPr lang="cs-CZ"/>
        </a:p>
      </dgm:t>
    </dgm:pt>
    <dgm:pt modelId="{65BFB049-C3DF-4362-B6BB-D4DEE9B7B786}" type="pres">
      <dgm:prSet presAssocID="{BA15E654-1BFD-4946-8630-9E318AEEDD66}" presName="linear" presStyleCnt="0">
        <dgm:presLayoutVars>
          <dgm:animLvl val="lvl"/>
          <dgm:resizeHandles val="exact"/>
        </dgm:presLayoutVars>
      </dgm:prSet>
      <dgm:spPr/>
    </dgm:pt>
    <dgm:pt modelId="{1D39D7BD-F124-494B-9457-A5B1F35F62AC}" type="pres">
      <dgm:prSet presAssocID="{A12915DB-866B-4735-BE13-67F2F4075369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06681208-D7EC-42F5-8E91-CA78C2DCBF78}" type="pres">
      <dgm:prSet presAssocID="{95168298-CA70-4F10-87C4-FF42DF7E76DC}" presName="spacer" presStyleCnt="0"/>
      <dgm:spPr/>
    </dgm:pt>
    <dgm:pt modelId="{228AC11A-534F-444D-8898-B2263FD986D4}" type="pres">
      <dgm:prSet presAssocID="{4D3E42D4-4C43-4D2B-9585-96E63A899D87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5A983513-29A8-4B6D-A35F-90A6727388AD}" type="presOf" srcId="{A12915DB-866B-4735-BE13-67F2F4075369}" destId="{1D39D7BD-F124-494B-9457-A5B1F35F62AC}" srcOrd="0" destOrd="0" presId="urn:microsoft.com/office/officeart/2005/8/layout/vList2"/>
    <dgm:cxn modelId="{B53DE462-9E1E-4C67-AEBF-759854B1A44E}" type="presOf" srcId="{BA15E654-1BFD-4946-8630-9E318AEEDD66}" destId="{65BFB049-C3DF-4362-B6BB-D4DEE9B7B786}" srcOrd="0" destOrd="0" presId="urn:microsoft.com/office/officeart/2005/8/layout/vList2"/>
    <dgm:cxn modelId="{CFDCFF43-477D-4F85-A25A-25DEBA0749C2}" type="presOf" srcId="{4D3E42D4-4C43-4D2B-9585-96E63A899D87}" destId="{228AC11A-534F-444D-8898-B2263FD986D4}" srcOrd="0" destOrd="0" presId="urn:microsoft.com/office/officeart/2005/8/layout/vList2"/>
    <dgm:cxn modelId="{36370558-8DAB-4E0E-9CBC-222D577776AB}" srcId="{BA15E654-1BFD-4946-8630-9E318AEEDD66}" destId="{4D3E42D4-4C43-4D2B-9585-96E63A899D87}" srcOrd="1" destOrd="0" parTransId="{146140DF-EC90-41E3-8EE1-005AEE1789DD}" sibTransId="{D5D28FE2-830B-4A8D-9B8D-CDE18AF8D47F}"/>
    <dgm:cxn modelId="{B7B76694-B9DB-4F8D-8198-D185817BFF1A}" srcId="{BA15E654-1BFD-4946-8630-9E318AEEDD66}" destId="{A12915DB-866B-4735-BE13-67F2F4075369}" srcOrd="0" destOrd="0" parTransId="{969998F6-3910-4E27-B47D-071543F0625C}" sibTransId="{95168298-CA70-4F10-87C4-FF42DF7E76DC}"/>
    <dgm:cxn modelId="{A74C83E5-F005-467D-B0F4-927291C56612}" type="presParOf" srcId="{65BFB049-C3DF-4362-B6BB-D4DEE9B7B786}" destId="{1D39D7BD-F124-494B-9457-A5B1F35F62AC}" srcOrd="0" destOrd="0" presId="urn:microsoft.com/office/officeart/2005/8/layout/vList2"/>
    <dgm:cxn modelId="{3CBDA5EE-8726-4B4D-97F0-211D3AA06B79}" type="presParOf" srcId="{65BFB049-C3DF-4362-B6BB-D4DEE9B7B786}" destId="{06681208-D7EC-42F5-8E91-CA78C2DCBF78}" srcOrd="1" destOrd="0" presId="urn:microsoft.com/office/officeart/2005/8/layout/vList2"/>
    <dgm:cxn modelId="{B09C1D75-A7DB-4850-8F5A-12F495A79404}" type="presParOf" srcId="{65BFB049-C3DF-4362-B6BB-D4DEE9B7B786}" destId="{228AC11A-534F-444D-8898-B2263FD986D4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304A9AC-34D7-43F8-8856-7994357FDC8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0CECE73-EAA7-4C32-87DF-A18DEB1DF1A4}">
      <dgm:prSet custT="1"/>
      <dgm:spPr/>
      <dgm:t>
        <a:bodyPr/>
        <a:lstStyle/>
        <a:p>
          <a:pPr rtl="0"/>
          <a:r>
            <a:rPr lang="cs-CZ" sz="2800" dirty="0"/>
            <a:t>zákonný zástupce nebo opatrovník pacienta</a:t>
          </a:r>
        </a:p>
      </dgm:t>
    </dgm:pt>
    <dgm:pt modelId="{F12D63F3-370D-4CCE-AB7F-C394D7CC65A2}" type="parTrans" cxnId="{6EAC9DCD-E067-40E3-B4D0-F8ECA1B4B43D}">
      <dgm:prSet/>
      <dgm:spPr/>
      <dgm:t>
        <a:bodyPr/>
        <a:lstStyle/>
        <a:p>
          <a:endParaRPr lang="cs-CZ"/>
        </a:p>
      </dgm:t>
    </dgm:pt>
    <dgm:pt modelId="{F2588212-4E37-458D-A4E6-64C884F16D8E}" type="sibTrans" cxnId="{6EAC9DCD-E067-40E3-B4D0-F8ECA1B4B43D}">
      <dgm:prSet/>
      <dgm:spPr/>
      <dgm:t>
        <a:bodyPr/>
        <a:lstStyle/>
        <a:p>
          <a:endParaRPr lang="cs-CZ"/>
        </a:p>
      </dgm:t>
    </dgm:pt>
    <dgm:pt modelId="{47D1A072-66F6-4CE0-B2B7-C3E1F816979C}">
      <dgm:prSet custT="1"/>
      <dgm:spPr/>
      <dgm:t>
        <a:bodyPr/>
        <a:lstStyle/>
        <a:p>
          <a:pPr rtl="0"/>
          <a:r>
            <a:rPr lang="cs-CZ" sz="2800" dirty="0"/>
            <a:t>osoby určené pacientem, zákonným zástupcem nebo opatrovník pacienta</a:t>
          </a:r>
        </a:p>
      </dgm:t>
    </dgm:pt>
    <dgm:pt modelId="{F7780E46-1FB8-4018-80EF-AD137ADBACF3}" type="parTrans" cxnId="{7619A3C0-8EF8-46AE-BD44-F51A5716925F}">
      <dgm:prSet/>
      <dgm:spPr/>
      <dgm:t>
        <a:bodyPr/>
        <a:lstStyle/>
        <a:p>
          <a:endParaRPr lang="cs-CZ"/>
        </a:p>
      </dgm:t>
    </dgm:pt>
    <dgm:pt modelId="{A99C0C6D-2575-4BE9-97CE-64806F97CC5C}" type="sibTrans" cxnId="{7619A3C0-8EF8-46AE-BD44-F51A5716925F}">
      <dgm:prSet/>
      <dgm:spPr/>
      <dgm:t>
        <a:bodyPr/>
        <a:lstStyle/>
        <a:p>
          <a:endParaRPr lang="cs-CZ"/>
        </a:p>
      </dgm:t>
    </dgm:pt>
    <dgm:pt modelId="{4CA4FF4C-6840-4333-ADB9-318305BFFB4D}">
      <dgm:prSet custT="1"/>
      <dgm:spPr/>
      <dgm:t>
        <a:bodyPr/>
        <a:lstStyle/>
        <a:p>
          <a:pPr rtl="0"/>
          <a:r>
            <a:rPr lang="cs-CZ" sz="2800" dirty="0"/>
            <a:t>osoby blízké zemřelému pacientovi</a:t>
          </a:r>
          <a:r>
            <a:rPr lang="cs-CZ" sz="2400" dirty="0"/>
            <a:t>:</a:t>
          </a:r>
        </a:p>
      </dgm:t>
    </dgm:pt>
    <dgm:pt modelId="{F3F8EAA9-540E-4EBA-979C-2CA59E922E49}" type="parTrans" cxnId="{81207C74-DCCB-402F-AAF5-D28FA0138F33}">
      <dgm:prSet/>
      <dgm:spPr/>
      <dgm:t>
        <a:bodyPr/>
        <a:lstStyle/>
        <a:p>
          <a:endParaRPr lang="cs-CZ"/>
        </a:p>
      </dgm:t>
    </dgm:pt>
    <dgm:pt modelId="{999495D9-A4BD-4A7E-BA8B-96D4BF0F042C}" type="sibTrans" cxnId="{81207C74-DCCB-402F-AAF5-D28FA0138F33}">
      <dgm:prSet/>
      <dgm:spPr/>
      <dgm:t>
        <a:bodyPr/>
        <a:lstStyle/>
        <a:p>
          <a:endParaRPr lang="cs-CZ"/>
        </a:p>
      </dgm:t>
    </dgm:pt>
    <dgm:pt modelId="{85BA32CD-8A43-4288-904F-E9DD01BA6912}">
      <dgm:prSet custT="1"/>
      <dgm:spPr/>
      <dgm:t>
        <a:bodyPr/>
        <a:lstStyle/>
        <a:p>
          <a:pPr rtl="0"/>
          <a:r>
            <a:rPr lang="cs-CZ" sz="1800" dirty="0"/>
            <a:t>informace o zdravotním stavu pacienta, který zemřel, a informace o výsledku pitvy, byla-li provedena, včetně práva nahlížet do zdravotnické dokumentace vedené o jeho osobě nebo do jiných zápisů vztahujících se k jeho zdravotnímu stavu a pořizovat z nich výpisy nebo jejich kopie. </a:t>
          </a:r>
        </a:p>
      </dgm:t>
    </dgm:pt>
    <dgm:pt modelId="{3133EBE2-476F-4AF8-891C-875EDA7CB910}" type="parTrans" cxnId="{66EAD5F2-D570-4C02-8780-BFBA1D3696F0}">
      <dgm:prSet/>
      <dgm:spPr/>
      <dgm:t>
        <a:bodyPr/>
        <a:lstStyle/>
        <a:p>
          <a:endParaRPr lang="cs-CZ"/>
        </a:p>
      </dgm:t>
    </dgm:pt>
    <dgm:pt modelId="{60BAABD5-7746-4D7E-AD69-561CF771A021}" type="sibTrans" cxnId="{66EAD5F2-D570-4C02-8780-BFBA1D3696F0}">
      <dgm:prSet/>
      <dgm:spPr/>
      <dgm:t>
        <a:bodyPr/>
        <a:lstStyle/>
        <a:p>
          <a:endParaRPr lang="cs-CZ"/>
        </a:p>
      </dgm:t>
    </dgm:pt>
    <dgm:pt modelId="{001FFA92-CD2D-48AA-A489-C898AF1A76ED}">
      <dgm:prSet custT="1"/>
      <dgm:spPr/>
      <dgm:t>
        <a:bodyPr/>
        <a:lstStyle/>
        <a:p>
          <a:pPr rtl="0"/>
          <a:r>
            <a:rPr lang="cs-CZ" sz="1800" dirty="0"/>
            <a:t>zemřelý mohl tento přístup předem zakázat</a:t>
          </a:r>
        </a:p>
      </dgm:t>
    </dgm:pt>
    <dgm:pt modelId="{056906DB-48D0-479F-AB91-5CC5937AD8EB}" type="parTrans" cxnId="{7CA049F7-3AAB-4CFB-AA9C-368C94C30B5D}">
      <dgm:prSet/>
      <dgm:spPr/>
      <dgm:t>
        <a:bodyPr/>
        <a:lstStyle/>
        <a:p>
          <a:endParaRPr lang="cs-CZ"/>
        </a:p>
      </dgm:t>
    </dgm:pt>
    <dgm:pt modelId="{6B1DD950-55A9-494E-848B-12EB43BE890B}" type="sibTrans" cxnId="{7CA049F7-3AAB-4CFB-AA9C-368C94C30B5D}">
      <dgm:prSet/>
      <dgm:spPr/>
      <dgm:t>
        <a:bodyPr/>
        <a:lstStyle/>
        <a:p>
          <a:endParaRPr lang="cs-CZ"/>
        </a:p>
      </dgm:t>
    </dgm:pt>
    <dgm:pt modelId="{3E0E2019-9690-4502-BD50-726E998DAF03}" type="pres">
      <dgm:prSet presAssocID="{5304A9AC-34D7-43F8-8856-7994357FDC82}" presName="linear" presStyleCnt="0">
        <dgm:presLayoutVars>
          <dgm:animLvl val="lvl"/>
          <dgm:resizeHandles val="exact"/>
        </dgm:presLayoutVars>
      </dgm:prSet>
      <dgm:spPr/>
    </dgm:pt>
    <dgm:pt modelId="{AEB5D640-0A50-4CA5-8C2E-D7BBD2DB97DF}" type="pres">
      <dgm:prSet presAssocID="{F0CECE73-EAA7-4C32-87DF-A18DEB1DF1A4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249C26A0-0539-46BD-9F5C-0D0CF80C8916}" type="pres">
      <dgm:prSet presAssocID="{F2588212-4E37-458D-A4E6-64C884F16D8E}" presName="spacer" presStyleCnt="0"/>
      <dgm:spPr/>
    </dgm:pt>
    <dgm:pt modelId="{CFE4C64A-3468-47F3-BE5F-095D0168C0DA}" type="pres">
      <dgm:prSet presAssocID="{47D1A072-66F6-4CE0-B2B7-C3E1F816979C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24C97968-3987-4ABC-A580-3698CCAEAD9E}" type="pres">
      <dgm:prSet presAssocID="{A99C0C6D-2575-4BE9-97CE-64806F97CC5C}" presName="spacer" presStyleCnt="0"/>
      <dgm:spPr/>
    </dgm:pt>
    <dgm:pt modelId="{460C82D2-816D-4E01-BA0A-F0C27F6F048D}" type="pres">
      <dgm:prSet presAssocID="{4CA4FF4C-6840-4333-ADB9-318305BFFB4D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1B4B02F8-55DC-43BB-9DE6-AD6516D80BC8}" type="pres">
      <dgm:prSet presAssocID="{4CA4FF4C-6840-4333-ADB9-318305BFFB4D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4BE7D008-95E3-453A-9A80-DEEC468E99F2}" type="presOf" srcId="{47D1A072-66F6-4CE0-B2B7-C3E1F816979C}" destId="{CFE4C64A-3468-47F3-BE5F-095D0168C0DA}" srcOrd="0" destOrd="0" presId="urn:microsoft.com/office/officeart/2005/8/layout/vList2"/>
    <dgm:cxn modelId="{41B17013-4641-4E2E-A428-FA6A37E6A720}" type="presOf" srcId="{5304A9AC-34D7-43F8-8856-7994357FDC82}" destId="{3E0E2019-9690-4502-BD50-726E998DAF03}" srcOrd="0" destOrd="0" presId="urn:microsoft.com/office/officeart/2005/8/layout/vList2"/>
    <dgm:cxn modelId="{3986AA24-11BC-4AB8-A6DB-EE4D68BD3E12}" type="presOf" srcId="{4CA4FF4C-6840-4333-ADB9-318305BFFB4D}" destId="{460C82D2-816D-4E01-BA0A-F0C27F6F048D}" srcOrd="0" destOrd="0" presId="urn:microsoft.com/office/officeart/2005/8/layout/vList2"/>
    <dgm:cxn modelId="{81207C74-DCCB-402F-AAF5-D28FA0138F33}" srcId="{5304A9AC-34D7-43F8-8856-7994357FDC82}" destId="{4CA4FF4C-6840-4333-ADB9-318305BFFB4D}" srcOrd="2" destOrd="0" parTransId="{F3F8EAA9-540E-4EBA-979C-2CA59E922E49}" sibTransId="{999495D9-A4BD-4A7E-BA8B-96D4BF0F042C}"/>
    <dgm:cxn modelId="{6723C579-E2D1-438A-B2BA-E02C8783FE9D}" type="presOf" srcId="{F0CECE73-EAA7-4C32-87DF-A18DEB1DF1A4}" destId="{AEB5D640-0A50-4CA5-8C2E-D7BBD2DB97DF}" srcOrd="0" destOrd="0" presId="urn:microsoft.com/office/officeart/2005/8/layout/vList2"/>
    <dgm:cxn modelId="{502E649A-D3B9-4BB8-8898-1134EF75544A}" type="presOf" srcId="{85BA32CD-8A43-4288-904F-E9DD01BA6912}" destId="{1B4B02F8-55DC-43BB-9DE6-AD6516D80BC8}" srcOrd="0" destOrd="0" presId="urn:microsoft.com/office/officeart/2005/8/layout/vList2"/>
    <dgm:cxn modelId="{7619A3C0-8EF8-46AE-BD44-F51A5716925F}" srcId="{5304A9AC-34D7-43F8-8856-7994357FDC82}" destId="{47D1A072-66F6-4CE0-B2B7-C3E1F816979C}" srcOrd="1" destOrd="0" parTransId="{F7780E46-1FB8-4018-80EF-AD137ADBACF3}" sibTransId="{A99C0C6D-2575-4BE9-97CE-64806F97CC5C}"/>
    <dgm:cxn modelId="{885CA6C5-CAB6-49BA-98E5-FB014C5F6435}" type="presOf" srcId="{001FFA92-CD2D-48AA-A489-C898AF1A76ED}" destId="{1B4B02F8-55DC-43BB-9DE6-AD6516D80BC8}" srcOrd="0" destOrd="1" presId="urn:microsoft.com/office/officeart/2005/8/layout/vList2"/>
    <dgm:cxn modelId="{6EAC9DCD-E067-40E3-B4D0-F8ECA1B4B43D}" srcId="{5304A9AC-34D7-43F8-8856-7994357FDC82}" destId="{F0CECE73-EAA7-4C32-87DF-A18DEB1DF1A4}" srcOrd="0" destOrd="0" parTransId="{F12D63F3-370D-4CCE-AB7F-C394D7CC65A2}" sibTransId="{F2588212-4E37-458D-A4E6-64C884F16D8E}"/>
    <dgm:cxn modelId="{66EAD5F2-D570-4C02-8780-BFBA1D3696F0}" srcId="{4CA4FF4C-6840-4333-ADB9-318305BFFB4D}" destId="{85BA32CD-8A43-4288-904F-E9DD01BA6912}" srcOrd="0" destOrd="0" parTransId="{3133EBE2-476F-4AF8-891C-875EDA7CB910}" sibTransId="{60BAABD5-7746-4D7E-AD69-561CF771A021}"/>
    <dgm:cxn modelId="{7CA049F7-3AAB-4CFB-AA9C-368C94C30B5D}" srcId="{4CA4FF4C-6840-4333-ADB9-318305BFFB4D}" destId="{001FFA92-CD2D-48AA-A489-C898AF1A76ED}" srcOrd="1" destOrd="0" parTransId="{056906DB-48D0-479F-AB91-5CC5937AD8EB}" sibTransId="{6B1DD950-55A9-494E-848B-12EB43BE890B}"/>
    <dgm:cxn modelId="{9631CD37-3705-4823-9C63-FCA6CBE8BA62}" type="presParOf" srcId="{3E0E2019-9690-4502-BD50-726E998DAF03}" destId="{AEB5D640-0A50-4CA5-8C2E-D7BBD2DB97DF}" srcOrd="0" destOrd="0" presId="urn:microsoft.com/office/officeart/2005/8/layout/vList2"/>
    <dgm:cxn modelId="{282D26B5-4CD5-4C6F-A684-C5EDEA953873}" type="presParOf" srcId="{3E0E2019-9690-4502-BD50-726E998DAF03}" destId="{249C26A0-0539-46BD-9F5C-0D0CF80C8916}" srcOrd="1" destOrd="0" presId="urn:microsoft.com/office/officeart/2005/8/layout/vList2"/>
    <dgm:cxn modelId="{AE8D7901-E60E-43F1-B674-19EE00FDE083}" type="presParOf" srcId="{3E0E2019-9690-4502-BD50-726E998DAF03}" destId="{CFE4C64A-3468-47F3-BE5F-095D0168C0DA}" srcOrd="2" destOrd="0" presId="urn:microsoft.com/office/officeart/2005/8/layout/vList2"/>
    <dgm:cxn modelId="{C1FE9BA9-250C-4E66-98BB-564971A96B7C}" type="presParOf" srcId="{3E0E2019-9690-4502-BD50-726E998DAF03}" destId="{24C97968-3987-4ABC-A580-3698CCAEAD9E}" srcOrd="3" destOrd="0" presId="urn:microsoft.com/office/officeart/2005/8/layout/vList2"/>
    <dgm:cxn modelId="{D8EE680C-FD2D-4642-AB19-E87A12CB8260}" type="presParOf" srcId="{3E0E2019-9690-4502-BD50-726E998DAF03}" destId="{460C82D2-816D-4E01-BA0A-F0C27F6F048D}" srcOrd="4" destOrd="0" presId="urn:microsoft.com/office/officeart/2005/8/layout/vList2"/>
    <dgm:cxn modelId="{D20CD50F-660C-4567-8E87-A3862C6F56BA}" type="presParOf" srcId="{3E0E2019-9690-4502-BD50-726E998DAF03}" destId="{1B4B02F8-55DC-43BB-9DE6-AD6516D80BC8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6157B0A-2B0B-48A1-B8E9-2F754D72FED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5D874435-A458-4DF2-AD55-A01F45A4AE42}">
      <dgm:prSet/>
      <dgm:spPr/>
      <dgm:t>
        <a:bodyPr/>
        <a:lstStyle/>
        <a:p>
          <a:pPr rtl="0"/>
          <a:r>
            <a:rPr lang="cs-CZ" b="0"/>
            <a:t>Zpravidla poskytovatel</a:t>
          </a:r>
          <a:endParaRPr lang="cs-CZ"/>
        </a:p>
      </dgm:t>
    </dgm:pt>
    <dgm:pt modelId="{DE525448-DB32-4467-8ABE-ECF93EA92944}" type="parTrans" cxnId="{5DF9660D-F31C-4D6A-A06D-4D2DE7B1CFCE}">
      <dgm:prSet/>
      <dgm:spPr/>
      <dgm:t>
        <a:bodyPr/>
        <a:lstStyle/>
        <a:p>
          <a:endParaRPr lang="cs-CZ"/>
        </a:p>
      </dgm:t>
    </dgm:pt>
    <dgm:pt modelId="{5BAED464-446A-4E9C-BC27-95CF153CF817}" type="sibTrans" cxnId="{5DF9660D-F31C-4D6A-A06D-4D2DE7B1CFCE}">
      <dgm:prSet/>
      <dgm:spPr/>
      <dgm:t>
        <a:bodyPr/>
        <a:lstStyle/>
        <a:p>
          <a:endParaRPr lang="cs-CZ"/>
        </a:p>
      </dgm:t>
    </dgm:pt>
    <dgm:pt modelId="{EDA0B262-A56D-40F7-9DA3-03202621AD29}">
      <dgm:prSet/>
      <dgm:spPr/>
      <dgm:t>
        <a:bodyPr/>
        <a:lstStyle/>
        <a:p>
          <a:pPr rtl="0"/>
          <a:r>
            <a:rPr lang="cs-CZ" b="0"/>
            <a:t>Oprávněn požadovat úhradu ve výši, která nesmí přesáhnout náklady spojené s pořízením výpisu</a:t>
          </a:r>
          <a:endParaRPr lang="cs-CZ"/>
        </a:p>
      </dgm:t>
    </dgm:pt>
    <dgm:pt modelId="{DBEFE042-8D0A-46F4-95F7-E9A28216EAB9}" type="parTrans" cxnId="{03BE6A3B-F84B-4D2B-82B9-F66202BB0D21}">
      <dgm:prSet/>
      <dgm:spPr/>
      <dgm:t>
        <a:bodyPr/>
        <a:lstStyle/>
        <a:p>
          <a:endParaRPr lang="cs-CZ"/>
        </a:p>
      </dgm:t>
    </dgm:pt>
    <dgm:pt modelId="{5994D140-E725-4771-8825-8EB54EA5AD4E}" type="sibTrans" cxnId="{03BE6A3B-F84B-4D2B-82B9-F66202BB0D21}">
      <dgm:prSet/>
      <dgm:spPr/>
      <dgm:t>
        <a:bodyPr/>
        <a:lstStyle/>
        <a:p>
          <a:endParaRPr lang="cs-CZ"/>
        </a:p>
      </dgm:t>
    </dgm:pt>
    <dgm:pt modelId="{9FA9D9DB-B99E-4F7A-9E3B-4C01C04E18ED}">
      <dgm:prSet/>
      <dgm:spPr/>
      <dgm:t>
        <a:bodyPr/>
        <a:lstStyle/>
        <a:p>
          <a:pPr rtl="0"/>
          <a:r>
            <a:rPr lang="cs-CZ" b="0" dirty="0"/>
            <a:t>V případě, že je zdravotnická dokumentace vedena pouze v elektronické podobě, má pacient nebo jiná osoba oprávněná podle § 65 </a:t>
          </a:r>
          <a:r>
            <a:rPr lang="cs-CZ" b="0" dirty="0" err="1"/>
            <a:t>Zozs</a:t>
          </a:r>
          <a:r>
            <a:rPr lang="cs-CZ" b="0" dirty="0"/>
            <a:t> právo nahlížet dálkovým přístupem nebo na pořízení její kopie na technickém nosiči dat, který si určí, nebrání-li tomu technické možnosti poskytovatele; to neplatí, požaduje-li listinnou podobu.</a:t>
          </a:r>
          <a:endParaRPr lang="cs-CZ" dirty="0"/>
        </a:p>
      </dgm:t>
    </dgm:pt>
    <dgm:pt modelId="{01066AE0-DE71-4CF5-9FFD-A07F327DF5DC}" type="parTrans" cxnId="{F59B2977-8BE0-4AD6-8B0B-81117E1168B7}">
      <dgm:prSet/>
      <dgm:spPr/>
      <dgm:t>
        <a:bodyPr/>
        <a:lstStyle/>
        <a:p>
          <a:endParaRPr lang="cs-CZ"/>
        </a:p>
      </dgm:t>
    </dgm:pt>
    <dgm:pt modelId="{5F89AF86-CE29-4126-A15F-D3FFBF73462F}" type="sibTrans" cxnId="{F59B2977-8BE0-4AD6-8B0B-81117E1168B7}">
      <dgm:prSet/>
      <dgm:spPr/>
      <dgm:t>
        <a:bodyPr/>
        <a:lstStyle/>
        <a:p>
          <a:endParaRPr lang="cs-CZ"/>
        </a:p>
      </dgm:t>
    </dgm:pt>
    <dgm:pt modelId="{FC4566D6-E86C-4DAF-BDD6-5A22D923C0BB}">
      <dgm:prSet/>
      <dgm:spPr/>
      <dgm:t>
        <a:bodyPr/>
        <a:lstStyle/>
        <a:p>
          <a:pPr rtl="0"/>
          <a:r>
            <a:rPr lang="cs-CZ" b="0"/>
            <a:t>O každém pořízení učinit záznam (s výjimkou zdrav. pracovníka) </a:t>
          </a:r>
          <a:endParaRPr lang="cs-CZ"/>
        </a:p>
      </dgm:t>
    </dgm:pt>
    <dgm:pt modelId="{8BFC5D6C-036B-4A48-9732-22DDEC7E9CDB}" type="parTrans" cxnId="{BB11C06A-9B93-4F54-A804-5331D2246878}">
      <dgm:prSet/>
      <dgm:spPr/>
      <dgm:t>
        <a:bodyPr/>
        <a:lstStyle/>
        <a:p>
          <a:endParaRPr lang="cs-CZ"/>
        </a:p>
      </dgm:t>
    </dgm:pt>
    <dgm:pt modelId="{C4648D90-66A2-4A9F-9E1D-492F7572380E}" type="sibTrans" cxnId="{BB11C06A-9B93-4F54-A804-5331D2246878}">
      <dgm:prSet/>
      <dgm:spPr/>
      <dgm:t>
        <a:bodyPr/>
        <a:lstStyle/>
        <a:p>
          <a:endParaRPr lang="cs-CZ"/>
        </a:p>
      </dgm:t>
    </dgm:pt>
    <dgm:pt modelId="{D11D5EBE-9364-4DA9-9733-118DBE1B86B0}" type="pres">
      <dgm:prSet presAssocID="{96157B0A-2B0B-48A1-B8E9-2F754D72FED0}" presName="linear" presStyleCnt="0">
        <dgm:presLayoutVars>
          <dgm:animLvl val="lvl"/>
          <dgm:resizeHandles val="exact"/>
        </dgm:presLayoutVars>
      </dgm:prSet>
      <dgm:spPr/>
    </dgm:pt>
    <dgm:pt modelId="{9068D597-6B5C-412D-AD47-3AFBE960A427}" type="pres">
      <dgm:prSet presAssocID="{5D874435-A458-4DF2-AD55-A01F45A4AE42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B2390136-9387-452E-93D8-6EEEC3797462}" type="pres">
      <dgm:prSet presAssocID="{5D874435-A458-4DF2-AD55-A01F45A4AE42}" presName="childText" presStyleLbl="revTx" presStyleIdx="0" presStyleCnt="1">
        <dgm:presLayoutVars>
          <dgm:bulletEnabled val="1"/>
        </dgm:presLayoutVars>
      </dgm:prSet>
      <dgm:spPr/>
    </dgm:pt>
    <dgm:pt modelId="{670CF24E-8944-4BE4-AD8C-02C90F5E622C}" type="pres">
      <dgm:prSet presAssocID="{FC4566D6-E86C-4DAF-BDD6-5A22D923C0BB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5DF9660D-F31C-4D6A-A06D-4D2DE7B1CFCE}" srcId="{96157B0A-2B0B-48A1-B8E9-2F754D72FED0}" destId="{5D874435-A458-4DF2-AD55-A01F45A4AE42}" srcOrd="0" destOrd="0" parTransId="{DE525448-DB32-4467-8ABE-ECF93EA92944}" sibTransId="{5BAED464-446A-4E9C-BC27-95CF153CF817}"/>
    <dgm:cxn modelId="{F6CE5B11-83AD-4D2D-BDB2-A95FD791FB62}" type="presOf" srcId="{EDA0B262-A56D-40F7-9DA3-03202621AD29}" destId="{B2390136-9387-452E-93D8-6EEEC3797462}" srcOrd="0" destOrd="0" presId="urn:microsoft.com/office/officeart/2005/8/layout/vList2"/>
    <dgm:cxn modelId="{03BE6A3B-F84B-4D2B-82B9-F66202BB0D21}" srcId="{5D874435-A458-4DF2-AD55-A01F45A4AE42}" destId="{EDA0B262-A56D-40F7-9DA3-03202621AD29}" srcOrd="0" destOrd="0" parTransId="{DBEFE042-8D0A-46F4-95F7-E9A28216EAB9}" sibTransId="{5994D140-E725-4771-8825-8EB54EA5AD4E}"/>
    <dgm:cxn modelId="{BB11C06A-9B93-4F54-A804-5331D2246878}" srcId="{96157B0A-2B0B-48A1-B8E9-2F754D72FED0}" destId="{FC4566D6-E86C-4DAF-BDD6-5A22D923C0BB}" srcOrd="1" destOrd="0" parTransId="{8BFC5D6C-036B-4A48-9732-22DDEC7E9CDB}" sibTransId="{C4648D90-66A2-4A9F-9E1D-492F7572380E}"/>
    <dgm:cxn modelId="{D559AF74-C61A-472D-8D10-9072921E254D}" type="presOf" srcId="{96157B0A-2B0B-48A1-B8E9-2F754D72FED0}" destId="{D11D5EBE-9364-4DA9-9733-118DBE1B86B0}" srcOrd="0" destOrd="0" presId="urn:microsoft.com/office/officeart/2005/8/layout/vList2"/>
    <dgm:cxn modelId="{F59B2977-8BE0-4AD6-8B0B-81117E1168B7}" srcId="{5D874435-A458-4DF2-AD55-A01F45A4AE42}" destId="{9FA9D9DB-B99E-4F7A-9E3B-4C01C04E18ED}" srcOrd="1" destOrd="0" parTransId="{01066AE0-DE71-4CF5-9FFD-A07F327DF5DC}" sibTransId="{5F89AF86-CE29-4126-A15F-D3FFBF73462F}"/>
    <dgm:cxn modelId="{E7AA5FC9-8164-4FE2-AAB3-FF7E78F8ADE4}" type="presOf" srcId="{9FA9D9DB-B99E-4F7A-9E3B-4C01C04E18ED}" destId="{B2390136-9387-452E-93D8-6EEEC3797462}" srcOrd="0" destOrd="1" presId="urn:microsoft.com/office/officeart/2005/8/layout/vList2"/>
    <dgm:cxn modelId="{EB5141E0-ADDD-49CC-82C7-059DF97750CB}" type="presOf" srcId="{FC4566D6-E86C-4DAF-BDD6-5A22D923C0BB}" destId="{670CF24E-8944-4BE4-AD8C-02C90F5E622C}" srcOrd="0" destOrd="0" presId="urn:microsoft.com/office/officeart/2005/8/layout/vList2"/>
    <dgm:cxn modelId="{746BE7EC-FBC8-4D46-BAF1-3BF56E6B8C22}" type="presOf" srcId="{5D874435-A458-4DF2-AD55-A01F45A4AE42}" destId="{9068D597-6B5C-412D-AD47-3AFBE960A427}" srcOrd="0" destOrd="0" presId="urn:microsoft.com/office/officeart/2005/8/layout/vList2"/>
    <dgm:cxn modelId="{89BD737A-1806-4605-81B6-3610C16EE071}" type="presParOf" srcId="{D11D5EBE-9364-4DA9-9733-118DBE1B86B0}" destId="{9068D597-6B5C-412D-AD47-3AFBE960A427}" srcOrd="0" destOrd="0" presId="urn:microsoft.com/office/officeart/2005/8/layout/vList2"/>
    <dgm:cxn modelId="{16FC2379-9045-4C9D-922D-D9BD43BEEA2B}" type="presParOf" srcId="{D11D5EBE-9364-4DA9-9733-118DBE1B86B0}" destId="{B2390136-9387-452E-93D8-6EEEC3797462}" srcOrd="1" destOrd="0" presId="urn:microsoft.com/office/officeart/2005/8/layout/vList2"/>
    <dgm:cxn modelId="{E334F9BA-8F54-438C-86BD-3B4630CA8B6B}" type="presParOf" srcId="{D11D5EBE-9364-4DA9-9733-118DBE1B86B0}" destId="{670CF24E-8944-4BE4-AD8C-02C90F5E622C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84C81A2-EAD6-4773-8DD5-F38D01D0FAF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723BB842-21F6-4960-8025-DDD32BB862F1}">
      <dgm:prSet/>
      <dgm:spPr/>
      <dgm:t>
        <a:bodyPr/>
        <a:lstStyle/>
        <a:p>
          <a:pPr rtl="0"/>
          <a:r>
            <a:rPr lang="cs-CZ" b="0"/>
            <a:t>Poruší povinnost vést, uchovávat, nakládat se ZD dle ZZS</a:t>
          </a:r>
          <a:endParaRPr lang="cs-CZ"/>
        </a:p>
      </dgm:t>
    </dgm:pt>
    <dgm:pt modelId="{FA3077DA-6726-41FB-AEE9-1D919451D2A1}" type="parTrans" cxnId="{F3CAF5A8-C75C-4931-BEB5-171BE446E1B0}">
      <dgm:prSet/>
      <dgm:spPr/>
      <dgm:t>
        <a:bodyPr/>
        <a:lstStyle/>
        <a:p>
          <a:endParaRPr lang="cs-CZ"/>
        </a:p>
      </dgm:t>
    </dgm:pt>
    <dgm:pt modelId="{ADE50301-6CA4-4115-9965-922D3EF1CD14}" type="sibTrans" cxnId="{F3CAF5A8-C75C-4931-BEB5-171BE446E1B0}">
      <dgm:prSet/>
      <dgm:spPr/>
      <dgm:t>
        <a:bodyPr/>
        <a:lstStyle/>
        <a:p>
          <a:endParaRPr lang="cs-CZ"/>
        </a:p>
      </dgm:t>
    </dgm:pt>
    <dgm:pt modelId="{F170913D-7663-4545-8809-EE7D2B6337A4}">
      <dgm:prSet/>
      <dgm:spPr/>
      <dgm:t>
        <a:bodyPr/>
        <a:lstStyle/>
        <a:p>
          <a:pPr rtl="0"/>
          <a:r>
            <a:rPr lang="cs-CZ" b="0"/>
            <a:t>Neumožní přístup a nahlížení do ZD oprávněným osobám </a:t>
          </a:r>
          <a:br>
            <a:rPr lang="cs-CZ" b="0"/>
          </a:br>
          <a:r>
            <a:rPr lang="cs-CZ" b="0"/>
            <a:t>uvedeným v ZZS</a:t>
          </a:r>
          <a:endParaRPr lang="cs-CZ"/>
        </a:p>
      </dgm:t>
    </dgm:pt>
    <dgm:pt modelId="{7C3B335D-E1D8-4DB2-8949-5F2E92FBDF83}" type="parTrans" cxnId="{0248F221-6DB7-4C75-B0CC-134FE334B96F}">
      <dgm:prSet/>
      <dgm:spPr/>
      <dgm:t>
        <a:bodyPr/>
        <a:lstStyle/>
        <a:p>
          <a:endParaRPr lang="cs-CZ"/>
        </a:p>
      </dgm:t>
    </dgm:pt>
    <dgm:pt modelId="{9A8DB812-AD81-4D10-9D2B-F9FD9A1BD2A8}" type="sibTrans" cxnId="{0248F221-6DB7-4C75-B0CC-134FE334B96F}">
      <dgm:prSet/>
      <dgm:spPr/>
      <dgm:t>
        <a:bodyPr/>
        <a:lstStyle/>
        <a:p>
          <a:endParaRPr lang="cs-CZ"/>
        </a:p>
      </dgm:t>
    </dgm:pt>
    <dgm:pt modelId="{436E471E-B937-493F-8B17-1E12EC09CA56}">
      <dgm:prSet/>
      <dgm:spPr/>
      <dgm:t>
        <a:bodyPr/>
        <a:lstStyle/>
        <a:p>
          <a:pPr rtl="0"/>
          <a:r>
            <a:rPr lang="cs-CZ" b="0"/>
            <a:t>Umožní nahlížet do ZD v rozporu se ZZS</a:t>
          </a:r>
          <a:endParaRPr lang="cs-CZ"/>
        </a:p>
      </dgm:t>
    </dgm:pt>
    <dgm:pt modelId="{491C080B-F845-4297-8B20-E95B5E8DE408}" type="parTrans" cxnId="{1FC8C2CF-3D47-46F0-8853-40E37C692C3A}">
      <dgm:prSet/>
      <dgm:spPr/>
      <dgm:t>
        <a:bodyPr/>
        <a:lstStyle/>
        <a:p>
          <a:endParaRPr lang="cs-CZ"/>
        </a:p>
      </dgm:t>
    </dgm:pt>
    <dgm:pt modelId="{3E6830C6-3DE2-4C9D-A099-59FB3E6C5DAB}" type="sibTrans" cxnId="{1FC8C2CF-3D47-46F0-8853-40E37C692C3A}">
      <dgm:prSet/>
      <dgm:spPr/>
      <dgm:t>
        <a:bodyPr/>
        <a:lstStyle/>
        <a:p>
          <a:endParaRPr lang="cs-CZ"/>
        </a:p>
      </dgm:t>
    </dgm:pt>
    <dgm:pt modelId="{F30A312A-69D2-4665-8DEB-4A2C43A13305}">
      <dgm:prSet/>
      <dgm:spPr/>
      <dgm:t>
        <a:bodyPr/>
        <a:lstStyle/>
        <a:p>
          <a:pPr rtl="0"/>
          <a:r>
            <a:rPr lang="cs-CZ" b="0"/>
            <a:t>Nepořídí výpis / kopii ZD dle ZZS</a:t>
          </a:r>
          <a:endParaRPr lang="cs-CZ"/>
        </a:p>
      </dgm:t>
    </dgm:pt>
    <dgm:pt modelId="{B6AC2EC4-956E-4AF7-8553-553A6C9350B0}" type="parTrans" cxnId="{517E77BA-C674-4B4F-9892-D23289A082C3}">
      <dgm:prSet/>
      <dgm:spPr/>
      <dgm:t>
        <a:bodyPr/>
        <a:lstStyle/>
        <a:p>
          <a:endParaRPr lang="cs-CZ"/>
        </a:p>
      </dgm:t>
    </dgm:pt>
    <dgm:pt modelId="{5DD713D7-FFE8-4834-964A-05A9FED89984}" type="sibTrans" cxnId="{517E77BA-C674-4B4F-9892-D23289A082C3}">
      <dgm:prSet/>
      <dgm:spPr/>
      <dgm:t>
        <a:bodyPr/>
        <a:lstStyle/>
        <a:p>
          <a:endParaRPr lang="cs-CZ"/>
        </a:p>
      </dgm:t>
    </dgm:pt>
    <dgm:pt modelId="{276D5A28-04BD-4883-92F7-E6033CD68075}">
      <dgm:prSet/>
      <dgm:spPr/>
      <dgm:t>
        <a:bodyPr/>
        <a:lstStyle/>
        <a:p>
          <a:pPr rtl="0"/>
          <a:r>
            <a:rPr lang="cs-CZ" b="0"/>
            <a:t>Neprovede záznam o nahlédnutí do ZD </a:t>
          </a:r>
          <a:endParaRPr lang="cs-CZ"/>
        </a:p>
      </dgm:t>
    </dgm:pt>
    <dgm:pt modelId="{722CBBCA-C1DC-44AB-88A2-52C703AA937B}" type="parTrans" cxnId="{393FF1F8-54A3-4C27-9B68-9EEDEF8C7EC2}">
      <dgm:prSet/>
      <dgm:spPr/>
      <dgm:t>
        <a:bodyPr/>
        <a:lstStyle/>
        <a:p>
          <a:endParaRPr lang="cs-CZ"/>
        </a:p>
      </dgm:t>
    </dgm:pt>
    <dgm:pt modelId="{05786F3F-CFEC-43FB-AC6A-F9D85CE82E8F}" type="sibTrans" cxnId="{393FF1F8-54A3-4C27-9B68-9EEDEF8C7EC2}">
      <dgm:prSet/>
      <dgm:spPr/>
      <dgm:t>
        <a:bodyPr/>
        <a:lstStyle/>
        <a:p>
          <a:endParaRPr lang="cs-CZ"/>
        </a:p>
      </dgm:t>
    </dgm:pt>
    <dgm:pt modelId="{872889C3-3E89-4D9A-BAA0-6DF83873BC91}">
      <dgm:prSet/>
      <dgm:spPr/>
      <dgm:t>
        <a:bodyPr/>
        <a:lstStyle/>
        <a:p>
          <a:pPr rtl="0"/>
          <a:r>
            <a:rPr lang="cs-CZ" b="0"/>
            <a:t>ZZS - pokuta až 500 tis. Kč / 100 tis. Kč </a:t>
          </a:r>
          <a:endParaRPr lang="cs-CZ"/>
        </a:p>
      </dgm:t>
    </dgm:pt>
    <dgm:pt modelId="{D2786C05-70CE-4FC2-A407-F9729A2B871C}" type="parTrans" cxnId="{011B97DD-CBE6-42C8-8A62-96D387E5E424}">
      <dgm:prSet/>
      <dgm:spPr/>
      <dgm:t>
        <a:bodyPr/>
        <a:lstStyle/>
        <a:p>
          <a:endParaRPr lang="cs-CZ"/>
        </a:p>
      </dgm:t>
    </dgm:pt>
    <dgm:pt modelId="{A8BD4853-E875-4BE4-9F47-B038643D40E9}" type="sibTrans" cxnId="{011B97DD-CBE6-42C8-8A62-96D387E5E424}">
      <dgm:prSet/>
      <dgm:spPr/>
      <dgm:t>
        <a:bodyPr/>
        <a:lstStyle/>
        <a:p>
          <a:endParaRPr lang="cs-CZ"/>
        </a:p>
      </dgm:t>
    </dgm:pt>
    <dgm:pt modelId="{F5647AB3-800F-49CB-928E-B8AF64D9299B}">
      <dgm:prSet/>
      <dgm:spPr/>
      <dgm:t>
        <a:bodyPr/>
        <a:lstStyle/>
        <a:p>
          <a:pPr rtl="0"/>
          <a:r>
            <a:rPr lang="cs-CZ" b="0"/>
            <a:t>GDPR - 20 mil euro (cca 500 mil Kč) – omezení zákonem</a:t>
          </a:r>
          <a:endParaRPr lang="cs-CZ"/>
        </a:p>
      </dgm:t>
    </dgm:pt>
    <dgm:pt modelId="{DE396A97-A492-4A9E-B8C1-FD73340B6194}" type="parTrans" cxnId="{525E7CC0-E55F-4016-9A6F-E4E940737B4F}">
      <dgm:prSet/>
      <dgm:spPr/>
      <dgm:t>
        <a:bodyPr/>
        <a:lstStyle/>
        <a:p>
          <a:endParaRPr lang="cs-CZ"/>
        </a:p>
      </dgm:t>
    </dgm:pt>
    <dgm:pt modelId="{A5D4579A-C916-408A-9E65-88561CED1994}" type="sibTrans" cxnId="{525E7CC0-E55F-4016-9A6F-E4E940737B4F}">
      <dgm:prSet/>
      <dgm:spPr/>
      <dgm:t>
        <a:bodyPr/>
        <a:lstStyle/>
        <a:p>
          <a:endParaRPr lang="cs-CZ"/>
        </a:p>
      </dgm:t>
    </dgm:pt>
    <dgm:pt modelId="{9541D76D-6138-4384-A63E-FF70BE0CF170}" type="pres">
      <dgm:prSet presAssocID="{084C81A2-EAD6-4773-8DD5-F38D01D0FAFE}" presName="linear" presStyleCnt="0">
        <dgm:presLayoutVars>
          <dgm:animLvl val="lvl"/>
          <dgm:resizeHandles val="exact"/>
        </dgm:presLayoutVars>
      </dgm:prSet>
      <dgm:spPr/>
    </dgm:pt>
    <dgm:pt modelId="{42ADFBE3-3EEA-4EAD-8C91-4A6F7E2367EF}" type="pres">
      <dgm:prSet presAssocID="{723BB842-21F6-4960-8025-DDD32BB862F1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FEC18089-5CF7-44F1-BD65-32B75EB4B30B}" type="pres">
      <dgm:prSet presAssocID="{ADE50301-6CA4-4115-9965-922D3EF1CD14}" presName="spacer" presStyleCnt="0"/>
      <dgm:spPr/>
    </dgm:pt>
    <dgm:pt modelId="{C6DB5005-A34C-4EE0-8512-F2EDE72944E0}" type="pres">
      <dgm:prSet presAssocID="{F170913D-7663-4545-8809-EE7D2B6337A4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A47C82BD-461C-4094-8C61-5EF91FA93177}" type="pres">
      <dgm:prSet presAssocID="{9A8DB812-AD81-4D10-9D2B-F9FD9A1BD2A8}" presName="spacer" presStyleCnt="0"/>
      <dgm:spPr/>
    </dgm:pt>
    <dgm:pt modelId="{A7548F5D-917F-400B-BD45-74DEDEF0D1A4}" type="pres">
      <dgm:prSet presAssocID="{436E471E-B937-493F-8B17-1E12EC09CA56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97CC5E0C-3D5F-4D0D-AA82-0622A2F10076}" type="pres">
      <dgm:prSet presAssocID="{3E6830C6-3DE2-4C9D-A099-59FB3E6C5DAB}" presName="spacer" presStyleCnt="0"/>
      <dgm:spPr/>
    </dgm:pt>
    <dgm:pt modelId="{5B132DD0-9B2A-4CBF-87A3-0F40FCF82E65}" type="pres">
      <dgm:prSet presAssocID="{F30A312A-69D2-4665-8DEB-4A2C43A13305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F6D34F3A-E0AC-40B4-8629-734B5975D9B2}" type="pres">
      <dgm:prSet presAssocID="{5DD713D7-FFE8-4834-964A-05A9FED89984}" presName="spacer" presStyleCnt="0"/>
      <dgm:spPr/>
    </dgm:pt>
    <dgm:pt modelId="{4B456F87-1ABF-4E13-B57D-451A63025F67}" type="pres">
      <dgm:prSet presAssocID="{276D5A28-04BD-4883-92F7-E6033CD68075}" presName="parentText" presStyleLbl="node1" presStyleIdx="4" presStyleCnt="5">
        <dgm:presLayoutVars>
          <dgm:chMax val="0"/>
          <dgm:bulletEnabled val="1"/>
        </dgm:presLayoutVars>
      </dgm:prSet>
      <dgm:spPr/>
    </dgm:pt>
    <dgm:pt modelId="{C191583E-0E62-4696-9A14-8D25FA019673}" type="pres">
      <dgm:prSet presAssocID="{276D5A28-04BD-4883-92F7-E6033CD68075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C1550804-F866-4D3C-AA72-4102AF483F97}" type="presOf" srcId="{F5647AB3-800F-49CB-928E-B8AF64D9299B}" destId="{C191583E-0E62-4696-9A14-8D25FA019673}" srcOrd="0" destOrd="1" presId="urn:microsoft.com/office/officeart/2005/8/layout/vList2"/>
    <dgm:cxn modelId="{0248F221-6DB7-4C75-B0CC-134FE334B96F}" srcId="{084C81A2-EAD6-4773-8DD5-F38D01D0FAFE}" destId="{F170913D-7663-4545-8809-EE7D2B6337A4}" srcOrd="1" destOrd="0" parTransId="{7C3B335D-E1D8-4DB2-8949-5F2E92FBDF83}" sibTransId="{9A8DB812-AD81-4D10-9D2B-F9FD9A1BD2A8}"/>
    <dgm:cxn modelId="{DB20ED5C-69E1-43CC-9AA1-6C26DDFC0EB8}" type="presOf" srcId="{F30A312A-69D2-4665-8DEB-4A2C43A13305}" destId="{5B132DD0-9B2A-4CBF-87A3-0F40FCF82E65}" srcOrd="0" destOrd="0" presId="urn:microsoft.com/office/officeart/2005/8/layout/vList2"/>
    <dgm:cxn modelId="{DE8DE642-F3CB-4D78-B546-01804696A5F3}" type="presOf" srcId="{436E471E-B937-493F-8B17-1E12EC09CA56}" destId="{A7548F5D-917F-400B-BD45-74DEDEF0D1A4}" srcOrd="0" destOrd="0" presId="urn:microsoft.com/office/officeart/2005/8/layout/vList2"/>
    <dgm:cxn modelId="{2B41576E-453C-4427-AB04-5A0E4EBAF665}" type="presOf" srcId="{276D5A28-04BD-4883-92F7-E6033CD68075}" destId="{4B456F87-1ABF-4E13-B57D-451A63025F67}" srcOrd="0" destOrd="0" presId="urn:microsoft.com/office/officeart/2005/8/layout/vList2"/>
    <dgm:cxn modelId="{ACF76E77-6327-4283-B25C-6ED475D9055A}" type="presOf" srcId="{F170913D-7663-4545-8809-EE7D2B6337A4}" destId="{C6DB5005-A34C-4EE0-8512-F2EDE72944E0}" srcOrd="0" destOrd="0" presId="urn:microsoft.com/office/officeart/2005/8/layout/vList2"/>
    <dgm:cxn modelId="{3337FF7C-6860-4AC9-B8B2-9B628EF1CA92}" type="presOf" srcId="{723BB842-21F6-4960-8025-DDD32BB862F1}" destId="{42ADFBE3-3EEA-4EAD-8C91-4A6F7E2367EF}" srcOrd="0" destOrd="0" presId="urn:microsoft.com/office/officeart/2005/8/layout/vList2"/>
    <dgm:cxn modelId="{F3CAF5A8-C75C-4931-BEB5-171BE446E1B0}" srcId="{084C81A2-EAD6-4773-8DD5-F38D01D0FAFE}" destId="{723BB842-21F6-4960-8025-DDD32BB862F1}" srcOrd="0" destOrd="0" parTransId="{FA3077DA-6726-41FB-AEE9-1D919451D2A1}" sibTransId="{ADE50301-6CA4-4115-9965-922D3EF1CD14}"/>
    <dgm:cxn modelId="{517E77BA-C674-4B4F-9892-D23289A082C3}" srcId="{084C81A2-EAD6-4773-8DD5-F38D01D0FAFE}" destId="{F30A312A-69D2-4665-8DEB-4A2C43A13305}" srcOrd="3" destOrd="0" parTransId="{B6AC2EC4-956E-4AF7-8553-553A6C9350B0}" sibTransId="{5DD713D7-FFE8-4834-964A-05A9FED89984}"/>
    <dgm:cxn modelId="{525E7CC0-E55F-4016-9A6F-E4E940737B4F}" srcId="{276D5A28-04BD-4883-92F7-E6033CD68075}" destId="{F5647AB3-800F-49CB-928E-B8AF64D9299B}" srcOrd="1" destOrd="0" parTransId="{DE396A97-A492-4A9E-B8C1-FD73340B6194}" sibTransId="{A5D4579A-C916-408A-9E65-88561CED1994}"/>
    <dgm:cxn modelId="{1FC8C2CF-3D47-46F0-8853-40E37C692C3A}" srcId="{084C81A2-EAD6-4773-8DD5-F38D01D0FAFE}" destId="{436E471E-B937-493F-8B17-1E12EC09CA56}" srcOrd="2" destOrd="0" parTransId="{491C080B-F845-4297-8B20-E95B5E8DE408}" sibTransId="{3E6830C6-3DE2-4C9D-A099-59FB3E6C5DAB}"/>
    <dgm:cxn modelId="{011B97DD-CBE6-42C8-8A62-96D387E5E424}" srcId="{276D5A28-04BD-4883-92F7-E6033CD68075}" destId="{872889C3-3E89-4D9A-BAA0-6DF83873BC91}" srcOrd="0" destOrd="0" parTransId="{D2786C05-70CE-4FC2-A407-F9729A2B871C}" sibTransId="{A8BD4853-E875-4BE4-9F47-B038643D40E9}"/>
    <dgm:cxn modelId="{CF4D1EE1-52F4-44F2-9EB6-50216BEF7145}" type="presOf" srcId="{872889C3-3E89-4D9A-BAA0-6DF83873BC91}" destId="{C191583E-0E62-4696-9A14-8D25FA019673}" srcOrd="0" destOrd="0" presId="urn:microsoft.com/office/officeart/2005/8/layout/vList2"/>
    <dgm:cxn modelId="{61634EEC-8C0F-4F13-92EF-472BB2F5D20B}" type="presOf" srcId="{084C81A2-EAD6-4773-8DD5-F38D01D0FAFE}" destId="{9541D76D-6138-4384-A63E-FF70BE0CF170}" srcOrd="0" destOrd="0" presId="urn:microsoft.com/office/officeart/2005/8/layout/vList2"/>
    <dgm:cxn modelId="{393FF1F8-54A3-4C27-9B68-9EEDEF8C7EC2}" srcId="{084C81A2-EAD6-4773-8DD5-F38D01D0FAFE}" destId="{276D5A28-04BD-4883-92F7-E6033CD68075}" srcOrd="4" destOrd="0" parTransId="{722CBBCA-C1DC-44AB-88A2-52C703AA937B}" sibTransId="{05786F3F-CFEC-43FB-AC6A-F9D85CE82E8F}"/>
    <dgm:cxn modelId="{160CAB47-BE38-4ECD-9746-B3DF898C91A4}" type="presParOf" srcId="{9541D76D-6138-4384-A63E-FF70BE0CF170}" destId="{42ADFBE3-3EEA-4EAD-8C91-4A6F7E2367EF}" srcOrd="0" destOrd="0" presId="urn:microsoft.com/office/officeart/2005/8/layout/vList2"/>
    <dgm:cxn modelId="{27EC66F6-E1AC-49FA-8074-FEE1A34D6A78}" type="presParOf" srcId="{9541D76D-6138-4384-A63E-FF70BE0CF170}" destId="{FEC18089-5CF7-44F1-BD65-32B75EB4B30B}" srcOrd="1" destOrd="0" presId="urn:microsoft.com/office/officeart/2005/8/layout/vList2"/>
    <dgm:cxn modelId="{2AC30684-485D-459D-AF84-AC6FE4770056}" type="presParOf" srcId="{9541D76D-6138-4384-A63E-FF70BE0CF170}" destId="{C6DB5005-A34C-4EE0-8512-F2EDE72944E0}" srcOrd="2" destOrd="0" presId="urn:microsoft.com/office/officeart/2005/8/layout/vList2"/>
    <dgm:cxn modelId="{D86C2316-BDAD-4435-A21D-0151CC57CED8}" type="presParOf" srcId="{9541D76D-6138-4384-A63E-FF70BE0CF170}" destId="{A47C82BD-461C-4094-8C61-5EF91FA93177}" srcOrd="3" destOrd="0" presId="urn:microsoft.com/office/officeart/2005/8/layout/vList2"/>
    <dgm:cxn modelId="{DA166DF0-F655-44E3-84C7-F491402FF975}" type="presParOf" srcId="{9541D76D-6138-4384-A63E-FF70BE0CF170}" destId="{A7548F5D-917F-400B-BD45-74DEDEF0D1A4}" srcOrd="4" destOrd="0" presId="urn:microsoft.com/office/officeart/2005/8/layout/vList2"/>
    <dgm:cxn modelId="{687488E5-3AA2-4A4B-801A-10F4134229A9}" type="presParOf" srcId="{9541D76D-6138-4384-A63E-FF70BE0CF170}" destId="{97CC5E0C-3D5F-4D0D-AA82-0622A2F10076}" srcOrd="5" destOrd="0" presId="urn:microsoft.com/office/officeart/2005/8/layout/vList2"/>
    <dgm:cxn modelId="{A6ED6853-9278-4B02-9D22-F20FA36D375F}" type="presParOf" srcId="{9541D76D-6138-4384-A63E-FF70BE0CF170}" destId="{5B132DD0-9B2A-4CBF-87A3-0F40FCF82E65}" srcOrd="6" destOrd="0" presId="urn:microsoft.com/office/officeart/2005/8/layout/vList2"/>
    <dgm:cxn modelId="{C5C5E499-C11B-4755-9D37-9DC0F9AD56B6}" type="presParOf" srcId="{9541D76D-6138-4384-A63E-FF70BE0CF170}" destId="{F6D34F3A-E0AC-40B4-8629-734B5975D9B2}" srcOrd="7" destOrd="0" presId="urn:microsoft.com/office/officeart/2005/8/layout/vList2"/>
    <dgm:cxn modelId="{7D2033EB-4ECC-4BF9-A85A-C6BE0BCDC801}" type="presParOf" srcId="{9541D76D-6138-4384-A63E-FF70BE0CF170}" destId="{4B456F87-1ABF-4E13-B57D-451A63025F67}" srcOrd="8" destOrd="0" presId="urn:microsoft.com/office/officeart/2005/8/layout/vList2"/>
    <dgm:cxn modelId="{9DDAFBA1-2E16-4C6C-BA51-8B9F36E3F3B8}" type="presParOf" srcId="{9541D76D-6138-4384-A63E-FF70BE0CF170}" destId="{C191583E-0E62-4696-9A14-8D25FA019673}" srcOrd="9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C5CE31-767A-4B14-BC60-E92226CDB1E1}">
      <dsp:nvSpPr>
        <dsp:cNvPr id="0" name=""/>
        <dsp:cNvSpPr/>
      </dsp:nvSpPr>
      <dsp:spPr>
        <a:xfrm>
          <a:off x="0" y="19348"/>
          <a:ext cx="10753200" cy="7195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b="0" kern="1200"/>
            <a:t>Soubor informací vztahujících se k pacientovi, o němž je vedena</a:t>
          </a:r>
          <a:endParaRPr lang="cs-CZ" sz="3000" kern="1200"/>
        </a:p>
      </dsp:txBody>
      <dsp:txXfrm>
        <a:off x="35125" y="54473"/>
        <a:ext cx="10682950" cy="649299"/>
      </dsp:txXfrm>
    </dsp:sp>
    <dsp:sp modelId="{555CFDB4-82AE-44B8-86D1-B9D50BC8AEA7}">
      <dsp:nvSpPr>
        <dsp:cNvPr id="0" name=""/>
        <dsp:cNvSpPr/>
      </dsp:nvSpPr>
      <dsp:spPr>
        <a:xfrm>
          <a:off x="0" y="825298"/>
          <a:ext cx="10753200" cy="7195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b="0" kern="1200"/>
            <a:t>Povinnost vedení zdravotnické dokumentace</a:t>
          </a:r>
          <a:endParaRPr lang="cs-CZ" sz="3000" kern="1200"/>
        </a:p>
      </dsp:txBody>
      <dsp:txXfrm>
        <a:off x="35125" y="860423"/>
        <a:ext cx="10682950" cy="649299"/>
      </dsp:txXfrm>
    </dsp:sp>
    <dsp:sp modelId="{955F4E12-BD86-438D-A2FC-F94F6C60B5A6}">
      <dsp:nvSpPr>
        <dsp:cNvPr id="0" name=""/>
        <dsp:cNvSpPr/>
      </dsp:nvSpPr>
      <dsp:spPr>
        <a:xfrm>
          <a:off x="0" y="1631248"/>
          <a:ext cx="10753200" cy="7195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b="0" kern="1200"/>
            <a:t>Výjimky z vedení ZD</a:t>
          </a:r>
          <a:endParaRPr lang="cs-CZ" sz="3000" kern="1200"/>
        </a:p>
      </dsp:txBody>
      <dsp:txXfrm>
        <a:off x="35125" y="1666373"/>
        <a:ext cx="10682950" cy="649299"/>
      </dsp:txXfrm>
    </dsp:sp>
    <dsp:sp modelId="{ADDCB1C4-32E8-4791-83BC-C28E336591AD}">
      <dsp:nvSpPr>
        <dsp:cNvPr id="0" name=""/>
        <dsp:cNvSpPr/>
      </dsp:nvSpPr>
      <dsp:spPr>
        <a:xfrm>
          <a:off x="0" y="2350798"/>
          <a:ext cx="10753200" cy="17698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414" tIns="38100" rIns="213360" bIns="38100" numCol="1" spcCol="1270" anchor="t" anchorCtr="0">
          <a:noAutofit/>
        </a:bodyPr>
        <a:lstStyle/>
        <a:p>
          <a:pPr marL="228600" lvl="1" indent="-228600" algn="just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300" b="0" i="1" kern="1200" dirty="0"/>
            <a:t>Při poskytování zdravotních výkonů v rámci preventivní péče mimo zdravotnické zařízení není poskytovatel povinen vést zdravotnickou dokumentaci.</a:t>
          </a:r>
          <a:endParaRPr lang="cs-CZ" sz="2300" kern="1200" dirty="0"/>
        </a:p>
        <a:p>
          <a:pPr marL="228600" lvl="1" indent="-228600" algn="just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300" b="0" i="1" kern="1200" dirty="0"/>
            <a:t>Mimo zdravotnické zařízení mohou být poskytovány zdravotní výkony v rámci preventivní péče zaměřené na předcházení onemocnění a jeho včasné rozpoznání, a to na základě povolení uděleného krajským úřadem.</a:t>
          </a:r>
          <a:endParaRPr lang="cs-CZ" sz="2300" kern="1200" dirty="0"/>
        </a:p>
      </dsp:txBody>
      <dsp:txXfrm>
        <a:off x="0" y="2350798"/>
        <a:ext cx="10753200" cy="176985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38BD05-57B9-4E11-9BA6-AEBA88FC2116}">
      <dsp:nvSpPr>
        <dsp:cNvPr id="0" name=""/>
        <dsp:cNvSpPr/>
      </dsp:nvSpPr>
      <dsp:spPr>
        <a:xfrm>
          <a:off x="0" y="51343"/>
          <a:ext cx="10753200" cy="7558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0" i="1" kern="1200"/>
            <a:t>Příslušný správní orgán může pozastavit nebo odejmout oprávnění </a:t>
          </a:r>
          <a:br>
            <a:rPr lang="cs-CZ" sz="1900" b="0" i="1" kern="1200"/>
          </a:br>
          <a:r>
            <a:rPr lang="cs-CZ" sz="1900" b="0" i="1" kern="1200"/>
            <a:t>k poskytování ZS </a:t>
          </a:r>
          <a:endParaRPr lang="cs-CZ" sz="1900" kern="1200"/>
        </a:p>
      </dsp:txBody>
      <dsp:txXfrm>
        <a:off x="36896" y="88239"/>
        <a:ext cx="10679408" cy="682028"/>
      </dsp:txXfrm>
    </dsp:sp>
    <dsp:sp modelId="{1F81DB90-AA3B-4E29-8610-74235E4DD82E}">
      <dsp:nvSpPr>
        <dsp:cNvPr id="0" name=""/>
        <dsp:cNvSpPr/>
      </dsp:nvSpPr>
      <dsp:spPr>
        <a:xfrm>
          <a:off x="0" y="807163"/>
          <a:ext cx="10753200" cy="5211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414" tIns="24130" rIns="135128" bIns="24130" numCol="1" spcCol="1270" anchor="t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500" b="0" i="1" kern="1200"/>
            <a:t>Poskytovatel nevede ZD</a:t>
          </a:r>
          <a:endParaRPr lang="cs-CZ" sz="1500" kern="120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500" b="0" i="1" kern="1200"/>
            <a:t>Poskytovatel vede ZD v rozporu s právními předpisy </a:t>
          </a:r>
          <a:endParaRPr lang="cs-CZ" sz="1500" kern="1200"/>
        </a:p>
      </dsp:txBody>
      <dsp:txXfrm>
        <a:off x="0" y="807163"/>
        <a:ext cx="10753200" cy="521122"/>
      </dsp:txXfrm>
    </dsp:sp>
    <dsp:sp modelId="{BDD6568C-2853-4F5A-AB3A-14927B4CC13D}">
      <dsp:nvSpPr>
        <dsp:cNvPr id="0" name=""/>
        <dsp:cNvSpPr/>
      </dsp:nvSpPr>
      <dsp:spPr>
        <a:xfrm>
          <a:off x="0" y="1328286"/>
          <a:ext cx="10753200" cy="7558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0" i="1" kern="1200"/>
            <a:t>Občanský zákoník</a:t>
          </a:r>
          <a:endParaRPr lang="cs-CZ" sz="1900" kern="1200"/>
        </a:p>
      </dsp:txBody>
      <dsp:txXfrm>
        <a:off x="36896" y="1365182"/>
        <a:ext cx="10679408" cy="682028"/>
      </dsp:txXfrm>
    </dsp:sp>
    <dsp:sp modelId="{53A977DF-7D51-47BC-A283-D33FCB0E5250}">
      <dsp:nvSpPr>
        <dsp:cNvPr id="0" name=""/>
        <dsp:cNvSpPr/>
      </dsp:nvSpPr>
      <dsp:spPr>
        <a:xfrm>
          <a:off x="0" y="2084106"/>
          <a:ext cx="10753200" cy="7276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414" tIns="24130" rIns="135128" bIns="24130" numCol="1" spcCol="1270" anchor="t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500" b="0" i="1" kern="1200"/>
            <a:t>Náhrada škody a nemajetkové újmy</a:t>
          </a:r>
          <a:endParaRPr lang="cs-CZ" sz="1500" kern="120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500" b="0" i="1" kern="1200"/>
            <a:t>Soud může rozhodnout o obrácení důkazního břemena ohledně prokazování </a:t>
          </a:r>
          <a:br>
            <a:rPr lang="cs-CZ" sz="1500" b="0" i="1" kern="1200"/>
          </a:br>
          <a:r>
            <a:rPr lang="cs-CZ" sz="1500" b="0" i="1" kern="1200"/>
            <a:t>(ne)splnění některého z předpokladů odpovědnosti za újmu (nález IV.ÚS 14/17)</a:t>
          </a:r>
          <a:endParaRPr lang="cs-CZ" sz="1500" kern="1200"/>
        </a:p>
      </dsp:txBody>
      <dsp:txXfrm>
        <a:off x="0" y="2084106"/>
        <a:ext cx="10753200" cy="727605"/>
      </dsp:txXfrm>
    </dsp:sp>
    <dsp:sp modelId="{95E45E38-A11D-4C0F-A602-7CFD14F6085F}">
      <dsp:nvSpPr>
        <dsp:cNvPr id="0" name=""/>
        <dsp:cNvSpPr/>
      </dsp:nvSpPr>
      <dsp:spPr>
        <a:xfrm>
          <a:off x="0" y="2811711"/>
          <a:ext cx="10753200" cy="7558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0" i="1" kern="1200"/>
            <a:t>Trestní zákoník</a:t>
          </a:r>
          <a:endParaRPr lang="cs-CZ" sz="1900" kern="1200"/>
        </a:p>
      </dsp:txBody>
      <dsp:txXfrm>
        <a:off x="36896" y="2848607"/>
        <a:ext cx="10679408" cy="682028"/>
      </dsp:txXfrm>
    </dsp:sp>
    <dsp:sp modelId="{63346059-F009-40E6-99F9-0981C10DE08A}">
      <dsp:nvSpPr>
        <dsp:cNvPr id="0" name=""/>
        <dsp:cNvSpPr/>
      </dsp:nvSpPr>
      <dsp:spPr>
        <a:xfrm>
          <a:off x="0" y="3567531"/>
          <a:ext cx="10753200" cy="5211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414" tIns="24130" rIns="135128" bIns="24130" numCol="1" spcCol="1270" anchor="t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500" b="0" i="1" kern="1200"/>
            <a:t>Neoprávněné nakládání s osobními údaji</a:t>
          </a:r>
          <a:endParaRPr lang="cs-CZ" sz="1500" kern="120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500" b="0" i="1" kern="1200"/>
            <a:t>Neoprávněný přístup k počítačovému systému</a:t>
          </a:r>
          <a:endParaRPr lang="cs-CZ" sz="1500" kern="1200"/>
        </a:p>
      </dsp:txBody>
      <dsp:txXfrm>
        <a:off x="0" y="3567531"/>
        <a:ext cx="10753200" cy="521122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D9EFE1-0398-4CD4-A2CC-EFDE333DD0D1}">
      <dsp:nvSpPr>
        <dsp:cNvPr id="0" name=""/>
        <dsp:cNvSpPr/>
      </dsp:nvSpPr>
      <dsp:spPr>
        <a:xfrm>
          <a:off x="0" y="3766"/>
          <a:ext cx="8596668" cy="3393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kern="1200" dirty="0"/>
            <a:t>Bude potrestán, kdo, byť i z nedbalosti, poruší povinnost mlčenlivosti tím, že neoprávněně zveřejní, sdělí nebo zpřístupní třetí osobě osobní údaje získané v souvislosti s výkonem svého povolání, zaměstnání nebo funkce, a způsobí tím vážnou újmu na právech nebo oprávněných zájmech osoby, jíž se osobní údaje týkají</a:t>
          </a:r>
        </a:p>
      </dsp:txBody>
      <dsp:txXfrm>
        <a:off x="165633" y="169399"/>
        <a:ext cx="8265402" cy="3061734"/>
      </dsp:txXfrm>
    </dsp:sp>
    <dsp:sp modelId="{52694621-B397-4812-9EF7-BFDB5322D4E2}">
      <dsp:nvSpPr>
        <dsp:cNvPr id="0" name=""/>
        <dsp:cNvSpPr/>
      </dsp:nvSpPr>
      <dsp:spPr>
        <a:xfrm>
          <a:off x="0" y="3396766"/>
          <a:ext cx="8596668" cy="4802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2944" tIns="36830" rIns="206248" bIns="36830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300" b="1" u="sng" kern="1200" dirty="0"/>
            <a:t>Až tři léta nebo </a:t>
          </a:r>
          <a:r>
            <a:rPr lang="cs-CZ" sz="2300" b="1" u="sng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zákaz činnosti</a:t>
          </a:r>
          <a:endParaRPr lang="cs-CZ" sz="23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3396766"/>
        <a:ext cx="8596668" cy="48024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EC0FFD-E9E2-4519-9C52-F6E1AE9D74C7}">
      <dsp:nvSpPr>
        <dsp:cNvPr id="0" name=""/>
        <dsp:cNvSpPr/>
      </dsp:nvSpPr>
      <dsp:spPr>
        <a:xfrm>
          <a:off x="0" y="26691"/>
          <a:ext cx="10795866" cy="13506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kern="1200" dirty="0"/>
            <a:t>Porušení povinností poskytovatele plynoucí ze </a:t>
          </a:r>
          <a:r>
            <a:rPr lang="cs-CZ" sz="3400" kern="1200" dirty="0" err="1"/>
            <a:t>Zozs</a:t>
          </a:r>
          <a:endParaRPr lang="cs-CZ" sz="3400" kern="1200" dirty="0"/>
        </a:p>
      </dsp:txBody>
      <dsp:txXfrm>
        <a:off x="65934" y="92625"/>
        <a:ext cx="10663998" cy="1218787"/>
      </dsp:txXfrm>
    </dsp:sp>
    <dsp:sp modelId="{98B34BC2-A2A3-48E8-B13A-F79E480C5107}">
      <dsp:nvSpPr>
        <dsp:cNvPr id="0" name=""/>
        <dsp:cNvSpPr/>
      </dsp:nvSpPr>
      <dsp:spPr>
        <a:xfrm>
          <a:off x="0" y="1377346"/>
          <a:ext cx="10795866" cy="5630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769" tIns="43180" rIns="241808" bIns="43180" numCol="1" spcCol="1270" anchor="t" anchorCtr="0">
          <a:noAutofit/>
        </a:bodyPr>
        <a:lstStyle/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700" kern="1200"/>
            <a:t>Pokuta až 1.000.000,- Kč</a:t>
          </a:r>
        </a:p>
      </dsp:txBody>
      <dsp:txXfrm>
        <a:off x="0" y="1377346"/>
        <a:ext cx="10795866" cy="563040"/>
      </dsp:txXfrm>
    </dsp:sp>
    <dsp:sp modelId="{C6167A1F-4343-413F-84CF-B0AC72F3645E}">
      <dsp:nvSpPr>
        <dsp:cNvPr id="0" name=""/>
        <dsp:cNvSpPr/>
      </dsp:nvSpPr>
      <dsp:spPr>
        <a:xfrm>
          <a:off x="0" y="1940386"/>
          <a:ext cx="10795866" cy="13506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kern="1200" dirty="0"/>
            <a:t>Porušení povinností poskytovatele plynoucí ze zákona na ochranu osobních údajů</a:t>
          </a:r>
        </a:p>
      </dsp:txBody>
      <dsp:txXfrm>
        <a:off x="65934" y="2006320"/>
        <a:ext cx="10663998" cy="1218787"/>
      </dsp:txXfrm>
    </dsp:sp>
    <dsp:sp modelId="{3A85BED8-7CBB-4BBE-9C31-CAAB11A74624}">
      <dsp:nvSpPr>
        <dsp:cNvPr id="0" name=""/>
        <dsp:cNvSpPr/>
      </dsp:nvSpPr>
      <dsp:spPr>
        <a:xfrm>
          <a:off x="0" y="3291041"/>
          <a:ext cx="10795866" cy="5630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769" tIns="43180" rIns="241808" bIns="43180" numCol="1" spcCol="1270" anchor="t" anchorCtr="0">
          <a:noAutofit/>
        </a:bodyPr>
        <a:lstStyle/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700" kern="1200" dirty="0"/>
            <a:t>Pokuta až - 20 mil euro (cca 500 mil Kč)</a:t>
          </a:r>
        </a:p>
      </dsp:txBody>
      <dsp:txXfrm>
        <a:off x="0" y="3291041"/>
        <a:ext cx="10795866" cy="563040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F923D9-5B54-4218-A4D2-EF4E90F3D674}">
      <dsp:nvSpPr>
        <dsp:cNvPr id="0" name=""/>
        <dsp:cNvSpPr/>
      </dsp:nvSpPr>
      <dsp:spPr>
        <a:xfrm>
          <a:off x="0" y="69842"/>
          <a:ext cx="10795866" cy="11272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700" kern="1200" dirty="0"/>
            <a:t>Pracovněprávní postihy</a:t>
          </a:r>
        </a:p>
      </dsp:txBody>
      <dsp:txXfrm>
        <a:off x="55030" y="124872"/>
        <a:ext cx="10685806" cy="1017235"/>
      </dsp:txXfrm>
    </dsp:sp>
    <dsp:sp modelId="{60917FCD-AD7A-4FA1-BEB0-2E5B62C43D54}">
      <dsp:nvSpPr>
        <dsp:cNvPr id="0" name=""/>
        <dsp:cNvSpPr/>
      </dsp:nvSpPr>
      <dsp:spPr>
        <a:xfrm>
          <a:off x="0" y="1162066"/>
          <a:ext cx="10795866" cy="7783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769" tIns="59690" rIns="334264" bIns="59690" numCol="1" spcCol="1270" anchor="t" anchorCtr="0">
          <a:noAutofit/>
        </a:bodyPr>
        <a:lstStyle/>
        <a:p>
          <a:pPr marL="285750" lvl="1" indent="-285750" algn="l" defTabSz="1644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3700" kern="1200" dirty="0"/>
            <a:t>I okamžité zrušení pracovního poměru</a:t>
          </a:r>
        </a:p>
      </dsp:txBody>
      <dsp:txXfrm>
        <a:off x="0" y="1162066"/>
        <a:ext cx="10795866" cy="778320"/>
      </dsp:txXfrm>
    </dsp:sp>
    <dsp:sp modelId="{6C11EE1B-D5E9-4ED9-9665-B3219DD0938A}">
      <dsp:nvSpPr>
        <dsp:cNvPr id="0" name=""/>
        <dsp:cNvSpPr/>
      </dsp:nvSpPr>
      <dsp:spPr>
        <a:xfrm>
          <a:off x="0" y="1940386"/>
          <a:ext cx="10795866" cy="11272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700" kern="1200" dirty="0"/>
            <a:t>Vystavení se riziku podání žaloby</a:t>
          </a:r>
        </a:p>
      </dsp:txBody>
      <dsp:txXfrm>
        <a:off x="55030" y="1995416"/>
        <a:ext cx="10685806" cy="1017235"/>
      </dsp:txXfrm>
    </dsp:sp>
    <dsp:sp modelId="{88929937-DA56-407B-BB7D-3EE3560D46FF}">
      <dsp:nvSpPr>
        <dsp:cNvPr id="0" name=""/>
        <dsp:cNvSpPr/>
      </dsp:nvSpPr>
      <dsp:spPr>
        <a:xfrm>
          <a:off x="0" y="3067681"/>
          <a:ext cx="10795866" cy="7783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769" tIns="59690" rIns="334264" bIns="59690" numCol="1" spcCol="1270" anchor="t" anchorCtr="0">
          <a:noAutofit/>
        </a:bodyPr>
        <a:lstStyle/>
        <a:p>
          <a:pPr marL="285750" lvl="1" indent="-285750" algn="l" defTabSz="1644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3700" kern="1200" dirty="0"/>
            <a:t>Náhrada nemajetkové újmy</a:t>
          </a:r>
        </a:p>
      </dsp:txBody>
      <dsp:txXfrm>
        <a:off x="0" y="3067681"/>
        <a:ext cx="10795866" cy="778320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532509-A2F8-4A5D-831F-675E66970D87}">
      <dsp:nvSpPr>
        <dsp:cNvPr id="0" name=""/>
        <dsp:cNvSpPr/>
      </dsp:nvSpPr>
      <dsp:spPr>
        <a:xfrm>
          <a:off x="0" y="166319"/>
          <a:ext cx="10753200" cy="1750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400" b="0" kern="1200"/>
            <a:t>Kárná (disciplinární) ochrana soukromí v podobě postihování porušení mlčenlivosti. </a:t>
          </a:r>
          <a:endParaRPr lang="cs-CZ" sz="4400" kern="1200"/>
        </a:p>
      </dsp:txBody>
      <dsp:txXfrm>
        <a:off x="85444" y="251763"/>
        <a:ext cx="10582312" cy="1579432"/>
      </dsp:txXfrm>
    </dsp:sp>
    <dsp:sp modelId="{CFACF350-79F4-49F2-B25A-78B04B2BAB7E}">
      <dsp:nvSpPr>
        <dsp:cNvPr id="0" name=""/>
        <dsp:cNvSpPr/>
      </dsp:nvSpPr>
      <dsp:spPr>
        <a:xfrm>
          <a:off x="0" y="2043360"/>
          <a:ext cx="10753200" cy="1750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400" b="0" kern="1200"/>
            <a:t>Flagrantní porušení dokáže být důvodem pro odnětí profesní licence. </a:t>
          </a:r>
          <a:endParaRPr lang="cs-CZ" sz="4400" kern="1200"/>
        </a:p>
      </dsp:txBody>
      <dsp:txXfrm>
        <a:off x="85444" y="2128804"/>
        <a:ext cx="10582312" cy="1579432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68827E-71B7-4F48-8C98-B6EDA2F6DF73}">
      <dsp:nvSpPr>
        <dsp:cNvPr id="0" name=""/>
        <dsp:cNvSpPr/>
      </dsp:nvSpPr>
      <dsp:spPr>
        <a:xfrm>
          <a:off x="0" y="511480"/>
          <a:ext cx="10753200" cy="5036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0" kern="1200"/>
            <a:t>Respektujte právo pacienta na soukromí a jeho osobní zónu</a:t>
          </a:r>
          <a:r>
            <a:rPr lang="en-US" sz="2100" b="0" kern="1200"/>
            <a:t>​</a:t>
          </a:r>
          <a:endParaRPr lang="cs-CZ" sz="2100" kern="1200"/>
        </a:p>
      </dsp:txBody>
      <dsp:txXfrm>
        <a:off x="24588" y="536068"/>
        <a:ext cx="10704024" cy="454509"/>
      </dsp:txXfrm>
    </dsp:sp>
    <dsp:sp modelId="{5EACB3BA-9ABC-43D0-AAF4-4813CF72090C}">
      <dsp:nvSpPr>
        <dsp:cNvPr id="0" name=""/>
        <dsp:cNvSpPr/>
      </dsp:nvSpPr>
      <dsp:spPr>
        <a:xfrm>
          <a:off x="0" y="1075645"/>
          <a:ext cx="10753200" cy="5036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0" kern="1200"/>
            <a:t>Včetně prostor k odkládání osobních věcí</a:t>
          </a:r>
          <a:r>
            <a:rPr lang="en-US" sz="2100" b="0" kern="1200"/>
            <a:t>​</a:t>
          </a:r>
          <a:endParaRPr lang="cs-CZ" sz="2100" kern="1200"/>
        </a:p>
      </dsp:txBody>
      <dsp:txXfrm>
        <a:off x="24588" y="1100233"/>
        <a:ext cx="10704024" cy="454509"/>
      </dsp:txXfrm>
    </dsp:sp>
    <dsp:sp modelId="{801B0367-3228-4C7D-8A34-01DA34FB212E}">
      <dsp:nvSpPr>
        <dsp:cNvPr id="0" name=""/>
        <dsp:cNvSpPr/>
      </dsp:nvSpPr>
      <dsp:spPr>
        <a:xfrm>
          <a:off x="0" y="1639810"/>
          <a:ext cx="10753200" cy="5036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0" kern="1200"/>
            <a:t>Pokud si pacient nepřeje Vaši přítomnost, odejděte</a:t>
          </a:r>
          <a:r>
            <a:rPr lang="en-US" sz="2100" b="0" kern="1200"/>
            <a:t>​</a:t>
          </a:r>
          <a:endParaRPr lang="cs-CZ" sz="2100" kern="1200"/>
        </a:p>
      </dsp:txBody>
      <dsp:txXfrm>
        <a:off x="24588" y="1664398"/>
        <a:ext cx="10704024" cy="454509"/>
      </dsp:txXfrm>
    </dsp:sp>
    <dsp:sp modelId="{255096CD-36F6-40D9-9DF2-FA9CFF61B7DF}">
      <dsp:nvSpPr>
        <dsp:cNvPr id="0" name=""/>
        <dsp:cNvSpPr/>
      </dsp:nvSpPr>
      <dsp:spPr>
        <a:xfrm>
          <a:off x="0" y="2203975"/>
          <a:ext cx="10753200" cy="5036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0" kern="1200"/>
            <a:t>V žádném případě nepořizujte skryté nahrávky ani fotografie pacienta </a:t>
          </a:r>
          <a:r>
            <a:rPr lang="en-US" sz="2100" b="0" kern="1200"/>
            <a:t>​</a:t>
          </a:r>
          <a:endParaRPr lang="cs-CZ" sz="2100" kern="1200"/>
        </a:p>
      </dsp:txBody>
      <dsp:txXfrm>
        <a:off x="24588" y="2228563"/>
        <a:ext cx="10704024" cy="454509"/>
      </dsp:txXfrm>
    </dsp:sp>
    <dsp:sp modelId="{97521B85-1B3D-41A4-B1AF-B740EB310936}">
      <dsp:nvSpPr>
        <dsp:cNvPr id="0" name=""/>
        <dsp:cNvSpPr/>
      </dsp:nvSpPr>
      <dsp:spPr>
        <a:xfrm>
          <a:off x="0" y="2768140"/>
          <a:ext cx="10753200" cy="5036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0" kern="1200"/>
            <a:t>Ani pro osobní potřebu, ani pokud pacient nebude přímo poznatelný</a:t>
          </a:r>
          <a:r>
            <a:rPr lang="en-US" sz="2100" b="0" kern="1200"/>
            <a:t>​</a:t>
          </a:r>
          <a:endParaRPr lang="cs-CZ" sz="2100" kern="1200"/>
        </a:p>
      </dsp:txBody>
      <dsp:txXfrm>
        <a:off x="24588" y="2792728"/>
        <a:ext cx="10704024" cy="454509"/>
      </dsp:txXfrm>
    </dsp:sp>
    <dsp:sp modelId="{C3895D32-D603-4D83-878D-8FCD2EFA4F86}">
      <dsp:nvSpPr>
        <dsp:cNvPr id="0" name=""/>
        <dsp:cNvSpPr/>
      </dsp:nvSpPr>
      <dsp:spPr>
        <a:xfrm>
          <a:off x="0" y="3332305"/>
          <a:ext cx="10753200" cy="5036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0" kern="1200"/>
            <a:t>Nedělejte kopie jeho zdravotnické dokumentace (bez výslovného souhlasu)</a:t>
          </a:r>
          <a:r>
            <a:rPr lang="en-US" sz="2100" b="0" kern="1200"/>
            <a:t>​</a:t>
          </a:r>
          <a:endParaRPr lang="cs-CZ" sz="2100" kern="1200"/>
        </a:p>
      </dsp:txBody>
      <dsp:txXfrm>
        <a:off x="24588" y="3356893"/>
        <a:ext cx="10704024" cy="454509"/>
      </dsp:txXfrm>
    </dsp:sp>
    <dsp:sp modelId="{7AA6D3ED-5F04-4D68-864E-E71C5E737083}">
      <dsp:nvSpPr>
        <dsp:cNvPr id="0" name=""/>
        <dsp:cNvSpPr/>
      </dsp:nvSpPr>
      <dsp:spPr>
        <a:xfrm>
          <a:off x="0" y="3896470"/>
          <a:ext cx="10753200" cy="5036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0" kern="1200"/>
            <a:t>Při neformálních rozhovorech se spolužáky nesmí být ani z kontextu dovoditelná osoba pacienta</a:t>
          </a:r>
          <a:endParaRPr lang="cs-CZ" sz="2100" kern="1200"/>
        </a:p>
      </dsp:txBody>
      <dsp:txXfrm>
        <a:off x="24588" y="3921058"/>
        <a:ext cx="10704024" cy="454509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9C1048-CAC2-4312-8477-41A2741DC410}">
      <dsp:nvSpPr>
        <dsp:cNvPr id="0" name=""/>
        <dsp:cNvSpPr/>
      </dsp:nvSpPr>
      <dsp:spPr>
        <a:xfrm>
          <a:off x="0" y="2722"/>
          <a:ext cx="10753200" cy="5276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0" kern="1200"/>
            <a:t>Jakékoliv výpisky a shromažďování informací</a:t>
          </a:r>
          <a:r>
            <a:rPr lang="en-US" sz="2200" b="0" kern="1200"/>
            <a:t>​</a:t>
          </a:r>
          <a:endParaRPr lang="cs-CZ" sz="2200" kern="1200"/>
        </a:p>
      </dsp:txBody>
      <dsp:txXfrm>
        <a:off x="25759" y="28481"/>
        <a:ext cx="10701682" cy="476152"/>
      </dsp:txXfrm>
    </dsp:sp>
    <dsp:sp modelId="{61FE8E85-FF95-4121-8A50-ABCCE1EC7364}">
      <dsp:nvSpPr>
        <dsp:cNvPr id="0" name=""/>
        <dsp:cNvSpPr/>
      </dsp:nvSpPr>
      <dsp:spPr>
        <a:xfrm>
          <a:off x="0" y="593752"/>
          <a:ext cx="10753200" cy="5276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0" kern="1200"/>
            <a:t>Fotografie pacienta nebo částí těla</a:t>
          </a:r>
          <a:r>
            <a:rPr lang="en-US" sz="2200" b="0" kern="1200"/>
            <a:t>​</a:t>
          </a:r>
          <a:endParaRPr lang="cs-CZ" sz="2200" kern="1200"/>
        </a:p>
      </dsp:txBody>
      <dsp:txXfrm>
        <a:off x="25759" y="619511"/>
        <a:ext cx="10701682" cy="476152"/>
      </dsp:txXfrm>
    </dsp:sp>
    <dsp:sp modelId="{CF1B447B-7740-4DB1-B35D-A43CADFEFC2A}">
      <dsp:nvSpPr>
        <dsp:cNvPr id="0" name=""/>
        <dsp:cNvSpPr/>
      </dsp:nvSpPr>
      <dsp:spPr>
        <a:xfrm>
          <a:off x="0" y="1184782"/>
          <a:ext cx="10753200" cy="5276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0" kern="1200"/>
            <a:t>Vždy s vědomím a souhlasem pacienta</a:t>
          </a:r>
          <a:r>
            <a:rPr lang="en-US" sz="2200" b="0" kern="1200"/>
            <a:t>​</a:t>
          </a:r>
          <a:endParaRPr lang="cs-CZ" sz="2200" kern="1200"/>
        </a:p>
      </dsp:txBody>
      <dsp:txXfrm>
        <a:off x="25759" y="1210541"/>
        <a:ext cx="10701682" cy="476152"/>
      </dsp:txXfrm>
    </dsp:sp>
    <dsp:sp modelId="{D4331278-B9A6-4D40-B4E3-48D7ABAC23AF}">
      <dsp:nvSpPr>
        <dsp:cNvPr id="0" name=""/>
        <dsp:cNvSpPr/>
      </dsp:nvSpPr>
      <dsp:spPr>
        <a:xfrm>
          <a:off x="0" y="1775812"/>
          <a:ext cx="10753200" cy="5276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0" kern="1200"/>
            <a:t>Nikdy ne pacienty v bezvědomí </a:t>
          </a:r>
          <a:r>
            <a:rPr lang="en-US" sz="2200" b="0" kern="1200"/>
            <a:t>​</a:t>
          </a:r>
          <a:endParaRPr lang="cs-CZ" sz="2200" kern="1200"/>
        </a:p>
      </dsp:txBody>
      <dsp:txXfrm>
        <a:off x="25759" y="1801571"/>
        <a:ext cx="10701682" cy="476152"/>
      </dsp:txXfrm>
    </dsp:sp>
    <dsp:sp modelId="{6339F152-2D3B-44AC-8CC6-48CA64FB02C4}">
      <dsp:nvSpPr>
        <dsp:cNvPr id="0" name=""/>
        <dsp:cNvSpPr/>
      </dsp:nvSpPr>
      <dsp:spPr>
        <a:xfrm>
          <a:off x="0" y="2366842"/>
          <a:ext cx="10753200" cy="5276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0" kern="1200"/>
            <a:t>Minimalizovat zásahy do soukromí (pozor, skutečná anonymizace je skoro nemožná)</a:t>
          </a:r>
          <a:r>
            <a:rPr lang="en-US" sz="2200" b="0" kern="1200"/>
            <a:t>​</a:t>
          </a:r>
          <a:endParaRPr lang="cs-CZ" sz="2200" kern="1200"/>
        </a:p>
      </dsp:txBody>
      <dsp:txXfrm>
        <a:off x="25759" y="2392601"/>
        <a:ext cx="10701682" cy="476152"/>
      </dsp:txXfrm>
    </dsp:sp>
    <dsp:sp modelId="{7443722A-DB86-4AF1-A7EF-77CDCC0CA5D3}">
      <dsp:nvSpPr>
        <dsp:cNvPr id="0" name=""/>
        <dsp:cNvSpPr/>
      </dsp:nvSpPr>
      <dsp:spPr>
        <a:xfrm>
          <a:off x="0" y="2894512"/>
          <a:ext cx="10753200" cy="5350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414" tIns="27940" rIns="156464" bIns="27940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700" b="0" kern="1200"/>
            <a:t>Pozor souhlas s pořízením záznamu a jeho dalším šíření jsou dva samostatné souhlasy, souhlas s jedním neznamená souhlas s druhým</a:t>
          </a:r>
          <a:r>
            <a:rPr lang="en-US" sz="1700" b="0" kern="1200"/>
            <a:t>​</a:t>
          </a:r>
          <a:endParaRPr lang="cs-CZ" sz="1700" kern="1200"/>
        </a:p>
      </dsp:txBody>
      <dsp:txXfrm>
        <a:off x="0" y="2894512"/>
        <a:ext cx="10753200" cy="535095"/>
      </dsp:txXfrm>
    </dsp:sp>
    <dsp:sp modelId="{A30478C0-74F1-4435-A90C-57040EFAA68C}">
      <dsp:nvSpPr>
        <dsp:cNvPr id="0" name=""/>
        <dsp:cNvSpPr/>
      </dsp:nvSpPr>
      <dsp:spPr>
        <a:xfrm>
          <a:off x="0" y="3429607"/>
          <a:ext cx="10753200" cy="5276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0" kern="1200"/>
            <a:t>Každá sesbíraná informace musí mít svůj účel!</a:t>
          </a:r>
          <a:r>
            <a:rPr lang="en-US" sz="2200" b="0" kern="1200"/>
            <a:t>​</a:t>
          </a:r>
          <a:endParaRPr lang="cs-CZ" sz="2200" kern="1200"/>
        </a:p>
      </dsp:txBody>
      <dsp:txXfrm>
        <a:off x="25759" y="3455366"/>
        <a:ext cx="10701682" cy="476152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8144E8-C61C-474F-BE60-EC8D3F623BF9}">
      <dsp:nvSpPr>
        <dsp:cNvPr id="0" name=""/>
        <dsp:cNvSpPr/>
      </dsp:nvSpPr>
      <dsp:spPr>
        <a:xfrm>
          <a:off x="0" y="759600"/>
          <a:ext cx="10753200" cy="11512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l" defTabSz="2133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800" b="0" kern="1200"/>
            <a:t>Vždy s vědomím poskytovatele </a:t>
          </a:r>
          <a:r>
            <a:rPr lang="en-US" sz="4800" b="0" kern="1200"/>
            <a:t>​</a:t>
          </a:r>
          <a:endParaRPr lang="cs-CZ" sz="4800" kern="1200"/>
        </a:p>
      </dsp:txBody>
      <dsp:txXfrm>
        <a:off x="56201" y="815801"/>
        <a:ext cx="10640798" cy="1038877"/>
      </dsp:txXfrm>
    </dsp:sp>
    <dsp:sp modelId="{C65EBF97-A3C9-40AA-8C19-5E2CC4C55B17}">
      <dsp:nvSpPr>
        <dsp:cNvPr id="0" name=""/>
        <dsp:cNvSpPr/>
      </dsp:nvSpPr>
      <dsp:spPr>
        <a:xfrm>
          <a:off x="0" y="2049120"/>
          <a:ext cx="10753200" cy="11512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l" defTabSz="2133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800" b="0" kern="1200"/>
            <a:t>Poskytovatel od pacienta obstará souhlas</a:t>
          </a:r>
          <a:r>
            <a:rPr lang="en-US" sz="4800" b="0" kern="1200"/>
            <a:t>​</a:t>
          </a:r>
          <a:endParaRPr lang="cs-CZ" sz="4800" kern="1200"/>
        </a:p>
      </dsp:txBody>
      <dsp:txXfrm>
        <a:off x="56201" y="2105321"/>
        <a:ext cx="10640798" cy="1038877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24CFFF-5560-4C99-B2DE-2BF82B4A48F8}">
      <dsp:nvSpPr>
        <dsp:cNvPr id="0" name=""/>
        <dsp:cNvSpPr/>
      </dsp:nvSpPr>
      <dsp:spPr>
        <a:xfrm>
          <a:off x="806410" y="0"/>
          <a:ext cx="9139317" cy="414020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EF2D1B-605B-4017-B23F-B4C04BD07358}">
      <dsp:nvSpPr>
        <dsp:cNvPr id="0" name=""/>
        <dsp:cNvSpPr/>
      </dsp:nvSpPr>
      <dsp:spPr>
        <a:xfrm>
          <a:off x="11550" y="1242060"/>
          <a:ext cx="3460844" cy="1656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0"/>
            <a:t>Porušení právní povinnosti</a:t>
          </a:r>
        </a:p>
      </dsp:txBody>
      <dsp:txXfrm>
        <a:off x="92393" y="1322903"/>
        <a:ext cx="3299158" cy="1494394"/>
      </dsp:txXfrm>
    </dsp:sp>
    <dsp:sp modelId="{0B6DEE88-26D3-4E3C-87B5-AACEE19339F2}">
      <dsp:nvSpPr>
        <dsp:cNvPr id="0" name=""/>
        <dsp:cNvSpPr/>
      </dsp:nvSpPr>
      <dsp:spPr>
        <a:xfrm>
          <a:off x="3645646" y="1242060"/>
          <a:ext cx="3460844" cy="1656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0"/>
            <a:t>Příčinná souvislost</a:t>
          </a:r>
        </a:p>
      </dsp:txBody>
      <dsp:txXfrm>
        <a:off x="3726489" y="1322903"/>
        <a:ext cx="3299158" cy="1494394"/>
      </dsp:txXfrm>
    </dsp:sp>
    <dsp:sp modelId="{8BC8222D-62E4-4BB0-897C-BE098E1E161B}">
      <dsp:nvSpPr>
        <dsp:cNvPr id="0" name=""/>
        <dsp:cNvSpPr/>
      </dsp:nvSpPr>
      <dsp:spPr>
        <a:xfrm>
          <a:off x="7279743" y="1242060"/>
          <a:ext cx="3460844" cy="1656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0"/>
            <a:t>Škoda/porušení právem chráněného zájmu </a:t>
          </a:r>
        </a:p>
      </dsp:txBody>
      <dsp:txXfrm>
        <a:off x="7360586" y="1322903"/>
        <a:ext cx="3299158" cy="1494394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E62558-1BC2-43EC-9D57-C716349960D0}">
      <dsp:nvSpPr>
        <dsp:cNvPr id="0" name=""/>
        <dsp:cNvSpPr/>
      </dsp:nvSpPr>
      <dsp:spPr>
        <a:xfrm rot="5400000">
          <a:off x="6503629" y="-2430853"/>
          <a:ext cx="1615648" cy="6881368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marL="285750" lvl="1" indent="-285750" algn="l" defTabSz="2000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4500" kern="1200"/>
            <a:t>Ze Smlouvy </a:t>
          </a:r>
        </a:p>
        <a:p>
          <a:pPr marL="285750" lvl="1" indent="-285750" algn="l" defTabSz="2000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4500" kern="1200"/>
            <a:t>Ze Zákona</a:t>
          </a:r>
        </a:p>
      </dsp:txBody>
      <dsp:txXfrm rot="-5400000">
        <a:off x="3870770" y="280875"/>
        <a:ext cx="6802499" cy="1457910"/>
      </dsp:txXfrm>
    </dsp:sp>
    <dsp:sp modelId="{E0350528-6D67-4391-9A72-78FE494ED76B}">
      <dsp:nvSpPr>
        <dsp:cNvPr id="0" name=""/>
        <dsp:cNvSpPr/>
      </dsp:nvSpPr>
      <dsp:spPr>
        <a:xfrm>
          <a:off x="0" y="50"/>
          <a:ext cx="3870769" cy="2019560"/>
        </a:xfrm>
        <a:prstGeom prst="roundRect">
          <a:avLst/>
        </a:prstGeom>
        <a:solidFill>
          <a:srgbClr val="FF0000"/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104775" rIns="209550" bIns="104775" numCol="1" spcCol="1270" anchor="ctr" anchorCtr="0">
          <a:noAutofit/>
        </a:bodyPr>
        <a:lstStyle/>
        <a:p>
          <a:pPr marL="0" lvl="0" indent="0" algn="ctr" defTabSz="2444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500" kern="1200" dirty="0">
              <a:solidFill>
                <a:schemeClr val="bg1"/>
              </a:solidFill>
            </a:rPr>
            <a:t>Povinnost daná</a:t>
          </a:r>
        </a:p>
      </dsp:txBody>
      <dsp:txXfrm>
        <a:off x="98587" y="98637"/>
        <a:ext cx="3673595" cy="1822386"/>
      </dsp:txXfrm>
    </dsp:sp>
    <dsp:sp modelId="{72CD7713-2025-449F-9F53-E1DB2AF1AF29}">
      <dsp:nvSpPr>
        <dsp:cNvPr id="0" name=""/>
        <dsp:cNvSpPr/>
      </dsp:nvSpPr>
      <dsp:spPr>
        <a:xfrm rot="5400000">
          <a:off x="6503629" y="-310314"/>
          <a:ext cx="1615648" cy="6881368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marL="285750" lvl="1" indent="-285750" algn="l" defTabSz="2000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4500" kern="1200"/>
            <a:t>Úmysl</a:t>
          </a:r>
        </a:p>
        <a:p>
          <a:pPr marL="285750" lvl="1" indent="-285750" algn="l" defTabSz="2000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4500" kern="1200"/>
            <a:t>Nedbalost</a:t>
          </a:r>
        </a:p>
      </dsp:txBody>
      <dsp:txXfrm rot="-5400000">
        <a:off x="3870770" y="2401414"/>
        <a:ext cx="6802499" cy="1457910"/>
      </dsp:txXfrm>
    </dsp:sp>
    <dsp:sp modelId="{FA4A756A-16F7-4591-B7B1-AB2FE5B8F4AC}">
      <dsp:nvSpPr>
        <dsp:cNvPr id="0" name=""/>
        <dsp:cNvSpPr/>
      </dsp:nvSpPr>
      <dsp:spPr>
        <a:xfrm>
          <a:off x="0" y="2120164"/>
          <a:ext cx="3870769" cy="2019560"/>
        </a:xfrm>
        <a:prstGeom prst="roundRect">
          <a:avLst/>
        </a:prstGeom>
        <a:solidFill>
          <a:srgbClr val="FF0000"/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104775" rIns="209550" bIns="104775" numCol="1" spcCol="1270" anchor="ctr" anchorCtr="0">
          <a:noAutofit/>
        </a:bodyPr>
        <a:lstStyle/>
        <a:p>
          <a:pPr marL="0" lvl="0" indent="0" algn="ctr" defTabSz="2444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500" kern="1200" dirty="0">
              <a:solidFill>
                <a:schemeClr val="bg1"/>
              </a:solidFill>
            </a:rPr>
            <a:t>Typy zavinění</a:t>
          </a:r>
        </a:p>
      </dsp:txBody>
      <dsp:txXfrm>
        <a:off x="98587" y="2218751"/>
        <a:ext cx="3673595" cy="182238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6E724A-75E4-48AA-818F-949FF37DF4D3}">
      <dsp:nvSpPr>
        <dsp:cNvPr id="0" name=""/>
        <dsp:cNvSpPr/>
      </dsp:nvSpPr>
      <dsp:spPr>
        <a:xfrm>
          <a:off x="0" y="396285"/>
          <a:ext cx="10892481" cy="22815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 dirty="0"/>
            <a:t>Poskytovatel je povinen vést a uchovávat zdravotnickou dokumentaci a nakládat s ní podle zákona a jiných právních předpisů. Zdravotnická dokumentace je vedena  </a:t>
          </a:r>
          <a:r>
            <a:rPr lang="cs-CZ" sz="3200" u="sng" kern="1200" dirty="0"/>
            <a:t>úplně, pravdivě a čitelně</a:t>
          </a:r>
          <a:r>
            <a:rPr lang="cs-CZ" sz="3200" u="none" kern="1200" dirty="0"/>
            <a:t> </a:t>
          </a:r>
          <a:r>
            <a:rPr lang="cs-CZ" sz="3200" kern="1200" dirty="0"/>
            <a:t>a je souborem informací:</a:t>
          </a:r>
        </a:p>
      </dsp:txBody>
      <dsp:txXfrm>
        <a:off x="111374" y="507659"/>
        <a:ext cx="10669733" cy="2058752"/>
      </dsp:txXfrm>
    </dsp:sp>
    <dsp:sp modelId="{7CDCF498-E9BE-4DF9-BC2D-FDBF1849FA7A}">
      <dsp:nvSpPr>
        <dsp:cNvPr id="0" name=""/>
        <dsp:cNvSpPr/>
      </dsp:nvSpPr>
      <dsp:spPr>
        <a:xfrm>
          <a:off x="0" y="2677785"/>
          <a:ext cx="10892481" cy="2691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5836" tIns="25400" rIns="142240" bIns="2540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000" kern="1200" dirty="0"/>
            <a:t>identifikační údaje pacienta</a:t>
          </a: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000" kern="1200" dirty="0"/>
            <a:t>pohlaví pacienta</a:t>
          </a: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000" kern="1200" dirty="0"/>
            <a:t>identifikační údaje poskytovatele zdravotních služeb</a:t>
          </a: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000" kern="1200" dirty="0"/>
            <a:t>informace o zdravotním stavu pacienta</a:t>
          </a: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000" kern="1200" dirty="0"/>
            <a:t>údaje zjištěné z rodinné, osobní a pracovní anamnézy pacienta, a je-li to</a:t>
          </a:r>
          <a:br>
            <a:rPr lang="cs-CZ" sz="2000" kern="1200" dirty="0"/>
          </a:br>
          <a:r>
            <a:rPr lang="cs-CZ" sz="2000" kern="1200" dirty="0"/>
            <a:t>důvodné, též údaje ze sociální anamnézy</a:t>
          </a: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S" sz="2000" kern="1200" dirty="0"/>
            <a:t>údaje vztahující se k úmrtí pacienta</a:t>
          </a:r>
          <a:endParaRPr lang="cs-CZ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000" kern="1200" dirty="0"/>
            <a:t>další údaje</a:t>
          </a:r>
        </a:p>
      </dsp:txBody>
      <dsp:txXfrm>
        <a:off x="0" y="2677785"/>
        <a:ext cx="10892481" cy="2691000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5DC602-AB59-45D2-8491-3F59F28569F8}">
      <dsp:nvSpPr>
        <dsp:cNvPr id="0" name=""/>
        <dsp:cNvSpPr/>
      </dsp:nvSpPr>
      <dsp:spPr>
        <a:xfrm>
          <a:off x="0" y="60298"/>
          <a:ext cx="10753200" cy="19679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b="0" kern="1200"/>
            <a:t>Vyžadují-li to okolnosti případu nebo zvyklosti soukromého života, je každý povinen počínat si při svém konání tak, aby nedošlo k nedůvodné újmě na svobodě, životě, zdraví nebo na vlastnictví jiného. </a:t>
          </a:r>
          <a:endParaRPr lang="cs-CZ" sz="2900" kern="1200"/>
        </a:p>
      </dsp:txBody>
      <dsp:txXfrm>
        <a:off x="96067" y="156365"/>
        <a:ext cx="10561066" cy="1775806"/>
      </dsp:txXfrm>
    </dsp:sp>
    <dsp:sp modelId="{89C7C6FA-BE86-4E37-8BDA-5BF4DB41EDD6}">
      <dsp:nvSpPr>
        <dsp:cNvPr id="0" name=""/>
        <dsp:cNvSpPr/>
      </dsp:nvSpPr>
      <dsp:spPr>
        <a:xfrm>
          <a:off x="0" y="2111759"/>
          <a:ext cx="10753200" cy="19679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b="0" kern="1200"/>
            <a:t>Povinnost zakročit na ochranu práv jiného každý kdo má kontrolu nad nebezpečnou situací.</a:t>
          </a:r>
          <a:endParaRPr lang="cs-CZ" sz="2900" kern="1200"/>
        </a:p>
      </dsp:txBody>
      <dsp:txXfrm>
        <a:off x="96067" y="2207826"/>
        <a:ext cx="10561066" cy="1775806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B1DED8-59F4-456F-8A56-95F8A3F36E5E}">
      <dsp:nvSpPr>
        <dsp:cNvPr id="0" name=""/>
        <dsp:cNvSpPr/>
      </dsp:nvSpPr>
      <dsp:spPr>
        <a:xfrm>
          <a:off x="634110" y="1618492"/>
          <a:ext cx="679957" cy="67995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412E99-F65D-437D-BCC6-5BAFD83617E9}">
      <dsp:nvSpPr>
        <dsp:cNvPr id="0" name=""/>
        <dsp:cNvSpPr/>
      </dsp:nvSpPr>
      <dsp:spPr>
        <a:xfrm>
          <a:off x="2721" y="2412332"/>
          <a:ext cx="1942734" cy="2914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cs-CZ" sz="1700" b="1" kern="1200"/>
            <a:t>Nutná obrana</a:t>
          </a:r>
          <a:endParaRPr lang="cs-CZ" sz="1700" kern="1200"/>
        </a:p>
      </dsp:txBody>
      <dsp:txXfrm>
        <a:off x="2721" y="2412332"/>
        <a:ext cx="1942734" cy="291410"/>
      </dsp:txXfrm>
    </dsp:sp>
    <dsp:sp modelId="{32700850-9E7D-4B75-9388-EC779B488F70}">
      <dsp:nvSpPr>
        <dsp:cNvPr id="0" name=""/>
        <dsp:cNvSpPr/>
      </dsp:nvSpPr>
      <dsp:spPr>
        <a:xfrm>
          <a:off x="2721" y="2756711"/>
          <a:ext cx="1942734" cy="15102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/>
            <a:t>Před útokem</a:t>
          </a:r>
          <a:r>
            <a:rPr lang="cs-CZ" sz="1300" b="1" kern="1200"/>
            <a:t> </a:t>
          </a:r>
          <a:endParaRPr lang="cs-CZ" sz="1300" kern="1200"/>
        </a:p>
      </dsp:txBody>
      <dsp:txXfrm>
        <a:off x="2721" y="2756711"/>
        <a:ext cx="1942734" cy="1510222"/>
      </dsp:txXfrm>
    </dsp:sp>
    <dsp:sp modelId="{0EA8C50D-ED19-4FBA-ABFA-A46480FD5D8F}">
      <dsp:nvSpPr>
        <dsp:cNvPr id="0" name=""/>
        <dsp:cNvSpPr/>
      </dsp:nvSpPr>
      <dsp:spPr>
        <a:xfrm>
          <a:off x="2916823" y="1618492"/>
          <a:ext cx="679957" cy="67995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AAC18D-822A-4E12-8E83-E91D07221E5E}">
      <dsp:nvSpPr>
        <dsp:cNvPr id="0" name=""/>
        <dsp:cNvSpPr/>
      </dsp:nvSpPr>
      <dsp:spPr>
        <a:xfrm>
          <a:off x="2285434" y="2412332"/>
          <a:ext cx="1942734" cy="2914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cs-CZ" sz="1700" b="1" kern="1200"/>
            <a:t>Krajní nouze</a:t>
          </a:r>
          <a:endParaRPr lang="cs-CZ" sz="1700" kern="1200"/>
        </a:p>
      </dsp:txBody>
      <dsp:txXfrm>
        <a:off x="2285434" y="2412332"/>
        <a:ext cx="1942734" cy="291410"/>
      </dsp:txXfrm>
    </dsp:sp>
    <dsp:sp modelId="{DE471D1E-242F-4034-8954-6428BB009C4B}">
      <dsp:nvSpPr>
        <dsp:cNvPr id="0" name=""/>
        <dsp:cNvSpPr/>
      </dsp:nvSpPr>
      <dsp:spPr>
        <a:xfrm>
          <a:off x="2285434" y="2756711"/>
          <a:ext cx="1942734" cy="15102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/>
            <a:t>Před hrozící újmou</a:t>
          </a:r>
        </a:p>
      </dsp:txBody>
      <dsp:txXfrm>
        <a:off x="2285434" y="2756711"/>
        <a:ext cx="1942734" cy="1510222"/>
      </dsp:txXfrm>
    </dsp:sp>
    <dsp:sp modelId="{2F3E3A71-FF75-4F04-8DFE-BDFCFE8C234B}">
      <dsp:nvSpPr>
        <dsp:cNvPr id="0" name=""/>
        <dsp:cNvSpPr/>
      </dsp:nvSpPr>
      <dsp:spPr>
        <a:xfrm>
          <a:off x="5199536" y="1618492"/>
          <a:ext cx="679957" cy="679957"/>
        </a:xfrm>
        <a:prstGeom prst="rect">
          <a:avLst/>
        </a:prstGeom>
        <a:blipFill>
          <a:blip xmlns:r="http://schemas.openxmlformats.org/officeDocument/2006/relationships"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5E7396-5291-4B51-9705-FAE5A1020A06}">
      <dsp:nvSpPr>
        <dsp:cNvPr id="0" name=""/>
        <dsp:cNvSpPr/>
      </dsp:nvSpPr>
      <dsp:spPr>
        <a:xfrm>
          <a:off x="4568147" y="2412332"/>
          <a:ext cx="1942734" cy="2914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cs-CZ" sz="1700" kern="1200"/>
            <a:t>Omluvitelné vzrušení</a:t>
          </a:r>
        </a:p>
      </dsp:txBody>
      <dsp:txXfrm>
        <a:off x="4568147" y="2412332"/>
        <a:ext cx="1942734" cy="291410"/>
      </dsp:txXfrm>
    </dsp:sp>
    <dsp:sp modelId="{26196339-BBFE-409B-ABBD-FFA099CFFDE7}">
      <dsp:nvSpPr>
        <dsp:cNvPr id="0" name=""/>
        <dsp:cNvSpPr/>
      </dsp:nvSpPr>
      <dsp:spPr>
        <a:xfrm>
          <a:off x="4568147" y="2756711"/>
          <a:ext cx="1942734" cy="15102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/>
            <a:t>Při posouzení, zda někdo jednal v nutné obraně, anebo v krajní nouzi, se přihlédne i k omluvitelnému vzrušení mysli</a:t>
          </a:r>
        </a:p>
      </dsp:txBody>
      <dsp:txXfrm>
        <a:off x="4568147" y="2756711"/>
        <a:ext cx="1942734" cy="1510222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16FA72-3BDA-4E8F-A8E3-4D4BBAE278E4}">
      <dsp:nvSpPr>
        <dsp:cNvPr id="0" name=""/>
        <dsp:cNvSpPr/>
      </dsp:nvSpPr>
      <dsp:spPr>
        <a:xfrm>
          <a:off x="285603" y="2098"/>
          <a:ext cx="3181540" cy="19089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Občanskoprávní</a:t>
          </a:r>
        </a:p>
      </dsp:txBody>
      <dsp:txXfrm>
        <a:off x="285603" y="2098"/>
        <a:ext cx="3181540" cy="1908924"/>
      </dsp:txXfrm>
    </dsp:sp>
    <dsp:sp modelId="{55FF1A21-93DD-4F72-B6F5-9537EF191E31}">
      <dsp:nvSpPr>
        <dsp:cNvPr id="0" name=""/>
        <dsp:cNvSpPr/>
      </dsp:nvSpPr>
      <dsp:spPr>
        <a:xfrm>
          <a:off x="3785298" y="2098"/>
          <a:ext cx="3181540" cy="19089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/>
            <a:t>Pracovněprávní</a:t>
          </a:r>
        </a:p>
      </dsp:txBody>
      <dsp:txXfrm>
        <a:off x="3785298" y="2098"/>
        <a:ext cx="3181540" cy="1908924"/>
      </dsp:txXfrm>
    </dsp:sp>
    <dsp:sp modelId="{67E57CF2-BE2C-47C8-AEF5-137048514E27}">
      <dsp:nvSpPr>
        <dsp:cNvPr id="0" name=""/>
        <dsp:cNvSpPr/>
      </dsp:nvSpPr>
      <dsp:spPr>
        <a:xfrm>
          <a:off x="7284993" y="2098"/>
          <a:ext cx="3181540" cy="19089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/>
            <a:t>Správní</a:t>
          </a:r>
        </a:p>
      </dsp:txBody>
      <dsp:txXfrm>
        <a:off x="7284993" y="2098"/>
        <a:ext cx="3181540" cy="1908924"/>
      </dsp:txXfrm>
    </dsp:sp>
    <dsp:sp modelId="{25DB820A-09E7-47C4-8265-AE05A074B592}">
      <dsp:nvSpPr>
        <dsp:cNvPr id="0" name=""/>
        <dsp:cNvSpPr/>
      </dsp:nvSpPr>
      <dsp:spPr>
        <a:xfrm>
          <a:off x="2035451" y="2229177"/>
          <a:ext cx="3181540" cy="19089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Trestní</a:t>
          </a:r>
        </a:p>
      </dsp:txBody>
      <dsp:txXfrm>
        <a:off x="2035451" y="2229177"/>
        <a:ext cx="3181540" cy="1908924"/>
      </dsp:txXfrm>
    </dsp:sp>
    <dsp:sp modelId="{38470576-7B94-46BE-B422-E43DA0AFB659}">
      <dsp:nvSpPr>
        <dsp:cNvPr id="0" name=""/>
        <dsp:cNvSpPr/>
      </dsp:nvSpPr>
      <dsp:spPr>
        <a:xfrm>
          <a:off x="5535146" y="2229177"/>
          <a:ext cx="3181540" cy="19089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Disciplinární</a:t>
          </a:r>
        </a:p>
      </dsp:txBody>
      <dsp:txXfrm>
        <a:off x="5535146" y="2229177"/>
        <a:ext cx="3181540" cy="1908924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430724-C447-4545-9BA5-11B1F884A852}">
      <dsp:nvSpPr>
        <dsp:cNvPr id="0" name=""/>
        <dsp:cNvSpPr/>
      </dsp:nvSpPr>
      <dsp:spPr>
        <a:xfrm>
          <a:off x="3645027" y="1665486"/>
          <a:ext cx="1994731" cy="6923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6193"/>
              </a:lnTo>
              <a:lnTo>
                <a:pt x="1994731" y="346193"/>
              </a:lnTo>
              <a:lnTo>
                <a:pt x="1994731" y="69238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381B64-D9EB-4308-A53D-256A7702C7C1}">
      <dsp:nvSpPr>
        <dsp:cNvPr id="0" name=""/>
        <dsp:cNvSpPr/>
      </dsp:nvSpPr>
      <dsp:spPr>
        <a:xfrm>
          <a:off x="1650295" y="1665486"/>
          <a:ext cx="1994731" cy="692386"/>
        </a:xfrm>
        <a:custGeom>
          <a:avLst/>
          <a:gdLst/>
          <a:ahLst/>
          <a:cxnLst/>
          <a:rect l="0" t="0" r="0" b="0"/>
          <a:pathLst>
            <a:path>
              <a:moveTo>
                <a:pt x="1994731" y="0"/>
              </a:moveTo>
              <a:lnTo>
                <a:pt x="1994731" y="346193"/>
              </a:lnTo>
              <a:lnTo>
                <a:pt x="0" y="346193"/>
              </a:lnTo>
              <a:lnTo>
                <a:pt x="0" y="69238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8557EA-3EE0-4D7E-AA64-78E03FD21936}">
      <dsp:nvSpPr>
        <dsp:cNvPr id="0" name=""/>
        <dsp:cNvSpPr/>
      </dsp:nvSpPr>
      <dsp:spPr>
        <a:xfrm>
          <a:off x="1996489" y="16948"/>
          <a:ext cx="3297076" cy="16485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marL="0" lvl="0" indent="0" algn="ctr" defTabSz="1911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300" kern="1200" dirty="0"/>
            <a:t>Újma</a:t>
          </a:r>
        </a:p>
      </dsp:txBody>
      <dsp:txXfrm>
        <a:off x="1996489" y="16948"/>
        <a:ext cx="3297076" cy="1648538"/>
      </dsp:txXfrm>
    </dsp:sp>
    <dsp:sp modelId="{5C6D1F2C-4270-41FC-9559-8BCFBF72FC01}">
      <dsp:nvSpPr>
        <dsp:cNvPr id="0" name=""/>
        <dsp:cNvSpPr/>
      </dsp:nvSpPr>
      <dsp:spPr>
        <a:xfrm>
          <a:off x="1757" y="2357873"/>
          <a:ext cx="3297076" cy="16485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marL="0" lvl="0" indent="0" algn="ctr" defTabSz="1911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300" kern="1200" dirty="0"/>
            <a:t>Majetková Škoda</a:t>
          </a:r>
        </a:p>
      </dsp:txBody>
      <dsp:txXfrm>
        <a:off x="1757" y="2357873"/>
        <a:ext cx="3297076" cy="1648538"/>
      </dsp:txXfrm>
    </dsp:sp>
    <dsp:sp modelId="{D2DAC25E-AD0B-4668-9A20-E8C91F9143A3}">
      <dsp:nvSpPr>
        <dsp:cNvPr id="0" name=""/>
        <dsp:cNvSpPr/>
      </dsp:nvSpPr>
      <dsp:spPr>
        <a:xfrm>
          <a:off x="3991220" y="2357873"/>
          <a:ext cx="3297076" cy="16485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marL="0" lvl="0" indent="0" algn="ctr" defTabSz="1911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300" kern="1200" dirty="0"/>
            <a:t>Nemajetková Újma</a:t>
          </a:r>
        </a:p>
      </dsp:txBody>
      <dsp:txXfrm>
        <a:off x="3991220" y="2357873"/>
        <a:ext cx="3297076" cy="1648538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39954A-CCC8-435E-B47E-4BFF7477AFE9}">
      <dsp:nvSpPr>
        <dsp:cNvPr id="0" name=""/>
        <dsp:cNvSpPr/>
      </dsp:nvSpPr>
      <dsp:spPr>
        <a:xfrm>
          <a:off x="0" y="172617"/>
          <a:ext cx="7290055" cy="842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b="1" kern="1200" dirty="0"/>
            <a:t>Nepřihlíží se k ujednání</a:t>
          </a:r>
          <a:r>
            <a:rPr lang="cs-CZ" sz="3600" kern="1200" dirty="0"/>
            <a:t>, § </a:t>
          </a:r>
          <a:r>
            <a:rPr lang="cs-CZ" sz="3600" kern="1200" dirty="0">
              <a:effectLst/>
            </a:rPr>
            <a:t>2898 </a:t>
          </a:r>
          <a:endParaRPr lang="cs-CZ" sz="3600" kern="1200" dirty="0"/>
        </a:p>
      </dsp:txBody>
      <dsp:txXfrm>
        <a:off x="41123" y="213740"/>
        <a:ext cx="7207809" cy="760154"/>
      </dsp:txXfrm>
    </dsp:sp>
    <dsp:sp modelId="{E7EE7BC3-2D5F-4F59-AE42-211D1D5A7C44}">
      <dsp:nvSpPr>
        <dsp:cNvPr id="0" name=""/>
        <dsp:cNvSpPr/>
      </dsp:nvSpPr>
      <dsp:spPr>
        <a:xfrm>
          <a:off x="0" y="1017000"/>
          <a:ext cx="7290055" cy="28317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1459" tIns="45720" rIns="256032" bIns="45720" numCol="1" spcCol="1270" anchor="t" anchorCtr="0">
          <a:noAutofit/>
        </a:bodyPr>
        <a:lstStyle/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800" kern="1200"/>
            <a:t>které předem vylučuje nebo omezuje povinnost k náhradě újmy způsobené člověku na jeho přirozených právech, </a:t>
          </a:r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800" kern="1200"/>
            <a:t>způsobené úmyslně nebo z hrubé nedbalosti; </a:t>
          </a:r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800" kern="1200"/>
            <a:t>předem vylučuje nebo omezuje právo slabší strany na náhradu jakékoli újmy. </a:t>
          </a:r>
        </a:p>
      </dsp:txBody>
      <dsp:txXfrm>
        <a:off x="0" y="1017000"/>
        <a:ext cx="7290055" cy="2831760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5539B5-0E0D-4041-893D-D104F9B96070}">
      <dsp:nvSpPr>
        <dsp:cNvPr id="0" name=""/>
        <dsp:cNvSpPr/>
      </dsp:nvSpPr>
      <dsp:spPr>
        <a:xfrm>
          <a:off x="6407" y="1245363"/>
          <a:ext cx="3829992" cy="15319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6022" tIns="58674" rIns="58674" bIns="58674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400" kern="1200" dirty="0"/>
            <a:t>Skutečná škoda</a:t>
          </a:r>
        </a:p>
      </dsp:txBody>
      <dsp:txXfrm>
        <a:off x="772406" y="1245363"/>
        <a:ext cx="2297995" cy="1531997"/>
      </dsp:txXfrm>
    </dsp:sp>
    <dsp:sp modelId="{6AAA8311-0911-4B79-8ACB-55D78CD81229}">
      <dsp:nvSpPr>
        <dsp:cNvPr id="0" name=""/>
        <dsp:cNvSpPr/>
      </dsp:nvSpPr>
      <dsp:spPr>
        <a:xfrm>
          <a:off x="3453400" y="1245363"/>
          <a:ext cx="3829992" cy="15319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6022" tIns="58674" rIns="58674" bIns="58674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400" kern="1200" dirty="0"/>
            <a:t>Ušlý zisk</a:t>
          </a:r>
        </a:p>
      </dsp:txBody>
      <dsp:txXfrm>
        <a:off x="4219399" y="1245363"/>
        <a:ext cx="2297995" cy="1531997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C994BE-8AB0-4D99-BE23-5E7953258192}">
      <dsp:nvSpPr>
        <dsp:cNvPr id="0" name=""/>
        <dsp:cNvSpPr/>
      </dsp:nvSpPr>
      <dsp:spPr>
        <a:xfrm>
          <a:off x="4852276" y="2991528"/>
          <a:ext cx="370738" cy="11369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6932"/>
              </a:lnTo>
              <a:lnTo>
                <a:pt x="370738" y="1136932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98E85C-D6F3-4C0D-886D-0C9F03F6EC50}">
      <dsp:nvSpPr>
        <dsp:cNvPr id="0" name=""/>
        <dsp:cNvSpPr/>
      </dsp:nvSpPr>
      <dsp:spPr>
        <a:xfrm>
          <a:off x="4345600" y="1236697"/>
          <a:ext cx="1495313" cy="5190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9517"/>
              </a:lnTo>
              <a:lnTo>
                <a:pt x="1495313" y="259517"/>
              </a:lnTo>
              <a:lnTo>
                <a:pt x="1495313" y="519034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4FFA32-A9E7-477A-A21B-4C065A577DF9}">
      <dsp:nvSpPr>
        <dsp:cNvPr id="0" name=""/>
        <dsp:cNvSpPr/>
      </dsp:nvSpPr>
      <dsp:spPr>
        <a:xfrm>
          <a:off x="2850286" y="1236697"/>
          <a:ext cx="1495313" cy="519034"/>
        </a:xfrm>
        <a:custGeom>
          <a:avLst/>
          <a:gdLst/>
          <a:ahLst/>
          <a:cxnLst/>
          <a:rect l="0" t="0" r="0" b="0"/>
          <a:pathLst>
            <a:path>
              <a:moveTo>
                <a:pt x="1495313" y="0"/>
              </a:moveTo>
              <a:lnTo>
                <a:pt x="1495313" y="259517"/>
              </a:lnTo>
              <a:lnTo>
                <a:pt x="0" y="259517"/>
              </a:lnTo>
              <a:lnTo>
                <a:pt x="0" y="519034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CDE67E-D9A5-46C1-B3AF-55019EBEC046}">
      <dsp:nvSpPr>
        <dsp:cNvPr id="0" name=""/>
        <dsp:cNvSpPr/>
      </dsp:nvSpPr>
      <dsp:spPr>
        <a:xfrm>
          <a:off x="3109803" y="900"/>
          <a:ext cx="2471593" cy="12357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 dirty="0"/>
            <a:t>Při ublížení na zdraví odčiní škůdce újmu poškozeného peněžitou náhradou, vyvažující:</a:t>
          </a:r>
        </a:p>
      </dsp:txBody>
      <dsp:txXfrm>
        <a:off x="3109803" y="900"/>
        <a:ext cx="2471593" cy="1235796"/>
      </dsp:txXfrm>
    </dsp:sp>
    <dsp:sp modelId="{D0730BA7-718D-487D-BDA3-2EA33701825F}">
      <dsp:nvSpPr>
        <dsp:cNvPr id="0" name=""/>
        <dsp:cNvSpPr/>
      </dsp:nvSpPr>
      <dsp:spPr>
        <a:xfrm>
          <a:off x="1614490" y="1755731"/>
          <a:ext cx="2471593" cy="123579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 dirty="0"/>
            <a:t>plně vytrpěné bolesti a další nemajetkové újmy; </a:t>
          </a:r>
        </a:p>
      </dsp:txBody>
      <dsp:txXfrm>
        <a:off x="1614490" y="1755731"/>
        <a:ext cx="2471593" cy="1235796"/>
      </dsp:txXfrm>
    </dsp:sp>
    <dsp:sp modelId="{0D9EABF3-6A05-4FD4-9643-1AB9BE483394}">
      <dsp:nvSpPr>
        <dsp:cNvPr id="0" name=""/>
        <dsp:cNvSpPr/>
      </dsp:nvSpPr>
      <dsp:spPr>
        <a:xfrm>
          <a:off x="4605117" y="1755731"/>
          <a:ext cx="2471593" cy="123579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 dirty="0"/>
            <a:t>ztížení společenského uplatnění</a:t>
          </a:r>
        </a:p>
      </dsp:txBody>
      <dsp:txXfrm>
        <a:off x="4605117" y="1755731"/>
        <a:ext cx="2471593" cy="1235796"/>
      </dsp:txXfrm>
    </dsp:sp>
    <dsp:sp modelId="{C1C6BF5D-CC41-41A9-B00E-4A669AC2817F}">
      <dsp:nvSpPr>
        <dsp:cNvPr id="0" name=""/>
        <dsp:cNvSpPr/>
      </dsp:nvSpPr>
      <dsp:spPr>
        <a:xfrm>
          <a:off x="5223015" y="3510562"/>
          <a:ext cx="2471593" cy="1235796"/>
        </a:xfrm>
        <a:prstGeom prst="rect">
          <a:avLst/>
        </a:prstGeom>
        <a:solidFill>
          <a:schemeClr val="tx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 dirty="0"/>
            <a:t>vznikla-li poškozením zdraví překážka lepší budoucnosti poškozeného. Nelze-li výši náhrady takto určit, stanoví se podle zásad slušnosti. </a:t>
          </a:r>
        </a:p>
      </dsp:txBody>
      <dsp:txXfrm>
        <a:off x="5223015" y="3510562"/>
        <a:ext cx="2471593" cy="1235796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A09D94-9E96-4CAF-8DDD-CDA996E93F83}">
      <dsp:nvSpPr>
        <dsp:cNvPr id="0" name=""/>
        <dsp:cNvSpPr/>
      </dsp:nvSpPr>
      <dsp:spPr>
        <a:xfrm>
          <a:off x="0" y="5848"/>
          <a:ext cx="10753200" cy="13127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b="0" kern="1200"/>
            <a:t>Uložení nápravných opatření s uvedením lhůty pro jejich splnění</a:t>
          </a:r>
          <a:endParaRPr lang="cs-CZ" sz="3300" kern="1200"/>
        </a:p>
      </dsp:txBody>
      <dsp:txXfrm>
        <a:off x="64083" y="69931"/>
        <a:ext cx="10625034" cy="1184574"/>
      </dsp:txXfrm>
    </dsp:sp>
    <dsp:sp modelId="{B9116A97-69AD-4553-A1C6-DDB5A0BA9BE3}">
      <dsp:nvSpPr>
        <dsp:cNvPr id="0" name=""/>
        <dsp:cNvSpPr/>
      </dsp:nvSpPr>
      <dsp:spPr>
        <a:xfrm>
          <a:off x="0" y="1413628"/>
          <a:ext cx="10753200" cy="13127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b="0" kern="1200"/>
            <a:t>Podání podnětu orgánu příslušnému podle jiných právních předpisů, příslušné komoře, </a:t>
          </a:r>
          <a:endParaRPr lang="cs-CZ" sz="3300" kern="1200"/>
        </a:p>
      </dsp:txBody>
      <dsp:txXfrm>
        <a:off x="64083" y="1477711"/>
        <a:ext cx="10625034" cy="1184574"/>
      </dsp:txXfrm>
    </dsp:sp>
    <dsp:sp modelId="{BD9C8EB4-A3D4-4802-ABE5-6143F0945253}">
      <dsp:nvSpPr>
        <dsp:cNvPr id="0" name=""/>
        <dsp:cNvSpPr/>
      </dsp:nvSpPr>
      <dsp:spPr>
        <a:xfrm>
          <a:off x="0" y="2821409"/>
          <a:ext cx="10753200" cy="13127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b="0" kern="1200"/>
            <a:t>Informace zdravotní pojišťovně pacienta o uložených nápravných opatřeních nebo o podání podnětu </a:t>
          </a:r>
          <a:endParaRPr lang="cs-CZ" sz="3300" kern="1200"/>
        </a:p>
      </dsp:txBody>
      <dsp:txXfrm>
        <a:off x="64083" y="2885492"/>
        <a:ext cx="10625034" cy="118457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6DB80E-A2A0-4FEC-AB70-716219B9BFA4}">
      <dsp:nvSpPr>
        <dsp:cNvPr id="0" name=""/>
        <dsp:cNvSpPr/>
      </dsp:nvSpPr>
      <dsp:spPr>
        <a:xfrm>
          <a:off x="0" y="30688"/>
          <a:ext cx="10753200" cy="9354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900" b="0" kern="1200" dirty="0"/>
            <a:t>Průkazně, pravdivě, čitelně</a:t>
          </a:r>
          <a:endParaRPr lang="cs-CZ" sz="3900" kern="1200" dirty="0"/>
        </a:p>
      </dsp:txBody>
      <dsp:txXfrm>
        <a:off x="45663" y="76351"/>
        <a:ext cx="10661874" cy="844089"/>
      </dsp:txXfrm>
    </dsp:sp>
    <dsp:sp modelId="{3986CC67-AB83-4374-A790-D1FFA2795F86}">
      <dsp:nvSpPr>
        <dsp:cNvPr id="0" name=""/>
        <dsp:cNvSpPr/>
      </dsp:nvSpPr>
      <dsp:spPr>
        <a:xfrm>
          <a:off x="0" y="1078424"/>
          <a:ext cx="10753200" cy="9354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900" b="0" kern="1200" dirty="0"/>
            <a:t>Průběžně doplňována</a:t>
          </a:r>
          <a:endParaRPr lang="cs-CZ" sz="3900" kern="1200" dirty="0"/>
        </a:p>
      </dsp:txBody>
      <dsp:txXfrm>
        <a:off x="45663" y="1124087"/>
        <a:ext cx="10661874" cy="844089"/>
      </dsp:txXfrm>
    </dsp:sp>
    <dsp:sp modelId="{F3775152-2480-4846-91CB-C0AB1E4284D7}">
      <dsp:nvSpPr>
        <dsp:cNvPr id="0" name=""/>
        <dsp:cNvSpPr/>
      </dsp:nvSpPr>
      <dsp:spPr>
        <a:xfrm>
          <a:off x="0" y="2126159"/>
          <a:ext cx="10753200" cy="9354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900" b="0" kern="1200" dirty="0"/>
            <a:t>Jednotlivé zápisy bez zbytečného odkladu</a:t>
          </a:r>
          <a:endParaRPr lang="cs-CZ" sz="3900" kern="1200" dirty="0"/>
        </a:p>
      </dsp:txBody>
      <dsp:txXfrm>
        <a:off x="45663" y="2171822"/>
        <a:ext cx="10661874" cy="844089"/>
      </dsp:txXfrm>
    </dsp:sp>
    <dsp:sp modelId="{039AC1DE-8529-43D4-935A-BD33B69DECFF}">
      <dsp:nvSpPr>
        <dsp:cNvPr id="0" name=""/>
        <dsp:cNvSpPr/>
      </dsp:nvSpPr>
      <dsp:spPr>
        <a:xfrm>
          <a:off x="0" y="3173894"/>
          <a:ext cx="10753200" cy="9354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900" b="0" kern="1200" dirty="0"/>
            <a:t>Opravy novým zápisem</a:t>
          </a:r>
          <a:endParaRPr lang="cs-CZ" sz="3900" kern="1200" dirty="0"/>
        </a:p>
      </dsp:txBody>
      <dsp:txXfrm>
        <a:off x="45663" y="3219557"/>
        <a:ext cx="10661874" cy="84408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CEEBE1-C6CE-43D8-871F-349D4C18CF54}">
      <dsp:nvSpPr>
        <dsp:cNvPr id="0" name=""/>
        <dsp:cNvSpPr/>
      </dsp:nvSpPr>
      <dsp:spPr>
        <a:xfrm>
          <a:off x="0" y="36369"/>
          <a:ext cx="8596668" cy="117526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marL="0" lvl="0" indent="0" algn="l" defTabSz="2178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900" kern="1200"/>
            <a:t>V listinné podobě</a:t>
          </a:r>
        </a:p>
      </dsp:txBody>
      <dsp:txXfrm>
        <a:off x="57372" y="93741"/>
        <a:ext cx="8481924" cy="1060520"/>
      </dsp:txXfrm>
    </dsp:sp>
    <dsp:sp modelId="{44B9904F-40FD-46C5-9316-927A2D18F492}">
      <dsp:nvSpPr>
        <dsp:cNvPr id="0" name=""/>
        <dsp:cNvSpPr/>
      </dsp:nvSpPr>
      <dsp:spPr>
        <a:xfrm>
          <a:off x="0" y="1352754"/>
          <a:ext cx="8596668" cy="117526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marL="0" lvl="0" indent="0" algn="l" defTabSz="2178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900" kern="1200"/>
            <a:t>V elektronické podobě</a:t>
          </a:r>
        </a:p>
      </dsp:txBody>
      <dsp:txXfrm>
        <a:off x="57372" y="1410126"/>
        <a:ext cx="8481924" cy="1060520"/>
      </dsp:txXfrm>
    </dsp:sp>
    <dsp:sp modelId="{88DA220C-5738-4CE4-9A4B-DF78D49FB0B9}">
      <dsp:nvSpPr>
        <dsp:cNvPr id="0" name=""/>
        <dsp:cNvSpPr/>
      </dsp:nvSpPr>
      <dsp:spPr>
        <a:xfrm>
          <a:off x="0" y="2669139"/>
          <a:ext cx="8596668" cy="117526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/>
            <a:t>V kombinaci listinné a elektronické podoby (souběžná)</a:t>
          </a:r>
          <a:endParaRPr lang="cs-CZ" sz="2400" kern="1200" dirty="0"/>
        </a:p>
      </dsp:txBody>
      <dsp:txXfrm>
        <a:off x="57372" y="2726511"/>
        <a:ext cx="8481924" cy="106052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DEF43D-C9C6-4677-A7DE-4DEFF6CDE93C}">
      <dsp:nvSpPr>
        <dsp:cNvPr id="0" name=""/>
        <dsp:cNvSpPr/>
      </dsp:nvSpPr>
      <dsp:spPr>
        <a:xfrm>
          <a:off x="0" y="74047"/>
          <a:ext cx="10753200" cy="6955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b="0" kern="1200"/>
            <a:t>osoby se způsobilostí k výkonu zdravotnického povolání</a:t>
          </a:r>
          <a:endParaRPr lang="cs-CZ" sz="2900" kern="1200"/>
        </a:p>
      </dsp:txBody>
      <dsp:txXfrm>
        <a:off x="33955" y="108002"/>
        <a:ext cx="10685290" cy="627655"/>
      </dsp:txXfrm>
    </dsp:sp>
    <dsp:sp modelId="{038478A2-D1E0-4569-96ED-CB2F15D98ED3}">
      <dsp:nvSpPr>
        <dsp:cNvPr id="0" name=""/>
        <dsp:cNvSpPr/>
      </dsp:nvSpPr>
      <dsp:spPr>
        <a:xfrm>
          <a:off x="0" y="853132"/>
          <a:ext cx="10753200" cy="6955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b="0" kern="1200"/>
            <a:t>v přímé souvislosti s poskytováním zdravotních služeb</a:t>
          </a:r>
          <a:endParaRPr lang="cs-CZ" sz="2900" kern="1200"/>
        </a:p>
      </dsp:txBody>
      <dsp:txXfrm>
        <a:off x="33955" y="887087"/>
        <a:ext cx="10685290" cy="627655"/>
      </dsp:txXfrm>
    </dsp:sp>
    <dsp:sp modelId="{5705810A-4741-4E66-9000-C3ADE2248FDF}">
      <dsp:nvSpPr>
        <dsp:cNvPr id="0" name=""/>
        <dsp:cNvSpPr/>
      </dsp:nvSpPr>
      <dsp:spPr>
        <a:xfrm>
          <a:off x="0" y="1632217"/>
          <a:ext cx="10753200" cy="6955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b="0" kern="1200"/>
            <a:t>v rozsahu nezbytně nutném pro výkon povolání</a:t>
          </a:r>
          <a:endParaRPr lang="cs-CZ" sz="2900" kern="1200"/>
        </a:p>
      </dsp:txBody>
      <dsp:txXfrm>
        <a:off x="33955" y="1666172"/>
        <a:ext cx="10685290" cy="627655"/>
      </dsp:txXfrm>
    </dsp:sp>
    <dsp:sp modelId="{8D366791-8DFC-4D36-99F1-7EAD0CA5F2AC}">
      <dsp:nvSpPr>
        <dsp:cNvPr id="0" name=""/>
        <dsp:cNvSpPr/>
      </dsp:nvSpPr>
      <dsp:spPr>
        <a:xfrm>
          <a:off x="0" y="2411302"/>
          <a:ext cx="10753200" cy="6955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b="0" kern="1200"/>
            <a:t>z důvodu splnění úkolů podle Zozs nebo jiných právních předpisů </a:t>
          </a:r>
          <a:endParaRPr lang="cs-CZ" sz="2900" kern="1200"/>
        </a:p>
      </dsp:txBody>
      <dsp:txXfrm>
        <a:off x="33955" y="2445257"/>
        <a:ext cx="10685290" cy="627655"/>
      </dsp:txXfrm>
    </dsp:sp>
    <dsp:sp modelId="{758EA7EF-A2C6-492B-9167-64E345A9E01C}">
      <dsp:nvSpPr>
        <dsp:cNvPr id="0" name=""/>
        <dsp:cNvSpPr/>
      </dsp:nvSpPr>
      <dsp:spPr>
        <a:xfrm>
          <a:off x="0" y="3190387"/>
          <a:ext cx="10753200" cy="6955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b="0" kern="1200"/>
            <a:t>při hodnocení správného postupu při poskytování zdravotních služeb</a:t>
          </a:r>
          <a:endParaRPr lang="cs-CZ" sz="2900" kern="1200"/>
        </a:p>
      </dsp:txBody>
      <dsp:txXfrm>
        <a:off x="33955" y="3224342"/>
        <a:ext cx="10685290" cy="62765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39D7BD-F124-494B-9457-A5B1F35F62AC}">
      <dsp:nvSpPr>
        <dsp:cNvPr id="0" name=""/>
        <dsp:cNvSpPr/>
      </dsp:nvSpPr>
      <dsp:spPr>
        <a:xfrm>
          <a:off x="0" y="4988"/>
          <a:ext cx="10175623" cy="19094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l" defTabSz="2133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800" b="0" kern="1200"/>
            <a:t>V přítomnosti zaměstnance pověřeného poskytovatelem</a:t>
          </a:r>
          <a:endParaRPr lang="cs-CZ" sz="4800" kern="1200"/>
        </a:p>
      </dsp:txBody>
      <dsp:txXfrm>
        <a:off x="93211" y="98199"/>
        <a:ext cx="9989201" cy="1723017"/>
      </dsp:txXfrm>
    </dsp:sp>
    <dsp:sp modelId="{228AC11A-534F-444D-8898-B2263FD986D4}">
      <dsp:nvSpPr>
        <dsp:cNvPr id="0" name=""/>
        <dsp:cNvSpPr/>
      </dsp:nvSpPr>
      <dsp:spPr>
        <a:xfrm>
          <a:off x="0" y="2052668"/>
          <a:ext cx="10175623" cy="19094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l" defTabSz="2133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800" b="0" kern="1200"/>
            <a:t>Právo činit si výpisy nebo kopie</a:t>
          </a:r>
          <a:endParaRPr lang="cs-CZ" sz="4800" kern="1200"/>
        </a:p>
      </dsp:txBody>
      <dsp:txXfrm>
        <a:off x="93211" y="2145879"/>
        <a:ext cx="9989201" cy="172301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B5D640-0A50-4CA5-8C2E-D7BBD2DB97DF}">
      <dsp:nvSpPr>
        <dsp:cNvPr id="0" name=""/>
        <dsp:cNvSpPr/>
      </dsp:nvSpPr>
      <dsp:spPr>
        <a:xfrm>
          <a:off x="0" y="1342"/>
          <a:ext cx="10795866" cy="111223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/>
            <a:t>zákonný zástupce nebo opatrovník pacienta</a:t>
          </a:r>
        </a:p>
      </dsp:txBody>
      <dsp:txXfrm>
        <a:off x="54295" y="55637"/>
        <a:ext cx="10687276" cy="1003641"/>
      </dsp:txXfrm>
    </dsp:sp>
    <dsp:sp modelId="{CFE4C64A-3468-47F3-BE5F-095D0168C0DA}">
      <dsp:nvSpPr>
        <dsp:cNvPr id="0" name=""/>
        <dsp:cNvSpPr/>
      </dsp:nvSpPr>
      <dsp:spPr>
        <a:xfrm>
          <a:off x="0" y="1199973"/>
          <a:ext cx="10795866" cy="111223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/>
            <a:t>osoby určené pacientem, zákonným zástupcem nebo opatrovník pacienta</a:t>
          </a:r>
        </a:p>
      </dsp:txBody>
      <dsp:txXfrm>
        <a:off x="54295" y="1254268"/>
        <a:ext cx="10687276" cy="1003641"/>
      </dsp:txXfrm>
    </dsp:sp>
    <dsp:sp modelId="{460C82D2-816D-4E01-BA0A-F0C27F6F048D}">
      <dsp:nvSpPr>
        <dsp:cNvPr id="0" name=""/>
        <dsp:cNvSpPr/>
      </dsp:nvSpPr>
      <dsp:spPr>
        <a:xfrm>
          <a:off x="0" y="2398605"/>
          <a:ext cx="10795866" cy="111223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/>
            <a:t>osoby blízké zemřelému pacientovi</a:t>
          </a:r>
          <a:r>
            <a:rPr lang="cs-CZ" sz="2400" kern="1200" dirty="0"/>
            <a:t>:</a:t>
          </a:r>
        </a:p>
      </dsp:txBody>
      <dsp:txXfrm>
        <a:off x="54295" y="2452900"/>
        <a:ext cx="10687276" cy="1003641"/>
      </dsp:txXfrm>
    </dsp:sp>
    <dsp:sp modelId="{1B4B02F8-55DC-43BB-9DE6-AD6516D80BC8}">
      <dsp:nvSpPr>
        <dsp:cNvPr id="0" name=""/>
        <dsp:cNvSpPr/>
      </dsp:nvSpPr>
      <dsp:spPr>
        <a:xfrm>
          <a:off x="0" y="3510836"/>
          <a:ext cx="10795866" cy="1117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769" tIns="22860" rIns="128016" bIns="22860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800" kern="1200" dirty="0"/>
            <a:t>informace o zdravotním stavu pacienta, který zemřel, a informace o výsledku pitvy, byla-li provedena, včetně práva nahlížet do zdravotnické dokumentace vedené o jeho osobě nebo do jiných zápisů vztahujících se k jeho zdravotnímu stavu a pořizovat z nich výpisy nebo jejich kopie. 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800" kern="1200" dirty="0"/>
            <a:t>zemřelý mohl tento přístup předem zakázat</a:t>
          </a:r>
        </a:p>
      </dsp:txBody>
      <dsp:txXfrm>
        <a:off x="0" y="3510836"/>
        <a:ext cx="10795866" cy="111780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68D597-6B5C-412D-AD47-3AFBE960A427}">
      <dsp:nvSpPr>
        <dsp:cNvPr id="0" name=""/>
        <dsp:cNvSpPr/>
      </dsp:nvSpPr>
      <dsp:spPr>
        <a:xfrm>
          <a:off x="0" y="75148"/>
          <a:ext cx="10753200" cy="7435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b="0" kern="1200"/>
            <a:t>Zpravidla poskytovatel</a:t>
          </a:r>
          <a:endParaRPr lang="cs-CZ" sz="3100" kern="1200"/>
        </a:p>
      </dsp:txBody>
      <dsp:txXfrm>
        <a:off x="36296" y="111444"/>
        <a:ext cx="10680608" cy="670943"/>
      </dsp:txXfrm>
    </dsp:sp>
    <dsp:sp modelId="{B2390136-9387-452E-93D8-6EEEC3797462}">
      <dsp:nvSpPr>
        <dsp:cNvPr id="0" name=""/>
        <dsp:cNvSpPr/>
      </dsp:nvSpPr>
      <dsp:spPr>
        <a:xfrm>
          <a:off x="0" y="818683"/>
          <a:ext cx="10753200" cy="25026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414" tIns="39370" rIns="220472" bIns="39370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400" b="0" kern="1200"/>
            <a:t>Oprávněn požadovat úhradu ve výši, která nesmí přesáhnout náklady spojené s pořízením výpisu</a:t>
          </a:r>
          <a:endParaRPr lang="cs-CZ" sz="2400" kern="120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400" b="0" kern="1200" dirty="0"/>
            <a:t>V případě, že je zdravotnická dokumentace vedena pouze v elektronické podobě, má pacient nebo jiná osoba oprávněná podle § 65 </a:t>
          </a:r>
          <a:r>
            <a:rPr lang="cs-CZ" sz="2400" b="0" kern="1200" dirty="0" err="1"/>
            <a:t>Zozs</a:t>
          </a:r>
          <a:r>
            <a:rPr lang="cs-CZ" sz="2400" b="0" kern="1200" dirty="0"/>
            <a:t> právo nahlížet dálkovým přístupem nebo na pořízení její kopie na technickém nosiči dat, který si určí, nebrání-li tomu technické možnosti poskytovatele; to neplatí, požaduje-li listinnou podobu.</a:t>
          </a:r>
          <a:endParaRPr lang="cs-CZ" sz="2400" kern="1200" dirty="0"/>
        </a:p>
      </dsp:txBody>
      <dsp:txXfrm>
        <a:off x="0" y="818683"/>
        <a:ext cx="10753200" cy="2502630"/>
      </dsp:txXfrm>
    </dsp:sp>
    <dsp:sp modelId="{670CF24E-8944-4BE4-AD8C-02C90F5E622C}">
      <dsp:nvSpPr>
        <dsp:cNvPr id="0" name=""/>
        <dsp:cNvSpPr/>
      </dsp:nvSpPr>
      <dsp:spPr>
        <a:xfrm>
          <a:off x="0" y="3321314"/>
          <a:ext cx="10753200" cy="7435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b="0" kern="1200"/>
            <a:t>O každém pořízení učinit záznam (s výjimkou zdrav. pracovníka) </a:t>
          </a:r>
          <a:endParaRPr lang="cs-CZ" sz="3100" kern="1200"/>
        </a:p>
      </dsp:txBody>
      <dsp:txXfrm>
        <a:off x="36296" y="3357610"/>
        <a:ext cx="10680608" cy="67094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ADFBE3-3EEA-4EAD-8C91-4A6F7E2367EF}">
      <dsp:nvSpPr>
        <dsp:cNvPr id="0" name=""/>
        <dsp:cNvSpPr/>
      </dsp:nvSpPr>
      <dsp:spPr>
        <a:xfrm>
          <a:off x="0" y="59423"/>
          <a:ext cx="10753200" cy="6753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0" kern="1200"/>
            <a:t>Poruší povinnost vést, uchovávat, nakládat se ZD dle ZZS</a:t>
          </a:r>
          <a:endParaRPr lang="cs-CZ" sz="1700" kern="1200"/>
        </a:p>
      </dsp:txBody>
      <dsp:txXfrm>
        <a:off x="32967" y="92390"/>
        <a:ext cx="10687266" cy="609393"/>
      </dsp:txXfrm>
    </dsp:sp>
    <dsp:sp modelId="{C6DB5005-A34C-4EE0-8512-F2EDE72944E0}">
      <dsp:nvSpPr>
        <dsp:cNvPr id="0" name=""/>
        <dsp:cNvSpPr/>
      </dsp:nvSpPr>
      <dsp:spPr>
        <a:xfrm>
          <a:off x="0" y="783711"/>
          <a:ext cx="10753200" cy="6753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0" kern="1200"/>
            <a:t>Neumožní přístup a nahlížení do ZD oprávněným osobám </a:t>
          </a:r>
          <a:br>
            <a:rPr lang="cs-CZ" sz="1700" b="0" kern="1200"/>
          </a:br>
          <a:r>
            <a:rPr lang="cs-CZ" sz="1700" b="0" kern="1200"/>
            <a:t>uvedeným v ZZS</a:t>
          </a:r>
          <a:endParaRPr lang="cs-CZ" sz="1700" kern="1200"/>
        </a:p>
      </dsp:txBody>
      <dsp:txXfrm>
        <a:off x="32967" y="816678"/>
        <a:ext cx="10687266" cy="609393"/>
      </dsp:txXfrm>
    </dsp:sp>
    <dsp:sp modelId="{A7548F5D-917F-400B-BD45-74DEDEF0D1A4}">
      <dsp:nvSpPr>
        <dsp:cNvPr id="0" name=""/>
        <dsp:cNvSpPr/>
      </dsp:nvSpPr>
      <dsp:spPr>
        <a:xfrm>
          <a:off x="0" y="1507998"/>
          <a:ext cx="10753200" cy="6753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0" kern="1200"/>
            <a:t>Umožní nahlížet do ZD v rozporu se ZZS</a:t>
          </a:r>
          <a:endParaRPr lang="cs-CZ" sz="1700" kern="1200"/>
        </a:p>
      </dsp:txBody>
      <dsp:txXfrm>
        <a:off x="32967" y="1540965"/>
        <a:ext cx="10687266" cy="609393"/>
      </dsp:txXfrm>
    </dsp:sp>
    <dsp:sp modelId="{5B132DD0-9B2A-4CBF-87A3-0F40FCF82E65}">
      <dsp:nvSpPr>
        <dsp:cNvPr id="0" name=""/>
        <dsp:cNvSpPr/>
      </dsp:nvSpPr>
      <dsp:spPr>
        <a:xfrm>
          <a:off x="0" y="2232286"/>
          <a:ext cx="10753200" cy="6753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0" kern="1200"/>
            <a:t>Nepořídí výpis / kopii ZD dle ZZS</a:t>
          </a:r>
          <a:endParaRPr lang="cs-CZ" sz="1700" kern="1200"/>
        </a:p>
      </dsp:txBody>
      <dsp:txXfrm>
        <a:off x="32967" y="2265253"/>
        <a:ext cx="10687266" cy="609393"/>
      </dsp:txXfrm>
    </dsp:sp>
    <dsp:sp modelId="{4B456F87-1ABF-4E13-B57D-451A63025F67}">
      <dsp:nvSpPr>
        <dsp:cNvPr id="0" name=""/>
        <dsp:cNvSpPr/>
      </dsp:nvSpPr>
      <dsp:spPr>
        <a:xfrm>
          <a:off x="0" y="2956574"/>
          <a:ext cx="10753200" cy="6753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0" kern="1200"/>
            <a:t>Neprovede záznam o nahlédnutí do ZD </a:t>
          </a:r>
          <a:endParaRPr lang="cs-CZ" sz="1700" kern="1200"/>
        </a:p>
      </dsp:txBody>
      <dsp:txXfrm>
        <a:off x="32967" y="2989541"/>
        <a:ext cx="10687266" cy="609393"/>
      </dsp:txXfrm>
    </dsp:sp>
    <dsp:sp modelId="{C191583E-0E62-4696-9A14-8D25FA019673}">
      <dsp:nvSpPr>
        <dsp:cNvPr id="0" name=""/>
        <dsp:cNvSpPr/>
      </dsp:nvSpPr>
      <dsp:spPr>
        <a:xfrm>
          <a:off x="0" y="3631901"/>
          <a:ext cx="10753200" cy="4486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414" tIns="21590" rIns="120904" bIns="21590" numCol="1" spcCol="1270" anchor="t" anchorCtr="0">
          <a:noAutofit/>
        </a:bodyPr>
        <a:lstStyle/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300" b="0" kern="1200"/>
            <a:t>ZZS - pokuta až 500 tis. Kč / 100 tis. Kč </a:t>
          </a:r>
          <a:endParaRPr lang="cs-CZ" sz="1300" kern="1200"/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300" b="0" kern="1200"/>
            <a:t>GDPR - 20 mil euro (cca 500 mil Kč) – omezení zákonem</a:t>
          </a:r>
          <a:endParaRPr lang="cs-CZ" sz="1300" kern="1200"/>
        </a:p>
      </dsp:txBody>
      <dsp:txXfrm>
        <a:off x="0" y="3631901"/>
        <a:ext cx="10753200" cy="4486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893E33-A769-4428-8A0A-C057C888F661}" type="datetimeFigureOut">
              <a:rPr lang="cs-CZ" smtClean="0"/>
              <a:t>23.12.2019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B94CB9-B316-4BA0-9223-8209DE26C5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4789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79A5FF-F5D3-48F7-986E-5EB0E9F3FC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A970873-E71A-4914-9EE9-F402FB9BF7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04E8F2E-524D-4958-B305-B28C93D05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DBFE2-5AE8-4FA4-AF9D-8F7F0E5E71A5}" type="datetimeFigureOut">
              <a:rPr lang="cs-CZ" smtClean="0"/>
              <a:t>23.12.2019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75D49F0-100A-4380-9892-7433587B1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B76157D-8ACD-4C4D-A61A-5CAD3B00D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5BE9-7494-4FA4-A6A1-5F4BB2E0DC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0618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D436D5-F49D-4830-A348-33AD48C68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F3F4E20-1719-45CE-8A18-50D9EF388C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41370C0-123A-4F71-801C-3C0E3060C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DBFE2-5AE8-4FA4-AF9D-8F7F0E5E71A5}" type="datetimeFigureOut">
              <a:rPr lang="cs-CZ" smtClean="0"/>
              <a:t>23.12.2019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E082C4E-43A4-472F-B23A-02DB34870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74C201F-64E5-4067-A304-253AFC837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5BE9-7494-4FA4-A6A1-5F4BB2E0DC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1446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9590954-2746-4D4C-A682-60A1505D8D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92B6B44-E64D-4BBE-ABC8-A71568EABE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6D792F9-52AA-4261-9467-055A6D684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DBFE2-5AE8-4FA4-AF9D-8F7F0E5E71A5}" type="datetimeFigureOut">
              <a:rPr lang="cs-CZ" smtClean="0"/>
              <a:t>23.12.2019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41990D6-9397-4C89-8C25-C2BB16F51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FB0212C-3721-4DEA-9D21-2A0EB663A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5BE9-7494-4FA4-A6A1-5F4BB2E0DC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87168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6">
            <a:extLst>
              <a:ext uri="{FF2B5EF4-FFF2-40B4-BE49-F238E27FC236}">
                <a16:creationId xmlns:a16="http://schemas.microsoft.com/office/drawing/2014/main" id="{A863908E-35CD-40EF-A9BC-99C58ABB7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1" name="Podnadpis 2">
            <a:extLst>
              <a:ext uri="{FF2B5EF4-FFF2-40B4-BE49-F238E27FC236}">
                <a16:creationId xmlns:a16="http://schemas.microsoft.com/office/drawing/2014/main" id="{B6C1BCC2-A34F-44AA-A794-995C12271B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A5A4303E-2B43-4D3D-A41D-FED699B967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  <p:sp>
        <p:nvSpPr>
          <p:cNvPr id="13" name="Rectangle 17">
            <a:extLst>
              <a:ext uri="{FF2B5EF4-FFF2-40B4-BE49-F238E27FC236}">
                <a16:creationId xmlns:a16="http://schemas.microsoft.com/office/drawing/2014/main" id="{7870222A-3184-483B-8432-BC2DC270157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chemeClr val="bg1"/>
                </a:solidFill>
                <a:effectLst/>
                <a:latin typeface="+mj-lt"/>
              </a:defRPr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14" name="Rectangle 18">
            <a:extLst>
              <a:ext uri="{FF2B5EF4-FFF2-40B4-BE49-F238E27FC236}">
                <a16:creationId xmlns:a16="http://schemas.microsoft.com/office/drawing/2014/main" id="{9151A81E-EB70-4E3D-8B26-0F63114D610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bg1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794746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61655828-74E8-4C8C-9A46-D37055D421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10" name="Zástupný symbol pro text 7">
            <a:extLst>
              <a:ext uri="{FF2B5EF4-FFF2-40B4-BE49-F238E27FC236}">
                <a16:creationId xmlns:a16="http://schemas.microsoft.com/office/drawing/2014/main" id="{75DC10B1-1F87-4724-A431-B37F17D5CC7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Nadpis 12">
            <a:extLst>
              <a:ext uri="{FF2B5EF4-FFF2-40B4-BE49-F238E27FC236}">
                <a16:creationId xmlns:a16="http://schemas.microsoft.com/office/drawing/2014/main" id="{AC2C2C02-70BC-4CA2-A448-691E5EA52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B250CC6C-D8E6-4BFA-8121-125E87CAF9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4" name="Zástupný symbol pro zápatí 1">
            <a:extLst>
              <a:ext uri="{FF2B5EF4-FFF2-40B4-BE49-F238E27FC236}">
                <a16:creationId xmlns:a16="http://schemas.microsoft.com/office/drawing/2014/main" id="{7031899D-0AAE-4B99-AEF8-0822F14C8E1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15" name="Zástupný symbol pro číslo snímku 2">
            <a:extLst>
              <a:ext uri="{FF2B5EF4-FFF2-40B4-BE49-F238E27FC236}">
                <a16:creationId xmlns:a16="http://schemas.microsoft.com/office/drawing/2014/main" id="{D92A2384-FACF-4740-A29F-249FD2ADBF5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721123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nímek MUNI MED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1784597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4459DC-7C92-4A47-9D62-72E65D8E86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8928D9-15E7-4479-8DBF-A66AD46EC5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556421C-9187-4AEB-8B23-C75C24DCA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DBFE2-5AE8-4FA4-AF9D-8F7F0E5E71A5}" type="datetimeFigureOut">
              <a:rPr lang="cs-CZ" smtClean="0"/>
              <a:t>23.12.2019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D4150F5-979A-4917-B543-9769F4679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D84E740-9B23-4489-9A79-CD865E23C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5BE9-7494-4FA4-A6A1-5F4BB2E0DC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3748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3719C3-88BC-45A7-BEB9-20B80CBE3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40B5102-7E7E-4888-A767-F99F9DE8D6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EAB4542-6ACB-4B7B-A85A-B4A9198F9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DBFE2-5AE8-4FA4-AF9D-8F7F0E5E71A5}" type="datetimeFigureOut">
              <a:rPr lang="cs-CZ" smtClean="0"/>
              <a:t>23.12.2019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65D5E97-0B7A-4F71-8CB7-59AB241A5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26ECFBA-B750-4E84-BC36-8F03E9C6E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5BE9-7494-4FA4-A6A1-5F4BB2E0DC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2176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D309F9-24B9-4450-9331-0845F59C8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E724D6-AA36-4DA0-948F-DABFF4DB89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49E9E4F-FD22-49EC-94C8-31034625AE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0929A30-6C02-495B-9549-322BD301E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DBFE2-5AE8-4FA4-AF9D-8F7F0E5E71A5}" type="datetimeFigureOut">
              <a:rPr lang="cs-CZ" smtClean="0"/>
              <a:t>23.12.2019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E39F7DD-F291-4536-B742-BB0A60089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CF61773-4F85-4C97-B930-B21533F40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5BE9-7494-4FA4-A6A1-5F4BB2E0DC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2534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BFA0AC-AB0C-4325-AB6D-BDBECC630C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526A955-669D-4929-9AE3-42DD542820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37EBA1E-28A9-4DA6-AF9B-96E6FB91F6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C9A9593-0EFB-4458-BB09-7A9AC1BFF5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B2BA9FE-58B9-40D9-A772-3BB4D4E5D0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FAF47C7-DB87-4771-9A32-90F89996F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DBFE2-5AE8-4FA4-AF9D-8F7F0E5E71A5}" type="datetimeFigureOut">
              <a:rPr lang="cs-CZ" smtClean="0"/>
              <a:t>23.12.2019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8649A04-0D3E-40AF-936A-FC27402FE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EF8999E-3A4A-4886-BE7D-BA059C6B3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5BE9-7494-4FA4-A6A1-5F4BB2E0DC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897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9D8AF1-E3F4-46DC-A305-693955B10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010F362-B952-4F24-A019-5373F6ECF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DBFE2-5AE8-4FA4-AF9D-8F7F0E5E71A5}" type="datetimeFigureOut">
              <a:rPr lang="cs-CZ" smtClean="0"/>
              <a:t>23.12.2019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5D62213-B4D0-4187-AD3F-4B87883FC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267082E-2092-4430-85DE-B91A7FC06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5BE9-7494-4FA4-A6A1-5F4BB2E0DC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9176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32D728D-A1CD-4B7E-BDF3-9E9EE3295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DBFE2-5AE8-4FA4-AF9D-8F7F0E5E71A5}" type="datetimeFigureOut">
              <a:rPr lang="cs-CZ" smtClean="0"/>
              <a:t>23.12.2019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53369C7-F533-4E76-845A-B830A19DE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9BF0169-8D4F-4D48-B91C-CCFEDA9AA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5BE9-7494-4FA4-A6A1-5F4BB2E0DC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1808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35AC37-46E8-480D-89D0-9E4FB7D25D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64962F-4789-4C15-9D03-65BFC3FD8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340B107-7F53-43C2-9B85-451E37E905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EE37047-9A38-47B6-A745-79718E0A8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DBFE2-5AE8-4FA4-AF9D-8F7F0E5E71A5}" type="datetimeFigureOut">
              <a:rPr lang="cs-CZ" smtClean="0"/>
              <a:t>23.12.2019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9B4CB7F-6B2A-4B97-ABE8-3224B670C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BCD195F-D1E8-449E-9549-465A14CBE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5BE9-7494-4FA4-A6A1-5F4BB2E0DC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7009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9CFD60-1CC1-4AEE-A374-77B46E562D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F444686-9A01-4F98-BBC0-5D4D5BD9E2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EED5358-5A6E-47D8-9667-C975D05451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72CFF00-49DF-44F2-99BF-8F7AE6DB1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DBFE2-5AE8-4FA4-AF9D-8F7F0E5E71A5}" type="datetimeFigureOut">
              <a:rPr lang="cs-CZ" smtClean="0"/>
              <a:t>23.12.2019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4BC1E7F-536F-425C-AC48-2A3E11F9B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41022C7-181D-4665-930F-138BCABA4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5BE9-7494-4FA4-A6A1-5F4BB2E0DC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3739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86F628F-B47E-4914-ABF1-1530C2A65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770DEB1-96A2-4B0D-BA91-C0B76C3CE2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6300FB9-A3E3-450F-AC57-80BF05E07B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9DBFE2-5AE8-4FA4-AF9D-8F7F0E5E71A5}" type="datetimeFigureOut">
              <a:rPr lang="cs-CZ" smtClean="0"/>
              <a:t>23.12.2019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4E435F9-5753-436E-9577-665EB36583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2088F3B-6199-4484-9D65-72D5C1080E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595BE9-7494-4FA4-A6A1-5F4BB2E0DC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6038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3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4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5.xml"/><Relationship Id="rId2" Type="http://schemas.openxmlformats.org/officeDocument/2006/relationships/diagramData" Target="../diagrams/data2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5.xml"/><Relationship Id="rId5" Type="http://schemas.openxmlformats.org/officeDocument/2006/relationships/diagramColors" Target="../diagrams/colors25.xml"/><Relationship Id="rId4" Type="http://schemas.openxmlformats.org/officeDocument/2006/relationships/diagramQuickStyle" Target="../diagrams/quickStyle25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6.xml"/><Relationship Id="rId2" Type="http://schemas.openxmlformats.org/officeDocument/2006/relationships/diagramData" Target="../diagrams/data2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6.xml"/><Relationship Id="rId5" Type="http://schemas.openxmlformats.org/officeDocument/2006/relationships/diagramColors" Target="../diagrams/colors26.xml"/><Relationship Id="rId4" Type="http://schemas.openxmlformats.org/officeDocument/2006/relationships/diagramQuickStyle" Target="../diagrams/quickStyle2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7.xml"/><Relationship Id="rId2" Type="http://schemas.openxmlformats.org/officeDocument/2006/relationships/diagramData" Target="../diagrams/data27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7.xml"/><Relationship Id="rId5" Type="http://schemas.openxmlformats.org/officeDocument/2006/relationships/diagramColors" Target="../diagrams/colors27.xml"/><Relationship Id="rId4" Type="http://schemas.openxmlformats.org/officeDocument/2006/relationships/diagramQuickStyle" Target="../diagrams/quickStyle2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Zdravotnická dokumentace</a:t>
            </a:r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3856" y="660981"/>
            <a:ext cx="3553391" cy="4919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8661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Pacient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718800" y="1871999"/>
          <a:ext cx="10175623" cy="39670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528729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Rodina, příbuzní, pozůstalí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677334" y="1666318"/>
          <a:ext cx="10795866" cy="46299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287541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Studenti a zdravotnická dokumentace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cs-CZ" dirty="0"/>
              <a:t>Osoby získávající způsobilost k výkonu povolání zdravotnického pracovníka mohou nahlížet do zdravotnické dokumentace v nezbytně nutném rozsahu pro potřebu výuky.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Pacient nahlížení studentů do jeho zdravotnické dokumentace může zakázat.</a:t>
            </a:r>
          </a:p>
          <a:p>
            <a:pPr algn="just"/>
            <a:endParaRPr lang="cs-CZ" dirty="0"/>
          </a:p>
          <a:p>
            <a:pPr algn="just"/>
            <a:r>
              <a:rPr lang="cs-CZ" b="1" u="sng" dirty="0"/>
              <a:t>NE OPISY A VÝPISY</a:t>
            </a:r>
            <a:r>
              <a:rPr lang="cs-CZ" dirty="0"/>
              <a:t> (možné pouze s výslovným souhlasem pacienta)</a:t>
            </a:r>
            <a:endParaRPr lang="cs-CZ" b="1" u="sng" dirty="0"/>
          </a:p>
        </p:txBody>
      </p:sp>
    </p:spTree>
    <p:extLst>
      <p:ext uri="{BB962C8B-B14F-4D97-AF65-F5344CB8AC3E}">
        <p14:creationId xmlns:p14="http://schemas.microsoft.com/office/powerpoint/2010/main" val="2630787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Pořizování kopií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367583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Zákon o zpracování osobních údajů/GDPR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930400"/>
            <a:ext cx="9616197" cy="4013200"/>
          </a:xfrm>
        </p:spPr>
        <p:txBody>
          <a:bodyPr/>
          <a:lstStyle/>
          <a:p>
            <a:endParaRPr lang="cs-CZ" sz="3600" dirty="0"/>
          </a:p>
          <a:p>
            <a:pPr algn="just"/>
            <a:r>
              <a:rPr lang="cs-CZ" sz="3600" dirty="0"/>
              <a:t>Povinnosti pro poskytovatele zdravotních služeb přijmout taková opatření, aby nemohlo dojít k neoprávněnému nebo nahodilému přístupu k osobním údajům, k jejich jinému neoprávněnému zpracování, jakož i k jinému zneužití osobních údajů.</a:t>
            </a:r>
          </a:p>
          <a:p>
            <a:pPr marL="457200" lvl="1" indent="0">
              <a:buNone/>
            </a:pPr>
            <a:endParaRPr lang="cs-CZ" sz="1800" dirty="0"/>
          </a:p>
          <a:p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6444340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Zástupný symbol pro obsah 2"/>
          <p:cNvGraphicFramePr>
            <a:graphicFrameLocks noGrp="1"/>
          </p:cNvGraphicFramePr>
          <p:nvPr>
            <p:ph idx="1"/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/>
              <a:t>Sankce při porušení povinností nakládání se ZD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837508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/>
              <a:t>Sankce při porušení povinností nakládání se ZD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277060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457905" y="2897719"/>
            <a:ext cx="9495991" cy="2323070"/>
          </a:xfrm>
        </p:spPr>
        <p:txBody>
          <a:bodyPr/>
          <a:lstStyle/>
          <a:p>
            <a:r>
              <a:rPr lang="cs-CZ" dirty="0"/>
              <a:t>Sankce za neoprávněné porušení mlčenlivosti</a:t>
            </a:r>
          </a:p>
        </p:txBody>
      </p:sp>
    </p:spTree>
    <p:extLst>
      <p:ext uri="{BB962C8B-B14F-4D97-AF65-F5344CB8AC3E}">
        <p14:creationId xmlns:p14="http://schemas.microsoft.com/office/powerpoint/2010/main" val="40751640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Trestně právní sankce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677334" y="2160589"/>
          <a:ext cx="8596668" cy="38807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4528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Správní sankce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677334" y="1822837"/>
          <a:ext cx="10795866" cy="38807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261731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Vedení zdravotnické dokumentace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298252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Soukromoprávní postihy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677334" y="1839313"/>
          <a:ext cx="10795866" cy="38807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794065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Disciplinární postih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718800" y="1872000"/>
          <a:ext cx="10753200" cy="396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884803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A0899407-764A-4B49-8809-C83213D07F2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Význam této </a:t>
            </a:r>
            <a:r>
              <a:rPr lang="cs-CZ" dirty="0" err="1"/>
              <a:t>čásasti</a:t>
            </a:r>
            <a:r>
              <a:rPr lang="cs-CZ" dirty="0"/>
              <a:t> pro výuku</a:t>
            </a:r>
          </a:p>
        </p:txBody>
      </p:sp>
      <p:sp>
        <p:nvSpPr>
          <p:cNvPr id="7" name="Podnadpis 6">
            <a:extLst>
              <a:ext uri="{FF2B5EF4-FFF2-40B4-BE49-F238E27FC236}">
                <a16:creationId xmlns:a16="http://schemas.microsoft.com/office/drawing/2014/main" id="{25C26BAE-633B-41A7-9DA9-BAEE72AAA48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08883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C85266-1730-4C50-927E-122AEC490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Při klinické výuce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718800" y="1345473"/>
          <a:ext cx="10753200" cy="49116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022331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4FB6BB-FF5C-437F-8240-B8A383728D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17095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cs-CZ" dirty="0"/>
              <a:t>Fotografie a záznamy psaní studentských prací, SVOČ a prezentací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718800" y="1872000"/>
          <a:ext cx="10753200" cy="396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656389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386036-7C2E-4E05-9D12-DED6AE86D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Sběr údajů o pacientech pro potřeby závěrečných prací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718800" y="1872000"/>
          <a:ext cx="10753200" cy="396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490246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Odpovědnost ve zdravotnictví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758000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dirty="0"/>
          </a:p>
          <a:p>
            <a:pPr algn="just"/>
            <a:r>
              <a:rPr lang="cs-CZ" dirty="0"/>
              <a:t>Náležitou odbornou úrovní se rozumí poskytování zdravotních služeb podle pravidel vědy a uznávaných medicínských postupů, při respektování individuality pacienta, s ohledem na konkrétní podmínky a objektivní možnosti.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Náležitá odborná úroveň (postup lege </a:t>
            </a:r>
            <a:r>
              <a:rPr lang="cs-CZ" dirty="0" err="1"/>
              <a:t>artis</a:t>
            </a:r>
            <a:r>
              <a:rPr lang="cs-CZ" dirty="0"/>
              <a:t>)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3664224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Zástupný symbol pro obsah 7"/>
          <p:cNvGraphicFramePr>
            <a:graphicFrameLocks noGrp="1"/>
          </p:cNvGraphicFramePr>
          <p:nvPr>
            <p:ph idx="1"/>
          </p:nvPr>
        </p:nvGraphicFramePr>
        <p:xfrm>
          <a:off x="720725" y="1692275"/>
          <a:ext cx="1075213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Předpoklady vzniku odpovědnosti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48766827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Porušení právní povinnosti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graphicFrame>
        <p:nvGraphicFramePr>
          <p:cNvPr id="7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720725" y="1692275"/>
          <a:ext cx="1075213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48951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5864" y="3844303"/>
            <a:ext cx="3876137" cy="3013697"/>
          </a:xfrm>
          <a:prstGeom prst="rect">
            <a:avLst/>
          </a:prstGeom>
        </p:spPr>
      </p:pic>
      <p:graphicFrame>
        <p:nvGraphicFramePr>
          <p:cNvPr id="2" name="Zástupný symbol pro obsah 1"/>
          <p:cNvGraphicFramePr>
            <a:graphicFrameLocks noGrp="1"/>
          </p:cNvGraphicFramePr>
          <p:nvPr>
            <p:ph idx="1"/>
          </p:nvPr>
        </p:nvGraphicFramePr>
        <p:xfrm>
          <a:off x="461319" y="411892"/>
          <a:ext cx="10892481" cy="57650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7927916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Povinnost prevence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30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6942247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cs-CZ" sz="4400">
                <a:solidFill>
                  <a:srgbClr val="FFFFFF"/>
                </a:solidFill>
              </a:rPr>
              <a:t>Vyloučení protiprávnosti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408577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0786083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Typy odpovědnosti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graphicFrame>
        <p:nvGraphicFramePr>
          <p:cNvPr id="7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720725" y="1692275"/>
          <a:ext cx="1075213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228628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Odpovědnost dle práva občanského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137646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Náhrada újmy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292097" y="2286000"/>
          <a:ext cx="7290055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7810410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207569" y="1124744"/>
          <a:ext cx="7290055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995667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Náhoda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Újmu způsobenou náhodou nahradí ten, kdo dal ze své viny k náhodě podnět, zejména tím, že poruší příkaz nebo poškodí zařízení, které má nahodilé újmě zabránit.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45135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effectLst/>
              </a:rPr>
              <a:t>Škoda způsobená věcí 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Kdo je povinen někomu něco plnit a použije při tom </a:t>
            </a:r>
            <a:r>
              <a:rPr lang="cs-CZ" b="1" dirty="0"/>
              <a:t>vadnou</a:t>
            </a:r>
            <a:r>
              <a:rPr lang="cs-CZ" dirty="0"/>
              <a:t> věc, nahradí škodu způsobenou vadou věci. To platí i v případě poskytnutí zdravotnických, sociálních, veterinárních a jiných biologických služeb.</a:t>
            </a:r>
          </a:p>
          <a:p>
            <a:r>
              <a:rPr lang="cs-CZ" dirty="0"/>
              <a:t>Nevztahuje se na nesprávně zvolenou věc.</a:t>
            </a:r>
          </a:p>
          <a:p>
            <a:r>
              <a:rPr lang="cs-CZ" dirty="0"/>
              <a:t>Způsobí-li škodu věc sama od sebe, nahradí škodu ten, kdo nad věcí měl mít dohled. (lze se </a:t>
            </a:r>
            <a:r>
              <a:rPr lang="cs-CZ" dirty="0" err="1"/>
              <a:t>sprostit</a:t>
            </a:r>
            <a:r>
              <a:rPr lang="cs-CZ" dirty="0"/>
              <a:t>)</a:t>
            </a:r>
          </a:p>
          <a:p>
            <a:pPr marL="109728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940640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effectLst/>
              </a:rPr>
              <a:t>Škoda způsobená informací nebo radou 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u="sng" dirty="0"/>
              <a:t>Kdo se hlásí j</a:t>
            </a:r>
            <a:r>
              <a:rPr lang="cs-CZ" dirty="0"/>
              <a:t>ako příslušník určitého stavu nebo povolání k odbornému výkonu nebo jinak vystupuje jako </a:t>
            </a:r>
            <a:r>
              <a:rPr lang="cs-CZ" b="1" u="sng" dirty="0"/>
              <a:t>odborník</a:t>
            </a:r>
            <a:r>
              <a:rPr lang="cs-CZ" dirty="0"/>
              <a:t>, </a:t>
            </a:r>
          </a:p>
          <a:p>
            <a:r>
              <a:rPr lang="cs-CZ" dirty="0"/>
              <a:t>nahradí škodu, </a:t>
            </a:r>
            <a:r>
              <a:rPr lang="cs-CZ" b="1" u="sng" dirty="0"/>
              <a:t>způsobí-li ji neúplnou nebo nesprávnou informací </a:t>
            </a:r>
            <a:r>
              <a:rPr lang="cs-CZ" dirty="0"/>
              <a:t>nebo škodlivou radou </a:t>
            </a:r>
            <a:r>
              <a:rPr lang="cs-CZ" b="1" u="sng" dirty="0"/>
              <a:t>danou za odměnu </a:t>
            </a:r>
            <a:r>
              <a:rPr lang="cs-CZ" dirty="0"/>
              <a:t>v záležitosti svého vědění nebo dovednosti.</a:t>
            </a:r>
          </a:p>
        </p:txBody>
      </p:sp>
    </p:spTree>
    <p:extLst>
      <p:ext uri="{BB962C8B-B14F-4D97-AF65-F5344CB8AC3E}">
        <p14:creationId xmlns:p14="http://schemas.microsoft.com/office/powerpoint/2010/main" val="8812737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Rozsah náhrady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2282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Příklad údajů ve zdravotnické dokumentaci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dirty="0"/>
          </a:p>
          <a:p>
            <a:pPr algn="just"/>
            <a:r>
              <a:rPr lang="cs-CZ" sz="2400" dirty="0"/>
              <a:t>Paní Nováková se v dospívání léčila s mentální anorexií, podstoupila na svou žádost dvakrát umělé přerušení těhotenství, je </a:t>
            </a:r>
            <a:r>
              <a:rPr lang="cs-CZ" sz="2400" dirty="0" err="1"/>
              <a:t>HBsAg</a:t>
            </a:r>
            <a:r>
              <a:rPr lang="cs-CZ" sz="2400" dirty="0"/>
              <a:t> pozitivní a nyní byl u ní diagnostikován karcinom děložního hrda</a:t>
            </a:r>
            <a:r>
              <a:rPr lang="en-US" sz="2400" dirty="0"/>
              <a:t>;</a:t>
            </a:r>
            <a:r>
              <a:rPr lang="cs-CZ" sz="2400" dirty="0"/>
              <a:t> žije s matkou, která je v invalidním důchodě pro schizofrenii a se sestrou, která je prostitutka. Otec se zastřelil, ještě když byla malá.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03181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Obecné ustanovení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Škoda se nahrazuje uvedením do předešlého stavu. Není-li to dobře možné, anebo žádá-li to poškozený, hradí se škoda v penězích. </a:t>
            </a:r>
          </a:p>
          <a:p>
            <a:r>
              <a:rPr lang="cs-CZ" dirty="0"/>
              <a:t>Nemajetková újma se odčiní přiměřeným zadostiučiněním. Zadostiučinění musí být poskytnuto v penězích, nezajistí-li jeho jiný způsob skutečné a dostatečně účinné odčinění způsobené újmy.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008755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Rozsah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292350" y="2286001"/>
          <a:ext cx="7289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5051742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Náhrada při ublížení na zdraví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1270000" y="1562100"/>
          <a:ext cx="9309099" cy="47472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6419388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Usmrcení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Při usmrcení nebo zvlášť závažném ublížení na zdraví odčiní škůdce </a:t>
            </a:r>
            <a:r>
              <a:rPr lang="cs-CZ" b="1" dirty="0"/>
              <a:t>duševní útrapy manželu, rodiči, dítěti nebo jiné osobě blízké peněžitou náhradou vyvažující plně jejich utrpení. Nelze-li </a:t>
            </a:r>
            <a:r>
              <a:rPr lang="cs-CZ" dirty="0"/>
              <a:t>výši náhrady takto určit, stanoví se podle zásad slušnosti.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241026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</a:rPr>
              <a:t>Náklady spojené s péčí o zdraví 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/>
              <a:t> </a:t>
            </a:r>
            <a:r>
              <a:rPr lang="cs-CZ" dirty="0"/>
              <a:t>Škůdce hradí též účelně vynaložené náklady spojené s péčí o zdraví poškozeného, s péčí o jeho osobu nebo jeho domácnost tomu, kdo je vynaložil; požádá-li o to, složí mu škůdce na tyto náklady přiměřenou zálohu.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79548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effectLst/>
              </a:rPr>
              <a:t>Náklady pohřbu 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cs-CZ" dirty="0"/>
              <a:t>Škůdce nahradí tomu, kdo je vynaložil, přiměřené náklady spojené s pohřbem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dirty="0"/>
              <a:t>v rozsahu, v jakém nebyly uhrazeny veřejnou dávkou podle jiného právního předpisu. Přitom se přihlédne k zvyklostem i k okolnostem jednotlivého případu. </a:t>
            </a:r>
          </a:p>
        </p:txBody>
      </p:sp>
    </p:spTree>
    <p:extLst>
      <p:ext uri="{BB962C8B-B14F-4D97-AF65-F5344CB8AC3E}">
        <p14:creationId xmlns:p14="http://schemas.microsoft.com/office/powerpoint/2010/main" val="75963526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</a:rPr>
              <a:t>Náhrada za ztrátu na výdělku 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Náhrada za ztrátu na výdělku po dobu pracovní neschopnosti poškozeného se hradí peněžitým důchodem ve výši rozdílu mezi průměrným výdělkem poškozeného před vznikem újmy a náhradou toho, co poškozenému bylo vyplaceno v důsledku nemoci či úrazu podle jiného právního předpisu.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006615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</a:rPr>
              <a:t>Náhrada za ztrátu na důchodu 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Náhrada za ztrátu na důchodu náleží poškozenému ve výši rozdílu mezi důchodem, na který poškozenému vzniklo právo, a důchodem, na který by mu bylo vzniklo právo, jestliže by do základu, z něhož byl vyměřen důchod, byla zahrnuta náhrada za ztrátu na výdělku po skončení pracovní neschopnosti, kterou poškozený pobíral v době rozhodné pro vyměření důchodu. </a:t>
            </a:r>
          </a:p>
        </p:txBody>
      </p:sp>
    </p:spTree>
    <p:extLst>
      <p:ext uri="{BB962C8B-B14F-4D97-AF65-F5344CB8AC3E}">
        <p14:creationId xmlns:p14="http://schemas.microsoft.com/office/powerpoint/2010/main" val="107876790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Náklady na výživu pozůstalým	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Při usmrcení hradí škůdce peněžitým důchodem náklady na výživu pozůstalým, kterým zemřelý ke dni své smrti poskytoval nebo byl povinen poskytovat výživu. </a:t>
            </a:r>
          </a:p>
          <a:p>
            <a:r>
              <a:rPr lang="cs-CZ" sz="2400" dirty="0"/>
              <a:t>Náhrada náleží pozůstalým ve výši rozdílu mezi dávkami důchodového zabezpečení poskytovanými z téhož důvodu a tím, co by poškozený podle rozumného očekávání mohl pozůstalým na těchto nákladech poskytovat, pokud by k jeho zranění nedošlo. </a:t>
            </a:r>
          </a:p>
        </p:txBody>
      </p:sp>
    </p:spTree>
    <p:extLst>
      <p:ext uri="{BB962C8B-B14F-4D97-AF65-F5344CB8AC3E}">
        <p14:creationId xmlns:p14="http://schemas.microsoft.com/office/powerpoint/2010/main" val="380528250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Stížnosti ve zdravotnictví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49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15823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Způsob vedení ZD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5392895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Pacient</a:t>
            </a:r>
          </a:p>
          <a:p>
            <a:pPr lvl="0"/>
            <a:r>
              <a:rPr lang="cs-CZ" dirty="0"/>
              <a:t>Zákonný zástupce nebo opatrovník pacienta</a:t>
            </a:r>
          </a:p>
          <a:p>
            <a:pPr lvl="0"/>
            <a:r>
              <a:rPr lang="cs-CZ" dirty="0"/>
              <a:t>Osoba blízká v případě, že pacient tak nemůže učinit s ohledem na svůj zdravotní stav nebo pokud zemřel</a:t>
            </a:r>
          </a:p>
          <a:p>
            <a:pPr lvl="0"/>
            <a:r>
              <a:rPr lang="cs-CZ" dirty="0"/>
              <a:t>Osoba zmocněná pacientem</a:t>
            </a:r>
          </a:p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Osoby oprávněné k podání stížnosti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50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4015803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dirty="0"/>
          </a:p>
          <a:p>
            <a:pPr lvl="0"/>
            <a:r>
              <a:rPr lang="cs-CZ" dirty="0"/>
              <a:t>Poskytovatel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Příslušný správní orgán </a:t>
            </a:r>
          </a:p>
          <a:p>
            <a:pPr lvl="1"/>
            <a:r>
              <a:rPr lang="cs-CZ" dirty="0"/>
              <a:t>Krajský úřad,</a:t>
            </a:r>
          </a:p>
          <a:p>
            <a:pPr lvl="1"/>
            <a:r>
              <a:rPr lang="cs-CZ" dirty="0"/>
              <a:t>Magistrát hlavního města Prahy</a:t>
            </a:r>
          </a:p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Příjemce stížnosti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51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3259119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>
              <a:lnSpc>
                <a:spcPts val="3500"/>
              </a:lnSpc>
            </a:pPr>
            <a:r>
              <a:rPr lang="cs-CZ" sz="2400" dirty="0"/>
              <a:t>Ústní projednání stížnosti, pokud je to s ohledem na charakter stížnosti vhodné</a:t>
            </a:r>
          </a:p>
          <a:p>
            <a:pPr lvl="0">
              <a:lnSpc>
                <a:spcPts val="3500"/>
              </a:lnSpc>
            </a:pPr>
            <a:r>
              <a:rPr lang="cs-CZ" sz="2400" dirty="0"/>
              <a:t>Vyřídit stížnost do 30/60 dnů ode dne jejího obdržení</a:t>
            </a:r>
          </a:p>
          <a:p>
            <a:pPr lvl="0">
              <a:lnSpc>
                <a:spcPts val="3500"/>
              </a:lnSpc>
            </a:pPr>
            <a:r>
              <a:rPr lang="cs-CZ" sz="2400" dirty="0"/>
              <a:t>Vést evidenci o podání stížností a o způsobu jejich vyřízení</a:t>
            </a:r>
          </a:p>
          <a:p>
            <a:pPr lvl="0">
              <a:lnSpc>
                <a:spcPts val="3500"/>
              </a:lnSpc>
            </a:pPr>
            <a:r>
              <a:rPr lang="cs-CZ" sz="2400" dirty="0"/>
              <a:t>Umožnit stěžovateli nahlížet do konkrétního stížnostního spisu a pořizovat z něj kopie</a:t>
            </a:r>
          </a:p>
          <a:p>
            <a:pPr lvl="0">
              <a:lnSpc>
                <a:spcPts val="3500"/>
              </a:lnSpc>
            </a:pPr>
            <a:r>
              <a:rPr lang="cs-CZ" sz="2400" dirty="0"/>
              <a:t>Poskytnout mu včasnou a nutnou součinnost správnímu orgánu </a:t>
            </a:r>
          </a:p>
          <a:p>
            <a:pPr lvl="0">
              <a:lnSpc>
                <a:spcPts val="3500"/>
              </a:lnSpc>
            </a:pPr>
            <a:r>
              <a:rPr lang="cs-CZ" sz="2400" dirty="0"/>
              <a:t>Lůžková péče – vypracovat postup pro vyřizování stížností, informaci o možnosti a postupu uveřejnit v ZZ na veřejně přístupném místě a na svých internetových stránkách</a:t>
            </a:r>
          </a:p>
          <a:p>
            <a:endParaRPr lang="cs-CZ" sz="2000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Povinnosti poskytovatele při vyřizování stížnosti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52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8107934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Způsoby vyřízení stížnosti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53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3823361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4490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Vedení zdravotnické dokumentace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677334" y="2160589"/>
          <a:ext cx="8596668" cy="38807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722158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398502" y="2900365"/>
            <a:ext cx="7469548" cy="1171580"/>
          </a:xfrm>
        </p:spPr>
        <p:txBody>
          <a:bodyPr>
            <a:normAutofit fontScale="90000"/>
          </a:bodyPr>
          <a:lstStyle/>
          <a:p>
            <a:r>
              <a:rPr lang="cs-CZ" dirty="0"/>
              <a:t>Nahlížení do zdravotnické dokumentace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8050" y="783341"/>
            <a:ext cx="3892052" cy="5405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72169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Kdo může nahlížet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Zdravotničtí pracovníci</a:t>
            </a:r>
          </a:p>
          <a:p>
            <a:endParaRPr lang="cs-CZ" sz="3200" dirty="0"/>
          </a:p>
          <a:p>
            <a:r>
              <a:rPr lang="cs-CZ" sz="3200" dirty="0"/>
              <a:t>Pacient</a:t>
            </a:r>
          </a:p>
          <a:p>
            <a:endParaRPr lang="cs-CZ" sz="3200" dirty="0"/>
          </a:p>
          <a:p>
            <a:r>
              <a:rPr lang="cs-CZ" sz="3200" dirty="0"/>
              <a:t>Rodina, příbuzní, pozůstalí</a:t>
            </a:r>
          </a:p>
          <a:p>
            <a:endParaRPr lang="cs-CZ" sz="3200" dirty="0"/>
          </a:p>
          <a:p>
            <a:r>
              <a:rPr lang="cs-CZ" sz="3200" dirty="0"/>
              <a:t>Studenti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1977" y="720000"/>
            <a:ext cx="3992445" cy="5349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20447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Zdravotničtí pracovníci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718800" y="1872000"/>
          <a:ext cx="10753200" cy="396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544144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2013</Words>
  <Application>Microsoft Office PowerPoint</Application>
  <PresentationFormat>Širokoúhlá obrazovka</PresentationFormat>
  <Paragraphs>235</Paragraphs>
  <Slides>54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54</vt:i4>
      </vt:variant>
    </vt:vector>
  </HeadingPairs>
  <TitlesOfParts>
    <vt:vector size="58" baseType="lpstr">
      <vt:lpstr>Arial</vt:lpstr>
      <vt:lpstr>Calibri</vt:lpstr>
      <vt:lpstr>Calibri Light</vt:lpstr>
      <vt:lpstr>Motiv Office</vt:lpstr>
      <vt:lpstr>Zdravotnická dokumentace</vt:lpstr>
      <vt:lpstr>Vedení zdravotnické dokumentace</vt:lpstr>
      <vt:lpstr>Prezentace aplikace PowerPoint</vt:lpstr>
      <vt:lpstr>Příklad údajů ve zdravotnické dokumentaci</vt:lpstr>
      <vt:lpstr>Způsob vedení ZD</vt:lpstr>
      <vt:lpstr>Vedení zdravotnické dokumentace</vt:lpstr>
      <vt:lpstr>Nahlížení do zdravotnické dokumentace</vt:lpstr>
      <vt:lpstr>Kdo může nahlížet</vt:lpstr>
      <vt:lpstr>Zdravotničtí pracovníci</vt:lpstr>
      <vt:lpstr>Pacient</vt:lpstr>
      <vt:lpstr>Rodina, příbuzní, pozůstalí</vt:lpstr>
      <vt:lpstr>Studenti a zdravotnická dokumentace</vt:lpstr>
      <vt:lpstr>Pořizování kopií</vt:lpstr>
      <vt:lpstr>Zákon o zpracování osobních údajů/GDPR</vt:lpstr>
      <vt:lpstr>Sankce při porušení povinností nakládání se ZD</vt:lpstr>
      <vt:lpstr>Sankce při porušení povinností nakládání se ZD</vt:lpstr>
      <vt:lpstr>Sankce za neoprávněné porušení mlčenlivosti</vt:lpstr>
      <vt:lpstr>Trestně právní sankce</vt:lpstr>
      <vt:lpstr>Správní sankce</vt:lpstr>
      <vt:lpstr>Soukromoprávní postihy</vt:lpstr>
      <vt:lpstr>Disciplinární postih</vt:lpstr>
      <vt:lpstr>Význam této čásasti pro výuku</vt:lpstr>
      <vt:lpstr>Při klinické výuce</vt:lpstr>
      <vt:lpstr>Fotografie a záznamy psaní studentských prací, SVOČ a prezentací</vt:lpstr>
      <vt:lpstr>Sběr údajů o pacientech pro potřeby závěrečných prací</vt:lpstr>
      <vt:lpstr>Odpovědnost ve zdravotnictví</vt:lpstr>
      <vt:lpstr>Náležitá odborná úroveň (postup lege artis) </vt:lpstr>
      <vt:lpstr>Předpoklady vzniku odpovědnosti</vt:lpstr>
      <vt:lpstr>Porušení právní povinnosti</vt:lpstr>
      <vt:lpstr>Povinnost prevence</vt:lpstr>
      <vt:lpstr>Vyloučení protiprávnosti</vt:lpstr>
      <vt:lpstr>Typy odpovědnosti</vt:lpstr>
      <vt:lpstr>Odpovědnost dle práva občanského</vt:lpstr>
      <vt:lpstr>Náhrada újmy</vt:lpstr>
      <vt:lpstr>Prezentace aplikace PowerPoint</vt:lpstr>
      <vt:lpstr>Náhoda</vt:lpstr>
      <vt:lpstr>Škoda způsobená věcí </vt:lpstr>
      <vt:lpstr>Škoda způsobená informací nebo radou </vt:lpstr>
      <vt:lpstr>Rozsah náhrady</vt:lpstr>
      <vt:lpstr>Obecné ustanovení</vt:lpstr>
      <vt:lpstr>Rozsah</vt:lpstr>
      <vt:lpstr>Náhrada při ublížení na zdraví</vt:lpstr>
      <vt:lpstr>Usmrcení</vt:lpstr>
      <vt:lpstr>Náklady spojené s péčí o zdraví </vt:lpstr>
      <vt:lpstr>Náklady pohřbu </vt:lpstr>
      <vt:lpstr>Náhrada za ztrátu na výdělku </vt:lpstr>
      <vt:lpstr>Náhrada za ztrátu na důchodu </vt:lpstr>
      <vt:lpstr>Náklady na výživu pozůstalým </vt:lpstr>
      <vt:lpstr>Stížnosti ve zdravotnictví </vt:lpstr>
      <vt:lpstr>Osoby oprávněné k podání stížnosti </vt:lpstr>
      <vt:lpstr>Příjemce stížnosti </vt:lpstr>
      <vt:lpstr>Povinnosti poskytovatele při vyřizování stížnosti</vt:lpstr>
      <vt:lpstr>Způsoby vyřízení stížnosti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PRÁVO VE ZDRAVOTNICTVÍ</dc:title>
  <dc:creator>Michal Koščík</dc:creator>
  <cp:lastModifiedBy>Filip Zajicek</cp:lastModifiedBy>
  <cp:revision>11</cp:revision>
  <dcterms:created xsi:type="dcterms:W3CDTF">2019-10-24T21:41:22Z</dcterms:created>
  <dcterms:modified xsi:type="dcterms:W3CDTF">2019-12-23T10:37:19Z</dcterms:modified>
</cp:coreProperties>
</file>