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5" r:id="rId4"/>
    <p:sldId id="258" r:id="rId5"/>
    <p:sldId id="259" r:id="rId6"/>
    <p:sldId id="266" r:id="rId7"/>
    <p:sldId id="260" r:id="rId8"/>
    <p:sldId id="264" r:id="rId9"/>
    <p:sldId id="267" r:id="rId10"/>
    <p:sldId id="268" r:id="rId11"/>
    <p:sldId id="269" r:id="rId12"/>
    <p:sldId id="270" r:id="rId13"/>
    <p:sldId id="271" r:id="rId14"/>
    <p:sldId id="261" r:id="rId15"/>
    <p:sldId id="263" r:id="rId16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0" userDrawn="1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0" userDrawn="1">
          <p15:clr>
            <a:srgbClr val="A4A3A4"/>
          </p15:clr>
        </p15:guide>
        <p15:guide id="9" pos="2766">
          <p15:clr>
            <a:srgbClr val="A4A3A4"/>
          </p15:clr>
        </p15:guide>
        <p15:guide id="10" pos="208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77532" autoAdjust="0"/>
  </p:normalViewPr>
  <p:slideViewPr>
    <p:cSldViewPr snapToGrid="0">
      <p:cViewPr varScale="1">
        <p:scale>
          <a:sx n="69" d="100"/>
          <a:sy n="69" d="100"/>
        </p:scale>
        <p:origin x="672" y="72"/>
      </p:cViewPr>
      <p:guideLst>
        <p:guide orient="horz" pos="840"/>
        <p:guide orient="horz" pos="954"/>
        <p:guide orient="horz" pos="536"/>
        <p:guide orient="horz" pos="2890"/>
        <p:guide orient="horz" pos="2958"/>
        <p:guide pos="321"/>
        <p:guide pos="5418"/>
        <p:guide pos="680"/>
        <p:guide pos="2766"/>
        <p:guide pos="20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103117-6761-4D1A-A03B-7BCED2480513}" type="doc">
      <dgm:prSet loTypeId="urn:microsoft.com/office/officeart/2005/8/layout/hierarchy2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sk-SK"/>
        </a:p>
      </dgm:t>
    </dgm:pt>
    <dgm:pt modelId="{EA5B6F39-1A2C-4AEB-945F-CD6AC0750BD7}">
      <dgm:prSet phldrT="[Text]"/>
      <dgm:spPr/>
      <dgm:t>
        <a:bodyPr/>
        <a:lstStyle/>
        <a:p>
          <a:r>
            <a:rPr lang="sk-SK" dirty="0"/>
            <a:t>Úsilie </a:t>
          </a:r>
        </a:p>
      </dgm:t>
    </dgm:pt>
    <dgm:pt modelId="{A993FEF2-8DE3-4079-93A3-59D00AF9799E}" type="parTrans" cxnId="{3CA09561-71A0-4E0D-AD60-1AF8B2331344}">
      <dgm:prSet/>
      <dgm:spPr/>
      <dgm:t>
        <a:bodyPr/>
        <a:lstStyle/>
        <a:p>
          <a:endParaRPr lang="sk-SK"/>
        </a:p>
      </dgm:t>
    </dgm:pt>
    <dgm:pt modelId="{595345DC-EAE6-4453-9D50-38BECABEFFC4}" type="sibTrans" cxnId="{3CA09561-71A0-4E0D-AD60-1AF8B2331344}">
      <dgm:prSet/>
      <dgm:spPr/>
      <dgm:t>
        <a:bodyPr/>
        <a:lstStyle/>
        <a:p>
          <a:endParaRPr lang="sk-SK"/>
        </a:p>
      </dgm:t>
    </dgm:pt>
    <dgm:pt modelId="{184678C7-AB5E-4408-AB74-35CF43D256AD}">
      <dgm:prSet phldrT="[Text]"/>
      <dgm:spPr/>
      <dgm:t>
        <a:bodyPr/>
        <a:lstStyle/>
        <a:p>
          <a:r>
            <a:rPr lang="sk-SK" dirty="0"/>
            <a:t>Výkon</a:t>
          </a:r>
        </a:p>
      </dgm:t>
    </dgm:pt>
    <dgm:pt modelId="{6826EDCA-6FEF-406D-BA42-E229CE90A895}" type="parTrans" cxnId="{EBF2EE59-D437-4EEE-A102-AB759785A6EF}">
      <dgm:prSet/>
      <dgm:spPr/>
      <dgm:t>
        <a:bodyPr/>
        <a:lstStyle/>
        <a:p>
          <a:endParaRPr lang="sk-SK"/>
        </a:p>
      </dgm:t>
    </dgm:pt>
    <dgm:pt modelId="{DF8A54D1-9BC0-4C95-85FD-20C8F2B915FD}" type="sibTrans" cxnId="{EBF2EE59-D437-4EEE-A102-AB759785A6EF}">
      <dgm:prSet/>
      <dgm:spPr/>
      <dgm:t>
        <a:bodyPr/>
        <a:lstStyle/>
        <a:p>
          <a:endParaRPr lang="sk-SK"/>
        </a:p>
      </dgm:t>
    </dgm:pt>
    <dgm:pt modelId="{C2617E36-DC50-4D33-BAE1-850E81F5D872}">
      <dgm:prSet phldrT="[Text]"/>
      <dgm:spPr/>
      <dgm:t>
        <a:bodyPr/>
        <a:lstStyle/>
        <a:p>
          <a:r>
            <a:rPr lang="sk-SK" dirty="0"/>
            <a:t>Odmena 1</a:t>
          </a:r>
        </a:p>
      </dgm:t>
    </dgm:pt>
    <dgm:pt modelId="{30418E99-B090-4F97-82D4-90E4B76EA684}" type="parTrans" cxnId="{A3E4BB5B-613B-422D-B991-DA1D0999E35A}">
      <dgm:prSet/>
      <dgm:spPr/>
      <dgm:t>
        <a:bodyPr/>
        <a:lstStyle/>
        <a:p>
          <a:endParaRPr lang="sk-SK"/>
        </a:p>
      </dgm:t>
    </dgm:pt>
    <dgm:pt modelId="{EB2AD8A1-A398-421A-B20C-8FC09C378D54}" type="sibTrans" cxnId="{A3E4BB5B-613B-422D-B991-DA1D0999E35A}">
      <dgm:prSet/>
      <dgm:spPr/>
      <dgm:t>
        <a:bodyPr/>
        <a:lstStyle/>
        <a:p>
          <a:endParaRPr lang="sk-SK"/>
        </a:p>
      </dgm:t>
    </dgm:pt>
    <dgm:pt modelId="{E9D501E4-F664-4816-BC1A-3F4BF5310A16}">
      <dgm:prSet phldrT="[Text]"/>
      <dgm:spPr/>
      <dgm:t>
        <a:bodyPr/>
        <a:lstStyle/>
        <a:p>
          <a:r>
            <a:rPr lang="sk-SK" dirty="0"/>
            <a:t>Odmena 2</a:t>
          </a:r>
        </a:p>
      </dgm:t>
    </dgm:pt>
    <dgm:pt modelId="{3C78A6F9-6242-41DC-A50B-E81444456E47}" type="parTrans" cxnId="{8429D70A-6AFF-4508-A112-4B7DDD6AEB85}">
      <dgm:prSet/>
      <dgm:spPr/>
      <dgm:t>
        <a:bodyPr/>
        <a:lstStyle/>
        <a:p>
          <a:endParaRPr lang="sk-SK"/>
        </a:p>
      </dgm:t>
    </dgm:pt>
    <dgm:pt modelId="{478C0041-2AAD-475C-9DB8-C2BBB5600625}" type="sibTrans" cxnId="{8429D70A-6AFF-4508-A112-4B7DDD6AEB85}">
      <dgm:prSet/>
      <dgm:spPr/>
      <dgm:t>
        <a:bodyPr/>
        <a:lstStyle/>
        <a:p>
          <a:endParaRPr lang="sk-SK"/>
        </a:p>
      </dgm:t>
    </dgm:pt>
    <dgm:pt modelId="{F6304815-23F4-4EE8-B109-D1356E24888D}">
      <dgm:prSet/>
      <dgm:spPr/>
      <dgm:t>
        <a:bodyPr/>
        <a:lstStyle/>
        <a:p>
          <a:r>
            <a:rPr lang="sk-SK" dirty="0"/>
            <a:t>Odmena 3</a:t>
          </a:r>
        </a:p>
      </dgm:t>
    </dgm:pt>
    <dgm:pt modelId="{CE8927A6-4F47-4DD1-A391-91050669829C}" type="parTrans" cxnId="{EF3A3242-244F-4A77-98D7-C63B913BB833}">
      <dgm:prSet/>
      <dgm:spPr/>
      <dgm:t>
        <a:bodyPr/>
        <a:lstStyle/>
        <a:p>
          <a:endParaRPr lang="sk-SK"/>
        </a:p>
      </dgm:t>
    </dgm:pt>
    <dgm:pt modelId="{9BFA26D0-AB07-46FD-806F-D05F641C1647}" type="sibTrans" cxnId="{EF3A3242-244F-4A77-98D7-C63B913BB833}">
      <dgm:prSet/>
      <dgm:spPr/>
      <dgm:t>
        <a:bodyPr/>
        <a:lstStyle/>
        <a:p>
          <a:endParaRPr lang="sk-SK"/>
        </a:p>
      </dgm:t>
    </dgm:pt>
    <dgm:pt modelId="{C92C4046-0835-435F-B788-E2FFA54D0F2D}">
      <dgm:prSet/>
      <dgm:spPr/>
      <dgm:t>
        <a:bodyPr/>
        <a:lstStyle/>
        <a:p>
          <a:r>
            <a:rPr lang="sk-SK" dirty="0"/>
            <a:t>Odmena 4</a:t>
          </a:r>
        </a:p>
      </dgm:t>
    </dgm:pt>
    <dgm:pt modelId="{949A747F-BD91-42B2-993B-86097EF50F59}" type="parTrans" cxnId="{DD0361FB-78F9-42A8-B023-4315247F38E0}">
      <dgm:prSet/>
      <dgm:spPr/>
      <dgm:t>
        <a:bodyPr/>
        <a:lstStyle/>
        <a:p>
          <a:endParaRPr lang="sk-SK"/>
        </a:p>
      </dgm:t>
    </dgm:pt>
    <dgm:pt modelId="{8442DFF1-B08C-4C8D-BF7B-D7CA2B738343}" type="sibTrans" cxnId="{DD0361FB-78F9-42A8-B023-4315247F38E0}">
      <dgm:prSet/>
      <dgm:spPr/>
      <dgm:t>
        <a:bodyPr/>
        <a:lstStyle/>
        <a:p>
          <a:endParaRPr lang="sk-SK"/>
        </a:p>
      </dgm:t>
    </dgm:pt>
    <dgm:pt modelId="{7FFAF24B-8529-4DC2-BB83-E90120240F6F}" type="pres">
      <dgm:prSet presAssocID="{07103117-6761-4D1A-A03B-7BCED248051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39CB6F-D488-40DB-82A7-C3526D587FCB}" type="pres">
      <dgm:prSet presAssocID="{EA5B6F39-1A2C-4AEB-945F-CD6AC0750BD7}" presName="root1" presStyleCnt="0"/>
      <dgm:spPr/>
    </dgm:pt>
    <dgm:pt modelId="{A68665AA-BE49-427C-BAD0-1D743054C575}" type="pres">
      <dgm:prSet presAssocID="{EA5B6F39-1A2C-4AEB-945F-CD6AC0750BD7}" presName="LevelOneTextNode" presStyleLbl="node0" presStyleIdx="0" presStyleCnt="1" custLinFactNeighborX="-72726" custLinFactNeighborY="8505">
        <dgm:presLayoutVars>
          <dgm:chPref val="3"/>
        </dgm:presLayoutVars>
      </dgm:prSet>
      <dgm:spPr/>
    </dgm:pt>
    <dgm:pt modelId="{6283DEDE-D5DB-4DAE-9787-3EC77023E528}" type="pres">
      <dgm:prSet presAssocID="{EA5B6F39-1A2C-4AEB-945F-CD6AC0750BD7}" presName="level2hierChild" presStyleCnt="0"/>
      <dgm:spPr/>
    </dgm:pt>
    <dgm:pt modelId="{F21D506F-ED89-4F38-A19F-97D6D68D1778}" type="pres">
      <dgm:prSet presAssocID="{6826EDCA-6FEF-406D-BA42-E229CE90A895}" presName="conn2-1" presStyleLbl="parChTrans1D2" presStyleIdx="0" presStyleCnt="1"/>
      <dgm:spPr/>
    </dgm:pt>
    <dgm:pt modelId="{DE7D1621-F36D-4EA2-B3DC-0460F542FFD0}" type="pres">
      <dgm:prSet presAssocID="{6826EDCA-6FEF-406D-BA42-E229CE90A895}" presName="connTx" presStyleLbl="parChTrans1D2" presStyleIdx="0" presStyleCnt="1"/>
      <dgm:spPr/>
    </dgm:pt>
    <dgm:pt modelId="{60EA1723-9805-4DD4-B826-F7327D5F716B}" type="pres">
      <dgm:prSet presAssocID="{184678C7-AB5E-4408-AB74-35CF43D256AD}" presName="root2" presStyleCnt="0"/>
      <dgm:spPr/>
    </dgm:pt>
    <dgm:pt modelId="{99E17289-BC96-4EAE-9099-E16188C8FFB7}" type="pres">
      <dgm:prSet presAssocID="{184678C7-AB5E-4408-AB74-35CF43D256AD}" presName="LevelTwoTextNode" presStyleLbl="node2" presStyleIdx="0" presStyleCnt="1" custLinFactNeighborX="-39263" custLinFactNeighborY="7093">
        <dgm:presLayoutVars>
          <dgm:chPref val="3"/>
        </dgm:presLayoutVars>
      </dgm:prSet>
      <dgm:spPr/>
    </dgm:pt>
    <dgm:pt modelId="{3444D6F9-ED09-4E08-B85A-C1168F54E432}" type="pres">
      <dgm:prSet presAssocID="{184678C7-AB5E-4408-AB74-35CF43D256AD}" presName="level3hierChild" presStyleCnt="0"/>
      <dgm:spPr/>
    </dgm:pt>
    <dgm:pt modelId="{47318481-9A62-4FC8-BAE9-01E574B4514E}" type="pres">
      <dgm:prSet presAssocID="{30418E99-B090-4F97-82D4-90E4B76EA684}" presName="conn2-1" presStyleLbl="parChTrans1D3" presStyleIdx="0" presStyleCnt="4"/>
      <dgm:spPr/>
    </dgm:pt>
    <dgm:pt modelId="{61A4ABC9-7B7C-4B64-ADA5-3F07C3C74245}" type="pres">
      <dgm:prSet presAssocID="{30418E99-B090-4F97-82D4-90E4B76EA684}" presName="connTx" presStyleLbl="parChTrans1D3" presStyleIdx="0" presStyleCnt="4"/>
      <dgm:spPr/>
    </dgm:pt>
    <dgm:pt modelId="{D6D49E57-2E8A-4BF8-99C8-9BCF9ED87A1C}" type="pres">
      <dgm:prSet presAssocID="{C2617E36-DC50-4D33-BAE1-850E81F5D872}" presName="root2" presStyleCnt="0"/>
      <dgm:spPr/>
    </dgm:pt>
    <dgm:pt modelId="{F6E9EDDF-B3AE-4AED-BD07-9CC79EDF73E5}" type="pres">
      <dgm:prSet presAssocID="{C2617E36-DC50-4D33-BAE1-850E81F5D872}" presName="LevelTwoTextNode" presStyleLbl="node3" presStyleIdx="0" presStyleCnt="4">
        <dgm:presLayoutVars>
          <dgm:chPref val="3"/>
        </dgm:presLayoutVars>
      </dgm:prSet>
      <dgm:spPr/>
    </dgm:pt>
    <dgm:pt modelId="{FEE6F6E7-1237-4504-B597-915DB831D0EA}" type="pres">
      <dgm:prSet presAssocID="{C2617E36-DC50-4D33-BAE1-850E81F5D872}" presName="level3hierChild" presStyleCnt="0"/>
      <dgm:spPr/>
    </dgm:pt>
    <dgm:pt modelId="{44C39508-5049-46EA-B1C4-D1EDD9DEDE8A}" type="pres">
      <dgm:prSet presAssocID="{3C78A6F9-6242-41DC-A50B-E81444456E47}" presName="conn2-1" presStyleLbl="parChTrans1D3" presStyleIdx="1" presStyleCnt="4"/>
      <dgm:spPr/>
    </dgm:pt>
    <dgm:pt modelId="{C523730A-03F2-4933-8C22-276BC5943DCB}" type="pres">
      <dgm:prSet presAssocID="{3C78A6F9-6242-41DC-A50B-E81444456E47}" presName="connTx" presStyleLbl="parChTrans1D3" presStyleIdx="1" presStyleCnt="4"/>
      <dgm:spPr/>
    </dgm:pt>
    <dgm:pt modelId="{42659C38-B863-44C4-9424-90ADE03A3BA9}" type="pres">
      <dgm:prSet presAssocID="{E9D501E4-F664-4816-BC1A-3F4BF5310A16}" presName="root2" presStyleCnt="0"/>
      <dgm:spPr/>
    </dgm:pt>
    <dgm:pt modelId="{F99A6F99-2330-4018-9593-11965D52EDFA}" type="pres">
      <dgm:prSet presAssocID="{E9D501E4-F664-4816-BC1A-3F4BF5310A16}" presName="LevelTwoTextNode" presStyleLbl="node3" presStyleIdx="1" presStyleCnt="4">
        <dgm:presLayoutVars>
          <dgm:chPref val="3"/>
        </dgm:presLayoutVars>
      </dgm:prSet>
      <dgm:spPr/>
    </dgm:pt>
    <dgm:pt modelId="{4B5F3C93-8881-46E9-886D-58E008AC945E}" type="pres">
      <dgm:prSet presAssocID="{E9D501E4-F664-4816-BC1A-3F4BF5310A16}" presName="level3hierChild" presStyleCnt="0"/>
      <dgm:spPr/>
    </dgm:pt>
    <dgm:pt modelId="{E93B39FB-728A-43E2-89DF-99ADCA299221}" type="pres">
      <dgm:prSet presAssocID="{CE8927A6-4F47-4DD1-A391-91050669829C}" presName="conn2-1" presStyleLbl="parChTrans1D3" presStyleIdx="2" presStyleCnt="4"/>
      <dgm:spPr/>
    </dgm:pt>
    <dgm:pt modelId="{636D0ACA-E507-416F-A39C-056309AA7724}" type="pres">
      <dgm:prSet presAssocID="{CE8927A6-4F47-4DD1-A391-91050669829C}" presName="connTx" presStyleLbl="parChTrans1D3" presStyleIdx="2" presStyleCnt="4"/>
      <dgm:spPr/>
    </dgm:pt>
    <dgm:pt modelId="{362F7237-DDB6-44C1-AB62-D4A90DD89E33}" type="pres">
      <dgm:prSet presAssocID="{F6304815-23F4-4EE8-B109-D1356E24888D}" presName="root2" presStyleCnt="0"/>
      <dgm:spPr/>
    </dgm:pt>
    <dgm:pt modelId="{815178B0-4F43-4192-8EFF-F422B6319588}" type="pres">
      <dgm:prSet presAssocID="{F6304815-23F4-4EE8-B109-D1356E24888D}" presName="LevelTwoTextNode" presStyleLbl="node3" presStyleIdx="2" presStyleCnt="4">
        <dgm:presLayoutVars>
          <dgm:chPref val="3"/>
        </dgm:presLayoutVars>
      </dgm:prSet>
      <dgm:spPr/>
    </dgm:pt>
    <dgm:pt modelId="{1FD1F14F-6EB2-405E-BEF0-CD1BB2E80E89}" type="pres">
      <dgm:prSet presAssocID="{F6304815-23F4-4EE8-B109-D1356E24888D}" presName="level3hierChild" presStyleCnt="0"/>
      <dgm:spPr/>
    </dgm:pt>
    <dgm:pt modelId="{B1BDB4EF-63B5-4F5E-80EA-764A9A63CF08}" type="pres">
      <dgm:prSet presAssocID="{949A747F-BD91-42B2-993B-86097EF50F59}" presName="conn2-1" presStyleLbl="parChTrans1D3" presStyleIdx="3" presStyleCnt="4"/>
      <dgm:spPr/>
    </dgm:pt>
    <dgm:pt modelId="{2864BEAE-6031-4CF0-BC95-05E532449355}" type="pres">
      <dgm:prSet presAssocID="{949A747F-BD91-42B2-993B-86097EF50F59}" presName="connTx" presStyleLbl="parChTrans1D3" presStyleIdx="3" presStyleCnt="4"/>
      <dgm:spPr/>
    </dgm:pt>
    <dgm:pt modelId="{13196BAB-1CE4-4817-B340-C519AF0E576B}" type="pres">
      <dgm:prSet presAssocID="{C92C4046-0835-435F-B788-E2FFA54D0F2D}" presName="root2" presStyleCnt="0"/>
      <dgm:spPr/>
    </dgm:pt>
    <dgm:pt modelId="{EC68BEA6-EE31-4BF1-A393-B53C621CC405}" type="pres">
      <dgm:prSet presAssocID="{C92C4046-0835-435F-B788-E2FFA54D0F2D}" presName="LevelTwoTextNode" presStyleLbl="node3" presStyleIdx="3" presStyleCnt="4">
        <dgm:presLayoutVars>
          <dgm:chPref val="3"/>
        </dgm:presLayoutVars>
      </dgm:prSet>
      <dgm:spPr/>
    </dgm:pt>
    <dgm:pt modelId="{1545D6D1-D139-4CEA-A6D1-9FEC27868DB4}" type="pres">
      <dgm:prSet presAssocID="{C92C4046-0835-435F-B788-E2FFA54D0F2D}" presName="level3hierChild" presStyleCnt="0"/>
      <dgm:spPr/>
    </dgm:pt>
  </dgm:ptLst>
  <dgm:cxnLst>
    <dgm:cxn modelId="{8429D70A-6AFF-4508-A112-4B7DDD6AEB85}" srcId="{184678C7-AB5E-4408-AB74-35CF43D256AD}" destId="{E9D501E4-F664-4816-BC1A-3F4BF5310A16}" srcOrd="1" destOrd="0" parTransId="{3C78A6F9-6242-41DC-A50B-E81444456E47}" sibTransId="{478C0041-2AAD-475C-9DB8-C2BBB5600625}"/>
    <dgm:cxn modelId="{B1B3751D-6FA8-4DDB-B3CF-EC0B2A2E436A}" type="presOf" srcId="{30418E99-B090-4F97-82D4-90E4B76EA684}" destId="{47318481-9A62-4FC8-BAE9-01E574B4514E}" srcOrd="0" destOrd="0" presId="urn:microsoft.com/office/officeart/2005/8/layout/hierarchy2"/>
    <dgm:cxn modelId="{6FC5F931-2BE8-4FB4-BCC9-7F2421868E78}" type="presOf" srcId="{F6304815-23F4-4EE8-B109-D1356E24888D}" destId="{815178B0-4F43-4192-8EFF-F422B6319588}" srcOrd="0" destOrd="0" presId="urn:microsoft.com/office/officeart/2005/8/layout/hierarchy2"/>
    <dgm:cxn modelId="{D2D4EA34-BFB9-491B-99F3-B4884D4F6AB0}" type="presOf" srcId="{CE8927A6-4F47-4DD1-A391-91050669829C}" destId="{636D0ACA-E507-416F-A39C-056309AA7724}" srcOrd="1" destOrd="0" presId="urn:microsoft.com/office/officeart/2005/8/layout/hierarchy2"/>
    <dgm:cxn modelId="{A3E4BB5B-613B-422D-B991-DA1D0999E35A}" srcId="{184678C7-AB5E-4408-AB74-35CF43D256AD}" destId="{C2617E36-DC50-4D33-BAE1-850E81F5D872}" srcOrd="0" destOrd="0" parTransId="{30418E99-B090-4F97-82D4-90E4B76EA684}" sibTransId="{EB2AD8A1-A398-421A-B20C-8FC09C378D54}"/>
    <dgm:cxn modelId="{7EB4595E-ED17-46E3-A807-106FE96FB08D}" type="presOf" srcId="{C92C4046-0835-435F-B788-E2FFA54D0F2D}" destId="{EC68BEA6-EE31-4BF1-A393-B53C621CC405}" srcOrd="0" destOrd="0" presId="urn:microsoft.com/office/officeart/2005/8/layout/hierarchy2"/>
    <dgm:cxn modelId="{3DB9E060-86FF-401F-AB03-FFFEB6BCCCCE}" type="presOf" srcId="{3C78A6F9-6242-41DC-A50B-E81444456E47}" destId="{C523730A-03F2-4933-8C22-276BC5943DCB}" srcOrd="1" destOrd="0" presId="urn:microsoft.com/office/officeart/2005/8/layout/hierarchy2"/>
    <dgm:cxn modelId="{3CA09561-71A0-4E0D-AD60-1AF8B2331344}" srcId="{07103117-6761-4D1A-A03B-7BCED2480513}" destId="{EA5B6F39-1A2C-4AEB-945F-CD6AC0750BD7}" srcOrd="0" destOrd="0" parTransId="{A993FEF2-8DE3-4079-93A3-59D00AF9799E}" sibTransId="{595345DC-EAE6-4453-9D50-38BECABEFFC4}"/>
    <dgm:cxn modelId="{EF3A3242-244F-4A77-98D7-C63B913BB833}" srcId="{184678C7-AB5E-4408-AB74-35CF43D256AD}" destId="{F6304815-23F4-4EE8-B109-D1356E24888D}" srcOrd="2" destOrd="0" parTransId="{CE8927A6-4F47-4DD1-A391-91050669829C}" sibTransId="{9BFA26D0-AB07-46FD-806F-D05F641C1647}"/>
    <dgm:cxn modelId="{D7668253-1C5A-4836-9B6D-4F5D09D4D31F}" type="presOf" srcId="{E9D501E4-F664-4816-BC1A-3F4BF5310A16}" destId="{F99A6F99-2330-4018-9593-11965D52EDFA}" srcOrd="0" destOrd="0" presId="urn:microsoft.com/office/officeart/2005/8/layout/hierarchy2"/>
    <dgm:cxn modelId="{E910BE53-FB6F-4E90-BAFA-B246254FAF2E}" type="presOf" srcId="{6826EDCA-6FEF-406D-BA42-E229CE90A895}" destId="{DE7D1621-F36D-4EA2-B3DC-0460F542FFD0}" srcOrd="1" destOrd="0" presId="urn:microsoft.com/office/officeart/2005/8/layout/hierarchy2"/>
    <dgm:cxn modelId="{86DDA054-E586-48F3-9956-67283EA33682}" type="presOf" srcId="{30418E99-B090-4F97-82D4-90E4B76EA684}" destId="{61A4ABC9-7B7C-4B64-ADA5-3F07C3C74245}" srcOrd="1" destOrd="0" presId="urn:microsoft.com/office/officeart/2005/8/layout/hierarchy2"/>
    <dgm:cxn modelId="{A7424A76-7DB2-43A0-A090-FBFB4DA2F07C}" type="presOf" srcId="{6826EDCA-6FEF-406D-BA42-E229CE90A895}" destId="{F21D506F-ED89-4F38-A19F-97D6D68D1778}" srcOrd="0" destOrd="0" presId="urn:microsoft.com/office/officeart/2005/8/layout/hierarchy2"/>
    <dgm:cxn modelId="{5132CF77-CB60-46E7-B8DD-CF2E8A206680}" type="presOf" srcId="{184678C7-AB5E-4408-AB74-35CF43D256AD}" destId="{99E17289-BC96-4EAE-9099-E16188C8FFB7}" srcOrd="0" destOrd="0" presId="urn:microsoft.com/office/officeart/2005/8/layout/hierarchy2"/>
    <dgm:cxn modelId="{891DAE78-1929-4F50-A754-7DEBFB3CDE75}" type="presOf" srcId="{EA5B6F39-1A2C-4AEB-945F-CD6AC0750BD7}" destId="{A68665AA-BE49-427C-BAD0-1D743054C575}" srcOrd="0" destOrd="0" presId="urn:microsoft.com/office/officeart/2005/8/layout/hierarchy2"/>
    <dgm:cxn modelId="{EBF2EE59-D437-4EEE-A102-AB759785A6EF}" srcId="{EA5B6F39-1A2C-4AEB-945F-CD6AC0750BD7}" destId="{184678C7-AB5E-4408-AB74-35CF43D256AD}" srcOrd="0" destOrd="0" parTransId="{6826EDCA-6FEF-406D-BA42-E229CE90A895}" sibTransId="{DF8A54D1-9BC0-4C95-85FD-20C8F2B915FD}"/>
    <dgm:cxn modelId="{B59F4897-8930-4F0E-8EC1-7DEA96E4A8F5}" type="presOf" srcId="{C2617E36-DC50-4D33-BAE1-850E81F5D872}" destId="{F6E9EDDF-B3AE-4AED-BD07-9CC79EDF73E5}" srcOrd="0" destOrd="0" presId="urn:microsoft.com/office/officeart/2005/8/layout/hierarchy2"/>
    <dgm:cxn modelId="{5C7A3DA6-1EE6-40EA-9E81-F44F39F7CEBD}" type="presOf" srcId="{3C78A6F9-6242-41DC-A50B-E81444456E47}" destId="{44C39508-5049-46EA-B1C4-D1EDD9DEDE8A}" srcOrd="0" destOrd="0" presId="urn:microsoft.com/office/officeart/2005/8/layout/hierarchy2"/>
    <dgm:cxn modelId="{A72F25B3-D794-422C-9FDF-6B98F600D76F}" type="presOf" srcId="{949A747F-BD91-42B2-993B-86097EF50F59}" destId="{2864BEAE-6031-4CF0-BC95-05E532449355}" srcOrd="1" destOrd="0" presId="urn:microsoft.com/office/officeart/2005/8/layout/hierarchy2"/>
    <dgm:cxn modelId="{37B2B9DA-2AEA-4348-A95D-508508A45DD2}" type="presOf" srcId="{949A747F-BD91-42B2-993B-86097EF50F59}" destId="{B1BDB4EF-63B5-4F5E-80EA-764A9A63CF08}" srcOrd="0" destOrd="0" presId="urn:microsoft.com/office/officeart/2005/8/layout/hierarchy2"/>
    <dgm:cxn modelId="{6409DAE0-4038-4E15-83C2-7CC98EE8AD56}" type="presOf" srcId="{CE8927A6-4F47-4DD1-A391-91050669829C}" destId="{E93B39FB-728A-43E2-89DF-99ADCA299221}" srcOrd="0" destOrd="0" presId="urn:microsoft.com/office/officeart/2005/8/layout/hierarchy2"/>
    <dgm:cxn modelId="{DCC75BF1-1CB2-4488-90AE-DE0AEEE8C9C5}" type="presOf" srcId="{07103117-6761-4D1A-A03B-7BCED2480513}" destId="{7FFAF24B-8529-4DC2-BB83-E90120240F6F}" srcOrd="0" destOrd="0" presId="urn:microsoft.com/office/officeart/2005/8/layout/hierarchy2"/>
    <dgm:cxn modelId="{DD0361FB-78F9-42A8-B023-4315247F38E0}" srcId="{184678C7-AB5E-4408-AB74-35CF43D256AD}" destId="{C92C4046-0835-435F-B788-E2FFA54D0F2D}" srcOrd="3" destOrd="0" parTransId="{949A747F-BD91-42B2-993B-86097EF50F59}" sibTransId="{8442DFF1-B08C-4C8D-BF7B-D7CA2B738343}"/>
    <dgm:cxn modelId="{A1AD94E6-BE30-458A-ACA8-90F384993EDF}" type="presParOf" srcId="{7FFAF24B-8529-4DC2-BB83-E90120240F6F}" destId="{FB39CB6F-D488-40DB-82A7-C3526D587FCB}" srcOrd="0" destOrd="0" presId="urn:microsoft.com/office/officeart/2005/8/layout/hierarchy2"/>
    <dgm:cxn modelId="{55104527-4944-452B-95DD-9278F7B60006}" type="presParOf" srcId="{FB39CB6F-D488-40DB-82A7-C3526D587FCB}" destId="{A68665AA-BE49-427C-BAD0-1D743054C575}" srcOrd="0" destOrd="0" presId="urn:microsoft.com/office/officeart/2005/8/layout/hierarchy2"/>
    <dgm:cxn modelId="{52B82514-9FB3-4439-9801-32051F3E241A}" type="presParOf" srcId="{FB39CB6F-D488-40DB-82A7-C3526D587FCB}" destId="{6283DEDE-D5DB-4DAE-9787-3EC77023E528}" srcOrd="1" destOrd="0" presId="urn:microsoft.com/office/officeart/2005/8/layout/hierarchy2"/>
    <dgm:cxn modelId="{01FE97FE-A550-4B66-BDFC-A758FC138194}" type="presParOf" srcId="{6283DEDE-D5DB-4DAE-9787-3EC77023E528}" destId="{F21D506F-ED89-4F38-A19F-97D6D68D1778}" srcOrd="0" destOrd="0" presId="urn:microsoft.com/office/officeart/2005/8/layout/hierarchy2"/>
    <dgm:cxn modelId="{8C70E3E6-B78E-4BE5-A5D7-5661D2CF4DCA}" type="presParOf" srcId="{F21D506F-ED89-4F38-A19F-97D6D68D1778}" destId="{DE7D1621-F36D-4EA2-B3DC-0460F542FFD0}" srcOrd="0" destOrd="0" presId="urn:microsoft.com/office/officeart/2005/8/layout/hierarchy2"/>
    <dgm:cxn modelId="{7B027E3D-A50B-4684-9893-15F8D57D29EC}" type="presParOf" srcId="{6283DEDE-D5DB-4DAE-9787-3EC77023E528}" destId="{60EA1723-9805-4DD4-B826-F7327D5F716B}" srcOrd="1" destOrd="0" presId="urn:microsoft.com/office/officeart/2005/8/layout/hierarchy2"/>
    <dgm:cxn modelId="{2ECA2202-E695-4823-91DA-066A4143AEE4}" type="presParOf" srcId="{60EA1723-9805-4DD4-B826-F7327D5F716B}" destId="{99E17289-BC96-4EAE-9099-E16188C8FFB7}" srcOrd="0" destOrd="0" presId="urn:microsoft.com/office/officeart/2005/8/layout/hierarchy2"/>
    <dgm:cxn modelId="{D2E4A82C-9BA6-41CE-BCF0-16B14C94484A}" type="presParOf" srcId="{60EA1723-9805-4DD4-B826-F7327D5F716B}" destId="{3444D6F9-ED09-4E08-B85A-C1168F54E432}" srcOrd="1" destOrd="0" presId="urn:microsoft.com/office/officeart/2005/8/layout/hierarchy2"/>
    <dgm:cxn modelId="{306267BD-4F64-4BDB-A9B5-6841BD3D74C2}" type="presParOf" srcId="{3444D6F9-ED09-4E08-B85A-C1168F54E432}" destId="{47318481-9A62-4FC8-BAE9-01E574B4514E}" srcOrd="0" destOrd="0" presId="urn:microsoft.com/office/officeart/2005/8/layout/hierarchy2"/>
    <dgm:cxn modelId="{A2B19BB8-F44E-4BAA-9274-D20E931A49CC}" type="presParOf" srcId="{47318481-9A62-4FC8-BAE9-01E574B4514E}" destId="{61A4ABC9-7B7C-4B64-ADA5-3F07C3C74245}" srcOrd="0" destOrd="0" presId="urn:microsoft.com/office/officeart/2005/8/layout/hierarchy2"/>
    <dgm:cxn modelId="{FC0B918B-8C1A-49FF-8CB8-ACBBB622CF16}" type="presParOf" srcId="{3444D6F9-ED09-4E08-B85A-C1168F54E432}" destId="{D6D49E57-2E8A-4BF8-99C8-9BCF9ED87A1C}" srcOrd="1" destOrd="0" presId="urn:microsoft.com/office/officeart/2005/8/layout/hierarchy2"/>
    <dgm:cxn modelId="{E3460301-DB62-4FB6-843E-FE0D89512963}" type="presParOf" srcId="{D6D49E57-2E8A-4BF8-99C8-9BCF9ED87A1C}" destId="{F6E9EDDF-B3AE-4AED-BD07-9CC79EDF73E5}" srcOrd="0" destOrd="0" presId="urn:microsoft.com/office/officeart/2005/8/layout/hierarchy2"/>
    <dgm:cxn modelId="{9E27389F-F3AE-4CE4-8705-F07C46DAAA8B}" type="presParOf" srcId="{D6D49E57-2E8A-4BF8-99C8-9BCF9ED87A1C}" destId="{FEE6F6E7-1237-4504-B597-915DB831D0EA}" srcOrd="1" destOrd="0" presId="urn:microsoft.com/office/officeart/2005/8/layout/hierarchy2"/>
    <dgm:cxn modelId="{ED000927-BFEF-467F-8489-0CF0E328D44B}" type="presParOf" srcId="{3444D6F9-ED09-4E08-B85A-C1168F54E432}" destId="{44C39508-5049-46EA-B1C4-D1EDD9DEDE8A}" srcOrd="2" destOrd="0" presId="urn:microsoft.com/office/officeart/2005/8/layout/hierarchy2"/>
    <dgm:cxn modelId="{9167A073-9121-48AF-AC93-771FCAC29B2B}" type="presParOf" srcId="{44C39508-5049-46EA-B1C4-D1EDD9DEDE8A}" destId="{C523730A-03F2-4933-8C22-276BC5943DCB}" srcOrd="0" destOrd="0" presId="urn:microsoft.com/office/officeart/2005/8/layout/hierarchy2"/>
    <dgm:cxn modelId="{66AF9EE3-B064-4994-8EFC-AEBC1DBFE245}" type="presParOf" srcId="{3444D6F9-ED09-4E08-B85A-C1168F54E432}" destId="{42659C38-B863-44C4-9424-90ADE03A3BA9}" srcOrd="3" destOrd="0" presId="urn:microsoft.com/office/officeart/2005/8/layout/hierarchy2"/>
    <dgm:cxn modelId="{820240D2-AECB-41B0-9BB3-6A8954485602}" type="presParOf" srcId="{42659C38-B863-44C4-9424-90ADE03A3BA9}" destId="{F99A6F99-2330-4018-9593-11965D52EDFA}" srcOrd="0" destOrd="0" presId="urn:microsoft.com/office/officeart/2005/8/layout/hierarchy2"/>
    <dgm:cxn modelId="{8DCFA931-3B92-4CD0-9435-1E3538AC55E5}" type="presParOf" srcId="{42659C38-B863-44C4-9424-90ADE03A3BA9}" destId="{4B5F3C93-8881-46E9-886D-58E008AC945E}" srcOrd="1" destOrd="0" presId="urn:microsoft.com/office/officeart/2005/8/layout/hierarchy2"/>
    <dgm:cxn modelId="{6B1B96A6-8E11-4F80-8DD7-B7947A3F9141}" type="presParOf" srcId="{3444D6F9-ED09-4E08-B85A-C1168F54E432}" destId="{E93B39FB-728A-43E2-89DF-99ADCA299221}" srcOrd="4" destOrd="0" presId="urn:microsoft.com/office/officeart/2005/8/layout/hierarchy2"/>
    <dgm:cxn modelId="{7AA49F56-1393-41B5-A83E-3F6834F39277}" type="presParOf" srcId="{E93B39FB-728A-43E2-89DF-99ADCA299221}" destId="{636D0ACA-E507-416F-A39C-056309AA7724}" srcOrd="0" destOrd="0" presId="urn:microsoft.com/office/officeart/2005/8/layout/hierarchy2"/>
    <dgm:cxn modelId="{FCAE9166-C1DB-4E07-8B47-3653BCCAB3B9}" type="presParOf" srcId="{3444D6F9-ED09-4E08-B85A-C1168F54E432}" destId="{362F7237-DDB6-44C1-AB62-D4A90DD89E33}" srcOrd="5" destOrd="0" presId="urn:microsoft.com/office/officeart/2005/8/layout/hierarchy2"/>
    <dgm:cxn modelId="{2716AA5A-B2E3-4CB0-8F7A-12EF1D2F2532}" type="presParOf" srcId="{362F7237-DDB6-44C1-AB62-D4A90DD89E33}" destId="{815178B0-4F43-4192-8EFF-F422B6319588}" srcOrd="0" destOrd="0" presId="urn:microsoft.com/office/officeart/2005/8/layout/hierarchy2"/>
    <dgm:cxn modelId="{46CDBDE2-FACB-4329-947D-FE913BC9CD9E}" type="presParOf" srcId="{362F7237-DDB6-44C1-AB62-D4A90DD89E33}" destId="{1FD1F14F-6EB2-405E-BEF0-CD1BB2E80E89}" srcOrd="1" destOrd="0" presId="urn:microsoft.com/office/officeart/2005/8/layout/hierarchy2"/>
    <dgm:cxn modelId="{D5BE1A2A-923D-4EDE-ADEA-E4BB42E74135}" type="presParOf" srcId="{3444D6F9-ED09-4E08-B85A-C1168F54E432}" destId="{B1BDB4EF-63B5-4F5E-80EA-764A9A63CF08}" srcOrd="6" destOrd="0" presId="urn:microsoft.com/office/officeart/2005/8/layout/hierarchy2"/>
    <dgm:cxn modelId="{E5851783-A4CA-47FC-976F-722DF4E704E9}" type="presParOf" srcId="{B1BDB4EF-63B5-4F5E-80EA-764A9A63CF08}" destId="{2864BEAE-6031-4CF0-BC95-05E532449355}" srcOrd="0" destOrd="0" presId="urn:microsoft.com/office/officeart/2005/8/layout/hierarchy2"/>
    <dgm:cxn modelId="{64188C2D-E977-46E5-AEED-BAD8722B3C5D}" type="presParOf" srcId="{3444D6F9-ED09-4E08-B85A-C1168F54E432}" destId="{13196BAB-1CE4-4817-B340-C519AF0E576B}" srcOrd="7" destOrd="0" presId="urn:microsoft.com/office/officeart/2005/8/layout/hierarchy2"/>
    <dgm:cxn modelId="{75360DD4-8C34-46D0-B06C-4F60E6403A09}" type="presParOf" srcId="{13196BAB-1CE4-4817-B340-C519AF0E576B}" destId="{EC68BEA6-EE31-4BF1-A393-B53C621CC405}" srcOrd="0" destOrd="0" presId="urn:microsoft.com/office/officeart/2005/8/layout/hierarchy2"/>
    <dgm:cxn modelId="{8384611B-C157-422C-9857-C0774A96ADAD}" type="presParOf" srcId="{13196BAB-1CE4-4817-B340-C519AF0E576B}" destId="{1545D6D1-D139-4CEA-A6D1-9FEC27868DB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103117-6761-4D1A-A03B-7BCED2480513}" type="doc">
      <dgm:prSet loTypeId="urn:microsoft.com/office/officeart/2005/8/layout/hierarchy2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sk-SK"/>
        </a:p>
      </dgm:t>
    </dgm:pt>
    <dgm:pt modelId="{EA5B6F39-1A2C-4AEB-945F-CD6AC0750BD7}">
      <dgm:prSet phldrT="[Text]"/>
      <dgm:spPr/>
      <dgm:t>
        <a:bodyPr/>
        <a:lstStyle/>
        <a:p>
          <a:r>
            <a:rPr lang="sk-SK" dirty="0"/>
            <a:t>Úsilie </a:t>
          </a:r>
        </a:p>
      </dgm:t>
    </dgm:pt>
    <dgm:pt modelId="{A993FEF2-8DE3-4079-93A3-59D00AF9799E}" type="parTrans" cxnId="{3CA09561-71A0-4E0D-AD60-1AF8B2331344}">
      <dgm:prSet/>
      <dgm:spPr/>
      <dgm:t>
        <a:bodyPr/>
        <a:lstStyle/>
        <a:p>
          <a:endParaRPr lang="sk-SK"/>
        </a:p>
      </dgm:t>
    </dgm:pt>
    <dgm:pt modelId="{595345DC-EAE6-4453-9D50-38BECABEFFC4}" type="sibTrans" cxnId="{3CA09561-71A0-4E0D-AD60-1AF8B2331344}">
      <dgm:prSet/>
      <dgm:spPr/>
      <dgm:t>
        <a:bodyPr/>
        <a:lstStyle/>
        <a:p>
          <a:endParaRPr lang="sk-SK"/>
        </a:p>
      </dgm:t>
    </dgm:pt>
    <dgm:pt modelId="{184678C7-AB5E-4408-AB74-35CF43D256AD}">
      <dgm:prSet phldrT="[Text]"/>
      <dgm:spPr/>
      <dgm:t>
        <a:bodyPr/>
        <a:lstStyle/>
        <a:p>
          <a:r>
            <a:rPr lang="sk-SK" dirty="0"/>
            <a:t>Výkon</a:t>
          </a:r>
        </a:p>
      </dgm:t>
    </dgm:pt>
    <dgm:pt modelId="{6826EDCA-6FEF-406D-BA42-E229CE90A895}" type="parTrans" cxnId="{EBF2EE59-D437-4EEE-A102-AB759785A6EF}">
      <dgm:prSet/>
      <dgm:spPr/>
      <dgm:t>
        <a:bodyPr/>
        <a:lstStyle/>
        <a:p>
          <a:endParaRPr lang="sk-SK"/>
        </a:p>
      </dgm:t>
    </dgm:pt>
    <dgm:pt modelId="{DF8A54D1-9BC0-4C95-85FD-20C8F2B915FD}" type="sibTrans" cxnId="{EBF2EE59-D437-4EEE-A102-AB759785A6EF}">
      <dgm:prSet/>
      <dgm:spPr/>
      <dgm:t>
        <a:bodyPr/>
        <a:lstStyle/>
        <a:p>
          <a:endParaRPr lang="sk-SK"/>
        </a:p>
      </dgm:t>
    </dgm:pt>
    <dgm:pt modelId="{C2617E36-DC50-4D33-BAE1-850E81F5D872}">
      <dgm:prSet phldrT="[Text]"/>
      <dgm:spPr/>
      <dgm:t>
        <a:bodyPr/>
        <a:lstStyle/>
        <a:p>
          <a:r>
            <a:rPr lang="sk-SK" dirty="0"/>
            <a:t>Odmena 1</a:t>
          </a:r>
        </a:p>
      </dgm:t>
    </dgm:pt>
    <dgm:pt modelId="{30418E99-B090-4F97-82D4-90E4B76EA684}" type="parTrans" cxnId="{A3E4BB5B-613B-422D-B991-DA1D0999E35A}">
      <dgm:prSet/>
      <dgm:spPr/>
      <dgm:t>
        <a:bodyPr/>
        <a:lstStyle/>
        <a:p>
          <a:endParaRPr lang="sk-SK"/>
        </a:p>
      </dgm:t>
    </dgm:pt>
    <dgm:pt modelId="{EB2AD8A1-A398-421A-B20C-8FC09C378D54}" type="sibTrans" cxnId="{A3E4BB5B-613B-422D-B991-DA1D0999E35A}">
      <dgm:prSet/>
      <dgm:spPr/>
      <dgm:t>
        <a:bodyPr/>
        <a:lstStyle/>
        <a:p>
          <a:endParaRPr lang="sk-SK"/>
        </a:p>
      </dgm:t>
    </dgm:pt>
    <dgm:pt modelId="{E9D501E4-F664-4816-BC1A-3F4BF5310A16}">
      <dgm:prSet phldrT="[Text]"/>
      <dgm:spPr/>
      <dgm:t>
        <a:bodyPr/>
        <a:lstStyle/>
        <a:p>
          <a:r>
            <a:rPr lang="sk-SK" dirty="0"/>
            <a:t>Odmena 2</a:t>
          </a:r>
        </a:p>
      </dgm:t>
    </dgm:pt>
    <dgm:pt modelId="{3C78A6F9-6242-41DC-A50B-E81444456E47}" type="parTrans" cxnId="{8429D70A-6AFF-4508-A112-4B7DDD6AEB85}">
      <dgm:prSet/>
      <dgm:spPr/>
      <dgm:t>
        <a:bodyPr/>
        <a:lstStyle/>
        <a:p>
          <a:endParaRPr lang="sk-SK"/>
        </a:p>
      </dgm:t>
    </dgm:pt>
    <dgm:pt modelId="{478C0041-2AAD-475C-9DB8-C2BBB5600625}" type="sibTrans" cxnId="{8429D70A-6AFF-4508-A112-4B7DDD6AEB85}">
      <dgm:prSet/>
      <dgm:spPr/>
      <dgm:t>
        <a:bodyPr/>
        <a:lstStyle/>
        <a:p>
          <a:endParaRPr lang="sk-SK"/>
        </a:p>
      </dgm:t>
    </dgm:pt>
    <dgm:pt modelId="{F6304815-23F4-4EE8-B109-D1356E24888D}">
      <dgm:prSet/>
      <dgm:spPr/>
      <dgm:t>
        <a:bodyPr/>
        <a:lstStyle/>
        <a:p>
          <a:r>
            <a:rPr lang="sk-SK" dirty="0"/>
            <a:t>Odmena 3</a:t>
          </a:r>
        </a:p>
      </dgm:t>
    </dgm:pt>
    <dgm:pt modelId="{CE8927A6-4F47-4DD1-A391-91050669829C}" type="parTrans" cxnId="{EF3A3242-244F-4A77-98D7-C63B913BB833}">
      <dgm:prSet/>
      <dgm:spPr/>
      <dgm:t>
        <a:bodyPr/>
        <a:lstStyle/>
        <a:p>
          <a:endParaRPr lang="sk-SK"/>
        </a:p>
      </dgm:t>
    </dgm:pt>
    <dgm:pt modelId="{9BFA26D0-AB07-46FD-806F-D05F641C1647}" type="sibTrans" cxnId="{EF3A3242-244F-4A77-98D7-C63B913BB833}">
      <dgm:prSet/>
      <dgm:spPr/>
      <dgm:t>
        <a:bodyPr/>
        <a:lstStyle/>
        <a:p>
          <a:endParaRPr lang="sk-SK"/>
        </a:p>
      </dgm:t>
    </dgm:pt>
    <dgm:pt modelId="{C92C4046-0835-435F-B788-E2FFA54D0F2D}">
      <dgm:prSet/>
      <dgm:spPr/>
      <dgm:t>
        <a:bodyPr/>
        <a:lstStyle/>
        <a:p>
          <a:r>
            <a:rPr lang="sk-SK" dirty="0"/>
            <a:t>Odmena 4</a:t>
          </a:r>
        </a:p>
      </dgm:t>
    </dgm:pt>
    <dgm:pt modelId="{949A747F-BD91-42B2-993B-86097EF50F59}" type="parTrans" cxnId="{DD0361FB-78F9-42A8-B023-4315247F38E0}">
      <dgm:prSet/>
      <dgm:spPr/>
      <dgm:t>
        <a:bodyPr/>
        <a:lstStyle/>
        <a:p>
          <a:endParaRPr lang="sk-SK"/>
        </a:p>
      </dgm:t>
    </dgm:pt>
    <dgm:pt modelId="{8442DFF1-B08C-4C8D-BF7B-D7CA2B738343}" type="sibTrans" cxnId="{DD0361FB-78F9-42A8-B023-4315247F38E0}">
      <dgm:prSet/>
      <dgm:spPr/>
      <dgm:t>
        <a:bodyPr/>
        <a:lstStyle/>
        <a:p>
          <a:endParaRPr lang="sk-SK"/>
        </a:p>
      </dgm:t>
    </dgm:pt>
    <dgm:pt modelId="{7FFAF24B-8529-4DC2-BB83-E90120240F6F}" type="pres">
      <dgm:prSet presAssocID="{07103117-6761-4D1A-A03B-7BCED248051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39CB6F-D488-40DB-82A7-C3526D587FCB}" type="pres">
      <dgm:prSet presAssocID="{EA5B6F39-1A2C-4AEB-945F-CD6AC0750BD7}" presName="root1" presStyleCnt="0"/>
      <dgm:spPr/>
    </dgm:pt>
    <dgm:pt modelId="{A68665AA-BE49-427C-BAD0-1D743054C575}" type="pres">
      <dgm:prSet presAssocID="{EA5B6F39-1A2C-4AEB-945F-CD6AC0750BD7}" presName="LevelOneTextNode" presStyleLbl="node0" presStyleIdx="0" presStyleCnt="1" custLinFactNeighborX="2095" custLinFactNeighborY="-18188">
        <dgm:presLayoutVars>
          <dgm:chPref val="3"/>
        </dgm:presLayoutVars>
      </dgm:prSet>
      <dgm:spPr/>
    </dgm:pt>
    <dgm:pt modelId="{6283DEDE-D5DB-4DAE-9787-3EC77023E528}" type="pres">
      <dgm:prSet presAssocID="{EA5B6F39-1A2C-4AEB-945F-CD6AC0750BD7}" presName="level2hierChild" presStyleCnt="0"/>
      <dgm:spPr/>
    </dgm:pt>
    <dgm:pt modelId="{F21D506F-ED89-4F38-A19F-97D6D68D1778}" type="pres">
      <dgm:prSet presAssocID="{6826EDCA-6FEF-406D-BA42-E229CE90A895}" presName="conn2-1" presStyleLbl="parChTrans1D2" presStyleIdx="0" presStyleCnt="1"/>
      <dgm:spPr/>
    </dgm:pt>
    <dgm:pt modelId="{DE7D1621-F36D-4EA2-B3DC-0460F542FFD0}" type="pres">
      <dgm:prSet presAssocID="{6826EDCA-6FEF-406D-BA42-E229CE90A895}" presName="connTx" presStyleLbl="parChTrans1D2" presStyleIdx="0" presStyleCnt="1"/>
      <dgm:spPr/>
    </dgm:pt>
    <dgm:pt modelId="{60EA1723-9805-4DD4-B826-F7327D5F716B}" type="pres">
      <dgm:prSet presAssocID="{184678C7-AB5E-4408-AB74-35CF43D256AD}" presName="root2" presStyleCnt="0"/>
      <dgm:spPr/>
    </dgm:pt>
    <dgm:pt modelId="{99E17289-BC96-4EAE-9099-E16188C8FFB7}" type="pres">
      <dgm:prSet presAssocID="{184678C7-AB5E-4408-AB74-35CF43D256AD}" presName="LevelTwoTextNode" presStyleLbl="node2" presStyleIdx="0" presStyleCnt="1" custLinFactNeighborX="4645" custLinFactNeighborY="-18188">
        <dgm:presLayoutVars>
          <dgm:chPref val="3"/>
        </dgm:presLayoutVars>
      </dgm:prSet>
      <dgm:spPr/>
    </dgm:pt>
    <dgm:pt modelId="{3444D6F9-ED09-4E08-B85A-C1168F54E432}" type="pres">
      <dgm:prSet presAssocID="{184678C7-AB5E-4408-AB74-35CF43D256AD}" presName="level3hierChild" presStyleCnt="0"/>
      <dgm:spPr/>
    </dgm:pt>
    <dgm:pt modelId="{47318481-9A62-4FC8-BAE9-01E574B4514E}" type="pres">
      <dgm:prSet presAssocID="{30418E99-B090-4F97-82D4-90E4B76EA684}" presName="conn2-1" presStyleLbl="parChTrans1D3" presStyleIdx="0" presStyleCnt="4"/>
      <dgm:spPr/>
    </dgm:pt>
    <dgm:pt modelId="{61A4ABC9-7B7C-4B64-ADA5-3F07C3C74245}" type="pres">
      <dgm:prSet presAssocID="{30418E99-B090-4F97-82D4-90E4B76EA684}" presName="connTx" presStyleLbl="parChTrans1D3" presStyleIdx="0" presStyleCnt="4"/>
      <dgm:spPr/>
    </dgm:pt>
    <dgm:pt modelId="{D6D49E57-2E8A-4BF8-99C8-9BCF9ED87A1C}" type="pres">
      <dgm:prSet presAssocID="{C2617E36-DC50-4D33-BAE1-850E81F5D872}" presName="root2" presStyleCnt="0"/>
      <dgm:spPr/>
    </dgm:pt>
    <dgm:pt modelId="{F6E9EDDF-B3AE-4AED-BD07-9CC79EDF73E5}" type="pres">
      <dgm:prSet presAssocID="{C2617E36-DC50-4D33-BAE1-850E81F5D872}" presName="LevelTwoTextNode" presStyleLbl="node3" presStyleIdx="0" presStyleCnt="4">
        <dgm:presLayoutVars>
          <dgm:chPref val="3"/>
        </dgm:presLayoutVars>
      </dgm:prSet>
      <dgm:spPr/>
    </dgm:pt>
    <dgm:pt modelId="{FEE6F6E7-1237-4504-B597-915DB831D0EA}" type="pres">
      <dgm:prSet presAssocID="{C2617E36-DC50-4D33-BAE1-850E81F5D872}" presName="level3hierChild" presStyleCnt="0"/>
      <dgm:spPr/>
    </dgm:pt>
    <dgm:pt modelId="{44C39508-5049-46EA-B1C4-D1EDD9DEDE8A}" type="pres">
      <dgm:prSet presAssocID="{3C78A6F9-6242-41DC-A50B-E81444456E47}" presName="conn2-1" presStyleLbl="parChTrans1D3" presStyleIdx="1" presStyleCnt="4"/>
      <dgm:spPr/>
    </dgm:pt>
    <dgm:pt modelId="{C523730A-03F2-4933-8C22-276BC5943DCB}" type="pres">
      <dgm:prSet presAssocID="{3C78A6F9-6242-41DC-A50B-E81444456E47}" presName="connTx" presStyleLbl="parChTrans1D3" presStyleIdx="1" presStyleCnt="4"/>
      <dgm:spPr/>
    </dgm:pt>
    <dgm:pt modelId="{42659C38-B863-44C4-9424-90ADE03A3BA9}" type="pres">
      <dgm:prSet presAssocID="{E9D501E4-F664-4816-BC1A-3F4BF5310A16}" presName="root2" presStyleCnt="0"/>
      <dgm:spPr/>
    </dgm:pt>
    <dgm:pt modelId="{F99A6F99-2330-4018-9593-11965D52EDFA}" type="pres">
      <dgm:prSet presAssocID="{E9D501E4-F664-4816-BC1A-3F4BF5310A16}" presName="LevelTwoTextNode" presStyleLbl="node3" presStyleIdx="1" presStyleCnt="4">
        <dgm:presLayoutVars>
          <dgm:chPref val="3"/>
        </dgm:presLayoutVars>
      </dgm:prSet>
      <dgm:spPr/>
    </dgm:pt>
    <dgm:pt modelId="{4B5F3C93-8881-46E9-886D-58E008AC945E}" type="pres">
      <dgm:prSet presAssocID="{E9D501E4-F664-4816-BC1A-3F4BF5310A16}" presName="level3hierChild" presStyleCnt="0"/>
      <dgm:spPr/>
    </dgm:pt>
    <dgm:pt modelId="{E93B39FB-728A-43E2-89DF-99ADCA299221}" type="pres">
      <dgm:prSet presAssocID="{CE8927A6-4F47-4DD1-A391-91050669829C}" presName="conn2-1" presStyleLbl="parChTrans1D3" presStyleIdx="2" presStyleCnt="4"/>
      <dgm:spPr/>
    </dgm:pt>
    <dgm:pt modelId="{636D0ACA-E507-416F-A39C-056309AA7724}" type="pres">
      <dgm:prSet presAssocID="{CE8927A6-4F47-4DD1-A391-91050669829C}" presName="connTx" presStyleLbl="parChTrans1D3" presStyleIdx="2" presStyleCnt="4"/>
      <dgm:spPr/>
    </dgm:pt>
    <dgm:pt modelId="{362F7237-DDB6-44C1-AB62-D4A90DD89E33}" type="pres">
      <dgm:prSet presAssocID="{F6304815-23F4-4EE8-B109-D1356E24888D}" presName="root2" presStyleCnt="0"/>
      <dgm:spPr/>
    </dgm:pt>
    <dgm:pt modelId="{815178B0-4F43-4192-8EFF-F422B6319588}" type="pres">
      <dgm:prSet presAssocID="{F6304815-23F4-4EE8-B109-D1356E24888D}" presName="LevelTwoTextNode" presStyleLbl="node3" presStyleIdx="2" presStyleCnt="4">
        <dgm:presLayoutVars>
          <dgm:chPref val="3"/>
        </dgm:presLayoutVars>
      </dgm:prSet>
      <dgm:spPr/>
    </dgm:pt>
    <dgm:pt modelId="{1FD1F14F-6EB2-405E-BEF0-CD1BB2E80E89}" type="pres">
      <dgm:prSet presAssocID="{F6304815-23F4-4EE8-B109-D1356E24888D}" presName="level3hierChild" presStyleCnt="0"/>
      <dgm:spPr/>
    </dgm:pt>
    <dgm:pt modelId="{B1BDB4EF-63B5-4F5E-80EA-764A9A63CF08}" type="pres">
      <dgm:prSet presAssocID="{949A747F-BD91-42B2-993B-86097EF50F59}" presName="conn2-1" presStyleLbl="parChTrans1D3" presStyleIdx="3" presStyleCnt="4"/>
      <dgm:spPr/>
    </dgm:pt>
    <dgm:pt modelId="{2864BEAE-6031-4CF0-BC95-05E532449355}" type="pres">
      <dgm:prSet presAssocID="{949A747F-BD91-42B2-993B-86097EF50F59}" presName="connTx" presStyleLbl="parChTrans1D3" presStyleIdx="3" presStyleCnt="4"/>
      <dgm:spPr/>
    </dgm:pt>
    <dgm:pt modelId="{13196BAB-1CE4-4817-B340-C519AF0E576B}" type="pres">
      <dgm:prSet presAssocID="{C92C4046-0835-435F-B788-E2FFA54D0F2D}" presName="root2" presStyleCnt="0"/>
      <dgm:spPr/>
    </dgm:pt>
    <dgm:pt modelId="{EC68BEA6-EE31-4BF1-A393-B53C621CC405}" type="pres">
      <dgm:prSet presAssocID="{C92C4046-0835-435F-B788-E2FFA54D0F2D}" presName="LevelTwoTextNode" presStyleLbl="node3" presStyleIdx="3" presStyleCnt="4">
        <dgm:presLayoutVars>
          <dgm:chPref val="3"/>
        </dgm:presLayoutVars>
      </dgm:prSet>
      <dgm:spPr/>
    </dgm:pt>
    <dgm:pt modelId="{1545D6D1-D139-4CEA-A6D1-9FEC27868DB4}" type="pres">
      <dgm:prSet presAssocID="{C92C4046-0835-435F-B788-E2FFA54D0F2D}" presName="level3hierChild" presStyleCnt="0"/>
      <dgm:spPr/>
    </dgm:pt>
  </dgm:ptLst>
  <dgm:cxnLst>
    <dgm:cxn modelId="{8429D70A-6AFF-4508-A112-4B7DDD6AEB85}" srcId="{184678C7-AB5E-4408-AB74-35CF43D256AD}" destId="{E9D501E4-F664-4816-BC1A-3F4BF5310A16}" srcOrd="1" destOrd="0" parTransId="{3C78A6F9-6242-41DC-A50B-E81444456E47}" sibTransId="{478C0041-2AAD-475C-9DB8-C2BBB5600625}"/>
    <dgm:cxn modelId="{B1B3751D-6FA8-4DDB-B3CF-EC0B2A2E436A}" type="presOf" srcId="{30418E99-B090-4F97-82D4-90E4B76EA684}" destId="{47318481-9A62-4FC8-BAE9-01E574B4514E}" srcOrd="0" destOrd="0" presId="urn:microsoft.com/office/officeart/2005/8/layout/hierarchy2"/>
    <dgm:cxn modelId="{6FC5F931-2BE8-4FB4-BCC9-7F2421868E78}" type="presOf" srcId="{F6304815-23F4-4EE8-B109-D1356E24888D}" destId="{815178B0-4F43-4192-8EFF-F422B6319588}" srcOrd="0" destOrd="0" presId="urn:microsoft.com/office/officeart/2005/8/layout/hierarchy2"/>
    <dgm:cxn modelId="{D2D4EA34-BFB9-491B-99F3-B4884D4F6AB0}" type="presOf" srcId="{CE8927A6-4F47-4DD1-A391-91050669829C}" destId="{636D0ACA-E507-416F-A39C-056309AA7724}" srcOrd="1" destOrd="0" presId="urn:microsoft.com/office/officeart/2005/8/layout/hierarchy2"/>
    <dgm:cxn modelId="{A3E4BB5B-613B-422D-B991-DA1D0999E35A}" srcId="{184678C7-AB5E-4408-AB74-35CF43D256AD}" destId="{C2617E36-DC50-4D33-BAE1-850E81F5D872}" srcOrd="0" destOrd="0" parTransId="{30418E99-B090-4F97-82D4-90E4B76EA684}" sibTransId="{EB2AD8A1-A398-421A-B20C-8FC09C378D54}"/>
    <dgm:cxn modelId="{7EB4595E-ED17-46E3-A807-106FE96FB08D}" type="presOf" srcId="{C92C4046-0835-435F-B788-E2FFA54D0F2D}" destId="{EC68BEA6-EE31-4BF1-A393-B53C621CC405}" srcOrd="0" destOrd="0" presId="urn:microsoft.com/office/officeart/2005/8/layout/hierarchy2"/>
    <dgm:cxn modelId="{3DB9E060-86FF-401F-AB03-FFFEB6BCCCCE}" type="presOf" srcId="{3C78A6F9-6242-41DC-A50B-E81444456E47}" destId="{C523730A-03F2-4933-8C22-276BC5943DCB}" srcOrd="1" destOrd="0" presId="urn:microsoft.com/office/officeart/2005/8/layout/hierarchy2"/>
    <dgm:cxn modelId="{3CA09561-71A0-4E0D-AD60-1AF8B2331344}" srcId="{07103117-6761-4D1A-A03B-7BCED2480513}" destId="{EA5B6F39-1A2C-4AEB-945F-CD6AC0750BD7}" srcOrd="0" destOrd="0" parTransId="{A993FEF2-8DE3-4079-93A3-59D00AF9799E}" sibTransId="{595345DC-EAE6-4453-9D50-38BECABEFFC4}"/>
    <dgm:cxn modelId="{EF3A3242-244F-4A77-98D7-C63B913BB833}" srcId="{184678C7-AB5E-4408-AB74-35CF43D256AD}" destId="{F6304815-23F4-4EE8-B109-D1356E24888D}" srcOrd="2" destOrd="0" parTransId="{CE8927A6-4F47-4DD1-A391-91050669829C}" sibTransId="{9BFA26D0-AB07-46FD-806F-D05F641C1647}"/>
    <dgm:cxn modelId="{D7668253-1C5A-4836-9B6D-4F5D09D4D31F}" type="presOf" srcId="{E9D501E4-F664-4816-BC1A-3F4BF5310A16}" destId="{F99A6F99-2330-4018-9593-11965D52EDFA}" srcOrd="0" destOrd="0" presId="urn:microsoft.com/office/officeart/2005/8/layout/hierarchy2"/>
    <dgm:cxn modelId="{E910BE53-FB6F-4E90-BAFA-B246254FAF2E}" type="presOf" srcId="{6826EDCA-6FEF-406D-BA42-E229CE90A895}" destId="{DE7D1621-F36D-4EA2-B3DC-0460F542FFD0}" srcOrd="1" destOrd="0" presId="urn:microsoft.com/office/officeart/2005/8/layout/hierarchy2"/>
    <dgm:cxn modelId="{86DDA054-E586-48F3-9956-67283EA33682}" type="presOf" srcId="{30418E99-B090-4F97-82D4-90E4B76EA684}" destId="{61A4ABC9-7B7C-4B64-ADA5-3F07C3C74245}" srcOrd="1" destOrd="0" presId="urn:microsoft.com/office/officeart/2005/8/layout/hierarchy2"/>
    <dgm:cxn modelId="{A7424A76-7DB2-43A0-A090-FBFB4DA2F07C}" type="presOf" srcId="{6826EDCA-6FEF-406D-BA42-E229CE90A895}" destId="{F21D506F-ED89-4F38-A19F-97D6D68D1778}" srcOrd="0" destOrd="0" presId="urn:microsoft.com/office/officeart/2005/8/layout/hierarchy2"/>
    <dgm:cxn modelId="{5132CF77-CB60-46E7-B8DD-CF2E8A206680}" type="presOf" srcId="{184678C7-AB5E-4408-AB74-35CF43D256AD}" destId="{99E17289-BC96-4EAE-9099-E16188C8FFB7}" srcOrd="0" destOrd="0" presId="urn:microsoft.com/office/officeart/2005/8/layout/hierarchy2"/>
    <dgm:cxn modelId="{891DAE78-1929-4F50-A754-7DEBFB3CDE75}" type="presOf" srcId="{EA5B6F39-1A2C-4AEB-945F-CD6AC0750BD7}" destId="{A68665AA-BE49-427C-BAD0-1D743054C575}" srcOrd="0" destOrd="0" presId="urn:microsoft.com/office/officeart/2005/8/layout/hierarchy2"/>
    <dgm:cxn modelId="{EBF2EE59-D437-4EEE-A102-AB759785A6EF}" srcId="{EA5B6F39-1A2C-4AEB-945F-CD6AC0750BD7}" destId="{184678C7-AB5E-4408-AB74-35CF43D256AD}" srcOrd="0" destOrd="0" parTransId="{6826EDCA-6FEF-406D-BA42-E229CE90A895}" sibTransId="{DF8A54D1-9BC0-4C95-85FD-20C8F2B915FD}"/>
    <dgm:cxn modelId="{B59F4897-8930-4F0E-8EC1-7DEA96E4A8F5}" type="presOf" srcId="{C2617E36-DC50-4D33-BAE1-850E81F5D872}" destId="{F6E9EDDF-B3AE-4AED-BD07-9CC79EDF73E5}" srcOrd="0" destOrd="0" presId="urn:microsoft.com/office/officeart/2005/8/layout/hierarchy2"/>
    <dgm:cxn modelId="{5C7A3DA6-1EE6-40EA-9E81-F44F39F7CEBD}" type="presOf" srcId="{3C78A6F9-6242-41DC-A50B-E81444456E47}" destId="{44C39508-5049-46EA-B1C4-D1EDD9DEDE8A}" srcOrd="0" destOrd="0" presId="urn:microsoft.com/office/officeart/2005/8/layout/hierarchy2"/>
    <dgm:cxn modelId="{A72F25B3-D794-422C-9FDF-6B98F600D76F}" type="presOf" srcId="{949A747F-BD91-42B2-993B-86097EF50F59}" destId="{2864BEAE-6031-4CF0-BC95-05E532449355}" srcOrd="1" destOrd="0" presId="urn:microsoft.com/office/officeart/2005/8/layout/hierarchy2"/>
    <dgm:cxn modelId="{37B2B9DA-2AEA-4348-A95D-508508A45DD2}" type="presOf" srcId="{949A747F-BD91-42B2-993B-86097EF50F59}" destId="{B1BDB4EF-63B5-4F5E-80EA-764A9A63CF08}" srcOrd="0" destOrd="0" presId="urn:microsoft.com/office/officeart/2005/8/layout/hierarchy2"/>
    <dgm:cxn modelId="{6409DAE0-4038-4E15-83C2-7CC98EE8AD56}" type="presOf" srcId="{CE8927A6-4F47-4DD1-A391-91050669829C}" destId="{E93B39FB-728A-43E2-89DF-99ADCA299221}" srcOrd="0" destOrd="0" presId="urn:microsoft.com/office/officeart/2005/8/layout/hierarchy2"/>
    <dgm:cxn modelId="{DCC75BF1-1CB2-4488-90AE-DE0AEEE8C9C5}" type="presOf" srcId="{07103117-6761-4D1A-A03B-7BCED2480513}" destId="{7FFAF24B-8529-4DC2-BB83-E90120240F6F}" srcOrd="0" destOrd="0" presId="urn:microsoft.com/office/officeart/2005/8/layout/hierarchy2"/>
    <dgm:cxn modelId="{DD0361FB-78F9-42A8-B023-4315247F38E0}" srcId="{184678C7-AB5E-4408-AB74-35CF43D256AD}" destId="{C92C4046-0835-435F-B788-E2FFA54D0F2D}" srcOrd="3" destOrd="0" parTransId="{949A747F-BD91-42B2-993B-86097EF50F59}" sibTransId="{8442DFF1-B08C-4C8D-BF7B-D7CA2B738343}"/>
    <dgm:cxn modelId="{A1AD94E6-BE30-458A-ACA8-90F384993EDF}" type="presParOf" srcId="{7FFAF24B-8529-4DC2-BB83-E90120240F6F}" destId="{FB39CB6F-D488-40DB-82A7-C3526D587FCB}" srcOrd="0" destOrd="0" presId="urn:microsoft.com/office/officeart/2005/8/layout/hierarchy2"/>
    <dgm:cxn modelId="{55104527-4944-452B-95DD-9278F7B60006}" type="presParOf" srcId="{FB39CB6F-D488-40DB-82A7-C3526D587FCB}" destId="{A68665AA-BE49-427C-BAD0-1D743054C575}" srcOrd="0" destOrd="0" presId="urn:microsoft.com/office/officeart/2005/8/layout/hierarchy2"/>
    <dgm:cxn modelId="{52B82514-9FB3-4439-9801-32051F3E241A}" type="presParOf" srcId="{FB39CB6F-D488-40DB-82A7-C3526D587FCB}" destId="{6283DEDE-D5DB-4DAE-9787-3EC77023E528}" srcOrd="1" destOrd="0" presId="urn:microsoft.com/office/officeart/2005/8/layout/hierarchy2"/>
    <dgm:cxn modelId="{01FE97FE-A550-4B66-BDFC-A758FC138194}" type="presParOf" srcId="{6283DEDE-D5DB-4DAE-9787-3EC77023E528}" destId="{F21D506F-ED89-4F38-A19F-97D6D68D1778}" srcOrd="0" destOrd="0" presId="urn:microsoft.com/office/officeart/2005/8/layout/hierarchy2"/>
    <dgm:cxn modelId="{8C70E3E6-B78E-4BE5-A5D7-5661D2CF4DCA}" type="presParOf" srcId="{F21D506F-ED89-4F38-A19F-97D6D68D1778}" destId="{DE7D1621-F36D-4EA2-B3DC-0460F542FFD0}" srcOrd="0" destOrd="0" presId="urn:microsoft.com/office/officeart/2005/8/layout/hierarchy2"/>
    <dgm:cxn modelId="{7B027E3D-A50B-4684-9893-15F8D57D29EC}" type="presParOf" srcId="{6283DEDE-D5DB-4DAE-9787-3EC77023E528}" destId="{60EA1723-9805-4DD4-B826-F7327D5F716B}" srcOrd="1" destOrd="0" presId="urn:microsoft.com/office/officeart/2005/8/layout/hierarchy2"/>
    <dgm:cxn modelId="{2ECA2202-E695-4823-91DA-066A4143AEE4}" type="presParOf" srcId="{60EA1723-9805-4DD4-B826-F7327D5F716B}" destId="{99E17289-BC96-4EAE-9099-E16188C8FFB7}" srcOrd="0" destOrd="0" presId="urn:microsoft.com/office/officeart/2005/8/layout/hierarchy2"/>
    <dgm:cxn modelId="{D2E4A82C-9BA6-41CE-BCF0-16B14C94484A}" type="presParOf" srcId="{60EA1723-9805-4DD4-B826-F7327D5F716B}" destId="{3444D6F9-ED09-4E08-B85A-C1168F54E432}" srcOrd="1" destOrd="0" presId="urn:microsoft.com/office/officeart/2005/8/layout/hierarchy2"/>
    <dgm:cxn modelId="{306267BD-4F64-4BDB-A9B5-6841BD3D74C2}" type="presParOf" srcId="{3444D6F9-ED09-4E08-B85A-C1168F54E432}" destId="{47318481-9A62-4FC8-BAE9-01E574B4514E}" srcOrd="0" destOrd="0" presId="urn:microsoft.com/office/officeart/2005/8/layout/hierarchy2"/>
    <dgm:cxn modelId="{A2B19BB8-F44E-4BAA-9274-D20E931A49CC}" type="presParOf" srcId="{47318481-9A62-4FC8-BAE9-01E574B4514E}" destId="{61A4ABC9-7B7C-4B64-ADA5-3F07C3C74245}" srcOrd="0" destOrd="0" presId="urn:microsoft.com/office/officeart/2005/8/layout/hierarchy2"/>
    <dgm:cxn modelId="{FC0B918B-8C1A-49FF-8CB8-ACBBB622CF16}" type="presParOf" srcId="{3444D6F9-ED09-4E08-B85A-C1168F54E432}" destId="{D6D49E57-2E8A-4BF8-99C8-9BCF9ED87A1C}" srcOrd="1" destOrd="0" presId="urn:microsoft.com/office/officeart/2005/8/layout/hierarchy2"/>
    <dgm:cxn modelId="{E3460301-DB62-4FB6-843E-FE0D89512963}" type="presParOf" srcId="{D6D49E57-2E8A-4BF8-99C8-9BCF9ED87A1C}" destId="{F6E9EDDF-B3AE-4AED-BD07-9CC79EDF73E5}" srcOrd="0" destOrd="0" presId="urn:microsoft.com/office/officeart/2005/8/layout/hierarchy2"/>
    <dgm:cxn modelId="{9E27389F-F3AE-4CE4-8705-F07C46DAAA8B}" type="presParOf" srcId="{D6D49E57-2E8A-4BF8-99C8-9BCF9ED87A1C}" destId="{FEE6F6E7-1237-4504-B597-915DB831D0EA}" srcOrd="1" destOrd="0" presId="urn:microsoft.com/office/officeart/2005/8/layout/hierarchy2"/>
    <dgm:cxn modelId="{ED000927-BFEF-467F-8489-0CF0E328D44B}" type="presParOf" srcId="{3444D6F9-ED09-4E08-B85A-C1168F54E432}" destId="{44C39508-5049-46EA-B1C4-D1EDD9DEDE8A}" srcOrd="2" destOrd="0" presId="urn:microsoft.com/office/officeart/2005/8/layout/hierarchy2"/>
    <dgm:cxn modelId="{9167A073-9121-48AF-AC93-771FCAC29B2B}" type="presParOf" srcId="{44C39508-5049-46EA-B1C4-D1EDD9DEDE8A}" destId="{C523730A-03F2-4933-8C22-276BC5943DCB}" srcOrd="0" destOrd="0" presId="urn:microsoft.com/office/officeart/2005/8/layout/hierarchy2"/>
    <dgm:cxn modelId="{66AF9EE3-B064-4994-8EFC-AEBC1DBFE245}" type="presParOf" srcId="{3444D6F9-ED09-4E08-B85A-C1168F54E432}" destId="{42659C38-B863-44C4-9424-90ADE03A3BA9}" srcOrd="3" destOrd="0" presId="urn:microsoft.com/office/officeart/2005/8/layout/hierarchy2"/>
    <dgm:cxn modelId="{820240D2-AECB-41B0-9BB3-6A8954485602}" type="presParOf" srcId="{42659C38-B863-44C4-9424-90ADE03A3BA9}" destId="{F99A6F99-2330-4018-9593-11965D52EDFA}" srcOrd="0" destOrd="0" presId="urn:microsoft.com/office/officeart/2005/8/layout/hierarchy2"/>
    <dgm:cxn modelId="{8DCFA931-3B92-4CD0-9435-1E3538AC55E5}" type="presParOf" srcId="{42659C38-B863-44C4-9424-90ADE03A3BA9}" destId="{4B5F3C93-8881-46E9-886D-58E008AC945E}" srcOrd="1" destOrd="0" presId="urn:microsoft.com/office/officeart/2005/8/layout/hierarchy2"/>
    <dgm:cxn modelId="{6B1B96A6-8E11-4F80-8DD7-B7947A3F9141}" type="presParOf" srcId="{3444D6F9-ED09-4E08-B85A-C1168F54E432}" destId="{E93B39FB-728A-43E2-89DF-99ADCA299221}" srcOrd="4" destOrd="0" presId="urn:microsoft.com/office/officeart/2005/8/layout/hierarchy2"/>
    <dgm:cxn modelId="{7AA49F56-1393-41B5-A83E-3F6834F39277}" type="presParOf" srcId="{E93B39FB-728A-43E2-89DF-99ADCA299221}" destId="{636D0ACA-E507-416F-A39C-056309AA7724}" srcOrd="0" destOrd="0" presId="urn:microsoft.com/office/officeart/2005/8/layout/hierarchy2"/>
    <dgm:cxn modelId="{FCAE9166-C1DB-4E07-8B47-3653BCCAB3B9}" type="presParOf" srcId="{3444D6F9-ED09-4E08-B85A-C1168F54E432}" destId="{362F7237-DDB6-44C1-AB62-D4A90DD89E33}" srcOrd="5" destOrd="0" presId="urn:microsoft.com/office/officeart/2005/8/layout/hierarchy2"/>
    <dgm:cxn modelId="{2716AA5A-B2E3-4CB0-8F7A-12EF1D2F2532}" type="presParOf" srcId="{362F7237-DDB6-44C1-AB62-D4A90DD89E33}" destId="{815178B0-4F43-4192-8EFF-F422B6319588}" srcOrd="0" destOrd="0" presId="urn:microsoft.com/office/officeart/2005/8/layout/hierarchy2"/>
    <dgm:cxn modelId="{46CDBDE2-FACB-4329-947D-FE913BC9CD9E}" type="presParOf" srcId="{362F7237-DDB6-44C1-AB62-D4A90DD89E33}" destId="{1FD1F14F-6EB2-405E-BEF0-CD1BB2E80E89}" srcOrd="1" destOrd="0" presId="urn:microsoft.com/office/officeart/2005/8/layout/hierarchy2"/>
    <dgm:cxn modelId="{D5BE1A2A-923D-4EDE-ADEA-E4BB42E74135}" type="presParOf" srcId="{3444D6F9-ED09-4E08-B85A-C1168F54E432}" destId="{B1BDB4EF-63B5-4F5E-80EA-764A9A63CF08}" srcOrd="6" destOrd="0" presId="urn:microsoft.com/office/officeart/2005/8/layout/hierarchy2"/>
    <dgm:cxn modelId="{E5851783-A4CA-47FC-976F-722DF4E704E9}" type="presParOf" srcId="{B1BDB4EF-63B5-4F5E-80EA-764A9A63CF08}" destId="{2864BEAE-6031-4CF0-BC95-05E532449355}" srcOrd="0" destOrd="0" presId="urn:microsoft.com/office/officeart/2005/8/layout/hierarchy2"/>
    <dgm:cxn modelId="{64188C2D-E977-46E5-AEED-BAD8722B3C5D}" type="presParOf" srcId="{3444D6F9-ED09-4E08-B85A-C1168F54E432}" destId="{13196BAB-1CE4-4817-B340-C519AF0E576B}" srcOrd="7" destOrd="0" presId="urn:microsoft.com/office/officeart/2005/8/layout/hierarchy2"/>
    <dgm:cxn modelId="{75360DD4-8C34-46D0-B06C-4F60E6403A09}" type="presParOf" srcId="{13196BAB-1CE4-4817-B340-C519AF0E576B}" destId="{EC68BEA6-EE31-4BF1-A393-B53C621CC405}" srcOrd="0" destOrd="0" presId="urn:microsoft.com/office/officeart/2005/8/layout/hierarchy2"/>
    <dgm:cxn modelId="{8384611B-C157-422C-9857-C0774A96ADAD}" type="presParOf" srcId="{13196BAB-1CE4-4817-B340-C519AF0E576B}" destId="{1545D6D1-D139-4CEA-A6D1-9FEC27868DB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8665AA-BE49-427C-BAD0-1D743054C575}">
      <dsp:nvSpPr>
        <dsp:cNvPr id="0" name=""/>
        <dsp:cNvSpPr/>
      </dsp:nvSpPr>
      <dsp:spPr>
        <a:xfrm>
          <a:off x="0" y="1413521"/>
          <a:ext cx="1560921" cy="7804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600" kern="1200" dirty="0"/>
            <a:t>Úsilie </a:t>
          </a:r>
        </a:p>
      </dsp:txBody>
      <dsp:txXfrm>
        <a:off x="22859" y="1436380"/>
        <a:ext cx="1515203" cy="734742"/>
      </dsp:txXfrm>
    </dsp:sp>
    <dsp:sp modelId="{F21D506F-ED89-4F38-A19F-97D6D68D1778}">
      <dsp:nvSpPr>
        <dsp:cNvPr id="0" name=""/>
        <dsp:cNvSpPr/>
      </dsp:nvSpPr>
      <dsp:spPr>
        <a:xfrm rot="21566963">
          <a:off x="1560895" y="1778026"/>
          <a:ext cx="114675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46751" y="2021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2105602" y="1769572"/>
        <a:ext cx="57337" cy="57337"/>
      </dsp:txXfrm>
    </dsp:sp>
    <dsp:sp modelId="{99E17289-BC96-4EAE-9099-E16188C8FFB7}">
      <dsp:nvSpPr>
        <dsp:cNvPr id="0" name=""/>
        <dsp:cNvSpPr/>
      </dsp:nvSpPr>
      <dsp:spPr>
        <a:xfrm>
          <a:off x="2707620" y="1402501"/>
          <a:ext cx="1560921" cy="7804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600" kern="1200" dirty="0"/>
            <a:t>Výkon</a:t>
          </a:r>
        </a:p>
      </dsp:txBody>
      <dsp:txXfrm>
        <a:off x="2730479" y="1425360"/>
        <a:ext cx="1515203" cy="734742"/>
      </dsp:txXfrm>
    </dsp:sp>
    <dsp:sp modelId="{47318481-9A62-4FC8-BAE9-01E574B4514E}">
      <dsp:nvSpPr>
        <dsp:cNvPr id="0" name=""/>
        <dsp:cNvSpPr/>
      </dsp:nvSpPr>
      <dsp:spPr>
        <a:xfrm rot="18686083">
          <a:off x="3952361" y="1071690"/>
          <a:ext cx="186959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869592" y="2021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700" kern="1200"/>
        </a:p>
      </dsp:txBody>
      <dsp:txXfrm>
        <a:off x="4840418" y="1045165"/>
        <a:ext cx="93479" cy="93479"/>
      </dsp:txXfrm>
    </dsp:sp>
    <dsp:sp modelId="{F6E9EDDF-B3AE-4AED-BD07-9CC79EDF73E5}">
      <dsp:nvSpPr>
        <dsp:cNvPr id="0" name=""/>
        <dsp:cNvSpPr/>
      </dsp:nvSpPr>
      <dsp:spPr>
        <a:xfrm>
          <a:off x="5505774" y="848"/>
          <a:ext cx="1560921" cy="7804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600" kern="1200" dirty="0"/>
            <a:t>Odmena 1</a:t>
          </a:r>
        </a:p>
      </dsp:txBody>
      <dsp:txXfrm>
        <a:off x="5528633" y="23707"/>
        <a:ext cx="1515203" cy="734742"/>
      </dsp:txXfrm>
    </dsp:sp>
    <dsp:sp modelId="{44C39508-5049-46EA-B1C4-D1EDD9DEDE8A}">
      <dsp:nvSpPr>
        <dsp:cNvPr id="0" name=""/>
        <dsp:cNvSpPr/>
      </dsp:nvSpPr>
      <dsp:spPr>
        <a:xfrm rot="20269864">
          <a:off x="4219160" y="1520455"/>
          <a:ext cx="133599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335996" y="2021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853758" y="1507270"/>
        <a:ext cx="66799" cy="66799"/>
      </dsp:txXfrm>
    </dsp:sp>
    <dsp:sp modelId="{F99A6F99-2330-4018-9593-11965D52EDFA}">
      <dsp:nvSpPr>
        <dsp:cNvPr id="0" name=""/>
        <dsp:cNvSpPr/>
      </dsp:nvSpPr>
      <dsp:spPr>
        <a:xfrm>
          <a:off x="5505774" y="898378"/>
          <a:ext cx="1560921" cy="7804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600" kern="1200" dirty="0"/>
            <a:t>Odmena 2</a:t>
          </a:r>
        </a:p>
      </dsp:txBody>
      <dsp:txXfrm>
        <a:off x="5528633" y="921237"/>
        <a:ext cx="1515203" cy="734742"/>
      </dsp:txXfrm>
    </dsp:sp>
    <dsp:sp modelId="{E93B39FB-728A-43E2-89DF-99ADCA299221}">
      <dsp:nvSpPr>
        <dsp:cNvPr id="0" name=""/>
        <dsp:cNvSpPr/>
      </dsp:nvSpPr>
      <dsp:spPr>
        <a:xfrm rot="1058356">
          <a:off x="4238021" y="1969220"/>
          <a:ext cx="1298273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298273" y="2021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854701" y="1956978"/>
        <a:ext cx="64913" cy="64913"/>
      </dsp:txXfrm>
    </dsp:sp>
    <dsp:sp modelId="{815178B0-4F43-4192-8EFF-F422B6319588}">
      <dsp:nvSpPr>
        <dsp:cNvPr id="0" name=""/>
        <dsp:cNvSpPr/>
      </dsp:nvSpPr>
      <dsp:spPr>
        <a:xfrm>
          <a:off x="5505774" y="1795908"/>
          <a:ext cx="1560921" cy="7804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600" kern="1200" dirty="0"/>
            <a:t>Odmena 3</a:t>
          </a:r>
        </a:p>
      </dsp:txBody>
      <dsp:txXfrm>
        <a:off x="5528633" y="1818767"/>
        <a:ext cx="1515203" cy="734742"/>
      </dsp:txXfrm>
    </dsp:sp>
    <dsp:sp modelId="{B1BDB4EF-63B5-4F5E-80EA-764A9A63CF08}">
      <dsp:nvSpPr>
        <dsp:cNvPr id="0" name=""/>
        <dsp:cNvSpPr/>
      </dsp:nvSpPr>
      <dsp:spPr>
        <a:xfrm rot="2773014">
          <a:off x="3993113" y="2417985"/>
          <a:ext cx="178808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788089" y="2021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600" kern="1200"/>
        </a:p>
      </dsp:txBody>
      <dsp:txXfrm>
        <a:off x="4842456" y="2393497"/>
        <a:ext cx="89404" cy="89404"/>
      </dsp:txXfrm>
    </dsp:sp>
    <dsp:sp modelId="{EC68BEA6-EE31-4BF1-A393-B53C621CC405}">
      <dsp:nvSpPr>
        <dsp:cNvPr id="0" name=""/>
        <dsp:cNvSpPr/>
      </dsp:nvSpPr>
      <dsp:spPr>
        <a:xfrm>
          <a:off x="5505774" y="2693437"/>
          <a:ext cx="1560921" cy="7804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600" kern="1200" dirty="0"/>
            <a:t>Odmena 4</a:t>
          </a:r>
        </a:p>
      </dsp:txBody>
      <dsp:txXfrm>
        <a:off x="5528633" y="2716296"/>
        <a:ext cx="1515203" cy="7347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8665AA-BE49-427C-BAD0-1D743054C575}">
      <dsp:nvSpPr>
        <dsp:cNvPr id="0" name=""/>
        <dsp:cNvSpPr/>
      </dsp:nvSpPr>
      <dsp:spPr>
        <a:xfrm>
          <a:off x="24805" y="1028119"/>
          <a:ext cx="1070730" cy="5353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Úsilie </a:t>
          </a:r>
        </a:p>
      </dsp:txBody>
      <dsp:txXfrm>
        <a:off x="40485" y="1043799"/>
        <a:ext cx="1039370" cy="504005"/>
      </dsp:txXfrm>
    </dsp:sp>
    <dsp:sp modelId="{F21D506F-ED89-4F38-A19F-97D6D68D1778}">
      <dsp:nvSpPr>
        <dsp:cNvPr id="0" name=""/>
        <dsp:cNvSpPr/>
      </dsp:nvSpPr>
      <dsp:spPr>
        <a:xfrm>
          <a:off x="1095536" y="1278509"/>
          <a:ext cx="455595" cy="34584"/>
        </a:xfrm>
        <a:custGeom>
          <a:avLst/>
          <a:gdLst/>
          <a:ahLst/>
          <a:cxnLst/>
          <a:rect l="0" t="0" r="0" b="0"/>
          <a:pathLst>
            <a:path>
              <a:moveTo>
                <a:pt x="0" y="17292"/>
              </a:moveTo>
              <a:lnTo>
                <a:pt x="455595" y="1729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1311944" y="1284412"/>
        <a:ext cx="22779" cy="22779"/>
      </dsp:txXfrm>
    </dsp:sp>
    <dsp:sp modelId="{99E17289-BC96-4EAE-9099-E16188C8FFB7}">
      <dsp:nvSpPr>
        <dsp:cNvPr id="0" name=""/>
        <dsp:cNvSpPr/>
      </dsp:nvSpPr>
      <dsp:spPr>
        <a:xfrm>
          <a:off x="1551132" y="1028119"/>
          <a:ext cx="1070730" cy="5353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Výkon</a:t>
          </a:r>
        </a:p>
      </dsp:txBody>
      <dsp:txXfrm>
        <a:off x="1566812" y="1043799"/>
        <a:ext cx="1039370" cy="504005"/>
      </dsp:txXfrm>
    </dsp:sp>
    <dsp:sp modelId="{47318481-9A62-4FC8-BAE9-01E574B4514E}">
      <dsp:nvSpPr>
        <dsp:cNvPr id="0" name=""/>
        <dsp:cNvSpPr/>
      </dsp:nvSpPr>
      <dsp:spPr>
        <a:xfrm rot="17677113">
          <a:off x="2356773" y="865443"/>
          <a:ext cx="908736" cy="34584"/>
        </a:xfrm>
        <a:custGeom>
          <a:avLst/>
          <a:gdLst/>
          <a:ahLst/>
          <a:cxnLst/>
          <a:rect l="0" t="0" r="0" b="0"/>
          <a:pathLst>
            <a:path>
              <a:moveTo>
                <a:pt x="0" y="17292"/>
              </a:moveTo>
              <a:lnTo>
                <a:pt x="908736" y="172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2788423" y="860017"/>
        <a:ext cx="45436" cy="45436"/>
      </dsp:txXfrm>
    </dsp:sp>
    <dsp:sp modelId="{F6E9EDDF-B3AE-4AED-BD07-9CC79EDF73E5}">
      <dsp:nvSpPr>
        <dsp:cNvPr id="0" name=""/>
        <dsp:cNvSpPr/>
      </dsp:nvSpPr>
      <dsp:spPr>
        <a:xfrm>
          <a:off x="3000420" y="201986"/>
          <a:ext cx="1070730" cy="5353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Odmena 1</a:t>
          </a:r>
        </a:p>
      </dsp:txBody>
      <dsp:txXfrm>
        <a:off x="3016100" y="217666"/>
        <a:ext cx="1039370" cy="504005"/>
      </dsp:txXfrm>
    </dsp:sp>
    <dsp:sp modelId="{44C39508-5049-46EA-B1C4-D1EDD9DEDE8A}">
      <dsp:nvSpPr>
        <dsp:cNvPr id="0" name=""/>
        <dsp:cNvSpPr/>
      </dsp:nvSpPr>
      <dsp:spPr>
        <a:xfrm rot="19855659">
          <a:off x="2594577" y="1173278"/>
          <a:ext cx="433128" cy="34584"/>
        </a:xfrm>
        <a:custGeom>
          <a:avLst/>
          <a:gdLst/>
          <a:ahLst/>
          <a:cxnLst/>
          <a:rect l="0" t="0" r="0" b="0"/>
          <a:pathLst>
            <a:path>
              <a:moveTo>
                <a:pt x="0" y="17292"/>
              </a:moveTo>
              <a:lnTo>
                <a:pt x="433128" y="172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2800313" y="1179742"/>
        <a:ext cx="21656" cy="21656"/>
      </dsp:txXfrm>
    </dsp:sp>
    <dsp:sp modelId="{F99A6F99-2330-4018-9593-11965D52EDFA}">
      <dsp:nvSpPr>
        <dsp:cNvPr id="0" name=""/>
        <dsp:cNvSpPr/>
      </dsp:nvSpPr>
      <dsp:spPr>
        <a:xfrm>
          <a:off x="3000420" y="817656"/>
          <a:ext cx="1070730" cy="5353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Odmena 2</a:t>
          </a:r>
        </a:p>
      </dsp:txBody>
      <dsp:txXfrm>
        <a:off x="3016100" y="833336"/>
        <a:ext cx="1039370" cy="504005"/>
      </dsp:txXfrm>
    </dsp:sp>
    <dsp:sp modelId="{E93B39FB-728A-43E2-89DF-99ADCA299221}">
      <dsp:nvSpPr>
        <dsp:cNvPr id="0" name=""/>
        <dsp:cNvSpPr/>
      </dsp:nvSpPr>
      <dsp:spPr>
        <a:xfrm rot="2816849">
          <a:off x="2533879" y="1481113"/>
          <a:ext cx="554525" cy="34584"/>
        </a:xfrm>
        <a:custGeom>
          <a:avLst/>
          <a:gdLst/>
          <a:ahLst/>
          <a:cxnLst/>
          <a:rect l="0" t="0" r="0" b="0"/>
          <a:pathLst>
            <a:path>
              <a:moveTo>
                <a:pt x="0" y="17292"/>
              </a:moveTo>
              <a:lnTo>
                <a:pt x="554525" y="172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2797278" y="1484542"/>
        <a:ext cx="27726" cy="27726"/>
      </dsp:txXfrm>
    </dsp:sp>
    <dsp:sp modelId="{815178B0-4F43-4192-8EFF-F422B6319588}">
      <dsp:nvSpPr>
        <dsp:cNvPr id="0" name=""/>
        <dsp:cNvSpPr/>
      </dsp:nvSpPr>
      <dsp:spPr>
        <a:xfrm>
          <a:off x="3000420" y="1433326"/>
          <a:ext cx="1070730" cy="5353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Odmena 3</a:t>
          </a:r>
        </a:p>
      </dsp:txBody>
      <dsp:txXfrm>
        <a:off x="3016100" y="1449006"/>
        <a:ext cx="1039370" cy="504005"/>
      </dsp:txXfrm>
    </dsp:sp>
    <dsp:sp modelId="{B1BDB4EF-63B5-4F5E-80EA-764A9A63CF08}">
      <dsp:nvSpPr>
        <dsp:cNvPr id="0" name=""/>
        <dsp:cNvSpPr/>
      </dsp:nvSpPr>
      <dsp:spPr>
        <a:xfrm rot="4179267">
          <a:off x="2266739" y="1788948"/>
          <a:ext cx="1088804" cy="34584"/>
        </a:xfrm>
        <a:custGeom>
          <a:avLst/>
          <a:gdLst/>
          <a:ahLst/>
          <a:cxnLst/>
          <a:rect l="0" t="0" r="0" b="0"/>
          <a:pathLst>
            <a:path>
              <a:moveTo>
                <a:pt x="0" y="17292"/>
              </a:moveTo>
              <a:lnTo>
                <a:pt x="1088804" y="172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2783921" y="1779020"/>
        <a:ext cx="54440" cy="54440"/>
      </dsp:txXfrm>
    </dsp:sp>
    <dsp:sp modelId="{EC68BEA6-EE31-4BF1-A393-B53C621CC405}">
      <dsp:nvSpPr>
        <dsp:cNvPr id="0" name=""/>
        <dsp:cNvSpPr/>
      </dsp:nvSpPr>
      <dsp:spPr>
        <a:xfrm>
          <a:off x="3000420" y="2048997"/>
          <a:ext cx="1070730" cy="5353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Odmena 4</a:t>
          </a:r>
        </a:p>
      </dsp:txBody>
      <dsp:txXfrm>
        <a:off x="3016100" y="2064677"/>
        <a:ext cx="1039370" cy="5040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4457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pic>
        <p:nvPicPr>
          <p:cNvPr id="6146" name="Picture 2" descr="VÃ½sledek obrÃ¡zku pro motivational theories">
            <a:extLst>
              <a:ext uri="{FF2B5EF4-FFF2-40B4-BE49-F238E27FC236}">
                <a16:creationId xmlns:a16="http://schemas.microsoft.com/office/drawing/2014/main" id="{6BF8DE37-22A7-42EC-8C4C-6CA354A40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072" y="830753"/>
            <a:ext cx="5252605" cy="4026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87" y="1003697"/>
            <a:ext cx="3266750" cy="1021556"/>
          </a:xfrm>
        </p:spPr>
        <p:txBody>
          <a:bodyPr/>
          <a:lstStyle/>
          <a:p>
            <a:r>
              <a:rPr lang="cs-CZ" altLang="cs-CZ" dirty="0" err="1"/>
              <a:t>Pracovná</a:t>
            </a:r>
            <a:r>
              <a:rPr lang="cs-CZ" altLang="cs-CZ" dirty="0"/>
              <a:t> </a:t>
            </a:r>
            <a:r>
              <a:rPr lang="cs-CZ" altLang="cs-CZ" dirty="0" err="1"/>
              <a:t>motivácia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8BAA8D0-99D2-4D95-95FF-A1F8D30A3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AA6AD5-5FAC-4F1B-B096-C78A498DE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Teória stanovovania cieľov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7D8B26-FC75-495F-878F-63BBBD4FA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3A2D75-DA69-4EE4-A314-2FF03027A9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pic>
        <p:nvPicPr>
          <p:cNvPr id="5122" name="Picture 2" descr="VÃ½sledek obrÃ¡zku pro teorie stanovovani cilu">
            <a:extLst>
              <a:ext uri="{FF2B5EF4-FFF2-40B4-BE49-F238E27FC236}">
                <a16:creationId xmlns:a16="http://schemas.microsoft.com/office/drawing/2014/main" id="{EA735EB8-8B0C-4AC2-AC9A-A00453080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1310958"/>
            <a:ext cx="3357630" cy="354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076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7D8B26-FC75-495F-878F-63BBBD4FA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3A2D75-DA69-4EE4-A314-2FF03027A9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pic>
        <p:nvPicPr>
          <p:cNvPr id="4098" name="Picture 2" descr="VÃ½sledek obrÃ¡zku pro self determination theory">
            <a:extLst>
              <a:ext uri="{FF2B5EF4-FFF2-40B4-BE49-F238E27FC236}">
                <a16:creationId xmlns:a16="http://schemas.microsoft.com/office/drawing/2014/main" id="{4089248E-CDC6-47FA-8F93-9C0A7996A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43" y="0"/>
            <a:ext cx="7204364" cy="492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dpis 5">
            <a:extLst>
              <a:ext uri="{FF2B5EF4-FFF2-40B4-BE49-F238E27FC236}">
                <a16:creationId xmlns:a16="http://schemas.microsoft.com/office/drawing/2014/main" id="{7BB51730-AB50-4DE7-9F4C-C4AB6549E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5152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3A2D75-DA69-4EE4-A314-2FF03027A9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  <p:pic>
        <p:nvPicPr>
          <p:cNvPr id="6" name="Picture 2" descr="VÃ½sledek obrÃ¡zku pro maslowova pyramida">
            <a:extLst>
              <a:ext uri="{FF2B5EF4-FFF2-40B4-BE49-F238E27FC236}">
                <a16:creationId xmlns:a16="http://schemas.microsoft.com/office/drawing/2014/main" id="{963CF067-34DF-437B-B301-817F328BCE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41" y="0"/>
            <a:ext cx="2729345" cy="2292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Zástupný symbol pro obsah 5">
            <a:extLst>
              <a:ext uri="{FF2B5EF4-FFF2-40B4-BE49-F238E27FC236}">
                <a16:creationId xmlns:a16="http://schemas.microsoft.com/office/drawing/2014/main" id="{228B9630-6068-41F4-BEAB-7A8EE9C148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511026"/>
              </p:ext>
            </p:extLst>
          </p:nvPr>
        </p:nvGraphicFramePr>
        <p:xfrm>
          <a:off x="4391025" y="-59675"/>
          <a:ext cx="4073525" cy="2786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4" name="Picture 2" descr="VÃ½sledek obrÃ¡zku pro teorie stanovovani cilu">
            <a:extLst>
              <a:ext uri="{FF2B5EF4-FFF2-40B4-BE49-F238E27FC236}">
                <a16:creationId xmlns:a16="http://schemas.microsoft.com/office/drawing/2014/main" id="{CE1F126E-1428-4085-AA4F-AD6414750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84" y="2214560"/>
            <a:ext cx="27051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VÃ½sledek obrÃ¡zku pro self determination theory">
            <a:extLst>
              <a:ext uri="{FF2B5EF4-FFF2-40B4-BE49-F238E27FC236}">
                <a16:creationId xmlns:a16="http://schemas.microsoft.com/office/drawing/2014/main" id="{0C16F42A-C9BA-4868-A216-4AF905F3F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531" y="2611414"/>
            <a:ext cx="3602182" cy="246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AEC1C475-8B78-4865-B198-C2AF6DC64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8927" y="2368526"/>
            <a:ext cx="2383994" cy="485775"/>
          </a:xfrm>
        </p:spPr>
        <p:txBody>
          <a:bodyPr/>
          <a:lstStyle/>
          <a:p>
            <a:pPr algn="ctr"/>
            <a:r>
              <a:rPr lang="sk-SK" dirty="0"/>
              <a:t>Na čo je to dobré?</a:t>
            </a:r>
          </a:p>
        </p:txBody>
      </p:sp>
    </p:spTree>
    <p:extLst>
      <p:ext uri="{BB962C8B-B14F-4D97-AF65-F5344CB8AC3E}">
        <p14:creationId xmlns:p14="http://schemas.microsoft.com/office/powerpoint/2010/main" val="3947134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Kazuistika a prepojenie s jednotlivými teóriami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k-SK" dirty="0"/>
              <a:t>Pracovnici v továrne?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7773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Sebereflexia</a:t>
            </a:r>
            <a:r>
              <a:rPr lang="sk-SK" dirty="0"/>
              <a:t> vlastnej pracovnej motivácie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k-SK" dirty="0"/>
              <a:t>Čo by Vám mala práca prinášať, aby ste v nej boli spokojný? Aké potreby by mala naplňovať? </a:t>
            </a:r>
          </a:p>
          <a:p>
            <a:pPr lvl="1"/>
            <a:r>
              <a:rPr lang="sk-SK" dirty="0"/>
              <a:t>Čoho by ste chceli vo svojej pracovnej pozícii dosiahnuť? </a:t>
            </a:r>
          </a:p>
          <a:p>
            <a:pPr lvl="1"/>
            <a:r>
              <a:rPr lang="sk-SK" dirty="0"/>
              <a:t>Akú pracovnú náplň, by ste považovali za zmysluplnú? </a:t>
            </a:r>
          </a:p>
          <a:p>
            <a:pPr lvl="1"/>
            <a:r>
              <a:rPr lang="sk-SK" dirty="0"/>
              <a:t>Čo by bol pre Vás dôvod, aby ste pracovnú pozíciu opustili?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6772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Skupinová diskusia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Kto je zodpovedný za pracovnú motiváciu zamestnanca? </a:t>
            </a:r>
          </a:p>
          <a:p>
            <a:r>
              <a:rPr lang="sk-SK" dirty="0"/>
              <a:t>Do akej miery je pracovná motivácia ovplyvniteľná z vonku? Je trvalou charakteristikou zamestnanca?</a:t>
            </a:r>
          </a:p>
          <a:p>
            <a:r>
              <a:rPr lang="sk-SK" dirty="0"/>
              <a:t>Ktorý vonkajší faktor má podľa Vás najväčší vplyv na </a:t>
            </a:r>
            <a:r>
              <a:rPr lang="sk-SK"/>
              <a:t>motiváciu zamestnanca?</a:t>
            </a:r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770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5F7E5-5526-497C-89AB-0960BE37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Pracovná motivácia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C291C2-520B-4FE8-834C-EF10492DC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Motivácia je vnútorná sila, ktorá nás vedie k tomu, aby sme niečo urobili alebo neurobili</a:t>
            </a:r>
          </a:p>
          <a:p>
            <a:r>
              <a:rPr lang="sk-SK" dirty="0"/>
              <a:t>Je daná motívmi – pohnútkami či dôvodmi</a:t>
            </a:r>
          </a:p>
          <a:p>
            <a:r>
              <a:rPr lang="sk-SK" dirty="0"/>
              <a:t>Zdroje</a:t>
            </a:r>
          </a:p>
          <a:p>
            <a:pPr lvl="1"/>
            <a:r>
              <a:rPr lang="sk-SK" dirty="0"/>
              <a:t>Vnútorné </a:t>
            </a:r>
          </a:p>
          <a:p>
            <a:pPr lvl="1"/>
            <a:r>
              <a:rPr lang="sk-SK" dirty="0"/>
              <a:t>Vonkajšie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4B0EB4-8688-44EE-9736-A7B3684BD1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340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5F7E5-5526-497C-89AB-0960BE37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Pracovná motivácia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C291C2-520B-4FE8-834C-EF10492DC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k-SK" dirty="0"/>
              <a:t>Zdroje motivácie:</a:t>
            </a:r>
          </a:p>
          <a:p>
            <a:pPr marL="457200" lvl="1" indent="0">
              <a:buNone/>
            </a:pPr>
            <a:r>
              <a:rPr lang="sk-SK" dirty="0"/>
              <a:t>	- potreby – pocity nedostatku</a:t>
            </a:r>
          </a:p>
          <a:p>
            <a:pPr marL="457200" lvl="1" indent="0">
              <a:buNone/>
            </a:pPr>
            <a:r>
              <a:rPr lang="sk-SK" dirty="0"/>
              <a:t>	- záujmy – radi robíme to, čo máme radi</a:t>
            </a:r>
          </a:p>
          <a:p>
            <a:pPr marL="457200" lvl="1" indent="0">
              <a:buNone/>
            </a:pPr>
            <a:r>
              <a:rPr lang="sk-SK" dirty="0"/>
              <a:t> 	- hodnoty – súlad medzi hodnotami a prácou</a:t>
            </a:r>
          </a:p>
          <a:p>
            <a:pPr marL="457200" lvl="1" indent="0">
              <a:buNone/>
            </a:pPr>
            <a:r>
              <a:rPr lang="sk-SK" dirty="0"/>
              <a:t>	- návyky – robíme radi to, na čo je pre nás známe</a:t>
            </a:r>
          </a:p>
          <a:p>
            <a:pPr marL="457200" lvl="1" indent="0">
              <a:buNone/>
            </a:pPr>
            <a:r>
              <a:rPr lang="sk-SK" dirty="0"/>
              <a:t>	- ideály – všetci niekam smerujeme, máme cieľ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4B0EB4-8688-44EE-9736-A7B3684BD1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618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Motivačné kotvy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Úloha vo dvojiciach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186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Motivačné kotvy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Edgar</a:t>
            </a:r>
            <a:r>
              <a:rPr lang="sk-SK" dirty="0"/>
              <a:t> H. </a:t>
            </a:r>
            <a:r>
              <a:rPr lang="sk-SK" dirty="0" err="1"/>
              <a:t>Schein</a:t>
            </a:r>
            <a:endParaRPr lang="sk-SK" dirty="0"/>
          </a:p>
          <a:p>
            <a:r>
              <a:rPr lang="sk-SK" dirty="0"/>
              <a:t>V 70. a 80.rokoch 20. stor. – na základe svojich výskumov</a:t>
            </a:r>
          </a:p>
          <a:p>
            <a:r>
              <a:rPr lang="sk-SK" dirty="0"/>
              <a:t>Motivačné kotvy – odzrkadľujú:</a:t>
            </a:r>
          </a:p>
          <a:p>
            <a:pPr lvl="1"/>
            <a:r>
              <a:rPr lang="sk-SK" dirty="0"/>
              <a:t>Talent schopnosti</a:t>
            </a:r>
          </a:p>
          <a:p>
            <a:pPr lvl="1"/>
            <a:r>
              <a:rPr lang="sk-SK" dirty="0"/>
              <a:t>Motívy a potreby</a:t>
            </a:r>
          </a:p>
          <a:p>
            <a:pPr lvl="1"/>
            <a:r>
              <a:rPr lang="sk-SK" dirty="0"/>
              <a:t>Postoje a hodnoty</a:t>
            </a:r>
          </a:p>
          <a:p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15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Motivačné kotvy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Dlhotrvajúci proces ale možná zmena</a:t>
            </a:r>
          </a:p>
          <a:p>
            <a:r>
              <a:rPr lang="sk-SK" dirty="0"/>
              <a:t>Významne ovplyvňuje voľbu povolania alebo jeho zmenu</a:t>
            </a:r>
          </a:p>
          <a:p>
            <a:r>
              <a:rPr lang="sk-SK" dirty="0"/>
              <a:t>Nesúlad medzi kotvou a aktuálnou prácou, spôsobuje nespokojnosť v pracovnom živote</a:t>
            </a:r>
          </a:p>
          <a:p>
            <a:r>
              <a:rPr lang="sk-SK" dirty="0"/>
              <a:t>Súlad – lepšia výkonnosť, vernosť zamestnaniu a spokojnosť </a:t>
            </a:r>
          </a:p>
          <a:p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562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Teórie motivácie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4"/>
            <a:ext cx="8082321" cy="3515915"/>
          </a:xfrm>
        </p:spPr>
        <p:txBody>
          <a:bodyPr/>
          <a:lstStyle/>
          <a:p>
            <a:pPr lvl="1"/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504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VÃ½sledek obrÃ¡zku pro Alderfer and maslow">
            <a:extLst>
              <a:ext uri="{FF2B5EF4-FFF2-40B4-BE49-F238E27FC236}">
                <a16:creationId xmlns:a16="http://schemas.microsoft.com/office/drawing/2014/main" id="{7A075D3C-0429-4FE9-A333-9E6723BF2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88" y="-27709"/>
            <a:ext cx="9079024" cy="4922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843A6C-F21D-46C0-B131-F6700008EB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1026" name="Picture 2" descr="VÃ½sledek obrÃ¡zku pro maslowova pyramida">
            <a:extLst>
              <a:ext uri="{FF2B5EF4-FFF2-40B4-BE49-F238E27FC236}">
                <a16:creationId xmlns:a16="http://schemas.microsoft.com/office/drawing/2014/main" id="{71AF91E3-2A79-4B01-847E-49A1EA4718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709"/>
            <a:ext cx="5860256" cy="4922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4">
            <a:extLst>
              <a:ext uri="{FF2B5EF4-FFF2-40B4-BE49-F238E27FC236}">
                <a16:creationId xmlns:a16="http://schemas.microsoft.com/office/drawing/2014/main" id="{01EF9D18-BC8E-42AA-935E-DA0E2B71F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009" y="891442"/>
            <a:ext cx="1785027" cy="485775"/>
          </a:xfrm>
        </p:spPr>
        <p:txBody>
          <a:bodyPr/>
          <a:lstStyle/>
          <a:p>
            <a:r>
              <a:rPr lang="sk-SK" dirty="0" err="1"/>
              <a:t>Maslowova</a:t>
            </a:r>
            <a:r>
              <a:rPr lang="sk-SK" dirty="0"/>
              <a:t> teória potrieb </a:t>
            </a:r>
          </a:p>
        </p:txBody>
      </p:sp>
      <p:sp>
        <p:nvSpPr>
          <p:cNvPr id="8" name="AutoShape 4" descr="VÃ½sledek obrÃ¡zku pro Alderfer and maslow">
            <a:extLst>
              <a:ext uri="{FF2B5EF4-FFF2-40B4-BE49-F238E27FC236}">
                <a16:creationId xmlns:a16="http://schemas.microsoft.com/office/drawing/2014/main" id="{63186EF9-05A7-4396-A226-C325A83C8A4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06B0351-5E5E-4C59-B763-370FCBF2BE79}"/>
              </a:ext>
            </a:extLst>
          </p:cNvPr>
          <p:cNvSpPr/>
          <p:nvPr/>
        </p:nvSpPr>
        <p:spPr bwMode="auto">
          <a:xfrm>
            <a:off x="5694218" y="0"/>
            <a:ext cx="1163782" cy="220651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91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AA6AD5-5FAC-4F1B-B096-C78A498DE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Vroomova</a:t>
            </a:r>
            <a:r>
              <a:rPr lang="sk-SK" dirty="0"/>
              <a:t> teória očakávania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27DA0F79-788A-4D56-B87E-FD7A92C878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064406"/>
              </p:ext>
            </p:extLst>
          </p:nvPr>
        </p:nvGraphicFramePr>
        <p:xfrm>
          <a:off x="96982" y="1333500"/>
          <a:ext cx="8201891" cy="34747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3A2D75-DA69-4EE4-A314-2FF03027A9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FDBDBF8-A84D-413C-AF94-DA13A6569913}"/>
              </a:ext>
            </a:extLst>
          </p:cNvPr>
          <p:cNvSpPr txBox="1"/>
          <p:nvPr/>
        </p:nvSpPr>
        <p:spPr>
          <a:xfrm>
            <a:off x="7321316" y="1342883"/>
            <a:ext cx="1274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600" dirty="0"/>
              <a:t>VALENCIA – význam odmeny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5CFCC7A-8CC4-42DB-A759-B6ACE8EF3976}"/>
              </a:ext>
            </a:extLst>
          </p:cNvPr>
          <p:cNvSpPr txBox="1"/>
          <p:nvPr/>
        </p:nvSpPr>
        <p:spPr>
          <a:xfrm rot="18567836">
            <a:off x="4191364" y="1808129"/>
            <a:ext cx="1274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600" dirty="0"/>
              <a:t>Očakávanie odmeny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BACCD48-36C5-4A53-83AD-C5D0BB48242E}"/>
              </a:ext>
            </a:extLst>
          </p:cNvPr>
          <p:cNvSpPr txBox="1"/>
          <p:nvPr/>
        </p:nvSpPr>
        <p:spPr>
          <a:xfrm>
            <a:off x="1510001" y="2486098"/>
            <a:ext cx="1274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Očakávanie</a:t>
            </a:r>
          </a:p>
          <a:p>
            <a:pPr algn="ctr"/>
            <a:r>
              <a:rPr lang="sk-SK" sz="1600" dirty="0"/>
              <a:t>výkonu</a:t>
            </a:r>
          </a:p>
        </p:txBody>
      </p:sp>
    </p:spTree>
    <p:extLst>
      <p:ext uri="{BB962C8B-B14F-4D97-AF65-F5344CB8AC3E}">
        <p14:creationId xmlns:p14="http://schemas.microsoft.com/office/powerpoint/2010/main" val="36421278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prezentácia</Template>
  <TotalTime>6017</TotalTime>
  <Words>276</Words>
  <Application>Microsoft Office PowerPoint</Application>
  <PresentationFormat>Předvádění na obrazovce (16:9)</PresentationFormat>
  <Paragraphs>76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Pracovná motivácia </vt:lpstr>
      <vt:lpstr>Pracovná motivácia</vt:lpstr>
      <vt:lpstr>Pracovná motivácia</vt:lpstr>
      <vt:lpstr>Motivačné kotvy</vt:lpstr>
      <vt:lpstr>Motivačné kotvy</vt:lpstr>
      <vt:lpstr>Motivačné kotvy</vt:lpstr>
      <vt:lpstr>Teórie motivácie</vt:lpstr>
      <vt:lpstr>Maslowova teória potrieb </vt:lpstr>
      <vt:lpstr>Vroomova teória očakávania</vt:lpstr>
      <vt:lpstr>Teória stanovovania cieľov</vt:lpstr>
      <vt:lpstr>Prezentace aplikace PowerPoint</vt:lpstr>
      <vt:lpstr>Na čo je to dobré?</vt:lpstr>
      <vt:lpstr>Kazuistika a prepojenie s jednotlivými teóriami</vt:lpstr>
      <vt:lpstr>Sebereflexia vlastnej pracovnej motivácie</vt:lpstr>
      <vt:lpstr>Skupinová diskusia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 práce</dc:title>
  <dc:creator>davidko</dc:creator>
  <cp:lastModifiedBy>davidko</cp:lastModifiedBy>
  <cp:revision>72</cp:revision>
  <cp:lastPrinted>1601-01-01T00:00:00Z</cp:lastPrinted>
  <dcterms:created xsi:type="dcterms:W3CDTF">2018-09-25T17:51:01Z</dcterms:created>
  <dcterms:modified xsi:type="dcterms:W3CDTF">2018-11-20T18:56:37Z</dcterms:modified>
</cp:coreProperties>
</file>