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470F69-DFC3-4A4D-9EB9-E0AE0468A519}" v="1" dt="2019-09-18T16:47:32.5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77532" autoAdjust="0"/>
  </p:normalViewPr>
  <p:slideViewPr>
    <p:cSldViewPr snapToGrid="0">
      <p:cViewPr varScale="1">
        <p:scale>
          <a:sx n="88" d="100"/>
          <a:sy n="88" d="100"/>
        </p:scale>
        <p:origin x="725" y="62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ola Pirová" userId="8b266cccfa2b5eda" providerId="LiveId" clId="{EC470F69-DFC3-4A4D-9EB9-E0AE0468A519}"/>
    <pc:docChg chg="custSel addSld modSld">
      <pc:chgData name="Viola Pirová" userId="8b266cccfa2b5eda" providerId="LiveId" clId="{EC470F69-DFC3-4A4D-9EB9-E0AE0468A519}" dt="2019-09-18T16:47:48.533" v="28" actId="20577"/>
      <pc:docMkLst>
        <pc:docMk/>
      </pc:docMkLst>
      <pc:sldChg chg="modSp add">
        <pc:chgData name="Viola Pirová" userId="8b266cccfa2b5eda" providerId="LiveId" clId="{EC470F69-DFC3-4A4D-9EB9-E0AE0468A519}" dt="2019-09-18T16:47:48.533" v="28" actId="20577"/>
        <pc:sldMkLst>
          <pc:docMk/>
          <pc:sldMk cId="453044078" sldId="273"/>
        </pc:sldMkLst>
        <pc:spChg chg="mod">
          <ac:chgData name="Viola Pirová" userId="8b266cccfa2b5eda" providerId="LiveId" clId="{EC470F69-DFC3-4A4D-9EB9-E0AE0468A519}" dt="2019-09-18T16:47:48.533" v="28" actId="20577"/>
          <ac:spMkLst>
            <pc:docMk/>
            <pc:sldMk cId="453044078" sldId="273"/>
            <ac:spMk id="2" creationId="{95AC4A28-3AB1-4A93-8F20-6CB4825CF33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pas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26256" y="1391553"/>
            <a:ext cx="8091487" cy="1021556"/>
          </a:xfrm>
        </p:spPr>
        <p:txBody>
          <a:bodyPr/>
          <a:lstStyle/>
          <a:p>
            <a:r>
              <a:rPr lang="cs-CZ" altLang="cs-CZ" dirty="0"/>
              <a:t>4. CV a </a:t>
            </a:r>
            <a:r>
              <a:rPr lang="cs-CZ" altLang="cs-CZ" dirty="0" err="1"/>
              <a:t>motivačný</a:t>
            </a:r>
            <a:r>
              <a:rPr lang="cs-CZ" altLang="cs-CZ" dirty="0"/>
              <a:t> dopis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27C8D99B-655C-48DB-B191-E6CBC2809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8125" y="2026742"/>
            <a:ext cx="8091487" cy="1125140"/>
          </a:xfrm>
        </p:spPr>
        <p:txBody>
          <a:bodyPr/>
          <a:lstStyle/>
          <a:p>
            <a:r>
              <a:rPr lang="cs-CZ" altLang="cs-CZ" dirty="0" err="1"/>
              <a:t>Psychológia</a:t>
            </a:r>
            <a:r>
              <a:rPr lang="cs-CZ" altLang="cs-CZ" dirty="0"/>
              <a:t> práce a </a:t>
            </a:r>
            <a:r>
              <a:rPr lang="cs-CZ" altLang="cs-CZ" dirty="0" err="1"/>
              <a:t>organizácie</a:t>
            </a:r>
            <a:br>
              <a:rPr lang="cs-CZ" altLang="cs-CZ" dirty="0"/>
            </a:br>
            <a:endParaRPr lang="sk-SK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Vzdelanie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Najvyššie ukončené vzdelanie</a:t>
            </a:r>
          </a:p>
          <a:p>
            <a:r>
              <a:rPr lang="sk-SK" dirty="0"/>
              <a:t>Ak máme VŠ, nemusíme uvádzať SŠ (špecificky zameraná) </a:t>
            </a:r>
          </a:p>
          <a:p>
            <a:r>
              <a:rPr lang="sk-SK" dirty="0"/>
              <a:t>Doplňujúce vzdelanie – DPS</a:t>
            </a:r>
          </a:p>
          <a:p>
            <a:r>
              <a:rPr lang="sk-SK" dirty="0"/>
              <a:t>Ďalšie informácie do kurzov a certifikátov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762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Kurzy a certifikáty</a:t>
            </a:r>
          </a:p>
          <a:p>
            <a:r>
              <a:rPr lang="sk-SK" dirty="0"/>
              <a:t>Jazyková vybavenosť</a:t>
            </a:r>
          </a:p>
          <a:p>
            <a:r>
              <a:rPr lang="sk-SK" dirty="0"/>
              <a:t>Záujmy </a:t>
            </a:r>
          </a:p>
          <a:p>
            <a:r>
              <a:rPr lang="sk-SK" dirty="0"/>
              <a:t>Publikačná činnosť</a:t>
            </a:r>
          </a:p>
          <a:p>
            <a:r>
              <a:rPr lang="sk-SK" dirty="0"/>
              <a:t>Dátum a vlastnoručný podpis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504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Príklady CV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37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Motivačný dopis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Náročnejší než CV</a:t>
            </a:r>
          </a:p>
          <a:p>
            <a:r>
              <a:rPr lang="sk-SK" dirty="0"/>
              <a:t>Premýšľať! </a:t>
            </a:r>
          </a:p>
          <a:p>
            <a:r>
              <a:rPr lang="sk-SK" dirty="0"/>
              <a:t>Je to nie len motivácia, ale aj schopnosť vyjadrovať sa v súvislostiach, skladať vety do zmysluplného celku - štruktúrované premýšľanie a pod. </a:t>
            </a:r>
          </a:p>
          <a:p>
            <a:r>
              <a:rPr lang="sk-SK" dirty="0" err="1"/>
              <a:t>Vz</a:t>
            </a:r>
            <a:r>
              <a:rPr lang="sk-SK" dirty="0"/>
              <a:t>. Sprievodný dopis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69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Formálna stránka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Forma zhodná s CV</a:t>
            </a:r>
          </a:p>
          <a:p>
            <a:r>
              <a:rPr lang="sk-SK" dirty="0"/>
              <a:t>Adresy – firmy a Vaša osobná</a:t>
            </a:r>
          </a:p>
          <a:p>
            <a:r>
              <a:rPr lang="sk-SK" dirty="0"/>
              <a:t>Pracovná pozícia</a:t>
            </a:r>
          </a:p>
          <a:p>
            <a:r>
              <a:rPr lang="sk-SK" dirty="0"/>
              <a:t>Oslovenie – podľa toho komu píšeme</a:t>
            </a:r>
          </a:p>
          <a:p>
            <a:r>
              <a:rPr lang="sk-SK" dirty="0"/>
              <a:t>Vyjadrenie záujmu o osobné stretnutie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418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A5303-5E1F-4AC4-8977-6A9D01291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Ukážka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C1E265-A067-4DA9-92FB-A1B14B8BE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23DA79F-D7C6-4F9B-AC0B-F148EB4B07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1024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6C150-D0EE-4201-8CDD-B360C6BBF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Obsahová stránka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FA56CC-9288-4357-9CB3-4037D6DFD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 pracovná pozícia = 1 motivačný dopis </a:t>
            </a:r>
          </a:p>
          <a:p>
            <a:r>
              <a:rPr lang="sk-SK" dirty="0"/>
              <a:t>Nie viac ako 1 – A4 – 2 – 3 odstavce</a:t>
            </a:r>
          </a:p>
          <a:p>
            <a:r>
              <a:rPr lang="sk-SK" dirty="0"/>
              <a:t>Úvodný odstavec</a:t>
            </a:r>
          </a:p>
          <a:p>
            <a:pPr lvl="1"/>
            <a:r>
              <a:rPr lang="sk-SK" dirty="0"/>
              <a:t>Pracovná pozícia ako som sa o nej dozvedel</a:t>
            </a:r>
          </a:p>
          <a:p>
            <a:pPr lvl="1"/>
            <a:r>
              <a:rPr lang="sk-SK" dirty="0"/>
              <a:t>Krátke predstavenie seba samého</a:t>
            </a:r>
          </a:p>
          <a:p>
            <a:pPr lvl="1"/>
            <a:r>
              <a:rPr lang="sk-SK" dirty="0"/>
              <a:t>Obecná motivácia pre danú prácu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CFE84A-A67B-4FA0-AD0F-C9103B8998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268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C6C150-D0EE-4201-8CDD-B360C6BBF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Obsahová stránka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FA56CC-9288-4357-9CB3-4037D6DFD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2. odstavec</a:t>
            </a:r>
          </a:p>
          <a:p>
            <a:pPr lvl="1"/>
            <a:r>
              <a:rPr lang="sk-SK" dirty="0"/>
              <a:t>Konkrétna motivácia pracovať na danej pozície</a:t>
            </a:r>
          </a:p>
          <a:p>
            <a:pPr lvl="1"/>
            <a:r>
              <a:rPr lang="sk-SK" dirty="0"/>
              <a:t>Čo môžem doniesť do firmy</a:t>
            </a:r>
          </a:p>
          <a:p>
            <a:pPr lvl="1"/>
            <a:r>
              <a:rPr lang="sk-SK" dirty="0"/>
              <a:t>Prepojenie motivácie s vlastnými skúsenosťami </a:t>
            </a:r>
          </a:p>
          <a:p>
            <a:pPr lvl="1"/>
            <a:r>
              <a:rPr lang="sk-SK" dirty="0"/>
              <a:t>Motivovať zamestnávateľa, aby prijal Vás</a:t>
            </a:r>
          </a:p>
          <a:p>
            <a:pPr lvl="1"/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CFE84A-A67B-4FA0-AD0F-C9103B8998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150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5E256-82A6-4AE7-B34C-62915200E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55E65E-6611-46F7-B2ED-A2E8C4438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Záverečný odstavec</a:t>
            </a:r>
          </a:p>
          <a:p>
            <a:pPr lvl="1"/>
            <a:r>
              <a:rPr lang="sk-SK" dirty="0"/>
              <a:t>Vyjadrenie nádeje a viery, že je vhodný kandidát</a:t>
            </a:r>
          </a:p>
          <a:p>
            <a:pPr lvl="1"/>
            <a:r>
              <a:rPr lang="sk-SK" dirty="0"/>
              <a:t>Záujem o osobné stretnutie</a:t>
            </a:r>
          </a:p>
          <a:p>
            <a:pPr lvl="1"/>
            <a:r>
              <a:rPr lang="sk-SK" dirty="0"/>
              <a:t>Vlastnoručný podpis – v elektronickej komunikácii? </a:t>
            </a:r>
          </a:p>
          <a:p>
            <a:pPr lvl="1"/>
            <a:r>
              <a:rPr lang="sk-SK" dirty="0"/>
              <a:t>Dátum (na začiatku)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E39000F-38F2-4D5F-B333-4D1EE525D6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8B9189-CD4B-44CD-9882-226CCD25D0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259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C4A28-3AB1-4A93-8F20-6CB4825C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Cvičenie – 5 životopisov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067B53-E02D-451F-BDA4-29AD164AE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DBAE3DC-3441-4FC9-AA1A-F3A0B09F28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F1F9B1-E25D-4CFE-B15D-92776BCC6F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3044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5F7E5-5526-497C-89AB-0960BE37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C291C2-520B-4FE8-834C-EF10492DC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Prvý kontakt s potenciálnym zamestnávateľom</a:t>
            </a:r>
          </a:p>
          <a:p>
            <a:r>
              <a:rPr lang="sk-SK" dirty="0"/>
              <a:t>Môže do istej miery odrážať osobnosť človeka? </a:t>
            </a:r>
          </a:p>
          <a:p>
            <a:r>
              <a:rPr lang="sk-SK" dirty="0"/>
              <a:t>Rady na internete</a:t>
            </a:r>
          </a:p>
          <a:p>
            <a:r>
              <a:rPr lang="sk-SK" dirty="0"/>
              <a:t>Šablóny – </a:t>
            </a:r>
            <a:r>
              <a:rPr lang="sk-SK" dirty="0">
                <a:hlinkClick r:id="rId2"/>
              </a:rPr>
              <a:t>www.europas.cz</a:t>
            </a:r>
            <a:r>
              <a:rPr lang="sk-SK" dirty="0"/>
              <a:t> </a:t>
            </a:r>
          </a:p>
          <a:p>
            <a:r>
              <a:rPr lang="sk-SK" dirty="0"/>
              <a:t>2 hľadiská posudzovania</a:t>
            </a:r>
          </a:p>
          <a:p>
            <a:pPr lvl="1"/>
            <a:r>
              <a:rPr lang="sk-SK" dirty="0"/>
              <a:t>Formálne</a:t>
            </a:r>
          </a:p>
          <a:p>
            <a:pPr lvl="1"/>
            <a:r>
              <a:rPr lang="sk-SK" dirty="0"/>
              <a:t>obsahové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4B0EB4-8688-44EE-9736-A7B3684BD1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340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Formálne hľadisko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Formálna úprava – zarovnanie, vyplnenie, gramatika</a:t>
            </a:r>
          </a:p>
          <a:p>
            <a:r>
              <a:rPr lang="sk-SK" dirty="0"/>
              <a:t>1 – 2 strany – max. 3 (u vysokých manažérskych pozícií)</a:t>
            </a:r>
          </a:p>
          <a:p>
            <a:r>
              <a:rPr lang="sk-SK" dirty="0"/>
              <a:t>Uloženie dokumentu v PDF</a:t>
            </a:r>
          </a:p>
          <a:p>
            <a:r>
              <a:rPr lang="sk-SK" dirty="0"/>
              <a:t>Pomenovanie dokumentu </a:t>
            </a:r>
            <a:r>
              <a:rPr lang="sk-SK" dirty="0" err="1"/>
              <a:t>Pirová_CV</a:t>
            </a:r>
            <a:endParaRPr lang="sk-SK" dirty="0"/>
          </a:p>
          <a:p>
            <a:r>
              <a:rPr lang="sk-SK" dirty="0"/>
              <a:t>Kreatívny životopis?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186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Obsahové hľadisko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 pracovná ponuka = 1 CV a 1 motivačný dopis</a:t>
            </a:r>
          </a:p>
          <a:p>
            <a:r>
              <a:rPr lang="sk-SK" dirty="0"/>
              <a:t>1 komplexný CV </a:t>
            </a:r>
          </a:p>
          <a:p>
            <a:r>
              <a:rPr lang="sk-SK" dirty="0"/>
              <a:t>Nutné údaje: </a:t>
            </a:r>
          </a:p>
          <a:p>
            <a:pPr lvl="1"/>
            <a:r>
              <a:rPr lang="sk-SK" dirty="0"/>
              <a:t>Osobné a kontaktné – meno, tituly, adresa, tel., email</a:t>
            </a:r>
          </a:p>
          <a:p>
            <a:pPr lvl="1"/>
            <a:r>
              <a:rPr lang="sk-SK" dirty="0" err="1"/>
              <a:t>Profesné</a:t>
            </a:r>
            <a:r>
              <a:rPr lang="sk-SK" dirty="0"/>
              <a:t> údaje</a:t>
            </a:r>
          </a:p>
          <a:p>
            <a:pPr lvl="1"/>
            <a:r>
              <a:rPr lang="sk-SK" dirty="0"/>
              <a:t>Vzdelanie</a:t>
            </a:r>
          </a:p>
          <a:p>
            <a:pPr lvl="1"/>
            <a:r>
              <a:rPr lang="sk-SK" dirty="0"/>
              <a:t>Ďalšie </a:t>
            </a:r>
            <a:r>
              <a:rPr lang="sk-SK" dirty="0" err="1"/>
              <a:t>dovednosti</a:t>
            </a:r>
            <a:endParaRPr lang="sk-SK" dirty="0"/>
          </a:p>
          <a:p>
            <a:pPr lvl="1"/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15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Obsahové hľadisko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8" y="1513284"/>
            <a:ext cx="8082321" cy="3515915"/>
          </a:xfrm>
        </p:spPr>
        <p:txBody>
          <a:bodyPr/>
          <a:lstStyle/>
          <a:p>
            <a:r>
              <a:rPr lang="sk-SK" dirty="0"/>
              <a:t>Doporučené</a:t>
            </a:r>
          </a:p>
          <a:p>
            <a:pPr lvl="1"/>
            <a:r>
              <a:rPr lang="sk-SK" dirty="0"/>
              <a:t>Kurzy a certifikáty</a:t>
            </a:r>
          </a:p>
          <a:p>
            <a:pPr lvl="1"/>
            <a:r>
              <a:rPr lang="sk-SK" dirty="0"/>
              <a:t>Referencie</a:t>
            </a:r>
          </a:p>
          <a:p>
            <a:pPr lvl="1"/>
            <a:r>
              <a:rPr lang="sk-SK" dirty="0"/>
              <a:t>Fotografie? </a:t>
            </a:r>
          </a:p>
          <a:p>
            <a:pPr lvl="1"/>
            <a:r>
              <a:rPr lang="sk-SK" dirty="0"/>
              <a:t>Publikačná činnosť a ocenenia</a:t>
            </a:r>
          </a:p>
          <a:p>
            <a:pPr lvl="1"/>
            <a:r>
              <a:rPr lang="sk-SK" dirty="0"/>
              <a:t>Členstvo v kluboch a </a:t>
            </a:r>
            <a:r>
              <a:rPr lang="sk-SK" dirty="0" err="1"/>
              <a:t>organizáciach</a:t>
            </a:r>
            <a:endParaRPr lang="sk-SK" dirty="0"/>
          </a:p>
          <a:p>
            <a:pPr lvl="1"/>
            <a:r>
              <a:rPr lang="sk-SK" dirty="0"/>
              <a:t>Záujmy</a:t>
            </a:r>
          </a:p>
          <a:p>
            <a:pPr lvl="1"/>
            <a:r>
              <a:rPr lang="sk-SK" dirty="0"/>
              <a:t>Dátum aktualizácie</a:t>
            </a:r>
          </a:p>
          <a:p>
            <a:pPr lvl="1"/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504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Obsahové hľadisko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Nežiadúce informácie (ak to zamestnanie nevyžaduje):</a:t>
            </a:r>
          </a:p>
          <a:p>
            <a:pPr lvl="1"/>
            <a:r>
              <a:rPr lang="sk-SK" dirty="0"/>
              <a:t>Pohlavie</a:t>
            </a:r>
          </a:p>
          <a:p>
            <a:pPr lvl="1"/>
            <a:r>
              <a:rPr lang="sk-SK" dirty="0"/>
              <a:t>Rodinný a zdravotný stav</a:t>
            </a:r>
          </a:p>
          <a:p>
            <a:pPr lvl="1"/>
            <a:r>
              <a:rPr lang="sk-SK" dirty="0"/>
              <a:t>Politická a náboženská príslušnosť</a:t>
            </a:r>
          </a:p>
          <a:p>
            <a:pPr lvl="1"/>
            <a:r>
              <a:rPr lang="sk-SK" dirty="0"/>
              <a:t>Počet detí (v budúcnosti) </a:t>
            </a:r>
          </a:p>
          <a:p>
            <a:pPr lvl="1"/>
            <a:r>
              <a:rPr lang="sk-SK" dirty="0"/>
              <a:t>Citlivé údaje – rodné číslo, č. pasu apod. </a:t>
            </a:r>
          </a:p>
          <a:p>
            <a:pPr lvl="1"/>
            <a:endParaRPr lang="sk-SK" dirty="0"/>
          </a:p>
          <a:p>
            <a:pPr lvl="1"/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677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Hlavička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Meno</a:t>
            </a:r>
          </a:p>
          <a:p>
            <a:r>
              <a:rPr lang="sk-SK" dirty="0"/>
              <a:t>titul</a:t>
            </a:r>
          </a:p>
          <a:p>
            <a:r>
              <a:rPr lang="sk-SK" dirty="0"/>
              <a:t>Kontaktné údaje</a:t>
            </a:r>
          </a:p>
          <a:p>
            <a:r>
              <a:rPr lang="sk-SK" dirty="0"/>
              <a:t>Fotografia?</a:t>
            </a:r>
          </a:p>
          <a:p>
            <a:pPr lvl="1"/>
            <a:r>
              <a:rPr lang="sk-SK" dirty="0"/>
              <a:t>Ako by mala vyzerať? </a:t>
            </a:r>
          </a:p>
          <a:p>
            <a:pPr lvl="1"/>
            <a:endParaRPr lang="sk-SK" dirty="0"/>
          </a:p>
          <a:p>
            <a:pPr lvl="1"/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1458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Pracovné skúsenosti </a:t>
            </a:r>
            <a:r>
              <a:rPr lang="sk-SK" dirty="0" err="1"/>
              <a:t>vz</a:t>
            </a:r>
            <a:r>
              <a:rPr lang="sk-SK" dirty="0"/>
              <a:t>. vzdelanie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Chronologicky od najaktuálnejšieho </a:t>
            </a:r>
          </a:p>
          <a:p>
            <a:r>
              <a:rPr lang="sk-SK" dirty="0"/>
              <a:t>Časové hľadisko (mesiac, rok)</a:t>
            </a:r>
          </a:p>
          <a:p>
            <a:r>
              <a:rPr lang="sk-SK" dirty="0"/>
              <a:t>Názov firmy + názov pracovného miesta</a:t>
            </a:r>
          </a:p>
          <a:p>
            <a:r>
              <a:rPr lang="sk-SK" dirty="0"/>
              <a:t>Krátky popis povinnosti a činnosti práce</a:t>
            </a:r>
          </a:p>
          <a:p>
            <a:r>
              <a:rPr lang="sk-SK" dirty="0"/>
              <a:t>Výber relevantných skúsenosti </a:t>
            </a:r>
          </a:p>
          <a:p>
            <a:pPr lvl="1"/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770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prezentácia</Template>
  <TotalTime>2139</TotalTime>
  <Words>440</Words>
  <Application>Microsoft Office PowerPoint</Application>
  <PresentationFormat>Předvádění na obrazovce (16:9)</PresentationFormat>
  <Paragraphs>114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Prezentace_MU_CZ</vt:lpstr>
      <vt:lpstr>4. CV a motivačný dopis </vt:lpstr>
      <vt:lpstr>Cvičenie – 5 životopisov </vt:lpstr>
      <vt:lpstr>CV</vt:lpstr>
      <vt:lpstr>Formálne hľadisko</vt:lpstr>
      <vt:lpstr>Obsahové hľadisko</vt:lpstr>
      <vt:lpstr>Obsahové hľadisko</vt:lpstr>
      <vt:lpstr>Obsahové hľadisko</vt:lpstr>
      <vt:lpstr>Hlavička</vt:lpstr>
      <vt:lpstr>Pracovné skúsenosti vz. vzdelanie</vt:lpstr>
      <vt:lpstr>Vzdelanie</vt:lpstr>
      <vt:lpstr>Prezentace aplikace PowerPoint</vt:lpstr>
      <vt:lpstr>Príklady CV</vt:lpstr>
      <vt:lpstr>Motivačný dopis</vt:lpstr>
      <vt:lpstr>Formálna stránka</vt:lpstr>
      <vt:lpstr>Ukážka </vt:lpstr>
      <vt:lpstr>Obsahová stránka</vt:lpstr>
      <vt:lpstr>Obsahová stránka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PSY práce</dc:title>
  <dc:creator>davidko</dc:creator>
  <cp:lastModifiedBy>Viola Pirová</cp:lastModifiedBy>
  <cp:revision>49</cp:revision>
  <cp:lastPrinted>1601-01-01T00:00:00Z</cp:lastPrinted>
  <dcterms:created xsi:type="dcterms:W3CDTF">2018-09-25T17:51:01Z</dcterms:created>
  <dcterms:modified xsi:type="dcterms:W3CDTF">2019-09-18T16:47:52Z</dcterms:modified>
</cp:coreProperties>
</file>