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257" r:id="rId4"/>
    <p:sldId id="258" r:id="rId5"/>
    <p:sldId id="259" r:id="rId6"/>
    <p:sldId id="260" r:id="rId7"/>
    <p:sldId id="273" r:id="rId8"/>
    <p:sldId id="261" r:id="rId9"/>
    <p:sldId id="263" r:id="rId10"/>
    <p:sldId id="262" r:id="rId11"/>
    <p:sldId id="264" r:id="rId12"/>
    <p:sldId id="281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B8C57F-8D40-492E-B821-FE38C81006FB}" v="1" dt="2019-10-29T08:01:51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77532" autoAdjust="0"/>
  </p:normalViewPr>
  <p:slideViewPr>
    <p:cSldViewPr snapToGrid="0">
      <p:cViewPr varScale="1">
        <p:scale>
          <a:sx n="88" d="100"/>
          <a:sy n="88" d="100"/>
        </p:scale>
        <p:origin x="725" y="6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a Pirová" userId="8b266cccfa2b5eda" providerId="Windows Live" clId="Web-{5ADB6C83-A8D0-4139-B970-345D8894AD8D}"/>
    <pc:docChg chg="addSld modSld">
      <pc:chgData name="Viola Pirová" userId="8b266cccfa2b5eda" providerId="Windows Live" clId="Web-{5ADB6C83-A8D0-4139-B970-345D8894AD8D}" dt="2019-10-21T09:31:50.946" v="100" actId="20577"/>
      <pc:docMkLst>
        <pc:docMk/>
      </pc:docMkLst>
      <pc:sldChg chg="modSp">
        <pc:chgData name="Viola Pirová" userId="8b266cccfa2b5eda" providerId="Windows Live" clId="Web-{5ADB6C83-A8D0-4139-B970-345D8894AD8D}" dt="2019-10-21T09:28:54.899" v="12" actId="20577"/>
        <pc:sldMkLst>
          <pc:docMk/>
          <pc:sldMk cId="244150839" sldId="259"/>
        </pc:sldMkLst>
        <pc:spChg chg="mod">
          <ac:chgData name="Viola Pirová" userId="8b266cccfa2b5eda" providerId="Windows Live" clId="Web-{5ADB6C83-A8D0-4139-B970-345D8894AD8D}" dt="2019-10-21T09:28:54.899" v="12" actId="20577"/>
          <ac:spMkLst>
            <pc:docMk/>
            <pc:sldMk cId="244150839" sldId="259"/>
            <ac:spMk id="2" creationId="{5881417C-8D62-444A-94B9-5224ADE1F8F6}"/>
          </ac:spMkLst>
        </pc:spChg>
      </pc:sldChg>
      <pc:sldChg chg="modSp new">
        <pc:chgData name="Viola Pirová" userId="8b266cccfa2b5eda" providerId="Windows Live" clId="Web-{5ADB6C83-A8D0-4139-B970-345D8894AD8D}" dt="2019-10-21T09:31:08.430" v="72" actId="20577"/>
        <pc:sldMkLst>
          <pc:docMk/>
          <pc:sldMk cId="2793691303" sldId="280"/>
        </pc:sldMkLst>
        <pc:spChg chg="mod">
          <ac:chgData name="Viola Pirová" userId="8b266cccfa2b5eda" providerId="Windows Live" clId="Web-{5ADB6C83-A8D0-4139-B970-345D8894AD8D}" dt="2019-10-21T09:30:30.821" v="29" actId="20577"/>
          <ac:spMkLst>
            <pc:docMk/>
            <pc:sldMk cId="2793691303" sldId="280"/>
            <ac:spMk id="2" creationId="{045415ED-2389-46F7-A437-060976C2FE1D}"/>
          </ac:spMkLst>
        </pc:spChg>
        <pc:spChg chg="mod">
          <ac:chgData name="Viola Pirová" userId="8b266cccfa2b5eda" providerId="Windows Live" clId="Web-{5ADB6C83-A8D0-4139-B970-345D8894AD8D}" dt="2019-10-21T09:31:08.430" v="72" actId="20577"/>
          <ac:spMkLst>
            <pc:docMk/>
            <pc:sldMk cId="2793691303" sldId="280"/>
            <ac:spMk id="3" creationId="{D348F847-8F6A-4FC5-B061-BBD1AF2AB211}"/>
          </ac:spMkLst>
        </pc:spChg>
      </pc:sldChg>
      <pc:sldChg chg="modSp new">
        <pc:chgData name="Viola Pirová" userId="8b266cccfa2b5eda" providerId="Windows Live" clId="Web-{5ADB6C83-A8D0-4139-B970-345D8894AD8D}" dt="2019-10-21T09:31:50.946" v="100" actId="20577"/>
        <pc:sldMkLst>
          <pc:docMk/>
          <pc:sldMk cId="3024819049" sldId="281"/>
        </pc:sldMkLst>
        <pc:spChg chg="mod">
          <ac:chgData name="Viola Pirová" userId="8b266cccfa2b5eda" providerId="Windows Live" clId="Web-{5ADB6C83-A8D0-4139-B970-345D8894AD8D}" dt="2019-10-21T09:31:50.946" v="100" actId="20577"/>
          <ac:spMkLst>
            <pc:docMk/>
            <pc:sldMk cId="3024819049" sldId="281"/>
            <ac:spMk id="2" creationId="{A2D6489F-88F6-4D04-AF83-73D62AC7A8CA}"/>
          </ac:spMkLst>
        </pc:spChg>
      </pc:sldChg>
    </pc:docChg>
  </pc:docChgLst>
  <pc:docChgLst>
    <pc:chgData name="Viola Pirová" userId="8b266cccfa2b5eda" providerId="Windows Live" clId="Web-{15D43CE9-E18D-4C7A-997E-74D568BA469B}"/>
    <pc:docChg chg="modSld">
      <pc:chgData name="Viola Pirová" userId="8b266cccfa2b5eda" providerId="Windows Live" clId="Web-{15D43CE9-E18D-4C7A-997E-74D568BA469B}" dt="2019-10-22T08:11:11.294" v="4" actId="20577"/>
      <pc:docMkLst>
        <pc:docMk/>
      </pc:docMkLst>
      <pc:sldChg chg="modSp">
        <pc:chgData name="Viola Pirová" userId="8b266cccfa2b5eda" providerId="Windows Live" clId="Web-{15D43CE9-E18D-4C7A-997E-74D568BA469B}" dt="2019-10-22T08:11:11.294" v="4" actId="20577"/>
        <pc:sldMkLst>
          <pc:docMk/>
          <pc:sldMk cId="244150839" sldId="259"/>
        </pc:sldMkLst>
        <pc:spChg chg="mod">
          <ac:chgData name="Viola Pirová" userId="8b266cccfa2b5eda" providerId="Windows Live" clId="Web-{15D43CE9-E18D-4C7A-997E-74D568BA469B}" dt="2019-10-22T08:11:11.294" v="4" actId="20577"/>
          <ac:spMkLst>
            <pc:docMk/>
            <pc:sldMk cId="244150839" sldId="259"/>
            <ac:spMk id="3" creationId="{240D4E06-6CF6-4C4F-9393-EEDAC3BC1E3C}"/>
          </ac:spMkLst>
        </pc:spChg>
      </pc:sldChg>
    </pc:docChg>
  </pc:docChgLst>
  <pc:docChgLst>
    <pc:chgData name="Viola Pirová" userId="8b266cccfa2b5eda" providerId="LiveId" clId="{8B6EEDF1-ACA3-4982-93D4-30C0E9FB62C4}"/>
    <pc:docChg chg="custSel addSld modSld sldOrd">
      <pc:chgData name="Viola Pirová" userId="8b266cccfa2b5eda" providerId="LiveId" clId="{8B6EEDF1-ACA3-4982-93D4-30C0E9FB62C4}" dt="2019-09-19T16:16:22.486" v="126" actId="20577"/>
      <pc:docMkLst>
        <pc:docMk/>
      </pc:docMkLst>
      <pc:sldChg chg="modSp">
        <pc:chgData name="Viola Pirová" userId="8b266cccfa2b5eda" providerId="LiveId" clId="{8B6EEDF1-ACA3-4982-93D4-30C0E9FB62C4}" dt="2019-09-18T16:49:11.603" v="62" actId="20577"/>
        <pc:sldMkLst>
          <pc:docMk/>
          <pc:sldMk cId="244150839" sldId="259"/>
        </pc:sldMkLst>
        <pc:spChg chg="mod">
          <ac:chgData name="Viola Pirová" userId="8b266cccfa2b5eda" providerId="LiveId" clId="{8B6EEDF1-ACA3-4982-93D4-30C0E9FB62C4}" dt="2019-09-18T16:49:11.603" v="62" actId="20577"/>
          <ac:spMkLst>
            <pc:docMk/>
            <pc:sldMk cId="244150839" sldId="259"/>
            <ac:spMk id="2" creationId="{5881417C-8D62-444A-94B9-5224ADE1F8F6}"/>
          </ac:spMkLst>
        </pc:spChg>
      </pc:sldChg>
      <pc:sldChg chg="ord">
        <pc:chgData name="Viola Pirová" userId="8b266cccfa2b5eda" providerId="LiveId" clId="{8B6EEDF1-ACA3-4982-93D4-30C0E9FB62C4}" dt="2019-09-19T16:15:26.160" v="72"/>
        <pc:sldMkLst>
          <pc:docMk/>
          <pc:sldMk cId="1057702027" sldId="263"/>
        </pc:sldMkLst>
      </pc:sldChg>
      <pc:sldChg chg="modSp">
        <pc:chgData name="Viola Pirová" userId="8b266cccfa2b5eda" providerId="LiveId" clId="{8B6EEDF1-ACA3-4982-93D4-30C0E9FB62C4}" dt="2019-09-18T16:52:22.745" v="71" actId="5793"/>
        <pc:sldMkLst>
          <pc:docMk/>
          <pc:sldMk cId="7237247" sldId="266"/>
        </pc:sldMkLst>
        <pc:spChg chg="mod">
          <ac:chgData name="Viola Pirová" userId="8b266cccfa2b5eda" providerId="LiveId" clId="{8B6EEDF1-ACA3-4982-93D4-30C0E9FB62C4}" dt="2019-09-18T16:52:22.745" v="71" actId="5793"/>
          <ac:spMkLst>
            <pc:docMk/>
            <pc:sldMk cId="7237247" sldId="266"/>
            <ac:spMk id="3" creationId="{240D4E06-6CF6-4C4F-9393-EEDAC3BC1E3C}"/>
          </ac:spMkLst>
        </pc:spChg>
      </pc:sldChg>
      <pc:sldChg chg="modSp add">
        <pc:chgData name="Viola Pirová" userId="8b266cccfa2b5eda" providerId="LiveId" clId="{8B6EEDF1-ACA3-4982-93D4-30C0E9FB62C4}" dt="2019-09-19T16:16:22.486" v="126" actId="20577"/>
        <pc:sldMkLst>
          <pc:docMk/>
          <pc:sldMk cId="1505811777" sldId="279"/>
        </pc:sldMkLst>
        <pc:spChg chg="mod">
          <ac:chgData name="Viola Pirová" userId="8b266cccfa2b5eda" providerId="LiveId" clId="{8B6EEDF1-ACA3-4982-93D4-30C0E9FB62C4}" dt="2019-09-19T16:16:22.486" v="126" actId="20577"/>
          <ac:spMkLst>
            <pc:docMk/>
            <pc:sldMk cId="1505811777" sldId="279"/>
            <ac:spMk id="3" creationId="{258B0D86-15DB-4947-A373-20721667BF85}"/>
          </ac:spMkLst>
        </pc:spChg>
      </pc:sldChg>
    </pc:docChg>
  </pc:docChgLst>
  <pc:docChgLst>
    <pc:chgData name="Viola Pirová" userId="8b266cccfa2b5eda" providerId="LiveId" clId="{B1B8C57F-8D40-492E-B821-FE38C81006FB}"/>
    <pc:docChg chg="delSld modSld">
      <pc:chgData name="Viola Pirová" userId="8b266cccfa2b5eda" providerId="LiveId" clId="{B1B8C57F-8D40-492E-B821-FE38C81006FB}" dt="2019-10-29T08:02:08.346" v="8" actId="2696"/>
      <pc:docMkLst>
        <pc:docMk/>
      </pc:docMkLst>
      <pc:sldChg chg="modSp">
        <pc:chgData name="Viola Pirová" userId="8b266cccfa2b5eda" providerId="LiveId" clId="{B1B8C57F-8D40-492E-B821-FE38C81006FB}" dt="2019-10-29T08:01:51.159" v="0" actId="313"/>
        <pc:sldMkLst>
          <pc:docMk/>
          <pc:sldMk cId="1593407276" sldId="257"/>
        </pc:sldMkLst>
        <pc:spChg chg="mod">
          <ac:chgData name="Viola Pirová" userId="8b266cccfa2b5eda" providerId="LiveId" clId="{B1B8C57F-8D40-492E-B821-FE38C81006FB}" dt="2019-10-29T08:01:51.159" v="0" actId="313"/>
          <ac:spMkLst>
            <pc:docMk/>
            <pc:sldMk cId="1593407276" sldId="257"/>
            <ac:spMk id="3" creationId="{A0C291C2-520B-4FE8-834C-EF10492DC5F5}"/>
          </ac:spMkLst>
        </pc:spChg>
      </pc:sldChg>
      <pc:sldChg chg="del">
        <pc:chgData name="Viola Pirová" userId="8b266cccfa2b5eda" providerId="LiveId" clId="{B1B8C57F-8D40-492E-B821-FE38C81006FB}" dt="2019-10-29T08:02:07.386" v="7" actId="2696"/>
        <pc:sldMkLst>
          <pc:docMk/>
          <pc:sldMk cId="3785047633" sldId="265"/>
        </pc:sldMkLst>
      </pc:sldChg>
      <pc:sldChg chg="del">
        <pc:chgData name="Viola Pirová" userId="8b266cccfa2b5eda" providerId="LiveId" clId="{B1B8C57F-8D40-492E-B821-FE38C81006FB}" dt="2019-10-29T08:02:08.346" v="8" actId="2696"/>
        <pc:sldMkLst>
          <pc:docMk/>
          <pc:sldMk cId="7237247" sldId="266"/>
        </pc:sldMkLst>
      </pc:sldChg>
      <pc:sldChg chg="del">
        <pc:chgData name="Viola Pirová" userId="8b266cccfa2b5eda" providerId="LiveId" clId="{B1B8C57F-8D40-492E-B821-FE38C81006FB}" dt="2019-10-29T08:02:03.674" v="1" actId="2696"/>
        <pc:sldMkLst>
          <pc:docMk/>
          <pc:sldMk cId="2978095159" sldId="274"/>
        </pc:sldMkLst>
      </pc:sldChg>
      <pc:sldChg chg="del">
        <pc:chgData name="Viola Pirová" userId="8b266cccfa2b5eda" providerId="LiveId" clId="{B1B8C57F-8D40-492E-B821-FE38C81006FB}" dt="2019-10-29T08:02:05.284" v="3" actId="2696"/>
        <pc:sldMkLst>
          <pc:docMk/>
          <pc:sldMk cId="39453004" sldId="275"/>
        </pc:sldMkLst>
      </pc:sldChg>
      <pc:sldChg chg="del">
        <pc:chgData name="Viola Pirová" userId="8b266cccfa2b5eda" providerId="LiveId" clId="{B1B8C57F-8D40-492E-B821-FE38C81006FB}" dt="2019-10-29T08:02:04.530" v="2" actId="2696"/>
        <pc:sldMkLst>
          <pc:docMk/>
          <pc:sldMk cId="93389242" sldId="276"/>
        </pc:sldMkLst>
      </pc:sldChg>
      <pc:sldChg chg="del">
        <pc:chgData name="Viola Pirová" userId="8b266cccfa2b5eda" providerId="LiveId" clId="{B1B8C57F-8D40-492E-B821-FE38C81006FB}" dt="2019-10-29T08:02:05.997" v="4" actId="2696"/>
        <pc:sldMkLst>
          <pc:docMk/>
          <pc:sldMk cId="3639848675" sldId="277"/>
        </pc:sldMkLst>
      </pc:sldChg>
      <pc:sldChg chg="del">
        <pc:chgData name="Viola Pirová" userId="8b266cccfa2b5eda" providerId="LiveId" clId="{B1B8C57F-8D40-492E-B821-FE38C81006FB}" dt="2019-10-29T08:02:06.933" v="6" actId="2696"/>
        <pc:sldMkLst>
          <pc:docMk/>
          <pc:sldMk cId="1470681085" sldId="278"/>
        </pc:sldMkLst>
      </pc:sldChg>
      <pc:sldChg chg="del">
        <pc:chgData name="Viola Pirová" userId="8b266cccfa2b5eda" providerId="LiveId" clId="{B1B8C57F-8D40-492E-B821-FE38C81006FB}" dt="2019-10-29T08:02:06.466" v="5" actId="2696"/>
        <pc:sldMkLst>
          <pc:docMk/>
          <pc:sldMk cId="2793691303" sldId="28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6256" y="1391553"/>
            <a:ext cx="8091487" cy="1021556"/>
          </a:xfrm>
        </p:spPr>
        <p:txBody>
          <a:bodyPr/>
          <a:lstStyle/>
          <a:p>
            <a:r>
              <a:rPr lang="cs-CZ" altLang="cs-CZ" dirty="0"/>
              <a:t>5. </a:t>
            </a:r>
            <a:r>
              <a:rPr lang="cs-CZ" altLang="cs-CZ" dirty="0" err="1"/>
              <a:t>Pracovný</a:t>
            </a:r>
            <a:r>
              <a:rPr lang="cs-CZ" altLang="cs-CZ" dirty="0"/>
              <a:t> pohovor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7C8D99B-655C-48DB-B191-E6CBC2809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25" y="2026742"/>
            <a:ext cx="8091487" cy="1125140"/>
          </a:xfrm>
        </p:spPr>
        <p:txBody>
          <a:bodyPr/>
          <a:lstStyle/>
          <a:p>
            <a:r>
              <a:rPr lang="cs-CZ" altLang="cs-CZ" dirty="0" err="1"/>
              <a:t>Psychológia</a:t>
            </a:r>
            <a:r>
              <a:rPr lang="cs-CZ" altLang="cs-CZ" dirty="0"/>
              <a:t> práce a </a:t>
            </a:r>
            <a:r>
              <a:rPr lang="cs-CZ" altLang="cs-CZ" dirty="0" err="1"/>
              <a:t>organizácie</a:t>
            </a:r>
            <a:br>
              <a:rPr lang="cs-CZ" altLang="cs-CZ" dirty="0"/>
            </a:br>
            <a:endParaRPr lang="sk-SK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 na prácu </a:t>
            </a:r>
            <a:r>
              <a:rPr lang="sk-SK" dirty="0" err="1"/>
              <a:t>optometristy</a:t>
            </a:r>
            <a:r>
              <a:rPr lang="sk-SK" dirty="0"/>
              <a:t>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sk-SK" dirty="0"/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458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sa nepýtať pri pohovore?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762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6489F-88F6-4D04-AF83-73D62AC7A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cs typeface="Arial"/>
              </a:rPr>
              <a:t>Simulovaný skupinový pohovor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D20E9D-50D3-49AE-86CC-1A405E27D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068B2D5-A546-481B-83F1-BA5725ACB7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4C26507-0FA9-4A65-9E08-1EB21C412A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481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C56EB-37AF-45AD-82E0-DD3E6BEDA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8B0D86-15DB-4947-A373-20721667B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sa pripraviť? </a:t>
            </a:r>
          </a:p>
          <a:p>
            <a:r>
              <a:rPr lang="sk-SK" dirty="0"/>
              <a:t>Ako sa obliecť? </a:t>
            </a:r>
          </a:p>
          <a:p>
            <a:r>
              <a:rPr lang="sk-SK" dirty="0"/>
              <a:t>Kedy prísť? 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D8AB49-8A3C-4762-B6C9-B4ABF8847A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D95FE9-03A2-4CB0-A697-41187F0402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581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5F7E5-5526-497C-89AB-0960BE37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Pracovný pohovor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C291C2-520B-4FE8-834C-EF10492D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Úlohou je rozpoznať pracovníka:</a:t>
            </a:r>
          </a:p>
          <a:p>
            <a:r>
              <a:rPr lang="sk-SK" dirty="0"/>
              <a:t>Bude najviac vyhovovať pracovnému miestu</a:t>
            </a:r>
          </a:p>
          <a:p>
            <a:r>
              <a:rPr lang="sk-SK" dirty="0"/>
              <a:t>Bude vytvárať pozitívne vzťahy medzi pracovníkmi</a:t>
            </a:r>
          </a:p>
          <a:p>
            <a:r>
              <a:rPr lang="sk-SK" dirty="0"/>
              <a:t>Akceptuje hodnoty pracovnej skupiny</a:t>
            </a:r>
          </a:p>
          <a:p>
            <a:r>
              <a:rPr lang="sk-SK" dirty="0"/>
              <a:t>Prispieva k organizačnej kultúre</a:t>
            </a:r>
          </a:p>
          <a:p>
            <a:r>
              <a:rPr lang="sk-SK" dirty="0"/>
              <a:t>Je flexibilný</a:t>
            </a:r>
          </a:p>
          <a:p>
            <a:r>
              <a:rPr lang="sk-SK" dirty="0"/>
              <a:t>Má potenciál sa rozvíjať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4B0EB4-8688-44EE-9736-A7B3684BD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40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Konkrétne ciele pohovoru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Získať podrobnejšie informácie o uchádzačovi</a:t>
            </a:r>
          </a:p>
          <a:p>
            <a:r>
              <a:rPr lang="sk-SK" dirty="0"/>
              <a:t>Zistiť jeho očakávania a pracovné ciele</a:t>
            </a:r>
          </a:p>
          <a:p>
            <a:r>
              <a:rPr lang="sk-SK" dirty="0"/>
              <a:t>Poskytnúť uchádzačovi informácie o firme</a:t>
            </a:r>
          </a:p>
          <a:p>
            <a:r>
              <a:rPr lang="sk-SK" dirty="0"/>
              <a:t>Posúdiť osobnosť uchádzača</a:t>
            </a:r>
          </a:p>
          <a:p>
            <a:r>
              <a:rPr lang="sk-SK" dirty="0"/>
              <a:t>Vytvoriť dojem na uchádzača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18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pohovoru - dvojice</a:t>
            </a:r>
            <a:endParaRPr lang="sk-SK" dirty="0">
              <a:cs typeface="Arial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1 na 1 </a:t>
            </a:r>
            <a:endParaRPr lang="sk-SK" dirty="0"/>
          </a:p>
          <a:p>
            <a:r>
              <a:rPr lang="sk-SK" dirty="0"/>
              <a:t>Pohovor pred panelovým posudzovateľom</a:t>
            </a:r>
          </a:p>
          <a:p>
            <a:r>
              <a:rPr lang="sk-SK" dirty="0"/>
              <a:t>Sériový postupný pohovor</a:t>
            </a:r>
          </a:p>
          <a:p>
            <a:r>
              <a:rPr lang="sk-SK" dirty="0"/>
              <a:t>Skupinový pohovor</a:t>
            </a:r>
          </a:p>
          <a:p>
            <a:r>
              <a:rPr lang="sk-SK" dirty="0"/>
              <a:t>Telefonický / </a:t>
            </a:r>
            <a:r>
              <a:rPr lang="sk-SK" dirty="0" err="1"/>
              <a:t>skype</a:t>
            </a:r>
            <a:r>
              <a:rPr lang="sk-SK" dirty="0"/>
              <a:t> pohovor</a:t>
            </a:r>
          </a:p>
          <a:p>
            <a:r>
              <a:rPr lang="sk-SK" dirty="0"/>
              <a:t>Pohovor u večere alebo obeda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1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pohovoru podľa štruktúry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515915"/>
          </a:xfrm>
        </p:spPr>
        <p:txBody>
          <a:bodyPr/>
          <a:lstStyle/>
          <a:p>
            <a:pPr lvl="1"/>
            <a:r>
              <a:rPr lang="sk-SK" dirty="0"/>
              <a:t>Neštruktúrovaný</a:t>
            </a:r>
          </a:p>
          <a:p>
            <a:pPr lvl="1"/>
            <a:r>
              <a:rPr lang="sk-SK" dirty="0"/>
              <a:t>Štruktúrovaný</a:t>
            </a:r>
          </a:p>
          <a:p>
            <a:pPr lvl="1"/>
            <a:r>
              <a:rPr lang="sk-SK" dirty="0" err="1"/>
              <a:t>Pološtruktorovaný</a:t>
            </a:r>
            <a:r>
              <a:rPr lang="sk-SK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50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D7E7D-76BA-474B-83D3-C1D3E942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Pohovory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F7BDB4-D869-4897-A753-00889E8CC0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/>
              <a:t>+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1FDC3F-C87D-48AE-8104-C0AE07713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842404"/>
          </a:xfrm>
        </p:spPr>
        <p:txBody>
          <a:bodyPr/>
          <a:lstStyle/>
          <a:p>
            <a:r>
              <a:rPr lang="sk-SK" dirty="0"/>
              <a:t>Kontrola </a:t>
            </a:r>
            <a:r>
              <a:rPr lang="sk-SK" dirty="0" err="1"/>
              <a:t>info</a:t>
            </a:r>
            <a:r>
              <a:rPr lang="sk-SK" dirty="0"/>
              <a:t>. a hĺbka </a:t>
            </a:r>
            <a:r>
              <a:rPr lang="sk-SK" dirty="0" err="1"/>
              <a:t>info</a:t>
            </a:r>
            <a:r>
              <a:rPr lang="sk-SK" dirty="0"/>
              <a:t>. </a:t>
            </a:r>
          </a:p>
          <a:p>
            <a:r>
              <a:rPr lang="sk-SK" dirty="0"/>
              <a:t>Predstavenie firmy</a:t>
            </a:r>
          </a:p>
          <a:p>
            <a:r>
              <a:rPr lang="sk-SK" dirty="0"/>
              <a:t>Psychologická zmluva</a:t>
            </a:r>
          </a:p>
          <a:p>
            <a:r>
              <a:rPr lang="sk-SK" dirty="0"/>
              <a:t>Príležitosť na otázky</a:t>
            </a:r>
          </a:p>
          <a:p>
            <a:r>
              <a:rPr lang="sk-SK" dirty="0"/>
              <a:t>Osobné stretnutie</a:t>
            </a:r>
          </a:p>
          <a:p>
            <a:r>
              <a:rPr lang="sk-SK" dirty="0"/>
              <a:t>Posúdenie firmy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CF36F01-0B52-4754-B3FD-77E4CAD74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dirty="0"/>
              <a:t>-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F66D6A2-FFC6-42CA-A509-5B2B1E14F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728558"/>
          </a:xfrm>
        </p:spPr>
        <p:txBody>
          <a:bodyPr/>
          <a:lstStyle/>
          <a:p>
            <a:r>
              <a:rPr lang="sk-SK" dirty="0"/>
              <a:t>Nedostatočná validita</a:t>
            </a:r>
          </a:p>
          <a:p>
            <a:r>
              <a:rPr lang="sk-SK" dirty="0"/>
              <a:t>Schopnosť viesť pohovor</a:t>
            </a:r>
          </a:p>
          <a:p>
            <a:r>
              <a:rPr lang="sk-SK" dirty="0"/>
              <a:t>Subjektívne posudzovanie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1E3255F-0598-4AE7-ADFE-B1728A47F7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95CD6F-6F72-494C-9F75-EA7F2E402090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4197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by sa firma mala pripraviť na pohovor?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/>
              <a:t>Analýza pracovného miesta</a:t>
            </a:r>
          </a:p>
          <a:p>
            <a:pPr lvl="1"/>
            <a:r>
              <a:rPr lang="sk-SK" dirty="0"/>
              <a:t>Príprava otázok ohľadom práce + odhad vhodných odpovedí </a:t>
            </a:r>
          </a:p>
          <a:p>
            <a:pPr lvl="1"/>
            <a:r>
              <a:rPr lang="sk-SK" dirty="0"/>
              <a:t>Snaha o dodržiavanie postupu a otázok u všetkých uchádzačov</a:t>
            </a:r>
          </a:p>
          <a:p>
            <a:pPr lvl="1"/>
            <a:r>
              <a:rPr lang="sk-SK" dirty="0"/>
              <a:t>Poznámky pri pohovoroch?</a:t>
            </a:r>
          </a:p>
          <a:p>
            <a:pPr lvl="1"/>
            <a:r>
              <a:rPr lang="sk-SK" dirty="0"/>
              <a:t>vyhodnocovanie</a:t>
            </a:r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6772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Postup pohovoru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Pozvanie uchádzačov s informáciami </a:t>
            </a:r>
          </a:p>
          <a:p>
            <a:r>
              <a:rPr lang="sk-SK" dirty="0"/>
              <a:t>Príjemné prostredie pre uchádzačov</a:t>
            </a:r>
          </a:p>
          <a:p>
            <a:r>
              <a:rPr lang="sk-SK" dirty="0"/>
              <a:t>Informácie o firme</a:t>
            </a:r>
          </a:p>
          <a:p>
            <a:r>
              <a:rPr lang="sk-SK" dirty="0"/>
              <a:t>Pohovor</a:t>
            </a:r>
          </a:p>
          <a:p>
            <a:r>
              <a:rPr lang="sk-SK" dirty="0"/>
              <a:t>Čo bude nasledovať po pohovore</a:t>
            </a:r>
          </a:p>
          <a:p>
            <a:r>
              <a:rPr lang="sk-SK" dirty="0"/>
              <a:t>Sledovanie práce po pohovore</a:t>
            </a:r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7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5949</TotalTime>
  <Words>217</Words>
  <Application>Microsoft Office PowerPoint</Application>
  <PresentationFormat>Předvádění na obrazovce (16:9)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5. Pracovný pohovor </vt:lpstr>
      <vt:lpstr>Prezentace aplikace PowerPoint</vt:lpstr>
      <vt:lpstr>Pracovný pohovor</vt:lpstr>
      <vt:lpstr>Konkrétne ciele pohovoru</vt:lpstr>
      <vt:lpstr>Typy pohovoru - dvojice</vt:lpstr>
      <vt:lpstr>Typy pohovoru podľa štruktúry</vt:lpstr>
      <vt:lpstr>Pohovory </vt:lpstr>
      <vt:lpstr>Ako by sa firma mala pripraviť na pohovor? </vt:lpstr>
      <vt:lpstr>Postup pohovoru</vt:lpstr>
      <vt:lpstr>Otázky na prácu optometristy: </vt:lpstr>
      <vt:lpstr>Na čo sa nepýtať pri pohovore?</vt:lpstr>
      <vt:lpstr>Simulovaný skupinový pohovor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Viola Pirová</cp:lastModifiedBy>
  <cp:revision>86</cp:revision>
  <cp:lastPrinted>1601-01-01T00:00:00Z</cp:lastPrinted>
  <dcterms:created xsi:type="dcterms:W3CDTF">2018-09-25T17:51:01Z</dcterms:created>
  <dcterms:modified xsi:type="dcterms:W3CDTF">2019-10-29T08:02:14Z</dcterms:modified>
</cp:coreProperties>
</file>