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4" r:id="rId3"/>
    <p:sldId id="276" r:id="rId4"/>
    <p:sldId id="275" r:id="rId5"/>
    <p:sldId id="278" r:id="rId6"/>
    <p:sldId id="277" r:id="rId7"/>
    <p:sldId id="280" r:id="rId8"/>
    <p:sldId id="281" r:id="rId9"/>
    <p:sldId id="265" r:id="rId10"/>
    <p:sldId id="282" r:id="rId11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0">
          <p15:clr>
            <a:srgbClr val="A4A3A4"/>
          </p15:clr>
        </p15:guide>
        <p15:guide id="2" orient="horz" pos="954">
          <p15:clr>
            <a:srgbClr val="A4A3A4"/>
          </p15:clr>
        </p15:guide>
        <p15:guide id="3" orient="horz" pos="536">
          <p15:clr>
            <a:srgbClr val="A4A3A4"/>
          </p15:clr>
        </p15:guide>
        <p15:guide id="4" orient="horz" pos="2896">
          <p15:clr>
            <a:srgbClr val="A4A3A4"/>
          </p15:clr>
        </p15:guide>
        <p15:guide id="5" orient="horz" pos="2958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34BE99-0F59-4C37-A97B-C65201089F0B}" v="15" dt="2019-10-29T08:34:57.6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73" autoAdjust="0"/>
    <p:restoredTop sz="77532" autoAdjust="0"/>
  </p:normalViewPr>
  <p:slideViewPr>
    <p:cSldViewPr snapToGrid="0">
      <p:cViewPr varScale="1">
        <p:scale>
          <a:sx n="88" d="100"/>
          <a:sy n="88" d="100"/>
        </p:scale>
        <p:origin x="725" y="62"/>
      </p:cViewPr>
      <p:guideLst>
        <p:guide orient="horz" pos="840"/>
        <p:guide orient="horz" pos="954"/>
        <p:guide orient="horz" pos="536"/>
        <p:guide orient="horz" pos="2896"/>
        <p:guide orient="horz" pos="2958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ola Pirová" userId="8b266cccfa2b5eda" providerId="LiveId" clId="{1934BE99-0F59-4C37-A97B-C65201089F0B}"/>
    <pc:docChg chg="undo custSel addSld delSld modSld sldOrd">
      <pc:chgData name="Viola Pirová" userId="8b266cccfa2b5eda" providerId="LiveId" clId="{1934BE99-0F59-4C37-A97B-C65201089F0B}" dt="2019-11-01T09:43:38.669" v="648" actId="2696"/>
      <pc:docMkLst>
        <pc:docMk/>
      </pc:docMkLst>
      <pc:sldChg chg="ord">
        <pc:chgData name="Viola Pirová" userId="8b266cccfa2b5eda" providerId="LiveId" clId="{1934BE99-0F59-4C37-A97B-C65201089F0B}" dt="2019-10-29T08:29:59.572" v="634"/>
        <pc:sldMkLst>
          <pc:docMk/>
          <pc:sldMk cId="3785047633" sldId="265"/>
        </pc:sldMkLst>
      </pc:sldChg>
      <pc:sldChg chg="del">
        <pc:chgData name="Viola Pirová" userId="8b266cccfa2b5eda" providerId="LiveId" clId="{1934BE99-0F59-4C37-A97B-C65201089F0B}" dt="2019-11-01T09:43:38.669" v="648" actId="2696"/>
        <pc:sldMkLst>
          <pc:docMk/>
          <pc:sldMk cId="7237247" sldId="266"/>
        </pc:sldMkLst>
      </pc:sldChg>
      <pc:sldChg chg="modSp">
        <pc:chgData name="Viola Pirová" userId="8b266cccfa2b5eda" providerId="LiveId" clId="{1934BE99-0F59-4C37-A97B-C65201089F0B}" dt="2019-10-29T08:34:57.603" v="641" actId="113"/>
        <pc:sldMkLst>
          <pc:docMk/>
          <pc:sldMk cId="39453004" sldId="275"/>
        </pc:sldMkLst>
        <pc:spChg chg="mod">
          <ac:chgData name="Viola Pirová" userId="8b266cccfa2b5eda" providerId="LiveId" clId="{1934BE99-0F59-4C37-A97B-C65201089F0B}" dt="2019-10-29T08:34:57.603" v="641" actId="113"/>
          <ac:spMkLst>
            <pc:docMk/>
            <pc:sldMk cId="39453004" sldId="275"/>
            <ac:spMk id="3" creationId="{240D4E06-6CF6-4C4F-9393-EEDAC3BC1E3C}"/>
          </ac:spMkLst>
        </pc:spChg>
      </pc:sldChg>
      <pc:sldChg chg="modSp ord">
        <pc:chgData name="Viola Pirová" userId="8b266cccfa2b5eda" providerId="LiveId" clId="{1934BE99-0F59-4C37-A97B-C65201089F0B}" dt="2019-10-29T08:35:10.455" v="642" actId="313"/>
        <pc:sldMkLst>
          <pc:docMk/>
          <pc:sldMk cId="1470681085" sldId="278"/>
        </pc:sldMkLst>
        <pc:spChg chg="mod">
          <ac:chgData name="Viola Pirová" userId="8b266cccfa2b5eda" providerId="LiveId" clId="{1934BE99-0F59-4C37-A97B-C65201089F0B}" dt="2019-10-29T08:35:10.455" v="642" actId="313"/>
          <ac:spMkLst>
            <pc:docMk/>
            <pc:sldMk cId="1470681085" sldId="278"/>
            <ac:spMk id="7" creationId="{E39355C5-0649-4C5D-BD93-16E93F083717}"/>
          </ac:spMkLst>
        </pc:spChg>
      </pc:sldChg>
      <pc:sldChg chg="modSp ord">
        <pc:chgData name="Viola Pirová" userId="8b266cccfa2b5eda" providerId="LiveId" clId="{1934BE99-0F59-4C37-A97B-C65201089F0B}" dt="2019-10-29T08:04:26.388" v="33" actId="20577"/>
        <pc:sldMkLst>
          <pc:docMk/>
          <pc:sldMk cId="2793691303" sldId="280"/>
        </pc:sldMkLst>
        <pc:spChg chg="mod">
          <ac:chgData name="Viola Pirová" userId="8b266cccfa2b5eda" providerId="LiveId" clId="{1934BE99-0F59-4C37-A97B-C65201089F0B}" dt="2019-10-29T08:04:22.337" v="32" actId="20577"/>
          <ac:spMkLst>
            <pc:docMk/>
            <pc:sldMk cId="2793691303" sldId="280"/>
            <ac:spMk id="2" creationId="{045415ED-2389-46F7-A437-060976C2FE1D}"/>
          </ac:spMkLst>
        </pc:spChg>
        <pc:spChg chg="mod">
          <ac:chgData name="Viola Pirová" userId="8b266cccfa2b5eda" providerId="LiveId" clId="{1934BE99-0F59-4C37-A97B-C65201089F0B}" dt="2019-10-29T08:04:26.388" v="33" actId="20577"/>
          <ac:spMkLst>
            <pc:docMk/>
            <pc:sldMk cId="2793691303" sldId="280"/>
            <ac:spMk id="3" creationId="{D348F847-8F6A-4FC5-B061-BBD1AF2AB211}"/>
          </ac:spMkLst>
        </pc:spChg>
      </pc:sldChg>
      <pc:sldChg chg="modSp add modAnim">
        <pc:chgData name="Viola Pirová" userId="8b266cccfa2b5eda" providerId="LiveId" clId="{1934BE99-0F59-4C37-A97B-C65201089F0B}" dt="2019-10-29T08:35:56.947" v="647"/>
        <pc:sldMkLst>
          <pc:docMk/>
          <pc:sldMk cId="1693204619" sldId="281"/>
        </pc:sldMkLst>
        <pc:spChg chg="mod">
          <ac:chgData name="Viola Pirová" userId="8b266cccfa2b5eda" providerId="LiveId" clId="{1934BE99-0F59-4C37-A97B-C65201089F0B}" dt="2019-10-29T08:25:54.931" v="328" actId="20577"/>
          <ac:spMkLst>
            <pc:docMk/>
            <pc:sldMk cId="1693204619" sldId="281"/>
            <ac:spMk id="3" creationId="{D348F847-8F6A-4FC5-B061-BBD1AF2AB211}"/>
          </ac:spMkLst>
        </pc:spChg>
      </pc:sldChg>
      <pc:sldChg chg="modSp add">
        <pc:chgData name="Viola Pirová" userId="8b266cccfa2b5eda" providerId="LiveId" clId="{1934BE99-0F59-4C37-A97B-C65201089F0B}" dt="2019-10-29T08:29:27.255" v="633" actId="20577"/>
        <pc:sldMkLst>
          <pc:docMk/>
          <pc:sldMk cId="2635409608" sldId="282"/>
        </pc:sldMkLst>
        <pc:spChg chg="mod">
          <ac:chgData name="Viola Pirová" userId="8b266cccfa2b5eda" providerId="LiveId" clId="{1934BE99-0F59-4C37-A97B-C65201089F0B}" dt="2019-10-29T08:26:40.618" v="352" actId="20577"/>
          <ac:spMkLst>
            <pc:docMk/>
            <pc:sldMk cId="2635409608" sldId="282"/>
            <ac:spMk id="2" creationId="{045415ED-2389-46F7-A437-060976C2FE1D}"/>
          </ac:spMkLst>
        </pc:spChg>
        <pc:spChg chg="mod">
          <ac:chgData name="Viola Pirová" userId="8b266cccfa2b5eda" providerId="LiveId" clId="{1934BE99-0F59-4C37-A97B-C65201089F0B}" dt="2019-10-29T08:29:27.255" v="633" actId="20577"/>
          <ac:spMkLst>
            <pc:docMk/>
            <pc:sldMk cId="2635409608" sldId="282"/>
            <ac:spMk id="3" creationId="{D348F847-8F6A-4FC5-B061-BBD1AF2AB211}"/>
          </ac:spMkLst>
        </pc:spChg>
      </pc:sldChg>
      <pc:sldChg chg="modSp add del modAnim">
        <pc:chgData name="Viola Pirová" userId="8b266cccfa2b5eda" providerId="LiveId" clId="{1934BE99-0F59-4C37-A97B-C65201089F0B}" dt="2019-10-29T08:34:51.206" v="640" actId="2696"/>
        <pc:sldMkLst>
          <pc:docMk/>
          <pc:sldMk cId="4192167866" sldId="283"/>
        </pc:sldMkLst>
        <pc:spChg chg="mod">
          <ac:chgData name="Viola Pirová" userId="8b266cccfa2b5eda" providerId="LiveId" clId="{1934BE99-0F59-4C37-A97B-C65201089F0B}" dt="2019-10-29T08:34:01.156" v="639" actId="20577"/>
          <ac:spMkLst>
            <pc:docMk/>
            <pc:sldMk cId="4192167866" sldId="283"/>
            <ac:spMk id="3" creationId="{240D4E06-6CF6-4C4F-9393-EEDAC3BC1E3C}"/>
          </ac:spMkLst>
        </pc:spChg>
      </pc:sldChg>
    </pc:docChg>
  </pc:docChgLst>
  <pc:docChgLst>
    <pc:chgData name="Viola Pirová" userId="8b266cccfa2b5eda" providerId="LiveId" clId="{6A7941CB-AE52-4565-82D3-CD24955B499E}"/>
    <pc:docChg chg="delSld modSld sldOrd">
      <pc:chgData name="Viola Pirová" userId="8b266cccfa2b5eda" providerId="LiveId" clId="{6A7941CB-AE52-4565-82D3-CD24955B499E}" dt="2019-10-29T07:59:43.633" v="10"/>
      <pc:docMkLst>
        <pc:docMk/>
      </pc:docMkLst>
      <pc:sldChg chg="del">
        <pc:chgData name="Viola Pirová" userId="8b266cccfa2b5eda" providerId="LiveId" clId="{6A7941CB-AE52-4565-82D3-CD24955B499E}" dt="2019-10-29T07:59:30.452" v="0" actId="2696"/>
        <pc:sldMkLst>
          <pc:docMk/>
          <pc:sldMk cId="1593407276" sldId="257"/>
        </pc:sldMkLst>
      </pc:sldChg>
      <pc:sldChg chg="del">
        <pc:chgData name="Viola Pirová" userId="8b266cccfa2b5eda" providerId="LiveId" clId="{6A7941CB-AE52-4565-82D3-CD24955B499E}" dt="2019-10-29T07:59:31.628" v="1" actId="2696"/>
        <pc:sldMkLst>
          <pc:docMk/>
          <pc:sldMk cId="4211867080" sldId="258"/>
        </pc:sldMkLst>
      </pc:sldChg>
      <pc:sldChg chg="del">
        <pc:chgData name="Viola Pirová" userId="8b266cccfa2b5eda" providerId="LiveId" clId="{6A7941CB-AE52-4565-82D3-CD24955B499E}" dt="2019-10-29T07:59:32.726" v="2" actId="2696"/>
        <pc:sldMkLst>
          <pc:docMk/>
          <pc:sldMk cId="244150839" sldId="259"/>
        </pc:sldMkLst>
      </pc:sldChg>
      <pc:sldChg chg="del">
        <pc:chgData name="Viola Pirová" userId="8b266cccfa2b5eda" providerId="LiveId" clId="{6A7941CB-AE52-4565-82D3-CD24955B499E}" dt="2019-10-29T07:59:33.474" v="3" actId="2696"/>
        <pc:sldMkLst>
          <pc:docMk/>
          <pc:sldMk cId="2215040869" sldId="260"/>
        </pc:sldMkLst>
      </pc:sldChg>
      <pc:sldChg chg="del">
        <pc:chgData name="Viola Pirová" userId="8b266cccfa2b5eda" providerId="LiveId" clId="{6A7941CB-AE52-4565-82D3-CD24955B499E}" dt="2019-10-29T07:59:34.663" v="5" actId="2696"/>
        <pc:sldMkLst>
          <pc:docMk/>
          <pc:sldMk cId="3356772892" sldId="261"/>
        </pc:sldMkLst>
      </pc:sldChg>
      <pc:sldChg chg="del">
        <pc:chgData name="Viola Pirová" userId="8b266cccfa2b5eda" providerId="LiveId" clId="{6A7941CB-AE52-4565-82D3-CD24955B499E}" dt="2019-10-29T07:59:36.279" v="7" actId="2696"/>
        <pc:sldMkLst>
          <pc:docMk/>
          <pc:sldMk cId="3314584094" sldId="262"/>
        </pc:sldMkLst>
      </pc:sldChg>
      <pc:sldChg chg="del">
        <pc:chgData name="Viola Pirová" userId="8b266cccfa2b5eda" providerId="LiveId" clId="{6A7941CB-AE52-4565-82D3-CD24955B499E}" dt="2019-10-29T07:59:35.434" v="6" actId="2696"/>
        <pc:sldMkLst>
          <pc:docMk/>
          <pc:sldMk cId="1057702027" sldId="263"/>
        </pc:sldMkLst>
      </pc:sldChg>
      <pc:sldChg chg="del">
        <pc:chgData name="Viola Pirová" userId="8b266cccfa2b5eda" providerId="LiveId" clId="{6A7941CB-AE52-4565-82D3-CD24955B499E}" dt="2019-10-29T07:59:38.063" v="8" actId="2696"/>
        <pc:sldMkLst>
          <pc:docMk/>
          <pc:sldMk cId="3467622828" sldId="264"/>
        </pc:sldMkLst>
      </pc:sldChg>
      <pc:sldChg chg="del">
        <pc:chgData name="Viola Pirová" userId="8b266cccfa2b5eda" providerId="LiveId" clId="{6A7941CB-AE52-4565-82D3-CD24955B499E}" dt="2019-10-29T07:59:34.045" v="4" actId="2696"/>
        <pc:sldMkLst>
          <pc:docMk/>
          <pc:sldMk cId="2074197149" sldId="273"/>
        </pc:sldMkLst>
      </pc:sldChg>
      <pc:sldChg chg="ord">
        <pc:chgData name="Viola Pirová" userId="8b266cccfa2b5eda" providerId="LiveId" clId="{6A7941CB-AE52-4565-82D3-CD24955B499E}" dt="2019-10-29T07:59:43.633" v="10"/>
        <pc:sldMkLst>
          <pc:docMk/>
          <pc:sldMk cId="2793691303" sldId="280"/>
        </pc:sldMkLst>
      </pc:sldChg>
      <pc:sldChg chg="del">
        <pc:chgData name="Viola Pirová" userId="8b266cccfa2b5eda" providerId="LiveId" clId="{6A7941CB-AE52-4565-82D3-CD24955B499E}" dt="2019-10-29T07:59:38.880" v="9" actId="2696"/>
        <pc:sldMkLst>
          <pc:docMk/>
          <pc:sldMk cId="3024819049" sldId="28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1924050"/>
            <a:ext cx="7518400" cy="1997869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844154"/>
            <a:ext cx="1703387" cy="3755231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844154"/>
            <a:ext cx="6037861" cy="3755231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3305176"/>
            <a:ext cx="8091487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8" y="2180035"/>
            <a:ext cx="8091487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1514475"/>
            <a:ext cx="3876944" cy="308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1514475"/>
            <a:ext cx="3876944" cy="308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850900"/>
            <a:ext cx="8091487" cy="4826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8" y="1514475"/>
            <a:ext cx="38786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186796"/>
            <a:ext cx="3874282" cy="24078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8" y="1514475"/>
            <a:ext cx="38779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2" y="2204050"/>
            <a:ext cx="3878113" cy="23933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7" y="1514475"/>
            <a:ext cx="8091487" cy="30801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7" y="850900"/>
            <a:ext cx="8091487" cy="48259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514475"/>
            <a:ext cx="5026025" cy="308014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1514475"/>
            <a:ext cx="2746884" cy="30801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815630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850899"/>
            <a:ext cx="5486400" cy="29059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240684"/>
            <a:ext cx="5486400" cy="3567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8" y="844154"/>
            <a:ext cx="808663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8" y="1513285"/>
            <a:ext cx="8082321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kompetence.nsp.cz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526256" y="1391553"/>
            <a:ext cx="8091487" cy="1021556"/>
          </a:xfrm>
        </p:spPr>
        <p:txBody>
          <a:bodyPr/>
          <a:lstStyle/>
          <a:p>
            <a:r>
              <a:rPr lang="cs-CZ" altLang="cs-CZ" dirty="0"/>
              <a:t>6. </a:t>
            </a:r>
            <a:r>
              <a:rPr lang="cs-CZ" altLang="cs-CZ" dirty="0" err="1"/>
              <a:t>Assessment</a:t>
            </a:r>
            <a:r>
              <a:rPr lang="cs-CZ" altLang="cs-CZ" dirty="0"/>
              <a:t> centrum</a:t>
            </a:r>
            <a:br>
              <a:rPr lang="cs-CZ" altLang="cs-CZ" dirty="0"/>
            </a:br>
            <a:r>
              <a:rPr lang="cs-CZ" altLang="cs-CZ" dirty="0"/>
              <a:t>    Development centrum </a:t>
            </a:r>
            <a:br>
              <a:rPr lang="cs-CZ" altLang="cs-CZ" dirty="0"/>
            </a:br>
            <a:endParaRPr lang="cs-CZ" altLang="cs-CZ" dirty="0"/>
          </a:p>
        </p:txBody>
      </p:sp>
      <p:sp>
        <p:nvSpPr>
          <p:cNvPr id="2" name="Zástupný symbol pro text 1">
            <a:extLst>
              <a:ext uri="{FF2B5EF4-FFF2-40B4-BE49-F238E27FC236}">
                <a16:creationId xmlns:a16="http://schemas.microsoft.com/office/drawing/2014/main" id="{27C8D99B-655C-48DB-B191-E6CBC2809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2513" y="2305416"/>
            <a:ext cx="8091487" cy="1125140"/>
          </a:xfrm>
        </p:spPr>
        <p:txBody>
          <a:bodyPr/>
          <a:lstStyle/>
          <a:p>
            <a:r>
              <a:rPr lang="cs-CZ" altLang="cs-CZ" dirty="0" err="1"/>
              <a:t>Psychológia</a:t>
            </a:r>
            <a:r>
              <a:rPr lang="cs-CZ" altLang="cs-CZ" dirty="0"/>
              <a:t> práce a </a:t>
            </a:r>
            <a:r>
              <a:rPr lang="cs-CZ" altLang="cs-CZ" dirty="0" err="1"/>
              <a:t>organizácie</a:t>
            </a:r>
            <a:br>
              <a:rPr lang="cs-CZ" altLang="cs-CZ" dirty="0"/>
            </a:br>
            <a:endParaRPr lang="sk-SK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5415ED-2389-46F7-A437-060976C2F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cs typeface="Arial"/>
              </a:rPr>
              <a:t>Aktivita – 2 skupiny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348F847-8F6A-4FC5-B061-BBD1AF2AB2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Ktoré 2 kompetencie sú podľa Vás najdôležitejšie?</a:t>
            </a:r>
          </a:p>
          <a:p>
            <a:r>
              <a:rPr lang="sk-SK" dirty="0"/>
              <a:t>Vytvorenie škálovania týchto 2 kompetencii (3 stupne)</a:t>
            </a:r>
          </a:p>
          <a:p>
            <a:r>
              <a:rPr lang="sk-SK" dirty="0"/>
              <a:t>Vymyslite skupinovú úlohu, v ktorej by sa mali tieto dve kompetencie zobraziť. </a:t>
            </a:r>
          </a:p>
          <a:p>
            <a:endParaRPr lang="sk-SK" dirty="0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B6004867-2AED-4B0F-81A7-BC26760857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12F6D39E-7274-4387-99CA-2815DD5848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35409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81417C-8D62-444A-94B9-5224ADE1F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AC/DC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40D4E06-6CF6-4C4F-9393-EEDAC3BC1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Súbor metód na posúdenie najvhodnejšieho kandidáta</a:t>
            </a:r>
          </a:p>
          <a:p>
            <a:r>
              <a:rPr lang="sk-SK" dirty="0"/>
              <a:t>Charakteristika</a:t>
            </a:r>
          </a:p>
          <a:p>
            <a:pPr lvl="1"/>
            <a:r>
              <a:rPr lang="sk-SK" dirty="0"/>
              <a:t>Dlhotrvajúci – niekoľko častí </a:t>
            </a:r>
          </a:p>
          <a:p>
            <a:pPr lvl="1"/>
            <a:r>
              <a:rPr lang="sk-SK" dirty="0"/>
              <a:t>Väčší počet hodnotiteľov</a:t>
            </a:r>
          </a:p>
          <a:p>
            <a:pPr lvl="1"/>
            <a:r>
              <a:rPr lang="sk-SK" dirty="0"/>
              <a:t>Hlbšie pozorovanie správania uchádzača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6D890A2-2DB0-403B-B201-DF7F7F216C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78095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81417C-8D62-444A-94B9-5224ADE1F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AC/DC - použitie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40D4E06-6CF6-4C4F-9393-EEDAC3BC1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Veľmi dôležité interpersonálne a </a:t>
            </a:r>
            <a:r>
              <a:rPr lang="sk-SK" dirty="0" err="1"/>
              <a:t>intrapersonálne</a:t>
            </a:r>
            <a:r>
              <a:rPr lang="sk-SK" dirty="0"/>
              <a:t> schopnosti</a:t>
            </a:r>
          </a:p>
          <a:p>
            <a:r>
              <a:rPr lang="sk-SK" dirty="0"/>
              <a:t>Vrcholový </a:t>
            </a:r>
            <a:r>
              <a:rPr lang="sk-SK" dirty="0" err="1"/>
              <a:t>managment</a:t>
            </a:r>
            <a:r>
              <a:rPr lang="sk-SK" dirty="0"/>
              <a:t>, obchodný pozície</a:t>
            </a:r>
          </a:p>
          <a:p>
            <a:r>
              <a:rPr lang="sk-SK" dirty="0"/>
              <a:t>Pozícia na jednanie so zákazníkom</a:t>
            </a:r>
          </a:p>
          <a:p>
            <a:r>
              <a:rPr lang="sk-SK" dirty="0"/>
              <a:t>absolventi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6D890A2-2DB0-403B-B201-DF7F7F216C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3389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81417C-8D62-444A-94B9-5224ADE1F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AC/DC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40D4E06-6CF6-4C4F-9393-EEDAC3BC1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err="1"/>
              <a:t>Sebapredstavenie</a:t>
            </a:r>
            <a:endParaRPr lang="sk-SK" b="1" dirty="0"/>
          </a:p>
          <a:p>
            <a:r>
              <a:rPr lang="sk-SK" dirty="0" err="1"/>
              <a:t>Psychodiagnostika</a:t>
            </a:r>
            <a:endParaRPr lang="sk-SK" dirty="0"/>
          </a:p>
          <a:p>
            <a:pPr lvl="1"/>
            <a:r>
              <a:rPr lang="sk-SK" dirty="0"/>
              <a:t>Výkonové testy </a:t>
            </a:r>
          </a:p>
          <a:p>
            <a:pPr lvl="1"/>
            <a:r>
              <a:rPr lang="sk-SK" dirty="0"/>
              <a:t>Osobnosť</a:t>
            </a:r>
          </a:p>
          <a:p>
            <a:pPr lvl="1"/>
            <a:r>
              <a:rPr lang="sk-SK" dirty="0" err="1"/>
              <a:t>Projektivné</a:t>
            </a:r>
            <a:r>
              <a:rPr lang="sk-SK" dirty="0"/>
              <a:t> testy</a:t>
            </a:r>
          </a:p>
          <a:p>
            <a:r>
              <a:rPr lang="sk-SK" dirty="0"/>
              <a:t>Individuálne situácie</a:t>
            </a:r>
          </a:p>
          <a:p>
            <a:r>
              <a:rPr lang="sk-SK" dirty="0"/>
              <a:t>Skupinové úlohy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6D890A2-2DB0-403B-B201-DF7F7F216C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453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81417C-8D62-444A-94B9-5224ADE1F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AC/DC   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2441699-BF00-4092-868F-2AE30E862F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sk-SK" dirty="0"/>
              <a:t>+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40D4E06-6CF6-4C4F-9393-EEDAC3BC1E3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k-SK" dirty="0"/>
              <a:t>Objektivita</a:t>
            </a:r>
          </a:p>
          <a:p>
            <a:r>
              <a:rPr lang="sk-SK" dirty="0"/>
              <a:t>Priame pozorovanie viacerých osôb</a:t>
            </a:r>
          </a:p>
          <a:p>
            <a:r>
              <a:rPr lang="sk-SK" dirty="0"/>
              <a:t>Riešenie konkrétneho problému</a:t>
            </a:r>
          </a:p>
          <a:p>
            <a:r>
              <a:rPr lang="sk-SK" dirty="0"/>
              <a:t>Nedokážu sa štylizovať celý deň	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9472AC61-B66A-4BEE-9366-527F691E98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sk-SK" dirty="0"/>
              <a:t>-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E39355C5-0649-4C5D-BD93-16E93F08371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sk-SK" dirty="0"/>
              <a:t>Financie, čas</a:t>
            </a:r>
          </a:p>
          <a:p>
            <a:r>
              <a:rPr lang="sk-SK" dirty="0"/>
              <a:t>Náročné pre účastníkov aj </a:t>
            </a:r>
            <a:r>
              <a:rPr lang="sk-SK" dirty="0" err="1"/>
              <a:t>organizovateľov</a:t>
            </a:r>
            <a:endParaRPr lang="sk-SK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6D890A2-2DB0-403B-B201-DF7F7F216C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70681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81417C-8D62-444A-94B9-5224ADE1F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AC/DC  - čo je za tým?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40D4E06-6CF6-4C4F-9393-EEDAC3BC1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Analýza pracovnej pozície</a:t>
            </a:r>
          </a:p>
          <a:p>
            <a:r>
              <a:rPr lang="sk-SK" dirty="0"/>
              <a:t>Definovanie kompetencií a tvorba kompetenčného modelu</a:t>
            </a:r>
          </a:p>
          <a:p>
            <a:r>
              <a:rPr lang="sk-SK" dirty="0"/>
              <a:t>Popis jednotlivých stupňov kompetencií a kompetenčná matice</a:t>
            </a:r>
          </a:p>
          <a:p>
            <a:r>
              <a:rPr lang="sk-SK" dirty="0"/>
              <a:t>Mediátor</a:t>
            </a:r>
          </a:p>
          <a:p>
            <a:r>
              <a:rPr lang="sk-SK" dirty="0"/>
              <a:t>Do 12 osôb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6D890A2-2DB0-403B-B201-DF7F7F216C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39848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5415ED-2389-46F7-A437-060976C2F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cs typeface="Arial"/>
              </a:rPr>
              <a:t>Analýza pracovnej pozície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348F847-8F6A-4FC5-B061-BBD1AF2AB2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B6004867-2AED-4B0F-81A7-BC26760857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12F6D39E-7274-4387-99CA-2815DD5848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93691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5415ED-2389-46F7-A437-060976C2F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cs typeface="Arial"/>
              </a:rPr>
              <a:t>Mäkké kompetencie </a:t>
            </a:r>
            <a:r>
              <a:rPr lang="sk-SK" dirty="0" err="1">
                <a:cs typeface="Arial"/>
              </a:rPr>
              <a:t>optometristy</a:t>
            </a:r>
            <a:endParaRPr lang="sk-SK" dirty="0" err="1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348F847-8F6A-4FC5-B061-BBD1AF2AB2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cs typeface="Arial"/>
              </a:rPr>
              <a:t>Aké mäkké kompetencie by mal mať </a:t>
            </a:r>
            <a:r>
              <a:rPr lang="sk-SK" dirty="0" err="1">
                <a:cs typeface="Arial"/>
              </a:rPr>
              <a:t>optometrista</a:t>
            </a:r>
            <a:r>
              <a:rPr lang="sk-SK" dirty="0">
                <a:cs typeface="Arial"/>
              </a:rPr>
              <a:t>? (3-4)</a:t>
            </a:r>
          </a:p>
          <a:p>
            <a:r>
              <a:rPr lang="sk-SK" dirty="0">
                <a:cs typeface="Arial"/>
              </a:rPr>
              <a:t>Ako by ste tieto kompetencie definovali?</a:t>
            </a:r>
          </a:p>
          <a:p>
            <a:r>
              <a:rPr lang="sk-SK" dirty="0">
                <a:cs typeface="Arial"/>
              </a:rPr>
              <a:t>Ako človek/kamera spozná, že tento človek tieto kompetencie má? </a:t>
            </a:r>
          </a:p>
          <a:p>
            <a:r>
              <a:rPr lang="sk-SK" dirty="0">
                <a:cs typeface="Arial"/>
              </a:rPr>
              <a:t>Ako to vyzerá, keď človek tieto kompetencie nemá? 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http://kompetence.nsp.cz/</a:t>
            </a:r>
            <a:endParaRPr lang="sk-SK" dirty="0">
              <a:cs typeface="Arial"/>
            </a:endParaRPr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B6004867-2AED-4B0F-81A7-BC26760857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12F6D39E-7274-4387-99CA-2815DD5848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93204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81417C-8D62-444A-94B9-5224ADE1F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AC - aktivita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40D4E06-6CF6-4C4F-9393-EEDAC3BC1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Vašou úlohou v skupine, je zostrojiť čo najvyššiu vež s použitím materiálu, ktorý ste obdržali. Veža musí po uplynutí 8 min. stáť samovoľne. Výška veže sa odmeria od stolu po umiestnenie </a:t>
            </a:r>
            <a:r>
              <a:rPr lang="sk-SK" dirty="0" err="1"/>
              <a:t>marshmellow</a:t>
            </a:r>
            <a:r>
              <a:rPr lang="sk-SK" dirty="0"/>
              <a:t> bonbónu. Vyhráva skupina, ktorá splní uvedené podmienky a jej bonbón bude od stola najvyššie.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6D890A2-2DB0-403B-B201-DF7F7F216C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85047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prezentácia</Template>
  <TotalTime>5983</TotalTime>
  <Words>298</Words>
  <Application>Microsoft Office PowerPoint</Application>
  <PresentationFormat>Předvádění na obrazovce (16:9)</PresentationFormat>
  <Paragraphs>62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Tahoma</vt:lpstr>
      <vt:lpstr>Wingdings</vt:lpstr>
      <vt:lpstr>Prezentace_MU_CZ</vt:lpstr>
      <vt:lpstr>6. Assessment centrum     Development centrum  </vt:lpstr>
      <vt:lpstr>AC/DC</vt:lpstr>
      <vt:lpstr>AC/DC - použitie</vt:lpstr>
      <vt:lpstr>AC/DC  </vt:lpstr>
      <vt:lpstr>AC/DC   </vt:lpstr>
      <vt:lpstr>AC/DC  - čo je za tým? </vt:lpstr>
      <vt:lpstr>Analýza pracovnej pozície</vt:lpstr>
      <vt:lpstr>Mäkké kompetencie optometristy</vt:lpstr>
      <vt:lpstr>AC - aktivita</vt:lpstr>
      <vt:lpstr>Aktivita – 2 skupiny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PSY práce</dc:title>
  <dc:creator>davidko</dc:creator>
  <cp:lastModifiedBy>Viola Pirová</cp:lastModifiedBy>
  <cp:revision>91</cp:revision>
  <cp:lastPrinted>1601-01-01T00:00:00Z</cp:lastPrinted>
  <dcterms:created xsi:type="dcterms:W3CDTF">2018-09-25T17:51:01Z</dcterms:created>
  <dcterms:modified xsi:type="dcterms:W3CDTF">2019-11-01T09:43:46Z</dcterms:modified>
</cp:coreProperties>
</file>