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2"/>
  </p:notesMasterIdLst>
  <p:sldIdLst>
    <p:sldId id="264" r:id="rId2"/>
    <p:sldId id="257" r:id="rId3"/>
    <p:sldId id="450" r:id="rId4"/>
    <p:sldId id="451" r:id="rId5"/>
    <p:sldId id="428" r:id="rId6"/>
    <p:sldId id="452" r:id="rId7"/>
    <p:sldId id="453" r:id="rId8"/>
    <p:sldId id="262" r:id="rId9"/>
    <p:sldId id="268" r:id="rId10"/>
    <p:sldId id="269" r:id="rId11"/>
    <p:sldId id="270" r:id="rId12"/>
    <p:sldId id="271" r:id="rId13"/>
    <p:sldId id="272" r:id="rId14"/>
    <p:sldId id="449" r:id="rId15"/>
    <p:sldId id="454" r:id="rId16"/>
    <p:sldId id="455" r:id="rId17"/>
    <p:sldId id="456" r:id="rId18"/>
    <p:sldId id="416" r:id="rId19"/>
    <p:sldId id="418" r:id="rId20"/>
    <p:sldId id="282" r:id="rId21"/>
    <p:sldId id="435" r:id="rId22"/>
    <p:sldId id="457" r:id="rId23"/>
    <p:sldId id="439" r:id="rId24"/>
    <p:sldId id="436" r:id="rId25"/>
    <p:sldId id="438" r:id="rId26"/>
    <p:sldId id="441" r:id="rId27"/>
    <p:sldId id="460" r:id="rId28"/>
    <p:sldId id="442" r:id="rId29"/>
    <p:sldId id="468" r:id="rId30"/>
    <p:sldId id="469" r:id="rId31"/>
    <p:sldId id="443" r:id="rId32"/>
    <p:sldId id="461" r:id="rId33"/>
    <p:sldId id="462" r:id="rId34"/>
    <p:sldId id="463" r:id="rId35"/>
    <p:sldId id="464" r:id="rId36"/>
    <p:sldId id="465" r:id="rId37"/>
    <p:sldId id="466" r:id="rId38"/>
    <p:sldId id="458" r:id="rId39"/>
    <p:sldId id="467" r:id="rId40"/>
    <p:sldId id="448" r:id="rId41"/>
    <p:sldId id="283" r:id="rId42"/>
    <p:sldId id="288" r:id="rId43"/>
    <p:sldId id="289" r:id="rId44"/>
    <p:sldId id="290" r:id="rId45"/>
    <p:sldId id="470" r:id="rId46"/>
    <p:sldId id="429" r:id="rId47"/>
    <p:sldId id="430" r:id="rId48"/>
    <p:sldId id="431" r:id="rId49"/>
    <p:sldId id="432" r:id="rId50"/>
    <p:sldId id="433" r:id="rId51"/>
    <p:sldId id="434" r:id="rId52"/>
    <p:sldId id="304" r:id="rId53"/>
    <p:sldId id="299" r:id="rId54"/>
    <p:sldId id="298" r:id="rId55"/>
    <p:sldId id="300" r:id="rId56"/>
    <p:sldId id="303" r:id="rId57"/>
    <p:sldId id="302" r:id="rId58"/>
    <p:sldId id="305" r:id="rId59"/>
    <p:sldId id="301" r:id="rId60"/>
    <p:sldId id="306" r:id="rId61"/>
    <p:sldId id="307" r:id="rId62"/>
    <p:sldId id="308" r:id="rId63"/>
    <p:sldId id="310" r:id="rId64"/>
    <p:sldId id="311" r:id="rId65"/>
    <p:sldId id="309" r:id="rId66"/>
    <p:sldId id="313" r:id="rId67"/>
    <p:sldId id="312" r:id="rId68"/>
    <p:sldId id="314" r:id="rId69"/>
    <p:sldId id="315" r:id="rId70"/>
    <p:sldId id="316" r:id="rId71"/>
    <p:sldId id="471" r:id="rId72"/>
    <p:sldId id="265" r:id="rId73"/>
    <p:sldId id="266" r:id="rId74"/>
    <p:sldId id="318" r:id="rId75"/>
    <p:sldId id="317" r:id="rId76"/>
    <p:sldId id="319" r:id="rId77"/>
    <p:sldId id="322" r:id="rId78"/>
    <p:sldId id="320" r:id="rId79"/>
    <p:sldId id="323" r:id="rId80"/>
    <p:sldId id="324" r:id="rId81"/>
    <p:sldId id="325" r:id="rId82"/>
    <p:sldId id="326" r:id="rId83"/>
    <p:sldId id="327" r:id="rId84"/>
    <p:sldId id="328" r:id="rId85"/>
    <p:sldId id="329" r:id="rId86"/>
    <p:sldId id="330" r:id="rId87"/>
    <p:sldId id="331" r:id="rId88"/>
    <p:sldId id="332" r:id="rId89"/>
    <p:sldId id="333" r:id="rId90"/>
    <p:sldId id="334" r:id="rId91"/>
    <p:sldId id="335" r:id="rId92"/>
    <p:sldId id="338" r:id="rId93"/>
    <p:sldId id="336" r:id="rId94"/>
    <p:sldId id="345" r:id="rId95"/>
    <p:sldId id="347" r:id="rId96"/>
    <p:sldId id="348" r:id="rId97"/>
    <p:sldId id="349" r:id="rId98"/>
    <p:sldId id="351" r:id="rId99"/>
    <p:sldId id="352" r:id="rId100"/>
    <p:sldId id="355" r:id="rId101"/>
    <p:sldId id="353" r:id="rId102"/>
    <p:sldId id="354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42" r:id="rId116"/>
    <p:sldId id="340" r:id="rId117"/>
    <p:sldId id="339" r:id="rId118"/>
    <p:sldId id="343" r:id="rId119"/>
    <p:sldId id="344" r:id="rId120"/>
    <p:sldId id="419" r:id="rId1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9.png"/><Relationship Id="rId14" Type="http://schemas.openxmlformats.org/officeDocument/2006/relationships/image" Target="../media/image18.sv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67.svg"/><Relationship Id="rId2" Type="http://schemas.openxmlformats.org/officeDocument/2006/relationships/image" Target="../media/image57.svg"/><Relationship Id="rId1" Type="http://schemas.openxmlformats.org/officeDocument/2006/relationships/image" Target="../media/image31.png"/><Relationship Id="rId6" Type="http://schemas.openxmlformats.org/officeDocument/2006/relationships/image" Target="../media/image61.sv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3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6" Type="http://schemas.openxmlformats.org/officeDocument/2006/relationships/image" Target="../media/image40.svg"/><Relationship Id="rId1" Type="http://schemas.openxmlformats.org/officeDocument/2006/relationships/image" Target="../media/image15.png"/><Relationship Id="rId6" Type="http://schemas.openxmlformats.org/officeDocument/2006/relationships/image" Target="../media/image30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19.png"/><Relationship Id="rId14" Type="http://schemas.openxmlformats.org/officeDocument/2006/relationships/image" Target="../media/image3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svg"/><Relationship Id="rId1" Type="http://schemas.openxmlformats.org/officeDocument/2006/relationships/image" Target="../media/image23.png"/><Relationship Id="rId4" Type="http://schemas.openxmlformats.org/officeDocument/2006/relationships/image" Target="../media/image44.svg"/></Relationships>
</file>

<file path=ppt/diagrams/_rels/data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9.svg"/><Relationship Id="rId1" Type="http://schemas.openxmlformats.org/officeDocument/2006/relationships/image" Target="../media/image37.png"/><Relationship Id="rId6" Type="http://schemas.openxmlformats.org/officeDocument/2006/relationships/image" Target="../media/image73.svg"/><Relationship Id="rId5" Type="http://schemas.openxmlformats.org/officeDocument/2006/relationships/image" Target="../media/image39.png"/><Relationship Id="rId4" Type="http://schemas.openxmlformats.org/officeDocument/2006/relationships/image" Target="../media/image7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6.svg"/><Relationship Id="rId1" Type="http://schemas.openxmlformats.org/officeDocument/2006/relationships/image" Target="../media/image25.png"/><Relationship Id="rId4" Type="http://schemas.openxmlformats.org/officeDocument/2006/relationships/image" Target="../media/image4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svg"/><Relationship Id="rId1" Type="http://schemas.openxmlformats.org/officeDocument/2006/relationships/image" Target="../media/image27.png"/><Relationship Id="rId4" Type="http://schemas.openxmlformats.org/officeDocument/2006/relationships/image" Target="../media/image5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9.png"/><Relationship Id="rId14" Type="http://schemas.openxmlformats.org/officeDocument/2006/relationships/image" Target="../media/image18.sv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67.svg"/><Relationship Id="rId2" Type="http://schemas.openxmlformats.org/officeDocument/2006/relationships/image" Target="../media/image57.svg"/><Relationship Id="rId1" Type="http://schemas.openxmlformats.org/officeDocument/2006/relationships/image" Target="../media/image31.png"/><Relationship Id="rId6" Type="http://schemas.openxmlformats.org/officeDocument/2006/relationships/image" Target="../media/image61.sv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6" Type="http://schemas.openxmlformats.org/officeDocument/2006/relationships/image" Target="../media/image40.svg"/><Relationship Id="rId1" Type="http://schemas.openxmlformats.org/officeDocument/2006/relationships/image" Target="../media/image15.png"/><Relationship Id="rId6" Type="http://schemas.openxmlformats.org/officeDocument/2006/relationships/image" Target="../media/image30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19.png"/><Relationship Id="rId14" Type="http://schemas.openxmlformats.org/officeDocument/2006/relationships/image" Target="../media/image3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svg"/><Relationship Id="rId1" Type="http://schemas.openxmlformats.org/officeDocument/2006/relationships/image" Target="../media/image23.png"/><Relationship Id="rId4" Type="http://schemas.openxmlformats.org/officeDocument/2006/relationships/image" Target="../media/image44.svg"/></Relationships>
</file>

<file path=ppt/diagrams/_rels/drawing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9.svg"/><Relationship Id="rId1" Type="http://schemas.openxmlformats.org/officeDocument/2006/relationships/image" Target="../media/image37.png"/><Relationship Id="rId6" Type="http://schemas.openxmlformats.org/officeDocument/2006/relationships/image" Target="../media/image73.svg"/><Relationship Id="rId5" Type="http://schemas.openxmlformats.org/officeDocument/2006/relationships/image" Target="../media/image39.png"/><Relationship Id="rId4" Type="http://schemas.openxmlformats.org/officeDocument/2006/relationships/image" Target="../media/image7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6.svg"/><Relationship Id="rId1" Type="http://schemas.openxmlformats.org/officeDocument/2006/relationships/image" Target="../media/image25.png"/><Relationship Id="rId4" Type="http://schemas.openxmlformats.org/officeDocument/2006/relationships/image" Target="../media/image4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svg"/><Relationship Id="rId1" Type="http://schemas.openxmlformats.org/officeDocument/2006/relationships/image" Target="../media/image27.png"/><Relationship Id="rId4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BF68E-65F2-48EC-936B-BACA90A4C15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cs-CZ"/>
        </a:p>
      </dgm:t>
    </dgm:pt>
    <dgm:pt modelId="{89AF3569-7442-4C8F-832F-E75F3E7E212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Vytvořit vzájemnou důvěru</a:t>
          </a:r>
        </a:p>
      </dgm:t>
    </dgm:pt>
    <dgm:pt modelId="{85C0A22C-7867-4286-B9A4-04300C8E7DB2}" type="parTrans" cxnId="{E14D8D86-26F7-4676-9D0B-68504FB12D9D}">
      <dgm:prSet/>
      <dgm:spPr/>
      <dgm:t>
        <a:bodyPr/>
        <a:lstStyle/>
        <a:p>
          <a:endParaRPr lang="cs-CZ"/>
        </a:p>
      </dgm:t>
    </dgm:pt>
    <dgm:pt modelId="{E27AD2E7-2667-47A0-B233-2DF2529385C4}" type="sibTrans" cxnId="{E14D8D86-26F7-4676-9D0B-68504FB12D9D}">
      <dgm:prSet/>
      <dgm:spPr/>
      <dgm:t>
        <a:bodyPr/>
        <a:lstStyle/>
        <a:p>
          <a:pPr>
            <a:lnSpc>
              <a:spcPct val="100000"/>
            </a:lnSpc>
          </a:pPr>
          <a:endParaRPr lang="cs-CZ"/>
        </a:p>
      </dgm:t>
    </dgm:pt>
    <dgm:pt modelId="{B6C899A5-B124-4930-B697-FE8FD1860CC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Organizace státu a veřejné moci</a:t>
          </a:r>
        </a:p>
      </dgm:t>
    </dgm:pt>
    <dgm:pt modelId="{48CFF2E5-B108-41E0-9514-62BF15FBBCF4}" type="parTrans" cxnId="{9873CA12-B5D5-42FC-95F8-5DA9D3AD0EF7}">
      <dgm:prSet/>
      <dgm:spPr/>
      <dgm:t>
        <a:bodyPr/>
        <a:lstStyle/>
        <a:p>
          <a:endParaRPr lang="cs-CZ"/>
        </a:p>
      </dgm:t>
    </dgm:pt>
    <dgm:pt modelId="{FEA35693-9FE3-4DFF-902E-951B2D62DE2D}" type="sibTrans" cxnId="{9873CA12-B5D5-42FC-95F8-5DA9D3AD0EF7}">
      <dgm:prSet/>
      <dgm:spPr/>
      <dgm:t>
        <a:bodyPr/>
        <a:lstStyle/>
        <a:p>
          <a:pPr>
            <a:lnSpc>
              <a:spcPct val="100000"/>
            </a:lnSpc>
          </a:pPr>
          <a:endParaRPr lang="cs-CZ"/>
        </a:p>
      </dgm:t>
    </dgm:pt>
    <dgm:pt modelId="{4450D774-065E-452F-993B-4873E55104D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Spravedlnost</a:t>
          </a:r>
        </a:p>
      </dgm:t>
    </dgm:pt>
    <dgm:pt modelId="{0C230AA0-9B29-4EAC-B71A-E3C3198900E0}" type="parTrans" cxnId="{F54DEDBF-761F-4017-9647-6F9CC8CA34C3}">
      <dgm:prSet/>
      <dgm:spPr/>
      <dgm:t>
        <a:bodyPr/>
        <a:lstStyle/>
        <a:p>
          <a:endParaRPr lang="cs-CZ"/>
        </a:p>
      </dgm:t>
    </dgm:pt>
    <dgm:pt modelId="{AD43C208-243B-4DAF-B51A-40F82CA1CEE3}" type="sibTrans" cxnId="{F54DEDBF-761F-4017-9647-6F9CC8CA34C3}">
      <dgm:prSet/>
      <dgm:spPr/>
      <dgm:t>
        <a:bodyPr/>
        <a:lstStyle/>
        <a:p>
          <a:pPr>
            <a:lnSpc>
              <a:spcPct val="100000"/>
            </a:lnSpc>
          </a:pPr>
          <a:endParaRPr lang="cs-CZ"/>
        </a:p>
      </dgm:t>
    </dgm:pt>
    <dgm:pt modelId="{38E7989A-ACEA-4092-AFAE-4F0601AB4BF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Rovnost </a:t>
          </a:r>
        </a:p>
      </dgm:t>
    </dgm:pt>
    <dgm:pt modelId="{E7730D5B-9C5E-47C0-B460-9B983FC398E0}" type="parTrans" cxnId="{2FF047E1-BEAD-472B-8A11-FD4CBE76A46E}">
      <dgm:prSet/>
      <dgm:spPr/>
      <dgm:t>
        <a:bodyPr/>
        <a:lstStyle/>
        <a:p>
          <a:endParaRPr lang="cs-CZ"/>
        </a:p>
      </dgm:t>
    </dgm:pt>
    <dgm:pt modelId="{DD2DBD05-7879-4E30-8487-854F7CE3391A}" type="sibTrans" cxnId="{2FF047E1-BEAD-472B-8A11-FD4CBE76A46E}">
      <dgm:prSet/>
      <dgm:spPr/>
      <dgm:t>
        <a:bodyPr/>
        <a:lstStyle/>
        <a:p>
          <a:pPr>
            <a:lnSpc>
              <a:spcPct val="100000"/>
            </a:lnSpc>
          </a:pPr>
          <a:endParaRPr lang="cs-CZ"/>
        </a:p>
      </dgm:t>
    </dgm:pt>
    <dgm:pt modelId="{69C7DB27-FFBD-4544-8FAF-BE4A4649124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Ochrana slabších</a:t>
          </a:r>
        </a:p>
      </dgm:t>
    </dgm:pt>
    <dgm:pt modelId="{EDE54537-ABBA-41A7-BF9F-3A347CCD48E9}" type="parTrans" cxnId="{C21972CE-783C-4719-A4DF-970E44721D28}">
      <dgm:prSet/>
      <dgm:spPr/>
      <dgm:t>
        <a:bodyPr/>
        <a:lstStyle/>
        <a:p>
          <a:endParaRPr lang="cs-CZ"/>
        </a:p>
      </dgm:t>
    </dgm:pt>
    <dgm:pt modelId="{8CAC815A-B6A8-4F01-843F-56DA0FCE6BF8}" type="sibTrans" cxnId="{C21972CE-783C-4719-A4DF-970E44721D28}">
      <dgm:prSet/>
      <dgm:spPr/>
      <dgm:t>
        <a:bodyPr/>
        <a:lstStyle/>
        <a:p>
          <a:pPr>
            <a:lnSpc>
              <a:spcPct val="100000"/>
            </a:lnSpc>
          </a:pPr>
          <a:endParaRPr lang="cs-CZ"/>
        </a:p>
      </dgm:t>
    </dgm:pt>
    <dgm:pt modelId="{DDF61C27-E719-4EC4-8485-4F89150A7C9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Nástroj pro ekonomické transakce</a:t>
          </a:r>
        </a:p>
      </dgm:t>
    </dgm:pt>
    <dgm:pt modelId="{3DBAA1CD-5270-41E1-9A77-41B5FA0A99E7}" type="parTrans" cxnId="{0ACF4442-A3A1-4C1E-BBD5-64455F47EAAD}">
      <dgm:prSet/>
      <dgm:spPr/>
      <dgm:t>
        <a:bodyPr/>
        <a:lstStyle/>
        <a:p>
          <a:endParaRPr lang="cs-CZ"/>
        </a:p>
      </dgm:t>
    </dgm:pt>
    <dgm:pt modelId="{601C89A9-18E6-4679-B2CF-63606A69C540}" type="sibTrans" cxnId="{0ACF4442-A3A1-4C1E-BBD5-64455F47EAAD}">
      <dgm:prSet/>
      <dgm:spPr/>
      <dgm:t>
        <a:bodyPr/>
        <a:lstStyle/>
        <a:p>
          <a:pPr>
            <a:lnSpc>
              <a:spcPct val="100000"/>
            </a:lnSpc>
          </a:pPr>
          <a:endParaRPr lang="cs-CZ"/>
        </a:p>
      </dgm:t>
    </dgm:pt>
    <dgm:pt modelId="{1DEC8661-9028-4D43-A4C1-89506BCC2E7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Bezpečí osob</a:t>
          </a:r>
        </a:p>
      </dgm:t>
    </dgm:pt>
    <dgm:pt modelId="{69A11517-DBE0-40A0-BAEC-B61AAE3C467E}" type="parTrans" cxnId="{191E3AB7-DB14-4E78-9780-D62DA230079C}">
      <dgm:prSet/>
      <dgm:spPr/>
      <dgm:t>
        <a:bodyPr/>
        <a:lstStyle/>
        <a:p>
          <a:endParaRPr lang="cs-CZ"/>
        </a:p>
      </dgm:t>
    </dgm:pt>
    <dgm:pt modelId="{BB57EE7B-A71F-41A8-8B58-E4248131A2BF}" type="sibTrans" cxnId="{191E3AB7-DB14-4E78-9780-D62DA230079C}">
      <dgm:prSet/>
      <dgm:spPr/>
      <dgm:t>
        <a:bodyPr/>
        <a:lstStyle/>
        <a:p>
          <a:pPr>
            <a:lnSpc>
              <a:spcPct val="100000"/>
            </a:lnSpc>
          </a:pPr>
          <a:endParaRPr lang="cs-CZ"/>
        </a:p>
      </dgm:t>
    </dgm:pt>
    <dgm:pt modelId="{5AF7953C-CCBA-444B-BF13-43A488EDD7E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Ochrana majetku</a:t>
          </a:r>
        </a:p>
      </dgm:t>
    </dgm:pt>
    <dgm:pt modelId="{FA89AD84-4109-4857-8027-395D5C11DFFE}" type="parTrans" cxnId="{B692381D-5E3C-4106-B9D6-6777D87A94BF}">
      <dgm:prSet/>
      <dgm:spPr/>
    </dgm:pt>
    <dgm:pt modelId="{19E2BF97-A1EC-4F8F-B3F6-B08072A45B1B}" type="sibTrans" cxnId="{B692381D-5E3C-4106-B9D6-6777D87A94BF}">
      <dgm:prSet/>
      <dgm:spPr/>
    </dgm:pt>
    <dgm:pt modelId="{8C947806-EC2F-4F24-8E56-67C92897B9FA}" type="pres">
      <dgm:prSet presAssocID="{7ABBF68E-65F2-48EC-936B-BACA90A4C15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26BDB96-66D0-49F5-AD72-8BA73A5E412F}" type="pres">
      <dgm:prSet presAssocID="{7ABBF68E-65F2-48EC-936B-BACA90A4C153}" presName="container" presStyleCnt="0">
        <dgm:presLayoutVars>
          <dgm:dir/>
          <dgm:resizeHandles val="exact"/>
        </dgm:presLayoutVars>
      </dgm:prSet>
      <dgm:spPr/>
    </dgm:pt>
    <dgm:pt modelId="{5941794E-350D-4378-95C6-1DD75157EBF8}" type="pres">
      <dgm:prSet presAssocID="{89AF3569-7442-4C8F-832F-E75F3E7E212A}" presName="compNode" presStyleCnt="0"/>
      <dgm:spPr/>
    </dgm:pt>
    <dgm:pt modelId="{39897B9A-E011-4129-AF3A-B07EAEAFA211}" type="pres">
      <dgm:prSet presAssocID="{89AF3569-7442-4C8F-832F-E75F3E7E212A}" presName="iconBgRect" presStyleLbl="bgShp" presStyleIdx="0" presStyleCnt="8"/>
      <dgm:spPr/>
    </dgm:pt>
    <dgm:pt modelId="{C37BA782-B6D3-41F0-ADDC-1C4167729F1D}" type="pres">
      <dgm:prSet presAssocID="{89AF3569-7442-4C8F-832F-E75F3E7E212A}" presName="iconRect" presStyleLbl="node1" presStyleIdx="0" presStyleCnt="8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Relationship"/>
        </a:ext>
      </dgm:extLst>
    </dgm:pt>
    <dgm:pt modelId="{5ABAA9A3-BDD2-448E-B45F-80CD888E1BA7}" type="pres">
      <dgm:prSet presAssocID="{89AF3569-7442-4C8F-832F-E75F3E7E212A}" presName="spaceRect" presStyleCnt="0"/>
      <dgm:spPr/>
    </dgm:pt>
    <dgm:pt modelId="{41F750B6-97C2-41CE-A850-0C27635F36F9}" type="pres">
      <dgm:prSet presAssocID="{89AF3569-7442-4C8F-832F-E75F3E7E212A}" presName="textRect" presStyleLbl="revTx" presStyleIdx="0" presStyleCnt="8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092E245B-9E25-498E-9ECC-B76BBE8386C8}" type="pres">
      <dgm:prSet presAssocID="{E27AD2E7-2667-47A0-B233-2DF2529385C4}" presName="sibTrans" presStyleLbl="sibTrans2D1" presStyleIdx="0" presStyleCnt="0"/>
      <dgm:spPr/>
      <dgm:t>
        <a:bodyPr/>
        <a:lstStyle/>
        <a:p>
          <a:endParaRPr lang="cs-CZ"/>
        </a:p>
      </dgm:t>
    </dgm:pt>
    <dgm:pt modelId="{689A9939-883F-4CE4-B5CC-7D4586D63103}" type="pres">
      <dgm:prSet presAssocID="{B6C899A5-B124-4930-B697-FE8FD1860CC5}" presName="compNode" presStyleCnt="0"/>
      <dgm:spPr/>
    </dgm:pt>
    <dgm:pt modelId="{EEBE1D4E-E970-4E72-B43C-AD26B78FF828}" type="pres">
      <dgm:prSet presAssocID="{B6C899A5-B124-4930-B697-FE8FD1860CC5}" presName="iconBgRect" presStyleLbl="bgShp" presStyleIdx="1" presStyleCnt="8"/>
      <dgm:spPr/>
    </dgm:pt>
    <dgm:pt modelId="{EC3C5EFD-ACAF-4B13-9DA5-40410439619E}" type="pres">
      <dgm:prSet presAssocID="{B6C899A5-B124-4930-B697-FE8FD1860CC5}" presName="iconRect" presStyleLbl="node1" presStyleIdx="1" presStyleCnt="8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Org"/>
        </a:ext>
      </dgm:extLst>
    </dgm:pt>
    <dgm:pt modelId="{5ED68F3C-7B4C-4B3C-BF60-F7EA412D4007}" type="pres">
      <dgm:prSet presAssocID="{B6C899A5-B124-4930-B697-FE8FD1860CC5}" presName="spaceRect" presStyleCnt="0"/>
      <dgm:spPr/>
    </dgm:pt>
    <dgm:pt modelId="{6B694A4F-196F-47C9-9A70-CFB4AD0899B1}" type="pres">
      <dgm:prSet presAssocID="{B6C899A5-B124-4930-B697-FE8FD1860CC5}" presName="textRect" presStyleLbl="revTx" presStyleIdx="1" presStyleCnt="8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7665030D-03AF-41AE-AFAC-10C33097C7F1}" type="pres">
      <dgm:prSet presAssocID="{FEA35693-9FE3-4DFF-902E-951B2D62DE2D}" presName="sibTrans" presStyleLbl="sibTrans2D1" presStyleIdx="0" presStyleCnt="0"/>
      <dgm:spPr/>
      <dgm:t>
        <a:bodyPr/>
        <a:lstStyle/>
        <a:p>
          <a:endParaRPr lang="cs-CZ"/>
        </a:p>
      </dgm:t>
    </dgm:pt>
    <dgm:pt modelId="{E6D903F7-E7D0-4AF4-9D1A-8AB55BB84C98}" type="pres">
      <dgm:prSet presAssocID="{4450D774-065E-452F-993B-4873E55104D0}" presName="compNode" presStyleCnt="0"/>
      <dgm:spPr/>
    </dgm:pt>
    <dgm:pt modelId="{FB4B4DB8-BFC7-4098-8FC7-DBB0C7A12670}" type="pres">
      <dgm:prSet presAssocID="{4450D774-065E-452F-993B-4873E55104D0}" presName="iconBgRect" presStyleLbl="bgShp" presStyleIdx="2" presStyleCnt="8"/>
      <dgm:spPr/>
    </dgm:pt>
    <dgm:pt modelId="{99EED5D3-D938-4C82-87B3-C8399F1A9740}" type="pres">
      <dgm:prSet presAssocID="{4450D774-065E-452F-993B-4873E55104D0}" presName="iconRect" presStyleLbl="node1" presStyleIdx="2" presStyleCnt="8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Decision"/>
        </a:ext>
      </dgm:extLst>
    </dgm:pt>
    <dgm:pt modelId="{14C1B92B-C4A8-4843-BEDF-3628AE38BED6}" type="pres">
      <dgm:prSet presAssocID="{4450D774-065E-452F-993B-4873E55104D0}" presName="spaceRect" presStyleCnt="0"/>
      <dgm:spPr/>
    </dgm:pt>
    <dgm:pt modelId="{6A9B3CFB-80A8-433B-B896-F93085902140}" type="pres">
      <dgm:prSet presAssocID="{4450D774-065E-452F-993B-4873E55104D0}" presName="textRect" presStyleLbl="revTx" presStyleIdx="2" presStyleCnt="8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C9F14D6F-8BFC-44AA-9C6E-31F15A0F9961}" type="pres">
      <dgm:prSet presAssocID="{AD43C208-243B-4DAF-B51A-40F82CA1CEE3}" presName="sibTrans" presStyleLbl="sibTrans2D1" presStyleIdx="0" presStyleCnt="0"/>
      <dgm:spPr/>
      <dgm:t>
        <a:bodyPr/>
        <a:lstStyle/>
        <a:p>
          <a:endParaRPr lang="cs-CZ"/>
        </a:p>
      </dgm:t>
    </dgm:pt>
    <dgm:pt modelId="{D03DC4DD-2AD3-4D18-932D-17A752D5077C}" type="pres">
      <dgm:prSet presAssocID="{38E7989A-ACEA-4092-AFAE-4F0601AB4BF2}" presName="compNode" presStyleCnt="0"/>
      <dgm:spPr/>
    </dgm:pt>
    <dgm:pt modelId="{6EDB4A3B-EEF1-41AA-B173-29BC3FD92D04}" type="pres">
      <dgm:prSet presAssocID="{38E7989A-ACEA-4092-AFAE-4F0601AB4BF2}" presName="iconBgRect" presStyleLbl="bgShp" presStyleIdx="3" presStyleCnt="8"/>
      <dgm:spPr/>
    </dgm:pt>
    <dgm:pt modelId="{81349448-1686-4BFD-9457-9D8C33FC92B0}" type="pres">
      <dgm:prSet presAssocID="{38E7989A-ACEA-4092-AFAE-4F0601AB4BF2}" presName="iconRect" presStyleLbl="node1" presStyleIdx="3" presStyleCnt="8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DE8F94A5-AC3A-4DB8-89FA-50F51CA7531C}" type="pres">
      <dgm:prSet presAssocID="{38E7989A-ACEA-4092-AFAE-4F0601AB4BF2}" presName="spaceRect" presStyleCnt="0"/>
      <dgm:spPr/>
    </dgm:pt>
    <dgm:pt modelId="{C370CF2F-2FFD-4507-B208-2717C7E9C3A7}" type="pres">
      <dgm:prSet presAssocID="{38E7989A-ACEA-4092-AFAE-4F0601AB4BF2}" presName="textRect" presStyleLbl="revTx" presStyleIdx="3" presStyleCnt="8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11972239-54B4-4DCB-8FFC-DA80E1B49124}" type="pres">
      <dgm:prSet presAssocID="{DD2DBD05-7879-4E30-8487-854F7CE3391A}" presName="sibTrans" presStyleLbl="sibTrans2D1" presStyleIdx="0" presStyleCnt="0"/>
      <dgm:spPr/>
      <dgm:t>
        <a:bodyPr/>
        <a:lstStyle/>
        <a:p>
          <a:endParaRPr lang="cs-CZ"/>
        </a:p>
      </dgm:t>
    </dgm:pt>
    <dgm:pt modelId="{D3CA25BB-FA24-4EA8-8374-0685C53D1417}" type="pres">
      <dgm:prSet presAssocID="{69C7DB27-FFBD-4544-8FAF-BE4A4649124C}" presName="compNode" presStyleCnt="0"/>
      <dgm:spPr/>
    </dgm:pt>
    <dgm:pt modelId="{1BFE33B0-7A90-40E7-8961-B40D6CD30DEC}" type="pres">
      <dgm:prSet presAssocID="{69C7DB27-FFBD-4544-8FAF-BE4A4649124C}" presName="iconBgRect" presStyleLbl="bgShp" presStyleIdx="4" presStyleCnt="8"/>
      <dgm:spPr/>
    </dgm:pt>
    <dgm:pt modelId="{E3ED1C3E-1DCF-4442-B4D9-47099EC7037B}" type="pres">
      <dgm:prSet presAssocID="{69C7DB27-FFBD-4544-8FAF-BE4A4649124C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ž s miminkem"/>
        </a:ext>
      </dgm:extLst>
    </dgm:pt>
    <dgm:pt modelId="{455A3D72-85D2-4270-B09F-BB57D25A4B9E}" type="pres">
      <dgm:prSet presAssocID="{69C7DB27-FFBD-4544-8FAF-BE4A4649124C}" presName="spaceRect" presStyleCnt="0"/>
      <dgm:spPr/>
    </dgm:pt>
    <dgm:pt modelId="{76B935EE-E8DD-43E1-908B-9D4AA7C7B839}" type="pres">
      <dgm:prSet presAssocID="{69C7DB27-FFBD-4544-8FAF-BE4A4649124C}" presName="textRect" presStyleLbl="revTx" presStyleIdx="4" presStyleCnt="8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29744BBB-DD92-4989-A919-597E3396416B}" type="pres">
      <dgm:prSet presAssocID="{8CAC815A-B6A8-4F01-843F-56DA0FCE6BF8}" presName="sibTrans" presStyleLbl="sibTrans2D1" presStyleIdx="0" presStyleCnt="0"/>
      <dgm:spPr/>
      <dgm:t>
        <a:bodyPr/>
        <a:lstStyle/>
        <a:p>
          <a:endParaRPr lang="cs-CZ"/>
        </a:p>
      </dgm:t>
    </dgm:pt>
    <dgm:pt modelId="{AA968352-5FEA-46E9-9BD3-6101830B6EB4}" type="pres">
      <dgm:prSet presAssocID="{DDF61C27-E719-4EC4-8485-4F89150A7C9B}" presName="compNode" presStyleCnt="0"/>
      <dgm:spPr/>
    </dgm:pt>
    <dgm:pt modelId="{6E48FE1F-0D16-49C9-AA90-3C08F83DFA71}" type="pres">
      <dgm:prSet presAssocID="{DDF61C27-E719-4EC4-8485-4F89150A7C9B}" presName="iconBgRect" presStyleLbl="bgShp" presStyleIdx="5" presStyleCnt="8"/>
      <dgm:spPr/>
    </dgm:pt>
    <dgm:pt modelId="{BBFCC6A7-3F91-4C60-9537-4FDD77E2022A}" type="pres">
      <dgm:prSet presAssocID="{DDF61C27-E719-4EC4-8485-4F89150A7C9B}" presName="iconRect" presStyleLbl="node1" presStyleIdx="5" presStyleCnt="8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Stock Up"/>
        </a:ext>
      </dgm:extLst>
    </dgm:pt>
    <dgm:pt modelId="{91A00252-6E0A-4F83-BE28-0DBF2F449DA6}" type="pres">
      <dgm:prSet presAssocID="{DDF61C27-E719-4EC4-8485-4F89150A7C9B}" presName="spaceRect" presStyleCnt="0"/>
      <dgm:spPr/>
    </dgm:pt>
    <dgm:pt modelId="{0A393219-9788-4C58-A67F-474AFCC7200E}" type="pres">
      <dgm:prSet presAssocID="{DDF61C27-E719-4EC4-8485-4F89150A7C9B}" presName="textRect" presStyleLbl="revTx" presStyleIdx="5" presStyleCnt="8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A1B0BD87-8CBC-47D1-943B-880BB2DA85A6}" type="pres">
      <dgm:prSet presAssocID="{601C89A9-18E6-4679-B2CF-63606A69C540}" presName="sibTrans" presStyleLbl="sibTrans2D1" presStyleIdx="0" presStyleCnt="0"/>
      <dgm:spPr/>
      <dgm:t>
        <a:bodyPr/>
        <a:lstStyle/>
        <a:p>
          <a:endParaRPr lang="cs-CZ"/>
        </a:p>
      </dgm:t>
    </dgm:pt>
    <dgm:pt modelId="{F87A3D07-DD32-4208-9FDB-51C0AD3308B1}" type="pres">
      <dgm:prSet presAssocID="{1DEC8661-9028-4D43-A4C1-89506BCC2E7E}" presName="compNode" presStyleCnt="0"/>
      <dgm:spPr/>
    </dgm:pt>
    <dgm:pt modelId="{D349E8D0-39D2-41DF-8C85-36DA0A06B4C6}" type="pres">
      <dgm:prSet presAssocID="{1DEC8661-9028-4D43-A4C1-89506BCC2E7E}" presName="iconBgRect" presStyleLbl="bgShp" presStyleIdx="6" presStyleCnt="8"/>
      <dgm:spPr/>
    </dgm:pt>
    <dgm:pt modelId="{2013D0F1-82E6-4656-B296-3E62A3053905}" type="pres">
      <dgm:prSet presAssocID="{1DEC8661-9028-4D43-A4C1-89506BCC2E7E}" presName="iconRect" presStyleLbl="node1" presStyleIdx="6" presStyleCnt="8"/>
      <dgm:spPr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Street"/>
        </a:ext>
      </dgm:extLst>
    </dgm:pt>
    <dgm:pt modelId="{8BA13C30-8EDE-42CE-AA82-115E25F16AF5}" type="pres">
      <dgm:prSet presAssocID="{1DEC8661-9028-4D43-A4C1-89506BCC2E7E}" presName="spaceRect" presStyleCnt="0"/>
      <dgm:spPr/>
    </dgm:pt>
    <dgm:pt modelId="{36041BDC-5C50-4C86-9B0B-E85178819041}" type="pres">
      <dgm:prSet presAssocID="{1DEC8661-9028-4D43-A4C1-89506BCC2E7E}" presName="textRect" presStyleLbl="revTx" presStyleIdx="6" presStyleCnt="8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63E04239-A061-43C0-BE95-D0707898BF40}" type="pres">
      <dgm:prSet presAssocID="{BB57EE7B-A71F-41A8-8B58-E4248131A2BF}" presName="sibTrans" presStyleLbl="sibTrans2D1" presStyleIdx="0" presStyleCnt="0"/>
      <dgm:spPr/>
      <dgm:t>
        <a:bodyPr/>
        <a:lstStyle/>
        <a:p>
          <a:endParaRPr lang="cs-CZ"/>
        </a:p>
      </dgm:t>
    </dgm:pt>
    <dgm:pt modelId="{09C1D695-AAA1-49D4-BC79-ACDCA7358831}" type="pres">
      <dgm:prSet presAssocID="{5AF7953C-CCBA-444B-BF13-43A488EDD7E6}" presName="compNode" presStyleCnt="0"/>
      <dgm:spPr/>
    </dgm:pt>
    <dgm:pt modelId="{41276FDA-C951-43D4-AED7-B95F45FA4219}" type="pres">
      <dgm:prSet presAssocID="{5AF7953C-CCBA-444B-BF13-43A488EDD7E6}" presName="iconBgRect" presStyleLbl="bgShp" presStyleIdx="7" presStyleCnt="8"/>
      <dgm:spPr/>
    </dgm:pt>
    <dgm:pt modelId="{FFB35326-EA0B-4B08-947B-97BB96C09005}" type="pres">
      <dgm:prSet presAssocID="{5AF7953C-CCBA-444B-BF13-43A488EDD7E6}" presName="iconRect" presStyleLbl="node1" presStyleIdx="7" presStyleCnt="8"/>
      <dgm:spPr>
        <a:blipFill>
          <a:blip xmlns:r="http://schemas.openxmlformats.org/officeDocument/2006/relationships"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Továrna"/>
        </a:ext>
      </dgm:extLst>
    </dgm:pt>
    <dgm:pt modelId="{6CF9156D-8B07-43BA-914A-21AE2AEEBAB1}" type="pres">
      <dgm:prSet presAssocID="{5AF7953C-CCBA-444B-BF13-43A488EDD7E6}" presName="spaceRect" presStyleCnt="0"/>
      <dgm:spPr/>
    </dgm:pt>
    <dgm:pt modelId="{54F42593-8B26-4DB8-9B1F-E90F7E3157F8}" type="pres">
      <dgm:prSet presAssocID="{5AF7953C-CCBA-444B-BF13-43A488EDD7E6}" presName="textRect" presStyleLbl="revTx" presStyleIdx="7" presStyleCnt="8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F75E3C3-36B8-40AA-8F8B-270EB467AB55}" type="presOf" srcId="{7ABBF68E-65F2-48EC-936B-BACA90A4C153}" destId="{8C947806-EC2F-4F24-8E56-67C92897B9FA}" srcOrd="0" destOrd="0" presId="urn:microsoft.com/office/officeart/2018/2/layout/IconCircleList"/>
    <dgm:cxn modelId="{0ACF4442-A3A1-4C1E-BBD5-64455F47EAAD}" srcId="{7ABBF68E-65F2-48EC-936B-BACA90A4C153}" destId="{DDF61C27-E719-4EC4-8485-4F89150A7C9B}" srcOrd="5" destOrd="0" parTransId="{3DBAA1CD-5270-41E1-9A77-41B5FA0A99E7}" sibTransId="{601C89A9-18E6-4679-B2CF-63606A69C540}"/>
    <dgm:cxn modelId="{B692381D-5E3C-4106-B9D6-6777D87A94BF}" srcId="{7ABBF68E-65F2-48EC-936B-BACA90A4C153}" destId="{5AF7953C-CCBA-444B-BF13-43A488EDD7E6}" srcOrd="7" destOrd="0" parTransId="{FA89AD84-4109-4857-8027-395D5C11DFFE}" sibTransId="{19E2BF97-A1EC-4F8F-B3F6-B08072A45B1B}"/>
    <dgm:cxn modelId="{A5EE9EBB-C93C-49DB-AE6B-DE3E1460415A}" type="presOf" srcId="{B6C899A5-B124-4930-B697-FE8FD1860CC5}" destId="{6B694A4F-196F-47C9-9A70-CFB4AD0899B1}" srcOrd="0" destOrd="0" presId="urn:microsoft.com/office/officeart/2018/2/layout/IconCircleList"/>
    <dgm:cxn modelId="{01BAD69F-9314-4430-A2A1-33DAF584F900}" type="presOf" srcId="{E27AD2E7-2667-47A0-B233-2DF2529385C4}" destId="{092E245B-9E25-498E-9ECC-B76BBE8386C8}" srcOrd="0" destOrd="0" presId="urn:microsoft.com/office/officeart/2018/2/layout/IconCircleList"/>
    <dgm:cxn modelId="{C08E6FBE-A6CF-4F16-8900-99FEE83C8831}" type="presOf" srcId="{AD43C208-243B-4DAF-B51A-40F82CA1CEE3}" destId="{C9F14D6F-8BFC-44AA-9C6E-31F15A0F9961}" srcOrd="0" destOrd="0" presId="urn:microsoft.com/office/officeart/2018/2/layout/IconCircleList"/>
    <dgm:cxn modelId="{640318F7-BD40-47D8-A83D-8139C3D0D1B5}" type="presOf" srcId="{601C89A9-18E6-4679-B2CF-63606A69C540}" destId="{A1B0BD87-8CBC-47D1-943B-880BB2DA85A6}" srcOrd="0" destOrd="0" presId="urn:microsoft.com/office/officeart/2018/2/layout/IconCircleList"/>
    <dgm:cxn modelId="{191E3AB7-DB14-4E78-9780-D62DA230079C}" srcId="{7ABBF68E-65F2-48EC-936B-BACA90A4C153}" destId="{1DEC8661-9028-4D43-A4C1-89506BCC2E7E}" srcOrd="6" destOrd="0" parTransId="{69A11517-DBE0-40A0-BAEC-B61AAE3C467E}" sibTransId="{BB57EE7B-A71F-41A8-8B58-E4248131A2BF}"/>
    <dgm:cxn modelId="{4256E46A-6BB0-4E18-A80F-A92178057ADF}" type="presOf" srcId="{8CAC815A-B6A8-4F01-843F-56DA0FCE6BF8}" destId="{29744BBB-DD92-4989-A919-597E3396416B}" srcOrd="0" destOrd="0" presId="urn:microsoft.com/office/officeart/2018/2/layout/IconCircleList"/>
    <dgm:cxn modelId="{2C808B3F-77A1-4E23-A101-4A1DC644F5D1}" type="presOf" srcId="{5AF7953C-CCBA-444B-BF13-43A488EDD7E6}" destId="{54F42593-8B26-4DB8-9B1F-E90F7E3157F8}" srcOrd="0" destOrd="0" presId="urn:microsoft.com/office/officeart/2018/2/layout/IconCircleList"/>
    <dgm:cxn modelId="{E14D8D86-26F7-4676-9D0B-68504FB12D9D}" srcId="{7ABBF68E-65F2-48EC-936B-BACA90A4C153}" destId="{89AF3569-7442-4C8F-832F-E75F3E7E212A}" srcOrd="0" destOrd="0" parTransId="{85C0A22C-7867-4286-B9A4-04300C8E7DB2}" sibTransId="{E27AD2E7-2667-47A0-B233-2DF2529385C4}"/>
    <dgm:cxn modelId="{6BA51EAB-16F1-4AEE-9536-E10D964116FA}" type="presOf" srcId="{4450D774-065E-452F-993B-4873E55104D0}" destId="{6A9B3CFB-80A8-433B-B896-F93085902140}" srcOrd="0" destOrd="0" presId="urn:microsoft.com/office/officeart/2018/2/layout/IconCircleList"/>
    <dgm:cxn modelId="{C21972CE-783C-4719-A4DF-970E44721D28}" srcId="{7ABBF68E-65F2-48EC-936B-BACA90A4C153}" destId="{69C7DB27-FFBD-4544-8FAF-BE4A4649124C}" srcOrd="4" destOrd="0" parTransId="{EDE54537-ABBA-41A7-BF9F-3A347CCD48E9}" sibTransId="{8CAC815A-B6A8-4F01-843F-56DA0FCE6BF8}"/>
    <dgm:cxn modelId="{D19FB1D1-AC29-4F39-BBC3-857BCE9482B9}" type="presOf" srcId="{69C7DB27-FFBD-4544-8FAF-BE4A4649124C}" destId="{76B935EE-E8DD-43E1-908B-9D4AA7C7B839}" srcOrd="0" destOrd="0" presId="urn:microsoft.com/office/officeart/2018/2/layout/IconCircleList"/>
    <dgm:cxn modelId="{82A9819A-823A-427A-94A1-573974512772}" type="presOf" srcId="{DD2DBD05-7879-4E30-8487-854F7CE3391A}" destId="{11972239-54B4-4DCB-8FFC-DA80E1B49124}" srcOrd="0" destOrd="0" presId="urn:microsoft.com/office/officeart/2018/2/layout/IconCircleList"/>
    <dgm:cxn modelId="{71234C9B-2728-4723-B7DF-CCB38C0AFEDF}" type="presOf" srcId="{BB57EE7B-A71F-41A8-8B58-E4248131A2BF}" destId="{63E04239-A061-43C0-BE95-D0707898BF40}" srcOrd="0" destOrd="0" presId="urn:microsoft.com/office/officeart/2018/2/layout/IconCircleList"/>
    <dgm:cxn modelId="{82DADB9C-BC03-4D15-A36C-B1D88D01546C}" type="presOf" srcId="{FEA35693-9FE3-4DFF-902E-951B2D62DE2D}" destId="{7665030D-03AF-41AE-AFAC-10C33097C7F1}" srcOrd="0" destOrd="0" presId="urn:microsoft.com/office/officeart/2018/2/layout/IconCircleList"/>
    <dgm:cxn modelId="{9873CA12-B5D5-42FC-95F8-5DA9D3AD0EF7}" srcId="{7ABBF68E-65F2-48EC-936B-BACA90A4C153}" destId="{B6C899A5-B124-4930-B697-FE8FD1860CC5}" srcOrd="1" destOrd="0" parTransId="{48CFF2E5-B108-41E0-9514-62BF15FBBCF4}" sibTransId="{FEA35693-9FE3-4DFF-902E-951B2D62DE2D}"/>
    <dgm:cxn modelId="{E09E9BE3-CD40-4224-9357-7AF7B2533701}" type="presOf" srcId="{89AF3569-7442-4C8F-832F-E75F3E7E212A}" destId="{41F750B6-97C2-41CE-A850-0C27635F36F9}" srcOrd="0" destOrd="0" presId="urn:microsoft.com/office/officeart/2018/2/layout/IconCircleList"/>
    <dgm:cxn modelId="{49B4A7C5-85A5-41BE-A1BB-F5739D030E39}" type="presOf" srcId="{1DEC8661-9028-4D43-A4C1-89506BCC2E7E}" destId="{36041BDC-5C50-4C86-9B0B-E85178819041}" srcOrd="0" destOrd="0" presId="urn:microsoft.com/office/officeart/2018/2/layout/IconCircleList"/>
    <dgm:cxn modelId="{73ACB3BD-6866-48E3-B583-BA1C2E39DF41}" type="presOf" srcId="{DDF61C27-E719-4EC4-8485-4F89150A7C9B}" destId="{0A393219-9788-4C58-A67F-474AFCC7200E}" srcOrd="0" destOrd="0" presId="urn:microsoft.com/office/officeart/2018/2/layout/IconCircleList"/>
    <dgm:cxn modelId="{2FF047E1-BEAD-472B-8A11-FD4CBE76A46E}" srcId="{7ABBF68E-65F2-48EC-936B-BACA90A4C153}" destId="{38E7989A-ACEA-4092-AFAE-4F0601AB4BF2}" srcOrd="3" destOrd="0" parTransId="{E7730D5B-9C5E-47C0-B460-9B983FC398E0}" sibTransId="{DD2DBD05-7879-4E30-8487-854F7CE3391A}"/>
    <dgm:cxn modelId="{1C622F95-FEDB-47AA-8C65-B2ECBC374B8B}" type="presOf" srcId="{38E7989A-ACEA-4092-AFAE-4F0601AB4BF2}" destId="{C370CF2F-2FFD-4507-B208-2717C7E9C3A7}" srcOrd="0" destOrd="0" presId="urn:microsoft.com/office/officeart/2018/2/layout/IconCircleList"/>
    <dgm:cxn modelId="{F54DEDBF-761F-4017-9647-6F9CC8CA34C3}" srcId="{7ABBF68E-65F2-48EC-936B-BACA90A4C153}" destId="{4450D774-065E-452F-993B-4873E55104D0}" srcOrd="2" destOrd="0" parTransId="{0C230AA0-9B29-4EAC-B71A-E3C3198900E0}" sibTransId="{AD43C208-243B-4DAF-B51A-40F82CA1CEE3}"/>
    <dgm:cxn modelId="{C1E0C80C-F132-473C-8F0A-F8D6F13F476D}" type="presParOf" srcId="{8C947806-EC2F-4F24-8E56-67C92897B9FA}" destId="{026BDB96-66D0-49F5-AD72-8BA73A5E412F}" srcOrd="0" destOrd="0" presId="urn:microsoft.com/office/officeart/2018/2/layout/IconCircleList"/>
    <dgm:cxn modelId="{4D2212AA-2A87-4E82-8694-BC080A084144}" type="presParOf" srcId="{026BDB96-66D0-49F5-AD72-8BA73A5E412F}" destId="{5941794E-350D-4378-95C6-1DD75157EBF8}" srcOrd="0" destOrd="0" presId="urn:microsoft.com/office/officeart/2018/2/layout/IconCircleList"/>
    <dgm:cxn modelId="{714198DA-ADA9-4A74-9745-A820083AEA95}" type="presParOf" srcId="{5941794E-350D-4378-95C6-1DD75157EBF8}" destId="{39897B9A-E011-4129-AF3A-B07EAEAFA211}" srcOrd="0" destOrd="0" presId="urn:microsoft.com/office/officeart/2018/2/layout/IconCircleList"/>
    <dgm:cxn modelId="{755D441F-90BF-4395-9B3F-DE3D3A77EE22}" type="presParOf" srcId="{5941794E-350D-4378-95C6-1DD75157EBF8}" destId="{C37BA782-B6D3-41F0-ADDC-1C4167729F1D}" srcOrd="1" destOrd="0" presId="urn:microsoft.com/office/officeart/2018/2/layout/IconCircleList"/>
    <dgm:cxn modelId="{660E0EBB-6FBC-4DDD-822E-89A0C1924B58}" type="presParOf" srcId="{5941794E-350D-4378-95C6-1DD75157EBF8}" destId="{5ABAA9A3-BDD2-448E-B45F-80CD888E1BA7}" srcOrd="2" destOrd="0" presId="urn:microsoft.com/office/officeart/2018/2/layout/IconCircleList"/>
    <dgm:cxn modelId="{9E59F472-E064-4678-84AF-A0D46CD4B071}" type="presParOf" srcId="{5941794E-350D-4378-95C6-1DD75157EBF8}" destId="{41F750B6-97C2-41CE-A850-0C27635F36F9}" srcOrd="3" destOrd="0" presId="urn:microsoft.com/office/officeart/2018/2/layout/IconCircleList"/>
    <dgm:cxn modelId="{C0FC9E23-0F84-47A9-A334-6233D8EFE781}" type="presParOf" srcId="{026BDB96-66D0-49F5-AD72-8BA73A5E412F}" destId="{092E245B-9E25-498E-9ECC-B76BBE8386C8}" srcOrd="1" destOrd="0" presId="urn:microsoft.com/office/officeart/2018/2/layout/IconCircleList"/>
    <dgm:cxn modelId="{3D65D5FE-29A8-4893-A1C6-1C398E7D9621}" type="presParOf" srcId="{026BDB96-66D0-49F5-AD72-8BA73A5E412F}" destId="{689A9939-883F-4CE4-B5CC-7D4586D63103}" srcOrd="2" destOrd="0" presId="urn:microsoft.com/office/officeart/2018/2/layout/IconCircleList"/>
    <dgm:cxn modelId="{E2EFAEBD-3DCC-464B-A06B-E1ABFC5FD89A}" type="presParOf" srcId="{689A9939-883F-4CE4-B5CC-7D4586D63103}" destId="{EEBE1D4E-E970-4E72-B43C-AD26B78FF828}" srcOrd="0" destOrd="0" presId="urn:microsoft.com/office/officeart/2018/2/layout/IconCircleList"/>
    <dgm:cxn modelId="{2FE66CE7-9B39-454D-A2F3-E85457C60775}" type="presParOf" srcId="{689A9939-883F-4CE4-B5CC-7D4586D63103}" destId="{EC3C5EFD-ACAF-4B13-9DA5-40410439619E}" srcOrd="1" destOrd="0" presId="urn:microsoft.com/office/officeart/2018/2/layout/IconCircleList"/>
    <dgm:cxn modelId="{A1D7542C-64FC-4828-AD51-EF0F59334131}" type="presParOf" srcId="{689A9939-883F-4CE4-B5CC-7D4586D63103}" destId="{5ED68F3C-7B4C-4B3C-BF60-F7EA412D4007}" srcOrd="2" destOrd="0" presId="urn:microsoft.com/office/officeart/2018/2/layout/IconCircleList"/>
    <dgm:cxn modelId="{5C94BEC1-83A2-4F42-B819-00D6516AE5B1}" type="presParOf" srcId="{689A9939-883F-4CE4-B5CC-7D4586D63103}" destId="{6B694A4F-196F-47C9-9A70-CFB4AD0899B1}" srcOrd="3" destOrd="0" presId="urn:microsoft.com/office/officeart/2018/2/layout/IconCircleList"/>
    <dgm:cxn modelId="{BC1B2DA0-92BF-4727-8D9E-01CB078C266E}" type="presParOf" srcId="{026BDB96-66D0-49F5-AD72-8BA73A5E412F}" destId="{7665030D-03AF-41AE-AFAC-10C33097C7F1}" srcOrd="3" destOrd="0" presId="urn:microsoft.com/office/officeart/2018/2/layout/IconCircleList"/>
    <dgm:cxn modelId="{B21296DF-587B-4EE6-822B-D07364A801B9}" type="presParOf" srcId="{026BDB96-66D0-49F5-AD72-8BA73A5E412F}" destId="{E6D903F7-E7D0-4AF4-9D1A-8AB55BB84C98}" srcOrd="4" destOrd="0" presId="urn:microsoft.com/office/officeart/2018/2/layout/IconCircleList"/>
    <dgm:cxn modelId="{B4847717-E94B-4854-9F9F-E797D327B3F8}" type="presParOf" srcId="{E6D903F7-E7D0-4AF4-9D1A-8AB55BB84C98}" destId="{FB4B4DB8-BFC7-4098-8FC7-DBB0C7A12670}" srcOrd="0" destOrd="0" presId="urn:microsoft.com/office/officeart/2018/2/layout/IconCircleList"/>
    <dgm:cxn modelId="{45E70288-7459-43F4-A37C-B6DF5A4FF798}" type="presParOf" srcId="{E6D903F7-E7D0-4AF4-9D1A-8AB55BB84C98}" destId="{99EED5D3-D938-4C82-87B3-C8399F1A9740}" srcOrd="1" destOrd="0" presId="urn:microsoft.com/office/officeart/2018/2/layout/IconCircleList"/>
    <dgm:cxn modelId="{113E4C09-CEF2-4335-92E7-6298C7608949}" type="presParOf" srcId="{E6D903F7-E7D0-4AF4-9D1A-8AB55BB84C98}" destId="{14C1B92B-C4A8-4843-BEDF-3628AE38BED6}" srcOrd="2" destOrd="0" presId="urn:microsoft.com/office/officeart/2018/2/layout/IconCircleList"/>
    <dgm:cxn modelId="{67EAD0B5-DEA1-4E03-9FED-0563CCB1D206}" type="presParOf" srcId="{E6D903F7-E7D0-4AF4-9D1A-8AB55BB84C98}" destId="{6A9B3CFB-80A8-433B-B896-F93085902140}" srcOrd="3" destOrd="0" presId="urn:microsoft.com/office/officeart/2018/2/layout/IconCircleList"/>
    <dgm:cxn modelId="{5574B6BD-9AE0-4FF6-B39F-D3D4EA81A754}" type="presParOf" srcId="{026BDB96-66D0-49F5-AD72-8BA73A5E412F}" destId="{C9F14D6F-8BFC-44AA-9C6E-31F15A0F9961}" srcOrd="5" destOrd="0" presId="urn:microsoft.com/office/officeart/2018/2/layout/IconCircleList"/>
    <dgm:cxn modelId="{16A43DB7-6F06-41DF-9E2C-E78615763E24}" type="presParOf" srcId="{026BDB96-66D0-49F5-AD72-8BA73A5E412F}" destId="{D03DC4DD-2AD3-4D18-932D-17A752D5077C}" srcOrd="6" destOrd="0" presId="urn:microsoft.com/office/officeart/2018/2/layout/IconCircleList"/>
    <dgm:cxn modelId="{CFCCE5E2-EBB4-47D9-B503-35A7378F341E}" type="presParOf" srcId="{D03DC4DD-2AD3-4D18-932D-17A752D5077C}" destId="{6EDB4A3B-EEF1-41AA-B173-29BC3FD92D04}" srcOrd="0" destOrd="0" presId="urn:microsoft.com/office/officeart/2018/2/layout/IconCircleList"/>
    <dgm:cxn modelId="{BBFE7782-DB2A-4EC5-A66A-4F8395A256EC}" type="presParOf" srcId="{D03DC4DD-2AD3-4D18-932D-17A752D5077C}" destId="{81349448-1686-4BFD-9457-9D8C33FC92B0}" srcOrd="1" destOrd="0" presId="urn:microsoft.com/office/officeart/2018/2/layout/IconCircleList"/>
    <dgm:cxn modelId="{1C15A1FB-8877-4190-A159-43C4F670EDA2}" type="presParOf" srcId="{D03DC4DD-2AD3-4D18-932D-17A752D5077C}" destId="{DE8F94A5-AC3A-4DB8-89FA-50F51CA7531C}" srcOrd="2" destOrd="0" presId="urn:microsoft.com/office/officeart/2018/2/layout/IconCircleList"/>
    <dgm:cxn modelId="{CDF6D5B2-B5D8-4EA2-9A66-A93EF9E5D94D}" type="presParOf" srcId="{D03DC4DD-2AD3-4D18-932D-17A752D5077C}" destId="{C370CF2F-2FFD-4507-B208-2717C7E9C3A7}" srcOrd="3" destOrd="0" presId="urn:microsoft.com/office/officeart/2018/2/layout/IconCircleList"/>
    <dgm:cxn modelId="{A026F960-94C4-48B1-ACF3-6674AF32F58C}" type="presParOf" srcId="{026BDB96-66D0-49F5-AD72-8BA73A5E412F}" destId="{11972239-54B4-4DCB-8FFC-DA80E1B49124}" srcOrd="7" destOrd="0" presId="urn:microsoft.com/office/officeart/2018/2/layout/IconCircleList"/>
    <dgm:cxn modelId="{19120E81-3382-424A-947A-291102D7BA93}" type="presParOf" srcId="{026BDB96-66D0-49F5-AD72-8BA73A5E412F}" destId="{D3CA25BB-FA24-4EA8-8374-0685C53D1417}" srcOrd="8" destOrd="0" presId="urn:microsoft.com/office/officeart/2018/2/layout/IconCircleList"/>
    <dgm:cxn modelId="{DF8735A0-0888-4A52-B951-5990A1EAF020}" type="presParOf" srcId="{D3CA25BB-FA24-4EA8-8374-0685C53D1417}" destId="{1BFE33B0-7A90-40E7-8961-B40D6CD30DEC}" srcOrd="0" destOrd="0" presId="urn:microsoft.com/office/officeart/2018/2/layout/IconCircleList"/>
    <dgm:cxn modelId="{8CEE3956-BE9F-4F27-A304-CEE0F945472F}" type="presParOf" srcId="{D3CA25BB-FA24-4EA8-8374-0685C53D1417}" destId="{E3ED1C3E-1DCF-4442-B4D9-47099EC7037B}" srcOrd="1" destOrd="0" presId="urn:microsoft.com/office/officeart/2018/2/layout/IconCircleList"/>
    <dgm:cxn modelId="{31200B01-27C9-4687-A948-D6AC1CF478A9}" type="presParOf" srcId="{D3CA25BB-FA24-4EA8-8374-0685C53D1417}" destId="{455A3D72-85D2-4270-B09F-BB57D25A4B9E}" srcOrd="2" destOrd="0" presId="urn:microsoft.com/office/officeart/2018/2/layout/IconCircleList"/>
    <dgm:cxn modelId="{37EFEBF7-3CDD-4B5C-9B8A-47985B98BA52}" type="presParOf" srcId="{D3CA25BB-FA24-4EA8-8374-0685C53D1417}" destId="{76B935EE-E8DD-43E1-908B-9D4AA7C7B839}" srcOrd="3" destOrd="0" presId="urn:microsoft.com/office/officeart/2018/2/layout/IconCircleList"/>
    <dgm:cxn modelId="{CF7CF08E-51C6-443D-AFEA-594041219BF6}" type="presParOf" srcId="{026BDB96-66D0-49F5-AD72-8BA73A5E412F}" destId="{29744BBB-DD92-4989-A919-597E3396416B}" srcOrd="9" destOrd="0" presId="urn:microsoft.com/office/officeart/2018/2/layout/IconCircleList"/>
    <dgm:cxn modelId="{D6D23CE8-16B2-42DE-B080-25BDFD56F79C}" type="presParOf" srcId="{026BDB96-66D0-49F5-AD72-8BA73A5E412F}" destId="{AA968352-5FEA-46E9-9BD3-6101830B6EB4}" srcOrd="10" destOrd="0" presId="urn:microsoft.com/office/officeart/2018/2/layout/IconCircleList"/>
    <dgm:cxn modelId="{4B47E1BA-24C9-4247-95B0-152602F543FB}" type="presParOf" srcId="{AA968352-5FEA-46E9-9BD3-6101830B6EB4}" destId="{6E48FE1F-0D16-49C9-AA90-3C08F83DFA71}" srcOrd="0" destOrd="0" presId="urn:microsoft.com/office/officeart/2018/2/layout/IconCircleList"/>
    <dgm:cxn modelId="{7B54A85C-37AD-4EEB-B5A3-0D341EF759B9}" type="presParOf" srcId="{AA968352-5FEA-46E9-9BD3-6101830B6EB4}" destId="{BBFCC6A7-3F91-4C60-9537-4FDD77E2022A}" srcOrd="1" destOrd="0" presId="urn:microsoft.com/office/officeart/2018/2/layout/IconCircleList"/>
    <dgm:cxn modelId="{B21E99F4-55DF-4ECA-AA86-F2FCBF5CF944}" type="presParOf" srcId="{AA968352-5FEA-46E9-9BD3-6101830B6EB4}" destId="{91A00252-6E0A-4F83-BE28-0DBF2F449DA6}" srcOrd="2" destOrd="0" presId="urn:microsoft.com/office/officeart/2018/2/layout/IconCircleList"/>
    <dgm:cxn modelId="{6B09AA0C-C349-49C3-B2F3-FA255632D435}" type="presParOf" srcId="{AA968352-5FEA-46E9-9BD3-6101830B6EB4}" destId="{0A393219-9788-4C58-A67F-474AFCC7200E}" srcOrd="3" destOrd="0" presId="urn:microsoft.com/office/officeart/2018/2/layout/IconCircleList"/>
    <dgm:cxn modelId="{9EAE2810-5D6E-41F4-BFB7-5133DD3C62AA}" type="presParOf" srcId="{026BDB96-66D0-49F5-AD72-8BA73A5E412F}" destId="{A1B0BD87-8CBC-47D1-943B-880BB2DA85A6}" srcOrd="11" destOrd="0" presId="urn:microsoft.com/office/officeart/2018/2/layout/IconCircleList"/>
    <dgm:cxn modelId="{B99C513E-5EFA-42E4-80CE-37D6B2A5861A}" type="presParOf" srcId="{026BDB96-66D0-49F5-AD72-8BA73A5E412F}" destId="{F87A3D07-DD32-4208-9FDB-51C0AD3308B1}" srcOrd="12" destOrd="0" presId="urn:microsoft.com/office/officeart/2018/2/layout/IconCircleList"/>
    <dgm:cxn modelId="{6EF43058-31C1-4F2C-934E-D6001A85626A}" type="presParOf" srcId="{F87A3D07-DD32-4208-9FDB-51C0AD3308B1}" destId="{D349E8D0-39D2-41DF-8C85-36DA0A06B4C6}" srcOrd="0" destOrd="0" presId="urn:microsoft.com/office/officeart/2018/2/layout/IconCircleList"/>
    <dgm:cxn modelId="{CC5DDEEF-A46F-4E41-8D0F-4454C11CC95F}" type="presParOf" srcId="{F87A3D07-DD32-4208-9FDB-51C0AD3308B1}" destId="{2013D0F1-82E6-4656-B296-3E62A3053905}" srcOrd="1" destOrd="0" presId="urn:microsoft.com/office/officeart/2018/2/layout/IconCircleList"/>
    <dgm:cxn modelId="{DA72BEF9-3C14-4091-A03F-4AF933DBE500}" type="presParOf" srcId="{F87A3D07-DD32-4208-9FDB-51C0AD3308B1}" destId="{8BA13C30-8EDE-42CE-AA82-115E25F16AF5}" srcOrd="2" destOrd="0" presId="urn:microsoft.com/office/officeart/2018/2/layout/IconCircleList"/>
    <dgm:cxn modelId="{445AA2D0-F83A-4FAC-937E-A4CBE62565BF}" type="presParOf" srcId="{F87A3D07-DD32-4208-9FDB-51C0AD3308B1}" destId="{36041BDC-5C50-4C86-9B0B-E85178819041}" srcOrd="3" destOrd="0" presId="urn:microsoft.com/office/officeart/2018/2/layout/IconCircleList"/>
    <dgm:cxn modelId="{91FC24AB-703B-4FBA-A100-6CB93A60D7D6}" type="presParOf" srcId="{026BDB96-66D0-49F5-AD72-8BA73A5E412F}" destId="{63E04239-A061-43C0-BE95-D0707898BF40}" srcOrd="13" destOrd="0" presId="urn:microsoft.com/office/officeart/2018/2/layout/IconCircleList"/>
    <dgm:cxn modelId="{CDB22A08-3881-498C-9766-A2BB152451DA}" type="presParOf" srcId="{026BDB96-66D0-49F5-AD72-8BA73A5E412F}" destId="{09C1D695-AAA1-49D4-BC79-ACDCA7358831}" srcOrd="14" destOrd="0" presId="urn:microsoft.com/office/officeart/2018/2/layout/IconCircleList"/>
    <dgm:cxn modelId="{B6A35AB3-52AE-4E4A-A203-8D5952855202}" type="presParOf" srcId="{09C1D695-AAA1-49D4-BC79-ACDCA7358831}" destId="{41276FDA-C951-43D4-AED7-B95F45FA4219}" srcOrd="0" destOrd="0" presId="urn:microsoft.com/office/officeart/2018/2/layout/IconCircleList"/>
    <dgm:cxn modelId="{1D84F037-03AC-465E-8314-05BADC1176C5}" type="presParOf" srcId="{09C1D695-AAA1-49D4-BC79-ACDCA7358831}" destId="{FFB35326-EA0B-4B08-947B-97BB96C09005}" srcOrd="1" destOrd="0" presId="urn:microsoft.com/office/officeart/2018/2/layout/IconCircleList"/>
    <dgm:cxn modelId="{A8B1C4B4-F7DC-403B-B730-66F55671B3B9}" type="presParOf" srcId="{09C1D695-AAA1-49D4-BC79-ACDCA7358831}" destId="{6CF9156D-8B07-43BA-914A-21AE2AEEBAB1}" srcOrd="2" destOrd="0" presId="urn:microsoft.com/office/officeart/2018/2/layout/IconCircleList"/>
    <dgm:cxn modelId="{73A02591-5D4B-4861-ADC1-B8B440BF633B}" type="presParOf" srcId="{09C1D695-AAA1-49D4-BC79-ACDCA7358831}" destId="{54F42593-8B26-4DB8-9B1F-E90F7E3157F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C09E0C-D8FF-4C85-AEE1-E0CFCCC6E2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E12A6E-547E-43C0-BCFF-5511EAA5082E}">
      <dgm:prSet/>
      <dgm:spPr/>
      <dgm:t>
        <a:bodyPr/>
        <a:lstStyle/>
        <a:p>
          <a:r>
            <a:rPr lang="cs-CZ" b="0" dirty="0"/>
            <a:t>95/2004 Sb. – Lékař, Farmaceut, Zubní lékař</a:t>
          </a:r>
          <a:endParaRPr lang="cs-CZ" dirty="0"/>
        </a:p>
      </dgm:t>
    </dgm:pt>
    <dgm:pt modelId="{C57DF287-9DA9-4536-AD43-0ED7061BBD37}" type="parTrans" cxnId="{0BEB6501-F599-46F9-9316-301B117FB5CD}">
      <dgm:prSet/>
      <dgm:spPr/>
      <dgm:t>
        <a:bodyPr/>
        <a:lstStyle/>
        <a:p>
          <a:endParaRPr lang="cs-CZ"/>
        </a:p>
      </dgm:t>
    </dgm:pt>
    <dgm:pt modelId="{2A1C471F-8C88-4B43-9659-78DB112D6CAC}" type="sibTrans" cxnId="{0BEB6501-F599-46F9-9316-301B117FB5CD}">
      <dgm:prSet/>
      <dgm:spPr/>
      <dgm:t>
        <a:bodyPr/>
        <a:lstStyle/>
        <a:p>
          <a:endParaRPr lang="cs-CZ"/>
        </a:p>
      </dgm:t>
    </dgm:pt>
    <dgm:pt modelId="{E3C57890-4835-4D9B-81C5-152F4607CA98}">
      <dgm:prSet/>
      <dgm:spPr/>
      <dgm:t>
        <a:bodyPr/>
        <a:lstStyle/>
        <a:p>
          <a:r>
            <a:rPr lang="cs-CZ" b="0"/>
            <a:t>Kompetence a specializace</a:t>
          </a:r>
          <a:endParaRPr lang="cs-CZ"/>
        </a:p>
      </dgm:t>
    </dgm:pt>
    <dgm:pt modelId="{79D20062-6F95-426D-9E62-759BF31C0C1B}" type="parTrans" cxnId="{734F5D90-3EC8-4A3E-ABA3-8CEE9E0B4292}">
      <dgm:prSet/>
      <dgm:spPr/>
      <dgm:t>
        <a:bodyPr/>
        <a:lstStyle/>
        <a:p>
          <a:endParaRPr lang="cs-CZ"/>
        </a:p>
      </dgm:t>
    </dgm:pt>
    <dgm:pt modelId="{20FB43C4-8F90-4B25-BC75-5117D6EDD5BC}" type="sibTrans" cxnId="{734F5D90-3EC8-4A3E-ABA3-8CEE9E0B4292}">
      <dgm:prSet/>
      <dgm:spPr/>
      <dgm:t>
        <a:bodyPr/>
        <a:lstStyle/>
        <a:p>
          <a:endParaRPr lang="cs-CZ"/>
        </a:p>
      </dgm:t>
    </dgm:pt>
    <dgm:pt modelId="{A0EAD103-F687-4179-8FC9-8427A83DA188}">
      <dgm:prSet/>
      <dgm:spPr/>
      <dgm:t>
        <a:bodyPr/>
        <a:lstStyle/>
        <a:p>
          <a:r>
            <a:rPr lang="cs-CZ" b="0"/>
            <a:t>96/2004 Sb. – Seznam NLZP</a:t>
          </a:r>
          <a:endParaRPr lang="cs-CZ"/>
        </a:p>
      </dgm:t>
    </dgm:pt>
    <dgm:pt modelId="{9B6A506B-F7BA-4C7D-A576-3CF9B7BC68B8}" type="parTrans" cxnId="{52140CF7-817B-4AE3-A7A6-2B5730D5B100}">
      <dgm:prSet/>
      <dgm:spPr/>
      <dgm:t>
        <a:bodyPr/>
        <a:lstStyle/>
        <a:p>
          <a:endParaRPr lang="cs-CZ"/>
        </a:p>
      </dgm:t>
    </dgm:pt>
    <dgm:pt modelId="{06CD041C-E203-4CDC-92CC-6EA5A20A8463}" type="sibTrans" cxnId="{52140CF7-817B-4AE3-A7A6-2B5730D5B100}">
      <dgm:prSet/>
      <dgm:spPr/>
      <dgm:t>
        <a:bodyPr/>
        <a:lstStyle/>
        <a:p>
          <a:endParaRPr lang="cs-CZ"/>
        </a:p>
      </dgm:t>
    </dgm:pt>
    <dgm:pt modelId="{ACBBD1D3-1964-4EE1-B7FC-8AAF4A99C7D2}">
      <dgm:prSet/>
      <dgm:spPr/>
      <dgm:t>
        <a:bodyPr/>
        <a:lstStyle/>
        <a:p>
          <a:r>
            <a:rPr lang="cs-CZ" b="0" dirty="0"/>
            <a:t>Vyhláška č. 55/2011 Sb. </a:t>
          </a:r>
          <a:br>
            <a:rPr lang="cs-CZ" b="0" dirty="0"/>
          </a:br>
          <a:r>
            <a:rPr lang="cs-CZ" b="0" i="1" dirty="0"/>
            <a:t>Vyhláška o činnostech zdravotnických pracovníků a jiných odborných pracovníků</a:t>
          </a:r>
          <a:endParaRPr lang="cs-CZ" dirty="0"/>
        </a:p>
      </dgm:t>
    </dgm:pt>
    <dgm:pt modelId="{8C6B8428-9541-4E51-87B1-BDA730A93895}" type="parTrans" cxnId="{A83D4C55-DC2C-42E4-AABC-B894A166BCAA}">
      <dgm:prSet/>
      <dgm:spPr/>
      <dgm:t>
        <a:bodyPr/>
        <a:lstStyle/>
        <a:p>
          <a:endParaRPr lang="cs-CZ"/>
        </a:p>
      </dgm:t>
    </dgm:pt>
    <dgm:pt modelId="{D19FC269-0062-44E7-B8FA-478DF2B9676D}" type="sibTrans" cxnId="{A83D4C55-DC2C-42E4-AABC-B894A166BCAA}">
      <dgm:prSet/>
      <dgm:spPr/>
      <dgm:t>
        <a:bodyPr/>
        <a:lstStyle/>
        <a:p>
          <a:endParaRPr lang="cs-CZ"/>
        </a:p>
      </dgm:t>
    </dgm:pt>
    <dgm:pt modelId="{D619046E-E48D-40C0-AAE2-013743639409}" type="pres">
      <dgm:prSet presAssocID="{93C09E0C-D8FF-4C85-AEE1-E0CFCCC6E2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D3EDC46-70AE-4DF5-82FD-D935B1B09A9D}" type="pres">
      <dgm:prSet presAssocID="{BBE12A6E-547E-43C0-BCFF-5511EAA5082E}" presName="parentLin" presStyleCnt="0"/>
      <dgm:spPr/>
    </dgm:pt>
    <dgm:pt modelId="{74D80CF2-A87B-4047-A1B9-767614F57BDE}" type="pres">
      <dgm:prSet presAssocID="{BBE12A6E-547E-43C0-BCFF-5511EAA5082E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7B79DC20-7E0D-4C0D-9310-FD9A8339FFF5}" type="pres">
      <dgm:prSet presAssocID="{BBE12A6E-547E-43C0-BCFF-5511EAA5082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138494-E587-4A2B-B200-0851A59A7599}" type="pres">
      <dgm:prSet presAssocID="{BBE12A6E-547E-43C0-BCFF-5511EAA5082E}" presName="negativeSpace" presStyleCnt="0"/>
      <dgm:spPr/>
    </dgm:pt>
    <dgm:pt modelId="{35FF1964-69A9-462C-A80C-6AA43C332F87}" type="pres">
      <dgm:prSet presAssocID="{BBE12A6E-547E-43C0-BCFF-5511EAA5082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BF36A1-E914-4603-9BB1-8D99D28665AC}" type="pres">
      <dgm:prSet presAssocID="{2A1C471F-8C88-4B43-9659-78DB112D6CAC}" presName="spaceBetweenRectangles" presStyleCnt="0"/>
      <dgm:spPr/>
    </dgm:pt>
    <dgm:pt modelId="{B81F0A4F-AC3A-45E3-B060-B3F7841B1CCE}" type="pres">
      <dgm:prSet presAssocID="{A0EAD103-F687-4179-8FC9-8427A83DA188}" presName="parentLin" presStyleCnt="0"/>
      <dgm:spPr/>
    </dgm:pt>
    <dgm:pt modelId="{7A242C7D-3DDA-496E-8C0D-1C7A81980391}" type="pres">
      <dgm:prSet presAssocID="{A0EAD103-F687-4179-8FC9-8427A83DA188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F3077D38-0AD3-40AB-AA57-11A760E9BB3F}" type="pres">
      <dgm:prSet presAssocID="{A0EAD103-F687-4179-8FC9-8427A83DA18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A8B464-EB5B-47EA-8E1E-8AEBDBEB8F8A}" type="pres">
      <dgm:prSet presAssocID="{A0EAD103-F687-4179-8FC9-8427A83DA188}" presName="negativeSpace" presStyleCnt="0"/>
      <dgm:spPr/>
    </dgm:pt>
    <dgm:pt modelId="{FA43C92D-14FE-45FA-B619-1B6B61596172}" type="pres">
      <dgm:prSet presAssocID="{A0EAD103-F687-4179-8FC9-8427A83DA18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BEB6501-F599-46F9-9316-301B117FB5CD}" srcId="{93C09E0C-D8FF-4C85-AEE1-E0CFCCC6E28E}" destId="{BBE12A6E-547E-43C0-BCFF-5511EAA5082E}" srcOrd="0" destOrd="0" parTransId="{C57DF287-9DA9-4536-AD43-0ED7061BBD37}" sibTransId="{2A1C471F-8C88-4B43-9659-78DB112D6CAC}"/>
    <dgm:cxn modelId="{B5853858-CC63-4D67-861F-69A54BD2E24B}" type="presOf" srcId="{ACBBD1D3-1964-4EE1-B7FC-8AAF4A99C7D2}" destId="{FA43C92D-14FE-45FA-B619-1B6B61596172}" srcOrd="0" destOrd="0" presId="urn:microsoft.com/office/officeart/2005/8/layout/list1"/>
    <dgm:cxn modelId="{37EEBE88-8785-4F6A-A941-E4EB315D8B6A}" type="presOf" srcId="{A0EAD103-F687-4179-8FC9-8427A83DA188}" destId="{7A242C7D-3DDA-496E-8C0D-1C7A81980391}" srcOrd="0" destOrd="0" presId="urn:microsoft.com/office/officeart/2005/8/layout/list1"/>
    <dgm:cxn modelId="{151452B4-485A-404A-919A-706DB26BAFD1}" type="presOf" srcId="{A0EAD103-F687-4179-8FC9-8427A83DA188}" destId="{F3077D38-0AD3-40AB-AA57-11A760E9BB3F}" srcOrd="1" destOrd="0" presId="urn:microsoft.com/office/officeart/2005/8/layout/list1"/>
    <dgm:cxn modelId="{4CE63372-4E76-4EFF-BF71-A965A2576559}" type="presOf" srcId="{93C09E0C-D8FF-4C85-AEE1-E0CFCCC6E28E}" destId="{D619046E-E48D-40C0-AAE2-013743639409}" srcOrd="0" destOrd="0" presId="urn:microsoft.com/office/officeart/2005/8/layout/list1"/>
    <dgm:cxn modelId="{0D142C89-4A5B-47D5-AC49-734868CE560A}" type="presOf" srcId="{BBE12A6E-547E-43C0-BCFF-5511EAA5082E}" destId="{7B79DC20-7E0D-4C0D-9310-FD9A8339FFF5}" srcOrd="1" destOrd="0" presId="urn:microsoft.com/office/officeart/2005/8/layout/list1"/>
    <dgm:cxn modelId="{52140CF7-817B-4AE3-A7A6-2B5730D5B100}" srcId="{93C09E0C-D8FF-4C85-AEE1-E0CFCCC6E28E}" destId="{A0EAD103-F687-4179-8FC9-8427A83DA188}" srcOrd="1" destOrd="0" parTransId="{9B6A506B-F7BA-4C7D-A576-3CF9B7BC68B8}" sibTransId="{06CD041C-E203-4CDC-92CC-6EA5A20A8463}"/>
    <dgm:cxn modelId="{BD3401E0-2F3B-4CC5-8F23-6324A7429478}" type="presOf" srcId="{BBE12A6E-547E-43C0-BCFF-5511EAA5082E}" destId="{74D80CF2-A87B-4047-A1B9-767614F57BDE}" srcOrd="0" destOrd="0" presId="urn:microsoft.com/office/officeart/2005/8/layout/list1"/>
    <dgm:cxn modelId="{A83D4C55-DC2C-42E4-AABC-B894A166BCAA}" srcId="{A0EAD103-F687-4179-8FC9-8427A83DA188}" destId="{ACBBD1D3-1964-4EE1-B7FC-8AAF4A99C7D2}" srcOrd="0" destOrd="0" parTransId="{8C6B8428-9541-4E51-87B1-BDA730A93895}" sibTransId="{D19FC269-0062-44E7-B8FA-478DF2B9676D}"/>
    <dgm:cxn modelId="{6E6DB8A1-BE08-4E04-AC3E-1E7783D85051}" type="presOf" srcId="{E3C57890-4835-4D9B-81C5-152F4607CA98}" destId="{35FF1964-69A9-462C-A80C-6AA43C332F87}" srcOrd="0" destOrd="0" presId="urn:microsoft.com/office/officeart/2005/8/layout/list1"/>
    <dgm:cxn modelId="{734F5D90-3EC8-4A3E-ABA3-8CEE9E0B4292}" srcId="{BBE12A6E-547E-43C0-BCFF-5511EAA5082E}" destId="{E3C57890-4835-4D9B-81C5-152F4607CA98}" srcOrd="0" destOrd="0" parTransId="{79D20062-6F95-426D-9E62-759BF31C0C1B}" sibTransId="{20FB43C4-8F90-4B25-BC75-5117D6EDD5BC}"/>
    <dgm:cxn modelId="{73C22CF9-9BFC-4C59-B3DE-C207B3B5B6B9}" type="presParOf" srcId="{D619046E-E48D-40C0-AAE2-013743639409}" destId="{7D3EDC46-70AE-4DF5-82FD-D935B1B09A9D}" srcOrd="0" destOrd="0" presId="urn:microsoft.com/office/officeart/2005/8/layout/list1"/>
    <dgm:cxn modelId="{42578EFE-0FC4-4CB4-B3DA-C756C3907E8E}" type="presParOf" srcId="{7D3EDC46-70AE-4DF5-82FD-D935B1B09A9D}" destId="{74D80CF2-A87B-4047-A1B9-767614F57BDE}" srcOrd="0" destOrd="0" presId="urn:microsoft.com/office/officeart/2005/8/layout/list1"/>
    <dgm:cxn modelId="{96A94F2C-A4B2-4D12-A040-52AE662CE3E8}" type="presParOf" srcId="{7D3EDC46-70AE-4DF5-82FD-D935B1B09A9D}" destId="{7B79DC20-7E0D-4C0D-9310-FD9A8339FFF5}" srcOrd="1" destOrd="0" presId="urn:microsoft.com/office/officeart/2005/8/layout/list1"/>
    <dgm:cxn modelId="{BCDE41D1-98F5-4F8B-973D-81BE3AC58137}" type="presParOf" srcId="{D619046E-E48D-40C0-AAE2-013743639409}" destId="{00138494-E587-4A2B-B200-0851A59A7599}" srcOrd="1" destOrd="0" presId="urn:microsoft.com/office/officeart/2005/8/layout/list1"/>
    <dgm:cxn modelId="{4E0CCEB7-FCB2-48F9-9A1E-1F31E3CA0DCB}" type="presParOf" srcId="{D619046E-E48D-40C0-AAE2-013743639409}" destId="{35FF1964-69A9-462C-A80C-6AA43C332F87}" srcOrd="2" destOrd="0" presId="urn:microsoft.com/office/officeart/2005/8/layout/list1"/>
    <dgm:cxn modelId="{E290647B-5AD7-4215-8A49-325C85C03A57}" type="presParOf" srcId="{D619046E-E48D-40C0-AAE2-013743639409}" destId="{E5BF36A1-E914-4603-9BB1-8D99D28665AC}" srcOrd="3" destOrd="0" presId="urn:microsoft.com/office/officeart/2005/8/layout/list1"/>
    <dgm:cxn modelId="{6E21A8BE-FA61-4597-9E86-4A07FCEB3892}" type="presParOf" srcId="{D619046E-E48D-40C0-AAE2-013743639409}" destId="{B81F0A4F-AC3A-45E3-B060-B3F7841B1CCE}" srcOrd="4" destOrd="0" presId="urn:microsoft.com/office/officeart/2005/8/layout/list1"/>
    <dgm:cxn modelId="{267A63E2-81B8-4D0B-9D1C-519979ABB089}" type="presParOf" srcId="{B81F0A4F-AC3A-45E3-B060-B3F7841B1CCE}" destId="{7A242C7D-3DDA-496E-8C0D-1C7A81980391}" srcOrd="0" destOrd="0" presId="urn:microsoft.com/office/officeart/2005/8/layout/list1"/>
    <dgm:cxn modelId="{CE68517B-0194-483A-9D83-FD43B59FD172}" type="presParOf" srcId="{B81F0A4F-AC3A-45E3-B060-B3F7841B1CCE}" destId="{F3077D38-0AD3-40AB-AA57-11A760E9BB3F}" srcOrd="1" destOrd="0" presId="urn:microsoft.com/office/officeart/2005/8/layout/list1"/>
    <dgm:cxn modelId="{E2F28A49-EA14-46E9-9943-DB9D1C7D1AA1}" type="presParOf" srcId="{D619046E-E48D-40C0-AAE2-013743639409}" destId="{CFA8B464-EB5B-47EA-8E1E-8AEBDBEB8F8A}" srcOrd="5" destOrd="0" presId="urn:microsoft.com/office/officeart/2005/8/layout/list1"/>
    <dgm:cxn modelId="{E58626CF-CE79-4E1D-B8DD-1CEB26B14F37}" type="presParOf" srcId="{D619046E-E48D-40C0-AAE2-013743639409}" destId="{FA43C92D-14FE-45FA-B619-1B6B6159617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2935E4-A92B-48A9-9A3F-9B189184B450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2820CAA8-9D1F-42A6-B666-0EB89BEFA168}">
      <dgm:prSet/>
      <dgm:spPr/>
      <dgm:t>
        <a:bodyPr/>
        <a:lstStyle/>
        <a:p>
          <a:r>
            <a:rPr lang="cs-CZ" b="1"/>
            <a:t>Odborná způsobilost</a:t>
          </a:r>
          <a:r>
            <a:rPr lang="cs-CZ"/>
            <a:t> </a:t>
          </a:r>
        </a:p>
      </dgm:t>
    </dgm:pt>
    <dgm:pt modelId="{F1C48538-0437-4466-ADDE-A1FA380B3AEA}" type="parTrans" cxnId="{94B3D59D-12F7-42CE-8099-C8539C543E36}">
      <dgm:prSet/>
      <dgm:spPr/>
      <dgm:t>
        <a:bodyPr/>
        <a:lstStyle/>
        <a:p>
          <a:endParaRPr lang="cs-CZ"/>
        </a:p>
      </dgm:t>
    </dgm:pt>
    <dgm:pt modelId="{A30C0DD2-5AFE-4B8C-A5CD-782A1B91C681}" type="sibTrans" cxnId="{94B3D59D-12F7-42CE-8099-C8539C543E36}">
      <dgm:prSet/>
      <dgm:spPr/>
      <dgm:t>
        <a:bodyPr/>
        <a:lstStyle/>
        <a:p>
          <a:endParaRPr lang="cs-CZ"/>
        </a:p>
      </dgm:t>
    </dgm:pt>
    <dgm:pt modelId="{1F03E84B-1A3A-4A13-8FEB-E34A8665B287}">
      <dgm:prSet/>
      <dgm:spPr/>
      <dgm:t>
        <a:bodyPr/>
        <a:lstStyle/>
        <a:p>
          <a:r>
            <a:rPr lang="cs-CZ"/>
            <a:t>k výkonu povolání lékaře se získává absolvováním nejméně šestiletého prezenčního studia, které obsahuje teoretickou a praktickou výuku v akreditovaném zdravotnickém magisterském studijním programu všeobecné lékařství.</a:t>
          </a:r>
        </a:p>
      </dgm:t>
    </dgm:pt>
    <dgm:pt modelId="{A8589331-8BE8-486A-A556-EA1BC73AC27F}" type="parTrans" cxnId="{6DBB3EF6-92E4-446D-B360-875844EB2095}">
      <dgm:prSet/>
      <dgm:spPr/>
      <dgm:t>
        <a:bodyPr/>
        <a:lstStyle/>
        <a:p>
          <a:endParaRPr lang="cs-CZ"/>
        </a:p>
      </dgm:t>
    </dgm:pt>
    <dgm:pt modelId="{7A2BF90E-7EAF-4729-A330-0765DCEA5021}" type="sibTrans" cxnId="{6DBB3EF6-92E4-446D-B360-875844EB2095}">
      <dgm:prSet/>
      <dgm:spPr/>
      <dgm:t>
        <a:bodyPr/>
        <a:lstStyle/>
        <a:p>
          <a:endParaRPr lang="cs-CZ"/>
        </a:p>
      </dgm:t>
    </dgm:pt>
    <dgm:pt modelId="{CFB86EDC-5FF3-4FCA-8FA3-E39C742C9302}">
      <dgm:prSet/>
      <dgm:spPr/>
      <dgm:t>
        <a:bodyPr/>
        <a:lstStyle/>
        <a:p>
          <a:r>
            <a:rPr lang="cs-CZ" b="1"/>
            <a:t>Specializovaná způsobilost </a:t>
          </a:r>
          <a:endParaRPr lang="cs-CZ"/>
        </a:p>
      </dgm:t>
    </dgm:pt>
    <dgm:pt modelId="{CD073DB1-02BC-4F39-BEDE-6B553C1971FE}" type="parTrans" cxnId="{BE86138D-029A-47D4-B8B0-00DDB858B2B7}">
      <dgm:prSet/>
      <dgm:spPr/>
      <dgm:t>
        <a:bodyPr/>
        <a:lstStyle/>
        <a:p>
          <a:endParaRPr lang="cs-CZ"/>
        </a:p>
      </dgm:t>
    </dgm:pt>
    <dgm:pt modelId="{8008EF6E-4ABC-4F17-A2D1-E1CCC8BB40D8}" type="sibTrans" cxnId="{BE86138D-029A-47D4-B8B0-00DDB858B2B7}">
      <dgm:prSet/>
      <dgm:spPr/>
      <dgm:t>
        <a:bodyPr/>
        <a:lstStyle/>
        <a:p>
          <a:endParaRPr lang="cs-CZ"/>
        </a:p>
      </dgm:t>
    </dgm:pt>
    <dgm:pt modelId="{3ADA4BF8-AD32-4896-9456-65C0420CDA0A}">
      <dgm:prSet/>
      <dgm:spPr/>
      <dgm:t>
        <a:bodyPr/>
        <a:lstStyle/>
        <a:p>
          <a:r>
            <a:rPr lang="cs-CZ" dirty="0"/>
            <a:t>se získává úspěšným ukončením specializačního vzdělávání atestační zkouškou (§ 19 až 21), na jejímž základě je lékaři vydán ministerstvem diplom o specializaci v příslušném specializačním oboru</a:t>
          </a:r>
        </a:p>
      </dgm:t>
    </dgm:pt>
    <dgm:pt modelId="{7063EF7A-2509-40B3-A63E-6121A08F9BD6}" type="parTrans" cxnId="{C359726C-041D-4868-81E9-69B2F2A30ABE}">
      <dgm:prSet/>
      <dgm:spPr/>
      <dgm:t>
        <a:bodyPr/>
        <a:lstStyle/>
        <a:p>
          <a:endParaRPr lang="cs-CZ"/>
        </a:p>
      </dgm:t>
    </dgm:pt>
    <dgm:pt modelId="{AE7A2F10-5D55-4DE9-AB8A-876D55FA36FC}" type="sibTrans" cxnId="{C359726C-041D-4868-81E9-69B2F2A30ABE}">
      <dgm:prSet/>
      <dgm:spPr/>
      <dgm:t>
        <a:bodyPr/>
        <a:lstStyle/>
        <a:p>
          <a:endParaRPr lang="cs-CZ"/>
        </a:p>
      </dgm:t>
    </dgm:pt>
    <dgm:pt modelId="{5CA4F0C0-2B34-4241-8EEF-6DDD46929461}" type="pres">
      <dgm:prSet presAssocID="{002935E4-A92B-48A9-9A3F-9B189184B4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536374B-12F0-46B8-BA17-3CD4F82BB3AD}" type="pres">
      <dgm:prSet presAssocID="{2820CAA8-9D1F-42A6-B666-0EB89BEFA16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AA130D-D295-4E99-9C8D-5B39A0F33EA1}" type="pres">
      <dgm:prSet presAssocID="{A30C0DD2-5AFE-4B8C-A5CD-782A1B91C681}" presName="sibTrans" presStyleCnt="0"/>
      <dgm:spPr/>
    </dgm:pt>
    <dgm:pt modelId="{1B15FB8F-732D-4024-BC31-0BE40C3D97CD}" type="pres">
      <dgm:prSet presAssocID="{CFB86EDC-5FF3-4FCA-8FA3-E39C742C930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4B3D59D-12F7-42CE-8099-C8539C543E36}" srcId="{002935E4-A92B-48A9-9A3F-9B189184B450}" destId="{2820CAA8-9D1F-42A6-B666-0EB89BEFA168}" srcOrd="0" destOrd="0" parTransId="{F1C48538-0437-4466-ADDE-A1FA380B3AEA}" sibTransId="{A30C0DD2-5AFE-4B8C-A5CD-782A1B91C681}"/>
    <dgm:cxn modelId="{BE86138D-029A-47D4-B8B0-00DDB858B2B7}" srcId="{002935E4-A92B-48A9-9A3F-9B189184B450}" destId="{CFB86EDC-5FF3-4FCA-8FA3-E39C742C9302}" srcOrd="1" destOrd="0" parTransId="{CD073DB1-02BC-4F39-BEDE-6B553C1971FE}" sibTransId="{8008EF6E-4ABC-4F17-A2D1-E1CCC8BB40D8}"/>
    <dgm:cxn modelId="{6DBB3EF6-92E4-446D-B360-875844EB2095}" srcId="{2820CAA8-9D1F-42A6-B666-0EB89BEFA168}" destId="{1F03E84B-1A3A-4A13-8FEB-E34A8665B287}" srcOrd="0" destOrd="0" parTransId="{A8589331-8BE8-486A-A556-EA1BC73AC27F}" sibTransId="{7A2BF90E-7EAF-4729-A330-0765DCEA5021}"/>
    <dgm:cxn modelId="{C359726C-041D-4868-81E9-69B2F2A30ABE}" srcId="{CFB86EDC-5FF3-4FCA-8FA3-E39C742C9302}" destId="{3ADA4BF8-AD32-4896-9456-65C0420CDA0A}" srcOrd="0" destOrd="0" parTransId="{7063EF7A-2509-40B3-A63E-6121A08F9BD6}" sibTransId="{AE7A2F10-5D55-4DE9-AB8A-876D55FA36FC}"/>
    <dgm:cxn modelId="{3DC602E6-FF69-4A11-92A2-0396A82810E6}" type="presOf" srcId="{2820CAA8-9D1F-42A6-B666-0EB89BEFA168}" destId="{E536374B-12F0-46B8-BA17-3CD4F82BB3AD}" srcOrd="0" destOrd="0" presId="urn:microsoft.com/office/officeart/2005/8/layout/default"/>
    <dgm:cxn modelId="{66B3E9AF-4936-4CC1-8B1C-4AE400287997}" type="presOf" srcId="{CFB86EDC-5FF3-4FCA-8FA3-E39C742C9302}" destId="{1B15FB8F-732D-4024-BC31-0BE40C3D97CD}" srcOrd="0" destOrd="0" presId="urn:microsoft.com/office/officeart/2005/8/layout/default"/>
    <dgm:cxn modelId="{5D1582FD-6891-4FC4-801D-37AA0FD63D8E}" type="presOf" srcId="{002935E4-A92B-48A9-9A3F-9B189184B450}" destId="{5CA4F0C0-2B34-4241-8EEF-6DDD46929461}" srcOrd="0" destOrd="0" presId="urn:microsoft.com/office/officeart/2005/8/layout/default"/>
    <dgm:cxn modelId="{ECC2BAA6-B3C5-4A17-8668-BD18477A4E1D}" type="presOf" srcId="{1F03E84B-1A3A-4A13-8FEB-E34A8665B287}" destId="{E536374B-12F0-46B8-BA17-3CD4F82BB3AD}" srcOrd="0" destOrd="1" presId="urn:microsoft.com/office/officeart/2005/8/layout/default"/>
    <dgm:cxn modelId="{AA47FB48-3A52-45DE-8706-1E1F337CBFF0}" type="presOf" srcId="{3ADA4BF8-AD32-4896-9456-65C0420CDA0A}" destId="{1B15FB8F-732D-4024-BC31-0BE40C3D97CD}" srcOrd="0" destOrd="1" presId="urn:microsoft.com/office/officeart/2005/8/layout/default"/>
    <dgm:cxn modelId="{1E72BB4B-D2D1-4B7C-8654-86C6CD19489C}" type="presParOf" srcId="{5CA4F0C0-2B34-4241-8EEF-6DDD46929461}" destId="{E536374B-12F0-46B8-BA17-3CD4F82BB3AD}" srcOrd="0" destOrd="0" presId="urn:microsoft.com/office/officeart/2005/8/layout/default"/>
    <dgm:cxn modelId="{34D45DA4-2B2E-4A1B-8E99-A8F15799655F}" type="presParOf" srcId="{5CA4F0C0-2B34-4241-8EEF-6DDD46929461}" destId="{B6AA130D-D295-4E99-9C8D-5B39A0F33EA1}" srcOrd="1" destOrd="0" presId="urn:microsoft.com/office/officeart/2005/8/layout/default"/>
    <dgm:cxn modelId="{546597AD-6974-4070-9E4B-B4CF94BE7C01}" type="presParOf" srcId="{5CA4F0C0-2B34-4241-8EEF-6DDD46929461}" destId="{1B15FB8F-732D-4024-BC31-0BE40C3D97C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DA7AED-5005-469E-A110-1C0F53D5D53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CEEEBB2-59F3-4606-97BD-2B80CF5CB013}">
      <dgm:prSet phldrT="[Text]"/>
      <dgm:spPr/>
      <dgm:t>
        <a:bodyPr/>
        <a:lstStyle/>
        <a:p>
          <a:r>
            <a:rPr lang="cs-CZ" dirty="0"/>
            <a:t>Odborná způsobilost </a:t>
          </a:r>
        </a:p>
        <a:p>
          <a:r>
            <a:rPr lang="cs-CZ" dirty="0"/>
            <a:t>(VŠ) </a:t>
          </a:r>
        </a:p>
      </dgm:t>
    </dgm:pt>
    <dgm:pt modelId="{E24690F8-66C3-456D-A4FC-1DC69BDB6C54}" type="parTrans" cxnId="{59213E34-094E-4B4E-89DE-AB3E4355822E}">
      <dgm:prSet/>
      <dgm:spPr/>
      <dgm:t>
        <a:bodyPr/>
        <a:lstStyle/>
        <a:p>
          <a:endParaRPr lang="cs-CZ"/>
        </a:p>
      </dgm:t>
    </dgm:pt>
    <dgm:pt modelId="{1BA3395C-0C7A-4254-804E-7FFDF5413557}" type="sibTrans" cxnId="{59213E34-094E-4B4E-89DE-AB3E4355822E}">
      <dgm:prSet/>
      <dgm:spPr/>
      <dgm:t>
        <a:bodyPr/>
        <a:lstStyle/>
        <a:p>
          <a:endParaRPr lang="cs-CZ"/>
        </a:p>
      </dgm:t>
    </dgm:pt>
    <dgm:pt modelId="{FB072504-885D-4CE0-B804-5DBA62A92220}">
      <dgm:prSet phldrT="[Text]"/>
      <dgm:spPr/>
      <dgm:t>
        <a:bodyPr/>
        <a:lstStyle/>
        <a:p>
          <a:r>
            <a:rPr lang="cs-CZ" dirty="0"/>
            <a:t>Specializovaná způsobilost </a:t>
          </a:r>
        </a:p>
      </dgm:t>
    </dgm:pt>
    <dgm:pt modelId="{A1FBFFA6-1391-45B8-A651-399443D213C5}" type="parTrans" cxnId="{0EA71351-F4C5-47F1-B961-C89CEE18BFD0}">
      <dgm:prSet/>
      <dgm:spPr/>
      <dgm:t>
        <a:bodyPr/>
        <a:lstStyle/>
        <a:p>
          <a:endParaRPr lang="cs-CZ"/>
        </a:p>
      </dgm:t>
    </dgm:pt>
    <dgm:pt modelId="{89A904C2-B739-4B00-9F70-2552A535A710}" type="sibTrans" cxnId="{0EA71351-F4C5-47F1-B961-C89CEE18BFD0}">
      <dgm:prSet/>
      <dgm:spPr/>
      <dgm:t>
        <a:bodyPr/>
        <a:lstStyle/>
        <a:p>
          <a:endParaRPr lang="cs-CZ"/>
        </a:p>
      </dgm:t>
    </dgm:pt>
    <dgm:pt modelId="{7D3CC49C-C832-4C02-8AD5-6FB02D40C336}">
      <dgm:prSet phldrT="[Text]"/>
      <dgm:spPr/>
      <dgm:t>
        <a:bodyPr/>
        <a:lstStyle/>
        <a:p>
          <a:r>
            <a:rPr lang="cs-CZ" dirty="0"/>
            <a:t>Certifikovaný kurz </a:t>
          </a:r>
        </a:p>
      </dgm:t>
    </dgm:pt>
    <dgm:pt modelId="{97869955-FE7D-4EDA-AE41-7029C65CF98E}" type="parTrans" cxnId="{73329F27-0DC3-46AE-AB7C-A05765791703}">
      <dgm:prSet/>
      <dgm:spPr/>
      <dgm:t>
        <a:bodyPr/>
        <a:lstStyle/>
        <a:p>
          <a:endParaRPr lang="cs-CZ"/>
        </a:p>
      </dgm:t>
    </dgm:pt>
    <dgm:pt modelId="{8638CF04-9C44-4BA3-BD9E-20F0091DEBBB}" type="sibTrans" cxnId="{73329F27-0DC3-46AE-AB7C-A05765791703}">
      <dgm:prSet/>
      <dgm:spPr/>
      <dgm:t>
        <a:bodyPr/>
        <a:lstStyle/>
        <a:p>
          <a:endParaRPr lang="cs-CZ"/>
        </a:p>
      </dgm:t>
    </dgm:pt>
    <dgm:pt modelId="{7333887B-49FC-4090-85C5-0B99EFBC9F6D}">
      <dgm:prSet phldrT="[Text]"/>
      <dgm:spPr/>
      <dgm:t>
        <a:bodyPr/>
        <a:lstStyle/>
        <a:p>
          <a:r>
            <a:rPr lang="cs-CZ" dirty="0" err="1"/>
            <a:t>Ceritfikovaný</a:t>
          </a:r>
          <a:r>
            <a:rPr lang="cs-CZ" dirty="0"/>
            <a:t> kurz </a:t>
          </a:r>
        </a:p>
      </dgm:t>
    </dgm:pt>
    <dgm:pt modelId="{E57C66DE-8B68-4429-AE60-DECA6E2F22AB}" type="parTrans" cxnId="{AA022738-4863-4C1A-BD6E-4C331C464299}">
      <dgm:prSet/>
      <dgm:spPr/>
      <dgm:t>
        <a:bodyPr/>
        <a:lstStyle/>
        <a:p>
          <a:endParaRPr lang="cs-CZ"/>
        </a:p>
      </dgm:t>
    </dgm:pt>
    <dgm:pt modelId="{2A55852D-761E-4772-B827-E2CB1397A965}" type="sibTrans" cxnId="{AA022738-4863-4C1A-BD6E-4C331C464299}">
      <dgm:prSet/>
      <dgm:spPr/>
      <dgm:t>
        <a:bodyPr/>
        <a:lstStyle/>
        <a:p>
          <a:endParaRPr lang="cs-CZ"/>
        </a:p>
      </dgm:t>
    </dgm:pt>
    <dgm:pt modelId="{F5C34CAC-26F5-4C8C-901D-3FAE1447C916}">
      <dgm:prSet phldrT="[Text]"/>
      <dgm:spPr/>
      <dgm:t>
        <a:bodyPr/>
        <a:lstStyle/>
        <a:p>
          <a:r>
            <a:rPr lang="cs-CZ" dirty="0"/>
            <a:t>Specializovaná způsobilost </a:t>
          </a:r>
        </a:p>
      </dgm:t>
    </dgm:pt>
    <dgm:pt modelId="{5533B548-3E88-4280-A93B-99C234BE76D9}" type="parTrans" cxnId="{AA1FEEC8-B29A-4EF8-BA12-F0103473F1C0}">
      <dgm:prSet/>
      <dgm:spPr/>
      <dgm:t>
        <a:bodyPr/>
        <a:lstStyle/>
        <a:p>
          <a:endParaRPr lang="cs-CZ"/>
        </a:p>
      </dgm:t>
    </dgm:pt>
    <dgm:pt modelId="{0FE9DE0C-30A7-4A0C-8F92-A30A9F59E65C}" type="sibTrans" cxnId="{AA1FEEC8-B29A-4EF8-BA12-F0103473F1C0}">
      <dgm:prSet/>
      <dgm:spPr/>
      <dgm:t>
        <a:bodyPr/>
        <a:lstStyle/>
        <a:p>
          <a:endParaRPr lang="cs-CZ"/>
        </a:p>
      </dgm:t>
    </dgm:pt>
    <dgm:pt modelId="{F4D44CD3-ACEF-4801-AF47-DFAAC7850DFB}">
      <dgm:prSet phldrT="[Text]"/>
      <dgm:spPr/>
      <dgm:t>
        <a:bodyPr/>
        <a:lstStyle/>
        <a:p>
          <a:r>
            <a:rPr lang="cs-CZ" dirty="0"/>
            <a:t>Certifikovaný kurz  </a:t>
          </a:r>
        </a:p>
      </dgm:t>
    </dgm:pt>
    <dgm:pt modelId="{4AD836D2-23D6-4129-A635-5637B3C93A9F}" type="parTrans" cxnId="{70251395-6221-4893-9852-4FA8F76B8809}">
      <dgm:prSet/>
      <dgm:spPr/>
      <dgm:t>
        <a:bodyPr/>
        <a:lstStyle/>
        <a:p>
          <a:endParaRPr lang="cs-CZ"/>
        </a:p>
      </dgm:t>
    </dgm:pt>
    <dgm:pt modelId="{D962ACD7-F312-4F39-8582-946B5A70A4E0}" type="sibTrans" cxnId="{70251395-6221-4893-9852-4FA8F76B8809}">
      <dgm:prSet/>
      <dgm:spPr/>
      <dgm:t>
        <a:bodyPr/>
        <a:lstStyle/>
        <a:p>
          <a:endParaRPr lang="cs-CZ"/>
        </a:p>
      </dgm:t>
    </dgm:pt>
    <dgm:pt modelId="{590D0ADC-BD08-4466-8AF1-DC20D8645716}">
      <dgm:prSet phldrT="[Text]"/>
      <dgm:spPr/>
      <dgm:t>
        <a:bodyPr/>
        <a:lstStyle/>
        <a:p>
          <a:r>
            <a:rPr lang="cs-CZ" dirty="0" err="1"/>
            <a:t>Certifikoaný</a:t>
          </a:r>
          <a:r>
            <a:rPr lang="cs-CZ" dirty="0"/>
            <a:t> kurz </a:t>
          </a:r>
        </a:p>
      </dgm:t>
    </dgm:pt>
    <dgm:pt modelId="{B1497DB1-9164-4DDE-9C4D-CA5ED2338B0B}" type="parTrans" cxnId="{99592A23-A531-4BEC-8119-AB7C4628CE28}">
      <dgm:prSet/>
      <dgm:spPr/>
      <dgm:t>
        <a:bodyPr/>
        <a:lstStyle/>
        <a:p>
          <a:endParaRPr lang="cs-CZ"/>
        </a:p>
      </dgm:t>
    </dgm:pt>
    <dgm:pt modelId="{BF0CA7B2-B442-4438-93B4-0E7C00BFC102}" type="sibTrans" cxnId="{99592A23-A531-4BEC-8119-AB7C4628CE28}">
      <dgm:prSet/>
      <dgm:spPr/>
      <dgm:t>
        <a:bodyPr/>
        <a:lstStyle/>
        <a:p>
          <a:endParaRPr lang="cs-CZ"/>
        </a:p>
      </dgm:t>
    </dgm:pt>
    <dgm:pt modelId="{301AA663-2C81-42F6-8B9B-BEF37570C024}">
      <dgm:prSet phldrT="[Text]"/>
      <dgm:spPr/>
      <dgm:t>
        <a:bodyPr/>
        <a:lstStyle/>
        <a:p>
          <a:r>
            <a:rPr lang="cs-CZ" dirty="0"/>
            <a:t>Základní kmen </a:t>
          </a:r>
        </a:p>
      </dgm:t>
    </dgm:pt>
    <dgm:pt modelId="{5C27A2DD-1CA4-4E54-A960-54045681CE4D}" type="parTrans" cxnId="{CEEF67CB-5242-4CD8-BAB8-0730D103EBE2}">
      <dgm:prSet/>
      <dgm:spPr/>
      <dgm:t>
        <a:bodyPr/>
        <a:lstStyle/>
        <a:p>
          <a:endParaRPr lang="cs-CZ"/>
        </a:p>
      </dgm:t>
    </dgm:pt>
    <dgm:pt modelId="{6346FF14-9D70-4C38-8474-8B01A61164AA}" type="sibTrans" cxnId="{CEEF67CB-5242-4CD8-BAB8-0730D103EBE2}">
      <dgm:prSet/>
      <dgm:spPr/>
      <dgm:t>
        <a:bodyPr/>
        <a:lstStyle/>
        <a:p>
          <a:endParaRPr lang="cs-CZ"/>
        </a:p>
      </dgm:t>
    </dgm:pt>
    <dgm:pt modelId="{C688648D-A9EC-481A-96B6-74025C9FC4BC}">
      <dgm:prSet phldrT="[Text]"/>
      <dgm:spPr/>
      <dgm:t>
        <a:bodyPr/>
        <a:lstStyle/>
        <a:p>
          <a:r>
            <a:rPr lang="cs-CZ" dirty="0"/>
            <a:t>Základní kmen</a:t>
          </a:r>
        </a:p>
      </dgm:t>
    </dgm:pt>
    <dgm:pt modelId="{ADFEF9FE-5C59-4654-88E9-F255D47AD16E}" type="parTrans" cxnId="{23F2596F-131E-41A8-818D-F6495BDAD3FC}">
      <dgm:prSet/>
      <dgm:spPr/>
      <dgm:t>
        <a:bodyPr/>
        <a:lstStyle/>
        <a:p>
          <a:endParaRPr lang="cs-CZ"/>
        </a:p>
      </dgm:t>
    </dgm:pt>
    <dgm:pt modelId="{FE0B2F04-B28E-4FB6-8F33-048F4677B66E}" type="sibTrans" cxnId="{23F2596F-131E-41A8-818D-F6495BDAD3FC}">
      <dgm:prSet/>
      <dgm:spPr/>
      <dgm:t>
        <a:bodyPr/>
        <a:lstStyle/>
        <a:p>
          <a:endParaRPr lang="cs-CZ"/>
        </a:p>
      </dgm:t>
    </dgm:pt>
    <dgm:pt modelId="{382637FB-8D20-4129-A5AA-92D3B06DB766}">
      <dgm:prSet phldrT="[Text]"/>
      <dgm:spPr/>
      <dgm:t>
        <a:bodyPr/>
        <a:lstStyle/>
        <a:p>
          <a:r>
            <a:rPr lang="cs-CZ" dirty="0"/>
            <a:t>Specializovaná způsobilost </a:t>
          </a:r>
        </a:p>
      </dgm:t>
    </dgm:pt>
    <dgm:pt modelId="{D03324C0-5A71-4B61-BB7F-FFC61C7814CC}" type="parTrans" cxnId="{68403605-2689-408A-AA7C-8056BF1897CD}">
      <dgm:prSet/>
      <dgm:spPr/>
      <dgm:t>
        <a:bodyPr/>
        <a:lstStyle/>
        <a:p>
          <a:endParaRPr lang="cs-CZ"/>
        </a:p>
      </dgm:t>
    </dgm:pt>
    <dgm:pt modelId="{F4F83942-DA22-42AD-B751-4E827307626A}" type="sibTrans" cxnId="{68403605-2689-408A-AA7C-8056BF1897CD}">
      <dgm:prSet/>
      <dgm:spPr/>
      <dgm:t>
        <a:bodyPr/>
        <a:lstStyle/>
        <a:p>
          <a:endParaRPr lang="cs-CZ"/>
        </a:p>
      </dgm:t>
    </dgm:pt>
    <dgm:pt modelId="{518F0723-AA75-4494-AD88-7FD9CF1C3996}">
      <dgm:prSet phldrT="[Text]"/>
      <dgm:spPr/>
      <dgm:t>
        <a:bodyPr/>
        <a:lstStyle/>
        <a:p>
          <a:r>
            <a:rPr lang="cs-CZ" dirty="0"/>
            <a:t>Certifikovaný kurz </a:t>
          </a:r>
        </a:p>
      </dgm:t>
    </dgm:pt>
    <dgm:pt modelId="{E3827EAB-9411-4180-ABFE-E1439A2F9011}" type="parTrans" cxnId="{401D4427-9C89-4B12-B32A-C7CE91966CAA}">
      <dgm:prSet/>
      <dgm:spPr/>
      <dgm:t>
        <a:bodyPr/>
        <a:lstStyle/>
        <a:p>
          <a:endParaRPr lang="cs-CZ"/>
        </a:p>
      </dgm:t>
    </dgm:pt>
    <dgm:pt modelId="{A5D90053-766B-4E76-A989-A50445468E8B}" type="sibTrans" cxnId="{401D4427-9C89-4B12-B32A-C7CE91966CAA}">
      <dgm:prSet/>
      <dgm:spPr/>
      <dgm:t>
        <a:bodyPr/>
        <a:lstStyle/>
        <a:p>
          <a:endParaRPr lang="cs-CZ"/>
        </a:p>
      </dgm:t>
    </dgm:pt>
    <dgm:pt modelId="{B86DDF49-D898-4628-B0B2-327C0CEB421D}">
      <dgm:prSet phldrT="[Text]"/>
      <dgm:spPr/>
      <dgm:t>
        <a:bodyPr/>
        <a:lstStyle/>
        <a:p>
          <a:r>
            <a:rPr lang="cs-CZ" dirty="0" err="1"/>
            <a:t>Ceritfikovaný</a:t>
          </a:r>
          <a:r>
            <a:rPr lang="cs-CZ" dirty="0"/>
            <a:t> kurz </a:t>
          </a:r>
        </a:p>
      </dgm:t>
    </dgm:pt>
    <dgm:pt modelId="{BECC84C1-C645-4482-B578-08423F73FE72}" type="parTrans" cxnId="{55AAE5AD-05C7-4971-8F4E-9A7490F52B4A}">
      <dgm:prSet/>
      <dgm:spPr/>
      <dgm:t>
        <a:bodyPr/>
        <a:lstStyle/>
        <a:p>
          <a:endParaRPr lang="cs-CZ"/>
        </a:p>
      </dgm:t>
    </dgm:pt>
    <dgm:pt modelId="{00437456-94E5-42F0-B364-A83211B884C2}" type="sibTrans" cxnId="{55AAE5AD-05C7-4971-8F4E-9A7490F52B4A}">
      <dgm:prSet/>
      <dgm:spPr/>
      <dgm:t>
        <a:bodyPr/>
        <a:lstStyle/>
        <a:p>
          <a:endParaRPr lang="cs-CZ"/>
        </a:p>
      </dgm:t>
    </dgm:pt>
    <dgm:pt modelId="{65046290-A38A-4409-B5C9-9BE4FAF687FA}">
      <dgm:prSet phldrT="[Text]"/>
      <dgm:spPr/>
      <dgm:t>
        <a:bodyPr/>
        <a:lstStyle/>
        <a:p>
          <a:r>
            <a:rPr lang="cs-CZ" dirty="0"/>
            <a:t>Specializovaná způsobilost </a:t>
          </a:r>
        </a:p>
      </dgm:t>
    </dgm:pt>
    <dgm:pt modelId="{723DB7EA-C135-4DC4-A57A-F7D1DB19EB5E}" type="parTrans" cxnId="{5EB9FD12-3869-420E-9257-EDCA81B42504}">
      <dgm:prSet/>
      <dgm:spPr/>
      <dgm:t>
        <a:bodyPr/>
        <a:lstStyle/>
        <a:p>
          <a:endParaRPr lang="cs-CZ"/>
        </a:p>
      </dgm:t>
    </dgm:pt>
    <dgm:pt modelId="{B2CAF84D-AE28-4D12-93E1-4A0BAAE36C7D}" type="sibTrans" cxnId="{5EB9FD12-3869-420E-9257-EDCA81B42504}">
      <dgm:prSet/>
      <dgm:spPr/>
      <dgm:t>
        <a:bodyPr/>
        <a:lstStyle/>
        <a:p>
          <a:endParaRPr lang="cs-CZ"/>
        </a:p>
      </dgm:t>
    </dgm:pt>
    <dgm:pt modelId="{660199D5-103F-4E63-929F-6285962577B7}">
      <dgm:prSet phldrT="[Text]"/>
      <dgm:spPr/>
      <dgm:t>
        <a:bodyPr/>
        <a:lstStyle/>
        <a:p>
          <a:r>
            <a:rPr lang="cs-CZ" dirty="0"/>
            <a:t>Certifikovaný kurz  </a:t>
          </a:r>
        </a:p>
      </dgm:t>
    </dgm:pt>
    <dgm:pt modelId="{FDCF1CCC-1A91-41E4-B434-A00D62D92998}" type="parTrans" cxnId="{E0364640-6A18-4C36-8B74-E269A29A65F2}">
      <dgm:prSet/>
      <dgm:spPr/>
      <dgm:t>
        <a:bodyPr/>
        <a:lstStyle/>
        <a:p>
          <a:endParaRPr lang="cs-CZ"/>
        </a:p>
      </dgm:t>
    </dgm:pt>
    <dgm:pt modelId="{68113FAA-BF84-4D37-91FF-A2F43F602AB3}" type="sibTrans" cxnId="{E0364640-6A18-4C36-8B74-E269A29A65F2}">
      <dgm:prSet/>
      <dgm:spPr/>
      <dgm:t>
        <a:bodyPr/>
        <a:lstStyle/>
        <a:p>
          <a:endParaRPr lang="cs-CZ"/>
        </a:p>
      </dgm:t>
    </dgm:pt>
    <dgm:pt modelId="{C5FCD2C4-739D-4F6C-A313-B26EA355853B}">
      <dgm:prSet phldrT="[Text]"/>
      <dgm:spPr/>
      <dgm:t>
        <a:bodyPr/>
        <a:lstStyle/>
        <a:p>
          <a:r>
            <a:rPr lang="cs-CZ" dirty="0" err="1"/>
            <a:t>Certifikoaný</a:t>
          </a:r>
          <a:r>
            <a:rPr lang="cs-CZ" dirty="0"/>
            <a:t> kurz </a:t>
          </a:r>
        </a:p>
      </dgm:t>
    </dgm:pt>
    <dgm:pt modelId="{BEAC68F0-D6D3-42A1-B124-F6BA65818EB8}" type="parTrans" cxnId="{2638F50F-C430-4AAA-9B13-EE217A78CE7E}">
      <dgm:prSet/>
      <dgm:spPr/>
      <dgm:t>
        <a:bodyPr/>
        <a:lstStyle/>
        <a:p>
          <a:endParaRPr lang="cs-CZ"/>
        </a:p>
      </dgm:t>
    </dgm:pt>
    <dgm:pt modelId="{D65EBB7D-4384-4823-AEF6-F6CFDE488170}" type="sibTrans" cxnId="{2638F50F-C430-4AAA-9B13-EE217A78CE7E}">
      <dgm:prSet/>
      <dgm:spPr/>
      <dgm:t>
        <a:bodyPr/>
        <a:lstStyle/>
        <a:p>
          <a:endParaRPr lang="cs-CZ"/>
        </a:p>
      </dgm:t>
    </dgm:pt>
    <dgm:pt modelId="{2A6FD55C-127B-4C08-80C2-8B50A6C52C3A}" type="pres">
      <dgm:prSet presAssocID="{93DA7AED-5005-469E-A110-1C0F53D5D5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6DE2F77-FEAC-418C-A844-ADFD6815062D}" type="pres">
      <dgm:prSet presAssocID="{BCEEEBB2-59F3-4606-97BD-2B80CF5CB013}" presName="hierRoot1" presStyleCnt="0"/>
      <dgm:spPr/>
    </dgm:pt>
    <dgm:pt modelId="{6180E492-E243-4650-AAA7-98567581D1CB}" type="pres">
      <dgm:prSet presAssocID="{BCEEEBB2-59F3-4606-97BD-2B80CF5CB013}" presName="composite" presStyleCnt="0"/>
      <dgm:spPr/>
    </dgm:pt>
    <dgm:pt modelId="{03072D70-586F-4974-867F-3B8EA7B215E9}" type="pres">
      <dgm:prSet presAssocID="{BCEEEBB2-59F3-4606-97BD-2B80CF5CB013}" presName="background" presStyleLbl="node0" presStyleIdx="0" presStyleCnt="1"/>
      <dgm:spPr/>
    </dgm:pt>
    <dgm:pt modelId="{B1BCA7FC-8A49-4F53-8195-CB78D9ACC254}" type="pres">
      <dgm:prSet presAssocID="{BCEEEBB2-59F3-4606-97BD-2B80CF5CB013}" presName="text" presStyleLbl="fgAcc0" presStyleIdx="0" presStyleCnt="1" custLinFactNeighborX="-1298" custLinFactNeighborY="-20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9F13776-F08D-4CD8-BDDD-ECE6D104CF0C}" type="pres">
      <dgm:prSet presAssocID="{BCEEEBB2-59F3-4606-97BD-2B80CF5CB013}" presName="hierChild2" presStyleCnt="0"/>
      <dgm:spPr/>
    </dgm:pt>
    <dgm:pt modelId="{FFCA6ABD-5C4B-4654-A8BA-4EF65EF23FEA}" type="pres">
      <dgm:prSet presAssocID="{5C27A2DD-1CA4-4E54-A960-54045681CE4D}" presName="Name10" presStyleLbl="parChTrans1D2" presStyleIdx="0" presStyleCnt="2"/>
      <dgm:spPr/>
      <dgm:t>
        <a:bodyPr/>
        <a:lstStyle/>
        <a:p>
          <a:endParaRPr lang="cs-CZ"/>
        </a:p>
      </dgm:t>
    </dgm:pt>
    <dgm:pt modelId="{E6E1533E-3B96-4B06-AD34-CBA6E0516658}" type="pres">
      <dgm:prSet presAssocID="{301AA663-2C81-42F6-8B9B-BEF37570C024}" presName="hierRoot2" presStyleCnt="0"/>
      <dgm:spPr/>
    </dgm:pt>
    <dgm:pt modelId="{14E8A9C2-93F3-4D23-9F18-D20320541577}" type="pres">
      <dgm:prSet presAssocID="{301AA663-2C81-42F6-8B9B-BEF37570C024}" presName="composite2" presStyleCnt="0"/>
      <dgm:spPr/>
    </dgm:pt>
    <dgm:pt modelId="{8DA82BD9-DD91-40CD-99D9-4A35AE7193C5}" type="pres">
      <dgm:prSet presAssocID="{301AA663-2C81-42F6-8B9B-BEF37570C024}" presName="background2" presStyleLbl="node2" presStyleIdx="0" presStyleCnt="2"/>
      <dgm:spPr/>
    </dgm:pt>
    <dgm:pt modelId="{A6DDB44C-DE31-4872-9C96-A10D0FE5D6CD}" type="pres">
      <dgm:prSet presAssocID="{301AA663-2C81-42F6-8B9B-BEF37570C02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6FABA6-4D30-4898-A82D-55BF315A9914}" type="pres">
      <dgm:prSet presAssocID="{301AA663-2C81-42F6-8B9B-BEF37570C024}" presName="hierChild3" presStyleCnt="0"/>
      <dgm:spPr/>
    </dgm:pt>
    <dgm:pt modelId="{974EC210-740E-4CC1-AF9F-FA7AC19FE249}" type="pres">
      <dgm:prSet presAssocID="{D03324C0-5A71-4B61-BB7F-FFC61C7814CC}" presName="Name17" presStyleLbl="parChTrans1D3" presStyleIdx="0" presStyleCnt="4"/>
      <dgm:spPr/>
      <dgm:t>
        <a:bodyPr/>
        <a:lstStyle/>
        <a:p>
          <a:endParaRPr lang="cs-CZ"/>
        </a:p>
      </dgm:t>
    </dgm:pt>
    <dgm:pt modelId="{4E5711ED-39E1-44E1-A78F-E5D790540EEF}" type="pres">
      <dgm:prSet presAssocID="{382637FB-8D20-4129-A5AA-92D3B06DB766}" presName="hierRoot3" presStyleCnt="0"/>
      <dgm:spPr/>
    </dgm:pt>
    <dgm:pt modelId="{4F768BA6-26C4-4E85-BE40-081A7E1689A4}" type="pres">
      <dgm:prSet presAssocID="{382637FB-8D20-4129-A5AA-92D3B06DB766}" presName="composite3" presStyleCnt="0"/>
      <dgm:spPr/>
    </dgm:pt>
    <dgm:pt modelId="{F7962E15-DA5D-48B4-BECF-2B8901DE1107}" type="pres">
      <dgm:prSet presAssocID="{382637FB-8D20-4129-A5AA-92D3B06DB766}" presName="background3" presStyleLbl="node3" presStyleIdx="0" presStyleCnt="4"/>
      <dgm:spPr/>
    </dgm:pt>
    <dgm:pt modelId="{F05B7C74-96AC-4549-9615-22089EE26FF5}" type="pres">
      <dgm:prSet presAssocID="{382637FB-8D20-4129-A5AA-92D3B06DB766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C748F22-B222-477D-BC3A-34F701EC8359}" type="pres">
      <dgm:prSet presAssocID="{382637FB-8D20-4129-A5AA-92D3B06DB766}" presName="hierChild4" presStyleCnt="0"/>
      <dgm:spPr/>
    </dgm:pt>
    <dgm:pt modelId="{03651903-7BB7-45AE-BD41-954AA7485072}" type="pres">
      <dgm:prSet presAssocID="{E3827EAB-9411-4180-ABFE-E1439A2F9011}" presName="Name23" presStyleLbl="parChTrans1D4" presStyleIdx="0" presStyleCnt="8"/>
      <dgm:spPr/>
      <dgm:t>
        <a:bodyPr/>
        <a:lstStyle/>
        <a:p>
          <a:endParaRPr lang="cs-CZ"/>
        </a:p>
      </dgm:t>
    </dgm:pt>
    <dgm:pt modelId="{1CD1D752-1605-4955-B5EB-4DC365B6BBFB}" type="pres">
      <dgm:prSet presAssocID="{518F0723-AA75-4494-AD88-7FD9CF1C3996}" presName="hierRoot4" presStyleCnt="0"/>
      <dgm:spPr/>
    </dgm:pt>
    <dgm:pt modelId="{745EC112-4303-46EC-BA81-A0548D4B50E8}" type="pres">
      <dgm:prSet presAssocID="{518F0723-AA75-4494-AD88-7FD9CF1C3996}" presName="composite4" presStyleCnt="0"/>
      <dgm:spPr/>
    </dgm:pt>
    <dgm:pt modelId="{26AC5CFD-80E5-4191-9495-0E13EBA14AF9}" type="pres">
      <dgm:prSet presAssocID="{518F0723-AA75-4494-AD88-7FD9CF1C3996}" presName="background4" presStyleLbl="node4" presStyleIdx="0" presStyleCnt="8"/>
      <dgm:spPr/>
    </dgm:pt>
    <dgm:pt modelId="{3D08999B-8FE7-4E3D-9002-15B4C9687E49}" type="pres">
      <dgm:prSet presAssocID="{518F0723-AA75-4494-AD88-7FD9CF1C3996}" presName="text4" presStyleLbl="fgAcc4" presStyleIdx="0" presStyleCnt="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FC3D854-FA49-43C3-B55C-AC6BCE8A2E1C}" type="pres">
      <dgm:prSet presAssocID="{518F0723-AA75-4494-AD88-7FD9CF1C3996}" presName="hierChild5" presStyleCnt="0"/>
      <dgm:spPr/>
    </dgm:pt>
    <dgm:pt modelId="{FE7DA18C-231E-442B-9320-45611436C88B}" type="pres">
      <dgm:prSet presAssocID="{BECC84C1-C645-4482-B578-08423F73FE72}" presName="Name23" presStyleLbl="parChTrans1D4" presStyleIdx="1" presStyleCnt="8"/>
      <dgm:spPr/>
      <dgm:t>
        <a:bodyPr/>
        <a:lstStyle/>
        <a:p>
          <a:endParaRPr lang="cs-CZ"/>
        </a:p>
      </dgm:t>
    </dgm:pt>
    <dgm:pt modelId="{E0374423-F9AB-4B28-8953-B5C7D31AD144}" type="pres">
      <dgm:prSet presAssocID="{B86DDF49-D898-4628-B0B2-327C0CEB421D}" presName="hierRoot4" presStyleCnt="0"/>
      <dgm:spPr/>
    </dgm:pt>
    <dgm:pt modelId="{9BA8F1D7-0207-4EB4-9290-410D8FA83398}" type="pres">
      <dgm:prSet presAssocID="{B86DDF49-D898-4628-B0B2-327C0CEB421D}" presName="composite4" presStyleCnt="0"/>
      <dgm:spPr/>
    </dgm:pt>
    <dgm:pt modelId="{2A389158-8ECE-4EFA-AEF1-A105181B993D}" type="pres">
      <dgm:prSet presAssocID="{B86DDF49-D898-4628-B0B2-327C0CEB421D}" presName="background4" presStyleLbl="node4" presStyleIdx="1" presStyleCnt="8"/>
      <dgm:spPr/>
    </dgm:pt>
    <dgm:pt modelId="{4C8A5294-2706-4D18-9FFB-9CA22EE9770B}" type="pres">
      <dgm:prSet presAssocID="{B86DDF49-D898-4628-B0B2-327C0CEB421D}" presName="text4" presStyleLbl="fgAcc4" presStyleIdx="1" presStyleCnt="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D564646-4EE2-4CF6-A297-88A9CB8CD987}" type="pres">
      <dgm:prSet presAssocID="{B86DDF49-D898-4628-B0B2-327C0CEB421D}" presName="hierChild5" presStyleCnt="0"/>
      <dgm:spPr/>
    </dgm:pt>
    <dgm:pt modelId="{5269DA0D-EC17-4D2E-B2FC-BB9A464E2305}" type="pres">
      <dgm:prSet presAssocID="{723DB7EA-C135-4DC4-A57A-F7D1DB19EB5E}" presName="Name17" presStyleLbl="parChTrans1D3" presStyleIdx="1" presStyleCnt="4"/>
      <dgm:spPr/>
      <dgm:t>
        <a:bodyPr/>
        <a:lstStyle/>
        <a:p>
          <a:endParaRPr lang="cs-CZ"/>
        </a:p>
      </dgm:t>
    </dgm:pt>
    <dgm:pt modelId="{9FA966A7-8BF1-470D-BB16-7F84A54F06C8}" type="pres">
      <dgm:prSet presAssocID="{65046290-A38A-4409-B5C9-9BE4FAF687FA}" presName="hierRoot3" presStyleCnt="0"/>
      <dgm:spPr/>
    </dgm:pt>
    <dgm:pt modelId="{56CD5DB6-7738-42A1-B2E6-710A2EFC29DB}" type="pres">
      <dgm:prSet presAssocID="{65046290-A38A-4409-B5C9-9BE4FAF687FA}" presName="composite3" presStyleCnt="0"/>
      <dgm:spPr/>
    </dgm:pt>
    <dgm:pt modelId="{550D2C23-7E73-4382-968B-B522C03DE224}" type="pres">
      <dgm:prSet presAssocID="{65046290-A38A-4409-B5C9-9BE4FAF687FA}" presName="background3" presStyleLbl="node3" presStyleIdx="1" presStyleCnt="4"/>
      <dgm:spPr/>
    </dgm:pt>
    <dgm:pt modelId="{F37256E4-51AF-43F4-9F63-0434521D75A6}" type="pres">
      <dgm:prSet presAssocID="{65046290-A38A-4409-B5C9-9BE4FAF687FA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A1D3349-A13D-4EB2-847D-38FCCAB2E3C9}" type="pres">
      <dgm:prSet presAssocID="{65046290-A38A-4409-B5C9-9BE4FAF687FA}" presName="hierChild4" presStyleCnt="0"/>
      <dgm:spPr/>
    </dgm:pt>
    <dgm:pt modelId="{E62764C7-26F2-4F23-BAF0-606B4C4C786B}" type="pres">
      <dgm:prSet presAssocID="{FDCF1CCC-1A91-41E4-B434-A00D62D92998}" presName="Name23" presStyleLbl="parChTrans1D4" presStyleIdx="2" presStyleCnt="8"/>
      <dgm:spPr/>
      <dgm:t>
        <a:bodyPr/>
        <a:lstStyle/>
        <a:p>
          <a:endParaRPr lang="cs-CZ"/>
        </a:p>
      </dgm:t>
    </dgm:pt>
    <dgm:pt modelId="{820B5F7D-CDEC-44CE-9C23-9EE621B266AE}" type="pres">
      <dgm:prSet presAssocID="{660199D5-103F-4E63-929F-6285962577B7}" presName="hierRoot4" presStyleCnt="0"/>
      <dgm:spPr/>
    </dgm:pt>
    <dgm:pt modelId="{761D4686-E186-42DF-A64F-0B8009C7149D}" type="pres">
      <dgm:prSet presAssocID="{660199D5-103F-4E63-929F-6285962577B7}" presName="composite4" presStyleCnt="0"/>
      <dgm:spPr/>
    </dgm:pt>
    <dgm:pt modelId="{ED701982-3725-4262-8547-9C8DBEB50522}" type="pres">
      <dgm:prSet presAssocID="{660199D5-103F-4E63-929F-6285962577B7}" presName="background4" presStyleLbl="node4" presStyleIdx="2" presStyleCnt="8"/>
      <dgm:spPr/>
    </dgm:pt>
    <dgm:pt modelId="{369C0595-95A0-4E34-9472-8A3CF05FBA4D}" type="pres">
      <dgm:prSet presAssocID="{660199D5-103F-4E63-929F-6285962577B7}" presName="text4" presStyleLbl="fgAcc4" presStyleIdx="2" presStyleCnt="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83EE342-69F6-4720-84C8-F745CB50CCD1}" type="pres">
      <dgm:prSet presAssocID="{660199D5-103F-4E63-929F-6285962577B7}" presName="hierChild5" presStyleCnt="0"/>
      <dgm:spPr/>
    </dgm:pt>
    <dgm:pt modelId="{BAD060C3-463E-4CF3-88F7-9A3EC51C82C8}" type="pres">
      <dgm:prSet presAssocID="{BEAC68F0-D6D3-42A1-B124-F6BA65818EB8}" presName="Name23" presStyleLbl="parChTrans1D4" presStyleIdx="3" presStyleCnt="8"/>
      <dgm:spPr/>
      <dgm:t>
        <a:bodyPr/>
        <a:lstStyle/>
        <a:p>
          <a:endParaRPr lang="cs-CZ"/>
        </a:p>
      </dgm:t>
    </dgm:pt>
    <dgm:pt modelId="{A43A9B57-80C3-45F0-ACD7-D0E1DEE62B1E}" type="pres">
      <dgm:prSet presAssocID="{C5FCD2C4-739D-4F6C-A313-B26EA355853B}" presName="hierRoot4" presStyleCnt="0"/>
      <dgm:spPr/>
    </dgm:pt>
    <dgm:pt modelId="{1A5CE3B6-2BC7-4DD9-99E4-842E6DC5BE02}" type="pres">
      <dgm:prSet presAssocID="{C5FCD2C4-739D-4F6C-A313-B26EA355853B}" presName="composite4" presStyleCnt="0"/>
      <dgm:spPr/>
    </dgm:pt>
    <dgm:pt modelId="{E849A7B9-5808-49F6-8FD4-6E16684A67A4}" type="pres">
      <dgm:prSet presAssocID="{C5FCD2C4-739D-4F6C-A313-B26EA355853B}" presName="background4" presStyleLbl="node4" presStyleIdx="3" presStyleCnt="8"/>
      <dgm:spPr/>
    </dgm:pt>
    <dgm:pt modelId="{CBE5A7FA-28FB-4166-A473-B0707E1DFBF8}" type="pres">
      <dgm:prSet presAssocID="{C5FCD2C4-739D-4F6C-A313-B26EA355853B}" presName="text4" presStyleLbl="fgAcc4" presStyleIdx="3" presStyleCnt="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6240943-4EAF-4479-9921-8DAE99C06306}" type="pres">
      <dgm:prSet presAssocID="{C5FCD2C4-739D-4F6C-A313-B26EA355853B}" presName="hierChild5" presStyleCnt="0"/>
      <dgm:spPr/>
    </dgm:pt>
    <dgm:pt modelId="{2FE37B95-ECB4-4420-A1F5-85F934169578}" type="pres">
      <dgm:prSet presAssocID="{ADFEF9FE-5C59-4654-88E9-F255D47AD16E}" presName="Name10" presStyleLbl="parChTrans1D2" presStyleIdx="1" presStyleCnt="2"/>
      <dgm:spPr/>
      <dgm:t>
        <a:bodyPr/>
        <a:lstStyle/>
        <a:p>
          <a:endParaRPr lang="cs-CZ"/>
        </a:p>
      </dgm:t>
    </dgm:pt>
    <dgm:pt modelId="{AE3B5184-E890-45C5-BCAC-0C719E83B23F}" type="pres">
      <dgm:prSet presAssocID="{C688648D-A9EC-481A-96B6-74025C9FC4BC}" presName="hierRoot2" presStyleCnt="0"/>
      <dgm:spPr/>
    </dgm:pt>
    <dgm:pt modelId="{94212846-6608-4D39-AC33-FEF7CD882BE3}" type="pres">
      <dgm:prSet presAssocID="{C688648D-A9EC-481A-96B6-74025C9FC4BC}" presName="composite2" presStyleCnt="0"/>
      <dgm:spPr/>
    </dgm:pt>
    <dgm:pt modelId="{9CC1F98D-2463-4DCF-AF47-91CC4EDCFD19}" type="pres">
      <dgm:prSet presAssocID="{C688648D-A9EC-481A-96B6-74025C9FC4BC}" presName="background2" presStyleLbl="node2" presStyleIdx="1" presStyleCnt="2"/>
      <dgm:spPr/>
    </dgm:pt>
    <dgm:pt modelId="{34E42998-0413-4A78-9DEC-52D3225EB1CF}" type="pres">
      <dgm:prSet presAssocID="{C688648D-A9EC-481A-96B6-74025C9FC4B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2632601-CF07-4A2E-8EBD-315EB25BF3D4}" type="pres">
      <dgm:prSet presAssocID="{C688648D-A9EC-481A-96B6-74025C9FC4BC}" presName="hierChild3" presStyleCnt="0"/>
      <dgm:spPr/>
    </dgm:pt>
    <dgm:pt modelId="{64E09529-5FA2-481E-9D2E-DD5DB5326646}" type="pres">
      <dgm:prSet presAssocID="{A1FBFFA6-1391-45B8-A651-399443D213C5}" presName="Name17" presStyleLbl="parChTrans1D3" presStyleIdx="2" presStyleCnt="4"/>
      <dgm:spPr/>
      <dgm:t>
        <a:bodyPr/>
        <a:lstStyle/>
        <a:p>
          <a:endParaRPr lang="cs-CZ"/>
        </a:p>
      </dgm:t>
    </dgm:pt>
    <dgm:pt modelId="{3BB14AAD-D432-46C7-94DD-F70754BC53FC}" type="pres">
      <dgm:prSet presAssocID="{FB072504-885D-4CE0-B804-5DBA62A92220}" presName="hierRoot3" presStyleCnt="0"/>
      <dgm:spPr/>
    </dgm:pt>
    <dgm:pt modelId="{8B0C172F-44F9-4F7B-8648-9500C5AEC263}" type="pres">
      <dgm:prSet presAssocID="{FB072504-885D-4CE0-B804-5DBA62A92220}" presName="composite3" presStyleCnt="0"/>
      <dgm:spPr/>
    </dgm:pt>
    <dgm:pt modelId="{178A3DB4-C86D-42D7-A2F9-FA9ABB4DD20C}" type="pres">
      <dgm:prSet presAssocID="{FB072504-885D-4CE0-B804-5DBA62A92220}" presName="background3" presStyleLbl="node3" presStyleIdx="2" presStyleCnt="4"/>
      <dgm:spPr/>
    </dgm:pt>
    <dgm:pt modelId="{128348CA-E44E-49E0-99BB-67702039EF5C}" type="pres">
      <dgm:prSet presAssocID="{FB072504-885D-4CE0-B804-5DBA62A9222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5E28CC8-79FA-493D-ACCE-FCA0C42457E2}" type="pres">
      <dgm:prSet presAssocID="{FB072504-885D-4CE0-B804-5DBA62A92220}" presName="hierChild4" presStyleCnt="0"/>
      <dgm:spPr/>
    </dgm:pt>
    <dgm:pt modelId="{FCA28F51-F2A7-400B-9463-0A9AA042986A}" type="pres">
      <dgm:prSet presAssocID="{97869955-FE7D-4EDA-AE41-7029C65CF98E}" presName="Name23" presStyleLbl="parChTrans1D4" presStyleIdx="4" presStyleCnt="8"/>
      <dgm:spPr/>
      <dgm:t>
        <a:bodyPr/>
        <a:lstStyle/>
        <a:p>
          <a:endParaRPr lang="cs-CZ"/>
        </a:p>
      </dgm:t>
    </dgm:pt>
    <dgm:pt modelId="{1F5650AF-D4C1-421A-A3BB-7B98900B3F4F}" type="pres">
      <dgm:prSet presAssocID="{7D3CC49C-C832-4C02-8AD5-6FB02D40C336}" presName="hierRoot4" presStyleCnt="0"/>
      <dgm:spPr/>
    </dgm:pt>
    <dgm:pt modelId="{57FBAC50-604D-4BCC-8F85-6923AC7DEE91}" type="pres">
      <dgm:prSet presAssocID="{7D3CC49C-C832-4C02-8AD5-6FB02D40C336}" presName="composite4" presStyleCnt="0"/>
      <dgm:spPr/>
    </dgm:pt>
    <dgm:pt modelId="{0E5B266A-C0EB-4532-9312-98091B785C79}" type="pres">
      <dgm:prSet presAssocID="{7D3CC49C-C832-4C02-8AD5-6FB02D40C336}" presName="background4" presStyleLbl="node4" presStyleIdx="4" presStyleCnt="8"/>
      <dgm:spPr/>
    </dgm:pt>
    <dgm:pt modelId="{289D4B94-46DC-4AC0-A15E-DAFCD92E527F}" type="pres">
      <dgm:prSet presAssocID="{7D3CC49C-C832-4C02-8AD5-6FB02D40C336}" presName="text4" presStyleLbl="fgAcc4" presStyleIdx="4" presStyleCnt="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9942BED-C054-4678-BAF6-DD73E75D4C22}" type="pres">
      <dgm:prSet presAssocID="{7D3CC49C-C832-4C02-8AD5-6FB02D40C336}" presName="hierChild5" presStyleCnt="0"/>
      <dgm:spPr/>
    </dgm:pt>
    <dgm:pt modelId="{23A2D6E4-C6D1-4482-BC5A-65EEDE647382}" type="pres">
      <dgm:prSet presAssocID="{E57C66DE-8B68-4429-AE60-DECA6E2F22AB}" presName="Name23" presStyleLbl="parChTrans1D4" presStyleIdx="5" presStyleCnt="8"/>
      <dgm:spPr/>
      <dgm:t>
        <a:bodyPr/>
        <a:lstStyle/>
        <a:p>
          <a:endParaRPr lang="cs-CZ"/>
        </a:p>
      </dgm:t>
    </dgm:pt>
    <dgm:pt modelId="{E1BD7F1F-A8FE-468F-A16E-4D2463022771}" type="pres">
      <dgm:prSet presAssocID="{7333887B-49FC-4090-85C5-0B99EFBC9F6D}" presName="hierRoot4" presStyleCnt="0"/>
      <dgm:spPr/>
    </dgm:pt>
    <dgm:pt modelId="{27AD2950-4123-469B-8BA2-6C0E6134C02A}" type="pres">
      <dgm:prSet presAssocID="{7333887B-49FC-4090-85C5-0B99EFBC9F6D}" presName="composite4" presStyleCnt="0"/>
      <dgm:spPr/>
    </dgm:pt>
    <dgm:pt modelId="{790BBB41-5248-4D97-8081-50D2D844E3B6}" type="pres">
      <dgm:prSet presAssocID="{7333887B-49FC-4090-85C5-0B99EFBC9F6D}" presName="background4" presStyleLbl="node4" presStyleIdx="5" presStyleCnt="8"/>
      <dgm:spPr/>
    </dgm:pt>
    <dgm:pt modelId="{648CBBA6-85BD-4AFB-93AF-B74FF4C914E1}" type="pres">
      <dgm:prSet presAssocID="{7333887B-49FC-4090-85C5-0B99EFBC9F6D}" presName="text4" presStyleLbl="fgAcc4" presStyleIdx="5" presStyleCnt="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C48AF15-468F-4485-815B-E39C48A7C499}" type="pres">
      <dgm:prSet presAssocID="{7333887B-49FC-4090-85C5-0B99EFBC9F6D}" presName="hierChild5" presStyleCnt="0"/>
      <dgm:spPr/>
    </dgm:pt>
    <dgm:pt modelId="{5825670D-0174-4BC2-B593-FE51E6F234AB}" type="pres">
      <dgm:prSet presAssocID="{5533B548-3E88-4280-A93B-99C234BE76D9}" presName="Name17" presStyleLbl="parChTrans1D3" presStyleIdx="3" presStyleCnt="4"/>
      <dgm:spPr/>
      <dgm:t>
        <a:bodyPr/>
        <a:lstStyle/>
        <a:p>
          <a:endParaRPr lang="cs-CZ"/>
        </a:p>
      </dgm:t>
    </dgm:pt>
    <dgm:pt modelId="{9875A469-D3D0-43DC-821D-9CB574DFE5CF}" type="pres">
      <dgm:prSet presAssocID="{F5C34CAC-26F5-4C8C-901D-3FAE1447C916}" presName="hierRoot3" presStyleCnt="0"/>
      <dgm:spPr/>
    </dgm:pt>
    <dgm:pt modelId="{4E126702-8297-4046-98B1-5546C253A28C}" type="pres">
      <dgm:prSet presAssocID="{F5C34CAC-26F5-4C8C-901D-3FAE1447C916}" presName="composite3" presStyleCnt="0"/>
      <dgm:spPr/>
    </dgm:pt>
    <dgm:pt modelId="{E3F654BE-61D2-466D-AA63-5B9E806720D5}" type="pres">
      <dgm:prSet presAssocID="{F5C34CAC-26F5-4C8C-901D-3FAE1447C916}" presName="background3" presStyleLbl="node3" presStyleIdx="3" presStyleCnt="4"/>
      <dgm:spPr/>
    </dgm:pt>
    <dgm:pt modelId="{5308815A-D288-4B62-9270-9A039B93F573}" type="pres">
      <dgm:prSet presAssocID="{F5C34CAC-26F5-4C8C-901D-3FAE1447C916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76C7FA4-2920-4ED0-B9BB-7247BE1B2A13}" type="pres">
      <dgm:prSet presAssocID="{F5C34CAC-26F5-4C8C-901D-3FAE1447C916}" presName="hierChild4" presStyleCnt="0"/>
      <dgm:spPr/>
    </dgm:pt>
    <dgm:pt modelId="{30BB8EE1-8D2B-4A14-9AA2-BEF65C6854FE}" type="pres">
      <dgm:prSet presAssocID="{4AD836D2-23D6-4129-A635-5637B3C93A9F}" presName="Name23" presStyleLbl="parChTrans1D4" presStyleIdx="6" presStyleCnt="8"/>
      <dgm:spPr/>
      <dgm:t>
        <a:bodyPr/>
        <a:lstStyle/>
        <a:p>
          <a:endParaRPr lang="cs-CZ"/>
        </a:p>
      </dgm:t>
    </dgm:pt>
    <dgm:pt modelId="{A291B0AF-841A-4279-B028-BEA17A9A3EBD}" type="pres">
      <dgm:prSet presAssocID="{F4D44CD3-ACEF-4801-AF47-DFAAC7850DFB}" presName="hierRoot4" presStyleCnt="0"/>
      <dgm:spPr/>
    </dgm:pt>
    <dgm:pt modelId="{1A9664A8-B7AD-4D39-8BEB-CF17EA3EDA57}" type="pres">
      <dgm:prSet presAssocID="{F4D44CD3-ACEF-4801-AF47-DFAAC7850DFB}" presName="composite4" presStyleCnt="0"/>
      <dgm:spPr/>
    </dgm:pt>
    <dgm:pt modelId="{5F4F2FBA-58CC-4D14-A890-FA3E80F4F0C6}" type="pres">
      <dgm:prSet presAssocID="{F4D44CD3-ACEF-4801-AF47-DFAAC7850DFB}" presName="background4" presStyleLbl="node4" presStyleIdx="6" presStyleCnt="8"/>
      <dgm:spPr/>
    </dgm:pt>
    <dgm:pt modelId="{B51EF20F-81EC-4EB3-9E0A-7CCC4C6AB446}" type="pres">
      <dgm:prSet presAssocID="{F4D44CD3-ACEF-4801-AF47-DFAAC7850DFB}" presName="text4" presStyleLbl="fgAcc4" presStyleIdx="6" presStyleCnt="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A4795F1-D30A-4731-A29F-9374B93920AB}" type="pres">
      <dgm:prSet presAssocID="{F4D44CD3-ACEF-4801-AF47-DFAAC7850DFB}" presName="hierChild5" presStyleCnt="0"/>
      <dgm:spPr/>
    </dgm:pt>
    <dgm:pt modelId="{3ED8E5C4-13DC-435B-82A8-903A1599251D}" type="pres">
      <dgm:prSet presAssocID="{B1497DB1-9164-4DDE-9C4D-CA5ED2338B0B}" presName="Name23" presStyleLbl="parChTrans1D4" presStyleIdx="7" presStyleCnt="8"/>
      <dgm:spPr/>
      <dgm:t>
        <a:bodyPr/>
        <a:lstStyle/>
        <a:p>
          <a:endParaRPr lang="cs-CZ"/>
        </a:p>
      </dgm:t>
    </dgm:pt>
    <dgm:pt modelId="{A20FF9B7-382A-4F27-9C72-DDCB8DF2E63C}" type="pres">
      <dgm:prSet presAssocID="{590D0ADC-BD08-4466-8AF1-DC20D8645716}" presName="hierRoot4" presStyleCnt="0"/>
      <dgm:spPr/>
    </dgm:pt>
    <dgm:pt modelId="{E91C5FBB-3D56-483D-AC3B-1A6F35262F00}" type="pres">
      <dgm:prSet presAssocID="{590D0ADC-BD08-4466-8AF1-DC20D8645716}" presName="composite4" presStyleCnt="0"/>
      <dgm:spPr/>
    </dgm:pt>
    <dgm:pt modelId="{BF082C3A-2767-42AB-BB53-3BFA58043291}" type="pres">
      <dgm:prSet presAssocID="{590D0ADC-BD08-4466-8AF1-DC20D8645716}" presName="background4" presStyleLbl="node4" presStyleIdx="7" presStyleCnt="8"/>
      <dgm:spPr/>
    </dgm:pt>
    <dgm:pt modelId="{0143B700-4B31-400E-A364-378570718F2C}" type="pres">
      <dgm:prSet presAssocID="{590D0ADC-BD08-4466-8AF1-DC20D8645716}" presName="text4" presStyleLbl="fgAcc4" presStyleIdx="7" presStyleCnt="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DBCC89D-C05B-4D69-B0C2-9BC1B0E1AC6E}" type="pres">
      <dgm:prSet presAssocID="{590D0ADC-BD08-4466-8AF1-DC20D8645716}" presName="hierChild5" presStyleCnt="0"/>
      <dgm:spPr/>
    </dgm:pt>
  </dgm:ptLst>
  <dgm:cxnLst>
    <dgm:cxn modelId="{23F2596F-131E-41A8-818D-F6495BDAD3FC}" srcId="{BCEEEBB2-59F3-4606-97BD-2B80CF5CB013}" destId="{C688648D-A9EC-481A-96B6-74025C9FC4BC}" srcOrd="1" destOrd="0" parTransId="{ADFEF9FE-5C59-4654-88E9-F255D47AD16E}" sibTransId="{FE0B2F04-B28E-4FB6-8F33-048F4677B66E}"/>
    <dgm:cxn modelId="{CEEF67CB-5242-4CD8-BAB8-0730D103EBE2}" srcId="{BCEEEBB2-59F3-4606-97BD-2B80CF5CB013}" destId="{301AA663-2C81-42F6-8B9B-BEF37570C024}" srcOrd="0" destOrd="0" parTransId="{5C27A2DD-1CA4-4E54-A960-54045681CE4D}" sibTransId="{6346FF14-9D70-4C38-8474-8B01A61164AA}"/>
    <dgm:cxn modelId="{46EC10AA-8BD2-456C-9EF8-8BBC2F9E9968}" type="presOf" srcId="{E3827EAB-9411-4180-ABFE-E1439A2F9011}" destId="{03651903-7BB7-45AE-BD41-954AA7485072}" srcOrd="0" destOrd="0" presId="urn:microsoft.com/office/officeart/2005/8/layout/hierarchy1"/>
    <dgm:cxn modelId="{70251395-6221-4893-9852-4FA8F76B8809}" srcId="{F5C34CAC-26F5-4C8C-901D-3FAE1447C916}" destId="{F4D44CD3-ACEF-4801-AF47-DFAAC7850DFB}" srcOrd="0" destOrd="0" parTransId="{4AD836D2-23D6-4129-A635-5637B3C93A9F}" sibTransId="{D962ACD7-F312-4F39-8582-946B5A70A4E0}"/>
    <dgm:cxn modelId="{DE45FC44-9CFD-4E47-9ADE-10053C19C146}" type="presOf" srcId="{301AA663-2C81-42F6-8B9B-BEF37570C024}" destId="{A6DDB44C-DE31-4872-9C96-A10D0FE5D6CD}" srcOrd="0" destOrd="0" presId="urn:microsoft.com/office/officeart/2005/8/layout/hierarchy1"/>
    <dgm:cxn modelId="{466BACA4-2DF7-4878-92DF-15DD4B0CE0F8}" type="presOf" srcId="{FDCF1CCC-1A91-41E4-B434-A00D62D92998}" destId="{E62764C7-26F2-4F23-BAF0-606B4C4C786B}" srcOrd="0" destOrd="0" presId="urn:microsoft.com/office/officeart/2005/8/layout/hierarchy1"/>
    <dgm:cxn modelId="{B253CFD7-22E5-4F08-8B7C-8B3EF369567B}" type="presOf" srcId="{97869955-FE7D-4EDA-AE41-7029C65CF98E}" destId="{FCA28F51-F2A7-400B-9463-0A9AA042986A}" srcOrd="0" destOrd="0" presId="urn:microsoft.com/office/officeart/2005/8/layout/hierarchy1"/>
    <dgm:cxn modelId="{55AAE5AD-05C7-4971-8F4E-9A7490F52B4A}" srcId="{382637FB-8D20-4129-A5AA-92D3B06DB766}" destId="{B86DDF49-D898-4628-B0B2-327C0CEB421D}" srcOrd="1" destOrd="0" parTransId="{BECC84C1-C645-4482-B578-08423F73FE72}" sibTransId="{00437456-94E5-42F0-B364-A83211B884C2}"/>
    <dgm:cxn modelId="{2638F50F-C430-4AAA-9B13-EE217A78CE7E}" srcId="{65046290-A38A-4409-B5C9-9BE4FAF687FA}" destId="{C5FCD2C4-739D-4F6C-A313-B26EA355853B}" srcOrd="1" destOrd="0" parTransId="{BEAC68F0-D6D3-42A1-B124-F6BA65818EB8}" sibTransId="{D65EBB7D-4384-4823-AEF6-F6CFDE488170}"/>
    <dgm:cxn modelId="{5EB9FD12-3869-420E-9257-EDCA81B42504}" srcId="{301AA663-2C81-42F6-8B9B-BEF37570C024}" destId="{65046290-A38A-4409-B5C9-9BE4FAF687FA}" srcOrd="1" destOrd="0" parTransId="{723DB7EA-C135-4DC4-A57A-F7D1DB19EB5E}" sibTransId="{B2CAF84D-AE28-4D12-93E1-4A0BAAE36C7D}"/>
    <dgm:cxn modelId="{68403605-2689-408A-AA7C-8056BF1897CD}" srcId="{301AA663-2C81-42F6-8B9B-BEF37570C024}" destId="{382637FB-8D20-4129-A5AA-92D3B06DB766}" srcOrd="0" destOrd="0" parTransId="{D03324C0-5A71-4B61-BB7F-FFC61C7814CC}" sibTransId="{F4F83942-DA22-42AD-B751-4E827307626A}"/>
    <dgm:cxn modelId="{0D1AB658-27AD-4A8A-8C51-4CCB98EB8B0B}" type="presOf" srcId="{E57C66DE-8B68-4429-AE60-DECA6E2F22AB}" destId="{23A2D6E4-C6D1-4482-BC5A-65EEDE647382}" srcOrd="0" destOrd="0" presId="urn:microsoft.com/office/officeart/2005/8/layout/hierarchy1"/>
    <dgm:cxn modelId="{348DCC46-FDC0-48E0-A72E-22F82B720970}" type="presOf" srcId="{7D3CC49C-C832-4C02-8AD5-6FB02D40C336}" destId="{289D4B94-46DC-4AC0-A15E-DAFCD92E527F}" srcOrd="0" destOrd="0" presId="urn:microsoft.com/office/officeart/2005/8/layout/hierarchy1"/>
    <dgm:cxn modelId="{73329F27-0DC3-46AE-AB7C-A05765791703}" srcId="{FB072504-885D-4CE0-B804-5DBA62A92220}" destId="{7D3CC49C-C832-4C02-8AD5-6FB02D40C336}" srcOrd="0" destOrd="0" parTransId="{97869955-FE7D-4EDA-AE41-7029C65CF98E}" sibTransId="{8638CF04-9C44-4BA3-BD9E-20F0091DEBBB}"/>
    <dgm:cxn modelId="{3476C8B9-2B5C-45B5-911C-5F2809CEA773}" type="presOf" srcId="{723DB7EA-C135-4DC4-A57A-F7D1DB19EB5E}" destId="{5269DA0D-EC17-4D2E-B2FC-BB9A464E2305}" srcOrd="0" destOrd="0" presId="urn:microsoft.com/office/officeart/2005/8/layout/hierarchy1"/>
    <dgm:cxn modelId="{2AC9CFB6-7439-479E-A937-12416F23FE58}" type="presOf" srcId="{382637FB-8D20-4129-A5AA-92D3B06DB766}" destId="{F05B7C74-96AC-4549-9615-22089EE26FF5}" srcOrd="0" destOrd="0" presId="urn:microsoft.com/office/officeart/2005/8/layout/hierarchy1"/>
    <dgm:cxn modelId="{6CE118F7-A613-45C5-A996-DD663DAF73C5}" type="presOf" srcId="{590D0ADC-BD08-4466-8AF1-DC20D8645716}" destId="{0143B700-4B31-400E-A364-378570718F2C}" srcOrd="0" destOrd="0" presId="urn:microsoft.com/office/officeart/2005/8/layout/hierarchy1"/>
    <dgm:cxn modelId="{68CD6E55-B6B5-471A-8A2A-A06A83E4E73F}" type="presOf" srcId="{B86DDF49-D898-4628-B0B2-327C0CEB421D}" destId="{4C8A5294-2706-4D18-9FFB-9CA22EE9770B}" srcOrd="0" destOrd="0" presId="urn:microsoft.com/office/officeart/2005/8/layout/hierarchy1"/>
    <dgm:cxn modelId="{7D72574D-10E3-414D-86B3-61D3619AEF1E}" type="presOf" srcId="{F5C34CAC-26F5-4C8C-901D-3FAE1447C916}" destId="{5308815A-D288-4B62-9270-9A039B93F573}" srcOrd="0" destOrd="0" presId="urn:microsoft.com/office/officeart/2005/8/layout/hierarchy1"/>
    <dgm:cxn modelId="{3DE80EB3-E4AD-4F08-BB70-14BD6CDCFA6A}" type="presOf" srcId="{BCEEEBB2-59F3-4606-97BD-2B80CF5CB013}" destId="{B1BCA7FC-8A49-4F53-8195-CB78D9ACC254}" srcOrd="0" destOrd="0" presId="urn:microsoft.com/office/officeart/2005/8/layout/hierarchy1"/>
    <dgm:cxn modelId="{8AD9401C-1AB6-49C1-9D47-81865CC5893F}" type="presOf" srcId="{A1FBFFA6-1391-45B8-A651-399443D213C5}" destId="{64E09529-5FA2-481E-9D2E-DD5DB5326646}" srcOrd="0" destOrd="0" presId="urn:microsoft.com/office/officeart/2005/8/layout/hierarchy1"/>
    <dgm:cxn modelId="{39D5753A-29A6-415D-BAA0-F1C0C00EC835}" type="presOf" srcId="{5533B548-3E88-4280-A93B-99C234BE76D9}" destId="{5825670D-0174-4BC2-B593-FE51E6F234AB}" srcOrd="0" destOrd="0" presId="urn:microsoft.com/office/officeart/2005/8/layout/hierarchy1"/>
    <dgm:cxn modelId="{52181CB4-8002-4736-9944-1CF926166ABC}" type="presOf" srcId="{B1497DB1-9164-4DDE-9C4D-CA5ED2338B0B}" destId="{3ED8E5C4-13DC-435B-82A8-903A1599251D}" srcOrd="0" destOrd="0" presId="urn:microsoft.com/office/officeart/2005/8/layout/hierarchy1"/>
    <dgm:cxn modelId="{43645185-5025-4716-B22B-2D50602A5C5E}" type="presOf" srcId="{BECC84C1-C645-4482-B578-08423F73FE72}" destId="{FE7DA18C-231E-442B-9320-45611436C88B}" srcOrd="0" destOrd="0" presId="urn:microsoft.com/office/officeart/2005/8/layout/hierarchy1"/>
    <dgm:cxn modelId="{0EA71351-F4C5-47F1-B961-C89CEE18BFD0}" srcId="{C688648D-A9EC-481A-96B6-74025C9FC4BC}" destId="{FB072504-885D-4CE0-B804-5DBA62A92220}" srcOrd="0" destOrd="0" parTransId="{A1FBFFA6-1391-45B8-A651-399443D213C5}" sibTransId="{89A904C2-B739-4B00-9F70-2552A535A710}"/>
    <dgm:cxn modelId="{59213E34-094E-4B4E-89DE-AB3E4355822E}" srcId="{93DA7AED-5005-469E-A110-1C0F53D5D539}" destId="{BCEEEBB2-59F3-4606-97BD-2B80CF5CB013}" srcOrd="0" destOrd="0" parTransId="{E24690F8-66C3-456D-A4FC-1DC69BDB6C54}" sibTransId="{1BA3395C-0C7A-4254-804E-7FFDF5413557}"/>
    <dgm:cxn modelId="{99592A23-A531-4BEC-8119-AB7C4628CE28}" srcId="{F5C34CAC-26F5-4C8C-901D-3FAE1447C916}" destId="{590D0ADC-BD08-4466-8AF1-DC20D8645716}" srcOrd="1" destOrd="0" parTransId="{B1497DB1-9164-4DDE-9C4D-CA5ED2338B0B}" sibTransId="{BF0CA7B2-B442-4438-93B4-0E7C00BFC102}"/>
    <dgm:cxn modelId="{DC23791F-2672-43CD-BB08-07B17DFD45CD}" type="presOf" srcId="{C688648D-A9EC-481A-96B6-74025C9FC4BC}" destId="{34E42998-0413-4A78-9DEC-52D3225EB1CF}" srcOrd="0" destOrd="0" presId="urn:microsoft.com/office/officeart/2005/8/layout/hierarchy1"/>
    <dgm:cxn modelId="{115ABE6E-08D9-4051-AEB4-9699519E3914}" type="presOf" srcId="{F4D44CD3-ACEF-4801-AF47-DFAAC7850DFB}" destId="{B51EF20F-81EC-4EB3-9E0A-7CCC4C6AB446}" srcOrd="0" destOrd="0" presId="urn:microsoft.com/office/officeart/2005/8/layout/hierarchy1"/>
    <dgm:cxn modelId="{AA022738-4863-4C1A-BD6E-4C331C464299}" srcId="{FB072504-885D-4CE0-B804-5DBA62A92220}" destId="{7333887B-49FC-4090-85C5-0B99EFBC9F6D}" srcOrd="1" destOrd="0" parTransId="{E57C66DE-8B68-4429-AE60-DECA6E2F22AB}" sibTransId="{2A55852D-761E-4772-B827-E2CB1397A965}"/>
    <dgm:cxn modelId="{E0364640-6A18-4C36-8B74-E269A29A65F2}" srcId="{65046290-A38A-4409-B5C9-9BE4FAF687FA}" destId="{660199D5-103F-4E63-929F-6285962577B7}" srcOrd="0" destOrd="0" parTransId="{FDCF1CCC-1A91-41E4-B434-A00D62D92998}" sibTransId="{68113FAA-BF84-4D37-91FF-A2F43F602AB3}"/>
    <dgm:cxn modelId="{EBB2BC79-DDCB-4768-ACAF-4350B07FEBE2}" type="presOf" srcId="{660199D5-103F-4E63-929F-6285962577B7}" destId="{369C0595-95A0-4E34-9472-8A3CF05FBA4D}" srcOrd="0" destOrd="0" presId="urn:microsoft.com/office/officeart/2005/8/layout/hierarchy1"/>
    <dgm:cxn modelId="{B0E2BF75-BC46-48F7-BD81-49E27E46F047}" type="presOf" srcId="{D03324C0-5A71-4B61-BB7F-FFC61C7814CC}" destId="{974EC210-740E-4CC1-AF9F-FA7AC19FE249}" srcOrd="0" destOrd="0" presId="urn:microsoft.com/office/officeart/2005/8/layout/hierarchy1"/>
    <dgm:cxn modelId="{51ACAFC3-CE86-420A-A0C1-26D19590B4E1}" type="presOf" srcId="{5C27A2DD-1CA4-4E54-A960-54045681CE4D}" destId="{FFCA6ABD-5C4B-4654-A8BA-4EF65EF23FEA}" srcOrd="0" destOrd="0" presId="urn:microsoft.com/office/officeart/2005/8/layout/hierarchy1"/>
    <dgm:cxn modelId="{5A01BDDD-0BC3-4BC3-96DF-0E0202CA0FF0}" type="presOf" srcId="{C5FCD2C4-739D-4F6C-A313-B26EA355853B}" destId="{CBE5A7FA-28FB-4166-A473-B0707E1DFBF8}" srcOrd="0" destOrd="0" presId="urn:microsoft.com/office/officeart/2005/8/layout/hierarchy1"/>
    <dgm:cxn modelId="{D173F17B-2AFD-495F-BFBB-3F4BA1667031}" type="presOf" srcId="{65046290-A38A-4409-B5C9-9BE4FAF687FA}" destId="{F37256E4-51AF-43F4-9F63-0434521D75A6}" srcOrd="0" destOrd="0" presId="urn:microsoft.com/office/officeart/2005/8/layout/hierarchy1"/>
    <dgm:cxn modelId="{AA1FEEC8-B29A-4EF8-BA12-F0103473F1C0}" srcId="{C688648D-A9EC-481A-96B6-74025C9FC4BC}" destId="{F5C34CAC-26F5-4C8C-901D-3FAE1447C916}" srcOrd="1" destOrd="0" parTransId="{5533B548-3E88-4280-A93B-99C234BE76D9}" sibTransId="{0FE9DE0C-30A7-4A0C-8F92-A30A9F59E65C}"/>
    <dgm:cxn modelId="{A76221C5-1905-4C1D-837D-6ED837EDB13C}" type="presOf" srcId="{4AD836D2-23D6-4129-A635-5637B3C93A9F}" destId="{30BB8EE1-8D2B-4A14-9AA2-BEF65C6854FE}" srcOrd="0" destOrd="0" presId="urn:microsoft.com/office/officeart/2005/8/layout/hierarchy1"/>
    <dgm:cxn modelId="{E41C934A-AC8C-45A6-8C77-0ED486B30C23}" type="presOf" srcId="{518F0723-AA75-4494-AD88-7FD9CF1C3996}" destId="{3D08999B-8FE7-4E3D-9002-15B4C9687E49}" srcOrd="0" destOrd="0" presId="urn:microsoft.com/office/officeart/2005/8/layout/hierarchy1"/>
    <dgm:cxn modelId="{824F5C8E-C76F-4862-B8D9-DF5001C0C54B}" type="presOf" srcId="{FB072504-885D-4CE0-B804-5DBA62A92220}" destId="{128348CA-E44E-49E0-99BB-67702039EF5C}" srcOrd="0" destOrd="0" presId="urn:microsoft.com/office/officeart/2005/8/layout/hierarchy1"/>
    <dgm:cxn modelId="{9FA4A373-08AD-477D-AB74-87CD04ACA9DB}" type="presOf" srcId="{93DA7AED-5005-469E-A110-1C0F53D5D539}" destId="{2A6FD55C-127B-4C08-80C2-8B50A6C52C3A}" srcOrd="0" destOrd="0" presId="urn:microsoft.com/office/officeart/2005/8/layout/hierarchy1"/>
    <dgm:cxn modelId="{9BECC2E8-6684-4E93-A067-6D69D878781A}" type="presOf" srcId="{BEAC68F0-D6D3-42A1-B124-F6BA65818EB8}" destId="{BAD060C3-463E-4CF3-88F7-9A3EC51C82C8}" srcOrd="0" destOrd="0" presId="urn:microsoft.com/office/officeart/2005/8/layout/hierarchy1"/>
    <dgm:cxn modelId="{4E3D87BE-B691-4562-8284-220A9F35A14B}" type="presOf" srcId="{ADFEF9FE-5C59-4654-88E9-F255D47AD16E}" destId="{2FE37B95-ECB4-4420-A1F5-85F934169578}" srcOrd="0" destOrd="0" presId="urn:microsoft.com/office/officeart/2005/8/layout/hierarchy1"/>
    <dgm:cxn modelId="{C7AAB448-FDAD-46E7-B65E-DB790618A8F2}" type="presOf" srcId="{7333887B-49FC-4090-85C5-0B99EFBC9F6D}" destId="{648CBBA6-85BD-4AFB-93AF-B74FF4C914E1}" srcOrd="0" destOrd="0" presId="urn:microsoft.com/office/officeart/2005/8/layout/hierarchy1"/>
    <dgm:cxn modelId="{401D4427-9C89-4B12-B32A-C7CE91966CAA}" srcId="{382637FB-8D20-4129-A5AA-92D3B06DB766}" destId="{518F0723-AA75-4494-AD88-7FD9CF1C3996}" srcOrd="0" destOrd="0" parTransId="{E3827EAB-9411-4180-ABFE-E1439A2F9011}" sibTransId="{A5D90053-766B-4E76-A989-A50445468E8B}"/>
    <dgm:cxn modelId="{51C0E3DF-BAC2-447E-BB68-6E4DBCFBE18A}" type="presParOf" srcId="{2A6FD55C-127B-4C08-80C2-8B50A6C52C3A}" destId="{26DE2F77-FEAC-418C-A844-ADFD6815062D}" srcOrd="0" destOrd="0" presId="urn:microsoft.com/office/officeart/2005/8/layout/hierarchy1"/>
    <dgm:cxn modelId="{9CCFE986-EECF-4612-803F-F781B5639AE7}" type="presParOf" srcId="{26DE2F77-FEAC-418C-A844-ADFD6815062D}" destId="{6180E492-E243-4650-AAA7-98567581D1CB}" srcOrd="0" destOrd="0" presId="urn:microsoft.com/office/officeart/2005/8/layout/hierarchy1"/>
    <dgm:cxn modelId="{0C13D2C5-D065-408D-A884-B405A769D203}" type="presParOf" srcId="{6180E492-E243-4650-AAA7-98567581D1CB}" destId="{03072D70-586F-4974-867F-3B8EA7B215E9}" srcOrd="0" destOrd="0" presId="urn:microsoft.com/office/officeart/2005/8/layout/hierarchy1"/>
    <dgm:cxn modelId="{66A355E5-3C5E-4C1B-B6B8-1174B6A1B7EB}" type="presParOf" srcId="{6180E492-E243-4650-AAA7-98567581D1CB}" destId="{B1BCA7FC-8A49-4F53-8195-CB78D9ACC254}" srcOrd="1" destOrd="0" presId="urn:microsoft.com/office/officeart/2005/8/layout/hierarchy1"/>
    <dgm:cxn modelId="{02845F47-FA97-4BE6-83CF-A5390FAEDB26}" type="presParOf" srcId="{26DE2F77-FEAC-418C-A844-ADFD6815062D}" destId="{89F13776-F08D-4CD8-BDDD-ECE6D104CF0C}" srcOrd="1" destOrd="0" presId="urn:microsoft.com/office/officeart/2005/8/layout/hierarchy1"/>
    <dgm:cxn modelId="{6E4B5B80-73FA-4447-BA41-D479B1AD4EC1}" type="presParOf" srcId="{89F13776-F08D-4CD8-BDDD-ECE6D104CF0C}" destId="{FFCA6ABD-5C4B-4654-A8BA-4EF65EF23FEA}" srcOrd="0" destOrd="0" presId="urn:microsoft.com/office/officeart/2005/8/layout/hierarchy1"/>
    <dgm:cxn modelId="{40E8EEEC-189A-4DF7-9452-21B8474D6CBD}" type="presParOf" srcId="{89F13776-F08D-4CD8-BDDD-ECE6D104CF0C}" destId="{E6E1533E-3B96-4B06-AD34-CBA6E0516658}" srcOrd="1" destOrd="0" presId="urn:microsoft.com/office/officeart/2005/8/layout/hierarchy1"/>
    <dgm:cxn modelId="{CABC6ABA-53A7-4CB8-B170-DEE20C20329A}" type="presParOf" srcId="{E6E1533E-3B96-4B06-AD34-CBA6E0516658}" destId="{14E8A9C2-93F3-4D23-9F18-D20320541577}" srcOrd="0" destOrd="0" presId="urn:microsoft.com/office/officeart/2005/8/layout/hierarchy1"/>
    <dgm:cxn modelId="{1E26E289-741D-4E31-A632-C416202A0130}" type="presParOf" srcId="{14E8A9C2-93F3-4D23-9F18-D20320541577}" destId="{8DA82BD9-DD91-40CD-99D9-4A35AE7193C5}" srcOrd="0" destOrd="0" presId="urn:microsoft.com/office/officeart/2005/8/layout/hierarchy1"/>
    <dgm:cxn modelId="{E01B8789-B333-49C5-BB87-93FBCAA7157F}" type="presParOf" srcId="{14E8A9C2-93F3-4D23-9F18-D20320541577}" destId="{A6DDB44C-DE31-4872-9C96-A10D0FE5D6CD}" srcOrd="1" destOrd="0" presId="urn:microsoft.com/office/officeart/2005/8/layout/hierarchy1"/>
    <dgm:cxn modelId="{21B93E72-FA71-4C47-92B6-C3B304DC8C72}" type="presParOf" srcId="{E6E1533E-3B96-4B06-AD34-CBA6E0516658}" destId="{946FABA6-4D30-4898-A82D-55BF315A9914}" srcOrd="1" destOrd="0" presId="urn:microsoft.com/office/officeart/2005/8/layout/hierarchy1"/>
    <dgm:cxn modelId="{31983966-AD29-4C71-A157-C4786E6DDF34}" type="presParOf" srcId="{946FABA6-4D30-4898-A82D-55BF315A9914}" destId="{974EC210-740E-4CC1-AF9F-FA7AC19FE249}" srcOrd="0" destOrd="0" presId="urn:microsoft.com/office/officeart/2005/8/layout/hierarchy1"/>
    <dgm:cxn modelId="{E788A596-09C9-4B96-904F-2A4E842FAED5}" type="presParOf" srcId="{946FABA6-4D30-4898-A82D-55BF315A9914}" destId="{4E5711ED-39E1-44E1-A78F-E5D790540EEF}" srcOrd="1" destOrd="0" presId="urn:microsoft.com/office/officeart/2005/8/layout/hierarchy1"/>
    <dgm:cxn modelId="{4B9E4882-B201-445A-AA28-5F8B1C61FAC4}" type="presParOf" srcId="{4E5711ED-39E1-44E1-A78F-E5D790540EEF}" destId="{4F768BA6-26C4-4E85-BE40-081A7E1689A4}" srcOrd="0" destOrd="0" presId="urn:microsoft.com/office/officeart/2005/8/layout/hierarchy1"/>
    <dgm:cxn modelId="{6D39B32F-C865-4A5E-B7D9-1416FB9BB5D5}" type="presParOf" srcId="{4F768BA6-26C4-4E85-BE40-081A7E1689A4}" destId="{F7962E15-DA5D-48B4-BECF-2B8901DE1107}" srcOrd="0" destOrd="0" presId="urn:microsoft.com/office/officeart/2005/8/layout/hierarchy1"/>
    <dgm:cxn modelId="{510D08DF-C9B3-4869-98DD-94120A47C363}" type="presParOf" srcId="{4F768BA6-26C4-4E85-BE40-081A7E1689A4}" destId="{F05B7C74-96AC-4549-9615-22089EE26FF5}" srcOrd="1" destOrd="0" presId="urn:microsoft.com/office/officeart/2005/8/layout/hierarchy1"/>
    <dgm:cxn modelId="{9092CF24-8786-4F74-BEAB-BE0E84D0FBFF}" type="presParOf" srcId="{4E5711ED-39E1-44E1-A78F-E5D790540EEF}" destId="{AC748F22-B222-477D-BC3A-34F701EC8359}" srcOrd="1" destOrd="0" presId="urn:microsoft.com/office/officeart/2005/8/layout/hierarchy1"/>
    <dgm:cxn modelId="{0594754F-F521-452F-9B32-783888CC9FD4}" type="presParOf" srcId="{AC748F22-B222-477D-BC3A-34F701EC8359}" destId="{03651903-7BB7-45AE-BD41-954AA7485072}" srcOrd="0" destOrd="0" presId="urn:microsoft.com/office/officeart/2005/8/layout/hierarchy1"/>
    <dgm:cxn modelId="{3990B16F-237B-4915-9202-CDAD20C3EEBA}" type="presParOf" srcId="{AC748F22-B222-477D-BC3A-34F701EC8359}" destId="{1CD1D752-1605-4955-B5EB-4DC365B6BBFB}" srcOrd="1" destOrd="0" presId="urn:microsoft.com/office/officeart/2005/8/layout/hierarchy1"/>
    <dgm:cxn modelId="{CC0A9B77-2336-4E62-984A-BC1067F3C8FE}" type="presParOf" srcId="{1CD1D752-1605-4955-B5EB-4DC365B6BBFB}" destId="{745EC112-4303-46EC-BA81-A0548D4B50E8}" srcOrd="0" destOrd="0" presId="urn:microsoft.com/office/officeart/2005/8/layout/hierarchy1"/>
    <dgm:cxn modelId="{7A9D6EB7-E7D7-4613-BB03-FBF3436B59F6}" type="presParOf" srcId="{745EC112-4303-46EC-BA81-A0548D4B50E8}" destId="{26AC5CFD-80E5-4191-9495-0E13EBA14AF9}" srcOrd="0" destOrd="0" presId="urn:microsoft.com/office/officeart/2005/8/layout/hierarchy1"/>
    <dgm:cxn modelId="{757495A0-7EAD-45F9-B61C-F3973DFA6E28}" type="presParOf" srcId="{745EC112-4303-46EC-BA81-A0548D4B50E8}" destId="{3D08999B-8FE7-4E3D-9002-15B4C9687E49}" srcOrd="1" destOrd="0" presId="urn:microsoft.com/office/officeart/2005/8/layout/hierarchy1"/>
    <dgm:cxn modelId="{A3CE3147-FA4A-4FC6-8A2B-CFE85EA9AE8C}" type="presParOf" srcId="{1CD1D752-1605-4955-B5EB-4DC365B6BBFB}" destId="{1FC3D854-FA49-43C3-B55C-AC6BCE8A2E1C}" srcOrd="1" destOrd="0" presId="urn:microsoft.com/office/officeart/2005/8/layout/hierarchy1"/>
    <dgm:cxn modelId="{D88403F5-5246-4288-BC81-77929A5838A2}" type="presParOf" srcId="{AC748F22-B222-477D-BC3A-34F701EC8359}" destId="{FE7DA18C-231E-442B-9320-45611436C88B}" srcOrd="2" destOrd="0" presId="urn:microsoft.com/office/officeart/2005/8/layout/hierarchy1"/>
    <dgm:cxn modelId="{92C7B317-CC98-4C18-9C1B-C1A09953F64E}" type="presParOf" srcId="{AC748F22-B222-477D-BC3A-34F701EC8359}" destId="{E0374423-F9AB-4B28-8953-B5C7D31AD144}" srcOrd="3" destOrd="0" presId="urn:microsoft.com/office/officeart/2005/8/layout/hierarchy1"/>
    <dgm:cxn modelId="{4836849B-DD20-4317-90EF-685C1139EEBC}" type="presParOf" srcId="{E0374423-F9AB-4B28-8953-B5C7D31AD144}" destId="{9BA8F1D7-0207-4EB4-9290-410D8FA83398}" srcOrd="0" destOrd="0" presId="urn:microsoft.com/office/officeart/2005/8/layout/hierarchy1"/>
    <dgm:cxn modelId="{85619DAD-97D6-40FE-A257-0F064B3A3602}" type="presParOf" srcId="{9BA8F1D7-0207-4EB4-9290-410D8FA83398}" destId="{2A389158-8ECE-4EFA-AEF1-A105181B993D}" srcOrd="0" destOrd="0" presId="urn:microsoft.com/office/officeart/2005/8/layout/hierarchy1"/>
    <dgm:cxn modelId="{61204524-1575-474B-A13B-F5CB78F32B4F}" type="presParOf" srcId="{9BA8F1D7-0207-4EB4-9290-410D8FA83398}" destId="{4C8A5294-2706-4D18-9FFB-9CA22EE9770B}" srcOrd="1" destOrd="0" presId="urn:microsoft.com/office/officeart/2005/8/layout/hierarchy1"/>
    <dgm:cxn modelId="{60270589-2EF5-4A57-9EF2-9A63DE3EB2E6}" type="presParOf" srcId="{E0374423-F9AB-4B28-8953-B5C7D31AD144}" destId="{8D564646-4EE2-4CF6-A297-88A9CB8CD987}" srcOrd="1" destOrd="0" presId="urn:microsoft.com/office/officeart/2005/8/layout/hierarchy1"/>
    <dgm:cxn modelId="{F3FF5D53-C212-4F3B-BE9C-E28D9C66FB60}" type="presParOf" srcId="{946FABA6-4D30-4898-A82D-55BF315A9914}" destId="{5269DA0D-EC17-4D2E-B2FC-BB9A464E2305}" srcOrd="2" destOrd="0" presId="urn:microsoft.com/office/officeart/2005/8/layout/hierarchy1"/>
    <dgm:cxn modelId="{AB39EB3D-3730-491C-BBD4-7511A394936D}" type="presParOf" srcId="{946FABA6-4D30-4898-A82D-55BF315A9914}" destId="{9FA966A7-8BF1-470D-BB16-7F84A54F06C8}" srcOrd="3" destOrd="0" presId="urn:microsoft.com/office/officeart/2005/8/layout/hierarchy1"/>
    <dgm:cxn modelId="{E58BF36B-1A8B-4D18-A02E-023138B9F4FC}" type="presParOf" srcId="{9FA966A7-8BF1-470D-BB16-7F84A54F06C8}" destId="{56CD5DB6-7738-42A1-B2E6-710A2EFC29DB}" srcOrd="0" destOrd="0" presId="urn:microsoft.com/office/officeart/2005/8/layout/hierarchy1"/>
    <dgm:cxn modelId="{B88763C2-A1B4-4AA6-B02C-1F119B3CE9CE}" type="presParOf" srcId="{56CD5DB6-7738-42A1-B2E6-710A2EFC29DB}" destId="{550D2C23-7E73-4382-968B-B522C03DE224}" srcOrd="0" destOrd="0" presId="urn:microsoft.com/office/officeart/2005/8/layout/hierarchy1"/>
    <dgm:cxn modelId="{39424F84-CD7A-4300-8CE8-70A95CA42749}" type="presParOf" srcId="{56CD5DB6-7738-42A1-B2E6-710A2EFC29DB}" destId="{F37256E4-51AF-43F4-9F63-0434521D75A6}" srcOrd="1" destOrd="0" presId="urn:microsoft.com/office/officeart/2005/8/layout/hierarchy1"/>
    <dgm:cxn modelId="{91FD0DAF-174C-49AD-8F54-C8590A1E8357}" type="presParOf" srcId="{9FA966A7-8BF1-470D-BB16-7F84A54F06C8}" destId="{DA1D3349-A13D-4EB2-847D-38FCCAB2E3C9}" srcOrd="1" destOrd="0" presId="urn:microsoft.com/office/officeart/2005/8/layout/hierarchy1"/>
    <dgm:cxn modelId="{F873E4CD-B2C6-4607-824B-70FB2A9DA7CF}" type="presParOf" srcId="{DA1D3349-A13D-4EB2-847D-38FCCAB2E3C9}" destId="{E62764C7-26F2-4F23-BAF0-606B4C4C786B}" srcOrd="0" destOrd="0" presId="urn:microsoft.com/office/officeart/2005/8/layout/hierarchy1"/>
    <dgm:cxn modelId="{27B68F7F-B3A6-4199-B2D7-2D6ACD18E839}" type="presParOf" srcId="{DA1D3349-A13D-4EB2-847D-38FCCAB2E3C9}" destId="{820B5F7D-CDEC-44CE-9C23-9EE621B266AE}" srcOrd="1" destOrd="0" presId="urn:microsoft.com/office/officeart/2005/8/layout/hierarchy1"/>
    <dgm:cxn modelId="{774CEFBF-5FFD-4E83-B185-1E9E1C414C4C}" type="presParOf" srcId="{820B5F7D-CDEC-44CE-9C23-9EE621B266AE}" destId="{761D4686-E186-42DF-A64F-0B8009C7149D}" srcOrd="0" destOrd="0" presId="urn:microsoft.com/office/officeart/2005/8/layout/hierarchy1"/>
    <dgm:cxn modelId="{ED5BCA60-EA77-4395-9A27-D96CE447FE38}" type="presParOf" srcId="{761D4686-E186-42DF-A64F-0B8009C7149D}" destId="{ED701982-3725-4262-8547-9C8DBEB50522}" srcOrd="0" destOrd="0" presId="urn:microsoft.com/office/officeart/2005/8/layout/hierarchy1"/>
    <dgm:cxn modelId="{2BBD18BE-8408-4DC3-93BE-0439203F9A14}" type="presParOf" srcId="{761D4686-E186-42DF-A64F-0B8009C7149D}" destId="{369C0595-95A0-4E34-9472-8A3CF05FBA4D}" srcOrd="1" destOrd="0" presId="urn:microsoft.com/office/officeart/2005/8/layout/hierarchy1"/>
    <dgm:cxn modelId="{8770EEA1-99C4-452B-9480-CC7B666EF1C2}" type="presParOf" srcId="{820B5F7D-CDEC-44CE-9C23-9EE621B266AE}" destId="{183EE342-69F6-4720-84C8-F745CB50CCD1}" srcOrd="1" destOrd="0" presId="urn:microsoft.com/office/officeart/2005/8/layout/hierarchy1"/>
    <dgm:cxn modelId="{FC135036-0AC2-48FA-880A-DD4827CC13AF}" type="presParOf" srcId="{DA1D3349-A13D-4EB2-847D-38FCCAB2E3C9}" destId="{BAD060C3-463E-4CF3-88F7-9A3EC51C82C8}" srcOrd="2" destOrd="0" presId="urn:microsoft.com/office/officeart/2005/8/layout/hierarchy1"/>
    <dgm:cxn modelId="{29F015D6-4DAF-48EE-BC13-9A0FD273A323}" type="presParOf" srcId="{DA1D3349-A13D-4EB2-847D-38FCCAB2E3C9}" destId="{A43A9B57-80C3-45F0-ACD7-D0E1DEE62B1E}" srcOrd="3" destOrd="0" presId="urn:microsoft.com/office/officeart/2005/8/layout/hierarchy1"/>
    <dgm:cxn modelId="{994B071C-BBC5-4635-A7D4-2AF2019ECA29}" type="presParOf" srcId="{A43A9B57-80C3-45F0-ACD7-D0E1DEE62B1E}" destId="{1A5CE3B6-2BC7-4DD9-99E4-842E6DC5BE02}" srcOrd="0" destOrd="0" presId="urn:microsoft.com/office/officeart/2005/8/layout/hierarchy1"/>
    <dgm:cxn modelId="{CCACF1CA-2C16-48AE-8AF3-65ADC0273F3E}" type="presParOf" srcId="{1A5CE3B6-2BC7-4DD9-99E4-842E6DC5BE02}" destId="{E849A7B9-5808-49F6-8FD4-6E16684A67A4}" srcOrd="0" destOrd="0" presId="urn:microsoft.com/office/officeart/2005/8/layout/hierarchy1"/>
    <dgm:cxn modelId="{416E316B-65CA-482E-BAA1-3968293E7519}" type="presParOf" srcId="{1A5CE3B6-2BC7-4DD9-99E4-842E6DC5BE02}" destId="{CBE5A7FA-28FB-4166-A473-B0707E1DFBF8}" srcOrd="1" destOrd="0" presId="urn:microsoft.com/office/officeart/2005/8/layout/hierarchy1"/>
    <dgm:cxn modelId="{36ABD84D-EAA2-4ABA-99DE-86F3F1B69101}" type="presParOf" srcId="{A43A9B57-80C3-45F0-ACD7-D0E1DEE62B1E}" destId="{86240943-4EAF-4479-9921-8DAE99C06306}" srcOrd="1" destOrd="0" presId="urn:microsoft.com/office/officeart/2005/8/layout/hierarchy1"/>
    <dgm:cxn modelId="{C1EBD428-4E60-444A-9745-58A123484053}" type="presParOf" srcId="{89F13776-F08D-4CD8-BDDD-ECE6D104CF0C}" destId="{2FE37B95-ECB4-4420-A1F5-85F934169578}" srcOrd="2" destOrd="0" presId="urn:microsoft.com/office/officeart/2005/8/layout/hierarchy1"/>
    <dgm:cxn modelId="{55B334CC-9D47-4A78-95A6-BA212F927DBF}" type="presParOf" srcId="{89F13776-F08D-4CD8-BDDD-ECE6D104CF0C}" destId="{AE3B5184-E890-45C5-BCAC-0C719E83B23F}" srcOrd="3" destOrd="0" presId="urn:microsoft.com/office/officeart/2005/8/layout/hierarchy1"/>
    <dgm:cxn modelId="{EE24AFE7-0468-4D0A-AB47-FCDBBF3F9FB8}" type="presParOf" srcId="{AE3B5184-E890-45C5-BCAC-0C719E83B23F}" destId="{94212846-6608-4D39-AC33-FEF7CD882BE3}" srcOrd="0" destOrd="0" presId="urn:microsoft.com/office/officeart/2005/8/layout/hierarchy1"/>
    <dgm:cxn modelId="{650AFA40-A19E-415D-BC26-453C39ADF4D5}" type="presParOf" srcId="{94212846-6608-4D39-AC33-FEF7CD882BE3}" destId="{9CC1F98D-2463-4DCF-AF47-91CC4EDCFD19}" srcOrd="0" destOrd="0" presId="urn:microsoft.com/office/officeart/2005/8/layout/hierarchy1"/>
    <dgm:cxn modelId="{DAED9B8D-B5B8-49DA-846E-A30DDFCF313A}" type="presParOf" srcId="{94212846-6608-4D39-AC33-FEF7CD882BE3}" destId="{34E42998-0413-4A78-9DEC-52D3225EB1CF}" srcOrd="1" destOrd="0" presId="urn:microsoft.com/office/officeart/2005/8/layout/hierarchy1"/>
    <dgm:cxn modelId="{67C7E14A-981B-464A-9285-A37404E11B76}" type="presParOf" srcId="{AE3B5184-E890-45C5-BCAC-0C719E83B23F}" destId="{02632601-CF07-4A2E-8EBD-315EB25BF3D4}" srcOrd="1" destOrd="0" presId="urn:microsoft.com/office/officeart/2005/8/layout/hierarchy1"/>
    <dgm:cxn modelId="{19110644-DAD2-424F-AEB3-FB44A5B936F4}" type="presParOf" srcId="{02632601-CF07-4A2E-8EBD-315EB25BF3D4}" destId="{64E09529-5FA2-481E-9D2E-DD5DB5326646}" srcOrd="0" destOrd="0" presId="urn:microsoft.com/office/officeart/2005/8/layout/hierarchy1"/>
    <dgm:cxn modelId="{20D62FA7-9DF6-412A-9722-AA521EBB8A53}" type="presParOf" srcId="{02632601-CF07-4A2E-8EBD-315EB25BF3D4}" destId="{3BB14AAD-D432-46C7-94DD-F70754BC53FC}" srcOrd="1" destOrd="0" presId="urn:microsoft.com/office/officeart/2005/8/layout/hierarchy1"/>
    <dgm:cxn modelId="{408FD7F6-5CEF-4E24-A285-F3328C44C537}" type="presParOf" srcId="{3BB14AAD-D432-46C7-94DD-F70754BC53FC}" destId="{8B0C172F-44F9-4F7B-8648-9500C5AEC263}" srcOrd="0" destOrd="0" presId="urn:microsoft.com/office/officeart/2005/8/layout/hierarchy1"/>
    <dgm:cxn modelId="{AB35595C-415C-4A7C-A54B-69EC214883AC}" type="presParOf" srcId="{8B0C172F-44F9-4F7B-8648-9500C5AEC263}" destId="{178A3DB4-C86D-42D7-A2F9-FA9ABB4DD20C}" srcOrd="0" destOrd="0" presId="urn:microsoft.com/office/officeart/2005/8/layout/hierarchy1"/>
    <dgm:cxn modelId="{EF69190D-6254-4230-B347-4E3DCD519460}" type="presParOf" srcId="{8B0C172F-44F9-4F7B-8648-9500C5AEC263}" destId="{128348CA-E44E-49E0-99BB-67702039EF5C}" srcOrd="1" destOrd="0" presId="urn:microsoft.com/office/officeart/2005/8/layout/hierarchy1"/>
    <dgm:cxn modelId="{6CEC04CD-8686-4926-B7D7-1633AC295B83}" type="presParOf" srcId="{3BB14AAD-D432-46C7-94DD-F70754BC53FC}" destId="{25E28CC8-79FA-493D-ACCE-FCA0C42457E2}" srcOrd="1" destOrd="0" presId="urn:microsoft.com/office/officeart/2005/8/layout/hierarchy1"/>
    <dgm:cxn modelId="{95F53B15-2897-4DD4-BAD3-D5C01F61D526}" type="presParOf" srcId="{25E28CC8-79FA-493D-ACCE-FCA0C42457E2}" destId="{FCA28F51-F2A7-400B-9463-0A9AA042986A}" srcOrd="0" destOrd="0" presId="urn:microsoft.com/office/officeart/2005/8/layout/hierarchy1"/>
    <dgm:cxn modelId="{4B2333E8-A336-49BD-8C49-CA8292701D38}" type="presParOf" srcId="{25E28CC8-79FA-493D-ACCE-FCA0C42457E2}" destId="{1F5650AF-D4C1-421A-A3BB-7B98900B3F4F}" srcOrd="1" destOrd="0" presId="urn:microsoft.com/office/officeart/2005/8/layout/hierarchy1"/>
    <dgm:cxn modelId="{540BBA7F-6F50-49D4-8148-B61F57B1E01D}" type="presParOf" srcId="{1F5650AF-D4C1-421A-A3BB-7B98900B3F4F}" destId="{57FBAC50-604D-4BCC-8F85-6923AC7DEE91}" srcOrd="0" destOrd="0" presId="urn:microsoft.com/office/officeart/2005/8/layout/hierarchy1"/>
    <dgm:cxn modelId="{BD878F8C-5CDC-44BD-9B2D-3FBEBC7A1502}" type="presParOf" srcId="{57FBAC50-604D-4BCC-8F85-6923AC7DEE91}" destId="{0E5B266A-C0EB-4532-9312-98091B785C79}" srcOrd="0" destOrd="0" presId="urn:microsoft.com/office/officeart/2005/8/layout/hierarchy1"/>
    <dgm:cxn modelId="{435F4DE2-BA31-436C-A4EC-BFE5A0FAEECB}" type="presParOf" srcId="{57FBAC50-604D-4BCC-8F85-6923AC7DEE91}" destId="{289D4B94-46DC-4AC0-A15E-DAFCD92E527F}" srcOrd="1" destOrd="0" presId="urn:microsoft.com/office/officeart/2005/8/layout/hierarchy1"/>
    <dgm:cxn modelId="{D5A5B937-6C98-4C16-8B22-730E8D6F84A7}" type="presParOf" srcId="{1F5650AF-D4C1-421A-A3BB-7B98900B3F4F}" destId="{79942BED-C054-4678-BAF6-DD73E75D4C22}" srcOrd="1" destOrd="0" presId="urn:microsoft.com/office/officeart/2005/8/layout/hierarchy1"/>
    <dgm:cxn modelId="{D765DD51-8338-4EDF-A640-F6F0F1264813}" type="presParOf" srcId="{25E28CC8-79FA-493D-ACCE-FCA0C42457E2}" destId="{23A2D6E4-C6D1-4482-BC5A-65EEDE647382}" srcOrd="2" destOrd="0" presId="urn:microsoft.com/office/officeart/2005/8/layout/hierarchy1"/>
    <dgm:cxn modelId="{D192470C-576E-4528-A442-FB4FD8D121DD}" type="presParOf" srcId="{25E28CC8-79FA-493D-ACCE-FCA0C42457E2}" destId="{E1BD7F1F-A8FE-468F-A16E-4D2463022771}" srcOrd="3" destOrd="0" presId="urn:microsoft.com/office/officeart/2005/8/layout/hierarchy1"/>
    <dgm:cxn modelId="{9428F120-BB0B-4030-BED9-E2F948148528}" type="presParOf" srcId="{E1BD7F1F-A8FE-468F-A16E-4D2463022771}" destId="{27AD2950-4123-469B-8BA2-6C0E6134C02A}" srcOrd="0" destOrd="0" presId="urn:microsoft.com/office/officeart/2005/8/layout/hierarchy1"/>
    <dgm:cxn modelId="{018DFC90-09CA-4724-8E5C-85C99963AF0F}" type="presParOf" srcId="{27AD2950-4123-469B-8BA2-6C0E6134C02A}" destId="{790BBB41-5248-4D97-8081-50D2D844E3B6}" srcOrd="0" destOrd="0" presId="urn:microsoft.com/office/officeart/2005/8/layout/hierarchy1"/>
    <dgm:cxn modelId="{66DC2727-6147-4FD2-9032-80FDC5FA08FC}" type="presParOf" srcId="{27AD2950-4123-469B-8BA2-6C0E6134C02A}" destId="{648CBBA6-85BD-4AFB-93AF-B74FF4C914E1}" srcOrd="1" destOrd="0" presId="urn:microsoft.com/office/officeart/2005/8/layout/hierarchy1"/>
    <dgm:cxn modelId="{D141B38E-580B-46E2-9B72-8158E8AA39E6}" type="presParOf" srcId="{E1BD7F1F-A8FE-468F-A16E-4D2463022771}" destId="{1C48AF15-468F-4485-815B-E39C48A7C499}" srcOrd="1" destOrd="0" presId="urn:microsoft.com/office/officeart/2005/8/layout/hierarchy1"/>
    <dgm:cxn modelId="{B5F14476-7054-4701-AFFD-9DEEF17D1743}" type="presParOf" srcId="{02632601-CF07-4A2E-8EBD-315EB25BF3D4}" destId="{5825670D-0174-4BC2-B593-FE51E6F234AB}" srcOrd="2" destOrd="0" presId="urn:microsoft.com/office/officeart/2005/8/layout/hierarchy1"/>
    <dgm:cxn modelId="{B317867E-CCF0-442F-99DA-B21DEF5AB303}" type="presParOf" srcId="{02632601-CF07-4A2E-8EBD-315EB25BF3D4}" destId="{9875A469-D3D0-43DC-821D-9CB574DFE5CF}" srcOrd="3" destOrd="0" presId="urn:microsoft.com/office/officeart/2005/8/layout/hierarchy1"/>
    <dgm:cxn modelId="{E9BE5395-FB89-46F7-9E68-ED6EB7A4768D}" type="presParOf" srcId="{9875A469-D3D0-43DC-821D-9CB574DFE5CF}" destId="{4E126702-8297-4046-98B1-5546C253A28C}" srcOrd="0" destOrd="0" presId="urn:microsoft.com/office/officeart/2005/8/layout/hierarchy1"/>
    <dgm:cxn modelId="{E439BC60-431F-45C3-AAA8-0DE918DF94A3}" type="presParOf" srcId="{4E126702-8297-4046-98B1-5546C253A28C}" destId="{E3F654BE-61D2-466D-AA63-5B9E806720D5}" srcOrd="0" destOrd="0" presId="urn:microsoft.com/office/officeart/2005/8/layout/hierarchy1"/>
    <dgm:cxn modelId="{D9999C9A-7E66-4905-917B-9D41496FCFA9}" type="presParOf" srcId="{4E126702-8297-4046-98B1-5546C253A28C}" destId="{5308815A-D288-4B62-9270-9A039B93F573}" srcOrd="1" destOrd="0" presId="urn:microsoft.com/office/officeart/2005/8/layout/hierarchy1"/>
    <dgm:cxn modelId="{55EE5BFB-1C4E-477D-8AE8-02F8D842A301}" type="presParOf" srcId="{9875A469-D3D0-43DC-821D-9CB574DFE5CF}" destId="{876C7FA4-2920-4ED0-B9BB-7247BE1B2A13}" srcOrd="1" destOrd="0" presId="urn:microsoft.com/office/officeart/2005/8/layout/hierarchy1"/>
    <dgm:cxn modelId="{D0579344-631E-4535-BDC1-67D928CC2980}" type="presParOf" srcId="{876C7FA4-2920-4ED0-B9BB-7247BE1B2A13}" destId="{30BB8EE1-8D2B-4A14-9AA2-BEF65C6854FE}" srcOrd="0" destOrd="0" presId="urn:microsoft.com/office/officeart/2005/8/layout/hierarchy1"/>
    <dgm:cxn modelId="{0596D956-8D3F-44F2-9D9D-4E3C2AAD0647}" type="presParOf" srcId="{876C7FA4-2920-4ED0-B9BB-7247BE1B2A13}" destId="{A291B0AF-841A-4279-B028-BEA17A9A3EBD}" srcOrd="1" destOrd="0" presId="urn:microsoft.com/office/officeart/2005/8/layout/hierarchy1"/>
    <dgm:cxn modelId="{A7C26512-902A-4499-A11A-644B69C0BA88}" type="presParOf" srcId="{A291B0AF-841A-4279-B028-BEA17A9A3EBD}" destId="{1A9664A8-B7AD-4D39-8BEB-CF17EA3EDA57}" srcOrd="0" destOrd="0" presId="urn:microsoft.com/office/officeart/2005/8/layout/hierarchy1"/>
    <dgm:cxn modelId="{0D200C13-DCDD-4884-9E5E-C024CDA68928}" type="presParOf" srcId="{1A9664A8-B7AD-4D39-8BEB-CF17EA3EDA57}" destId="{5F4F2FBA-58CC-4D14-A890-FA3E80F4F0C6}" srcOrd="0" destOrd="0" presId="urn:microsoft.com/office/officeart/2005/8/layout/hierarchy1"/>
    <dgm:cxn modelId="{B7E754A8-5C82-44A1-9AFA-5DBC765ED0F5}" type="presParOf" srcId="{1A9664A8-B7AD-4D39-8BEB-CF17EA3EDA57}" destId="{B51EF20F-81EC-4EB3-9E0A-7CCC4C6AB446}" srcOrd="1" destOrd="0" presId="urn:microsoft.com/office/officeart/2005/8/layout/hierarchy1"/>
    <dgm:cxn modelId="{6EA5C820-6382-4D85-B713-DFF530B689C0}" type="presParOf" srcId="{A291B0AF-841A-4279-B028-BEA17A9A3EBD}" destId="{CA4795F1-D30A-4731-A29F-9374B93920AB}" srcOrd="1" destOrd="0" presId="urn:microsoft.com/office/officeart/2005/8/layout/hierarchy1"/>
    <dgm:cxn modelId="{D1EC378E-7F9C-4F83-9410-C62A5C446CE1}" type="presParOf" srcId="{876C7FA4-2920-4ED0-B9BB-7247BE1B2A13}" destId="{3ED8E5C4-13DC-435B-82A8-903A1599251D}" srcOrd="2" destOrd="0" presId="urn:microsoft.com/office/officeart/2005/8/layout/hierarchy1"/>
    <dgm:cxn modelId="{55A2C7C4-321C-4F2E-8A14-644A3C3120AC}" type="presParOf" srcId="{876C7FA4-2920-4ED0-B9BB-7247BE1B2A13}" destId="{A20FF9B7-382A-4F27-9C72-DDCB8DF2E63C}" srcOrd="3" destOrd="0" presId="urn:microsoft.com/office/officeart/2005/8/layout/hierarchy1"/>
    <dgm:cxn modelId="{F5A09858-60DC-4D74-9B1F-33614A5D4076}" type="presParOf" srcId="{A20FF9B7-382A-4F27-9C72-DDCB8DF2E63C}" destId="{E91C5FBB-3D56-483D-AC3B-1A6F35262F00}" srcOrd="0" destOrd="0" presId="urn:microsoft.com/office/officeart/2005/8/layout/hierarchy1"/>
    <dgm:cxn modelId="{9F6A9CD1-F9BB-484F-8D9A-91163E584E87}" type="presParOf" srcId="{E91C5FBB-3D56-483D-AC3B-1A6F35262F00}" destId="{BF082C3A-2767-42AB-BB53-3BFA58043291}" srcOrd="0" destOrd="0" presId="urn:microsoft.com/office/officeart/2005/8/layout/hierarchy1"/>
    <dgm:cxn modelId="{C9E73031-125D-4D3E-A07D-6C15451C0914}" type="presParOf" srcId="{E91C5FBB-3D56-483D-AC3B-1A6F35262F00}" destId="{0143B700-4B31-400E-A364-378570718F2C}" srcOrd="1" destOrd="0" presId="urn:microsoft.com/office/officeart/2005/8/layout/hierarchy1"/>
    <dgm:cxn modelId="{4EA41FC5-744E-4BFE-B6DE-3AEFC6CD9764}" type="presParOf" srcId="{A20FF9B7-382A-4F27-9C72-DDCB8DF2E63C}" destId="{7DBCC89D-C05B-4D69-B0C2-9BC1B0E1AC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3214741-AE85-4B56-A330-85A0D0161EB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4574F57-1787-4000-85F4-CB25CE288188}">
      <dgm:prSet/>
      <dgm:spPr/>
      <dgm:t>
        <a:bodyPr/>
        <a:lstStyle/>
        <a:p>
          <a:r>
            <a:rPr lang="cs-CZ" b="1"/>
            <a:t>a)</a:t>
          </a:r>
          <a:r>
            <a:rPr lang="cs-CZ"/>
            <a:t> provádět klinické vyšetření pacienta, zahrnující také získání anamnézy a fyzikální vyšetření bez samostatného rozhodování o dalším léčebném postupu,</a:t>
          </a:r>
          <a:endParaRPr lang="en-US"/>
        </a:p>
      </dgm:t>
    </dgm:pt>
    <dgm:pt modelId="{CDC230E4-3434-452A-9645-2F94D789EADB}" type="parTrans" cxnId="{95D89A81-C049-4DE6-A676-1DE7742DADF2}">
      <dgm:prSet/>
      <dgm:spPr/>
      <dgm:t>
        <a:bodyPr/>
        <a:lstStyle/>
        <a:p>
          <a:endParaRPr lang="en-US"/>
        </a:p>
      </dgm:t>
    </dgm:pt>
    <dgm:pt modelId="{251232DD-DE76-49B2-9288-EE86606A8BE8}" type="sibTrans" cxnId="{95D89A81-C049-4DE6-A676-1DE7742DADF2}">
      <dgm:prSet/>
      <dgm:spPr/>
      <dgm:t>
        <a:bodyPr/>
        <a:lstStyle/>
        <a:p>
          <a:endParaRPr lang="en-US"/>
        </a:p>
      </dgm:t>
    </dgm:pt>
    <dgm:pt modelId="{C99D7F21-31F7-4658-A75D-13153E04F6B9}">
      <dgm:prSet/>
      <dgm:spPr/>
      <dgm:t>
        <a:bodyPr/>
        <a:lstStyle/>
        <a:p>
          <a:r>
            <a:rPr lang="cs-CZ" b="1" dirty="0"/>
            <a:t>b)</a:t>
          </a:r>
          <a:r>
            <a:rPr lang="cs-CZ" dirty="0"/>
            <a:t> provádět vizitu s pozorováním vývoje zdravotního stavu pacienta,</a:t>
          </a:r>
          <a:endParaRPr lang="en-US" dirty="0"/>
        </a:p>
      </dgm:t>
    </dgm:pt>
    <dgm:pt modelId="{080DB8F1-844D-403F-B430-10D8A9E42EDC}" type="parTrans" cxnId="{2EC6A05D-91F9-4A03-AF1C-95C212F0A0F6}">
      <dgm:prSet/>
      <dgm:spPr/>
      <dgm:t>
        <a:bodyPr/>
        <a:lstStyle/>
        <a:p>
          <a:endParaRPr lang="en-US"/>
        </a:p>
      </dgm:t>
    </dgm:pt>
    <dgm:pt modelId="{40CFF76B-4699-47A1-8EFD-DFCD2F644DB0}" type="sibTrans" cxnId="{2EC6A05D-91F9-4A03-AF1C-95C212F0A0F6}">
      <dgm:prSet/>
      <dgm:spPr/>
      <dgm:t>
        <a:bodyPr/>
        <a:lstStyle/>
        <a:p>
          <a:endParaRPr lang="en-US"/>
        </a:p>
      </dgm:t>
    </dgm:pt>
    <dgm:pt modelId="{3F4A4291-1B59-4DA3-AAE7-B6DF03483597}">
      <dgm:prSet/>
      <dgm:spPr/>
      <dgm:t>
        <a:bodyPr/>
        <a:lstStyle/>
        <a:p>
          <a:r>
            <a:rPr lang="cs-CZ" b="1"/>
            <a:t>c)</a:t>
          </a:r>
          <a:r>
            <a:rPr lang="cs-CZ"/>
            <a:t> pracovat s informačním systémem poskytovatele zdravotních služeb,</a:t>
          </a:r>
          <a:endParaRPr lang="en-US"/>
        </a:p>
      </dgm:t>
    </dgm:pt>
    <dgm:pt modelId="{E2E9438C-1039-4AE0-BDC0-BF717A9456A8}" type="parTrans" cxnId="{26E9F5AC-F432-4AE0-8F1F-159FB1E78AFD}">
      <dgm:prSet/>
      <dgm:spPr/>
      <dgm:t>
        <a:bodyPr/>
        <a:lstStyle/>
        <a:p>
          <a:endParaRPr lang="en-US"/>
        </a:p>
      </dgm:t>
    </dgm:pt>
    <dgm:pt modelId="{1DEB9358-3B66-441F-916C-3CD50FC0AB6B}" type="sibTrans" cxnId="{26E9F5AC-F432-4AE0-8F1F-159FB1E78AFD}">
      <dgm:prSet/>
      <dgm:spPr/>
      <dgm:t>
        <a:bodyPr/>
        <a:lstStyle/>
        <a:p>
          <a:endParaRPr lang="en-US"/>
        </a:p>
      </dgm:t>
    </dgm:pt>
    <dgm:pt modelId="{5F97B80A-D69A-4DD9-AB1A-7E80947A6643}">
      <dgm:prSet/>
      <dgm:spPr/>
      <dgm:t>
        <a:bodyPr/>
        <a:lstStyle/>
        <a:p>
          <a:r>
            <a:rPr lang="cs-CZ" b="1"/>
            <a:t>d)</a:t>
          </a:r>
          <a:r>
            <a:rPr lang="cs-CZ"/>
            <a:t> vést a provádět zápisy do zdravotnické dokumentace,</a:t>
          </a:r>
          <a:endParaRPr lang="en-US"/>
        </a:p>
      </dgm:t>
    </dgm:pt>
    <dgm:pt modelId="{75FE75EB-E568-4326-BED8-3CDAC4A4DFC8}" type="parTrans" cxnId="{1B85CF01-BF64-46F0-A5CF-44B908E2FDF6}">
      <dgm:prSet/>
      <dgm:spPr/>
      <dgm:t>
        <a:bodyPr/>
        <a:lstStyle/>
        <a:p>
          <a:endParaRPr lang="en-US"/>
        </a:p>
      </dgm:t>
    </dgm:pt>
    <dgm:pt modelId="{140B9F6A-D8C0-4375-BFA5-0B9B76792320}" type="sibTrans" cxnId="{1B85CF01-BF64-46F0-A5CF-44B908E2FDF6}">
      <dgm:prSet/>
      <dgm:spPr/>
      <dgm:t>
        <a:bodyPr/>
        <a:lstStyle/>
        <a:p>
          <a:endParaRPr lang="en-US"/>
        </a:p>
      </dgm:t>
    </dgm:pt>
    <dgm:pt modelId="{4D9C8F93-E41A-4817-A7FA-3A9ACC5046E4}">
      <dgm:prSet/>
      <dgm:spPr/>
      <dgm:t>
        <a:bodyPr/>
        <a:lstStyle/>
        <a:p>
          <a:r>
            <a:rPr lang="cs-CZ" b="1"/>
            <a:t>e)</a:t>
          </a:r>
          <a:r>
            <a:rPr lang="cs-CZ"/>
            <a:t> administrovat přijetí, přemístění a propuštění pacienta s doporučeními stanovenými lékařem se specializovanou způsobilostí,</a:t>
          </a:r>
          <a:endParaRPr lang="en-US"/>
        </a:p>
      </dgm:t>
    </dgm:pt>
    <dgm:pt modelId="{ECB1AAC3-2C29-403C-AF03-9DF9A0D2AEC1}" type="parTrans" cxnId="{A4CB440C-D710-4B2E-A14D-B94DE75EABCE}">
      <dgm:prSet/>
      <dgm:spPr/>
      <dgm:t>
        <a:bodyPr/>
        <a:lstStyle/>
        <a:p>
          <a:endParaRPr lang="en-US"/>
        </a:p>
      </dgm:t>
    </dgm:pt>
    <dgm:pt modelId="{6830826C-E086-42D5-AC1B-3E2B3AD851C9}" type="sibTrans" cxnId="{A4CB440C-D710-4B2E-A14D-B94DE75EABCE}">
      <dgm:prSet/>
      <dgm:spPr/>
      <dgm:t>
        <a:bodyPr/>
        <a:lstStyle/>
        <a:p>
          <a:endParaRPr lang="en-US"/>
        </a:p>
      </dgm:t>
    </dgm:pt>
    <dgm:pt modelId="{89A5AFA3-F666-42A5-9E9A-59471E52A6E8}">
      <dgm:prSet/>
      <dgm:spPr/>
      <dgm:t>
        <a:bodyPr/>
        <a:lstStyle/>
        <a:p>
          <a:r>
            <a:rPr lang="cs-CZ" b="1"/>
            <a:t>f)</a:t>
          </a:r>
          <a:r>
            <a:rPr lang="cs-CZ"/>
            <a:t> provádět kontrolu, převazy a ošetření nekomplikovaných ran a dekubitů, včetně ošetření drénů a drenážních systémů,</a:t>
          </a:r>
          <a:endParaRPr lang="en-US"/>
        </a:p>
      </dgm:t>
    </dgm:pt>
    <dgm:pt modelId="{8C01AD4F-3E72-45B5-AEAB-F2CEBEE9DCC5}" type="parTrans" cxnId="{2E881FCD-DB9A-4790-AE74-0C7B2E1DABDF}">
      <dgm:prSet/>
      <dgm:spPr/>
      <dgm:t>
        <a:bodyPr/>
        <a:lstStyle/>
        <a:p>
          <a:endParaRPr lang="en-US"/>
        </a:p>
      </dgm:t>
    </dgm:pt>
    <dgm:pt modelId="{0F841D74-3885-487C-8007-B0F35C0F21FD}" type="sibTrans" cxnId="{2E881FCD-DB9A-4790-AE74-0C7B2E1DABDF}">
      <dgm:prSet/>
      <dgm:spPr/>
      <dgm:t>
        <a:bodyPr/>
        <a:lstStyle/>
        <a:p>
          <a:endParaRPr lang="en-US"/>
        </a:p>
      </dgm:t>
    </dgm:pt>
    <dgm:pt modelId="{CCA79E77-A855-4BD0-80DC-8ABD72E144D2}">
      <dgm:prSet/>
      <dgm:spPr/>
      <dgm:t>
        <a:bodyPr/>
        <a:lstStyle/>
        <a:p>
          <a:r>
            <a:rPr lang="cs-CZ" b="1"/>
            <a:t>g)</a:t>
          </a:r>
          <a:r>
            <a:rPr lang="cs-CZ"/>
            <a:t> předepisovat léčivé přípravky a zdravotnické prostředky na základě diagnózy stanovené lékařem se specializovanou způsobilostí,</a:t>
          </a:r>
          <a:endParaRPr lang="en-US"/>
        </a:p>
      </dgm:t>
    </dgm:pt>
    <dgm:pt modelId="{435ADA85-E086-4204-9ED5-0CFA4682AED6}" type="parTrans" cxnId="{8AC871B0-C551-402E-9CC3-C6BF20D10CD3}">
      <dgm:prSet/>
      <dgm:spPr/>
      <dgm:t>
        <a:bodyPr/>
        <a:lstStyle/>
        <a:p>
          <a:endParaRPr lang="en-US"/>
        </a:p>
      </dgm:t>
    </dgm:pt>
    <dgm:pt modelId="{A886D7C7-5244-4646-B2FC-F99E903BDF8E}" type="sibTrans" cxnId="{8AC871B0-C551-402E-9CC3-C6BF20D10CD3}">
      <dgm:prSet/>
      <dgm:spPr/>
      <dgm:t>
        <a:bodyPr/>
        <a:lstStyle/>
        <a:p>
          <a:endParaRPr lang="en-US"/>
        </a:p>
      </dgm:t>
    </dgm:pt>
    <dgm:pt modelId="{3E0113FA-C9B9-4915-8FEC-B40D423D38D8}" type="pres">
      <dgm:prSet presAssocID="{C3214741-AE85-4B56-A330-85A0D0161EB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B1BDBA20-C173-4489-8BCD-91FC5F863953}" type="pres">
      <dgm:prSet presAssocID="{E4574F57-1787-4000-85F4-CB25CE288188}" presName="thickLine" presStyleLbl="alignNode1" presStyleIdx="0" presStyleCnt="7"/>
      <dgm:spPr/>
    </dgm:pt>
    <dgm:pt modelId="{AAE4A507-F7BA-4768-9E83-96D56D9A7EA0}" type="pres">
      <dgm:prSet presAssocID="{E4574F57-1787-4000-85F4-CB25CE288188}" presName="horz1" presStyleCnt="0"/>
      <dgm:spPr/>
    </dgm:pt>
    <dgm:pt modelId="{93F893A4-AE7E-49D9-874D-03876A1FCC75}" type="pres">
      <dgm:prSet presAssocID="{E4574F57-1787-4000-85F4-CB25CE288188}" presName="tx1" presStyleLbl="revTx" presStyleIdx="0" presStyleCnt="7"/>
      <dgm:spPr/>
      <dgm:t>
        <a:bodyPr/>
        <a:lstStyle/>
        <a:p>
          <a:endParaRPr lang="cs-CZ"/>
        </a:p>
      </dgm:t>
    </dgm:pt>
    <dgm:pt modelId="{F82C466F-AF1B-46BA-BEA1-8058E64EF802}" type="pres">
      <dgm:prSet presAssocID="{E4574F57-1787-4000-85F4-CB25CE288188}" presName="vert1" presStyleCnt="0"/>
      <dgm:spPr/>
    </dgm:pt>
    <dgm:pt modelId="{E25664D7-4AED-4F00-A968-6BEBEF1E0B85}" type="pres">
      <dgm:prSet presAssocID="{C99D7F21-31F7-4658-A75D-13153E04F6B9}" presName="thickLine" presStyleLbl="alignNode1" presStyleIdx="1" presStyleCnt="7"/>
      <dgm:spPr/>
    </dgm:pt>
    <dgm:pt modelId="{8C1F5711-9CDE-4816-BA59-02EBEA3E85A2}" type="pres">
      <dgm:prSet presAssocID="{C99D7F21-31F7-4658-A75D-13153E04F6B9}" presName="horz1" presStyleCnt="0"/>
      <dgm:spPr/>
    </dgm:pt>
    <dgm:pt modelId="{9E44760A-8646-482E-8815-814D1285FC8F}" type="pres">
      <dgm:prSet presAssocID="{C99D7F21-31F7-4658-A75D-13153E04F6B9}" presName="tx1" presStyleLbl="revTx" presStyleIdx="1" presStyleCnt="7"/>
      <dgm:spPr/>
      <dgm:t>
        <a:bodyPr/>
        <a:lstStyle/>
        <a:p>
          <a:endParaRPr lang="cs-CZ"/>
        </a:p>
      </dgm:t>
    </dgm:pt>
    <dgm:pt modelId="{81DDE051-5BAF-4E76-BA5B-C904F6EF505A}" type="pres">
      <dgm:prSet presAssocID="{C99D7F21-31F7-4658-A75D-13153E04F6B9}" presName="vert1" presStyleCnt="0"/>
      <dgm:spPr/>
    </dgm:pt>
    <dgm:pt modelId="{CAFCB037-1579-4AE1-93CD-57A4A060DBC8}" type="pres">
      <dgm:prSet presAssocID="{3F4A4291-1B59-4DA3-AAE7-B6DF03483597}" presName="thickLine" presStyleLbl="alignNode1" presStyleIdx="2" presStyleCnt="7"/>
      <dgm:spPr/>
    </dgm:pt>
    <dgm:pt modelId="{3FA8D393-F2D1-45A5-B96F-6C2CA0D9BFF6}" type="pres">
      <dgm:prSet presAssocID="{3F4A4291-1B59-4DA3-AAE7-B6DF03483597}" presName="horz1" presStyleCnt="0"/>
      <dgm:spPr/>
    </dgm:pt>
    <dgm:pt modelId="{D8F41C16-2C93-4400-A90E-B379A1ADDF87}" type="pres">
      <dgm:prSet presAssocID="{3F4A4291-1B59-4DA3-AAE7-B6DF03483597}" presName="tx1" presStyleLbl="revTx" presStyleIdx="2" presStyleCnt="7"/>
      <dgm:spPr/>
      <dgm:t>
        <a:bodyPr/>
        <a:lstStyle/>
        <a:p>
          <a:endParaRPr lang="cs-CZ"/>
        </a:p>
      </dgm:t>
    </dgm:pt>
    <dgm:pt modelId="{F2AB8452-EA3A-4979-84EF-C3DD2ECD295A}" type="pres">
      <dgm:prSet presAssocID="{3F4A4291-1B59-4DA3-AAE7-B6DF03483597}" presName="vert1" presStyleCnt="0"/>
      <dgm:spPr/>
    </dgm:pt>
    <dgm:pt modelId="{1D73123F-B8AD-4DAB-A059-CF9CC72E024D}" type="pres">
      <dgm:prSet presAssocID="{5F97B80A-D69A-4DD9-AB1A-7E80947A6643}" presName="thickLine" presStyleLbl="alignNode1" presStyleIdx="3" presStyleCnt="7"/>
      <dgm:spPr/>
    </dgm:pt>
    <dgm:pt modelId="{7D017FE6-70AD-4DB5-82FA-75E2B0D0EBAA}" type="pres">
      <dgm:prSet presAssocID="{5F97B80A-D69A-4DD9-AB1A-7E80947A6643}" presName="horz1" presStyleCnt="0"/>
      <dgm:spPr/>
    </dgm:pt>
    <dgm:pt modelId="{2AECF441-75FE-4E58-982E-C5F97A3D4E8D}" type="pres">
      <dgm:prSet presAssocID="{5F97B80A-D69A-4DD9-AB1A-7E80947A6643}" presName="tx1" presStyleLbl="revTx" presStyleIdx="3" presStyleCnt="7"/>
      <dgm:spPr/>
      <dgm:t>
        <a:bodyPr/>
        <a:lstStyle/>
        <a:p>
          <a:endParaRPr lang="cs-CZ"/>
        </a:p>
      </dgm:t>
    </dgm:pt>
    <dgm:pt modelId="{FC3A797C-29ED-46CE-988A-FDF4560797F9}" type="pres">
      <dgm:prSet presAssocID="{5F97B80A-D69A-4DD9-AB1A-7E80947A6643}" presName="vert1" presStyleCnt="0"/>
      <dgm:spPr/>
    </dgm:pt>
    <dgm:pt modelId="{89C4387A-2D74-4D20-9D0C-A3E48EAD9F53}" type="pres">
      <dgm:prSet presAssocID="{4D9C8F93-E41A-4817-A7FA-3A9ACC5046E4}" presName="thickLine" presStyleLbl="alignNode1" presStyleIdx="4" presStyleCnt="7"/>
      <dgm:spPr/>
    </dgm:pt>
    <dgm:pt modelId="{1CF9E111-1B68-473B-B617-1CD0ADAA0541}" type="pres">
      <dgm:prSet presAssocID="{4D9C8F93-E41A-4817-A7FA-3A9ACC5046E4}" presName="horz1" presStyleCnt="0"/>
      <dgm:spPr/>
    </dgm:pt>
    <dgm:pt modelId="{96D94B5A-45E7-41D1-88E4-2F4B8FB96141}" type="pres">
      <dgm:prSet presAssocID="{4D9C8F93-E41A-4817-A7FA-3A9ACC5046E4}" presName="tx1" presStyleLbl="revTx" presStyleIdx="4" presStyleCnt="7"/>
      <dgm:spPr/>
      <dgm:t>
        <a:bodyPr/>
        <a:lstStyle/>
        <a:p>
          <a:endParaRPr lang="cs-CZ"/>
        </a:p>
      </dgm:t>
    </dgm:pt>
    <dgm:pt modelId="{F2ED29EF-1253-41F3-BDBC-3201C53FC237}" type="pres">
      <dgm:prSet presAssocID="{4D9C8F93-E41A-4817-A7FA-3A9ACC5046E4}" presName="vert1" presStyleCnt="0"/>
      <dgm:spPr/>
    </dgm:pt>
    <dgm:pt modelId="{BFB16ADE-21EC-44C0-8F56-1B176B4C6F6A}" type="pres">
      <dgm:prSet presAssocID="{89A5AFA3-F666-42A5-9E9A-59471E52A6E8}" presName="thickLine" presStyleLbl="alignNode1" presStyleIdx="5" presStyleCnt="7"/>
      <dgm:spPr/>
    </dgm:pt>
    <dgm:pt modelId="{1E3D4920-44A2-48D3-9E77-AF8603C7EA3C}" type="pres">
      <dgm:prSet presAssocID="{89A5AFA3-F666-42A5-9E9A-59471E52A6E8}" presName="horz1" presStyleCnt="0"/>
      <dgm:spPr/>
    </dgm:pt>
    <dgm:pt modelId="{460C0AA7-1F11-4338-88B2-525A7DCAA05A}" type="pres">
      <dgm:prSet presAssocID="{89A5AFA3-F666-42A5-9E9A-59471E52A6E8}" presName="tx1" presStyleLbl="revTx" presStyleIdx="5" presStyleCnt="7"/>
      <dgm:spPr/>
      <dgm:t>
        <a:bodyPr/>
        <a:lstStyle/>
        <a:p>
          <a:endParaRPr lang="cs-CZ"/>
        </a:p>
      </dgm:t>
    </dgm:pt>
    <dgm:pt modelId="{C9AECA88-DBFF-4F7F-8A4E-0AA0332DC87F}" type="pres">
      <dgm:prSet presAssocID="{89A5AFA3-F666-42A5-9E9A-59471E52A6E8}" presName="vert1" presStyleCnt="0"/>
      <dgm:spPr/>
    </dgm:pt>
    <dgm:pt modelId="{16377BE5-ADB7-4396-9BCF-C0571CC722B7}" type="pres">
      <dgm:prSet presAssocID="{CCA79E77-A855-4BD0-80DC-8ABD72E144D2}" presName="thickLine" presStyleLbl="alignNode1" presStyleIdx="6" presStyleCnt="7"/>
      <dgm:spPr/>
    </dgm:pt>
    <dgm:pt modelId="{4FAB2600-61EB-4668-989E-A64955BD5C7D}" type="pres">
      <dgm:prSet presAssocID="{CCA79E77-A855-4BD0-80DC-8ABD72E144D2}" presName="horz1" presStyleCnt="0"/>
      <dgm:spPr/>
    </dgm:pt>
    <dgm:pt modelId="{57934B1E-C227-476A-9D99-668656E35264}" type="pres">
      <dgm:prSet presAssocID="{CCA79E77-A855-4BD0-80DC-8ABD72E144D2}" presName="tx1" presStyleLbl="revTx" presStyleIdx="6" presStyleCnt="7"/>
      <dgm:spPr/>
      <dgm:t>
        <a:bodyPr/>
        <a:lstStyle/>
        <a:p>
          <a:endParaRPr lang="cs-CZ"/>
        </a:p>
      </dgm:t>
    </dgm:pt>
    <dgm:pt modelId="{4FA06CB9-5115-4601-9AE7-179303F869F7}" type="pres">
      <dgm:prSet presAssocID="{CCA79E77-A855-4BD0-80DC-8ABD72E144D2}" presName="vert1" presStyleCnt="0"/>
      <dgm:spPr/>
    </dgm:pt>
  </dgm:ptLst>
  <dgm:cxnLst>
    <dgm:cxn modelId="{1B85CF01-BF64-46F0-A5CF-44B908E2FDF6}" srcId="{C3214741-AE85-4B56-A330-85A0D0161EBF}" destId="{5F97B80A-D69A-4DD9-AB1A-7E80947A6643}" srcOrd="3" destOrd="0" parTransId="{75FE75EB-E568-4326-BED8-3CDAC4A4DFC8}" sibTransId="{140B9F6A-D8C0-4375-BFA5-0B9B76792320}"/>
    <dgm:cxn modelId="{A077171C-14DD-49C1-A1E8-0431D046456C}" type="presOf" srcId="{5F97B80A-D69A-4DD9-AB1A-7E80947A6643}" destId="{2AECF441-75FE-4E58-982E-C5F97A3D4E8D}" srcOrd="0" destOrd="0" presId="urn:microsoft.com/office/officeart/2008/layout/LinedList"/>
    <dgm:cxn modelId="{8AC871B0-C551-402E-9CC3-C6BF20D10CD3}" srcId="{C3214741-AE85-4B56-A330-85A0D0161EBF}" destId="{CCA79E77-A855-4BD0-80DC-8ABD72E144D2}" srcOrd="6" destOrd="0" parTransId="{435ADA85-E086-4204-9ED5-0CFA4682AED6}" sibTransId="{A886D7C7-5244-4646-B2FC-F99E903BDF8E}"/>
    <dgm:cxn modelId="{2EC6A05D-91F9-4A03-AF1C-95C212F0A0F6}" srcId="{C3214741-AE85-4B56-A330-85A0D0161EBF}" destId="{C99D7F21-31F7-4658-A75D-13153E04F6B9}" srcOrd="1" destOrd="0" parTransId="{080DB8F1-844D-403F-B430-10D8A9E42EDC}" sibTransId="{40CFF76B-4699-47A1-8EFD-DFCD2F644DB0}"/>
    <dgm:cxn modelId="{BC88404D-DB5F-49FD-8146-753A8BC3BB09}" type="presOf" srcId="{3F4A4291-1B59-4DA3-AAE7-B6DF03483597}" destId="{D8F41C16-2C93-4400-A90E-B379A1ADDF87}" srcOrd="0" destOrd="0" presId="urn:microsoft.com/office/officeart/2008/layout/LinedList"/>
    <dgm:cxn modelId="{B2BD746E-B423-423B-8BF3-E4D0D58DC861}" type="presOf" srcId="{4D9C8F93-E41A-4817-A7FA-3A9ACC5046E4}" destId="{96D94B5A-45E7-41D1-88E4-2F4B8FB96141}" srcOrd="0" destOrd="0" presId="urn:microsoft.com/office/officeart/2008/layout/LinedList"/>
    <dgm:cxn modelId="{05DD3BE0-F685-4081-9A5D-D6D287E7A33E}" type="presOf" srcId="{C99D7F21-31F7-4658-A75D-13153E04F6B9}" destId="{9E44760A-8646-482E-8815-814D1285FC8F}" srcOrd="0" destOrd="0" presId="urn:microsoft.com/office/officeart/2008/layout/LinedList"/>
    <dgm:cxn modelId="{E21C65F1-FCF3-4C6C-8DA8-BDD34B02D7CC}" type="presOf" srcId="{C3214741-AE85-4B56-A330-85A0D0161EBF}" destId="{3E0113FA-C9B9-4915-8FEC-B40D423D38D8}" srcOrd="0" destOrd="0" presId="urn:microsoft.com/office/officeart/2008/layout/LinedList"/>
    <dgm:cxn modelId="{CBC723DE-BA1E-4B8D-90B2-875CBE651B20}" type="presOf" srcId="{89A5AFA3-F666-42A5-9E9A-59471E52A6E8}" destId="{460C0AA7-1F11-4338-88B2-525A7DCAA05A}" srcOrd="0" destOrd="0" presId="urn:microsoft.com/office/officeart/2008/layout/LinedList"/>
    <dgm:cxn modelId="{26E9F5AC-F432-4AE0-8F1F-159FB1E78AFD}" srcId="{C3214741-AE85-4B56-A330-85A0D0161EBF}" destId="{3F4A4291-1B59-4DA3-AAE7-B6DF03483597}" srcOrd="2" destOrd="0" parTransId="{E2E9438C-1039-4AE0-BDC0-BF717A9456A8}" sibTransId="{1DEB9358-3B66-441F-916C-3CD50FC0AB6B}"/>
    <dgm:cxn modelId="{9982F471-FA43-42CA-AD81-4D04FE9F755B}" type="presOf" srcId="{E4574F57-1787-4000-85F4-CB25CE288188}" destId="{93F893A4-AE7E-49D9-874D-03876A1FCC75}" srcOrd="0" destOrd="0" presId="urn:microsoft.com/office/officeart/2008/layout/LinedList"/>
    <dgm:cxn modelId="{6B29A9F1-FD17-439B-95F0-90665223694B}" type="presOf" srcId="{CCA79E77-A855-4BD0-80DC-8ABD72E144D2}" destId="{57934B1E-C227-476A-9D99-668656E35264}" srcOrd="0" destOrd="0" presId="urn:microsoft.com/office/officeart/2008/layout/LinedList"/>
    <dgm:cxn modelId="{A4CB440C-D710-4B2E-A14D-B94DE75EABCE}" srcId="{C3214741-AE85-4B56-A330-85A0D0161EBF}" destId="{4D9C8F93-E41A-4817-A7FA-3A9ACC5046E4}" srcOrd="4" destOrd="0" parTransId="{ECB1AAC3-2C29-403C-AF03-9DF9A0D2AEC1}" sibTransId="{6830826C-E086-42D5-AC1B-3E2B3AD851C9}"/>
    <dgm:cxn modelId="{95D89A81-C049-4DE6-A676-1DE7742DADF2}" srcId="{C3214741-AE85-4B56-A330-85A0D0161EBF}" destId="{E4574F57-1787-4000-85F4-CB25CE288188}" srcOrd="0" destOrd="0" parTransId="{CDC230E4-3434-452A-9645-2F94D789EADB}" sibTransId="{251232DD-DE76-49B2-9288-EE86606A8BE8}"/>
    <dgm:cxn modelId="{2E881FCD-DB9A-4790-AE74-0C7B2E1DABDF}" srcId="{C3214741-AE85-4B56-A330-85A0D0161EBF}" destId="{89A5AFA3-F666-42A5-9E9A-59471E52A6E8}" srcOrd="5" destOrd="0" parTransId="{8C01AD4F-3E72-45B5-AEAB-F2CEBEE9DCC5}" sibTransId="{0F841D74-3885-487C-8007-B0F35C0F21FD}"/>
    <dgm:cxn modelId="{1BE9810F-3D27-4633-8A1E-1B6CE435727D}" type="presParOf" srcId="{3E0113FA-C9B9-4915-8FEC-B40D423D38D8}" destId="{B1BDBA20-C173-4489-8BCD-91FC5F863953}" srcOrd="0" destOrd="0" presId="urn:microsoft.com/office/officeart/2008/layout/LinedList"/>
    <dgm:cxn modelId="{AD1736C8-C165-488C-9294-ADF1419844B1}" type="presParOf" srcId="{3E0113FA-C9B9-4915-8FEC-B40D423D38D8}" destId="{AAE4A507-F7BA-4768-9E83-96D56D9A7EA0}" srcOrd="1" destOrd="0" presId="urn:microsoft.com/office/officeart/2008/layout/LinedList"/>
    <dgm:cxn modelId="{AB9075E3-BDFD-4AB3-B866-9140F37B1FF4}" type="presParOf" srcId="{AAE4A507-F7BA-4768-9E83-96D56D9A7EA0}" destId="{93F893A4-AE7E-49D9-874D-03876A1FCC75}" srcOrd="0" destOrd="0" presId="urn:microsoft.com/office/officeart/2008/layout/LinedList"/>
    <dgm:cxn modelId="{B888721C-083C-46C1-99CD-96BDA3042B17}" type="presParOf" srcId="{AAE4A507-F7BA-4768-9E83-96D56D9A7EA0}" destId="{F82C466F-AF1B-46BA-BEA1-8058E64EF802}" srcOrd="1" destOrd="0" presId="urn:microsoft.com/office/officeart/2008/layout/LinedList"/>
    <dgm:cxn modelId="{85453889-5614-492D-8073-1084679A0922}" type="presParOf" srcId="{3E0113FA-C9B9-4915-8FEC-B40D423D38D8}" destId="{E25664D7-4AED-4F00-A968-6BEBEF1E0B85}" srcOrd="2" destOrd="0" presId="urn:microsoft.com/office/officeart/2008/layout/LinedList"/>
    <dgm:cxn modelId="{1749AB2A-3E7C-4AAE-8E95-877EB429474E}" type="presParOf" srcId="{3E0113FA-C9B9-4915-8FEC-B40D423D38D8}" destId="{8C1F5711-9CDE-4816-BA59-02EBEA3E85A2}" srcOrd="3" destOrd="0" presId="urn:microsoft.com/office/officeart/2008/layout/LinedList"/>
    <dgm:cxn modelId="{F3492E3A-DB8A-4725-8793-052020D49739}" type="presParOf" srcId="{8C1F5711-9CDE-4816-BA59-02EBEA3E85A2}" destId="{9E44760A-8646-482E-8815-814D1285FC8F}" srcOrd="0" destOrd="0" presId="urn:microsoft.com/office/officeart/2008/layout/LinedList"/>
    <dgm:cxn modelId="{9EBFAFE7-43A4-4B9D-976D-74A52A7C0BBF}" type="presParOf" srcId="{8C1F5711-9CDE-4816-BA59-02EBEA3E85A2}" destId="{81DDE051-5BAF-4E76-BA5B-C904F6EF505A}" srcOrd="1" destOrd="0" presId="urn:microsoft.com/office/officeart/2008/layout/LinedList"/>
    <dgm:cxn modelId="{036CADD5-9D8B-45CA-B820-211D25E18403}" type="presParOf" srcId="{3E0113FA-C9B9-4915-8FEC-B40D423D38D8}" destId="{CAFCB037-1579-4AE1-93CD-57A4A060DBC8}" srcOrd="4" destOrd="0" presId="urn:microsoft.com/office/officeart/2008/layout/LinedList"/>
    <dgm:cxn modelId="{46BAB7F2-09DF-4B17-82AE-097F3D0CACE4}" type="presParOf" srcId="{3E0113FA-C9B9-4915-8FEC-B40D423D38D8}" destId="{3FA8D393-F2D1-45A5-B96F-6C2CA0D9BFF6}" srcOrd="5" destOrd="0" presId="urn:microsoft.com/office/officeart/2008/layout/LinedList"/>
    <dgm:cxn modelId="{7930BBAF-E91C-4379-903B-467F7E5A9F98}" type="presParOf" srcId="{3FA8D393-F2D1-45A5-B96F-6C2CA0D9BFF6}" destId="{D8F41C16-2C93-4400-A90E-B379A1ADDF87}" srcOrd="0" destOrd="0" presId="urn:microsoft.com/office/officeart/2008/layout/LinedList"/>
    <dgm:cxn modelId="{9AB1F3EE-76A1-4610-8587-AF3A2793E359}" type="presParOf" srcId="{3FA8D393-F2D1-45A5-B96F-6C2CA0D9BFF6}" destId="{F2AB8452-EA3A-4979-84EF-C3DD2ECD295A}" srcOrd="1" destOrd="0" presId="urn:microsoft.com/office/officeart/2008/layout/LinedList"/>
    <dgm:cxn modelId="{F1C066A1-3F05-400C-83C1-C84330011117}" type="presParOf" srcId="{3E0113FA-C9B9-4915-8FEC-B40D423D38D8}" destId="{1D73123F-B8AD-4DAB-A059-CF9CC72E024D}" srcOrd="6" destOrd="0" presId="urn:microsoft.com/office/officeart/2008/layout/LinedList"/>
    <dgm:cxn modelId="{93A79633-6333-48A5-BBA3-770A3CE53F5F}" type="presParOf" srcId="{3E0113FA-C9B9-4915-8FEC-B40D423D38D8}" destId="{7D017FE6-70AD-4DB5-82FA-75E2B0D0EBAA}" srcOrd="7" destOrd="0" presId="urn:microsoft.com/office/officeart/2008/layout/LinedList"/>
    <dgm:cxn modelId="{A6FB2775-70B4-467C-84F7-5BBE0E425E24}" type="presParOf" srcId="{7D017FE6-70AD-4DB5-82FA-75E2B0D0EBAA}" destId="{2AECF441-75FE-4E58-982E-C5F97A3D4E8D}" srcOrd="0" destOrd="0" presId="urn:microsoft.com/office/officeart/2008/layout/LinedList"/>
    <dgm:cxn modelId="{75265BDF-F11B-43DD-94E9-1F6AE7F525B4}" type="presParOf" srcId="{7D017FE6-70AD-4DB5-82FA-75E2B0D0EBAA}" destId="{FC3A797C-29ED-46CE-988A-FDF4560797F9}" srcOrd="1" destOrd="0" presId="urn:microsoft.com/office/officeart/2008/layout/LinedList"/>
    <dgm:cxn modelId="{17A0FDD9-4DDD-4430-91AC-62C22F380AB1}" type="presParOf" srcId="{3E0113FA-C9B9-4915-8FEC-B40D423D38D8}" destId="{89C4387A-2D74-4D20-9D0C-A3E48EAD9F53}" srcOrd="8" destOrd="0" presId="urn:microsoft.com/office/officeart/2008/layout/LinedList"/>
    <dgm:cxn modelId="{E78F2492-144A-4FD4-A3AB-4B82D9A5B033}" type="presParOf" srcId="{3E0113FA-C9B9-4915-8FEC-B40D423D38D8}" destId="{1CF9E111-1B68-473B-B617-1CD0ADAA0541}" srcOrd="9" destOrd="0" presId="urn:microsoft.com/office/officeart/2008/layout/LinedList"/>
    <dgm:cxn modelId="{29451271-0C6E-4B2D-B539-AB9A874363A9}" type="presParOf" srcId="{1CF9E111-1B68-473B-B617-1CD0ADAA0541}" destId="{96D94B5A-45E7-41D1-88E4-2F4B8FB96141}" srcOrd="0" destOrd="0" presId="urn:microsoft.com/office/officeart/2008/layout/LinedList"/>
    <dgm:cxn modelId="{777EA109-FE30-4AC9-9ADA-617DBC1509DE}" type="presParOf" srcId="{1CF9E111-1B68-473B-B617-1CD0ADAA0541}" destId="{F2ED29EF-1253-41F3-BDBC-3201C53FC237}" srcOrd="1" destOrd="0" presId="urn:microsoft.com/office/officeart/2008/layout/LinedList"/>
    <dgm:cxn modelId="{7B3FF1D0-55E3-4A73-80E4-9CE9401E9A6D}" type="presParOf" srcId="{3E0113FA-C9B9-4915-8FEC-B40D423D38D8}" destId="{BFB16ADE-21EC-44C0-8F56-1B176B4C6F6A}" srcOrd="10" destOrd="0" presId="urn:microsoft.com/office/officeart/2008/layout/LinedList"/>
    <dgm:cxn modelId="{35305717-FB39-4A9F-97BC-1E9FD019769D}" type="presParOf" srcId="{3E0113FA-C9B9-4915-8FEC-B40D423D38D8}" destId="{1E3D4920-44A2-48D3-9E77-AF8603C7EA3C}" srcOrd="11" destOrd="0" presId="urn:microsoft.com/office/officeart/2008/layout/LinedList"/>
    <dgm:cxn modelId="{5C3C8B76-06BB-44EC-B29D-4AFB816FE6EA}" type="presParOf" srcId="{1E3D4920-44A2-48D3-9E77-AF8603C7EA3C}" destId="{460C0AA7-1F11-4338-88B2-525A7DCAA05A}" srcOrd="0" destOrd="0" presId="urn:microsoft.com/office/officeart/2008/layout/LinedList"/>
    <dgm:cxn modelId="{6381B8E4-315F-4FAE-AAAC-C20FE060DE2A}" type="presParOf" srcId="{1E3D4920-44A2-48D3-9E77-AF8603C7EA3C}" destId="{C9AECA88-DBFF-4F7F-8A4E-0AA0332DC87F}" srcOrd="1" destOrd="0" presId="urn:microsoft.com/office/officeart/2008/layout/LinedList"/>
    <dgm:cxn modelId="{38C9E320-3928-40E2-AC4E-C8181B6F29A8}" type="presParOf" srcId="{3E0113FA-C9B9-4915-8FEC-B40D423D38D8}" destId="{16377BE5-ADB7-4396-9BCF-C0571CC722B7}" srcOrd="12" destOrd="0" presId="urn:microsoft.com/office/officeart/2008/layout/LinedList"/>
    <dgm:cxn modelId="{E0371B40-E2EB-467F-91E0-57A5EC3E774B}" type="presParOf" srcId="{3E0113FA-C9B9-4915-8FEC-B40D423D38D8}" destId="{4FAB2600-61EB-4668-989E-A64955BD5C7D}" srcOrd="13" destOrd="0" presId="urn:microsoft.com/office/officeart/2008/layout/LinedList"/>
    <dgm:cxn modelId="{3C98CE56-1DF6-4109-8682-AC45D5687200}" type="presParOf" srcId="{4FAB2600-61EB-4668-989E-A64955BD5C7D}" destId="{57934B1E-C227-476A-9D99-668656E35264}" srcOrd="0" destOrd="0" presId="urn:microsoft.com/office/officeart/2008/layout/LinedList"/>
    <dgm:cxn modelId="{BF9CC90C-E55B-4BA9-B46C-57B5663E8C21}" type="presParOf" srcId="{4FAB2600-61EB-4668-989E-A64955BD5C7D}" destId="{4FA06CB9-5115-4601-9AE7-179303F869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214741-AE85-4B56-A330-85A0D0161EB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574F57-1787-4000-85F4-CB25CE288188}">
      <dgm:prSet/>
      <dgm:spPr/>
      <dgm:t>
        <a:bodyPr/>
        <a:lstStyle/>
        <a:p>
          <a:r>
            <a:rPr lang="cs-CZ" b="1" dirty="0"/>
            <a:t>h)</a:t>
          </a:r>
          <a:r>
            <a:rPr lang="cs-CZ" dirty="0"/>
            <a:t> ve zdravotnickém zařízení aplikovat léčivé přípravky včetně krevních derivátů indikované lékařem se specializovanou způsobilostí s výjimkou radiofarmak a cytostatik a s výjimkou aplikace léčivých přípravků </a:t>
          </a:r>
          <a:r>
            <a:rPr lang="cs-CZ" dirty="0" err="1"/>
            <a:t>intraoseálně</a:t>
          </a:r>
          <a:r>
            <a:rPr lang="cs-CZ" dirty="0"/>
            <a:t>, lumbálně, arteriálně, </a:t>
          </a:r>
          <a:r>
            <a:rPr lang="cs-CZ" dirty="0" err="1"/>
            <a:t>intrakardiálně</a:t>
          </a:r>
          <a:r>
            <a:rPr lang="cs-CZ" dirty="0"/>
            <a:t>, intraperitoneálně nebo </a:t>
          </a:r>
          <a:r>
            <a:rPr lang="cs-CZ" dirty="0" err="1"/>
            <a:t>intraartikulárně</a:t>
          </a:r>
          <a:r>
            <a:rPr lang="cs-CZ" dirty="0"/>
            <a:t>,</a:t>
          </a:r>
          <a:endParaRPr lang="en-US" dirty="0"/>
        </a:p>
      </dgm:t>
    </dgm:pt>
    <dgm:pt modelId="{CDC230E4-3434-452A-9645-2F94D789EADB}" type="parTrans" cxnId="{95D89A81-C049-4DE6-A676-1DE7742DADF2}">
      <dgm:prSet/>
      <dgm:spPr/>
      <dgm:t>
        <a:bodyPr/>
        <a:lstStyle/>
        <a:p>
          <a:endParaRPr lang="en-US"/>
        </a:p>
      </dgm:t>
    </dgm:pt>
    <dgm:pt modelId="{251232DD-DE76-49B2-9288-EE86606A8BE8}" type="sibTrans" cxnId="{95D89A81-C049-4DE6-A676-1DE7742DADF2}">
      <dgm:prSet/>
      <dgm:spPr/>
      <dgm:t>
        <a:bodyPr/>
        <a:lstStyle/>
        <a:p>
          <a:endParaRPr lang="en-US"/>
        </a:p>
      </dgm:t>
    </dgm:pt>
    <dgm:pt modelId="{75C1DDE0-F4DA-491C-A86B-751D51F8F99C}">
      <dgm:prSet/>
      <dgm:spPr/>
      <dgm:t>
        <a:bodyPr/>
        <a:lstStyle/>
        <a:p>
          <a:r>
            <a:rPr lang="cs-CZ" b="1"/>
            <a:t>i)</a:t>
          </a:r>
          <a:r>
            <a:rPr lang="cs-CZ"/>
            <a:t> podávat transfuzní přípravky indikované lékařem se specializovanou způsobilostí,</a:t>
          </a:r>
          <a:endParaRPr lang="cs-CZ" dirty="0"/>
        </a:p>
      </dgm:t>
    </dgm:pt>
    <dgm:pt modelId="{46141DB7-F394-493E-980C-83D82E2BA31C}" type="parTrans" cxnId="{BE3B759A-C269-442D-A28D-862DA47FAA1F}">
      <dgm:prSet/>
      <dgm:spPr/>
      <dgm:t>
        <a:bodyPr/>
        <a:lstStyle/>
        <a:p>
          <a:endParaRPr lang="cs-CZ"/>
        </a:p>
      </dgm:t>
    </dgm:pt>
    <dgm:pt modelId="{DE4E6827-8721-47F3-AAD4-F0E935051209}" type="sibTrans" cxnId="{BE3B759A-C269-442D-A28D-862DA47FAA1F}">
      <dgm:prSet/>
      <dgm:spPr/>
      <dgm:t>
        <a:bodyPr/>
        <a:lstStyle/>
        <a:p>
          <a:endParaRPr lang="cs-CZ"/>
        </a:p>
      </dgm:t>
    </dgm:pt>
    <dgm:pt modelId="{9B012C0B-4E99-451F-9ED9-D21B8525B7F0}">
      <dgm:prSet/>
      <dgm:spPr/>
      <dgm:t>
        <a:bodyPr/>
        <a:lstStyle/>
        <a:p>
          <a:r>
            <a:rPr lang="cs-CZ" b="1"/>
            <a:t>j)</a:t>
          </a:r>
          <a:r>
            <a:rPr lang="cs-CZ"/>
            <a:t> poskytovat odbornou první pomoc,</a:t>
          </a:r>
          <a:endParaRPr lang="cs-CZ" dirty="0"/>
        </a:p>
      </dgm:t>
    </dgm:pt>
    <dgm:pt modelId="{BC3211EE-8138-4746-8A79-B2AAA1678E35}" type="parTrans" cxnId="{1B01F5AC-5A27-43A7-9B2E-4A92E8CF1BD7}">
      <dgm:prSet/>
      <dgm:spPr/>
      <dgm:t>
        <a:bodyPr/>
        <a:lstStyle/>
        <a:p>
          <a:endParaRPr lang="cs-CZ"/>
        </a:p>
      </dgm:t>
    </dgm:pt>
    <dgm:pt modelId="{2212951A-7435-4FB9-8505-38FFC30295D2}" type="sibTrans" cxnId="{1B01F5AC-5A27-43A7-9B2E-4A92E8CF1BD7}">
      <dgm:prSet/>
      <dgm:spPr/>
      <dgm:t>
        <a:bodyPr/>
        <a:lstStyle/>
        <a:p>
          <a:endParaRPr lang="cs-CZ"/>
        </a:p>
      </dgm:t>
    </dgm:pt>
    <dgm:pt modelId="{A2D94BC8-2BC4-4F41-AFE3-B6BCA9D6E854}">
      <dgm:prSet/>
      <dgm:spPr/>
      <dgm:t>
        <a:bodyPr/>
        <a:lstStyle/>
        <a:p>
          <a:r>
            <a:rPr lang="cs-CZ" b="1"/>
            <a:t>k)</a:t>
          </a:r>
          <a:r>
            <a:rPr lang="cs-CZ"/>
            <a:t> v rozsahu své odborné způsobilosti edukovat pacienta, jeho zákonného zástupce nebo osoby jím určené v rámci preventivní, diagnostické, léčebné, léčebně rehabilitační, dispenzární a paliativní péče,</a:t>
          </a:r>
          <a:endParaRPr lang="cs-CZ" dirty="0"/>
        </a:p>
      </dgm:t>
    </dgm:pt>
    <dgm:pt modelId="{37D48398-936C-4F66-916A-B49966A8B732}" type="parTrans" cxnId="{F618DB4B-F08E-4602-99AC-5500C94B4678}">
      <dgm:prSet/>
      <dgm:spPr/>
      <dgm:t>
        <a:bodyPr/>
        <a:lstStyle/>
        <a:p>
          <a:endParaRPr lang="cs-CZ"/>
        </a:p>
      </dgm:t>
    </dgm:pt>
    <dgm:pt modelId="{929C1A68-F242-43DC-9EBE-A56E93793611}" type="sibTrans" cxnId="{F618DB4B-F08E-4602-99AC-5500C94B4678}">
      <dgm:prSet/>
      <dgm:spPr/>
      <dgm:t>
        <a:bodyPr/>
        <a:lstStyle/>
        <a:p>
          <a:endParaRPr lang="cs-CZ"/>
        </a:p>
      </dgm:t>
    </dgm:pt>
    <dgm:pt modelId="{5B7CC879-7382-4837-8B98-0D70E5FAD049}">
      <dgm:prSet/>
      <dgm:spPr/>
      <dgm:t>
        <a:bodyPr/>
        <a:lstStyle/>
        <a:p>
          <a:r>
            <a:rPr lang="cs-CZ" b="1"/>
            <a:t>l)</a:t>
          </a:r>
          <a:r>
            <a:rPr lang="cs-CZ"/>
            <a:t> orientačně vyhodnocovat sociální situaci pacienta a indikovat zdravotně sociální nebo sociální péči,</a:t>
          </a:r>
          <a:endParaRPr lang="cs-CZ" dirty="0"/>
        </a:p>
      </dgm:t>
    </dgm:pt>
    <dgm:pt modelId="{1B5E3C44-74FE-4434-82BC-123C001DFDEC}" type="parTrans" cxnId="{6ADE40AD-E410-4F05-B5F3-7EAA1E4B78E0}">
      <dgm:prSet/>
      <dgm:spPr/>
      <dgm:t>
        <a:bodyPr/>
        <a:lstStyle/>
        <a:p>
          <a:endParaRPr lang="cs-CZ"/>
        </a:p>
      </dgm:t>
    </dgm:pt>
    <dgm:pt modelId="{060F16EC-CB17-46EE-9D77-58F1CAD7BCE4}" type="sibTrans" cxnId="{6ADE40AD-E410-4F05-B5F3-7EAA1E4B78E0}">
      <dgm:prSet/>
      <dgm:spPr/>
      <dgm:t>
        <a:bodyPr/>
        <a:lstStyle/>
        <a:p>
          <a:endParaRPr lang="cs-CZ"/>
        </a:p>
      </dgm:t>
    </dgm:pt>
    <dgm:pt modelId="{E70E1248-DC7D-487C-994E-C8AA18FCA851}">
      <dgm:prSet/>
      <dgm:spPr/>
      <dgm:t>
        <a:bodyPr/>
        <a:lstStyle/>
        <a:p>
          <a:r>
            <a:rPr lang="cs-CZ" b="1"/>
            <a:t>m)</a:t>
          </a:r>
          <a:r>
            <a:rPr lang="cs-CZ"/>
            <a:t> provádět punkci periferních žil za účelem zavádění periferních žilních katetrů, odběru žilní krve nebo nitrožilní aplikace léčivých přípravků a provádět odběr kapilární krve,</a:t>
          </a:r>
          <a:endParaRPr lang="cs-CZ" dirty="0"/>
        </a:p>
      </dgm:t>
    </dgm:pt>
    <dgm:pt modelId="{8E1498C4-4471-4ED5-ADB5-0C745157FF19}" type="parTrans" cxnId="{A95E91F7-737F-495E-BF9F-C5F70BA6F1CF}">
      <dgm:prSet/>
      <dgm:spPr/>
      <dgm:t>
        <a:bodyPr/>
        <a:lstStyle/>
        <a:p>
          <a:endParaRPr lang="cs-CZ"/>
        </a:p>
      </dgm:t>
    </dgm:pt>
    <dgm:pt modelId="{E07A9B87-7337-4B5A-A4F3-7600B3D0E500}" type="sibTrans" cxnId="{A95E91F7-737F-495E-BF9F-C5F70BA6F1CF}">
      <dgm:prSet/>
      <dgm:spPr/>
      <dgm:t>
        <a:bodyPr/>
        <a:lstStyle/>
        <a:p>
          <a:endParaRPr lang="cs-CZ"/>
        </a:p>
      </dgm:t>
    </dgm:pt>
    <dgm:pt modelId="{71B2E074-5390-4921-A215-319F19733422}">
      <dgm:prSet/>
      <dgm:spPr/>
      <dgm:t>
        <a:bodyPr/>
        <a:lstStyle/>
        <a:p>
          <a:r>
            <a:rPr lang="cs-CZ" b="1"/>
            <a:t>n)</a:t>
          </a:r>
          <a:r>
            <a:rPr lang="cs-CZ"/>
            <a:t> provádět katetrizaci močového měchýře u pacientů starších 15 let, včetně zavedení permanentního močového katetru.</a:t>
          </a:r>
          <a:endParaRPr lang="cs-CZ" dirty="0"/>
        </a:p>
      </dgm:t>
    </dgm:pt>
    <dgm:pt modelId="{4A468599-A851-4E54-A8A7-2A27C5A5ABE0}" type="parTrans" cxnId="{367290BC-C246-49D0-87E1-02FFA86DA218}">
      <dgm:prSet/>
      <dgm:spPr/>
      <dgm:t>
        <a:bodyPr/>
        <a:lstStyle/>
        <a:p>
          <a:endParaRPr lang="cs-CZ"/>
        </a:p>
      </dgm:t>
    </dgm:pt>
    <dgm:pt modelId="{DF781189-3095-40CF-A280-92F1215B16F1}" type="sibTrans" cxnId="{367290BC-C246-49D0-87E1-02FFA86DA218}">
      <dgm:prSet/>
      <dgm:spPr/>
      <dgm:t>
        <a:bodyPr/>
        <a:lstStyle/>
        <a:p>
          <a:endParaRPr lang="cs-CZ"/>
        </a:p>
      </dgm:t>
    </dgm:pt>
    <dgm:pt modelId="{3E0113FA-C9B9-4915-8FEC-B40D423D38D8}" type="pres">
      <dgm:prSet presAssocID="{C3214741-AE85-4B56-A330-85A0D0161EB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B1BDBA20-C173-4489-8BCD-91FC5F863953}" type="pres">
      <dgm:prSet presAssocID="{E4574F57-1787-4000-85F4-CB25CE288188}" presName="thickLine" presStyleLbl="alignNode1" presStyleIdx="0" presStyleCnt="7"/>
      <dgm:spPr/>
    </dgm:pt>
    <dgm:pt modelId="{AAE4A507-F7BA-4768-9E83-96D56D9A7EA0}" type="pres">
      <dgm:prSet presAssocID="{E4574F57-1787-4000-85F4-CB25CE288188}" presName="horz1" presStyleCnt="0"/>
      <dgm:spPr/>
    </dgm:pt>
    <dgm:pt modelId="{93F893A4-AE7E-49D9-874D-03876A1FCC75}" type="pres">
      <dgm:prSet presAssocID="{E4574F57-1787-4000-85F4-CB25CE288188}" presName="tx1" presStyleLbl="revTx" presStyleIdx="0" presStyleCnt="7"/>
      <dgm:spPr/>
      <dgm:t>
        <a:bodyPr/>
        <a:lstStyle/>
        <a:p>
          <a:endParaRPr lang="cs-CZ"/>
        </a:p>
      </dgm:t>
    </dgm:pt>
    <dgm:pt modelId="{F82C466F-AF1B-46BA-BEA1-8058E64EF802}" type="pres">
      <dgm:prSet presAssocID="{E4574F57-1787-4000-85F4-CB25CE288188}" presName="vert1" presStyleCnt="0"/>
      <dgm:spPr/>
    </dgm:pt>
    <dgm:pt modelId="{1F75D830-1E28-4C42-8FD7-349F34BF0689}" type="pres">
      <dgm:prSet presAssocID="{75C1DDE0-F4DA-491C-A86B-751D51F8F99C}" presName="thickLine" presStyleLbl="alignNode1" presStyleIdx="1" presStyleCnt="7"/>
      <dgm:spPr/>
    </dgm:pt>
    <dgm:pt modelId="{02DCFC97-6364-4288-879D-6D2B56D245FA}" type="pres">
      <dgm:prSet presAssocID="{75C1DDE0-F4DA-491C-A86B-751D51F8F99C}" presName="horz1" presStyleCnt="0"/>
      <dgm:spPr/>
    </dgm:pt>
    <dgm:pt modelId="{BCB7BD39-7B82-4680-AA32-185EB5F9C425}" type="pres">
      <dgm:prSet presAssocID="{75C1DDE0-F4DA-491C-A86B-751D51F8F99C}" presName="tx1" presStyleLbl="revTx" presStyleIdx="1" presStyleCnt="7"/>
      <dgm:spPr/>
      <dgm:t>
        <a:bodyPr/>
        <a:lstStyle/>
        <a:p>
          <a:endParaRPr lang="cs-CZ"/>
        </a:p>
      </dgm:t>
    </dgm:pt>
    <dgm:pt modelId="{60B72FAD-1C46-4D75-B249-71F00ED3735D}" type="pres">
      <dgm:prSet presAssocID="{75C1DDE0-F4DA-491C-A86B-751D51F8F99C}" presName="vert1" presStyleCnt="0"/>
      <dgm:spPr/>
    </dgm:pt>
    <dgm:pt modelId="{72215564-5606-4C03-A01E-B5EA73F68BAD}" type="pres">
      <dgm:prSet presAssocID="{9B012C0B-4E99-451F-9ED9-D21B8525B7F0}" presName="thickLine" presStyleLbl="alignNode1" presStyleIdx="2" presStyleCnt="7"/>
      <dgm:spPr/>
    </dgm:pt>
    <dgm:pt modelId="{57BADC5C-6587-4DF5-958E-65979C2325F1}" type="pres">
      <dgm:prSet presAssocID="{9B012C0B-4E99-451F-9ED9-D21B8525B7F0}" presName="horz1" presStyleCnt="0"/>
      <dgm:spPr/>
    </dgm:pt>
    <dgm:pt modelId="{7A47BD67-8688-4FF2-8164-438D399A4E58}" type="pres">
      <dgm:prSet presAssocID="{9B012C0B-4E99-451F-9ED9-D21B8525B7F0}" presName="tx1" presStyleLbl="revTx" presStyleIdx="2" presStyleCnt="7"/>
      <dgm:spPr/>
      <dgm:t>
        <a:bodyPr/>
        <a:lstStyle/>
        <a:p>
          <a:endParaRPr lang="cs-CZ"/>
        </a:p>
      </dgm:t>
    </dgm:pt>
    <dgm:pt modelId="{1D007F86-AF16-4B12-B6B7-1C54FBC03A61}" type="pres">
      <dgm:prSet presAssocID="{9B012C0B-4E99-451F-9ED9-D21B8525B7F0}" presName="vert1" presStyleCnt="0"/>
      <dgm:spPr/>
    </dgm:pt>
    <dgm:pt modelId="{3ADA88D8-EE0E-4344-B560-0CCFC174CF46}" type="pres">
      <dgm:prSet presAssocID="{A2D94BC8-2BC4-4F41-AFE3-B6BCA9D6E854}" presName="thickLine" presStyleLbl="alignNode1" presStyleIdx="3" presStyleCnt="7"/>
      <dgm:spPr/>
    </dgm:pt>
    <dgm:pt modelId="{C8D94C99-E9D0-41AA-9202-91BDB4E645BF}" type="pres">
      <dgm:prSet presAssocID="{A2D94BC8-2BC4-4F41-AFE3-B6BCA9D6E854}" presName="horz1" presStyleCnt="0"/>
      <dgm:spPr/>
    </dgm:pt>
    <dgm:pt modelId="{8300D646-44F6-4609-B4B9-2AF5ADB79FD4}" type="pres">
      <dgm:prSet presAssocID="{A2D94BC8-2BC4-4F41-AFE3-B6BCA9D6E854}" presName="tx1" presStyleLbl="revTx" presStyleIdx="3" presStyleCnt="7"/>
      <dgm:spPr/>
      <dgm:t>
        <a:bodyPr/>
        <a:lstStyle/>
        <a:p>
          <a:endParaRPr lang="cs-CZ"/>
        </a:p>
      </dgm:t>
    </dgm:pt>
    <dgm:pt modelId="{1D50E72F-F892-4A17-B667-443E04148EBC}" type="pres">
      <dgm:prSet presAssocID="{A2D94BC8-2BC4-4F41-AFE3-B6BCA9D6E854}" presName="vert1" presStyleCnt="0"/>
      <dgm:spPr/>
    </dgm:pt>
    <dgm:pt modelId="{D5454562-DBF9-4F2B-AAC2-479920BDA2AE}" type="pres">
      <dgm:prSet presAssocID="{5B7CC879-7382-4837-8B98-0D70E5FAD049}" presName="thickLine" presStyleLbl="alignNode1" presStyleIdx="4" presStyleCnt="7"/>
      <dgm:spPr/>
    </dgm:pt>
    <dgm:pt modelId="{F2FC188F-3391-48E6-A5F0-4383E280889B}" type="pres">
      <dgm:prSet presAssocID="{5B7CC879-7382-4837-8B98-0D70E5FAD049}" presName="horz1" presStyleCnt="0"/>
      <dgm:spPr/>
    </dgm:pt>
    <dgm:pt modelId="{59EC8425-A9C5-4003-8093-C71C2E012AD9}" type="pres">
      <dgm:prSet presAssocID="{5B7CC879-7382-4837-8B98-0D70E5FAD049}" presName="tx1" presStyleLbl="revTx" presStyleIdx="4" presStyleCnt="7"/>
      <dgm:spPr/>
      <dgm:t>
        <a:bodyPr/>
        <a:lstStyle/>
        <a:p>
          <a:endParaRPr lang="cs-CZ"/>
        </a:p>
      </dgm:t>
    </dgm:pt>
    <dgm:pt modelId="{2819DDC8-2DA9-4220-9AB1-7BAA1AC460F2}" type="pres">
      <dgm:prSet presAssocID="{5B7CC879-7382-4837-8B98-0D70E5FAD049}" presName="vert1" presStyleCnt="0"/>
      <dgm:spPr/>
    </dgm:pt>
    <dgm:pt modelId="{EF018630-9384-49DA-8860-14BA354D1AF5}" type="pres">
      <dgm:prSet presAssocID="{E70E1248-DC7D-487C-994E-C8AA18FCA851}" presName="thickLine" presStyleLbl="alignNode1" presStyleIdx="5" presStyleCnt="7"/>
      <dgm:spPr/>
    </dgm:pt>
    <dgm:pt modelId="{5FDEE5BE-B633-4C66-9345-4F6C0B8922CF}" type="pres">
      <dgm:prSet presAssocID="{E70E1248-DC7D-487C-994E-C8AA18FCA851}" presName="horz1" presStyleCnt="0"/>
      <dgm:spPr/>
    </dgm:pt>
    <dgm:pt modelId="{968FF838-A1F5-4691-A12E-4D3C1E0B41C6}" type="pres">
      <dgm:prSet presAssocID="{E70E1248-DC7D-487C-994E-C8AA18FCA851}" presName="tx1" presStyleLbl="revTx" presStyleIdx="5" presStyleCnt="7"/>
      <dgm:spPr/>
      <dgm:t>
        <a:bodyPr/>
        <a:lstStyle/>
        <a:p>
          <a:endParaRPr lang="cs-CZ"/>
        </a:p>
      </dgm:t>
    </dgm:pt>
    <dgm:pt modelId="{DD941A0A-256A-441A-8EE0-A1A3044B8E16}" type="pres">
      <dgm:prSet presAssocID="{E70E1248-DC7D-487C-994E-C8AA18FCA851}" presName="vert1" presStyleCnt="0"/>
      <dgm:spPr/>
    </dgm:pt>
    <dgm:pt modelId="{4A10C50D-ABAA-4A6F-8BC7-590515448CDD}" type="pres">
      <dgm:prSet presAssocID="{71B2E074-5390-4921-A215-319F19733422}" presName="thickLine" presStyleLbl="alignNode1" presStyleIdx="6" presStyleCnt="7"/>
      <dgm:spPr/>
    </dgm:pt>
    <dgm:pt modelId="{CF5199F1-9DA2-4A25-B844-64B6F6F8BACE}" type="pres">
      <dgm:prSet presAssocID="{71B2E074-5390-4921-A215-319F19733422}" presName="horz1" presStyleCnt="0"/>
      <dgm:spPr/>
    </dgm:pt>
    <dgm:pt modelId="{B7A57C20-489F-4743-B0F2-732F14901818}" type="pres">
      <dgm:prSet presAssocID="{71B2E074-5390-4921-A215-319F19733422}" presName="tx1" presStyleLbl="revTx" presStyleIdx="6" presStyleCnt="7"/>
      <dgm:spPr/>
      <dgm:t>
        <a:bodyPr/>
        <a:lstStyle/>
        <a:p>
          <a:endParaRPr lang="cs-CZ"/>
        </a:p>
      </dgm:t>
    </dgm:pt>
    <dgm:pt modelId="{E8C9C18D-35CD-48B8-A4DD-8442EC25772D}" type="pres">
      <dgm:prSet presAssocID="{71B2E074-5390-4921-A215-319F19733422}" presName="vert1" presStyleCnt="0"/>
      <dgm:spPr/>
    </dgm:pt>
  </dgm:ptLst>
  <dgm:cxnLst>
    <dgm:cxn modelId="{1CCC1D91-161B-498F-A8F0-7DAB2D71E3ED}" type="presOf" srcId="{71B2E074-5390-4921-A215-319F19733422}" destId="{B7A57C20-489F-4743-B0F2-732F14901818}" srcOrd="0" destOrd="0" presId="urn:microsoft.com/office/officeart/2008/layout/LinedList"/>
    <dgm:cxn modelId="{6ADE40AD-E410-4F05-B5F3-7EAA1E4B78E0}" srcId="{C3214741-AE85-4B56-A330-85A0D0161EBF}" destId="{5B7CC879-7382-4837-8B98-0D70E5FAD049}" srcOrd="4" destOrd="0" parTransId="{1B5E3C44-74FE-4434-82BC-123C001DFDEC}" sibTransId="{060F16EC-CB17-46EE-9D77-58F1CAD7BCE4}"/>
    <dgm:cxn modelId="{28241B33-85D6-40CD-99F9-51DA31558D85}" type="presOf" srcId="{A2D94BC8-2BC4-4F41-AFE3-B6BCA9D6E854}" destId="{8300D646-44F6-4609-B4B9-2AF5ADB79FD4}" srcOrd="0" destOrd="0" presId="urn:microsoft.com/office/officeart/2008/layout/LinedList"/>
    <dgm:cxn modelId="{A95E91F7-737F-495E-BF9F-C5F70BA6F1CF}" srcId="{C3214741-AE85-4B56-A330-85A0D0161EBF}" destId="{E70E1248-DC7D-487C-994E-C8AA18FCA851}" srcOrd="5" destOrd="0" parTransId="{8E1498C4-4471-4ED5-ADB5-0C745157FF19}" sibTransId="{E07A9B87-7337-4B5A-A4F3-7600B3D0E500}"/>
    <dgm:cxn modelId="{21AD9612-AE28-47E6-9D62-079974445683}" type="presOf" srcId="{5B7CC879-7382-4837-8B98-0D70E5FAD049}" destId="{59EC8425-A9C5-4003-8093-C71C2E012AD9}" srcOrd="0" destOrd="0" presId="urn:microsoft.com/office/officeart/2008/layout/LinedList"/>
    <dgm:cxn modelId="{13824CEC-3235-4D68-86A6-9546B336FBE2}" type="presOf" srcId="{75C1DDE0-F4DA-491C-A86B-751D51F8F99C}" destId="{BCB7BD39-7B82-4680-AA32-185EB5F9C425}" srcOrd="0" destOrd="0" presId="urn:microsoft.com/office/officeart/2008/layout/LinedList"/>
    <dgm:cxn modelId="{E21C65F1-FCF3-4C6C-8DA8-BDD34B02D7CC}" type="presOf" srcId="{C3214741-AE85-4B56-A330-85A0D0161EBF}" destId="{3E0113FA-C9B9-4915-8FEC-B40D423D38D8}" srcOrd="0" destOrd="0" presId="urn:microsoft.com/office/officeart/2008/layout/LinedList"/>
    <dgm:cxn modelId="{F618DB4B-F08E-4602-99AC-5500C94B4678}" srcId="{C3214741-AE85-4B56-A330-85A0D0161EBF}" destId="{A2D94BC8-2BC4-4F41-AFE3-B6BCA9D6E854}" srcOrd="3" destOrd="0" parTransId="{37D48398-936C-4F66-916A-B49966A8B732}" sibTransId="{929C1A68-F242-43DC-9EBE-A56E93793611}"/>
    <dgm:cxn modelId="{F6EE5DA9-120C-47EC-B16C-E45E701A4CB4}" type="presOf" srcId="{E70E1248-DC7D-487C-994E-C8AA18FCA851}" destId="{968FF838-A1F5-4691-A12E-4D3C1E0B41C6}" srcOrd="0" destOrd="0" presId="urn:microsoft.com/office/officeart/2008/layout/LinedList"/>
    <dgm:cxn modelId="{BE3B759A-C269-442D-A28D-862DA47FAA1F}" srcId="{C3214741-AE85-4B56-A330-85A0D0161EBF}" destId="{75C1DDE0-F4DA-491C-A86B-751D51F8F99C}" srcOrd="1" destOrd="0" parTransId="{46141DB7-F394-493E-980C-83D82E2BA31C}" sibTransId="{DE4E6827-8721-47F3-AAD4-F0E935051209}"/>
    <dgm:cxn modelId="{367290BC-C246-49D0-87E1-02FFA86DA218}" srcId="{C3214741-AE85-4B56-A330-85A0D0161EBF}" destId="{71B2E074-5390-4921-A215-319F19733422}" srcOrd="6" destOrd="0" parTransId="{4A468599-A851-4E54-A8A7-2A27C5A5ABE0}" sibTransId="{DF781189-3095-40CF-A280-92F1215B16F1}"/>
    <dgm:cxn modelId="{9BB5617F-1295-4FE1-A4A5-1A720A861DC1}" type="presOf" srcId="{9B012C0B-4E99-451F-9ED9-D21B8525B7F0}" destId="{7A47BD67-8688-4FF2-8164-438D399A4E58}" srcOrd="0" destOrd="0" presId="urn:microsoft.com/office/officeart/2008/layout/LinedList"/>
    <dgm:cxn modelId="{9982F471-FA43-42CA-AD81-4D04FE9F755B}" type="presOf" srcId="{E4574F57-1787-4000-85F4-CB25CE288188}" destId="{93F893A4-AE7E-49D9-874D-03876A1FCC75}" srcOrd="0" destOrd="0" presId="urn:microsoft.com/office/officeart/2008/layout/LinedList"/>
    <dgm:cxn modelId="{1B01F5AC-5A27-43A7-9B2E-4A92E8CF1BD7}" srcId="{C3214741-AE85-4B56-A330-85A0D0161EBF}" destId="{9B012C0B-4E99-451F-9ED9-D21B8525B7F0}" srcOrd="2" destOrd="0" parTransId="{BC3211EE-8138-4746-8A79-B2AAA1678E35}" sibTransId="{2212951A-7435-4FB9-8505-38FFC30295D2}"/>
    <dgm:cxn modelId="{95D89A81-C049-4DE6-A676-1DE7742DADF2}" srcId="{C3214741-AE85-4B56-A330-85A0D0161EBF}" destId="{E4574F57-1787-4000-85F4-CB25CE288188}" srcOrd="0" destOrd="0" parTransId="{CDC230E4-3434-452A-9645-2F94D789EADB}" sibTransId="{251232DD-DE76-49B2-9288-EE86606A8BE8}"/>
    <dgm:cxn modelId="{1BE9810F-3D27-4633-8A1E-1B6CE435727D}" type="presParOf" srcId="{3E0113FA-C9B9-4915-8FEC-B40D423D38D8}" destId="{B1BDBA20-C173-4489-8BCD-91FC5F863953}" srcOrd="0" destOrd="0" presId="urn:microsoft.com/office/officeart/2008/layout/LinedList"/>
    <dgm:cxn modelId="{AD1736C8-C165-488C-9294-ADF1419844B1}" type="presParOf" srcId="{3E0113FA-C9B9-4915-8FEC-B40D423D38D8}" destId="{AAE4A507-F7BA-4768-9E83-96D56D9A7EA0}" srcOrd="1" destOrd="0" presId="urn:microsoft.com/office/officeart/2008/layout/LinedList"/>
    <dgm:cxn modelId="{AB9075E3-BDFD-4AB3-B866-9140F37B1FF4}" type="presParOf" srcId="{AAE4A507-F7BA-4768-9E83-96D56D9A7EA0}" destId="{93F893A4-AE7E-49D9-874D-03876A1FCC75}" srcOrd="0" destOrd="0" presId="urn:microsoft.com/office/officeart/2008/layout/LinedList"/>
    <dgm:cxn modelId="{B888721C-083C-46C1-99CD-96BDA3042B17}" type="presParOf" srcId="{AAE4A507-F7BA-4768-9E83-96D56D9A7EA0}" destId="{F82C466F-AF1B-46BA-BEA1-8058E64EF802}" srcOrd="1" destOrd="0" presId="urn:microsoft.com/office/officeart/2008/layout/LinedList"/>
    <dgm:cxn modelId="{43B8C678-46AE-4698-A343-DE67D444880C}" type="presParOf" srcId="{3E0113FA-C9B9-4915-8FEC-B40D423D38D8}" destId="{1F75D830-1E28-4C42-8FD7-349F34BF0689}" srcOrd="2" destOrd="0" presId="urn:microsoft.com/office/officeart/2008/layout/LinedList"/>
    <dgm:cxn modelId="{C6539216-83E5-4BF7-9380-DC6031F70A0A}" type="presParOf" srcId="{3E0113FA-C9B9-4915-8FEC-B40D423D38D8}" destId="{02DCFC97-6364-4288-879D-6D2B56D245FA}" srcOrd="3" destOrd="0" presId="urn:microsoft.com/office/officeart/2008/layout/LinedList"/>
    <dgm:cxn modelId="{1D8902A0-C19D-49E9-87DA-534BA89A292E}" type="presParOf" srcId="{02DCFC97-6364-4288-879D-6D2B56D245FA}" destId="{BCB7BD39-7B82-4680-AA32-185EB5F9C425}" srcOrd="0" destOrd="0" presId="urn:microsoft.com/office/officeart/2008/layout/LinedList"/>
    <dgm:cxn modelId="{DA3820CC-52C1-4A21-9828-D96366035902}" type="presParOf" srcId="{02DCFC97-6364-4288-879D-6D2B56D245FA}" destId="{60B72FAD-1C46-4D75-B249-71F00ED3735D}" srcOrd="1" destOrd="0" presId="urn:microsoft.com/office/officeart/2008/layout/LinedList"/>
    <dgm:cxn modelId="{66E362AB-EB46-448F-A854-22A4B335DECB}" type="presParOf" srcId="{3E0113FA-C9B9-4915-8FEC-B40D423D38D8}" destId="{72215564-5606-4C03-A01E-B5EA73F68BAD}" srcOrd="4" destOrd="0" presId="urn:microsoft.com/office/officeart/2008/layout/LinedList"/>
    <dgm:cxn modelId="{5F4ACD78-E737-428A-AF34-58603972593C}" type="presParOf" srcId="{3E0113FA-C9B9-4915-8FEC-B40D423D38D8}" destId="{57BADC5C-6587-4DF5-958E-65979C2325F1}" srcOrd="5" destOrd="0" presId="urn:microsoft.com/office/officeart/2008/layout/LinedList"/>
    <dgm:cxn modelId="{989C04EF-3586-4729-BBF0-3956F2C42720}" type="presParOf" srcId="{57BADC5C-6587-4DF5-958E-65979C2325F1}" destId="{7A47BD67-8688-4FF2-8164-438D399A4E58}" srcOrd="0" destOrd="0" presId="urn:microsoft.com/office/officeart/2008/layout/LinedList"/>
    <dgm:cxn modelId="{E3817AE8-C552-47A9-B093-D61994A627D2}" type="presParOf" srcId="{57BADC5C-6587-4DF5-958E-65979C2325F1}" destId="{1D007F86-AF16-4B12-B6B7-1C54FBC03A61}" srcOrd="1" destOrd="0" presId="urn:microsoft.com/office/officeart/2008/layout/LinedList"/>
    <dgm:cxn modelId="{4A476B85-0D4D-46A8-B046-8E0541AB45B1}" type="presParOf" srcId="{3E0113FA-C9B9-4915-8FEC-B40D423D38D8}" destId="{3ADA88D8-EE0E-4344-B560-0CCFC174CF46}" srcOrd="6" destOrd="0" presId="urn:microsoft.com/office/officeart/2008/layout/LinedList"/>
    <dgm:cxn modelId="{8F68A162-066C-4D5A-B8E2-282986F9234B}" type="presParOf" srcId="{3E0113FA-C9B9-4915-8FEC-B40D423D38D8}" destId="{C8D94C99-E9D0-41AA-9202-91BDB4E645BF}" srcOrd="7" destOrd="0" presId="urn:microsoft.com/office/officeart/2008/layout/LinedList"/>
    <dgm:cxn modelId="{D6237B89-567D-4260-99E0-84617E950F44}" type="presParOf" srcId="{C8D94C99-E9D0-41AA-9202-91BDB4E645BF}" destId="{8300D646-44F6-4609-B4B9-2AF5ADB79FD4}" srcOrd="0" destOrd="0" presId="urn:microsoft.com/office/officeart/2008/layout/LinedList"/>
    <dgm:cxn modelId="{8C4C6871-8212-409D-8C7D-D145DAE1FDD2}" type="presParOf" srcId="{C8D94C99-E9D0-41AA-9202-91BDB4E645BF}" destId="{1D50E72F-F892-4A17-B667-443E04148EBC}" srcOrd="1" destOrd="0" presId="urn:microsoft.com/office/officeart/2008/layout/LinedList"/>
    <dgm:cxn modelId="{48CFC3F5-99FD-4D47-A121-45C51362C51D}" type="presParOf" srcId="{3E0113FA-C9B9-4915-8FEC-B40D423D38D8}" destId="{D5454562-DBF9-4F2B-AAC2-479920BDA2AE}" srcOrd="8" destOrd="0" presId="urn:microsoft.com/office/officeart/2008/layout/LinedList"/>
    <dgm:cxn modelId="{9F1B8789-5012-4522-B611-B87E80889EE6}" type="presParOf" srcId="{3E0113FA-C9B9-4915-8FEC-B40D423D38D8}" destId="{F2FC188F-3391-48E6-A5F0-4383E280889B}" srcOrd="9" destOrd="0" presId="urn:microsoft.com/office/officeart/2008/layout/LinedList"/>
    <dgm:cxn modelId="{3237C669-25FD-440A-8523-983B8FC398DD}" type="presParOf" srcId="{F2FC188F-3391-48E6-A5F0-4383E280889B}" destId="{59EC8425-A9C5-4003-8093-C71C2E012AD9}" srcOrd="0" destOrd="0" presId="urn:microsoft.com/office/officeart/2008/layout/LinedList"/>
    <dgm:cxn modelId="{B049534A-27C3-46B9-97BF-B5AC87217297}" type="presParOf" srcId="{F2FC188F-3391-48E6-A5F0-4383E280889B}" destId="{2819DDC8-2DA9-4220-9AB1-7BAA1AC460F2}" srcOrd="1" destOrd="0" presId="urn:microsoft.com/office/officeart/2008/layout/LinedList"/>
    <dgm:cxn modelId="{87E176C9-EB43-4A05-A31C-3C1F5AD3B238}" type="presParOf" srcId="{3E0113FA-C9B9-4915-8FEC-B40D423D38D8}" destId="{EF018630-9384-49DA-8860-14BA354D1AF5}" srcOrd="10" destOrd="0" presId="urn:microsoft.com/office/officeart/2008/layout/LinedList"/>
    <dgm:cxn modelId="{63F9E2CC-0E41-407F-9F49-6AA83BF9F9FD}" type="presParOf" srcId="{3E0113FA-C9B9-4915-8FEC-B40D423D38D8}" destId="{5FDEE5BE-B633-4C66-9345-4F6C0B8922CF}" srcOrd="11" destOrd="0" presId="urn:microsoft.com/office/officeart/2008/layout/LinedList"/>
    <dgm:cxn modelId="{0EE4C852-4CC2-4DFA-A967-625D425BE8E7}" type="presParOf" srcId="{5FDEE5BE-B633-4C66-9345-4F6C0B8922CF}" destId="{968FF838-A1F5-4691-A12E-4D3C1E0B41C6}" srcOrd="0" destOrd="0" presId="urn:microsoft.com/office/officeart/2008/layout/LinedList"/>
    <dgm:cxn modelId="{B483D16F-D957-46CE-AD93-BF8ADF3FC189}" type="presParOf" srcId="{5FDEE5BE-B633-4C66-9345-4F6C0B8922CF}" destId="{DD941A0A-256A-441A-8EE0-A1A3044B8E16}" srcOrd="1" destOrd="0" presId="urn:microsoft.com/office/officeart/2008/layout/LinedList"/>
    <dgm:cxn modelId="{87E2F53E-36F1-4163-9109-E5343BB3D399}" type="presParOf" srcId="{3E0113FA-C9B9-4915-8FEC-B40D423D38D8}" destId="{4A10C50D-ABAA-4A6F-8BC7-590515448CDD}" srcOrd="12" destOrd="0" presId="urn:microsoft.com/office/officeart/2008/layout/LinedList"/>
    <dgm:cxn modelId="{A0BFDF66-25EE-4227-A2FB-2D1207BF9766}" type="presParOf" srcId="{3E0113FA-C9B9-4915-8FEC-B40D423D38D8}" destId="{CF5199F1-9DA2-4A25-B844-64B6F6F8BACE}" srcOrd="13" destOrd="0" presId="urn:microsoft.com/office/officeart/2008/layout/LinedList"/>
    <dgm:cxn modelId="{81B5BBD3-67B3-4D5A-9500-FCC4B82CDA24}" type="presParOf" srcId="{CF5199F1-9DA2-4A25-B844-64B6F6F8BACE}" destId="{B7A57C20-489F-4743-B0F2-732F14901818}" srcOrd="0" destOrd="0" presId="urn:microsoft.com/office/officeart/2008/layout/LinedList"/>
    <dgm:cxn modelId="{D348A5F7-AF50-4619-9205-BFCD0A332E0C}" type="presParOf" srcId="{CF5199F1-9DA2-4A25-B844-64B6F6F8BACE}" destId="{E8C9C18D-35CD-48B8-A4DD-8442EC2577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43EC23-0180-44F8-A237-F4C0EA2CCB5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0CFC2AD7-A142-4F5E-A026-3BBAD1725D6E}">
      <dgm:prSet/>
      <dgm:spPr/>
      <dgm:t>
        <a:bodyPr/>
        <a:lstStyle/>
        <a:p>
          <a:r>
            <a:rPr lang="cs-CZ"/>
            <a:t>Odborný dozor </a:t>
          </a:r>
        </a:p>
      </dgm:t>
    </dgm:pt>
    <dgm:pt modelId="{6EBC33D9-BAC2-4CA8-BFB3-543CC830FB21}" type="parTrans" cxnId="{0FFC1A11-E4BF-4B97-97C9-675FAEF1AEC8}">
      <dgm:prSet/>
      <dgm:spPr/>
      <dgm:t>
        <a:bodyPr/>
        <a:lstStyle/>
        <a:p>
          <a:endParaRPr lang="cs-CZ"/>
        </a:p>
      </dgm:t>
    </dgm:pt>
    <dgm:pt modelId="{8D58258D-3900-40E0-A132-02DF59781471}" type="sibTrans" cxnId="{0FFC1A11-E4BF-4B97-97C9-675FAEF1AEC8}">
      <dgm:prSet/>
      <dgm:spPr/>
      <dgm:t>
        <a:bodyPr/>
        <a:lstStyle/>
        <a:p>
          <a:endParaRPr lang="cs-CZ"/>
        </a:p>
      </dgm:t>
    </dgm:pt>
    <dgm:pt modelId="{DB740920-3667-4CB8-A982-404A0CBE3BE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vykonává lékař se specializovanou způsobilostí přítomný ve zdravotnickém zařízení, ve kterém vykonává činnost lékař s odbornou způsobilostí, s fyzickou dosažitelností lékaře se specializovanou způsobilostí do 10 minut. </a:t>
          </a:r>
        </a:p>
      </dgm:t>
    </dgm:pt>
    <dgm:pt modelId="{E7332507-E6E4-436F-9F52-C4ADA8A3969F}" type="parTrans" cxnId="{07BEF5A3-9082-47DA-BCCC-C2FFD88B4E99}">
      <dgm:prSet/>
      <dgm:spPr/>
      <dgm:t>
        <a:bodyPr/>
        <a:lstStyle/>
        <a:p>
          <a:endParaRPr lang="cs-CZ"/>
        </a:p>
      </dgm:t>
    </dgm:pt>
    <dgm:pt modelId="{72CD591E-E1DD-4D08-8C29-E8E3B86DD181}" type="sibTrans" cxnId="{07BEF5A3-9082-47DA-BCCC-C2FFD88B4E99}">
      <dgm:prSet/>
      <dgm:spPr/>
      <dgm:t>
        <a:bodyPr/>
        <a:lstStyle/>
        <a:p>
          <a:endParaRPr lang="cs-CZ"/>
        </a:p>
      </dgm:t>
    </dgm:pt>
    <dgm:pt modelId="{96D802B2-7F39-4061-B5F9-2AE87272D086}">
      <dgm:prSet/>
      <dgm:spPr/>
      <dgm:t>
        <a:bodyPr/>
        <a:lstStyle/>
        <a:p>
          <a:r>
            <a:rPr lang="cs-CZ"/>
            <a:t>Odborný dohled </a:t>
          </a:r>
        </a:p>
      </dgm:t>
    </dgm:pt>
    <dgm:pt modelId="{A02FE9D5-CC87-4C59-AFE2-64DC462E381B}" type="parTrans" cxnId="{76D8A1AF-6E09-4269-9021-ACF569B4B434}">
      <dgm:prSet/>
      <dgm:spPr/>
      <dgm:t>
        <a:bodyPr/>
        <a:lstStyle/>
        <a:p>
          <a:endParaRPr lang="cs-CZ"/>
        </a:p>
      </dgm:t>
    </dgm:pt>
    <dgm:pt modelId="{1E59E3CE-15B4-4FAA-83F8-A606DE619E94}" type="sibTrans" cxnId="{76D8A1AF-6E09-4269-9021-ACF569B4B434}">
      <dgm:prSet/>
      <dgm:spPr/>
      <dgm:t>
        <a:bodyPr/>
        <a:lstStyle/>
        <a:p>
          <a:endParaRPr lang="cs-CZ"/>
        </a:p>
      </dgm:t>
    </dgm:pt>
    <dgm:pt modelId="{541E25D1-2544-4FA1-99DB-B3EED07D2B6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vykonává lékař se specializovanou způsobilostí, a to nepřetržitou telefonickou dostupností a fyzickou dosažitelností zdravotnického zařízení, ve kterém vykonává činnost lékař s odbornou způsobilostí, do 30 minut.</a:t>
          </a:r>
        </a:p>
      </dgm:t>
    </dgm:pt>
    <dgm:pt modelId="{E878B918-339E-444D-8718-303D538E7555}" type="parTrans" cxnId="{D659F8C8-9703-48EF-BFAC-B604C26DFFE0}">
      <dgm:prSet/>
      <dgm:spPr/>
      <dgm:t>
        <a:bodyPr/>
        <a:lstStyle/>
        <a:p>
          <a:endParaRPr lang="cs-CZ"/>
        </a:p>
      </dgm:t>
    </dgm:pt>
    <dgm:pt modelId="{1F0772ED-35ED-4B10-880A-D71F38D905D4}" type="sibTrans" cxnId="{D659F8C8-9703-48EF-BFAC-B604C26DFFE0}">
      <dgm:prSet/>
      <dgm:spPr/>
      <dgm:t>
        <a:bodyPr/>
        <a:lstStyle/>
        <a:p>
          <a:endParaRPr lang="cs-CZ"/>
        </a:p>
      </dgm:t>
    </dgm:pt>
    <dgm:pt modelId="{C1C2BBC0-9958-4335-BA83-D819BB1DE8C3}">
      <dgm:prSet/>
      <dgm:spPr/>
      <dgm:t>
        <a:bodyPr/>
        <a:lstStyle/>
        <a:p>
          <a:r>
            <a:rPr lang="cs-CZ"/>
            <a:t>Bez odborného dohledu  s certifikátem o absolvování základního kmene</a:t>
          </a:r>
        </a:p>
      </dgm:t>
    </dgm:pt>
    <dgm:pt modelId="{59F42A3F-B71E-460A-A0B7-CA274C061A7F}" type="parTrans" cxnId="{37DCFB77-8C2E-4550-BF67-379BBB3959F1}">
      <dgm:prSet/>
      <dgm:spPr/>
      <dgm:t>
        <a:bodyPr/>
        <a:lstStyle/>
        <a:p>
          <a:endParaRPr lang="cs-CZ"/>
        </a:p>
      </dgm:t>
    </dgm:pt>
    <dgm:pt modelId="{2731762D-929C-4980-89D9-37F0C5485499}" type="sibTrans" cxnId="{37DCFB77-8C2E-4550-BF67-379BBB3959F1}">
      <dgm:prSet/>
      <dgm:spPr/>
      <dgm:t>
        <a:bodyPr/>
        <a:lstStyle/>
        <a:p>
          <a:endParaRPr lang="cs-CZ"/>
        </a:p>
      </dgm:t>
    </dgm:pt>
    <dgm:pt modelId="{D9BC4AD0-25A5-403D-8DB7-E351D6DECB4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vykonávat činnosti, které odpovídají rozsahu znalostí a dovedností získaných vzděláváním v základním kmeni a které jsou stanovené prováděcím právním předpisem. </a:t>
          </a:r>
        </a:p>
      </dgm:t>
    </dgm:pt>
    <dgm:pt modelId="{5086CEC4-6C15-4C71-93CD-32AEFCB8F35C}" type="parTrans" cxnId="{8E940050-A40F-4159-AFA5-16DBFEE48051}">
      <dgm:prSet/>
      <dgm:spPr/>
      <dgm:t>
        <a:bodyPr/>
        <a:lstStyle/>
        <a:p>
          <a:endParaRPr lang="cs-CZ"/>
        </a:p>
      </dgm:t>
    </dgm:pt>
    <dgm:pt modelId="{CC2EA896-B0A8-4FF0-BDBE-2ADFF687013F}" type="sibTrans" cxnId="{8E940050-A40F-4159-AFA5-16DBFEE48051}">
      <dgm:prSet/>
      <dgm:spPr/>
      <dgm:t>
        <a:bodyPr/>
        <a:lstStyle/>
        <a:p>
          <a:endParaRPr lang="cs-CZ"/>
        </a:p>
      </dgm:t>
    </dgm:pt>
    <dgm:pt modelId="{D4810CB5-8140-4DA4-A3CF-DE0A03A560F0}" type="pres">
      <dgm:prSet presAssocID="{1043EC23-0180-44F8-A237-F4C0EA2CCB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A636DA7-89C0-4646-8CFD-42948F459A57}" type="pres">
      <dgm:prSet presAssocID="{0CFC2AD7-A142-4F5E-A026-3BBAD1725D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4F2B26-6D44-4BEF-AA60-A8C175EF04D4}" type="pres">
      <dgm:prSet presAssocID="{0CFC2AD7-A142-4F5E-A026-3BBAD1725D6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BDB498-BA33-4CBB-B8A2-50F2E84CD5E5}" type="pres">
      <dgm:prSet presAssocID="{96D802B2-7F39-4061-B5F9-2AE87272D08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B7E8AE-763D-43FE-8470-CE74F834038D}" type="pres">
      <dgm:prSet presAssocID="{96D802B2-7F39-4061-B5F9-2AE87272D08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F82D7E-3041-40A3-AD87-9F1C8B3E511A}" type="pres">
      <dgm:prSet presAssocID="{C1C2BBC0-9958-4335-BA83-D819BB1DE8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54011F-49D1-470D-8E36-FF057C6EA0F7}" type="pres">
      <dgm:prSet presAssocID="{C1C2BBC0-9958-4335-BA83-D819BB1DE8C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592C843-783E-446B-82E0-8302834728BF}" type="presOf" srcId="{96D802B2-7F39-4061-B5F9-2AE87272D086}" destId="{C8BDB498-BA33-4CBB-B8A2-50F2E84CD5E5}" srcOrd="0" destOrd="0" presId="urn:microsoft.com/office/officeart/2005/8/layout/vList2"/>
    <dgm:cxn modelId="{8E940050-A40F-4159-AFA5-16DBFEE48051}" srcId="{C1C2BBC0-9958-4335-BA83-D819BB1DE8C3}" destId="{D9BC4AD0-25A5-403D-8DB7-E351D6DECB41}" srcOrd="0" destOrd="0" parTransId="{5086CEC4-6C15-4C71-93CD-32AEFCB8F35C}" sibTransId="{CC2EA896-B0A8-4FF0-BDBE-2ADFF687013F}"/>
    <dgm:cxn modelId="{E1138294-00DE-4ED1-8D9C-A2CB066B7009}" type="presOf" srcId="{D9BC4AD0-25A5-403D-8DB7-E351D6DECB41}" destId="{CF54011F-49D1-470D-8E36-FF057C6EA0F7}" srcOrd="0" destOrd="0" presId="urn:microsoft.com/office/officeart/2005/8/layout/vList2"/>
    <dgm:cxn modelId="{37DCFB77-8C2E-4550-BF67-379BBB3959F1}" srcId="{1043EC23-0180-44F8-A237-F4C0EA2CCB59}" destId="{C1C2BBC0-9958-4335-BA83-D819BB1DE8C3}" srcOrd="2" destOrd="0" parTransId="{59F42A3F-B71E-460A-A0B7-CA274C061A7F}" sibTransId="{2731762D-929C-4980-89D9-37F0C5485499}"/>
    <dgm:cxn modelId="{92111802-8094-4DDF-BD85-356E19EC42A0}" type="presOf" srcId="{C1C2BBC0-9958-4335-BA83-D819BB1DE8C3}" destId="{03F82D7E-3041-40A3-AD87-9F1C8B3E511A}" srcOrd="0" destOrd="0" presId="urn:microsoft.com/office/officeart/2005/8/layout/vList2"/>
    <dgm:cxn modelId="{DDEA90BD-3B6F-40BC-8C32-DC5CFBC1C8C9}" type="presOf" srcId="{541E25D1-2544-4FA1-99DB-B3EED07D2B6C}" destId="{EFB7E8AE-763D-43FE-8470-CE74F834038D}" srcOrd="0" destOrd="0" presId="urn:microsoft.com/office/officeart/2005/8/layout/vList2"/>
    <dgm:cxn modelId="{4C747B1A-AE42-4482-B610-6D67B4980864}" type="presOf" srcId="{0CFC2AD7-A142-4F5E-A026-3BBAD1725D6E}" destId="{4A636DA7-89C0-4646-8CFD-42948F459A57}" srcOrd="0" destOrd="0" presId="urn:microsoft.com/office/officeart/2005/8/layout/vList2"/>
    <dgm:cxn modelId="{D659F8C8-9703-48EF-BFAC-B604C26DFFE0}" srcId="{96D802B2-7F39-4061-B5F9-2AE87272D086}" destId="{541E25D1-2544-4FA1-99DB-B3EED07D2B6C}" srcOrd="0" destOrd="0" parTransId="{E878B918-339E-444D-8718-303D538E7555}" sibTransId="{1F0772ED-35ED-4B10-880A-D71F38D905D4}"/>
    <dgm:cxn modelId="{CB5F3F6C-CD1B-4CEA-8E86-8B142F0E6010}" type="presOf" srcId="{1043EC23-0180-44F8-A237-F4C0EA2CCB59}" destId="{D4810CB5-8140-4DA4-A3CF-DE0A03A560F0}" srcOrd="0" destOrd="0" presId="urn:microsoft.com/office/officeart/2005/8/layout/vList2"/>
    <dgm:cxn modelId="{76D8A1AF-6E09-4269-9021-ACF569B4B434}" srcId="{1043EC23-0180-44F8-A237-F4C0EA2CCB59}" destId="{96D802B2-7F39-4061-B5F9-2AE87272D086}" srcOrd="1" destOrd="0" parTransId="{A02FE9D5-CC87-4C59-AFE2-64DC462E381B}" sibTransId="{1E59E3CE-15B4-4FAA-83F8-A606DE619E94}"/>
    <dgm:cxn modelId="{07BEF5A3-9082-47DA-BCCC-C2FFD88B4E99}" srcId="{0CFC2AD7-A142-4F5E-A026-3BBAD1725D6E}" destId="{DB740920-3667-4CB8-A982-404A0CBE3BE8}" srcOrd="0" destOrd="0" parTransId="{E7332507-E6E4-436F-9F52-C4ADA8A3969F}" sibTransId="{72CD591E-E1DD-4D08-8C29-E8E3B86DD181}"/>
    <dgm:cxn modelId="{0FFC1A11-E4BF-4B97-97C9-675FAEF1AEC8}" srcId="{1043EC23-0180-44F8-A237-F4C0EA2CCB59}" destId="{0CFC2AD7-A142-4F5E-A026-3BBAD1725D6E}" srcOrd="0" destOrd="0" parTransId="{6EBC33D9-BAC2-4CA8-BFB3-543CC830FB21}" sibTransId="{8D58258D-3900-40E0-A132-02DF59781471}"/>
    <dgm:cxn modelId="{EF3FB452-0094-469F-95B1-BC4953A2F440}" type="presOf" srcId="{DB740920-3667-4CB8-A982-404A0CBE3BE8}" destId="{9D4F2B26-6D44-4BEF-AA60-A8C175EF04D4}" srcOrd="0" destOrd="0" presId="urn:microsoft.com/office/officeart/2005/8/layout/vList2"/>
    <dgm:cxn modelId="{F01849B7-7F53-4C60-A77A-7429BE5BE0DE}" type="presParOf" srcId="{D4810CB5-8140-4DA4-A3CF-DE0A03A560F0}" destId="{4A636DA7-89C0-4646-8CFD-42948F459A57}" srcOrd="0" destOrd="0" presId="urn:microsoft.com/office/officeart/2005/8/layout/vList2"/>
    <dgm:cxn modelId="{E18B05E7-3AD0-4E01-BD9F-A51B6AC661FA}" type="presParOf" srcId="{D4810CB5-8140-4DA4-A3CF-DE0A03A560F0}" destId="{9D4F2B26-6D44-4BEF-AA60-A8C175EF04D4}" srcOrd="1" destOrd="0" presId="urn:microsoft.com/office/officeart/2005/8/layout/vList2"/>
    <dgm:cxn modelId="{65DB70C2-D3B4-44CC-A27C-37D6F78B79E5}" type="presParOf" srcId="{D4810CB5-8140-4DA4-A3CF-DE0A03A560F0}" destId="{C8BDB498-BA33-4CBB-B8A2-50F2E84CD5E5}" srcOrd="2" destOrd="0" presId="urn:microsoft.com/office/officeart/2005/8/layout/vList2"/>
    <dgm:cxn modelId="{F7AA5441-0B0D-43AB-8611-78DF11E6527F}" type="presParOf" srcId="{D4810CB5-8140-4DA4-A3CF-DE0A03A560F0}" destId="{EFB7E8AE-763D-43FE-8470-CE74F834038D}" srcOrd="3" destOrd="0" presId="urn:microsoft.com/office/officeart/2005/8/layout/vList2"/>
    <dgm:cxn modelId="{F7D2E28D-3456-4EC3-9AC7-399229CDFC90}" type="presParOf" srcId="{D4810CB5-8140-4DA4-A3CF-DE0A03A560F0}" destId="{03F82D7E-3041-40A3-AD87-9F1C8B3E511A}" srcOrd="4" destOrd="0" presId="urn:microsoft.com/office/officeart/2005/8/layout/vList2"/>
    <dgm:cxn modelId="{AD685007-2158-4C82-8B8F-6E123D55191A}" type="presParOf" srcId="{D4810CB5-8140-4DA4-A3CF-DE0A03A560F0}" destId="{CF54011F-49D1-470D-8E36-FF057C6EA0F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64A7AEA-CF84-4616-A104-4F8B226406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cs-CZ"/>
        </a:p>
      </dgm:t>
    </dgm:pt>
    <dgm:pt modelId="{4FAD42BC-3426-4BA6-BFFD-2DB7D44E0B4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Zařízení disponuje nejméně 2 operačními sály.</a:t>
          </a:r>
        </a:p>
      </dgm:t>
    </dgm:pt>
    <dgm:pt modelId="{2BB6DA7E-E4EF-4B83-AFA3-3AF18D0B3A2A}" type="parTrans" cxnId="{745C1C98-3DD4-44D5-B370-82A3217A1508}">
      <dgm:prSet/>
      <dgm:spPr/>
      <dgm:t>
        <a:bodyPr/>
        <a:lstStyle/>
        <a:p>
          <a:endParaRPr lang="cs-CZ"/>
        </a:p>
      </dgm:t>
    </dgm:pt>
    <dgm:pt modelId="{5867D0AD-31AD-4786-909E-F7EF72F61DEA}" type="sibTrans" cxnId="{745C1C98-3DD4-44D5-B370-82A3217A1508}">
      <dgm:prSet/>
      <dgm:spPr/>
      <dgm:t>
        <a:bodyPr/>
        <a:lstStyle/>
        <a:p>
          <a:endParaRPr lang="cs-CZ"/>
        </a:p>
      </dgm:t>
    </dgm:pt>
    <dgm:pt modelId="{CE8AEC5F-52CD-4BF0-81A7-5F8C6BB700F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Počet hospitalizovaných pacientů za kalendářní rok: </a:t>
          </a:r>
        </a:p>
      </dgm:t>
    </dgm:pt>
    <dgm:pt modelId="{1A1A5763-3A98-424B-A95C-90FF3D322D05}" type="parTrans" cxnId="{E77A4D30-3ABA-4DBA-888D-87FC2A74E38E}">
      <dgm:prSet/>
      <dgm:spPr/>
      <dgm:t>
        <a:bodyPr/>
        <a:lstStyle/>
        <a:p>
          <a:endParaRPr lang="cs-CZ"/>
        </a:p>
      </dgm:t>
    </dgm:pt>
    <dgm:pt modelId="{C303E896-72F4-468A-9CF6-C6A53E2BEE11}" type="sibTrans" cxnId="{E77A4D30-3ABA-4DBA-888D-87FC2A74E38E}">
      <dgm:prSet/>
      <dgm:spPr/>
      <dgm:t>
        <a:bodyPr/>
        <a:lstStyle/>
        <a:p>
          <a:endParaRPr lang="cs-CZ"/>
        </a:p>
      </dgm:t>
    </dgm:pt>
    <dgm:pt modelId="{6B1E90C0-2DB5-4671-A977-9C501BFD340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minimálně 1500 nebo průměrně 1500 ročně za poslední 3 kalendářní roky.</a:t>
          </a:r>
        </a:p>
      </dgm:t>
    </dgm:pt>
    <dgm:pt modelId="{0FC02FA3-42E7-4003-A930-8CCC2CD11AAA}" type="parTrans" cxnId="{56EC4AF0-B088-4A4D-B44B-D84B585EEA58}">
      <dgm:prSet/>
      <dgm:spPr/>
      <dgm:t>
        <a:bodyPr/>
        <a:lstStyle/>
        <a:p>
          <a:endParaRPr lang="cs-CZ"/>
        </a:p>
      </dgm:t>
    </dgm:pt>
    <dgm:pt modelId="{48454C48-49C6-4831-BEED-51020CC6FB3C}" type="sibTrans" cxnId="{56EC4AF0-B088-4A4D-B44B-D84B585EEA58}">
      <dgm:prSet/>
      <dgm:spPr/>
      <dgm:t>
        <a:bodyPr/>
        <a:lstStyle/>
        <a:p>
          <a:endParaRPr lang="cs-CZ"/>
        </a:p>
      </dgm:t>
    </dgm:pt>
    <dgm:pt modelId="{C4204AED-4E07-4180-A8B3-35C3AF2D235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Počet ambulantně ošetřených pacientů za kalendářní rok: </a:t>
          </a:r>
        </a:p>
      </dgm:t>
    </dgm:pt>
    <dgm:pt modelId="{7D0DCC09-3307-47B9-9278-C4210DB95420}" type="parTrans" cxnId="{55B27A52-BFC4-4CF9-B511-5BF2E67DEC64}">
      <dgm:prSet/>
      <dgm:spPr/>
      <dgm:t>
        <a:bodyPr/>
        <a:lstStyle/>
        <a:p>
          <a:endParaRPr lang="cs-CZ"/>
        </a:p>
      </dgm:t>
    </dgm:pt>
    <dgm:pt modelId="{EB0703EC-22FA-43D4-A0A5-B153908DEF99}" type="sibTrans" cxnId="{55B27A52-BFC4-4CF9-B511-5BF2E67DEC64}">
      <dgm:prSet/>
      <dgm:spPr/>
      <dgm:t>
        <a:bodyPr/>
        <a:lstStyle/>
        <a:p>
          <a:endParaRPr lang="cs-CZ"/>
        </a:p>
      </dgm:t>
    </dgm:pt>
    <dgm:pt modelId="{EC16060F-6E5B-4C55-9BEC-E1B962139EB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minimálně 15000 nebo průměrně 15000 ročně za poslední 3 kalendářní roky.</a:t>
          </a:r>
        </a:p>
      </dgm:t>
    </dgm:pt>
    <dgm:pt modelId="{588F3126-0318-406E-88EF-18CF40ACE278}" type="parTrans" cxnId="{CDC5877D-ED42-4FDC-915F-28526061B5F5}">
      <dgm:prSet/>
      <dgm:spPr/>
      <dgm:t>
        <a:bodyPr/>
        <a:lstStyle/>
        <a:p>
          <a:endParaRPr lang="cs-CZ"/>
        </a:p>
      </dgm:t>
    </dgm:pt>
    <dgm:pt modelId="{F0075FC1-4B9F-4E14-88EA-715688EEEF96}" type="sibTrans" cxnId="{CDC5877D-ED42-4FDC-915F-28526061B5F5}">
      <dgm:prSet/>
      <dgm:spPr/>
      <dgm:t>
        <a:bodyPr/>
        <a:lstStyle/>
        <a:p>
          <a:endParaRPr lang="cs-CZ"/>
        </a:p>
      </dgm:t>
    </dgm:pt>
    <dgm:pt modelId="{2D7486A8-544B-4DD5-A269-D5276ECFF3A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plánované operace:</a:t>
          </a:r>
        </a:p>
      </dgm:t>
    </dgm:pt>
    <dgm:pt modelId="{35585363-B364-4FE3-A6E8-9C2D00836A24}" type="parTrans" cxnId="{F8C01466-E818-4ECF-94C1-58EE1125D79B}">
      <dgm:prSet/>
      <dgm:spPr/>
      <dgm:t>
        <a:bodyPr/>
        <a:lstStyle/>
        <a:p>
          <a:endParaRPr lang="cs-CZ"/>
        </a:p>
      </dgm:t>
    </dgm:pt>
    <dgm:pt modelId="{9B3CFE0C-09DE-43CD-8F0E-15364BD11105}" type="sibTrans" cxnId="{F8C01466-E818-4ECF-94C1-58EE1125D79B}">
      <dgm:prSet/>
      <dgm:spPr/>
      <dgm:t>
        <a:bodyPr/>
        <a:lstStyle/>
        <a:p>
          <a:endParaRPr lang="cs-CZ"/>
        </a:p>
      </dgm:t>
    </dgm:pt>
    <dgm:pt modelId="{1B78DBA5-FA90-4ED6-B668-D7917148441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urgentní operace:</a:t>
          </a:r>
        </a:p>
      </dgm:t>
    </dgm:pt>
    <dgm:pt modelId="{49CC15ED-20A2-4D44-988B-0C4DE5614B85}" type="parTrans" cxnId="{F74AB8B6-4BA5-4FD8-8E1C-C576ED4B3F61}">
      <dgm:prSet/>
      <dgm:spPr/>
      <dgm:t>
        <a:bodyPr/>
        <a:lstStyle/>
        <a:p>
          <a:endParaRPr lang="cs-CZ"/>
        </a:p>
      </dgm:t>
    </dgm:pt>
    <dgm:pt modelId="{5D121AA4-CC0A-4D8A-B505-6222574AC7CD}" type="sibTrans" cxnId="{F74AB8B6-4BA5-4FD8-8E1C-C576ED4B3F61}">
      <dgm:prSet/>
      <dgm:spPr/>
      <dgm:t>
        <a:bodyPr/>
        <a:lstStyle/>
        <a:p>
          <a:endParaRPr lang="cs-CZ"/>
        </a:p>
      </dgm:t>
    </dgm:pt>
    <dgm:pt modelId="{D9B7BEEA-6909-4BBF-9A6B-283587091C2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ošetření traumat:</a:t>
          </a:r>
        </a:p>
      </dgm:t>
    </dgm:pt>
    <dgm:pt modelId="{88AA0725-D654-4EC2-93CE-AC805B9E9CF1}" type="parTrans" cxnId="{1FB26BE8-FCA7-4FC9-9C49-7AEAA745E96A}">
      <dgm:prSet/>
      <dgm:spPr/>
      <dgm:t>
        <a:bodyPr/>
        <a:lstStyle/>
        <a:p>
          <a:endParaRPr lang="cs-CZ"/>
        </a:p>
      </dgm:t>
    </dgm:pt>
    <dgm:pt modelId="{DACC2341-C17D-4A4B-A247-165D05DE7BF9}" type="sibTrans" cxnId="{1FB26BE8-FCA7-4FC9-9C49-7AEAA745E96A}">
      <dgm:prSet/>
      <dgm:spPr/>
      <dgm:t>
        <a:bodyPr/>
        <a:lstStyle/>
        <a:p>
          <a:endParaRPr lang="cs-CZ"/>
        </a:p>
      </dgm:t>
    </dgm:pt>
    <dgm:pt modelId="{028D3114-6974-47E0-968D-29421474612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 </a:t>
          </a:r>
          <a:r>
            <a:rPr lang="cs-CZ" dirty="0"/>
            <a:t>700 nebo průměrně 700 ročně za poslední 3 kalendářní roky,</a:t>
          </a:r>
        </a:p>
      </dgm:t>
    </dgm:pt>
    <dgm:pt modelId="{6E4779DD-759A-49DB-AF2E-EC050AEAC68C}" type="parTrans" cxnId="{B9D6ECC5-CDEA-4C49-A014-C187F53BF3E8}">
      <dgm:prSet/>
      <dgm:spPr/>
      <dgm:t>
        <a:bodyPr/>
        <a:lstStyle/>
        <a:p>
          <a:endParaRPr lang="cs-CZ"/>
        </a:p>
      </dgm:t>
    </dgm:pt>
    <dgm:pt modelId="{F3679DE2-3339-4B3A-BFF8-BFAAE612F3CB}" type="sibTrans" cxnId="{B9D6ECC5-CDEA-4C49-A014-C187F53BF3E8}">
      <dgm:prSet/>
      <dgm:spPr/>
      <dgm:t>
        <a:bodyPr/>
        <a:lstStyle/>
        <a:p>
          <a:endParaRPr lang="cs-CZ"/>
        </a:p>
      </dgm:t>
    </dgm:pt>
    <dgm:pt modelId="{FC61C576-F987-4E5C-891E-698D9F541F3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 minimálně 200 nebo průměrně 200 ročně za poslední 3 kalendářní roky, z toho laparoskopické operace urgentní nebo plánované: minimálně 100 nebo 100 ročně za poslední 3 kalendářní roky,</a:t>
          </a:r>
        </a:p>
      </dgm:t>
    </dgm:pt>
    <dgm:pt modelId="{2396566B-996D-4EBC-8DA4-1481F7954FA2}" type="parTrans" cxnId="{7C0E872C-AEBC-48B4-BA49-EA6D2B79617C}">
      <dgm:prSet/>
      <dgm:spPr/>
      <dgm:t>
        <a:bodyPr/>
        <a:lstStyle/>
        <a:p>
          <a:endParaRPr lang="cs-CZ"/>
        </a:p>
      </dgm:t>
    </dgm:pt>
    <dgm:pt modelId="{69D777F7-4081-4217-A8FC-85D561C2963B}" type="sibTrans" cxnId="{7C0E872C-AEBC-48B4-BA49-EA6D2B79617C}">
      <dgm:prSet/>
      <dgm:spPr/>
      <dgm:t>
        <a:bodyPr/>
        <a:lstStyle/>
        <a:p>
          <a:endParaRPr lang="cs-CZ"/>
        </a:p>
      </dgm:t>
    </dgm:pt>
    <dgm:pt modelId="{0017E449-C859-4C69-9A64-81A04827FCE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 </a:t>
          </a:r>
          <a:r>
            <a:rPr lang="cs-CZ" dirty="0"/>
            <a:t>minimálně 500 z toho minimálně 30 osteosyntéz nebo průměrně 500 ročně za poslední 3 kalendářní roky.</a:t>
          </a:r>
        </a:p>
      </dgm:t>
    </dgm:pt>
    <dgm:pt modelId="{35845F1E-38B0-454D-8D8F-F5CF67FBF35E}" type="parTrans" cxnId="{2B3702E8-B5F1-45A6-BF89-9BEFF2FCDF49}">
      <dgm:prSet/>
      <dgm:spPr/>
      <dgm:t>
        <a:bodyPr/>
        <a:lstStyle/>
        <a:p>
          <a:endParaRPr lang="cs-CZ"/>
        </a:p>
      </dgm:t>
    </dgm:pt>
    <dgm:pt modelId="{7B828310-D365-4581-B815-FFF45A861407}" type="sibTrans" cxnId="{2B3702E8-B5F1-45A6-BF89-9BEFF2FCDF49}">
      <dgm:prSet/>
      <dgm:spPr/>
      <dgm:t>
        <a:bodyPr/>
        <a:lstStyle/>
        <a:p>
          <a:endParaRPr lang="cs-CZ"/>
        </a:p>
      </dgm:t>
    </dgm:pt>
    <dgm:pt modelId="{54FB4411-170F-437C-9F47-D45DCBC01D0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…. Podrobný výčet</a:t>
          </a:r>
        </a:p>
      </dgm:t>
    </dgm:pt>
    <dgm:pt modelId="{54F265D3-C389-432F-AA78-3C6FCC95E791}" type="parTrans" cxnId="{F05DA659-9FC0-4382-84EA-94557B6FA38F}">
      <dgm:prSet/>
      <dgm:spPr/>
      <dgm:t>
        <a:bodyPr/>
        <a:lstStyle/>
        <a:p>
          <a:endParaRPr lang="cs-CZ"/>
        </a:p>
      </dgm:t>
    </dgm:pt>
    <dgm:pt modelId="{53456BB4-ECCB-4C21-BA05-F72FFE868D49}" type="sibTrans" cxnId="{F05DA659-9FC0-4382-84EA-94557B6FA38F}">
      <dgm:prSet/>
      <dgm:spPr/>
      <dgm:t>
        <a:bodyPr/>
        <a:lstStyle/>
        <a:p>
          <a:endParaRPr lang="cs-CZ"/>
        </a:p>
      </dgm:t>
    </dgm:pt>
    <dgm:pt modelId="{D4882FD9-A837-4931-81CC-417AB01D69F8}" type="pres">
      <dgm:prSet presAssocID="{164A7AEA-CF84-4616-A104-4F8B2264066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0DF66CD-7B4B-48D6-B815-77B7C1A71F27}" type="pres">
      <dgm:prSet presAssocID="{4FAD42BC-3426-4BA6-BFFD-2DB7D44E0B45}" presName="compNode" presStyleCnt="0"/>
      <dgm:spPr/>
    </dgm:pt>
    <dgm:pt modelId="{566BA76A-E59A-45EA-9C02-A57F5A0F89F4}" type="pres">
      <dgm:prSet presAssocID="{4FAD42BC-3426-4BA6-BFFD-2DB7D44E0B45}" presName="bgRect" presStyleLbl="bgShp" presStyleIdx="0" presStyleCnt="6"/>
      <dgm:spPr/>
    </dgm:pt>
    <dgm:pt modelId="{52AAAEDC-65C3-4505-A611-37EAACA93AC6}" type="pres">
      <dgm:prSet presAssocID="{4FAD42BC-3426-4BA6-BFFD-2DB7D44E0B45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Zdravotnictví"/>
        </a:ext>
      </dgm:extLst>
    </dgm:pt>
    <dgm:pt modelId="{18EBAD81-C80F-40A2-9FE7-3B966E1A6BEA}" type="pres">
      <dgm:prSet presAssocID="{4FAD42BC-3426-4BA6-BFFD-2DB7D44E0B45}" presName="spaceRect" presStyleCnt="0"/>
      <dgm:spPr/>
    </dgm:pt>
    <dgm:pt modelId="{6A8765A7-6F40-410E-ACF2-EBCEEA272C24}" type="pres">
      <dgm:prSet presAssocID="{4FAD42BC-3426-4BA6-BFFD-2DB7D44E0B45}" presName="parTx" presStyleLbl="revTx" presStyleIdx="0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5BD20D8A-341B-482B-AA96-F2C7077050D6}" type="pres">
      <dgm:prSet presAssocID="{4FAD42BC-3426-4BA6-BFFD-2DB7D44E0B45}" presName="desTx" presStyleLbl="revTx" presStyleIdx="1" presStyleCnt="12">
        <dgm:presLayoutVars/>
      </dgm:prSet>
      <dgm:spPr/>
      <dgm:t>
        <a:bodyPr/>
        <a:lstStyle/>
        <a:p>
          <a:endParaRPr lang="cs-CZ"/>
        </a:p>
      </dgm:t>
    </dgm:pt>
    <dgm:pt modelId="{B4AAFE68-960F-4219-8365-9933CA4A1EF9}" type="pres">
      <dgm:prSet presAssocID="{5867D0AD-31AD-4786-909E-F7EF72F61DEA}" presName="sibTrans" presStyleCnt="0"/>
      <dgm:spPr/>
    </dgm:pt>
    <dgm:pt modelId="{A7689F7B-8940-4A9A-8D88-FA2129C79AB1}" type="pres">
      <dgm:prSet presAssocID="{CE8AEC5F-52CD-4BF0-81A7-5F8C6BB700F7}" presName="compNode" presStyleCnt="0"/>
      <dgm:spPr/>
    </dgm:pt>
    <dgm:pt modelId="{110BB29D-57CB-4C28-9F19-0280AFDE03F2}" type="pres">
      <dgm:prSet presAssocID="{CE8AEC5F-52CD-4BF0-81A7-5F8C6BB700F7}" presName="bgRect" presStyleLbl="bgShp" presStyleIdx="1" presStyleCnt="6"/>
      <dgm:spPr/>
    </dgm:pt>
    <dgm:pt modelId="{527C8C45-732C-46CD-BA89-6D9F38E79C56}" type="pres">
      <dgm:prSet presAssocID="{CE8AEC5F-52CD-4BF0-81A7-5F8C6BB700F7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2BA9C9C-9D53-4C71-A5B7-ED100AABFFC2}" type="pres">
      <dgm:prSet presAssocID="{CE8AEC5F-52CD-4BF0-81A7-5F8C6BB700F7}" presName="spaceRect" presStyleCnt="0"/>
      <dgm:spPr/>
    </dgm:pt>
    <dgm:pt modelId="{0198A23A-1CC3-4D0C-8888-45C6F71A41AE}" type="pres">
      <dgm:prSet presAssocID="{CE8AEC5F-52CD-4BF0-81A7-5F8C6BB700F7}" presName="parTx" presStyleLbl="revTx" presStyleIdx="2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8F4B3606-5AE8-4FF1-8928-74C0FBFDDC8E}" type="pres">
      <dgm:prSet presAssocID="{CE8AEC5F-52CD-4BF0-81A7-5F8C6BB700F7}" presName="desTx" presStyleLbl="revTx" presStyleIdx="3" presStyleCnt="12">
        <dgm:presLayoutVars/>
      </dgm:prSet>
      <dgm:spPr/>
      <dgm:t>
        <a:bodyPr/>
        <a:lstStyle/>
        <a:p>
          <a:endParaRPr lang="cs-CZ"/>
        </a:p>
      </dgm:t>
    </dgm:pt>
    <dgm:pt modelId="{8E82333C-6F42-492D-BBCF-4C4CA6DFE03C}" type="pres">
      <dgm:prSet presAssocID="{C303E896-72F4-468A-9CF6-C6A53E2BEE11}" presName="sibTrans" presStyleCnt="0"/>
      <dgm:spPr/>
    </dgm:pt>
    <dgm:pt modelId="{FA3E1329-A8B1-46B5-896F-69C92B384904}" type="pres">
      <dgm:prSet presAssocID="{C4204AED-4E07-4180-A8B3-35C3AF2D2353}" presName="compNode" presStyleCnt="0"/>
      <dgm:spPr/>
    </dgm:pt>
    <dgm:pt modelId="{BB9925AA-C28F-4BCE-9B85-DCB19CB6B83C}" type="pres">
      <dgm:prSet presAssocID="{C4204AED-4E07-4180-A8B3-35C3AF2D2353}" presName="bgRect" presStyleLbl="bgShp" presStyleIdx="2" presStyleCnt="6"/>
      <dgm:spPr/>
    </dgm:pt>
    <dgm:pt modelId="{3C7799D1-6160-4132-B3A4-558FFD527E08}" type="pres">
      <dgm:prSet presAssocID="{C4204AED-4E07-4180-A8B3-35C3AF2D2353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4016891-563A-426F-A1D9-C09D52765A28}" type="pres">
      <dgm:prSet presAssocID="{C4204AED-4E07-4180-A8B3-35C3AF2D2353}" presName="spaceRect" presStyleCnt="0"/>
      <dgm:spPr/>
    </dgm:pt>
    <dgm:pt modelId="{0860C569-37DD-486D-AD92-F2F1ECE65C87}" type="pres">
      <dgm:prSet presAssocID="{C4204AED-4E07-4180-A8B3-35C3AF2D2353}" presName="parTx" presStyleLbl="revTx" presStyleIdx="4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45DFF525-2A97-4B28-AAF8-7D2048619635}" type="pres">
      <dgm:prSet presAssocID="{C4204AED-4E07-4180-A8B3-35C3AF2D2353}" presName="desTx" presStyleLbl="revTx" presStyleIdx="5" presStyleCnt="12">
        <dgm:presLayoutVars/>
      </dgm:prSet>
      <dgm:spPr/>
      <dgm:t>
        <a:bodyPr/>
        <a:lstStyle/>
        <a:p>
          <a:endParaRPr lang="cs-CZ"/>
        </a:p>
      </dgm:t>
    </dgm:pt>
    <dgm:pt modelId="{23B786D6-73CA-4F8C-8C19-00F92652E7F9}" type="pres">
      <dgm:prSet presAssocID="{EB0703EC-22FA-43D4-A0A5-B153908DEF99}" presName="sibTrans" presStyleCnt="0"/>
      <dgm:spPr/>
    </dgm:pt>
    <dgm:pt modelId="{A0F5BA6C-E622-4860-9199-67A191039EAE}" type="pres">
      <dgm:prSet presAssocID="{2D7486A8-544B-4DD5-A269-D5276ECFF3A5}" presName="compNode" presStyleCnt="0"/>
      <dgm:spPr/>
    </dgm:pt>
    <dgm:pt modelId="{DCB66CCC-3A3D-4342-9F49-EA6714C84B32}" type="pres">
      <dgm:prSet presAssocID="{2D7486A8-544B-4DD5-A269-D5276ECFF3A5}" presName="bgRect" presStyleLbl="bgShp" presStyleIdx="3" presStyleCnt="6"/>
      <dgm:spPr/>
    </dgm:pt>
    <dgm:pt modelId="{6E0DA934-532B-439A-A4CB-8B4DADAB6149}" type="pres">
      <dgm:prSet presAssocID="{2D7486A8-544B-4DD5-A269-D5276ECFF3A5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F860B743-C4F5-4140-93D2-332F38E8477C}" type="pres">
      <dgm:prSet presAssocID="{2D7486A8-544B-4DD5-A269-D5276ECFF3A5}" presName="spaceRect" presStyleCnt="0"/>
      <dgm:spPr/>
    </dgm:pt>
    <dgm:pt modelId="{318464E7-6976-4B15-82F4-DF9FD52B752D}" type="pres">
      <dgm:prSet presAssocID="{2D7486A8-544B-4DD5-A269-D5276ECFF3A5}" presName="parTx" presStyleLbl="revTx" presStyleIdx="6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7A2A5A01-5CFC-4452-A861-761486EDD9B0}" type="pres">
      <dgm:prSet presAssocID="{2D7486A8-544B-4DD5-A269-D5276ECFF3A5}" presName="desTx" presStyleLbl="revTx" presStyleIdx="7" presStyleCnt="12">
        <dgm:presLayoutVars/>
      </dgm:prSet>
      <dgm:spPr/>
      <dgm:t>
        <a:bodyPr/>
        <a:lstStyle/>
        <a:p>
          <a:endParaRPr lang="cs-CZ"/>
        </a:p>
      </dgm:t>
    </dgm:pt>
    <dgm:pt modelId="{00BBAFA4-B915-423F-92BC-87145FFCD794}" type="pres">
      <dgm:prSet presAssocID="{9B3CFE0C-09DE-43CD-8F0E-15364BD11105}" presName="sibTrans" presStyleCnt="0"/>
      <dgm:spPr/>
    </dgm:pt>
    <dgm:pt modelId="{1272708E-8152-4819-B5E0-467C3DED7544}" type="pres">
      <dgm:prSet presAssocID="{1B78DBA5-FA90-4ED6-B668-D79171484413}" presName="compNode" presStyleCnt="0"/>
      <dgm:spPr/>
    </dgm:pt>
    <dgm:pt modelId="{1A4D1F27-8311-46FF-84F1-001AE5819F05}" type="pres">
      <dgm:prSet presAssocID="{1B78DBA5-FA90-4ED6-B668-D79171484413}" presName="bgRect" presStyleLbl="bgShp" presStyleIdx="4" presStyleCnt="6"/>
      <dgm:spPr/>
    </dgm:pt>
    <dgm:pt modelId="{A1184664-9857-4378-8262-26E26AFDE97B}" type="pres">
      <dgm:prSet presAssocID="{1B78DBA5-FA90-4ED6-B668-D79171484413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610A9BC-6A5A-49D4-AE76-CE943A6D025D}" type="pres">
      <dgm:prSet presAssocID="{1B78DBA5-FA90-4ED6-B668-D79171484413}" presName="spaceRect" presStyleCnt="0"/>
      <dgm:spPr/>
    </dgm:pt>
    <dgm:pt modelId="{47CBD7E1-C195-4C51-8ADE-7536DCBAD66E}" type="pres">
      <dgm:prSet presAssocID="{1B78DBA5-FA90-4ED6-B668-D79171484413}" presName="parTx" presStyleLbl="revTx" presStyleIdx="8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CCFE5DCB-038B-49D2-9F98-C24D7856218E}" type="pres">
      <dgm:prSet presAssocID="{1B78DBA5-FA90-4ED6-B668-D79171484413}" presName="desTx" presStyleLbl="revTx" presStyleIdx="9" presStyleCnt="12">
        <dgm:presLayoutVars/>
      </dgm:prSet>
      <dgm:spPr/>
      <dgm:t>
        <a:bodyPr/>
        <a:lstStyle/>
        <a:p>
          <a:endParaRPr lang="cs-CZ"/>
        </a:p>
      </dgm:t>
    </dgm:pt>
    <dgm:pt modelId="{D2915C9D-278F-4B43-9AE1-E869172CEF16}" type="pres">
      <dgm:prSet presAssocID="{5D121AA4-CC0A-4D8A-B505-6222574AC7CD}" presName="sibTrans" presStyleCnt="0"/>
      <dgm:spPr/>
    </dgm:pt>
    <dgm:pt modelId="{620FE881-0BF9-4BF1-8B8E-00742272EB3B}" type="pres">
      <dgm:prSet presAssocID="{D9B7BEEA-6909-4BBF-9A6B-283587091C24}" presName="compNode" presStyleCnt="0"/>
      <dgm:spPr/>
    </dgm:pt>
    <dgm:pt modelId="{E71A130D-E512-4E29-9953-7C739C0E3274}" type="pres">
      <dgm:prSet presAssocID="{D9B7BEEA-6909-4BBF-9A6B-283587091C24}" presName="bgRect" presStyleLbl="bgShp" presStyleIdx="5" presStyleCnt="6"/>
      <dgm:spPr/>
    </dgm:pt>
    <dgm:pt modelId="{84F90C2C-8DCC-41CD-B497-D39E37A10CCE}" type="pres">
      <dgm:prSet presAssocID="{D9B7BEEA-6909-4BBF-9A6B-283587091C24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55A10AD2-DA25-4C5C-8DD6-43B9CD360287}" type="pres">
      <dgm:prSet presAssocID="{D9B7BEEA-6909-4BBF-9A6B-283587091C24}" presName="spaceRect" presStyleCnt="0"/>
      <dgm:spPr/>
    </dgm:pt>
    <dgm:pt modelId="{C0B33CB2-3272-4582-A18F-9F61AFD29A58}" type="pres">
      <dgm:prSet presAssocID="{D9B7BEEA-6909-4BBF-9A6B-283587091C24}" presName="parTx" presStyleLbl="revTx" presStyleIdx="10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F7696B9-0DB0-41F3-A0F5-E59CB4EF6122}" type="pres">
      <dgm:prSet presAssocID="{D9B7BEEA-6909-4BBF-9A6B-283587091C24}" presName="desTx" presStyleLbl="revTx" presStyleIdx="11" presStyleCnt="12">
        <dgm:presLayoutVars/>
      </dgm:prSet>
      <dgm:spPr/>
      <dgm:t>
        <a:bodyPr/>
        <a:lstStyle/>
        <a:p>
          <a:endParaRPr lang="cs-CZ"/>
        </a:p>
      </dgm:t>
    </dgm:pt>
  </dgm:ptLst>
  <dgm:cxnLst>
    <dgm:cxn modelId="{7C0E872C-AEBC-48B4-BA49-EA6D2B79617C}" srcId="{1B78DBA5-FA90-4ED6-B668-D79171484413}" destId="{FC61C576-F987-4E5C-891E-698D9F541F3C}" srcOrd="0" destOrd="0" parTransId="{2396566B-996D-4EBC-8DA4-1481F7954FA2}" sibTransId="{69D777F7-4081-4217-A8FC-85D561C2963B}"/>
    <dgm:cxn modelId="{56EC4AF0-B088-4A4D-B44B-D84B585EEA58}" srcId="{CE8AEC5F-52CD-4BF0-81A7-5F8C6BB700F7}" destId="{6B1E90C0-2DB5-4671-A977-9C501BFD3404}" srcOrd="0" destOrd="0" parTransId="{0FC02FA3-42E7-4003-A930-8CCC2CD11AAA}" sibTransId="{48454C48-49C6-4831-BEED-51020CC6FB3C}"/>
    <dgm:cxn modelId="{DB84B784-AD01-4BA5-8CE7-75E18660BE7B}" type="presOf" srcId="{FC61C576-F987-4E5C-891E-698D9F541F3C}" destId="{CCFE5DCB-038B-49D2-9F98-C24D7856218E}" srcOrd="0" destOrd="0" presId="urn:microsoft.com/office/officeart/2018/2/layout/IconVerticalSolidList"/>
    <dgm:cxn modelId="{86C4005D-D5FD-43E5-9E32-31A5BCF9675B}" type="presOf" srcId="{0017E449-C859-4C69-9A64-81A04827FCE1}" destId="{BF7696B9-0DB0-41F3-A0F5-E59CB4EF6122}" srcOrd="0" destOrd="0" presId="urn:microsoft.com/office/officeart/2018/2/layout/IconVerticalSolidList"/>
    <dgm:cxn modelId="{DE584E7D-AD17-47B9-B89F-87C72AF2FBEA}" type="presOf" srcId="{D9B7BEEA-6909-4BBF-9A6B-283587091C24}" destId="{C0B33CB2-3272-4582-A18F-9F61AFD29A58}" srcOrd="0" destOrd="0" presId="urn:microsoft.com/office/officeart/2018/2/layout/IconVerticalSolidList"/>
    <dgm:cxn modelId="{2B3702E8-B5F1-45A6-BF89-9BEFF2FCDF49}" srcId="{D9B7BEEA-6909-4BBF-9A6B-283587091C24}" destId="{0017E449-C859-4C69-9A64-81A04827FCE1}" srcOrd="0" destOrd="0" parTransId="{35845F1E-38B0-454D-8D8F-F5CF67FBF35E}" sibTransId="{7B828310-D365-4581-B815-FFF45A861407}"/>
    <dgm:cxn modelId="{EF5DD1B9-43BD-4538-BB98-51D34EA566E6}" type="presOf" srcId="{CE8AEC5F-52CD-4BF0-81A7-5F8C6BB700F7}" destId="{0198A23A-1CC3-4D0C-8888-45C6F71A41AE}" srcOrd="0" destOrd="0" presId="urn:microsoft.com/office/officeart/2018/2/layout/IconVerticalSolidList"/>
    <dgm:cxn modelId="{B9D6ECC5-CDEA-4C49-A014-C187F53BF3E8}" srcId="{2D7486A8-544B-4DD5-A269-D5276ECFF3A5}" destId="{028D3114-6974-47E0-968D-294214746125}" srcOrd="0" destOrd="0" parTransId="{6E4779DD-759A-49DB-AF2E-EC050AEAC68C}" sibTransId="{F3679DE2-3339-4B3A-BFF8-BFAAE612F3CB}"/>
    <dgm:cxn modelId="{F05DA659-9FC0-4382-84EA-94557B6FA38F}" srcId="{4FAD42BC-3426-4BA6-BFFD-2DB7D44E0B45}" destId="{54FB4411-170F-437C-9F47-D45DCBC01D0A}" srcOrd="0" destOrd="0" parTransId="{54F265D3-C389-432F-AA78-3C6FCC95E791}" sibTransId="{53456BB4-ECCB-4C21-BA05-F72FFE868D49}"/>
    <dgm:cxn modelId="{745C1C98-3DD4-44D5-B370-82A3217A1508}" srcId="{164A7AEA-CF84-4616-A104-4F8B2264066E}" destId="{4FAD42BC-3426-4BA6-BFFD-2DB7D44E0B45}" srcOrd="0" destOrd="0" parTransId="{2BB6DA7E-E4EF-4B83-AFA3-3AF18D0B3A2A}" sibTransId="{5867D0AD-31AD-4786-909E-F7EF72F61DEA}"/>
    <dgm:cxn modelId="{F8C01466-E818-4ECF-94C1-58EE1125D79B}" srcId="{164A7AEA-CF84-4616-A104-4F8B2264066E}" destId="{2D7486A8-544B-4DD5-A269-D5276ECFF3A5}" srcOrd="3" destOrd="0" parTransId="{35585363-B364-4FE3-A6E8-9C2D00836A24}" sibTransId="{9B3CFE0C-09DE-43CD-8F0E-15364BD11105}"/>
    <dgm:cxn modelId="{1FB26BE8-FCA7-4FC9-9C49-7AEAA745E96A}" srcId="{164A7AEA-CF84-4616-A104-4F8B2264066E}" destId="{D9B7BEEA-6909-4BBF-9A6B-283587091C24}" srcOrd="5" destOrd="0" parTransId="{88AA0725-D654-4EC2-93CE-AC805B9E9CF1}" sibTransId="{DACC2341-C17D-4A4B-A247-165D05DE7BF9}"/>
    <dgm:cxn modelId="{F3E898E8-8AA9-4010-BC5E-93CF075F1531}" type="presOf" srcId="{028D3114-6974-47E0-968D-294214746125}" destId="{7A2A5A01-5CFC-4452-A861-761486EDD9B0}" srcOrd="0" destOrd="0" presId="urn:microsoft.com/office/officeart/2018/2/layout/IconVerticalSolidList"/>
    <dgm:cxn modelId="{67EC8F53-3C0E-4C8D-BB0D-D96F393BDFF9}" type="presOf" srcId="{164A7AEA-CF84-4616-A104-4F8B2264066E}" destId="{D4882FD9-A837-4931-81CC-417AB01D69F8}" srcOrd="0" destOrd="0" presId="urn:microsoft.com/office/officeart/2018/2/layout/IconVerticalSolidList"/>
    <dgm:cxn modelId="{E77A4D30-3ABA-4DBA-888D-87FC2A74E38E}" srcId="{164A7AEA-CF84-4616-A104-4F8B2264066E}" destId="{CE8AEC5F-52CD-4BF0-81A7-5F8C6BB700F7}" srcOrd="1" destOrd="0" parTransId="{1A1A5763-3A98-424B-A95C-90FF3D322D05}" sibTransId="{C303E896-72F4-468A-9CF6-C6A53E2BEE11}"/>
    <dgm:cxn modelId="{E1C3BC66-4A3B-4797-94F4-F1D607A0AE9C}" type="presOf" srcId="{C4204AED-4E07-4180-A8B3-35C3AF2D2353}" destId="{0860C569-37DD-486D-AD92-F2F1ECE65C87}" srcOrd="0" destOrd="0" presId="urn:microsoft.com/office/officeart/2018/2/layout/IconVerticalSolidList"/>
    <dgm:cxn modelId="{55B27A52-BFC4-4CF9-B511-5BF2E67DEC64}" srcId="{164A7AEA-CF84-4616-A104-4F8B2264066E}" destId="{C4204AED-4E07-4180-A8B3-35C3AF2D2353}" srcOrd="2" destOrd="0" parTransId="{7D0DCC09-3307-47B9-9278-C4210DB95420}" sibTransId="{EB0703EC-22FA-43D4-A0A5-B153908DEF99}"/>
    <dgm:cxn modelId="{E8B01D7E-4548-40C8-A43C-C66D9E921CC1}" type="presOf" srcId="{54FB4411-170F-437C-9F47-D45DCBC01D0A}" destId="{5BD20D8A-341B-482B-AA96-F2C7077050D6}" srcOrd="0" destOrd="0" presId="urn:microsoft.com/office/officeart/2018/2/layout/IconVerticalSolidList"/>
    <dgm:cxn modelId="{F209362D-F144-4987-8956-94F7BF17AAAA}" type="presOf" srcId="{1B78DBA5-FA90-4ED6-B668-D79171484413}" destId="{47CBD7E1-C195-4C51-8ADE-7536DCBAD66E}" srcOrd="0" destOrd="0" presId="urn:microsoft.com/office/officeart/2018/2/layout/IconVerticalSolidList"/>
    <dgm:cxn modelId="{E99EDD9E-1A8E-4D41-BCEC-9CCEA8A2C4A4}" type="presOf" srcId="{4FAD42BC-3426-4BA6-BFFD-2DB7D44E0B45}" destId="{6A8765A7-6F40-410E-ACF2-EBCEEA272C24}" srcOrd="0" destOrd="0" presId="urn:microsoft.com/office/officeart/2018/2/layout/IconVerticalSolidList"/>
    <dgm:cxn modelId="{CDC5877D-ED42-4FDC-915F-28526061B5F5}" srcId="{C4204AED-4E07-4180-A8B3-35C3AF2D2353}" destId="{EC16060F-6E5B-4C55-9BEC-E1B962139EB7}" srcOrd="0" destOrd="0" parTransId="{588F3126-0318-406E-88EF-18CF40ACE278}" sibTransId="{F0075FC1-4B9F-4E14-88EA-715688EEEF96}"/>
    <dgm:cxn modelId="{F74AB8B6-4BA5-4FD8-8E1C-C576ED4B3F61}" srcId="{164A7AEA-CF84-4616-A104-4F8B2264066E}" destId="{1B78DBA5-FA90-4ED6-B668-D79171484413}" srcOrd="4" destOrd="0" parTransId="{49CC15ED-20A2-4D44-988B-0C4DE5614B85}" sibTransId="{5D121AA4-CC0A-4D8A-B505-6222574AC7CD}"/>
    <dgm:cxn modelId="{DEE399AD-0B3A-472C-98CD-3622C4B6C36D}" type="presOf" srcId="{6B1E90C0-2DB5-4671-A977-9C501BFD3404}" destId="{8F4B3606-5AE8-4FF1-8928-74C0FBFDDC8E}" srcOrd="0" destOrd="0" presId="urn:microsoft.com/office/officeart/2018/2/layout/IconVerticalSolidList"/>
    <dgm:cxn modelId="{04E5A350-5543-4637-95E1-926537DE254D}" type="presOf" srcId="{EC16060F-6E5B-4C55-9BEC-E1B962139EB7}" destId="{45DFF525-2A97-4B28-AAF8-7D2048619635}" srcOrd="0" destOrd="0" presId="urn:microsoft.com/office/officeart/2018/2/layout/IconVerticalSolidList"/>
    <dgm:cxn modelId="{83F2F2F7-F339-4463-900F-87A1F34AEC69}" type="presOf" srcId="{2D7486A8-544B-4DD5-A269-D5276ECFF3A5}" destId="{318464E7-6976-4B15-82F4-DF9FD52B752D}" srcOrd="0" destOrd="0" presId="urn:microsoft.com/office/officeart/2018/2/layout/IconVerticalSolidList"/>
    <dgm:cxn modelId="{1323D463-2D26-486A-B7B0-B7D766CEE2C2}" type="presParOf" srcId="{D4882FD9-A837-4931-81CC-417AB01D69F8}" destId="{A0DF66CD-7B4B-48D6-B815-77B7C1A71F27}" srcOrd="0" destOrd="0" presId="urn:microsoft.com/office/officeart/2018/2/layout/IconVerticalSolidList"/>
    <dgm:cxn modelId="{FDFC5183-69A1-48B6-90EA-44E67A13B420}" type="presParOf" srcId="{A0DF66CD-7B4B-48D6-B815-77B7C1A71F27}" destId="{566BA76A-E59A-45EA-9C02-A57F5A0F89F4}" srcOrd="0" destOrd="0" presId="urn:microsoft.com/office/officeart/2018/2/layout/IconVerticalSolidList"/>
    <dgm:cxn modelId="{8B5B93DE-BB24-42E5-9E42-BC9D27699BE7}" type="presParOf" srcId="{A0DF66CD-7B4B-48D6-B815-77B7C1A71F27}" destId="{52AAAEDC-65C3-4505-A611-37EAACA93AC6}" srcOrd="1" destOrd="0" presId="urn:microsoft.com/office/officeart/2018/2/layout/IconVerticalSolidList"/>
    <dgm:cxn modelId="{414F346B-A63D-4253-AA73-78E4E6F4EC6D}" type="presParOf" srcId="{A0DF66CD-7B4B-48D6-B815-77B7C1A71F27}" destId="{18EBAD81-C80F-40A2-9FE7-3B966E1A6BEA}" srcOrd="2" destOrd="0" presId="urn:microsoft.com/office/officeart/2018/2/layout/IconVerticalSolidList"/>
    <dgm:cxn modelId="{467DA6E2-F577-4F25-AE5A-AD9BB3629627}" type="presParOf" srcId="{A0DF66CD-7B4B-48D6-B815-77B7C1A71F27}" destId="{6A8765A7-6F40-410E-ACF2-EBCEEA272C24}" srcOrd="3" destOrd="0" presId="urn:microsoft.com/office/officeart/2018/2/layout/IconVerticalSolidList"/>
    <dgm:cxn modelId="{EBD0F300-8927-42E4-ABC7-17FAE543F708}" type="presParOf" srcId="{A0DF66CD-7B4B-48D6-B815-77B7C1A71F27}" destId="{5BD20D8A-341B-482B-AA96-F2C7077050D6}" srcOrd="4" destOrd="0" presId="urn:microsoft.com/office/officeart/2018/2/layout/IconVerticalSolidList"/>
    <dgm:cxn modelId="{08F38A0B-DCA0-4162-9178-98E8E3523578}" type="presParOf" srcId="{D4882FD9-A837-4931-81CC-417AB01D69F8}" destId="{B4AAFE68-960F-4219-8365-9933CA4A1EF9}" srcOrd="1" destOrd="0" presId="urn:microsoft.com/office/officeart/2018/2/layout/IconVerticalSolidList"/>
    <dgm:cxn modelId="{18406FEC-01D4-4F1B-9C6C-74D66B25D1B7}" type="presParOf" srcId="{D4882FD9-A837-4931-81CC-417AB01D69F8}" destId="{A7689F7B-8940-4A9A-8D88-FA2129C79AB1}" srcOrd="2" destOrd="0" presId="urn:microsoft.com/office/officeart/2018/2/layout/IconVerticalSolidList"/>
    <dgm:cxn modelId="{A2CC9BBE-98F2-443C-AE1E-DC1B1ADA682A}" type="presParOf" srcId="{A7689F7B-8940-4A9A-8D88-FA2129C79AB1}" destId="{110BB29D-57CB-4C28-9F19-0280AFDE03F2}" srcOrd="0" destOrd="0" presId="urn:microsoft.com/office/officeart/2018/2/layout/IconVerticalSolidList"/>
    <dgm:cxn modelId="{F7B0C6C0-0F8B-4A21-A550-03270282F3B0}" type="presParOf" srcId="{A7689F7B-8940-4A9A-8D88-FA2129C79AB1}" destId="{527C8C45-732C-46CD-BA89-6D9F38E79C56}" srcOrd="1" destOrd="0" presId="urn:microsoft.com/office/officeart/2018/2/layout/IconVerticalSolidList"/>
    <dgm:cxn modelId="{97A32072-A65A-4F12-B040-B6BBDABD9851}" type="presParOf" srcId="{A7689F7B-8940-4A9A-8D88-FA2129C79AB1}" destId="{32BA9C9C-9D53-4C71-A5B7-ED100AABFFC2}" srcOrd="2" destOrd="0" presId="urn:microsoft.com/office/officeart/2018/2/layout/IconVerticalSolidList"/>
    <dgm:cxn modelId="{0C69D39A-11E3-43BD-A3B6-C3331CFBD30A}" type="presParOf" srcId="{A7689F7B-8940-4A9A-8D88-FA2129C79AB1}" destId="{0198A23A-1CC3-4D0C-8888-45C6F71A41AE}" srcOrd="3" destOrd="0" presId="urn:microsoft.com/office/officeart/2018/2/layout/IconVerticalSolidList"/>
    <dgm:cxn modelId="{32E1036D-D869-4933-BE4C-B637444707B3}" type="presParOf" srcId="{A7689F7B-8940-4A9A-8D88-FA2129C79AB1}" destId="{8F4B3606-5AE8-4FF1-8928-74C0FBFDDC8E}" srcOrd="4" destOrd="0" presId="urn:microsoft.com/office/officeart/2018/2/layout/IconVerticalSolidList"/>
    <dgm:cxn modelId="{2A929740-8564-48F6-95E5-BF217153D8D9}" type="presParOf" srcId="{D4882FD9-A837-4931-81CC-417AB01D69F8}" destId="{8E82333C-6F42-492D-BBCF-4C4CA6DFE03C}" srcOrd="3" destOrd="0" presId="urn:microsoft.com/office/officeart/2018/2/layout/IconVerticalSolidList"/>
    <dgm:cxn modelId="{F584BF86-0C9D-4A41-9B8F-2A3D6F8B528D}" type="presParOf" srcId="{D4882FD9-A837-4931-81CC-417AB01D69F8}" destId="{FA3E1329-A8B1-46B5-896F-69C92B384904}" srcOrd="4" destOrd="0" presId="urn:microsoft.com/office/officeart/2018/2/layout/IconVerticalSolidList"/>
    <dgm:cxn modelId="{BBDB83EB-9401-43A0-9BE1-58082268C790}" type="presParOf" srcId="{FA3E1329-A8B1-46B5-896F-69C92B384904}" destId="{BB9925AA-C28F-4BCE-9B85-DCB19CB6B83C}" srcOrd="0" destOrd="0" presId="urn:microsoft.com/office/officeart/2018/2/layout/IconVerticalSolidList"/>
    <dgm:cxn modelId="{7AC2FC29-F858-4526-9B71-46CFC8EFCB35}" type="presParOf" srcId="{FA3E1329-A8B1-46B5-896F-69C92B384904}" destId="{3C7799D1-6160-4132-B3A4-558FFD527E08}" srcOrd="1" destOrd="0" presId="urn:microsoft.com/office/officeart/2018/2/layout/IconVerticalSolidList"/>
    <dgm:cxn modelId="{1AE8A484-5195-4B5D-A6A8-510F16934317}" type="presParOf" srcId="{FA3E1329-A8B1-46B5-896F-69C92B384904}" destId="{74016891-563A-426F-A1D9-C09D52765A28}" srcOrd="2" destOrd="0" presId="urn:microsoft.com/office/officeart/2018/2/layout/IconVerticalSolidList"/>
    <dgm:cxn modelId="{62AB9864-9259-4DFB-9AC9-1631CDC8FFE3}" type="presParOf" srcId="{FA3E1329-A8B1-46B5-896F-69C92B384904}" destId="{0860C569-37DD-486D-AD92-F2F1ECE65C87}" srcOrd="3" destOrd="0" presId="urn:microsoft.com/office/officeart/2018/2/layout/IconVerticalSolidList"/>
    <dgm:cxn modelId="{4123B809-54FB-4C18-8226-9662D7949DD0}" type="presParOf" srcId="{FA3E1329-A8B1-46B5-896F-69C92B384904}" destId="{45DFF525-2A97-4B28-AAF8-7D2048619635}" srcOrd="4" destOrd="0" presId="urn:microsoft.com/office/officeart/2018/2/layout/IconVerticalSolidList"/>
    <dgm:cxn modelId="{6EC4B62C-5D7C-4315-B9D9-1962E16E317D}" type="presParOf" srcId="{D4882FD9-A837-4931-81CC-417AB01D69F8}" destId="{23B786D6-73CA-4F8C-8C19-00F92652E7F9}" srcOrd="5" destOrd="0" presId="urn:microsoft.com/office/officeart/2018/2/layout/IconVerticalSolidList"/>
    <dgm:cxn modelId="{400A551B-2CC8-4424-95B0-EEC9F83144AD}" type="presParOf" srcId="{D4882FD9-A837-4931-81CC-417AB01D69F8}" destId="{A0F5BA6C-E622-4860-9199-67A191039EAE}" srcOrd="6" destOrd="0" presId="urn:microsoft.com/office/officeart/2018/2/layout/IconVerticalSolidList"/>
    <dgm:cxn modelId="{6A53EC29-62AD-47FD-98F0-9044D24983C1}" type="presParOf" srcId="{A0F5BA6C-E622-4860-9199-67A191039EAE}" destId="{DCB66CCC-3A3D-4342-9F49-EA6714C84B32}" srcOrd="0" destOrd="0" presId="urn:microsoft.com/office/officeart/2018/2/layout/IconVerticalSolidList"/>
    <dgm:cxn modelId="{D6A201E7-CCB2-47C4-B694-80F5632B42B7}" type="presParOf" srcId="{A0F5BA6C-E622-4860-9199-67A191039EAE}" destId="{6E0DA934-532B-439A-A4CB-8B4DADAB6149}" srcOrd="1" destOrd="0" presId="urn:microsoft.com/office/officeart/2018/2/layout/IconVerticalSolidList"/>
    <dgm:cxn modelId="{8B1CF5CE-57FA-4F37-9125-0ACC219946F5}" type="presParOf" srcId="{A0F5BA6C-E622-4860-9199-67A191039EAE}" destId="{F860B743-C4F5-4140-93D2-332F38E8477C}" srcOrd="2" destOrd="0" presId="urn:microsoft.com/office/officeart/2018/2/layout/IconVerticalSolidList"/>
    <dgm:cxn modelId="{FDC5CDD4-7AE9-4C8B-9813-282719A6F735}" type="presParOf" srcId="{A0F5BA6C-E622-4860-9199-67A191039EAE}" destId="{318464E7-6976-4B15-82F4-DF9FD52B752D}" srcOrd="3" destOrd="0" presId="urn:microsoft.com/office/officeart/2018/2/layout/IconVerticalSolidList"/>
    <dgm:cxn modelId="{60AD220D-2CF0-4268-9A82-59FF7AE67B3A}" type="presParOf" srcId="{A0F5BA6C-E622-4860-9199-67A191039EAE}" destId="{7A2A5A01-5CFC-4452-A861-761486EDD9B0}" srcOrd="4" destOrd="0" presId="urn:microsoft.com/office/officeart/2018/2/layout/IconVerticalSolidList"/>
    <dgm:cxn modelId="{D0DBA0B1-FC3F-4EF5-A39B-7C85F5C56E3C}" type="presParOf" srcId="{D4882FD9-A837-4931-81CC-417AB01D69F8}" destId="{00BBAFA4-B915-423F-92BC-87145FFCD794}" srcOrd="7" destOrd="0" presId="urn:microsoft.com/office/officeart/2018/2/layout/IconVerticalSolidList"/>
    <dgm:cxn modelId="{FD1E8319-7745-449F-A444-BD6A6EDEC040}" type="presParOf" srcId="{D4882FD9-A837-4931-81CC-417AB01D69F8}" destId="{1272708E-8152-4819-B5E0-467C3DED7544}" srcOrd="8" destOrd="0" presId="urn:microsoft.com/office/officeart/2018/2/layout/IconVerticalSolidList"/>
    <dgm:cxn modelId="{B520B764-69ED-440D-8C6B-76FE809E1719}" type="presParOf" srcId="{1272708E-8152-4819-B5E0-467C3DED7544}" destId="{1A4D1F27-8311-46FF-84F1-001AE5819F05}" srcOrd="0" destOrd="0" presId="urn:microsoft.com/office/officeart/2018/2/layout/IconVerticalSolidList"/>
    <dgm:cxn modelId="{6AE6E201-FD9E-4D3B-82E4-EBEBC0EAA93A}" type="presParOf" srcId="{1272708E-8152-4819-B5E0-467C3DED7544}" destId="{A1184664-9857-4378-8262-26E26AFDE97B}" srcOrd="1" destOrd="0" presId="urn:microsoft.com/office/officeart/2018/2/layout/IconVerticalSolidList"/>
    <dgm:cxn modelId="{DA262FC9-DBD8-4B89-9B56-D45BAB548588}" type="presParOf" srcId="{1272708E-8152-4819-B5E0-467C3DED7544}" destId="{D610A9BC-6A5A-49D4-AE76-CE943A6D025D}" srcOrd="2" destOrd="0" presId="urn:microsoft.com/office/officeart/2018/2/layout/IconVerticalSolidList"/>
    <dgm:cxn modelId="{21D3A079-B077-4D12-A69A-32E6E5B4C766}" type="presParOf" srcId="{1272708E-8152-4819-B5E0-467C3DED7544}" destId="{47CBD7E1-C195-4C51-8ADE-7536DCBAD66E}" srcOrd="3" destOrd="0" presId="urn:microsoft.com/office/officeart/2018/2/layout/IconVerticalSolidList"/>
    <dgm:cxn modelId="{E1FB658E-9C89-45BA-8112-F5C01CEA2BC4}" type="presParOf" srcId="{1272708E-8152-4819-B5E0-467C3DED7544}" destId="{CCFE5DCB-038B-49D2-9F98-C24D7856218E}" srcOrd="4" destOrd="0" presId="urn:microsoft.com/office/officeart/2018/2/layout/IconVerticalSolidList"/>
    <dgm:cxn modelId="{F0C01AEA-A420-4719-AB5D-F2DCB5D4C783}" type="presParOf" srcId="{D4882FD9-A837-4931-81CC-417AB01D69F8}" destId="{D2915C9D-278F-4B43-9AE1-E869172CEF16}" srcOrd="9" destOrd="0" presId="urn:microsoft.com/office/officeart/2018/2/layout/IconVerticalSolidList"/>
    <dgm:cxn modelId="{8AD59449-3E3A-4B21-A900-158F80D9C9C7}" type="presParOf" srcId="{D4882FD9-A837-4931-81CC-417AB01D69F8}" destId="{620FE881-0BF9-4BF1-8B8E-00742272EB3B}" srcOrd="10" destOrd="0" presId="urn:microsoft.com/office/officeart/2018/2/layout/IconVerticalSolidList"/>
    <dgm:cxn modelId="{34422381-27C0-4EF1-AF29-5CCA8CB00EA0}" type="presParOf" srcId="{620FE881-0BF9-4BF1-8B8E-00742272EB3B}" destId="{E71A130D-E512-4E29-9953-7C739C0E3274}" srcOrd="0" destOrd="0" presId="urn:microsoft.com/office/officeart/2018/2/layout/IconVerticalSolidList"/>
    <dgm:cxn modelId="{5EE76002-C9C0-4253-A1FE-CFAE76A7DB51}" type="presParOf" srcId="{620FE881-0BF9-4BF1-8B8E-00742272EB3B}" destId="{84F90C2C-8DCC-41CD-B497-D39E37A10CCE}" srcOrd="1" destOrd="0" presId="urn:microsoft.com/office/officeart/2018/2/layout/IconVerticalSolidList"/>
    <dgm:cxn modelId="{10FFF965-6C9D-4239-8CBD-8D75E305CE86}" type="presParOf" srcId="{620FE881-0BF9-4BF1-8B8E-00742272EB3B}" destId="{55A10AD2-DA25-4C5C-8DD6-43B9CD360287}" srcOrd="2" destOrd="0" presId="urn:microsoft.com/office/officeart/2018/2/layout/IconVerticalSolidList"/>
    <dgm:cxn modelId="{88BAC9D8-552F-4AAC-BE6E-4635BC8B8B91}" type="presParOf" srcId="{620FE881-0BF9-4BF1-8B8E-00742272EB3B}" destId="{C0B33CB2-3272-4582-A18F-9F61AFD29A58}" srcOrd="3" destOrd="0" presId="urn:microsoft.com/office/officeart/2018/2/layout/IconVerticalSolidList"/>
    <dgm:cxn modelId="{91075335-9568-468B-AB2A-440F07C2E36E}" type="presParOf" srcId="{620FE881-0BF9-4BF1-8B8E-00742272EB3B}" destId="{BF7696B9-0DB0-41F3-A0F5-E59CB4EF612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3D4B7A1-0C9F-4A36-AE28-ACAA5B1E01C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64C8A5D-6C38-404E-B2B1-0B93C6DB9DDC}">
      <dgm:prSet/>
      <dgm:spPr/>
      <dgm:t>
        <a:bodyPr/>
        <a:lstStyle/>
        <a:p>
          <a:r>
            <a:rPr lang="cs-CZ"/>
            <a:t>činnosti, které odpovídají rozsahu znalostí a dovedností získaných vzděláváním v základním kmeni a které jsou stanovené prováděcím právním předpisem,</a:t>
          </a:r>
          <a:endParaRPr lang="en-US"/>
        </a:p>
      </dgm:t>
    </dgm:pt>
    <dgm:pt modelId="{4E5E5C50-526E-4D77-B25E-47B6046C3442}" type="parTrans" cxnId="{D82DB790-9D30-4A8A-927B-657C68C1EC98}">
      <dgm:prSet/>
      <dgm:spPr/>
      <dgm:t>
        <a:bodyPr/>
        <a:lstStyle/>
        <a:p>
          <a:endParaRPr lang="en-US"/>
        </a:p>
      </dgm:t>
    </dgm:pt>
    <dgm:pt modelId="{97AAFB5A-B2C5-4F3F-8681-6F8C5A5CFA9B}" type="sibTrans" cxnId="{D82DB790-9D30-4A8A-927B-657C68C1EC98}">
      <dgm:prSet/>
      <dgm:spPr/>
      <dgm:t>
        <a:bodyPr/>
        <a:lstStyle/>
        <a:p>
          <a:endParaRPr lang="en-US"/>
        </a:p>
      </dgm:t>
    </dgm:pt>
    <dgm:pt modelId="{C7BF57B0-7A20-4595-87E3-DE3BC8BD29EE}">
      <dgm:prSet/>
      <dgm:spPr/>
      <dgm:t>
        <a:bodyPr/>
        <a:lstStyle/>
        <a:p>
          <a:r>
            <a:rPr lang="cs-CZ"/>
            <a:t>revizní činnost podle zákona upravujícího veřejné zdravotní pojištění a</a:t>
          </a:r>
          <a:endParaRPr lang="en-US"/>
        </a:p>
      </dgm:t>
    </dgm:pt>
    <dgm:pt modelId="{B4DBC7AD-1F1D-4218-827D-011005923356}" type="parTrans" cxnId="{90D8D2D9-0FD0-45DD-ABC4-EE399BF8A002}">
      <dgm:prSet/>
      <dgm:spPr/>
      <dgm:t>
        <a:bodyPr/>
        <a:lstStyle/>
        <a:p>
          <a:endParaRPr lang="en-US"/>
        </a:p>
      </dgm:t>
    </dgm:pt>
    <dgm:pt modelId="{10B7EB09-4E09-48BD-91C1-018C54C28E24}" type="sibTrans" cxnId="{90D8D2D9-0FD0-45DD-ABC4-EE399BF8A002}">
      <dgm:prSet/>
      <dgm:spPr/>
      <dgm:t>
        <a:bodyPr/>
        <a:lstStyle/>
        <a:p>
          <a:endParaRPr lang="en-US"/>
        </a:p>
      </dgm:t>
    </dgm:pt>
    <dgm:pt modelId="{5D9BF8BE-C01D-4656-AF47-1D71A3FEE5E2}">
      <dgm:prSet/>
      <dgm:spPr/>
      <dgm:t>
        <a:bodyPr/>
        <a:lstStyle/>
        <a:p>
          <a:r>
            <a:rPr lang="cs-CZ"/>
            <a:t>další činnosti v rozsahu, který mu písemně stanoví jeho školitel.</a:t>
          </a:r>
          <a:endParaRPr lang="en-US"/>
        </a:p>
      </dgm:t>
    </dgm:pt>
    <dgm:pt modelId="{188E39E2-7308-4DC8-99CE-9016B423D3A8}" type="parTrans" cxnId="{741BBA89-6879-4B25-8308-E3051AAE4932}">
      <dgm:prSet/>
      <dgm:spPr/>
      <dgm:t>
        <a:bodyPr/>
        <a:lstStyle/>
        <a:p>
          <a:endParaRPr lang="en-US"/>
        </a:p>
      </dgm:t>
    </dgm:pt>
    <dgm:pt modelId="{0575FA33-27C4-4BBA-9CE4-631D4211F355}" type="sibTrans" cxnId="{741BBA89-6879-4B25-8308-E3051AAE4932}">
      <dgm:prSet/>
      <dgm:spPr/>
      <dgm:t>
        <a:bodyPr/>
        <a:lstStyle/>
        <a:p>
          <a:endParaRPr lang="en-US"/>
        </a:p>
      </dgm:t>
    </dgm:pt>
    <dgm:pt modelId="{96CC33B9-5DCF-4B87-9F1C-30D50142AA6C}" type="pres">
      <dgm:prSet presAssocID="{83D4B7A1-0C9F-4A36-AE28-ACAA5B1E01C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E48C3C37-9AE0-4D7F-A054-807645E899E7}" type="pres">
      <dgm:prSet presAssocID="{364C8A5D-6C38-404E-B2B1-0B93C6DB9DDC}" presName="thickLine" presStyleLbl="alignNode1" presStyleIdx="0" presStyleCnt="3"/>
      <dgm:spPr/>
    </dgm:pt>
    <dgm:pt modelId="{CC0FA4DF-17B1-4384-988D-D496D614564E}" type="pres">
      <dgm:prSet presAssocID="{364C8A5D-6C38-404E-B2B1-0B93C6DB9DDC}" presName="horz1" presStyleCnt="0"/>
      <dgm:spPr/>
    </dgm:pt>
    <dgm:pt modelId="{896C986D-6487-45A5-B22A-9415A6D692F7}" type="pres">
      <dgm:prSet presAssocID="{364C8A5D-6C38-404E-B2B1-0B93C6DB9DDC}" presName="tx1" presStyleLbl="revTx" presStyleIdx="0" presStyleCnt="3"/>
      <dgm:spPr/>
      <dgm:t>
        <a:bodyPr/>
        <a:lstStyle/>
        <a:p>
          <a:endParaRPr lang="cs-CZ"/>
        </a:p>
      </dgm:t>
    </dgm:pt>
    <dgm:pt modelId="{C1B7BCE5-B791-4DB8-AA37-ECE0A073BF00}" type="pres">
      <dgm:prSet presAssocID="{364C8A5D-6C38-404E-B2B1-0B93C6DB9DDC}" presName="vert1" presStyleCnt="0"/>
      <dgm:spPr/>
    </dgm:pt>
    <dgm:pt modelId="{2F074970-D922-4476-8F6E-DD38953F1EDE}" type="pres">
      <dgm:prSet presAssocID="{C7BF57B0-7A20-4595-87E3-DE3BC8BD29EE}" presName="thickLine" presStyleLbl="alignNode1" presStyleIdx="1" presStyleCnt="3"/>
      <dgm:spPr/>
    </dgm:pt>
    <dgm:pt modelId="{94FED4F8-D4C2-46D0-914D-8E484A93F1A7}" type="pres">
      <dgm:prSet presAssocID="{C7BF57B0-7A20-4595-87E3-DE3BC8BD29EE}" presName="horz1" presStyleCnt="0"/>
      <dgm:spPr/>
    </dgm:pt>
    <dgm:pt modelId="{8E4E1920-66AD-4219-83C7-6CAB6176C683}" type="pres">
      <dgm:prSet presAssocID="{C7BF57B0-7A20-4595-87E3-DE3BC8BD29EE}" presName="tx1" presStyleLbl="revTx" presStyleIdx="1" presStyleCnt="3"/>
      <dgm:spPr/>
      <dgm:t>
        <a:bodyPr/>
        <a:lstStyle/>
        <a:p>
          <a:endParaRPr lang="cs-CZ"/>
        </a:p>
      </dgm:t>
    </dgm:pt>
    <dgm:pt modelId="{9A7E9B35-3740-40C5-A03C-E6D1AFC17DDE}" type="pres">
      <dgm:prSet presAssocID="{C7BF57B0-7A20-4595-87E3-DE3BC8BD29EE}" presName="vert1" presStyleCnt="0"/>
      <dgm:spPr/>
    </dgm:pt>
    <dgm:pt modelId="{C904DD3F-5D6F-4748-AC01-558E91BB6E97}" type="pres">
      <dgm:prSet presAssocID="{5D9BF8BE-C01D-4656-AF47-1D71A3FEE5E2}" presName="thickLine" presStyleLbl="alignNode1" presStyleIdx="2" presStyleCnt="3"/>
      <dgm:spPr/>
    </dgm:pt>
    <dgm:pt modelId="{C197C77A-EE0C-4D46-A138-3BC88047DF34}" type="pres">
      <dgm:prSet presAssocID="{5D9BF8BE-C01D-4656-AF47-1D71A3FEE5E2}" presName="horz1" presStyleCnt="0"/>
      <dgm:spPr/>
    </dgm:pt>
    <dgm:pt modelId="{AAAEE0C8-6AD5-4129-B68F-E48176B89D70}" type="pres">
      <dgm:prSet presAssocID="{5D9BF8BE-C01D-4656-AF47-1D71A3FEE5E2}" presName="tx1" presStyleLbl="revTx" presStyleIdx="2" presStyleCnt="3"/>
      <dgm:spPr/>
      <dgm:t>
        <a:bodyPr/>
        <a:lstStyle/>
        <a:p>
          <a:endParaRPr lang="cs-CZ"/>
        </a:p>
      </dgm:t>
    </dgm:pt>
    <dgm:pt modelId="{BB3DFA68-6DFE-46F9-807D-BCFC88F00FBD}" type="pres">
      <dgm:prSet presAssocID="{5D9BF8BE-C01D-4656-AF47-1D71A3FEE5E2}" presName="vert1" presStyleCnt="0"/>
      <dgm:spPr/>
    </dgm:pt>
  </dgm:ptLst>
  <dgm:cxnLst>
    <dgm:cxn modelId="{9DE0A4BB-2F91-4D5F-BC3D-E5B5035EB139}" type="presOf" srcId="{364C8A5D-6C38-404E-B2B1-0B93C6DB9DDC}" destId="{896C986D-6487-45A5-B22A-9415A6D692F7}" srcOrd="0" destOrd="0" presId="urn:microsoft.com/office/officeart/2008/layout/LinedList"/>
    <dgm:cxn modelId="{741BBA89-6879-4B25-8308-E3051AAE4932}" srcId="{83D4B7A1-0C9F-4A36-AE28-ACAA5B1E01CF}" destId="{5D9BF8BE-C01D-4656-AF47-1D71A3FEE5E2}" srcOrd="2" destOrd="0" parTransId="{188E39E2-7308-4DC8-99CE-9016B423D3A8}" sibTransId="{0575FA33-27C4-4BBA-9CE4-631D4211F355}"/>
    <dgm:cxn modelId="{90D8D2D9-0FD0-45DD-ABC4-EE399BF8A002}" srcId="{83D4B7A1-0C9F-4A36-AE28-ACAA5B1E01CF}" destId="{C7BF57B0-7A20-4595-87E3-DE3BC8BD29EE}" srcOrd="1" destOrd="0" parTransId="{B4DBC7AD-1F1D-4218-827D-011005923356}" sibTransId="{10B7EB09-4E09-48BD-91C1-018C54C28E24}"/>
    <dgm:cxn modelId="{AA057E70-93AB-4D4F-B17F-09A575A28DD7}" type="presOf" srcId="{5D9BF8BE-C01D-4656-AF47-1D71A3FEE5E2}" destId="{AAAEE0C8-6AD5-4129-B68F-E48176B89D70}" srcOrd="0" destOrd="0" presId="urn:microsoft.com/office/officeart/2008/layout/LinedList"/>
    <dgm:cxn modelId="{7ED05C57-0ECD-4273-89AE-FEE161A36E70}" type="presOf" srcId="{C7BF57B0-7A20-4595-87E3-DE3BC8BD29EE}" destId="{8E4E1920-66AD-4219-83C7-6CAB6176C683}" srcOrd="0" destOrd="0" presId="urn:microsoft.com/office/officeart/2008/layout/LinedList"/>
    <dgm:cxn modelId="{64E71199-7A49-4D30-9A98-B3AA9D1DF821}" type="presOf" srcId="{83D4B7A1-0C9F-4A36-AE28-ACAA5B1E01CF}" destId="{96CC33B9-5DCF-4B87-9F1C-30D50142AA6C}" srcOrd="0" destOrd="0" presId="urn:microsoft.com/office/officeart/2008/layout/LinedList"/>
    <dgm:cxn modelId="{D82DB790-9D30-4A8A-927B-657C68C1EC98}" srcId="{83D4B7A1-0C9F-4A36-AE28-ACAA5B1E01CF}" destId="{364C8A5D-6C38-404E-B2B1-0B93C6DB9DDC}" srcOrd="0" destOrd="0" parTransId="{4E5E5C50-526E-4D77-B25E-47B6046C3442}" sibTransId="{97AAFB5A-B2C5-4F3F-8681-6F8C5A5CFA9B}"/>
    <dgm:cxn modelId="{F39B83AA-A810-471F-9BDF-C4A3F0337ADF}" type="presParOf" srcId="{96CC33B9-5DCF-4B87-9F1C-30D50142AA6C}" destId="{E48C3C37-9AE0-4D7F-A054-807645E899E7}" srcOrd="0" destOrd="0" presId="urn:microsoft.com/office/officeart/2008/layout/LinedList"/>
    <dgm:cxn modelId="{6F867316-8255-426C-85DE-F52D42F3D5F6}" type="presParOf" srcId="{96CC33B9-5DCF-4B87-9F1C-30D50142AA6C}" destId="{CC0FA4DF-17B1-4384-988D-D496D614564E}" srcOrd="1" destOrd="0" presId="urn:microsoft.com/office/officeart/2008/layout/LinedList"/>
    <dgm:cxn modelId="{90CBE8B8-177C-43D1-8294-1B5792DA352B}" type="presParOf" srcId="{CC0FA4DF-17B1-4384-988D-D496D614564E}" destId="{896C986D-6487-45A5-B22A-9415A6D692F7}" srcOrd="0" destOrd="0" presId="urn:microsoft.com/office/officeart/2008/layout/LinedList"/>
    <dgm:cxn modelId="{441973ED-E8F4-4610-8D3A-F127C5157F56}" type="presParOf" srcId="{CC0FA4DF-17B1-4384-988D-D496D614564E}" destId="{C1B7BCE5-B791-4DB8-AA37-ECE0A073BF00}" srcOrd="1" destOrd="0" presId="urn:microsoft.com/office/officeart/2008/layout/LinedList"/>
    <dgm:cxn modelId="{9F31CC0F-A5BE-48C6-90A0-9902A91E6FA9}" type="presParOf" srcId="{96CC33B9-5DCF-4B87-9F1C-30D50142AA6C}" destId="{2F074970-D922-4476-8F6E-DD38953F1EDE}" srcOrd="2" destOrd="0" presId="urn:microsoft.com/office/officeart/2008/layout/LinedList"/>
    <dgm:cxn modelId="{721EFE38-CD54-456E-A11E-4BA56DDD2E6A}" type="presParOf" srcId="{96CC33B9-5DCF-4B87-9F1C-30D50142AA6C}" destId="{94FED4F8-D4C2-46D0-914D-8E484A93F1A7}" srcOrd="3" destOrd="0" presId="urn:microsoft.com/office/officeart/2008/layout/LinedList"/>
    <dgm:cxn modelId="{C4C721C1-A928-4640-866B-45B5347D9B3C}" type="presParOf" srcId="{94FED4F8-D4C2-46D0-914D-8E484A93F1A7}" destId="{8E4E1920-66AD-4219-83C7-6CAB6176C683}" srcOrd="0" destOrd="0" presId="urn:microsoft.com/office/officeart/2008/layout/LinedList"/>
    <dgm:cxn modelId="{E13F85A3-6E7F-40C6-86F0-713832641137}" type="presParOf" srcId="{94FED4F8-D4C2-46D0-914D-8E484A93F1A7}" destId="{9A7E9B35-3740-40C5-A03C-E6D1AFC17DDE}" srcOrd="1" destOrd="0" presId="urn:microsoft.com/office/officeart/2008/layout/LinedList"/>
    <dgm:cxn modelId="{E5902E2C-33A0-473B-B0D0-4F608ABF4353}" type="presParOf" srcId="{96CC33B9-5DCF-4B87-9F1C-30D50142AA6C}" destId="{C904DD3F-5D6F-4748-AC01-558E91BB6E97}" srcOrd="4" destOrd="0" presId="urn:microsoft.com/office/officeart/2008/layout/LinedList"/>
    <dgm:cxn modelId="{D2A0746C-E394-4F6B-AC8C-B80CEE44C4C2}" type="presParOf" srcId="{96CC33B9-5DCF-4B87-9F1C-30D50142AA6C}" destId="{C197C77A-EE0C-4D46-A138-3BC88047DF34}" srcOrd="5" destOrd="0" presId="urn:microsoft.com/office/officeart/2008/layout/LinedList"/>
    <dgm:cxn modelId="{1F3A0AE3-E3DC-41B9-A86E-2CCE85B0BA2E}" type="presParOf" srcId="{C197C77A-EE0C-4D46-A138-3BC88047DF34}" destId="{AAAEE0C8-6AD5-4129-B68F-E48176B89D70}" srcOrd="0" destOrd="0" presId="urn:microsoft.com/office/officeart/2008/layout/LinedList"/>
    <dgm:cxn modelId="{A699BB93-2C57-40C2-A8CF-B999FC4BBEC0}" type="presParOf" srcId="{C197C77A-EE0C-4D46-A138-3BC88047DF34}" destId="{BB3DFA68-6DFE-46F9-807D-BCFC88F00F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EFB4BBA-E5AA-4B4F-AD2F-CB5812B1821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E15A669-F395-45A1-B580-A21D3B8DBFF7}">
      <dgm:prSet/>
      <dgm:spPr/>
      <dgm:t>
        <a:bodyPr/>
        <a:lstStyle/>
        <a:p>
          <a:pPr rtl="0"/>
          <a:r>
            <a:rPr lang="cs-CZ" dirty="0"/>
            <a:t>Jako občan</a:t>
          </a:r>
        </a:p>
      </dgm:t>
    </dgm:pt>
    <dgm:pt modelId="{A76213DD-5D88-4743-8A37-D8DF0A1CFE85}" type="parTrans" cxnId="{A439ABEE-D810-4843-964A-2A37D5B85892}">
      <dgm:prSet/>
      <dgm:spPr/>
      <dgm:t>
        <a:bodyPr/>
        <a:lstStyle/>
        <a:p>
          <a:endParaRPr lang="cs-CZ"/>
        </a:p>
      </dgm:t>
    </dgm:pt>
    <dgm:pt modelId="{D1ACA5E5-0E34-4F22-B987-8F0BC4904BDD}" type="sibTrans" cxnId="{A439ABEE-D810-4843-964A-2A37D5B85892}">
      <dgm:prSet/>
      <dgm:spPr/>
      <dgm:t>
        <a:bodyPr/>
        <a:lstStyle/>
        <a:p>
          <a:endParaRPr lang="cs-CZ"/>
        </a:p>
      </dgm:t>
    </dgm:pt>
    <dgm:pt modelId="{773E74CE-1FD0-4D6B-8F0A-AC6472EBE292}">
      <dgm:prSet/>
      <dgm:spPr/>
      <dgm:t>
        <a:bodyPr/>
        <a:lstStyle/>
        <a:p>
          <a:pPr rtl="0"/>
          <a:r>
            <a:rPr lang="cs-CZ"/>
            <a:t>na ochranu zdraví. </a:t>
          </a:r>
        </a:p>
      </dgm:t>
    </dgm:pt>
    <dgm:pt modelId="{D4C829F9-F4A4-48B0-A0D1-E1902BA53EEF}" type="parTrans" cxnId="{C0F994D1-342F-4C2B-BBC1-07598A963C6B}">
      <dgm:prSet/>
      <dgm:spPr/>
      <dgm:t>
        <a:bodyPr/>
        <a:lstStyle/>
        <a:p>
          <a:endParaRPr lang="cs-CZ"/>
        </a:p>
      </dgm:t>
    </dgm:pt>
    <dgm:pt modelId="{1E054738-3C34-4492-9C71-AB8952AAA29B}" type="sibTrans" cxnId="{C0F994D1-342F-4C2B-BBC1-07598A963C6B}">
      <dgm:prSet/>
      <dgm:spPr/>
      <dgm:t>
        <a:bodyPr/>
        <a:lstStyle/>
        <a:p>
          <a:endParaRPr lang="cs-CZ"/>
        </a:p>
      </dgm:t>
    </dgm:pt>
    <dgm:pt modelId="{2AAAAFC1-9FA2-4CC8-B010-40171EA58F33}">
      <dgm:prSet/>
      <dgm:spPr/>
      <dgm:t>
        <a:bodyPr/>
        <a:lstStyle/>
        <a:p>
          <a:pPr rtl="0"/>
          <a:r>
            <a:rPr lang="cs-CZ" dirty="0"/>
            <a:t>na bezplatnou zdravotní péči (na základě veřejného pojištění)</a:t>
          </a:r>
        </a:p>
      </dgm:t>
    </dgm:pt>
    <dgm:pt modelId="{CD75F5DE-0433-4A61-A0D1-55F9DEBFDC21}" type="parTrans" cxnId="{A94D8D12-A644-48DF-AA64-12BE1E9D7147}">
      <dgm:prSet/>
      <dgm:spPr/>
      <dgm:t>
        <a:bodyPr/>
        <a:lstStyle/>
        <a:p>
          <a:endParaRPr lang="cs-CZ"/>
        </a:p>
      </dgm:t>
    </dgm:pt>
    <dgm:pt modelId="{32CBB711-300F-45E4-A97E-4B94D07C66D1}" type="sibTrans" cxnId="{A94D8D12-A644-48DF-AA64-12BE1E9D7147}">
      <dgm:prSet/>
      <dgm:spPr/>
      <dgm:t>
        <a:bodyPr/>
        <a:lstStyle/>
        <a:p>
          <a:endParaRPr lang="cs-CZ"/>
        </a:p>
      </dgm:t>
    </dgm:pt>
    <dgm:pt modelId="{2E9C357C-84DC-474E-B65F-371CECD5BBE2}">
      <dgm:prSet/>
      <dgm:spPr/>
      <dgm:t>
        <a:bodyPr/>
        <a:lstStyle/>
        <a:p>
          <a:pPr rtl="0"/>
          <a:r>
            <a:rPr lang="cs-CZ" dirty="0"/>
            <a:t>na zdravotní pomůcky za podmínek, které stanoví zákon</a:t>
          </a:r>
        </a:p>
      </dgm:t>
    </dgm:pt>
    <dgm:pt modelId="{1819CAA7-6945-4EB4-AE4A-2A9D6065183C}" type="parTrans" cxnId="{6C4E398D-D018-4577-93A6-D9BDD9A50282}">
      <dgm:prSet/>
      <dgm:spPr/>
      <dgm:t>
        <a:bodyPr/>
        <a:lstStyle/>
        <a:p>
          <a:endParaRPr lang="cs-CZ"/>
        </a:p>
      </dgm:t>
    </dgm:pt>
    <dgm:pt modelId="{938EEA2D-484B-497D-AC9F-81B30EF15513}" type="sibTrans" cxnId="{6C4E398D-D018-4577-93A6-D9BDD9A50282}">
      <dgm:prSet/>
      <dgm:spPr/>
      <dgm:t>
        <a:bodyPr/>
        <a:lstStyle/>
        <a:p>
          <a:endParaRPr lang="cs-CZ"/>
        </a:p>
      </dgm:t>
    </dgm:pt>
    <dgm:pt modelId="{D20D63EE-5478-4B09-9A51-7AE35CCFA5D0}">
      <dgm:prSet/>
      <dgm:spPr/>
      <dgm:t>
        <a:bodyPr/>
        <a:lstStyle/>
        <a:p>
          <a:pPr rtl="0"/>
          <a:r>
            <a:rPr lang="cs-CZ" dirty="0"/>
            <a:t>Jako pojištěnec</a:t>
          </a:r>
        </a:p>
      </dgm:t>
    </dgm:pt>
    <dgm:pt modelId="{30535744-7E4F-4318-B5CA-8842107D63EA}" type="parTrans" cxnId="{7FCA24E7-AF53-4C59-BA64-2E71D3667041}">
      <dgm:prSet/>
      <dgm:spPr/>
      <dgm:t>
        <a:bodyPr/>
        <a:lstStyle/>
        <a:p>
          <a:endParaRPr lang="cs-CZ"/>
        </a:p>
      </dgm:t>
    </dgm:pt>
    <dgm:pt modelId="{E834E4B0-84AF-4348-AD81-AA6787289F61}" type="sibTrans" cxnId="{7FCA24E7-AF53-4C59-BA64-2E71D3667041}">
      <dgm:prSet/>
      <dgm:spPr/>
      <dgm:t>
        <a:bodyPr/>
        <a:lstStyle/>
        <a:p>
          <a:endParaRPr lang="cs-CZ"/>
        </a:p>
      </dgm:t>
    </dgm:pt>
    <dgm:pt modelId="{0269DBB4-3E8B-49A1-90AE-42AAF122BCBD}">
      <dgm:prSet/>
      <dgm:spPr/>
      <dgm:t>
        <a:bodyPr/>
        <a:lstStyle/>
        <a:p>
          <a:pPr rtl="0"/>
          <a:r>
            <a:rPr lang="cs-CZ" dirty="0"/>
            <a:t>Výběr zdravotní pojišťovny</a:t>
          </a:r>
        </a:p>
      </dgm:t>
    </dgm:pt>
    <dgm:pt modelId="{5FA6DF48-A7CB-4119-9815-E834940FA08D}" type="parTrans" cxnId="{0667F2BE-DDAE-432F-81CF-EBA1169AFAE5}">
      <dgm:prSet/>
      <dgm:spPr/>
      <dgm:t>
        <a:bodyPr/>
        <a:lstStyle/>
        <a:p>
          <a:endParaRPr lang="cs-CZ"/>
        </a:p>
      </dgm:t>
    </dgm:pt>
    <dgm:pt modelId="{8DACF25D-1EFF-4957-805F-4A5473D97F80}" type="sibTrans" cxnId="{0667F2BE-DDAE-432F-81CF-EBA1169AFAE5}">
      <dgm:prSet/>
      <dgm:spPr/>
      <dgm:t>
        <a:bodyPr/>
        <a:lstStyle/>
        <a:p>
          <a:endParaRPr lang="cs-CZ"/>
        </a:p>
      </dgm:t>
    </dgm:pt>
    <dgm:pt modelId="{63BD814D-6F9D-4E19-A6CB-1879AC104AB7}">
      <dgm:prSet/>
      <dgm:spPr/>
      <dgm:t>
        <a:bodyPr/>
        <a:lstStyle/>
        <a:p>
          <a:pPr rtl="0"/>
          <a:r>
            <a:rPr lang="cs-CZ" dirty="0"/>
            <a:t>Časovou a místní dostupnost hrazených služeb</a:t>
          </a:r>
        </a:p>
      </dgm:t>
    </dgm:pt>
    <dgm:pt modelId="{809226A1-E5C5-4BBD-9F97-164B8B2453FC}" type="parTrans" cxnId="{3A8ECF1E-FD4A-499C-A72A-6720F5CC56BE}">
      <dgm:prSet/>
      <dgm:spPr/>
      <dgm:t>
        <a:bodyPr/>
        <a:lstStyle/>
        <a:p>
          <a:endParaRPr lang="cs-CZ"/>
        </a:p>
      </dgm:t>
    </dgm:pt>
    <dgm:pt modelId="{85D6BA6C-B826-4375-82B7-7F1D90D8196B}" type="sibTrans" cxnId="{3A8ECF1E-FD4A-499C-A72A-6720F5CC56BE}">
      <dgm:prSet/>
      <dgm:spPr/>
      <dgm:t>
        <a:bodyPr/>
        <a:lstStyle/>
        <a:p>
          <a:endParaRPr lang="cs-CZ"/>
        </a:p>
      </dgm:t>
    </dgm:pt>
    <dgm:pt modelId="{69E9847F-7071-476A-A2AC-F5205954FB23}">
      <dgm:prSet/>
      <dgm:spPr/>
      <dgm:t>
        <a:bodyPr/>
        <a:lstStyle/>
        <a:p>
          <a:pPr rtl="0"/>
          <a:r>
            <a:rPr lang="cs-CZ" dirty="0"/>
            <a:t>Na léčivé přípravky a potraviny pro zvláštní lékařské účely</a:t>
          </a:r>
        </a:p>
      </dgm:t>
    </dgm:pt>
    <dgm:pt modelId="{DD1A3E7F-02BE-431A-B7FC-F236FE914394}" type="parTrans" cxnId="{830B9C1F-65DA-489D-BA6B-E9D1CC235296}">
      <dgm:prSet/>
      <dgm:spPr/>
      <dgm:t>
        <a:bodyPr/>
        <a:lstStyle/>
        <a:p>
          <a:endParaRPr lang="cs-CZ"/>
        </a:p>
      </dgm:t>
    </dgm:pt>
    <dgm:pt modelId="{CB137ACB-D228-415E-A6BF-36D1E2C9F68A}" type="sibTrans" cxnId="{830B9C1F-65DA-489D-BA6B-E9D1CC235296}">
      <dgm:prSet/>
      <dgm:spPr/>
      <dgm:t>
        <a:bodyPr/>
        <a:lstStyle/>
        <a:p>
          <a:endParaRPr lang="cs-CZ"/>
        </a:p>
      </dgm:t>
    </dgm:pt>
    <dgm:pt modelId="{196F79CF-ED38-40A1-9476-918CA2F14C47}">
      <dgm:prSet/>
      <dgm:spPr/>
      <dgm:t>
        <a:bodyPr/>
        <a:lstStyle/>
        <a:p>
          <a:pPr rtl="0"/>
          <a:r>
            <a:rPr lang="cs-CZ" dirty="0"/>
            <a:t>Jako pacienta</a:t>
          </a:r>
        </a:p>
      </dgm:t>
    </dgm:pt>
    <dgm:pt modelId="{017DF17A-439A-4EAD-A4AF-543AFFCEA567}" type="parTrans" cxnId="{345A555C-044F-4CB4-9BA6-C736AA2A55C3}">
      <dgm:prSet/>
      <dgm:spPr/>
      <dgm:t>
        <a:bodyPr/>
        <a:lstStyle/>
        <a:p>
          <a:endParaRPr lang="cs-CZ"/>
        </a:p>
      </dgm:t>
    </dgm:pt>
    <dgm:pt modelId="{CCA60FA7-A30C-4530-8CCC-5DD33D42C527}" type="sibTrans" cxnId="{345A555C-044F-4CB4-9BA6-C736AA2A55C3}">
      <dgm:prSet/>
      <dgm:spPr/>
      <dgm:t>
        <a:bodyPr/>
        <a:lstStyle/>
        <a:p>
          <a:endParaRPr lang="cs-CZ"/>
        </a:p>
      </dgm:t>
    </dgm:pt>
    <dgm:pt modelId="{C40E428E-3EC3-479A-A577-765AF3074BCF}">
      <dgm:prSet/>
      <dgm:spPr/>
      <dgm:t>
        <a:bodyPr/>
        <a:lstStyle/>
        <a:p>
          <a:pPr rtl="0"/>
          <a:endParaRPr lang="cs-CZ" dirty="0"/>
        </a:p>
      </dgm:t>
    </dgm:pt>
    <dgm:pt modelId="{E793AD07-D351-4C90-A6C3-94507F72814E}" type="parTrans" cxnId="{5D1ADBA3-07D1-4416-B2F2-7DA76965BCA7}">
      <dgm:prSet/>
      <dgm:spPr/>
      <dgm:t>
        <a:bodyPr/>
        <a:lstStyle/>
        <a:p>
          <a:endParaRPr lang="cs-CZ"/>
        </a:p>
      </dgm:t>
    </dgm:pt>
    <dgm:pt modelId="{B11ED3DA-3143-4B8B-A179-D6B4ED94E910}" type="sibTrans" cxnId="{5D1ADBA3-07D1-4416-B2F2-7DA76965BCA7}">
      <dgm:prSet/>
      <dgm:spPr/>
      <dgm:t>
        <a:bodyPr/>
        <a:lstStyle/>
        <a:p>
          <a:endParaRPr lang="cs-CZ"/>
        </a:p>
      </dgm:t>
    </dgm:pt>
    <dgm:pt modelId="{1A85F6C4-A6F9-4214-A843-82B36B274FF3}">
      <dgm:prSet/>
      <dgm:spPr/>
      <dgm:t>
        <a:bodyPr/>
        <a:lstStyle/>
        <a:p>
          <a:pPr rtl="0"/>
          <a:r>
            <a:rPr lang="cs-CZ" b="0" i="0" dirty="0"/>
            <a:t>„Pacientem se rozumí fyzická osoba, které jsou poskytovány zdravotní služby“</a:t>
          </a:r>
          <a:endParaRPr lang="cs-CZ" dirty="0"/>
        </a:p>
      </dgm:t>
    </dgm:pt>
    <dgm:pt modelId="{C6D3BC7E-5A7C-44B1-B780-8751306F31B7}" type="parTrans" cxnId="{3AFB96DB-2E49-4B7B-9B00-ECD33D162A28}">
      <dgm:prSet/>
      <dgm:spPr/>
      <dgm:t>
        <a:bodyPr/>
        <a:lstStyle/>
        <a:p>
          <a:endParaRPr lang="cs-CZ"/>
        </a:p>
      </dgm:t>
    </dgm:pt>
    <dgm:pt modelId="{E8D07A17-99EA-4EAE-86E5-67F5016E258F}" type="sibTrans" cxnId="{3AFB96DB-2E49-4B7B-9B00-ECD33D162A28}">
      <dgm:prSet/>
      <dgm:spPr/>
      <dgm:t>
        <a:bodyPr/>
        <a:lstStyle/>
        <a:p>
          <a:endParaRPr lang="cs-CZ"/>
        </a:p>
      </dgm:t>
    </dgm:pt>
    <dgm:pt modelId="{C91FCBA3-C46C-4C82-BCC1-A5B123AB929C}">
      <dgm:prSet/>
      <dgm:spPr/>
      <dgm:t>
        <a:bodyPr/>
        <a:lstStyle/>
        <a:p>
          <a:pPr rtl="0"/>
          <a:r>
            <a:rPr lang="cs-CZ" dirty="0"/>
            <a:t>Jeho právům odpovídají povinnosti poskytovatele, zdravotnického pracovníka</a:t>
          </a:r>
        </a:p>
      </dgm:t>
    </dgm:pt>
    <dgm:pt modelId="{26C53418-5ED2-46D1-9D4B-CC192AE6AD3F}" type="parTrans" cxnId="{8213271C-6255-4192-8888-3D227EF267AC}">
      <dgm:prSet/>
      <dgm:spPr/>
      <dgm:t>
        <a:bodyPr/>
        <a:lstStyle/>
        <a:p>
          <a:endParaRPr lang="cs-CZ"/>
        </a:p>
      </dgm:t>
    </dgm:pt>
    <dgm:pt modelId="{E07979D5-3238-4812-A884-9A7F40EEAD65}" type="sibTrans" cxnId="{8213271C-6255-4192-8888-3D227EF267AC}">
      <dgm:prSet/>
      <dgm:spPr/>
      <dgm:t>
        <a:bodyPr/>
        <a:lstStyle/>
        <a:p>
          <a:endParaRPr lang="cs-CZ"/>
        </a:p>
      </dgm:t>
    </dgm:pt>
    <dgm:pt modelId="{C802DFA9-4D58-4D16-8075-8A68D4482538}" type="pres">
      <dgm:prSet presAssocID="{5EFB4BBA-E5AA-4B4F-AD2F-CB5812B182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E5ED607-8E1F-4DF4-84A9-FFDCB01A490C}" type="pres">
      <dgm:prSet presAssocID="{9E15A669-F395-45A1-B580-A21D3B8DBFF7}" presName="composite" presStyleCnt="0"/>
      <dgm:spPr/>
    </dgm:pt>
    <dgm:pt modelId="{2CEE1B06-C067-4F72-AE45-50FA28C5E596}" type="pres">
      <dgm:prSet presAssocID="{9E15A669-F395-45A1-B580-A21D3B8DBFF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ECB263-46D6-423B-9259-F73CAC9EC49D}" type="pres">
      <dgm:prSet presAssocID="{9E15A669-F395-45A1-B580-A21D3B8DBFF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791569-6AAF-48B9-8147-51CA830E639F}" type="pres">
      <dgm:prSet presAssocID="{D1ACA5E5-0E34-4F22-B987-8F0BC4904BDD}" presName="space" presStyleCnt="0"/>
      <dgm:spPr/>
    </dgm:pt>
    <dgm:pt modelId="{4DE54A03-E871-41B9-9912-4826527194F7}" type="pres">
      <dgm:prSet presAssocID="{D20D63EE-5478-4B09-9A51-7AE35CCFA5D0}" presName="composite" presStyleCnt="0"/>
      <dgm:spPr/>
    </dgm:pt>
    <dgm:pt modelId="{E34ECBC4-710E-4137-96F3-CEF8A381E585}" type="pres">
      <dgm:prSet presAssocID="{D20D63EE-5478-4B09-9A51-7AE35CCFA5D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0147FA-DAB9-4037-990B-2E88EA5F29AC}" type="pres">
      <dgm:prSet presAssocID="{D20D63EE-5478-4B09-9A51-7AE35CCFA5D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52309D-95A6-4A80-A495-ACE9D1619B9C}" type="pres">
      <dgm:prSet presAssocID="{E834E4B0-84AF-4348-AD81-AA6787289F61}" presName="space" presStyleCnt="0"/>
      <dgm:spPr/>
    </dgm:pt>
    <dgm:pt modelId="{E51BFB17-7798-4F13-8087-2453952CFD91}" type="pres">
      <dgm:prSet presAssocID="{196F79CF-ED38-40A1-9476-918CA2F14C47}" presName="composite" presStyleCnt="0"/>
      <dgm:spPr/>
    </dgm:pt>
    <dgm:pt modelId="{A07AD56A-BD37-4116-A79B-8851F0C4A5D1}" type="pres">
      <dgm:prSet presAssocID="{196F79CF-ED38-40A1-9476-918CA2F14C4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D0B6A6-D4BB-4473-A795-36922C279ADB}" type="pres">
      <dgm:prSet presAssocID="{196F79CF-ED38-40A1-9476-918CA2F14C4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AA51E50-1968-4DFA-9944-54F1B32D67BF}" type="presOf" srcId="{773E74CE-1FD0-4D6B-8F0A-AC6472EBE292}" destId="{57ECB263-46D6-423B-9259-F73CAC9EC49D}" srcOrd="0" destOrd="0" presId="urn:microsoft.com/office/officeart/2005/8/layout/hList1"/>
    <dgm:cxn modelId="{1CDD9B53-7071-4C66-B0F5-0FEBC81BC671}" type="presOf" srcId="{196F79CF-ED38-40A1-9476-918CA2F14C47}" destId="{A07AD56A-BD37-4116-A79B-8851F0C4A5D1}" srcOrd="0" destOrd="0" presId="urn:microsoft.com/office/officeart/2005/8/layout/hList1"/>
    <dgm:cxn modelId="{830B9C1F-65DA-489D-BA6B-E9D1CC235296}" srcId="{D20D63EE-5478-4B09-9A51-7AE35CCFA5D0}" destId="{69E9847F-7071-476A-A2AC-F5205954FB23}" srcOrd="2" destOrd="0" parTransId="{DD1A3E7F-02BE-431A-B7FC-F236FE914394}" sibTransId="{CB137ACB-D228-415E-A6BF-36D1E2C9F68A}"/>
    <dgm:cxn modelId="{0B06AEF9-4E8D-4A0C-9495-AF2C388C6B5A}" type="presOf" srcId="{9E15A669-F395-45A1-B580-A21D3B8DBFF7}" destId="{2CEE1B06-C067-4F72-AE45-50FA28C5E596}" srcOrd="0" destOrd="0" presId="urn:microsoft.com/office/officeart/2005/8/layout/hList1"/>
    <dgm:cxn modelId="{A439ABEE-D810-4843-964A-2A37D5B85892}" srcId="{5EFB4BBA-E5AA-4B4F-AD2F-CB5812B18213}" destId="{9E15A669-F395-45A1-B580-A21D3B8DBFF7}" srcOrd="0" destOrd="0" parTransId="{A76213DD-5D88-4743-8A37-D8DF0A1CFE85}" sibTransId="{D1ACA5E5-0E34-4F22-B987-8F0BC4904BDD}"/>
    <dgm:cxn modelId="{20B5E507-A267-4F4A-906C-3709DE7677F5}" type="presOf" srcId="{C40E428E-3EC3-479A-A577-765AF3074BCF}" destId="{ADD0B6A6-D4BB-4473-A795-36922C279ADB}" srcOrd="0" destOrd="2" presId="urn:microsoft.com/office/officeart/2005/8/layout/hList1"/>
    <dgm:cxn modelId="{8213271C-6255-4192-8888-3D227EF267AC}" srcId="{196F79CF-ED38-40A1-9476-918CA2F14C47}" destId="{C91FCBA3-C46C-4C82-BCC1-A5B123AB929C}" srcOrd="1" destOrd="0" parTransId="{26C53418-5ED2-46D1-9D4B-CC192AE6AD3F}" sibTransId="{E07979D5-3238-4812-A884-9A7F40EEAD65}"/>
    <dgm:cxn modelId="{C0F994D1-342F-4C2B-BBC1-07598A963C6B}" srcId="{9E15A669-F395-45A1-B580-A21D3B8DBFF7}" destId="{773E74CE-1FD0-4D6B-8F0A-AC6472EBE292}" srcOrd="0" destOrd="0" parTransId="{D4C829F9-F4A4-48B0-A0D1-E1902BA53EEF}" sibTransId="{1E054738-3C34-4492-9C71-AB8952AAA29B}"/>
    <dgm:cxn modelId="{03343570-E55F-44F1-B446-2B381F7DC8D9}" type="presOf" srcId="{0269DBB4-3E8B-49A1-90AE-42AAF122BCBD}" destId="{020147FA-DAB9-4037-990B-2E88EA5F29AC}" srcOrd="0" destOrd="0" presId="urn:microsoft.com/office/officeart/2005/8/layout/hList1"/>
    <dgm:cxn modelId="{3A8ECF1E-FD4A-499C-A72A-6720F5CC56BE}" srcId="{D20D63EE-5478-4B09-9A51-7AE35CCFA5D0}" destId="{63BD814D-6F9D-4E19-A6CB-1879AC104AB7}" srcOrd="1" destOrd="0" parTransId="{809226A1-E5C5-4BBD-9F97-164B8B2453FC}" sibTransId="{85D6BA6C-B826-4375-82B7-7F1D90D8196B}"/>
    <dgm:cxn modelId="{AD10E01B-8541-40FC-B45F-A662F6F432BD}" type="presOf" srcId="{2AAAAFC1-9FA2-4CC8-B010-40171EA58F33}" destId="{57ECB263-46D6-423B-9259-F73CAC9EC49D}" srcOrd="0" destOrd="1" presId="urn:microsoft.com/office/officeart/2005/8/layout/hList1"/>
    <dgm:cxn modelId="{A94D8D12-A644-48DF-AA64-12BE1E9D7147}" srcId="{9E15A669-F395-45A1-B580-A21D3B8DBFF7}" destId="{2AAAAFC1-9FA2-4CC8-B010-40171EA58F33}" srcOrd="1" destOrd="0" parTransId="{CD75F5DE-0433-4A61-A0D1-55F9DEBFDC21}" sibTransId="{32CBB711-300F-45E4-A97E-4B94D07C66D1}"/>
    <dgm:cxn modelId="{0667F2BE-DDAE-432F-81CF-EBA1169AFAE5}" srcId="{D20D63EE-5478-4B09-9A51-7AE35CCFA5D0}" destId="{0269DBB4-3E8B-49A1-90AE-42AAF122BCBD}" srcOrd="0" destOrd="0" parTransId="{5FA6DF48-A7CB-4119-9815-E834940FA08D}" sibTransId="{8DACF25D-1EFF-4957-805F-4A5473D97F80}"/>
    <dgm:cxn modelId="{3AFB96DB-2E49-4B7B-9B00-ECD33D162A28}" srcId="{196F79CF-ED38-40A1-9476-918CA2F14C47}" destId="{1A85F6C4-A6F9-4214-A843-82B36B274FF3}" srcOrd="0" destOrd="0" parTransId="{C6D3BC7E-5A7C-44B1-B780-8751306F31B7}" sibTransId="{E8D07A17-99EA-4EAE-86E5-67F5016E258F}"/>
    <dgm:cxn modelId="{5D1ADBA3-07D1-4416-B2F2-7DA76965BCA7}" srcId="{196F79CF-ED38-40A1-9476-918CA2F14C47}" destId="{C40E428E-3EC3-479A-A577-765AF3074BCF}" srcOrd="2" destOrd="0" parTransId="{E793AD07-D351-4C90-A6C3-94507F72814E}" sibTransId="{B11ED3DA-3143-4B8B-A179-D6B4ED94E910}"/>
    <dgm:cxn modelId="{171C54E4-4D5D-492F-9DCC-D94295B5146F}" type="presOf" srcId="{5EFB4BBA-E5AA-4B4F-AD2F-CB5812B18213}" destId="{C802DFA9-4D58-4D16-8075-8A68D4482538}" srcOrd="0" destOrd="0" presId="urn:microsoft.com/office/officeart/2005/8/layout/hList1"/>
    <dgm:cxn modelId="{16C574D2-C345-4D02-8404-0118F023BF54}" type="presOf" srcId="{63BD814D-6F9D-4E19-A6CB-1879AC104AB7}" destId="{020147FA-DAB9-4037-990B-2E88EA5F29AC}" srcOrd="0" destOrd="1" presId="urn:microsoft.com/office/officeart/2005/8/layout/hList1"/>
    <dgm:cxn modelId="{F26A109E-F84C-42D0-9C29-69128E4CCE2D}" type="presOf" srcId="{D20D63EE-5478-4B09-9A51-7AE35CCFA5D0}" destId="{E34ECBC4-710E-4137-96F3-CEF8A381E585}" srcOrd="0" destOrd="0" presId="urn:microsoft.com/office/officeart/2005/8/layout/hList1"/>
    <dgm:cxn modelId="{6C4E398D-D018-4577-93A6-D9BDD9A50282}" srcId="{9E15A669-F395-45A1-B580-A21D3B8DBFF7}" destId="{2E9C357C-84DC-474E-B65F-371CECD5BBE2}" srcOrd="2" destOrd="0" parTransId="{1819CAA7-6945-4EB4-AE4A-2A9D6065183C}" sibTransId="{938EEA2D-484B-497D-AC9F-81B30EF15513}"/>
    <dgm:cxn modelId="{8387D646-9A1D-49AC-AEEE-DB681C5D47F6}" type="presOf" srcId="{2E9C357C-84DC-474E-B65F-371CECD5BBE2}" destId="{57ECB263-46D6-423B-9259-F73CAC9EC49D}" srcOrd="0" destOrd="2" presId="urn:microsoft.com/office/officeart/2005/8/layout/hList1"/>
    <dgm:cxn modelId="{7FCA24E7-AF53-4C59-BA64-2E71D3667041}" srcId="{5EFB4BBA-E5AA-4B4F-AD2F-CB5812B18213}" destId="{D20D63EE-5478-4B09-9A51-7AE35CCFA5D0}" srcOrd="1" destOrd="0" parTransId="{30535744-7E4F-4318-B5CA-8842107D63EA}" sibTransId="{E834E4B0-84AF-4348-AD81-AA6787289F61}"/>
    <dgm:cxn modelId="{715E36C8-6AEA-42DA-84BC-5A960BD2BBF6}" type="presOf" srcId="{69E9847F-7071-476A-A2AC-F5205954FB23}" destId="{020147FA-DAB9-4037-990B-2E88EA5F29AC}" srcOrd="0" destOrd="2" presId="urn:microsoft.com/office/officeart/2005/8/layout/hList1"/>
    <dgm:cxn modelId="{345A555C-044F-4CB4-9BA6-C736AA2A55C3}" srcId="{5EFB4BBA-E5AA-4B4F-AD2F-CB5812B18213}" destId="{196F79CF-ED38-40A1-9476-918CA2F14C47}" srcOrd="2" destOrd="0" parTransId="{017DF17A-439A-4EAD-A4AF-543AFFCEA567}" sibTransId="{CCA60FA7-A30C-4530-8CCC-5DD33D42C527}"/>
    <dgm:cxn modelId="{7D59FECA-A6FD-4483-BF32-036B75718B1D}" type="presOf" srcId="{C91FCBA3-C46C-4C82-BCC1-A5B123AB929C}" destId="{ADD0B6A6-D4BB-4473-A795-36922C279ADB}" srcOrd="0" destOrd="1" presId="urn:microsoft.com/office/officeart/2005/8/layout/hList1"/>
    <dgm:cxn modelId="{6D581AB8-F06F-4CFD-A820-EF80BBD84171}" type="presOf" srcId="{1A85F6C4-A6F9-4214-A843-82B36B274FF3}" destId="{ADD0B6A6-D4BB-4473-A795-36922C279ADB}" srcOrd="0" destOrd="0" presId="urn:microsoft.com/office/officeart/2005/8/layout/hList1"/>
    <dgm:cxn modelId="{0E50DE06-1A0A-41C3-A649-EA0B68806170}" type="presParOf" srcId="{C802DFA9-4D58-4D16-8075-8A68D4482538}" destId="{7E5ED607-8E1F-4DF4-84A9-FFDCB01A490C}" srcOrd="0" destOrd="0" presId="urn:microsoft.com/office/officeart/2005/8/layout/hList1"/>
    <dgm:cxn modelId="{AA4EE8EE-1D42-49F8-8BFC-B64654CAFD21}" type="presParOf" srcId="{7E5ED607-8E1F-4DF4-84A9-FFDCB01A490C}" destId="{2CEE1B06-C067-4F72-AE45-50FA28C5E596}" srcOrd="0" destOrd="0" presId="urn:microsoft.com/office/officeart/2005/8/layout/hList1"/>
    <dgm:cxn modelId="{0613D562-4CA3-4B1B-BB09-805CED27ED4B}" type="presParOf" srcId="{7E5ED607-8E1F-4DF4-84A9-FFDCB01A490C}" destId="{57ECB263-46D6-423B-9259-F73CAC9EC49D}" srcOrd="1" destOrd="0" presId="urn:microsoft.com/office/officeart/2005/8/layout/hList1"/>
    <dgm:cxn modelId="{35C8B2AF-EE77-48B2-A1FD-6BAF4AE8A200}" type="presParOf" srcId="{C802DFA9-4D58-4D16-8075-8A68D4482538}" destId="{2B791569-6AAF-48B9-8147-51CA830E639F}" srcOrd="1" destOrd="0" presId="urn:microsoft.com/office/officeart/2005/8/layout/hList1"/>
    <dgm:cxn modelId="{E76D9AAC-0F2D-423D-A13B-8A2D39FE15B0}" type="presParOf" srcId="{C802DFA9-4D58-4D16-8075-8A68D4482538}" destId="{4DE54A03-E871-41B9-9912-4826527194F7}" srcOrd="2" destOrd="0" presId="urn:microsoft.com/office/officeart/2005/8/layout/hList1"/>
    <dgm:cxn modelId="{D8555C4F-3660-4B88-8926-501B30E76B1E}" type="presParOf" srcId="{4DE54A03-E871-41B9-9912-4826527194F7}" destId="{E34ECBC4-710E-4137-96F3-CEF8A381E585}" srcOrd="0" destOrd="0" presId="urn:microsoft.com/office/officeart/2005/8/layout/hList1"/>
    <dgm:cxn modelId="{B4667E94-542E-4237-817A-CE021433E6F0}" type="presParOf" srcId="{4DE54A03-E871-41B9-9912-4826527194F7}" destId="{020147FA-DAB9-4037-990B-2E88EA5F29AC}" srcOrd="1" destOrd="0" presId="urn:microsoft.com/office/officeart/2005/8/layout/hList1"/>
    <dgm:cxn modelId="{254110B9-5F5F-4ADE-9BAE-046FBC09C341}" type="presParOf" srcId="{C802DFA9-4D58-4D16-8075-8A68D4482538}" destId="{1052309D-95A6-4A80-A495-ACE9D1619B9C}" srcOrd="3" destOrd="0" presId="urn:microsoft.com/office/officeart/2005/8/layout/hList1"/>
    <dgm:cxn modelId="{827A6F17-3241-4747-80F2-F86DF45E7C1B}" type="presParOf" srcId="{C802DFA9-4D58-4D16-8075-8A68D4482538}" destId="{E51BFB17-7798-4F13-8087-2453952CFD91}" srcOrd="4" destOrd="0" presId="urn:microsoft.com/office/officeart/2005/8/layout/hList1"/>
    <dgm:cxn modelId="{FE22F0E1-00C4-4659-8A4A-E8732C351443}" type="presParOf" srcId="{E51BFB17-7798-4F13-8087-2453952CFD91}" destId="{A07AD56A-BD37-4116-A79B-8851F0C4A5D1}" srcOrd="0" destOrd="0" presId="urn:microsoft.com/office/officeart/2005/8/layout/hList1"/>
    <dgm:cxn modelId="{F3F3425D-E3F8-4858-8FD5-693FF2233165}" type="presParOf" srcId="{E51BFB17-7798-4F13-8087-2453952CFD91}" destId="{ADD0B6A6-D4BB-4473-A795-36922C279A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90C9152-9B19-47C5-A9FA-B53DFED4897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cs-CZ"/>
        </a:p>
      </dgm:t>
    </dgm:pt>
    <dgm:pt modelId="{6361B259-5DE9-4C8B-9D32-BE54F1B8A5FD}">
      <dgm:prSet/>
      <dgm:spPr/>
      <dgm:t>
        <a:bodyPr/>
        <a:lstStyle/>
        <a:p>
          <a:pPr rtl="0"/>
          <a:r>
            <a:rPr lang="cs-CZ"/>
            <a:t>Právo na poskytování zdravotních služeb na náležité odborné úrovni</a:t>
          </a:r>
        </a:p>
      </dgm:t>
    </dgm:pt>
    <dgm:pt modelId="{42EF6239-C817-4D00-9D1B-C71C202E535B}" type="parTrans" cxnId="{CC89542E-3A0F-4C41-9417-D6918B2EF373}">
      <dgm:prSet/>
      <dgm:spPr/>
      <dgm:t>
        <a:bodyPr/>
        <a:lstStyle/>
        <a:p>
          <a:endParaRPr lang="cs-CZ"/>
        </a:p>
      </dgm:t>
    </dgm:pt>
    <dgm:pt modelId="{91B940AC-1AB1-4BE1-B1CD-713FEDE20C2A}" type="sibTrans" cxnId="{CC89542E-3A0F-4C41-9417-D6918B2EF373}">
      <dgm:prSet/>
      <dgm:spPr/>
      <dgm:t>
        <a:bodyPr/>
        <a:lstStyle/>
        <a:p>
          <a:endParaRPr lang="cs-CZ"/>
        </a:p>
      </dgm:t>
    </dgm:pt>
    <dgm:pt modelId="{A96AAB0B-BD65-4489-8CA3-5859343341A0}">
      <dgm:prSet/>
      <dgm:spPr/>
      <dgm:t>
        <a:bodyPr/>
        <a:lstStyle/>
        <a:p>
          <a:pPr rtl="0"/>
          <a:r>
            <a:rPr lang="cs-CZ"/>
            <a:t>podle pravidel vědy a uznávaných medicínských postupů, </a:t>
          </a:r>
        </a:p>
      </dgm:t>
    </dgm:pt>
    <dgm:pt modelId="{B0738BFF-658F-4F89-BD60-8E5173276FAA}" type="parTrans" cxnId="{51219A6A-F9F1-44C2-9FAA-D399A12DA94E}">
      <dgm:prSet/>
      <dgm:spPr/>
      <dgm:t>
        <a:bodyPr/>
        <a:lstStyle/>
        <a:p>
          <a:endParaRPr lang="cs-CZ"/>
        </a:p>
      </dgm:t>
    </dgm:pt>
    <dgm:pt modelId="{9356ED16-E8DC-4EF0-A693-236F9C6DED0A}" type="sibTrans" cxnId="{51219A6A-F9F1-44C2-9FAA-D399A12DA94E}">
      <dgm:prSet/>
      <dgm:spPr/>
      <dgm:t>
        <a:bodyPr/>
        <a:lstStyle/>
        <a:p>
          <a:endParaRPr lang="cs-CZ"/>
        </a:p>
      </dgm:t>
    </dgm:pt>
    <dgm:pt modelId="{175A3AC4-3C46-4DC6-A9A2-5BC50DE1ABDA}">
      <dgm:prSet/>
      <dgm:spPr/>
      <dgm:t>
        <a:bodyPr/>
        <a:lstStyle/>
        <a:p>
          <a:pPr rtl="0"/>
          <a:r>
            <a:rPr lang="cs-CZ"/>
            <a:t>při respektování individuality pacienta, </a:t>
          </a:r>
        </a:p>
      </dgm:t>
    </dgm:pt>
    <dgm:pt modelId="{59177F2B-FBC1-4643-8B83-47EA6695125D}" type="parTrans" cxnId="{4C5386F0-D9F6-418B-B0C5-2ED63FF4B141}">
      <dgm:prSet/>
      <dgm:spPr/>
      <dgm:t>
        <a:bodyPr/>
        <a:lstStyle/>
        <a:p>
          <a:endParaRPr lang="cs-CZ"/>
        </a:p>
      </dgm:t>
    </dgm:pt>
    <dgm:pt modelId="{8CFC7151-F371-4AFB-BE36-A28F50BFBD3F}" type="sibTrans" cxnId="{4C5386F0-D9F6-418B-B0C5-2ED63FF4B141}">
      <dgm:prSet/>
      <dgm:spPr/>
      <dgm:t>
        <a:bodyPr/>
        <a:lstStyle/>
        <a:p>
          <a:endParaRPr lang="cs-CZ"/>
        </a:p>
      </dgm:t>
    </dgm:pt>
    <dgm:pt modelId="{938FDF9E-5D70-43AA-BDBF-7E0428A52823}">
      <dgm:prSet/>
      <dgm:spPr/>
      <dgm:t>
        <a:bodyPr/>
        <a:lstStyle/>
        <a:p>
          <a:pPr rtl="0"/>
          <a:r>
            <a:rPr lang="cs-CZ"/>
            <a:t>s ohledem na konkrétní podmínky a objektivní možnosti.</a:t>
          </a:r>
        </a:p>
      </dgm:t>
    </dgm:pt>
    <dgm:pt modelId="{529DFC5F-D581-4179-82A1-A45793FA3BB0}" type="parTrans" cxnId="{E873751C-5D44-4B87-8BEA-5B667681C7B6}">
      <dgm:prSet/>
      <dgm:spPr/>
      <dgm:t>
        <a:bodyPr/>
        <a:lstStyle/>
        <a:p>
          <a:endParaRPr lang="cs-CZ"/>
        </a:p>
      </dgm:t>
    </dgm:pt>
    <dgm:pt modelId="{D6A14CDF-0C26-4B87-87A6-3393129FAEA3}" type="sibTrans" cxnId="{E873751C-5D44-4B87-8BEA-5B667681C7B6}">
      <dgm:prSet/>
      <dgm:spPr/>
      <dgm:t>
        <a:bodyPr/>
        <a:lstStyle/>
        <a:p>
          <a:endParaRPr lang="cs-CZ"/>
        </a:p>
      </dgm:t>
    </dgm:pt>
    <dgm:pt modelId="{9E29BF29-EE97-4F50-B934-CB4B7AABA342}">
      <dgm:prSet/>
      <dgm:spPr/>
      <dgm:t>
        <a:bodyPr/>
        <a:lstStyle/>
        <a:p>
          <a:pPr rtl="0"/>
          <a:r>
            <a:rPr lang="cs-CZ"/>
            <a:t>na úctu, důstojné zacházení, na ohleduplnost v souladu s charakterem poskytovaných zdravotních služeb,</a:t>
          </a:r>
        </a:p>
      </dgm:t>
    </dgm:pt>
    <dgm:pt modelId="{EE13F2AF-0D63-4FA5-9659-4826AB35BE5C}" type="parTrans" cxnId="{AC23BE76-C170-41E8-8422-2A42880B40C9}">
      <dgm:prSet/>
      <dgm:spPr/>
      <dgm:t>
        <a:bodyPr/>
        <a:lstStyle/>
        <a:p>
          <a:endParaRPr lang="cs-CZ"/>
        </a:p>
      </dgm:t>
    </dgm:pt>
    <dgm:pt modelId="{8A33CDE2-87FD-4F20-B3DD-46DDC71EE01A}" type="sibTrans" cxnId="{AC23BE76-C170-41E8-8422-2A42880B40C9}">
      <dgm:prSet/>
      <dgm:spPr/>
      <dgm:t>
        <a:bodyPr/>
        <a:lstStyle/>
        <a:p>
          <a:endParaRPr lang="cs-CZ"/>
        </a:p>
      </dgm:t>
    </dgm:pt>
    <dgm:pt modelId="{AC44D2CF-C205-4A0E-B1DE-D5B5D0D3528E}">
      <dgm:prSet/>
      <dgm:spPr/>
      <dgm:t>
        <a:bodyPr/>
        <a:lstStyle/>
        <a:p>
          <a:pPr rtl="0"/>
          <a:r>
            <a:rPr lang="cs-CZ"/>
            <a:t>respektování soukromí při poskytování zdravotních služeb</a:t>
          </a:r>
        </a:p>
      </dgm:t>
    </dgm:pt>
    <dgm:pt modelId="{89A1952B-12FD-4CB2-A335-39338A39B8BC}" type="parTrans" cxnId="{F1526428-1823-4470-8F3D-D048A5980871}">
      <dgm:prSet/>
      <dgm:spPr/>
      <dgm:t>
        <a:bodyPr/>
        <a:lstStyle/>
        <a:p>
          <a:endParaRPr lang="cs-CZ"/>
        </a:p>
      </dgm:t>
    </dgm:pt>
    <dgm:pt modelId="{48345A0B-B322-4DDC-A521-830A3D5882C6}" type="sibTrans" cxnId="{F1526428-1823-4470-8F3D-D048A5980871}">
      <dgm:prSet/>
      <dgm:spPr/>
      <dgm:t>
        <a:bodyPr/>
        <a:lstStyle/>
        <a:p>
          <a:endParaRPr lang="cs-CZ"/>
        </a:p>
      </dgm:t>
    </dgm:pt>
    <dgm:pt modelId="{C5EF1321-BB6D-4CE5-A5A0-80222A73D624}">
      <dgm:prSet/>
      <dgm:spPr/>
      <dgm:t>
        <a:bodyPr/>
        <a:lstStyle/>
        <a:p>
          <a:pPr rtl="0"/>
          <a:r>
            <a:rPr lang="cs-CZ"/>
            <a:t>v souladu s charakterem poskytovaných zdravotních služeb,</a:t>
          </a:r>
        </a:p>
      </dgm:t>
    </dgm:pt>
    <dgm:pt modelId="{69711DA1-D30A-4C91-9E87-F0FDF3EC1D50}" type="parTrans" cxnId="{083432A1-AD2F-48F6-9251-6FB4E952ED9B}">
      <dgm:prSet/>
      <dgm:spPr/>
      <dgm:t>
        <a:bodyPr/>
        <a:lstStyle/>
        <a:p>
          <a:endParaRPr lang="cs-CZ"/>
        </a:p>
      </dgm:t>
    </dgm:pt>
    <dgm:pt modelId="{C2F29FFF-3735-4A69-9F56-DEBD3B656E2D}" type="sibTrans" cxnId="{083432A1-AD2F-48F6-9251-6FB4E952ED9B}">
      <dgm:prSet/>
      <dgm:spPr/>
      <dgm:t>
        <a:bodyPr/>
        <a:lstStyle/>
        <a:p>
          <a:endParaRPr lang="cs-CZ"/>
        </a:p>
      </dgm:t>
    </dgm:pt>
    <dgm:pt modelId="{D73BCCDD-3759-4CDD-AEF5-FF1C3321FAA1}">
      <dgm:prSet/>
      <dgm:spPr/>
      <dgm:t>
        <a:bodyPr/>
        <a:lstStyle/>
        <a:p>
          <a:pPr rtl="0"/>
          <a:r>
            <a:rPr lang="cs-CZ"/>
            <a:t>Související pravidla k osobám blízkým, zdravotnické dokumentaci apod</a:t>
          </a:r>
        </a:p>
      </dgm:t>
    </dgm:pt>
    <dgm:pt modelId="{37460778-2B1F-41E8-972B-F5DD2E1986BE}" type="parTrans" cxnId="{BEFCA981-E0C3-482A-80D3-F78BD6D97667}">
      <dgm:prSet/>
      <dgm:spPr/>
      <dgm:t>
        <a:bodyPr/>
        <a:lstStyle/>
        <a:p>
          <a:endParaRPr lang="cs-CZ"/>
        </a:p>
      </dgm:t>
    </dgm:pt>
    <dgm:pt modelId="{FE71A7DD-435C-420A-9355-BDEFDF761A08}" type="sibTrans" cxnId="{BEFCA981-E0C3-482A-80D3-F78BD6D97667}">
      <dgm:prSet/>
      <dgm:spPr/>
      <dgm:t>
        <a:bodyPr/>
        <a:lstStyle/>
        <a:p>
          <a:endParaRPr lang="cs-CZ"/>
        </a:p>
      </dgm:t>
    </dgm:pt>
    <dgm:pt modelId="{60EEEADD-6EC0-44ED-AB4B-DE87D20574C3}" type="pres">
      <dgm:prSet presAssocID="{A90C9152-9B19-47C5-A9FA-B53DFED48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010D989-54F8-45DD-B5AA-7FF0F75850D4}" type="pres">
      <dgm:prSet presAssocID="{6361B259-5DE9-4C8B-9D32-BE54F1B8A5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DED07F-73BF-4F3B-A235-0B77487621F7}" type="pres">
      <dgm:prSet presAssocID="{6361B259-5DE9-4C8B-9D32-BE54F1B8A5F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BA87E7-8A07-4B82-B07E-E7B6D0A272D2}" type="pres">
      <dgm:prSet presAssocID="{9E29BF29-EE97-4F50-B934-CB4B7AABA3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15242B-A1DD-4278-BEF2-EDBDC8368C9D}" type="pres">
      <dgm:prSet presAssocID="{8A33CDE2-87FD-4F20-B3DD-46DDC71EE01A}" presName="spacer" presStyleCnt="0"/>
      <dgm:spPr/>
    </dgm:pt>
    <dgm:pt modelId="{B45C8CB1-625A-4472-9AD1-A7294F839BA0}" type="pres">
      <dgm:prSet presAssocID="{AC44D2CF-C205-4A0E-B1DE-D5B5D0D352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CBD2F7-3C09-46C5-AD2C-EB1DE2A9EAE3}" type="pres">
      <dgm:prSet presAssocID="{AC44D2CF-C205-4A0E-B1DE-D5B5D0D3528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1526428-1823-4470-8F3D-D048A5980871}" srcId="{A90C9152-9B19-47C5-A9FA-B53DFED4897D}" destId="{AC44D2CF-C205-4A0E-B1DE-D5B5D0D3528E}" srcOrd="2" destOrd="0" parTransId="{89A1952B-12FD-4CB2-A335-39338A39B8BC}" sibTransId="{48345A0B-B322-4DDC-A521-830A3D5882C6}"/>
    <dgm:cxn modelId="{5FBF9B5F-63C3-4F9D-B153-DFDCEE816CA0}" type="presOf" srcId="{9E29BF29-EE97-4F50-B934-CB4B7AABA342}" destId="{F7BA87E7-8A07-4B82-B07E-E7B6D0A272D2}" srcOrd="0" destOrd="0" presId="urn:microsoft.com/office/officeart/2005/8/layout/vList2"/>
    <dgm:cxn modelId="{AC23BE76-C170-41E8-8422-2A42880B40C9}" srcId="{A90C9152-9B19-47C5-A9FA-B53DFED4897D}" destId="{9E29BF29-EE97-4F50-B934-CB4B7AABA342}" srcOrd="1" destOrd="0" parTransId="{EE13F2AF-0D63-4FA5-9659-4826AB35BE5C}" sibTransId="{8A33CDE2-87FD-4F20-B3DD-46DDC71EE01A}"/>
    <dgm:cxn modelId="{BEFCA981-E0C3-482A-80D3-F78BD6D97667}" srcId="{AC44D2CF-C205-4A0E-B1DE-D5B5D0D3528E}" destId="{D73BCCDD-3759-4CDD-AEF5-FF1C3321FAA1}" srcOrd="1" destOrd="0" parTransId="{37460778-2B1F-41E8-972B-F5DD2E1986BE}" sibTransId="{FE71A7DD-435C-420A-9355-BDEFDF761A08}"/>
    <dgm:cxn modelId="{5ECF8244-6900-4A60-B27E-1B21DF1913D0}" type="presOf" srcId="{D73BCCDD-3759-4CDD-AEF5-FF1C3321FAA1}" destId="{68CBD2F7-3C09-46C5-AD2C-EB1DE2A9EAE3}" srcOrd="0" destOrd="1" presId="urn:microsoft.com/office/officeart/2005/8/layout/vList2"/>
    <dgm:cxn modelId="{51219A6A-F9F1-44C2-9FAA-D399A12DA94E}" srcId="{6361B259-5DE9-4C8B-9D32-BE54F1B8A5FD}" destId="{A96AAB0B-BD65-4489-8CA3-5859343341A0}" srcOrd="0" destOrd="0" parTransId="{B0738BFF-658F-4F89-BD60-8E5173276FAA}" sibTransId="{9356ED16-E8DC-4EF0-A693-236F9C6DED0A}"/>
    <dgm:cxn modelId="{FADF828F-402C-44FA-B7C4-B0D5C0661172}" type="presOf" srcId="{C5EF1321-BB6D-4CE5-A5A0-80222A73D624}" destId="{68CBD2F7-3C09-46C5-AD2C-EB1DE2A9EAE3}" srcOrd="0" destOrd="0" presId="urn:microsoft.com/office/officeart/2005/8/layout/vList2"/>
    <dgm:cxn modelId="{B2FCA24A-A76B-4742-A244-B816113EC409}" type="presOf" srcId="{AC44D2CF-C205-4A0E-B1DE-D5B5D0D3528E}" destId="{B45C8CB1-625A-4472-9AD1-A7294F839BA0}" srcOrd="0" destOrd="0" presId="urn:microsoft.com/office/officeart/2005/8/layout/vList2"/>
    <dgm:cxn modelId="{73A56DC8-D98A-41A1-8B84-BB5A64B09973}" type="presOf" srcId="{175A3AC4-3C46-4DC6-A9A2-5BC50DE1ABDA}" destId="{76DED07F-73BF-4F3B-A235-0B77487621F7}" srcOrd="0" destOrd="1" presId="urn:microsoft.com/office/officeart/2005/8/layout/vList2"/>
    <dgm:cxn modelId="{1487E919-5292-45E5-8E9C-1EEF42DF373B}" type="presOf" srcId="{6361B259-5DE9-4C8B-9D32-BE54F1B8A5FD}" destId="{4010D989-54F8-45DD-B5AA-7FF0F75850D4}" srcOrd="0" destOrd="0" presId="urn:microsoft.com/office/officeart/2005/8/layout/vList2"/>
    <dgm:cxn modelId="{CE78F892-6D9F-4FFB-9F5E-FA5752B95D77}" type="presOf" srcId="{938FDF9E-5D70-43AA-BDBF-7E0428A52823}" destId="{76DED07F-73BF-4F3B-A235-0B77487621F7}" srcOrd="0" destOrd="2" presId="urn:microsoft.com/office/officeart/2005/8/layout/vList2"/>
    <dgm:cxn modelId="{E873751C-5D44-4B87-8BEA-5B667681C7B6}" srcId="{6361B259-5DE9-4C8B-9D32-BE54F1B8A5FD}" destId="{938FDF9E-5D70-43AA-BDBF-7E0428A52823}" srcOrd="2" destOrd="0" parTransId="{529DFC5F-D581-4179-82A1-A45793FA3BB0}" sibTransId="{D6A14CDF-0C26-4B87-87A6-3393129FAEA3}"/>
    <dgm:cxn modelId="{083432A1-AD2F-48F6-9251-6FB4E952ED9B}" srcId="{AC44D2CF-C205-4A0E-B1DE-D5B5D0D3528E}" destId="{C5EF1321-BB6D-4CE5-A5A0-80222A73D624}" srcOrd="0" destOrd="0" parTransId="{69711DA1-D30A-4C91-9E87-F0FDF3EC1D50}" sibTransId="{C2F29FFF-3735-4A69-9F56-DEBD3B656E2D}"/>
    <dgm:cxn modelId="{0B1642A7-658E-4BA5-B47B-98C5B8107CC8}" type="presOf" srcId="{A90C9152-9B19-47C5-A9FA-B53DFED4897D}" destId="{60EEEADD-6EC0-44ED-AB4B-DE87D20574C3}" srcOrd="0" destOrd="0" presId="urn:microsoft.com/office/officeart/2005/8/layout/vList2"/>
    <dgm:cxn modelId="{39C24AA7-908F-414E-8E2C-2C052B996311}" type="presOf" srcId="{A96AAB0B-BD65-4489-8CA3-5859343341A0}" destId="{76DED07F-73BF-4F3B-A235-0B77487621F7}" srcOrd="0" destOrd="0" presId="urn:microsoft.com/office/officeart/2005/8/layout/vList2"/>
    <dgm:cxn modelId="{4C5386F0-D9F6-418B-B0C5-2ED63FF4B141}" srcId="{6361B259-5DE9-4C8B-9D32-BE54F1B8A5FD}" destId="{175A3AC4-3C46-4DC6-A9A2-5BC50DE1ABDA}" srcOrd="1" destOrd="0" parTransId="{59177F2B-FBC1-4643-8B83-47EA6695125D}" sibTransId="{8CFC7151-F371-4AFB-BE36-A28F50BFBD3F}"/>
    <dgm:cxn modelId="{CC89542E-3A0F-4C41-9417-D6918B2EF373}" srcId="{A90C9152-9B19-47C5-A9FA-B53DFED4897D}" destId="{6361B259-5DE9-4C8B-9D32-BE54F1B8A5FD}" srcOrd="0" destOrd="0" parTransId="{42EF6239-C817-4D00-9D1B-C71C202E535B}" sibTransId="{91B940AC-1AB1-4BE1-B1CD-713FEDE20C2A}"/>
    <dgm:cxn modelId="{505B15EE-436C-4086-9E04-39E8D3A31A46}" type="presParOf" srcId="{60EEEADD-6EC0-44ED-AB4B-DE87D20574C3}" destId="{4010D989-54F8-45DD-B5AA-7FF0F75850D4}" srcOrd="0" destOrd="0" presId="urn:microsoft.com/office/officeart/2005/8/layout/vList2"/>
    <dgm:cxn modelId="{DCE19CAF-BCB5-4D29-AC97-A007B8983916}" type="presParOf" srcId="{60EEEADD-6EC0-44ED-AB4B-DE87D20574C3}" destId="{76DED07F-73BF-4F3B-A235-0B77487621F7}" srcOrd="1" destOrd="0" presId="urn:microsoft.com/office/officeart/2005/8/layout/vList2"/>
    <dgm:cxn modelId="{03452736-ECB3-4988-A9C9-55FA4D1FBAA6}" type="presParOf" srcId="{60EEEADD-6EC0-44ED-AB4B-DE87D20574C3}" destId="{F7BA87E7-8A07-4B82-B07E-E7B6D0A272D2}" srcOrd="2" destOrd="0" presId="urn:microsoft.com/office/officeart/2005/8/layout/vList2"/>
    <dgm:cxn modelId="{1A294BF8-3884-4911-BE20-7D39E7A14F0E}" type="presParOf" srcId="{60EEEADD-6EC0-44ED-AB4B-DE87D20574C3}" destId="{0A15242B-A1DD-4278-BEF2-EDBDC8368C9D}" srcOrd="3" destOrd="0" presId="urn:microsoft.com/office/officeart/2005/8/layout/vList2"/>
    <dgm:cxn modelId="{4C01F3C8-E6BB-443E-AD4E-4CD424A1F9C7}" type="presParOf" srcId="{60EEEADD-6EC0-44ED-AB4B-DE87D20574C3}" destId="{B45C8CB1-625A-4472-9AD1-A7294F839BA0}" srcOrd="4" destOrd="0" presId="urn:microsoft.com/office/officeart/2005/8/layout/vList2"/>
    <dgm:cxn modelId="{14C291BE-D1D2-4553-BE06-40141F9EBCF1}" type="presParOf" srcId="{60EEEADD-6EC0-44ED-AB4B-DE87D20574C3}" destId="{68CBD2F7-3C09-46C5-AD2C-EB1DE2A9EAE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117F3-8CA5-4529-B9F2-4BFD523FE86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9F78252-64FE-41A7-8DCF-9EB9155F5188}">
      <dgm:prSet/>
      <dgm:spPr/>
      <dgm:t>
        <a:bodyPr/>
        <a:lstStyle/>
        <a:p>
          <a:r>
            <a:rPr lang="cs-CZ"/>
            <a:t>Úmluva o lidských právech a biomedicíně</a:t>
          </a:r>
          <a:endParaRPr lang="en-US"/>
        </a:p>
      </dgm:t>
    </dgm:pt>
    <dgm:pt modelId="{1699D1D6-58A6-483B-9930-E9CE0678D201}" type="parTrans" cxnId="{E9E961BB-BA43-412B-952B-8E5E3F1AD865}">
      <dgm:prSet/>
      <dgm:spPr/>
      <dgm:t>
        <a:bodyPr/>
        <a:lstStyle/>
        <a:p>
          <a:endParaRPr lang="en-US"/>
        </a:p>
      </dgm:t>
    </dgm:pt>
    <dgm:pt modelId="{C712E085-9183-4569-86E8-C652465BA364}" type="sibTrans" cxnId="{E9E961BB-BA43-412B-952B-8E5E3F1AD865}">
      <dgm:prSet/>
      <dgm:spPr/>
      <dgm:t>
        <a:bodyPr/>
        <a:lstStyle/>
        <a:p>
          <a:endParaRPr lang="en-US"/>
        </a:p>
      </dgm:t>
    </dgm:pt>
    <dgm:pt modelId="{771CB55E-B86D-409D-BFDE-A7A1D18D47EA}">
      <dgm:prSet/>
      <dgm:spPr/>
      <dgm:t>
        <a:bodyPr/>
        <a:lstStyle/>
        <a:p>
          <a:r>
            <a:rPr lang="cs-CZ"/>
            <a:t>Listina základních práv a svobod</a:t>
          </a:r>
          <a:endParaRPr lang="en-US"/>
        </a:p>
      </dgm:t>
    </dgm:pt>
    <dgm:pt modelId="{C403FC6B-A7F7-4F9A-A731-2180B5388B6B}" type="parTrans" cxnId="{11142BE8-BA39-42BC-B0A9-E9349ED162BC}">
      <dgm:prSet/>
      <dgm:spPr/>
      <dgm:t>
        <a:bodyPr/>
        <a:lstStyle/>
        <a:p>
          <a:endParaRPr lang="en-US"/>
        </a:p>
      </dgm:t>
    </dgm:pt>
    <dgm:pt modelId="{0DEB462B-D45F-414D-A090-F8095FA24F13}" type="sibTrans" cxnId="{11142BE8-BA39-42BC-B0A9-E9349ED162BC}">
      <dgm:prSet/>
      <dgm:spPr/>
      <dgm:t>
        <a:bodyPr/>
        <a:lstStyle/>
        <a:p>
          <a:endParaRPr lang="en-US"/>
        </a:p>
      </dgm:t>
    </dgm:pt>
    <dgm:pt modelId="{39B0A458-7695-4B6D-83F8-5A6C6E691741}">
      <dgm:prSet/>
      <dgm:spPr/>
      <dgm:t>
        <a:bodyPr/>
        <a:lstStyle/>
        <a:p>
          <a:r>
            <a:rPr lang="cs-CZ"/>
            <a:t>Zákon o zdravotních službách</a:t>
          </a:r>
          <a:endParaRPr lang="en-US"/>
        </a:p>
      </dgm:t>
    </dgm:pt>
    <dgm:pt modelId="{D5BC5734-0350-4ABA-960F-F21DB2E41754}" type="parTrans" cxnId="{C983E593-8108-4308-ADB7-B75F0FBD51C7}">
      <dgm:prSet/>
      <dgm:spPr/>
      <dgm:t>
        <a:bodyPr/>
        <a:lstStyle/>
        <a:p>
          <a:endParaRPr lang="en-US"/>
        </a:p>
      </dgm:t>
    </dgm:pt>
    <dgm:pt modelId="{CB53B8A0-6F45-41C7-AE01-D7221AB0CBA0}" type="sibTrans" cxnId="{C983E593-8108-4308-ADB7-B75F0FBD51C7}">
      <dgm:prSet/>
      <dgm:spPr/>
      <dgm:t>
        <a:bodyPr/>
        <a:lstStyle/>
        <a:p>
          <a:endParaRPr lang="en-US"/>
        </a:p>
      </dgm:t>
    </dgm:pt>
    <dgm:pt modelId="{E0F9A1BD-DCF4-418C-B162-2FF32BF1A8E5}">
      <dgm:prSet/>
      <dgm:spPr/>
      <dgm:t>
        <a:bodyPr/>
        <a:lstStyle/>
        <a:p>
          <a:r>
            <a:rPr lang="cs-CZ"/>
            <a:t>Zákon o veřejném zdravotním pojištění</a:t>
          </a:r>
          <a:endParaRPr lang="en-US"/>
        </a:p>
      </dgm:t>
    </dgm:pt>
    <dgm:pt modelId="{E8872B13-F09A-464F-B7D1-85063B54C016}" type="parTrans" cxnId="{43BC9DE9-B120-42CA-95B9-FDC30DFB6A1A}">
      <dgm:prSet/>
      <dgm:spPr/>
      <dgm:t>
        <a:bodyPr/>
        <a:lstStyle/>
        <a:p>
          <a:endParaRPr lang="en-US"/>
        </a:p>
      </dgm:t>
    </dgm:pt>
    <dgm:pt modelId="{AAE2AE14-C1FC-44FB-8AFC-E6BD50BDFB1A}" type="sibTrans" cxnId="{43BC9DE9-B120-42CA-95B9-FDC30DFB6A1A}">
      <dgm:prSet/>
      <dgm:spPr/>
      <dgm:t>
        <a:bodyPr/>
        <a:lstStyle/>
        <a:p>
          <a:endParaRPr lang="en-US"/>
        </a:p>
      </dgm:t>
    </dgm:pt>
    <dgm:pt modelId="{955E4686-54F7-4D4F-82EA-F4CF4A787527}">
      <dgm:prSet/>
      <dgm:spPr/>
      <dgm:t>
        <a:bodyPr/>
        <a:lstStyle/>
        <a:p>
          <a:r>
            <a:rPr lang="cs-CZ"/>
            <a:t>Občanský zákoník</a:t>
          </a:r>
          <a:endParaRPr lang="en-US"/>
        </a:p>
      </dgm:t>
    </dgm:pt>
    <dgm:pt modelId="{361322F8-2A07-489F-B007-D64C73D1A31D}" type="parTrans" cxnId="{2489B786-BEBB-4664-912E-045277F6F663}">
      <dgm:prSet/>
      <dgm:spPr/>
      <dgm:t>
        <a:bodyPr/>
        <a:lstStyle/>
        <a:p>
          <a:endParaRPr lang="en-US"/>
        </a:p>
      </dgm:t>
    </dgm:pt>
    <dgm:pt modelId="{59CCB7CF-C002-4E6C-B262-D2EE40C1758B}" type="sibTrans" cxnId="{2489B786-BEBB-4664-912E-045277F6F663}">
      <dgm:prSet/>
      <dgm:spPr/>
      <dgm:t>
        <a:bodyPr/>
        <a:lstStyle/>
        <a:p>
          <a:endParaRPr lang="en-US"/>
        </a:p>
      </dgm:t>
    </dgm:pt>
    <dgm:pt modelId="{C156A92E-8E9F-4DC6-B281-F9B8863F471A}">
      <dgm:prSet/>
      <dgm:spPr/>
      <dgm:t>
        <a:bodyPr/>
        <a:lstStyle/>
        <a:p>
          <a:r>
            <a:rPr lang="cs-CZ"/>
            <a:t>Vyhláška o zdravotnické dokumentaci</a:t>
          </a:r>
          <a:endParaRPr lang="en-US"/>
        </a:p>
      </dgm:t>
    </dgm:pt>
    <dgm:pt modelId="{0AF4AF4B-C28C-4F82-B438-A45AC87A1CA9}" type="parTrans" cxnId="{BD34028E-2643-4D37-9ACB-1A6A2FCB391A}">
      <dgm:prSet/>
      <dgm:spPr/>
      <dgm:t>
        <a:bodyPr/>
        <a:lstStyle/>
        <a:p>
          <a:endParaRPr lang="en-US"/>
        </a:p>
      </dgm:t>
    </dgm:pt>
    <dgm:pt modelId="{B8539E20-5182-4B11-9CA1-6FB4552EE738}" type="sibTrans" cxnId="{BD34028E-2643-4D37-9ACB-1A6A2FCB391A}">
      <dgm:prSet/>
      <dgm:spPr/>
      <dgm:t>
        <a:bodyPr/>
        <a:lstStyle/>
        <a:p>
          <a:endParaRPr lang="en-US"/>
        </a:p>
      </dgm:t>
    </dgm:pt>
    <dgm:pt modelId="{A2CC233F-8B69-43B9-8489-4721F20DD101}">
      <dgm:prSet/>
      <dgm:spPr/>
      <dgm:t>
        <a:bodyPr/>
        <a:lstStyle/>
        <a:p>
          <a:r>
            <a:rPr lang="cs-CZ"/>
            <a:t>Směrnice + metodické pokyny Ministerstva zdravotnictví</a:t>
          </a:r>
          <a:endParaRPr lang="en-US"/>
        </a:p>
      </dgm:t>
    </dgm:pt>
    <dgm:pt modelId="{F70F674E-D833-4BE9-B44C-C2F19CEF08CD}" type="parTrans" cxnId="{D9567BE7-738E-45F7-A932-CE61A6D9E37E}">
      <dgm:prSet/>
      <dgm:spPr/>
      <dgm:t>
        <a:bodyPr/>
        <a:lstStyle/>
        <a:p>
          <a:endParaRPr lang="en-US"/>
        </a:p>
      </dgm:t>
    </dgm:pt>
    <dgm:pt modelId="{E3D87610-BEA3-48F4-A38D-24B320B6B8A1}" type="sibTrans" cxnId="{D9567BE7-738E-45F7-A932-CE61A6D9E37E}">
      <dgm:prSet/>
      <dgm:spPr/>
      <dgm:t>
        <a:bodyPr/>
        <a:lstStyle/>
        <a:p>
          <a:endParaRPr lang="en-US"/>
        </a:p>
      </dgm:t>
    </dgm:pt>
    <dgm:pt modelId="{FC956235-9B60-41F1-8E27-CC78150AE927}">
      <dgm:prSet/>
      <dgm:spPr/>
      <dgm:t>
        <a:bodyPr/>
        <a:lstStyle/>
        <a:p>
          <a:r>
            <a:rPr lang="cs-CZ"/>
            <a:t>ČLK - stavovské předpisy, závazná stanoviska, doporučení představenstva</a:t>
          </a:r>
          <a:endParaRPr lang="en-US"/>
        </a:p>
      </dgm:t>
    </dgm:pt>
    <dgm:pt modelId="{188402B8-E518-4F1F-94DE-51CEFD8BFB87}" type="parTrans" cxnId="{A77F4833-D612-49C6-9AF1-A6ACD95B05EC}">
      <dgm:prSet/>
      <dgm:spPr/>
      <dgm:t>
        <a:bodyPr/>
        <a:lstStyle/>
        <a:p>
          <a:endParaRPr lang="en-US"/>
        </a:p>
      </dgm:t>
    </dgm:pt>
    <dgm:pt modelId="{4A2F16C8-E0E4-4C5A-B897-E4AE2D78F5A2}" type="sibTrans" cxnId="{A77F4833-D612-49C6-9AF1-A6ACD95B05EC}">
      <dgm:prSet/>
      <dgm:spPr/>
      <dgm:t>
        <a:bodyPr/>
        <a:lstStyle/>
        <a:p>
          <a:endParaRPr lang="en-US"/>
        </a:p>
      </dgm:t>
    </dgm:pt>
    <dgm:pt modelId="{2A366533-8816-422B-9C32-76E47DFF3ABB}" type="pres">
      <dgm:prSet presAssocID="{0BB117F3-8CA5-4529-B9F2-4BFD523FE86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DF9412-7199-4F06-A07E-36A6D35F06F3}" type="pres">
      <dgm:prSet presAssocID="{C9F78252-64FE-41A7-8DCF-9EB9155F5188}" presName="compNode" presStyleCnt="0"/>
      <dgm:spPr/>
    </dgm:pt>
    <dgm:pt modelId="{CD2705B1-6348-4540-B842-70C6B7A42676}" type="pres">
      <dgm:prSet presAssocID="{C9F78252-64FE-41A7-8DCF-9EB9155F5188}" presName="bgRect" presStyleLbl="bgShp" presStyleIdx="0" presStyleCnt="8"/>
      <dgm:spPr/>
    </dgm:pt>
    <dgm:pt modelId="{ED1703DE-FA7C-4AAC-8671-FEB8382FEAD9}" type="pres">
      <dgm:prSet presAssocID="{C9F78252-64FE-41A7-8DCF-9EB9155F5188}" presName="iconRect" presStyleLbl="node1" presStyleIdx="0" presStyleCnt="8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3124F81F-9065-42A3-8931-00E04C5BBD1A}" type="pres">
      <dgm:prSet presAssocID="{C9F78252-64FE-41A7-8DCF-9EB9155F5188}" presName="spaceRect" presStyleCnt="0"/>
      <dgm:spPr/>
    </dgm:pt>
    <dgm:pt modelId="{8ED7A352-BC99-4734-8912-DCF2FC14EC5D}" type="pres">
      <dgm:prSet presAssocID="{C9F78252-64FE-41A7-8DCF-9EB9155F5188}" presName="parTx" presStyleLbl="revTx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846379FF-AF52-4DE8-96D0-6A7565120FAC}" type="pres">
      <dgm:prSet presAssocID="{C712E085-9183-4569-86E8-C652465BA364}" presName="sibTrans" presStyleCnt="0"/>
      <dgm:spPr/>
    </dgm:pt>
    <dgm:pt modelId="{6E3A347D-5332-4AB4-863D-B84FD13275E9}" type="pres">
      <dgm:prSet presAssocID="{771CB55E-B86D-409D-BFDE-A7A1D18D47EA}" presName="compNode" presStyleCnt="0"/>
      <dgm:spPr/>
    </dgm:pt>
    <dgm:pt modelId="{E880D0C1-86FF-4502-9943-130B2943151C}" type="pres">
      <dgm:prSet presAssocID="{771CB55E-B86D-409D-BFDE-A7A1D18D47EA}" presName="bgRect" presStyleLbl="bgShp" presStyleIdx="1" presStyleCnt="8"/>
      <dgm:spPr/>
    </dgm:pt>
    <dgm:pt modelId="{5D320F6E-5168-4A3F-B5DB-8AEFF0C4D6FD}" type="pres">
      <dgm:prSet presAssocID="{771CB55E-B86D-409D-BFDE-A7A1D18D47EA}" presName="iconRect" presStyleLbl="node1" presStyleIdx="1" presStyleCnt="8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8785710-5889-4719-B791-32F9F5F5C259}" type="pres">
      <dgm:prSet presAssocID="{771CB55E-B86D-409D-BFDE-A7A1D18D47EA}" presName="spaceRect" presStyleCnt="0"/>
      <dgm:spPr/>
    </dgm:pt>
    <dgm:pt modelId="{E3CC1AEA-3B80-489E-9634-15EC1F0B3BD1}" type="pres">
      <dgm:prSet presAssocID="{771CB55E-B86D-409D-BFDE-A7A1D18D47EA}" presName="parTx" presStyleLbl="revTx" presStyleIdx="1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5C76803B-EDD5-4AA3-B0A7-EEE0B2322BDD}" type="pres">
      <dgm:prSet presAssocID="{0DEB462B-D45F-414D-A090-F8095FA24F13}" presName="sibTrans" presStyleCnt="0"/>
      <dgm:spPr/>
    </dgm:pt>
    <dgm:pt modelId="{FC692C6E-7867-475F-BD1D-A6055AB0C86D}" type="pres">
      <dgm:prSet presAssocID="{39B0A458-7695-4B6D-83F8-5A6C6E691741}" presName="compNode" presStyleCnt="0"/>
      <dgm:spPr/>
    </dgm:pt>
    <dgm:pt modelId="{43CD627C-72E6-49BD-BA30-05AE60D451D8}" type="pres">
      <dgm:prSet presAssocID="{39B0A458-7695-4B6D-83F8-5A6C6E691741}" presName="bgRect" presStyleLbl="bgShp" presStyleIdx="2" presStyleCnt="8"/>
      <dgm:spPr/>
    </dgm:pt>
    <dgm:pt modelId="{549DD146-5356-4E56-A5EF-F9E8D16B0A1D}" type="pres">
      <dgm:prSet presAssocID="{39B0A458-7695-4B6D-83F8-5A6C6E691741}" presName="iconRect" presStyleLbl="node1" presStyleIdx="2" presStyleCnt="8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87FCE24-C313-4030-B8CC-D0F45142BE47}" type="pres">
      <dgm:prSet presAssocID="{39B0A458-7695-4B6D-83F8-5A6C6E691741}" presName="spaceRect" presStyleCnt="0"/>
      <dgm:spPr/>
    </dgm:pt>
    <dgm:pt modelId="{A7E3B140-855C-4914-A9E8-E0C8C65E2F93}" type="pres">
      <dgm:prSet presAssocID="{39B0A458-7695-4B6D-83F8-5A6C6E691741}" presName="parTx" presStyleLbl="revTx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941DBCFC-30B5-4F1C-8C82-1A280FBA5B1E}" type="pres">
      <dgm:prSet presAssocID="{CB53B8A0-6F45-41C7-AE01-D7221AB0CBA0}" presName="sibTrans" presStyleCnt="0"/>
      <dgm:spPr/>
    </dgm:pt>
    <dgm:pt modelId="{EB6E1FA2-6E23-48BD-BF5D-F0B842F29170}" type="pres">
      <dgm:prSet presAssocID="{E0F9A1BD-DCF4-418C-B162-2FF32BF1A8E5}" presName="compNode" presStyleCnt="0"/>
      <dgm:spPr/>
    </dgm:pt>
    <dgm:pt modelId="{8F1CEA47-85AA-49CB-B1BD-94B9CA30F476}" type="pres">
      <dgm:prSet presAssocID="{E0F9A1BD-DCF4-418C-B162-2FF32BF1A8E5}" presName="bgRect" presStyleLbl="bgShp" presStyleIdx="3" presStyleCnt="8"/>
      <dgm:spPr/>
    </dgm:pt>
    <dgm:pt modelId="{6471492C-6B8D-44EA-A374-83007663F9A4}" type="pres">
      <dgm:prSet presAssocID="{E0F9A1BD-DCF4-418C-B162-2FF32BF1A8E5}" presName="iconRect" presStyleLbl="node1" presStyleIdx="3" presStyleCnt="8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39E7ACF-7774-437F-BB68-5BFB9C9E0514}" type="pres">
      <dgm:prSet presAssocID="{E0F9A1BD-DCF4-418C-B162-2FF32BF1A8E5}" presName="spaceRect" presStyleCnt="0"/>
      <dgm:spPr/>
    </dgm:pt>
    <dgm:pt modelId="{6ED715E6-8E19-4BC0-855F-CADDFD498B4B}" type="pres">
      <dgm:prSet presAssocID="{E0F9A1BD-DCF4-418C-B162-2FF32BF1A8E5}" presName="parTx" presStyleLbl="revTx" presStyleIdx="3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0D011554-A3E2-44E1-AFA7-2E6DEEF407C8}" type="pres">
      <dgm:prSet presAssocID="{AAE2AE14-C1FC-44FB-8AFC-E6BD50BDFB1A}" presName="sibTrans" presStyleCnt="0"/>
      <dgm:spPr/>
    </dgm:pt>
    <dgm:pt modelId="{1D3D7553-3BA1-4FD3-A91D-E59EC2BC8AC5}" type="pres">
      <dgm:prSet presAssocID="{955E4686-54F7-4D4F-82EA-F4CF4A787527}" presName="compNode" presStyleCnt="0"/>
      <dgm:spPr/>
    </dgm:pt>
    <dgm:pt modelId="{29D7C28F-A5BE-4286-9524-D3D71683775F}" type="pres">
      <dgm:prSet presAssocID="{955E4686-54F7-4D4F-82EA-F4CF4A787527}" presName="bgRect" presStyleLbl="bgShp" presStyleIdx="4" presStyleCnt="8"/>
      <dgm:spPr/>
    </dgm:pt>
    <dgm:pt modelId="{61075C30-E04A-4B78-A82F-C7A53C904459}" type="pres">
      <dgm:prSet presAssocID="{955E4686-54F7-4D4F-82EA-F4CF4A787527}" presName="iconRect" presStyleLbl="node1" presStyleIdx="4" presStyleCnt="8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Bank"/>
        </a:ext>
      </dgm:extLst>
    </dgm:pt>
    <dgm:pt modelId="{C441B3D4-32CF-460A-B43C-3F373DB6BB09}" type="pres">
      <dgm:prSet presAssocID="{955E4686-54F7-4D4F-82EA-F4CF4A787527}" presName="spaceRect" presStyleCnt="0"/>
      <dgm:spPr/>
    </dgm:pt>
    <dgm:pt modelId="{A760E1AE-89F1-4311-944F-E4F8B626FD89}" type="pres">
      <dgm:prSet presAssocID="{955E4686-54F7-4D4F-82EA-F4CF4A787527}" presName="parTx" presStyleLbl="revTx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4F7A84F5-C518-416C-9395-D47E049ADA44}" type="pres">
      <dgm:prSet presAssocID="{59CCB7CF-C002-4E6C-B262-D2EE40C1758B}" presName="sibTrans" presStyleCnt="0"/>
      <dgm:spPr/>
    </dgm:pt>
    <dgm:pt modelId="{97655125-B300-439B-A21A-32DF81ACBC76}" type="pres">
      <dgm:prSet presAssocID="{C156A92E-8E9F-4DC6-B281-F9B8863F471A}" presName="compNode" presStyleCnt="0"/>
      <dgm:spPr/>
    </dgm:pt>
    <dgm:pt modelId="{69101B9C-FCA5-4F4D-90F3-B75DE5D08015}" type="pres">
      <dgm:prSet presAssocID="{C156A92E-8E9F-4DC6-B281-F9B8863F471A}" presName="bgRect" presStyleLbl="bgShp" presStyleIdx="5" presStyleCnt="8"/>
      <dgm:spPr/>
    </dgm:pt>
    <dgm:pt modelId="{2D8FB81F-897E-4532-AD3C-C802CED5ADCF}" type="pres">
      <dgm:prSet presAssocID="{C156A92E-8E9F-4DC6-B281-F9B8863F471A}" presName="iconRect" presStyleLbl="node1" presStyleIdx="5" presStyleCnt="8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22D1A54-DFF9-45A5-B1FC-292A5DD8EC21}" type="pres">
      <dgm:prSet presAssocID="{C156A92E-8E9F-4DC6-B281-F9B8863F471A}" presName="spaceRect" presStyleCnt="0"/>
      <dgm:spPr/>
    </dgm:pt>
    <dgm:pt modelId="{31ED3E36-8F3B-41BC-85BA-3F1510E91431}" type="pres">
      <dgm:prSet presAssocID="{C156A92E-8E9F-4DC6-B281-F9B8863F471A}" presName="parTx" presStyleLbl="revTx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4E7658EA-F6B9-4F42-BA39-2F77D8192713}" type="pres">
      <dgm:prSet presAssocID="{B8539E20-5182-4B11-9CA1-6FB4552EE738}" presName="sibTrans" presStyleCnt="0"/>
      <dgm:spPr/>
    </dgm:pt>
    <dgm:pt modelId="{D3A25CDE-5516-46FC-9476-8FB519561F7B}" type="pres">
      <dgm:prSet presAssocID="{A2CC233F-8B69-43B9-8489-4721F20DD101}" presName="compNode" presStyleCnt="0"/>
      <dgm:spPr/>
    </dgm:pt>
    <dgm:pt modelId="{63027383-5325-4B8D-BE2C-BB72E91C76A3}" type="pres">
      <dgm:prSet presAssocID="{A2CC233F-8B69-43B9-8489-4721F20DD101}" presName="bgRect" presStyleLbl="bgShp" presStyleIdx="6" presStyleCnt="8"/>
      <dgm:spPr/>
    </dgm:pt>
    <dgm:pt modelId="{2BC2AB63-5330-4279-A2EB-7EE4D9DB69DA}" type="pres">
      <dgm:prSet presAssocID="{A2CC233F-8B69-43B9-8489-4721F20DD101}" presName="iconRect" presStyleLbl="node1" presStyleIdx="6" presStyleCnt="8"/>
      <dgm:spPr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F0388CD-DF30-4E03-9DC8-74F698ACC20C}" type="pres">
      <dgm:prSet presAssocID="{A2CC233F-8B69-43B9-8489-4721F20DD101}" presName="spaceRect" presStyleCnt="0"/>
      <dgm:spPr/>
    </dgm:pt>
    <dgm:pt modelId="{B365A570-2CB1-4E04-A5D4-9BEA67942349}" type="pres">
      <dgm:prSet presAssocID="{A2CC233F-8B69-43B9-8489-4721F20DD101}" presName="parTx" presStyleLbl="revTx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19ECBDBB-D84E-4972-AE1F-BED69742841C}" type="pres">
      <dgm:prSet presAssocID="{E3D87610-BEA3-48F4-A38D-24B320B6B8A1}" presName="sibTrans" presStyleCnt="0"/>
      <dgm:spPr/>
    </dgm:pt>
    <dgm:pt modelId="{3513FD2B-0CDA-4BCC-AD78-F530629C11A1}" type="pres">
      <dgm:prSet presAssocID="{FC956235-9B60-41F1-8E27-CC78150AE927}" presName="compNode" presStyleCnt="0"/>
      <dgm:spPr/>
    </dgm:pt>
    <dgm:pt modelId="{007396EE-5F05-4934-A9E8-67B83BAF8A55}" type="pres">
      <dgm:prSet presAssocID="{FC956235-9B60-41F1-8E27-CC78150AE927}" presName="bgRect" presStyleLbl="bgShp" presStyleIdx="7" presStyleCnt="8"/>
      <dgm:spPr/>
    </dgm:pt>
    <dgm:pt modelId="{4A6CA3DC-ED25-4C5E-AC14-891A407DA1A6}" type="pres">
      <dgm:prSet presAssocID="{FC956235-9B60-41F1-8E27-CC78150AE927}" presName="iconRect" presStyleLbl="node1" presStyleIdx="7" presStyleCnt="8"/>
      <dgm:spPr>
        <a:blipFill>
          <a:blip xmlns:r="http://schemas.openxmlformats.org/officeDocument/2006/relationships"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476706D3-BF0B-4C32-995C-27A94B5B5CCD}" type="pres">
      <dgm:prSet presAssocID="{FC956235-9B60-41F1-8E27-CC78150AE927}" presName="spaceRect" presStyleCnt="0"/>
      <dgm:spPr/>
    </dgm:pt>
    <dgm:pt modelId="{B5366075-E6F8-434B-ABE2-4CB909CE3D89}" type="pres">
      <dgm:prSet presAssocID="{FC956235-9B60-41F1-8E27-CC78150AE927}" presName="parTx" presStyleLbl="revTx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11142BE8-BA39-42BC-B0A9-E9349ED162BC}" srcId="{0BB117F3-8CA5-4529-B9F2-4BFD523FE866}" destId="{771CB55E-B86D-409D-BFDE-A7A1D18D47EA}" srcOrd="1" destOrd="0" parTransId="{C403FC6B-A7F7-4F9A-A731-2180B5388B6B}" sibTransId="{0DEB462B-D45F-414D-A090-F8095FA24F13}"/>
    <dgm:cxn modelId="{43BC9DE9-B120-42CA-95B9-FDC30DFB6A1A}" srcId="{0BB117F3-8CA5-4529-B9F2-4BFD523FE866}" destId="{E0F9A1BD-DCF4-418C-B162-2FF32BF1A8E5}" srcOrd="3" destOrd="0" parTransId="{E8872B13-F09A-464F-B7D1-85063B54C016}" sibTransId="{AAE2AE14-C1FC-44FB-8AFC-E6BD50BDFB1A}"/>
    <dgm:cxn modelId="{F6EDF199-7FBA-404B-AA31-E3E49382A9B9}" type="presOf" srcId="{955E4686-54F7-4D4F-82EA-F4CF4A787527}" destId="{A760E1AE-89F1-4311-944F-E4F8B626FD89}" srcOrd="0" destOrd="0" presId="urn:microsoft.com/office/officeart/2018/2/layout/IconVerticalSolidList"/>
    <dgm:cxn modelId="{A77F4833-D612-49C6-9AF1-A6ACD95B05EC}" srcId="{0BB117F3-8CA5-4529-B9F2-4BFD523FE866}" destId="{FC956235-9B60-41F1-8E27-CC78150AE927}" srcOrd="7" destOrd="0" parTransId="{188402B8-E518-4F1F-94DE-51CEFD8BFB87}" sibTransId="{4A2F16C8-E0E4-4C5A-B897-E4AE2D78F5A2}"/>
    <dgm:cxn modelId="{DAA0A0A9-B97A-4D1D-9BFC-6C05C079F154}" type="presOf" srcId="{A2CC233F-8B69-43B9-8489-4721F20DD101}" destId="{B365A570-2CB1-4E04-A5D4-9BEA67942349}" srcOrd="0" destOrd="0" presId="urn:microsoft.com/office/officeart/2018/2/layout/IconVerticalSolidList"/>
    <dgm:cxn modelId="{FFCE27BC-C732-482D-948C-8FA8B39531E9}" type="presOf" srcId="{771CB55E-B86D-409D-BFDE-A7A1D18D47EA}" destId="{E3CC1AEA-3B80-489E-9634-15EC1F0B3BD1}" srcOrd="0" destOrd="0" presId="urn:microsoft.com/office/officeart/2018/2/layout/IconVerticalSolidList"/>
    <dgm:cxn modelId="{18467088-5B98-4C92-BFBA-D73A5153C2F7}" type="presOf" srcId="{C9F78252-64FE-41A7-8DCF-9EB9155F5188}" destId="{8ED7A352-BC99-4734-8912-DCF2FC14EC5D}" srcOrd="0" destOrd="0" presId="urn:microsoft.com/office/officeart/2018/2/layout/IconVerticalSolidList"/>
    <dgm:cxn modelId="{C983E593-8108-4308-ADB7-B75F0FBD51C7}" srcId="{0BB117F3-8CA5-4529-B9F2-4BFD523FE866}" destId="{39B0A458-7695-4B6D-83F8-5A6C6E691741}" srcOrd="2" destOrd="0" parTransId="{D5BC5734-0350-4ABA-960F-F21DB2E41754}" sibTransId="{CB53B8A0-6F45-41C7-AE01-D7221AB0CBA0}"/>
    <dgm:cxn modelId="{E9E961BB-BA43-412B-952B-8E5E3F1AD865}" srcId="{0BB117F3-8CA5-4529-B9F2-4BFD523FE866}" destId="{C9F78252-64FE-41A7-8DCF-9EB9155F5188}" srcOrd="0" destOrd="0" parTransId="{1699D1D6-58A6-483B-9930-E9CE0678D201}" sibTransId="{C712E085-9183-4569-86E8-C652465BA364}"/>
    <dgm:cxn modelId="{8DA21964-3889-45DE-9FC6-230B3F9FAD45}" type="presOf" srcId="{0BB117F3-8CA5-4529-B9F2-4BFD523FE866}" destId="{2A366533-8816-422B-9C32-76E47DFF3ABB}" srcOrd="0" destOrd="0" presId="urn:microsoft.com/office/officeart/2018/2/layout/IconVerticalSolidList"/>
    <dgm:cxn modelId="{0442ABD3-0FEC-4099-957E-0EAEE2671161}" type="presOf" srcId="{E0F9A1BD-DCF4-418C-B162-2FF32BF1A8E5}" destId="{6ED715E6-8E19-4BC0-855F-CADDFD498B4B}" srcOrd="0" destOrd="0" presId="urn:microsoft.com/office/officeart/2018/2/layout/IconVerticalSolidList"/>
    <dgm:cxn modelId="{D9567BE7-738E-45F7-A932-CE61A6D9E37E}" srcId="{0BB117F3-8CA5-4529-B9F2-4BFD523FE866}" destId="{A2CC233F-8B69-43B9-8489-4721F20DD101}" srcOrd="6" destOrd="0" parTransId="{F70F674E-D833-4BE9-B44C-C2F19CEF08CD}" sibTransId="{E3D87610-BEA3-48F4-A38D-24B320B6B8A1}"/>
    <dgm:cxn modelId="{833588E0-F33A-45FE-99C5-8B49D83855D8}" type="presOf" srcId="{FC956235-9B60-41F1-8E27-CC78150AE927}" destId="{B5366075-E6F8-434B-ABE2-4CB909CE3D89}" srcOrd="0" destOrd="0" presId="urn:microsoft.com/office/officeart/2018/2/layout/IconVerticalSolidList"/>
    <dgm:cxn modelId="{BD34028E-2643-4D37-9ACB-1A6A2FCB391A}" srcId="{0BB117F3-8CA5-4529-B9F2-4BFD523FE866}" destId="{C156A92E-8E9F-4DC6-B281-F9B8863F471A}" srcOrd="5" destOrd="0" parTransId="{0AF4AF4B-C28C-4F82-B438-A45AC87A1CA9}" sibTransId="{B8539E20-5182-4B11-9CA1-6FB4552EE738}"/>
    <dgm:cxn modelId="{2489B786-BEBB-4664-912E-045277F6F663}" srcId="{0BB117F3-8CA5-4529-B9F2-4BFD523FE866}" destId="{955E4686-54F7-4D4F-82EA-F4CF4A787527}" srcOrd="4" destOrd="0" parTransId="{361322F8-2A07-489F-B007-D64C73D1A31D}" sibTransId="{59CCB7CF-C002-4E6C-B262-D2EE40C1758B}"/>
    <dgm:cxn modelId="{5202E556-A556-4125-83C2-891A8519AF47}" type="presOf" srcId="{39B0A458-7695-4B6D-83F8-5A6C6E691741}" destId="{A7E3B140-855C-4914-A9E8-E0C8C65E2F93}" srcOrd="0" destOrd="0" presId="urn:microsoft.com/office/officeart/2018/2/layout/IconVerticalSolidList"/>
    <dgm:cxn modelId="{6FE42F9D-0E51-42F1-ADBB-98382429656A}" type="presOf" srcId="{C156A92E-8E9F-4DC6-B281-F9B8863F471A}" destId="{31ED3E36-8F3B-41BC-85BA-3F1510E91431}" srcOrd="0" destOrd="0" presId="urn:microsoft.com/office/officeart/2018/2/layout/IconVerticalSolidList"/>
    <dgm:cxn modelId="{90D26551-2897-4D6D-B55F-3D40F421BA67}" type="presParOf" srcId="{2A366533-8816-422B-9C32-76E47DFF3ABB}" destId="{9FDF9412-7199-4F06-A07E-36A6D35F06F3}" srcOrd="0" destOrd="0" presId="urn:microsoft.com/office/officeart/2018/2/layout/IconVerticalSolidList"/>
    <dgm:cxn modelId="{D5C26A42-5847-4513-9B95-B9EA4514BF4E}" type="presParOf" srcId="{9FDF9412-7199-4F06-A07E-36A6D35F06F3}" destId="{CD2705B1-6348-4540-B842-70C6B7A42676}" srcOrd="0" destOrd="0" presId="urn:microsoft.com/office/officeart/2018/2/layout/IconVerticalSolidList"/>
    <dgm:cxn modelId="{AB88733D-00DC-40C0-888E-880C0F4C2ABE}" type="presParOf" srcId="{9FDF9412-7199-4F06-A07E-36A6D35F06F3}" destId="{ED1703DE-FA7C-4AAC-8671-FEB8382FEAD9}" srcOrd="1" destOrd="0" presId="urn:microsoft.com/office/officeart/2018/2/layout/IconVerticalSolidList"/>
    <dgm:cxn modelId="{98727C8F-66DE-427B-87ED-1653F56220AB}" type="presParOf" srcId="{9FDF9412-7199-4F06-A07E-36A6D35F06F3}" destId="{3124F81F-9065-42A3-8931-00E04C5BBD1A}" srcOrd="2" destOrd="0" presId="urn:microsoft.com/office/officeart/2018/2/layout/IconVerticalSolidList"/>
    <dgm:cxn modelId="{AC57D9B5-173E-4EE1-BAF6-630FECB94308}" type="presParOf" srcId="{9FDF9412-7199-4F06-A07E-36A6D35F06F3}" destId="{8ED7A352-BC99-4734-8912-DCF2FC14EC5D}" srcOrd="3" destOrd="0" presId="urn:microsoft.com/office/officeart/2018/2/layout/IconVerticalSolidList"/>
    <dgm:cxn modelId="{3039EAE3-BEFC-44FB-B504-343663D4C24F}" type="presParOf" srcId="{2A366533-8816-422B-9C32-76E47DFF3ABB}" destId="{846379FF-AF52-4DE8-96D0-6A7565120FAC}" srcOrd="1" destOrd="0" presId="urn:microsoft.com/office/officeart/2018/2/layout/IconVerticalSolidList"/>
    <dgm:cxn modelId="{998E780A-5661-41D4-8864-FC525943A85A}" type="presParOf" srcId="{2A366533-8816-422B-9C32-76E47DFF3ABB}" destId="{6E3A347D-5332-4AB4-863D-B84FD13275E9}" srcOrd="2" destOrd="0" presId="urn:microsoft.com/office/officeart/2018/2/layout/IconVerticalSolidList"/>
    <dgm:cxn modelId="{81FED136-A1FE-4580-AEE8-64CAB2E042E6}" type="presParOf" srcId="{6E3A347D-5332-4AB4-863D-B84FD13275E9}" destId="{E880D0C1-86FF-4502-9943-130B2943151C}" srcOrd="0" destOrd="0" presId="urn:microsoft.com/office/officeart/2018/2/layout/IconVerticalSolidList"/>
    <dgm:cxn modelId="{451FECBB-62A4-4194-A233-FCECEC2755A5}" type="presParOf" srcId="{6E3A347D-5332-4AB4-863D-B84FD13275E9}" destId="{5D320F6E-5168-4A3F-B5DB-8AEFF0C4D6FD}" srcOrd="1" destOrd="0" presId="urn:microsoft.com/office/officeart/2018/2/layout/IconVerticalSolidList"/>
    <dgm:cxn modelId="{03E26FC2-6EDB-4052-9D6E-21CE3BA0B32A}" type="presParOf" srcId="{6E3A347D-5332-4AB4-863D-B84FD13275E9}" destId="{E8785710-5889-4719-B791-32F9F5F5C259}" srcOrd="2" destOrd="0" presId="urn:microsoft.com/office/officeart/2018/2/layout/IconVerticalSolidList"/>
    <dgm:cxn modelId="{61E003EA-5B24-424D-AF47-CEAC8E345CB5}" type="presParOf" srcId="{6E3A347D-5332-4AB4-863D-B84FD13275E9}" destId="{E3CC1AEA-3B80-489E-9634-15EC1F0B3BD1}" srcOrd="3" destOrd="0" presId="urn:microsoft.com/office/officeart/2018/2/layout/IconVerticalSolidList"/>
    <dgm:cxn modelId="{8A0862A2-2360-459E-A657-4B144CC27334}" type="presParOf" srcId="{2A366533-8816-422B-9C32-76E47DFF3ABB}" destId="{5C76803B-EDD5-4AA3-B0A7-EEE0B2322BDD}" srcOrd="3" destOrd="0" presId="urn:microsoft.com/office/officeart/2018/2/layout/IconVerticalSolidList"/>
    <dgm:cxn modelId="{6C51E2B5-0DFE-456D-93E5-0EC0821BD3E0}" type="presParOf" srcId="{2A366533-8816-422B-9C32-76E47DFF3ABB}" destId="{FC692C6E-7867-475F-BD1D-A6055AB0C86D}" srcOrd="4" destOrd="0" presId="urn:microsoft.com/office/officeart/2018/2/layout/IconVerticalSolidList"/>
    <dgm:cxn modelId="{0A91CB5D-9B7F-4988-8E7B-76241A5620B5}" type="presParOf" srcId="{FC692C6E-7867-475F-BD1D-A6055AB0C86D}" destId="{43CD627C-72E6-49BD-BA30-05AE60D451D8}" srcOrd="0" destOrd="0" presId="urn:microsoft.com/office/officeart/2018/2/layout/IconVerticalSolidList"/>
    <dgm:cxn modelId="{D6FA4B24-F0FD-47FE-BE08-EDDDFD443412}" type="presParOf" srcId="{FC692C6E-7867-475F-BD1D-A6055AB0C86D}" destId="{549DD146-5356-4E56-A5EF-F9E8D16B0A1D}" srcOrd="1" destOrd="0" presId="urn:microsoft.com/office/officeart/2018/2/layout/IconVerticalSolidList"/>
    <dgm:cxn modelId="{68D4595E-70AC-449F-88A3-D1234085EF29}" type="presParOf" srcId="{FC692C6E-7867-475F-BD1D-A6055AB0C86D}" destId="{187FCE24-C313-4030-B8CC-D0F45142BE47}" srcOrd="2" destOrd="0" presId="urn:microsoft.com/office/officeart/2018/2/layout/IconVerticalSolidList"/>
    <dgm:cxn modelId="{DD9AE201-ADCD-4835-B010-8B85F9DED463}" type="presParOf" srcId="{FC692C6E-7867-475F-BD1D-A6055AB0C86D}" destId="{A7E3B140-855C-4914-A9E8-E0C8C65E2F93}" srcOrd="3" destOrd="0" presId="urn:microsoft.com/office/officeart/2018/2/layout/IconVerticalSolidList"/>
    <dgm:cxn modelId="{8ED8471B-27C2-462D-8781-03F85C4787C6}" type="presParOf" srcId="{2A366533-8816-422B-9C32-76E47DFF3ABB}" destId="{941DBCFC-30B5-4F1C-8C82-1A280FBA5B1E}" srcOrd="5" destOrd="0" presId="urn:microsoft.com/office/officeart/2018/2/layout/IconVerticalSolidList"/>
    <dgm:cxn modelId="{7303A69A-57CA-4C4A-8360-F5094EE4B71C}" type="presParOf" srcId="{2A366533-8816-422B-9C32-76E47DFF3ABB}" destId="{EB6E1FA2-6E23-48BD-BF5D-F0B842F29170}" srcOrd="6" destOrd="0" presId="urn:microsoft.com/office/officeart/2018/2/layout/IconVerticalSolidList"/>
    <dgm:cxn modelId="{4C961D53-9D0A-47D2-989C-FA2683A46283}" type="presParOf" srcId="{EB6E1FA2-6E23-48BD-BF5D-F0B842F29170}" destId="{8F1CEA47-85AA-49CB-B1BD-94B9CA30F476}" srcOrd="0" destOrd="0" presId="urn:microsoft.com/office/officeart/2018/2/layout/IconVerticalSolidList"/>
    <dgm:cxn modelId="{8DDAB701-5672-4472-A4F8-DE47C5743C39}" type="presParOf" srcId="{EB6E1FA2-6E23-48BD-BF5D-F0B842F29170}" destId="{6471492C-6B8D-44EA-A374-83007663F9A4}" srcOrd="1" destOrd="0" presId="urn:microsoft.com/office/officeart/2018/2/layout/IconVerticalSolidList"/>
    <dgm:cxn modelId="{BD12E0D3-912A-4760-88A9-B5436B091536}" type="presParOf" srcId="{EB6E1FA2-6E23-48BD-BF5D-F0B842F29170}" destId="{C39E7ACF-7774-437F-BB68-5BFB9C9E0514}" srcOrd="2" destOrd="0" presId="urn:microsoft.com/office/officeart/2018/2/layout/IconVerticalSolidList"/>
    <dgm:cxn modelId="{144F5720-8F7B-46A2-AE0B-CB46DCC353BC}" type="presParOf" srcId="{EB6E1FA2-6E23-48BD-BF5D-F0B842F29170}" destId="{6ED715E6-8E19-4BC0-855F-CADDFD498B4B}" srcOrd="3" destOrd="0" presId="urn:microsoft.com/office/officeart/2018/2/layout/IconVerticalSolidList"/>
    <dgm:cxn modelId="{B681117B-0A74-4AED-A1C7-05E1CAB67493}" type="presParOf" srcId="{2A366533-8816-422B-9C32-76E47DFF3ABB}" destId="{0D011554-A3E2-44E1-AFA7-2E6DEEF407C8}" srcOrd="7" destOrd="0" presId="urn:microsoft.com/office/officeart/2018/2/layout/IconVerticalSolidList"/>
    <dgm:cxn modelId="{10C2A781-FC71-421F-9683-F697B4316472}" type="presParOf" srcId="{2A366533-8816-422B-9C32-76E47DFF3ABB}" destId="{1D3D7553-3BA1-4FD3-A91D-E59EC2BC8AC5}" srcOrd="8" destOrd="0" presId="urn:microsoft.com/office/officeart/2018/2/layout/IconVerticalSolidList"/>
    <dgm:cxn modelId="{721AD4CB-744D-4F29-876A-4C0B4604B364}" type="presParOf" srcId="{1D3D7553-3BA1-4FD3-A91D-E59EC2BC8AC5}" destId="{29D7C28F-A5BE-4286-9524-D3D71683775F}" srcOrd="0" destOrd="0" presId="urn:microsoft.com/office/officeart/2018/2/layout/IconVerticalSolidList"/>
    <dgm:cxn modelId="{53F9A9E7-9E10-4DD1-A2AB-C930F1267AE2}" type="presParOf" srcId="{1D3D7553-3BA1-4FD3-A91D-E59EC2BC8AC5}" destId="{61075C30-E04A-4B78-A82F-C7A53C904459}" srcOrd="1" destOrd="0" presId="urn:microsoft.com/office/officeart/2018/2/layout/IconVerticalSolidList"/>
    <dgm:cxn modelId="{1C777B92-54AB-4C7F-B61C-D7B1CE763A3F}" type="presParOf" srcId="{1D3D7553-3BA1-4FD3-A91D-E59EC2BC8AC5}" destId="{C441B3D4-32CF-460A-B43C-3F373DB6BB09}" srcOrd="2" destOrd="0" presId="urn:microsoft.com/office/officeart/2018/2/layout/IconVerticalSolidList"/>
    <dgm:cxn modelId="{40A255C7-2750-41EE-B33B-587050F867C1}" type="presParOf" srcId="{1D3D7553-3BA1-4FD3-A91D-E59EC2BC8AC5}" destId="{A760E1AE-89F1-4311-944F-E4F8B626FD89}" srcOrd="3" destOrd="0" presId="urn:microsoft.com/office/officeart/2018/2/layout/IconVerticalSolidList"/>
    <dgm:cxn modelId="{4C83EE9E-258A-46CE-B539-CCD6AAF5843E}" type="presParOf" srcId="{2A366533-8816-422B-9C32-76E47DFF3ABB}" destId="{4F7A84F5-C518-416C-9395-D47E049ADA44}" srcOrd="9" destOrd="0" presId="urn:microsoft.com/office/officeart/2018/2/layout/IconVerticalSolidList"/>
    <dgm:cxn modelId="{242A6B1A-0787-41FA-B678-C55E4878B783}" type="presParOf" srcId="{2A366533-8816-422B-9C32-76E47DFF3ABB}" destId="{97655125-B300-439B-A21A-32DF81ACBC76}" srcOrd="10" destOrd="0" presId="urn:microsoft.com/office/officeart/2018/2/layout/IconVerticalSolidList"/>
    <dgm:cxn modelId="{1AEB496D-DB95-4565-BA69-883FDBAA99B6}" type="presParOf" srcId="{97655125-B300-439B-A21A-32DF81ACBC76}" destId="{69101B9C-FCA5-4F4D-90F3-B75DE5D08015}" srcOrd="0" destOrd="0" presId="urn:microsoft.com/office/officeart/2018/2/layout/IconVerticalSolidList"/>
    <dgm:cxn modelId="{0EFF7483-D781-42C8-B61C-F22902B9A1CC}" type="presParOf" srcId="{97655125-B300-439B-A21A-32DF81ACBC76}" destId="{2D8FB81F-897E-4532-AD3C-C802CED5ADCF}" srcOrd="1" destOrd="0" presId="urn:microsoft.com/office/officeart/2018/2/layout/IconVerticalSolidList"/>
    <dgm:cxn modelId="{C0B67629-0D61-4E50-8872-FB3C46C66567}" type="presParOf" srcId="{97655125-B300-439B-A21A-32DF81ACBC76}" destId="{922D1A54-DFF9-45A5-B1FC-292A5DD8EC21}" srcOrd="2" destOrd="0" presId="urn:microsoft.com/office/officeart/2018/2/layout/IconVerticalSolidList"/>
    <dgm:cxn modelId="{352D4B91-E333-4DDE-BEBC-E2A1FF33CBB3}" type="presParOf" srcId="{97655125-B300-439B-A21A-32DF81ACBC76}" destId="{31ED3E36-8F3B-41BC-85BA-3F1510E91431}" srcOrd="3" destOrd="0" presId="urn:microsoft.com/office/officeart/2018/2/layout/IconVerticalSolidList"/>
    <dgm:cxn modelId="{D23C2C2A-7724-4A79-9F79-214F562FEF8B}" type="presParOf" srcId="{2A366533-8816-422B-9C32-76E47DFF3ABB}" destId="{4E7658EA-F6B9-4F42-BA39-2F77D8192713}" srcOrd="11" destOrd="0" presId="urn:microsoft.com/office/officeart/2018/2/layout/IconVerticalSolidList"/>
    <dgm:cxn modelId="{C9EB539C-C9FD-424F-BB9F-94926F765F2A}" type="presParOf" srcId="{2A366533-8816-422B-9C32-76E47DFF3ABB}" destId="{D3A25CDE-5516-46FC-9476-8FB519561F7B}" srcOrd="12" destOrd="0" presId="urn:microsoft.com/office/officeart/2018/2/layout/IconVerticalSolidList"/>
    <dgm:cxn modelId="{8011A0E3-A4B0-4B96-A341-3534796EEC37}" type="presParOf" srcId="{D3A25CDE-5516-46FC-9476-8FB519561F7B}" destId="{63027383-5325-4B8D-BE2C-BB72E91C76A3}" srcOrd="0" destOrd="0" presId="urn:microsoft.com/office/officeart/2018/2/layout/IconVerticalSolidList"/>
    <dgm:cxn modelId="{73CE7A92-D50A-48A8-87BB-E914FCF40BD9}" type="presParOf" srcId="{D3A25CDE-5516-46FC-9476-8FB519561F7B}" destId="{2BC2AB63-5330-4279-A2EB-7EE4D9DB69DA}" srcOrd="1" destOrd="0" presId="urn:microsoft.com/office/officeart/2018/2/layout/IconVerticalSolidList"/>
    <dgm:cxn modelId="{8C239AEB-E5C2-42C1-82DF-29C57FE4E727}" type="presParOf" srcId="{D3A25CDE-5516-46FC-9476-8FB519561F7B}" destId="{4F0388CD-DF30-4E03-9DC8-74F698ACC20C}" srcOrd="2" destOrd="0" presId="urn:microsoft.com/office/officeart/2018/2/layout/IconVerticalSolidList"/>
    <dgm:cxn modelId="{7E1A983F-BCA6-4BE6-8D80-557F1308E5EC}" type="presParOf" srcId="{D3A25CDE-5516-46FC-9476-8FB519561F7B}" destId="{B365A570-2CB1-4E04-A5D4-9BEA67942349}" srcOrd="3" destOrd="0" presId="urn:microsoft.com/office/officeart/2018/2/layout/IconVerticalSolidList"/>
    <dgm:cxn modelId="{5752D51C-00B8-4819-B870-FE9BED978B21}" type="presParOf" srcId="{2A366533-8816-422B-9C32-76E47DFF3ABB}" destId="{19ECBDBB-D84E-4972-AE1F-BED69742841C}" srcOrd="13" destOrd="0" presId="urn:microsoft.com/office/officeart/2018/2/layout/IconVerticalSolidList"/>
    <dgm:cxn modelId="{EF2D391E-00DD-4997-9E85-67CA3E58B45F}" type="presParOf" srcId="{2A366533-8816-422B-9C32-76E47DFF3ABB}" destId="{3513FD2B-0CDA-4BCC-AD78-F530629C11A1}" srcOrd="14" destOrd="0" presId="urn:microsoft.com/office/officeart/2018/2/layout/IconVerticalSolidList"/>
    <dgm:cxn modelId="{8CF21250-7D55-4124-8577-DB6FBC295427}" type="presParOf" srcId="{3513FD2B-0CDA-4BCC-AD78-F530629C11A1}" destId="{007396EE-5F05-4934-A9E8-67B83BAF8A55}" srcOrd="0" destOrd="0" presId="urn:microsoft.com/office/officeart/2018/2/layout/IconVerticalSolidList"/>
    <dgm:cxn modelId="{079EE989-E6F6-4035-AB01-3EB5DD6226F5}" type="presParOf" srcId="{3513FD2B-0CDA-4BCC-AD78-F530629C11A1}" destId="{4A6CA3DC-ED25-4C5E-AC14-891A407DA1A6}" srcOrd="1" destOrd="0" presId="urn:microsoft.com/office/officeart/2018/2/layout/IconVerticalSolidList"/>
    <dgm:cxn modelId="{55BD10E9-B841-481B-B0AC-0918CBCB3675}" type="presParOf" srcId="{3513FD2B-0CDA-4BCC-AD78-F530629C11A1}" destId="{476706D3-BF0B-4C32-995C-27A94B5B5CCD}" srcOrd="2" destOrd="0" presId="urn:microsoft.com/office/officeart/2018/2/layout/IconVerticalSolidList"/>
    <dgm:cxn modelId="{BB48A70A-A2DB-4313-8D21-50AB415E81C6}" type="presParOf" srcId="{3513FD2B-0CDA-4BCC-AD78-F530629C11A1}" destId="{B5366075-E6F8-434B-ABE2-4CB909CE3D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725393C-4D7D-4770-B488-13D68EBFA618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cs-CZ"/>
        </a:p>
      </dgm:t>
    </dgm:pt>
    <dgm:pt modelId="{0E9B1DB4-42F9-4254-A946-DCEA750610EA}">
      <dgm:prSet/>
      <dgm:spPr/>
      <dgm:t>
        <a:bodyPr/>
        <a:lstStyle/>
        <a:p>
          <a:pPr rtl="0"/>
          <a:r>
            <a:rPr lang="cs-CZ" dirty="0"/>
            <a:t>zvolit si poskytovatele oprávněného k poskytnutí zdravotních služeb,</a:t>
          </a:r>
        </a:p>
      </dgm:t>
    </dgm:pt>
    <dgm:pt modelId="{EAC99C43-E005-4652-AE5F-3514590D1AE4}" type="parTrans" cxnId="{194DD388-F5CA-49C9-B546-6A05E3A630D0}">
      <dgm:prSet/>
      <dgm:spPr/>
      <dgm:t>
        <a:bodyPr/>
        <a:lstStyle/>
        <a:p>
          <a:endParaRPr lang="cs-CZ"/>
        </a:p>
      </dgm:t>
    </dgm:pt>
    <dgm:pt modelId="{0A3D90AC-2E1C-4317-B752-0D12F3211B4E}" type="sibTrans" cxnId="{194DD388-F5CA-49C9-B546-6A05E3A630D0}">
      <dgm:prSet/>
      <dgm:spPr/>
      <dgm:t>
        <a:bodyPr/>
        <a:lstStyle/>
        <a:p>
          <a:endParaRPr lang="cs-CZ"/>
        </a:p>
      </dgm:t>
    </dgm:pt>
    <dgm:pt modelId="{575FAEB7-408B-44B9-9B7F-C983F207BF09}">
      <dgm:prSet/>
      <dgm:spPr/>
      <dgm:t>
        <a:bodyPr/>
        <a:lstStyle/>
        <a:p>
          <a:pPr rtl="0"/>
          <a:r>
            <a:rPr lang="cs-CZ"/>
            <a:t>vyžádat si konzultační služby od jiného poskytovatele, popřípadě zdravotnického pracovníka, než který mu poskytuje zdravotní služby;</a:t>
          </a:r>
        </a:p>
      </dgm:t>
    </dgm:pt>
    <dgm:pt modelId="{829D556C-0CA1-41DF-99B8-CFBF406A6DDF}" type="parTrans" cxnId="{A34969B9-76AB-4E97-8251-EBC4D76150E2}">
      <dgm:prSet/>
      <dgm:spPr/>
      <dgm:t>
        <a:bodyPr/>
        <a:lstStyle/>
        <a:p>
          <a:endParaRPr lang="cs-CZ"/>
        </a:p>
      </dgm:t>
    </dgm:pt>
    <dgm:pt modelId="{B6D9A698-EB9C-4C6A-A56F-861CEB3D83F6}" type="sibTrans" cxnId="{A34969B9-76AB-4E97-8251-EBC4D76150E2}">
      <dgm:prSet/>
      <dgm:spPr/>
      <dgm:t>
        <a:bodyPr/>
        <a:lstStyle/>
        <a:p>
          <a:endParaRPr lang="cs-CZ"/>
        </a:p>
      </dgm:t>
    </dgm:pt>
    <dgm:pt modelId="{11073C6B-7BEA-4A7B-8D45-9E6E0B8542E9}">
      <dgm:prSet/>
      <dgm:spPr/>
      <dgm:t>
        <a:bodyPr/>
        <a:lstStyle/>
        <a:p>
          <a:pPr rtl="0"/>
          <a:r>
            <a:rPr lang="cs-CZ"/>
            <a:t>být seznámen s vnitřním řádem zdravotnického zařízení lůžkové nebo jednodenní péče</a:t>
          </a:r>
        </a:p>
      </dgm:t>
    </dgm:pt>
    <dgm:pt modelId="{0ED63B6F-6BE6-4DCD-BEA7-E8EC9F60F150}" type="parTrans" cxnId="{DA6AEA43-C83F-4811-B88A-DF97E46419F7}">
      <dgm:prSet/>
      <dgm:spPr/>
      <dgm:t>
        <a:bodyPr/>
        <a:lstStyle/>
        <a:p>
          <a:endParaRPr lang="cs-CZ"/>
        </a:p>
      </dgm:t>
    </dgm:pt>
    <dgm:pt modelId="{82CDAB5F-BE70-4CC5-A0A6-FD8F47F65D1F}" type="sibTrans" cxnId="{DA6AEA43-C83F-4811-B88A-DF97E46419F7}">
      <dgm:prSet/>
      <dgm:spPr/>
      <dgm:t>
        <a:bodyPr/>
        <a:lstStyle/>
        <a:p>
          <a:endParaRPr lang="cs-CZ"/>
        </a:p>
      </dgm:t>
    </dgm:pt>
    <dgm:pt modelId="{F7848E3E-15FD-4B48-961E-AEF32D877EE4}" type="pres">
      <dgm:prSet presAssocID="{A725393C-4D7D-4770-B488-13D68EBFA6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84B0D80-4C6C-422E-9225-BA82B623769E}" type="pres">
      <dgm:prSet presAssocID="{0E9B1DB4-42F9-4254-A946-DCEA750610E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082246-20D6-4C34-A550-E0F67B6A0F44}" type="pres">
      <dgm:prSet presAssocID="{0A3D90AC-2E1C-4317-B752-0D12F3211B4E}" presName="spacer" presStyleCnt="0"/>
      <dgm:spPr/>
    </dgm:pt>
    <dgm:pt modelId="{E50F2D24-0820-42AC-A546-CD539F4106C5}" type="pres">
      <dgm:prSet presAssocID="{575FAEB7-408B-44B9-9B7F-C983F207BF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869879-482C-41C0-83AB-93E96593854D}" type="pres">
      <dgm:prSet presAssocID="{B6D9A698-EB9C-4C6A-A56F-861CEB3D83F6}" presName="spacer" presStyleCnt="0"/>
      <dgm:spPr/>
    </dgm:pt>
    <dgm:pt modelId="{444CDB97-855D-4A8E-A4F6-61BB44B56A9D}" type="pres">
      <dgm:prSet presAssocID="{11073C6B-7BEA-4A7B-8D45-9E6E0B8542E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B87D6B2-F26C-45E8-9521-AE600F316F74}" type="presOf" srcId="{0E9B1DB4-42F9-4254-A946-DCEA750610EA}" destId="{984B0D80-4C6C-422E-9225-BA82B623769E}" srcOrd="0" destOrd="0" presId="urn:microsoft.com/office/officeart/2005/8/layout/vList2"/>
    <dgm:cxn modelId="{0C23FD2D-0C11-42BB-8110-17F687D9FCA8}" type="presOf" srcId="{11073C6B-7BEA-4A7B-8D45-9E6E0B8542E9}" destId="{444CDB97-855D-4A8E-A4F6-61BB44B56A9D}" srcOrd="0" destOrd="0" presId="urn:microsoft.com/office/officeart/2005/8/layout/vList2"/>
    <dgm:cxn modelId="{E80F3E43-6A63-441C-8BF5-8F999FAF4D6C}" type="presOf" srcId="{575FAEB7-408B-44B9-9B7F-C983F207BF09}" destId="{E50F2D24-0820-42AC-A546-CD539F4106C5}" srcOrd="0" destOrd="0" presId="urn:microsoft.com/office/officeart/2005/8/layout/vList2"/>
    <dgm:cxn modelId="{A34969B9-76AB-4E97-8251-EBC4D76150E2}" srcId="{A725393C-4D7D-4770-B488-13D68EBFA618}" destId="{575FAEB7-408B-44B9-9B7F-C983F207BF09}" srcOrd="1" destOrd="0" parTransId="{829D556C-0CA1-41DF-99B8-CFBF406A6DDF}" sibTransId="{B6D9A698-EB9C-4C6A-A56F-861CEB3D83F6}"/>
    <dgm:cxn modelId="{DA6AEA43-C83F-4811-B88A-DF97E46419F7}" srcId="{A725393C-4D7D-4770-B488-13D68EBFA618}" destId="{11073C6B-7BEA-4A7B-8D45-9E6E0B8542E9}" srcOrd="2" destOrd="0" parTransId="{0ED63B6F-6BE6-4DCD-BEA7-E8EC9F60F150}" sibTransId="{82CDAB5F-BE70-4CC5-A0A6-FD8F47F65D1F}"/>
    <dgm:cxn modelId="{57D649E7-713C-4233-8989-B2F041992174}" type="presOf" srcId="{A725393C-4D7D-4770-B488-13D68EBFA618}" destId="{F7848E3E-15FD-4B48-961E-AEF32D877EE4}" srcOrd="0" destOrd="0" presId="urn:microsoft.com/office/officeart/2005/8/layout/vList2"/>
    <dgm:cxn modelId="{194DD388-F5CA-49C9-B546-6A05E3A630D0}" srcId="{A725393C-4D7D-4770-B488-13D68EBFA618}" destId="{0E9B1DB4-42F9-4254-A946-DCEA750610EA}" srcOrd="0" destOrd="0" parTransId="{EAC99C43-E005-4652-AE5F-3514590D1AE4}" sibTransId="{0A3D90AC-2E1C-4317-B752-0D12F3211B4E}"/>
    <dgm:cxn modelId="{837099ED-1EC5-4D98-B5E0-E51E83CAFB08}" type="presParOf" srcId="{F7848E3E-15FD-4B48-961E-AEF32D877EE4}" destId="{984B0D80-4C6C-422E-9225-BA82B623769E}" srcOrd="0" destOrd="0" presId="urn:microsoft.com/office/officeart/2005/8/layout/vList2"/>
    <dgm:cxn modelId="{17CD6C5C-A5A4-4D0B-B3AE-C3A64D17C44D}" type="presParOf" srcId="{F7848E3E-15FD-4B48-961E-AEF32D877EE4}" destId="{4C082246-20D6-4C34-A550-E0F67B6A0F44}" srcOrd="1" destOrd="0" presId="urn:microsoft.com/office/officeart/2005/8/layout/vList2"/>
    <dgm:cxn modelId="{814BA174-142E-4C86-85D0-D29A76D0A6F7}" type="presParOf" srcId="{F7848E3E-15FD-4B48-961E-AEF32D877EE4}" destId="{E50F2D24-0820-42AC-A546-CD539F4106C5}" srcOrd="2" destOrd="0" presId="urn:microsoft.com/office/officeart/2005/8/layout/vList2"/>
    <dgm:cxn modelId="{05E77ED7-8BC0-4659-85BD-5407AAC28E2A}" type="presParOf" srcId="{F7848E3E-15FD-4B48-961E-AEF32D877EE4}" destId="{70869879-482C-41C0-83AB-93E96593854D}" srcOrd="3" destOrd="0" presId="urn:microsoft.com/office/officeart/2005/8/layout/vList2"/>
    <dgm:cxn modelId="{6ECA5D0D-E682-4587-823D-9C3A7D9EE3D8}" type="presParOf" srcId="{F7848E3E-15FD-4B48-961E-AEF32D877EE4}" destId="{444CDB97-855D-4A8E-A4F6-61BB44B56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FD7923-B511-4CEC-8669-590486B96F5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C5490AD0-731E-4659-92A6-38D2A7B7A62D}">
      <dgm:prSet/>
      <dgm:spPr/>
      <dgm:t>
        <a:bodyPr/>
        <a:lstStyle/>
        <a:p>
          <a:pPr rtl="0"/>
          <a:r>
            <a:rPr lang="cs-CZ" dirty="0"/>
            <a:t>být předem informován o ceně poskytovaných zdravotních služeb nehrazených z veřejného zdravotního pojištění,</a:t>
          </a:r>
        </a:p>
      </dgm:t>
    </dgm:pt>
    <dgm:pt modelId="{8F0C7FA6-9272-48B4-9FAF-7523CC624708}" type="parTrans" cxnId="{954121AC-0A0B-4846-817D-7D404ED3FE3F}">
      <dgm:prSet/>
      <dgm:spPr/>
      <dgm:t>
        <a:bodyPr/>
        <a:lstStyle/>
        <a:p>
          <a:endParaRPr lang="cs-CZ"/>
        </a:p>
      </dgm:t>
    </dgm:pt>
    <dgm:pt modelId="{AC8E0CED-AFE9-4259-A729-61F77B5BCA78}" type="sibTrans" cxnId="{954121AC-0A0B-4846-817D-7D404ED3FE3F}">
      <dgm:prSet/>
      <dgm:spPr/>
      <dgm:t>
        <a:bodyPr/>
        <a:lstStyle/>
        <a:p>
          <a:endParaRPr lang="cs-CZ"/>
        </a:p>
      </dgm:t>
    </dgm:pt>
    <dgm:pt modelId="{0769F7F5-2862-4BA1-9697-C73BB7EF8509}">
      <dgm:prSet/>
      <dgm:spPr/>
      <dgm:t>
        <a:bodyPr/>
        <a:lstStyle/>
        <a:p>
          <a:pPr rtl="0"/>
          <a:r>
            <a:rPr lang="cs-CZ" dirty="0"/>
            <a:t>znát jména, a příjmení zdravotnických pracovníků přímo zúčastněných na poskytování zdravotních služeb </a:t>
          </a:r>
        </a:p>
      </dgm:t>
    </dgm:pt>
    <dgm:pt modelId="{57F7B2B1-CA56-4AE5-89D1-357F3F5030F2}" type="parTrans" cxnId="{86C548F7-1540-4FC0-B60C-99A578027021}">
      <dgm:prSet/>
      <dgm:spPr/>
      <dgm:t>
        <a:bodyPr/>
        <a:lstStyle/>
        <a:p>
          <a:endParaRPr lang="cs-CZ"/>
        </a:p>
      </dgm:t>
    </dgm:pt>
    <dgm:pt modelId="{CB930B1D-CBB7-4C0B-90A7-54F2E7B4D115}" type="sibTrans" cxnId="{86C548F7-1540-4FC0-B60C-99A578027021}">
      <dgm:prSet/>
      <dgm:spPr/>
      <dgm:t>
        <a:bodyPr/>
        <a:lstStyle/>
        <a:p>
          <a:endParaRPr lang="cs-CZ"/>
        </a:p>
      </dgm:t>
    </dgm:pt>
    <dgm:pt modelId="{26F8F50D-2B5D-439D-9F51-8ECE34FF2660}">
      <dgm:prSet/>
      <dgm:spPr/>
      <dgm:t>
        <a:bodyPr/>
        <a:lstStyle/>
        <a:p>
          <a:pPr rtl="0"/>
          <a:r>
            <a:rPr lang="cs-CZ" dirty="0"/>
            <a:t>odmítnout přítomnost osob, které nejsou na poskytování zdravotních služeb přímo zúčastněny, </a:t>
          </a:r>
        </a:p>
      </dgm:t>
    </dgm:pt>
    <dgm:pt modelId="{534AB65A-8082-40DD-BAF4-AC920080602D}" type="parTrans" cxnId="{8EE29106-59F6-49F9-A95C-084DFE9CC7B2}">
      <dgm:prSet/>
      <dgm:spPr/>
      <dgm:t>
        <a:bodyPr/>
        <a:lstStyle/>
        <a:p>
          <a:endParaRPr lang="cs-CZ"/>
        </a:p>
      </dgm:t>
    </dgm:pt>
    <dgm:pt modelId="{FBAFEDA3-8864-446C-888A-29575ED2DD2E}" type="sibTrans" cxnId="{8EE29106-59F6-49F9-A95C-084DFE9CC7B2}">
      <dgm:prSet/>
      <dgm:spPr/>
      <dgm:t>
        <a:bodyPr/>
        <a:lstStyle/>
        <a:p>
          <a:endParaRPr lang="cs-CZ"/>
        </a:p>
      </dgm:t>
    </dgm:pt>
    <dgm:pt modelId="{191F1ABF-7BFC-4C6B-9CCB-D232BDF0730A}">
      <dgm:prSet/>
      <dgm:spPr/>
      <dgm:t>
        <a:bodyPr/>
        <a:lstStyle/>
        <a:p>
          <a:pPr rtl="0"/>
          <a:r>
            <a:rPr lang="cs-CZ" dirty="0"/>
            <a:t>Včetně osob připravujících se na výkon povolání zdravotnického pracovníka,</a:t>
          </a:r>
        </a:p>
      </dgm:t>
    </dgm:pt>
    <dgm:pt modelId="{05C5DF81-620B-45F0-A052-83675A9D3EEC}" type="parTrans" cxnId="{B1C888E4-8D17-403A-9882-6DCFD34A3D75}">
      <dgm:prSet/>
      <dgm:spPr/>
      <dgm:t>
        <a:bodyPr/>
        <a:lstStyle/>
        <a:p>
          <a:endParaRPr lang="cs-CZ"/>
        </a:p>
      </dgm:t>
    </dgm:pt>
    <dgm:pt modelId="{E403C4F8-AD6A-475B-BAE2-9B731908BAD9}" type="sibTrans" cxnId="{B1C888E4-8D17-403A-9882-6DCFD34A3D75}">
      <dgm:prSet/>
      <dgm:spPr/>
      <dgm:t>
        <a:bodyPr/>
        <a:lstStyle/>
        <a:p>
          <a:endParaRPr lang="cs-CZ"/>
        </a:p>
      </dgm:t>
    </dgm:pt>
    <dgm:pt modelId="{5A555D06-E3D7-45E1-ADDE-5CA4241E2D82}" type="pres">
      <dgm:prSet presAssocID="{BDFD7923-B511-4CEC-8669-590486B96F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AEFE8D-7E0A-44F6-A5AE-63E55FB949D5}" type="pres">
      <dgm:prSet presAssocID="{C5490AD0-731E-4659-92A6-38D2A7B7A6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9B1928-A8EA-4B07-86F8-3C80F5DC429E}" type="pres">
      <dgm:prSet presAssocID="{AC8E0CED-AFE9-4259-A729-61F77B5BCA78}" presName="spacer" presStyleCnt="0"/>
      <dgm:spPr/>
    </dgm:pt>
    <dgm:pt modelId="{827FA593-F5FD-40BA-A0DB-593D38BC60E9}" type="pres">
      <dgm:prSet presAssocID="{0769F7F5-2862-4BA1-9697-C73BB7EF85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1B93FC-AC35-44C0-8218-C6F56DFEFA50}" type="pres">
      <dgm:prSet presAssocID="{CB930B1D-CBB7-4C0B-90A7-54F2E7B4D115}" presName="spacer" presStyleCnt="0"/>
      <dgm:spPr/>
    </dgm:pt>
    <dgm:pt modelId="{F8F5CCDF-DDF8-4DCA-AD8F-3B7410AF4B19}" type="pres">
      <dgm:prSet presAssocID="{26F8F50D-2B5D-439D-9F51-8ECE34FF266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976236-DCAE-4AF9-9706-69803F955371}" type="pres">
      <dgm:prSet presAssocID="{26F8F50D-2B5D-439D-9F51-8ECE34FF266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B55E1FF-ADB7-49D4-A4A1-BECFAB4B157F}" type="presOf" srcId="{0769F7F5-2862-4BA1-9697-C73BB7EF8509}" destId="{827FA593-F5FD-40BA-A0DB-593D38BC60E9}" srcOrd="0" destOrd="0" presId="urn:microsoft.com/office/officeart/2005/8/layout/vList2"/>
    <dgm:cxn modelId="{954121AC-0A0B-4846-817D-7D404ED3FE3F}" srcId="{BDFD7923-B511-4CEC-8669-590486B96F58}" destId="{C5490AD0-731E-4659-92A6-38D2A7B7A62D}" srcOrd="0" destOrd="0" parTransId="{8F0C7FA6-9272-48B4-9FAF-7523CC624708}" sibTransId="{AC8E0CED-AFE9-4259-A729-61F77B5BCA78}"/>
    <dgm:cxn modelId="{704E0802-5CBA-4EC1-844B-C232BC231F0F}" type="presOf" srcId="{26F8F50D-2B5D-439D-9F51-8ECE34FF2660}" destId="{F8F5CCDF-DDF8-4DCA-AD8F-3B7410AF4B19}" srcOrd="0" destOrd="0" presId="urn:microsoft.com/office/officeart/2005/8/layout/vList2"/>
    <dgm:cxn modelId="{86C548F7-1540-4FC0-B60C-99A578027021}" srcId="{BDFD7923-B511-4CEC-8669-590486B96F58}" destId="{0769F7F5-2862-4BA1-9697-C73BB7EF8509}" srcOrd="1" destOrd="0" parTransId="{57F7B2B1-CA56-4AE5-89D1-357F3F5030F2}" sibTransId="{CB930B1D-CBB7-4C0B-90A7-54F2E7B4D115}"/>
    <dgm:cxn modelId="{537F1089-F2AB-4821-8FC0-C6AA7576A2A9}" type="presOf" srcId="{191F1ABF-7BFC-4C6B-9CCB-D232BDF0730A}" destId="{05976236-DCAE-4AF9-9706-69803F955371}" srcOrd="0" destOrd="0" presId="urn:microsoft.com/office/officeart/2005/8/layout/vList2"/>
    <dgm:cxn modelId="{DA2CE280-109C-48CA-AFCA-852D4D479D9F}" type="presOf" srcId="{C5490AD0-731E-4659-92A6-38D2A7B7A62D}" destId="{C7AEFE8D-7E0A-44F6-A5AE-63E55FB949D5}" srcOrd="0" destOrd="0" presId="urn:microsoft.com/office/officeart/2005/8/layout/vList2"/>
    <dgm:cxn modelId="{88C80996-FCE9-4EE7-BD5A-5535A91EB676}" type="presOf" srcId="{BDFD7923-B511-4CEC-8669-590486B96F58}" destId="{5A555D06-E3D7-45E1-ADDE-5CA4241E2D82}" srcOrd="0" destOrd="0" presId="urn:microsoft.com/office/officeart/2005/8/layout/vList2"/>
    <dgm:cxn modelId="{B1C888E4-8D17-403A-9882-6DCFD34A3D75}" srcId="{26F8F50D-2B5D-439D-9F51-8ECE34FF2660}" destId="{191F1ABF-7BFC-4C6B-9CCB-D232BDF0730A}" srcOrd="0" destOrd="0" parTransId="{05C5DF81-620B-45F0-A052-83675A9D3EEC}" sibTransId="{E403C4F8-AD6A-475B-BAE2-9B731908BAD9}"/>
    <dgm:cxn modelId="{8EE29106-59F6-49F9-A95C-084DFE9CC7B2}" srcId="{BDFD7923-B511-4CEC-8669-590486B96F58}" destId="{26F8F50D-2B5D-439D-9F51-8ECE34FF2660}" srcOrd="2" destOrd="0" parTransId="{534AB65A-8082-40DD-BAF4-AC920080602D}" sibTransId="{FBAFEDA3-8864-446C-888A-29575ED2DD2E}"/>
    <dgm:cxn modelId="{7C2D037A-33FA-4358-91AF-0721E1B7D59D}" type="presParOf" srcId="{5A555D06-E3D7-45E1-ADDE-5CA4241E2D82}" destId="{C7AEFE8D-7E0A-44F6-A5AE-63E55FB949D5}" srcOrd="0" destOrd="0" presId="urn:microsoft.com/office/officeart/2005/8/layout/vList2"/>
    <dgm:cxn modelId="{15D93CF1-F6FB-4DE2-9716-BD573034B5AA}" type="presParOf" srcId="{5A555D06-E3D7-45E1-ADDE-5CA4241E2D82}" destId="{729B1928-A8EA-4B07-86F8-3C80F5DC429E}" srcOrd="1" destOrd="0" presId="urn:microsoft.com/office/officeart/2005/8/layout/vList2"/>
    <dgm:cxn modelId="{4367BBCA-70B4-4BEC-9A4D-66E026129099}" type="presParOf" srcId="{5A555D06-E3D7-45E1-ADDE-5CA4241E2D82}" destId="{827FA593-F5FD-40BA-A0DB-593D38BC60E9}" srcOrd="2" destOrd="0" presId="urn:microsoft.com/office/officeart/2005/8/layout/vList2"/>
    <dgm:cxn modelId="{4E252026-C76D-4CB0-AD95-3E4ADE026D57}" type="presParOf" srcId="{5A555D06-E3D7-45E1-ADDE-5CA4241E2D82}" destId="{E21B93FC-AC35-44C0-8218-C6F56DFEFA50}" srcOrd="3" destOrd="0" presId="urn:microsoft.com/office/officeart/2005/8/layout/vList2"/>
    <dgm:cxn modelId="{1998E1DD-A516-4431-A0A1-3FE80964D352}" type="presParOf" srcId="{5A555D06-E3D7-45E1-ADDE-5CA4241E2D82}" destId="{F8F5CCDF-DDF8-4DCA-AD8F-3B7410AF4B19}" srcOrd="4" destOrd="0" presId="urn:microsoft.com/office/officeart/2005/8/layout/vList2"/>
    <dgm:cxn modelId="{F927B9C3-1C84-4E92-8354-FFB1E8ED2AEE}" type="presParOf" srcId="{5A555D06-E3D7-45E1-ADDE-5CA4241E2D82}" destId="{05976236-DCAE-4AF9-9706-69803F95537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6AE7DEA-3334-403B-9AA2-F9942EAFCBA3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cs-CZ"/>
        </a:p>
      </dgm:t>
    </dgm:pt>
    <dgm:pt modelId="{2D9A8B63-6FD9-4072-B1F4-ED7D10F8D2EB}">
      <dgm:prSet/>
      <dgm:spPr/>
      <dgm:t>
        <a:bodyPr/>
        <a:lstStyle/>
        <a:p>
          <a:pPr rtl="0"/>
          <a:r>
            <a:rPr lang="cs-CZ"/>
            <a:t>přijímat návštěvy ve zdravotnickém zařízení lůžkové nebo jednodenní péče, </a:t>
          </a:r>
        </a:p>
      </dgm:t>
    </dgm:pt>
    <dgm:pt modelId="{EA4EE152-1F71-44DB-8126-EF49F2B76846}" type="parTrans" cxnId="{2FD1AF44-758A-4AB2-A6DE-AFF3B78D872A}">
      <dgm:prSet/>
      <dgm:spPr/>
      <dgm:t>
        <a:bodyPr/>
        <a:lstStyle/>
        <a:p>
          <a:endParaRPr lang="cs-CZ"/>
        </a:p>
      </dgm:t>
    </dgm:pt>
    <dgm:pt modelId="{D429D742-3DCF-40BA-A9CC-4D0DA1C1E9B8}" type="sibTrans" cxnId="{2FD1AF44-758A-4AB2-A6DE-AFF3B78D872A}">
      <dgm:prSet/>
      <dgm:spPr/>
      <dgm:t>
        <a:bodyPr/>
        <a:lstStyle/>
        <a:p>
          <a:endParaRPr lang="cs-CZ"/>
        </a:p>
      </dgm:t>
    </dgm:pt>
    <dgm:pt modelId="{A51BC0BF-EFCD-4218-B0DA-5D69C2CDBC8D}">
      <dgm:prSet/>
      <dgm:spPr/>
      <dgm:t>
        <a:bodyPr/>
        <a:lstStyle/>
        <a:p>
          <a:pPr rtl="0"/>
          <a:r>
            <a:rPr lang="cs-CZ"/>
            <a:t>a to s ohledem na svůj zdravotní stav a </a:t>
          </a:r>
        </a:p>
      </dgm:t>
    </dgm:pt>
    <dgm:pt modelId="{0190D049-4AE8-4EA6-9E0D-8399A7607747}" type="parTrans" cxnId="{E9D60025-8B77-4662-905F-D79772EB577B}">
      <dgm:prSet/>
      <dgm:spPr/>
      <dgm:t>
        <a:bodyPr/>
        <a:lstStyle/>
        <a:p>
          <a:endParaRPr lang="cs-CZ"/>
        </a:p>
      </dgm:t>
    </dgm:pt>
    <dgm:pt modelId="{86807E72-39AE-4A36-B389-CD7380C9A6C6}" type="sibTrans" cxnId="{E9D60025-8B77-4662-905F-D79772EB577B}">
      <dgm:prSet/>
      <dgm:spPr/>
      <dgm:t>
        <a:bodyPr/>
        <a:lstStyle/>
        <a:p>
          <a:endParaRPr lang="cs-CZ"/>
        </a:p>
      </dgm:t>
    </dgm:pt>
    <dgm:pt modelId="{BF6371F2-220E-4496-9346-394BA100CADE}">
      <dgm:prSet/>
      <dgm:spPr/>
      <dgm:t>
        <a:bodyPr/>
        <a:lstStyle/>
        <a:p>
          <a:pPr rtl="0"/>
          <a:r>
            <a:rPr lang="cs-CZ"/>
            <a:t>v souladu s vnitřním řádem a </a:t>
          </a:r>
        </a:p>
      </dgm:t>
    </dgm:pt>
    <dgm:pt modelId="{4B31E656-B506-4C05-8010-B0FB9405194C}" type="parTrans" cxnId="{CDF7EDE9-294D-4B33-A3B6-8CB75659B954}">
      <dgm:prSet/>
      <dgm:spPr/>
      <dgm:t>
        <a:bodyPr/>
        <a:lstStyle/>
        <a:p>
          <a:endParaRPr lang="cs-CZ"/>
        </a:p>
      </dgm:t>
    </dgm:pt>
    <dgm:pt modelId="{BD8D4F19-033E-4EEC-8664-5B12F16D24C4}" type="sibTrans" cxnId="{CDF7EDE9-294D-4B33-A3B6-8CB75659B954}">
      <dgm:prSet/>
      <dgm:spPr/>
      <dgm:t>
        <a:bodyPr/>
        <a:lstStyle/>
        <a:p>
          <a:endParaRPr lang="cs-CZ"/>
        </a:p>
      </dgm:t>
    </dgm:pt>
    <dgm:pt modelId="{C3EF28D2-92C9-4A01-9AC0-C577BB8A7175}">
      <dgm:prSet/>
      <dgm:spPr/>
      <dgm:t>
        <a:bodyPr/>
        <a:lstStyle/>
        <a:p>
          <a:pPr rtl="0"/>
          <a:r>
            <a:rPr lang="cs-CZ" dirty="0"/>
            <a:t>způsobem, který neporušuje práva ostatních pacientů, pokud tento zákon nebo jiný právní předpis nestanoví jinak,</a:t>
          </a:r>
        </a:p>
      </dgm:t>
    </dgm:pt>
    <dgm:pt modelId="{79414935-9A10-4A3B-8101-B3996EF97310}" type="parTrans" cxnId="{0F21C36A-7F1B-4327-99CE-51DFF39BDFCD}">
      <dgm:prSet/>
      <dgm:spPr/>
      <dgm:t>
        <a:bodyPr/>
        <a:lstStyle/>
        <a:p>
          <a:endParaRPr lang="cs-CZ"/>
        </a:p>
      </dgm:t>
    </dgm:pt>
    <dgm:pt modelId="{84E7E1B7-C0DE-4503-9E1A-78535A4A376B}" type="sibTrans" cxnId="{0F21C36A-7F1B-4327-99CE-51DFF39BDFCD}">
      <dgm:prSet/>
      <dgm:spPr/>
      <dgm:t>
        <a:bodyPr/>
        <a:lstStyle/>
        <a:p>
          <a:endParaRPr lang="cs-CZ"/>
        </a:p>
      </dgm:t>
    </dgm:pt>
    <dgm:pt modelId="{F855CA94-3F09-4167-97D4-38F943F055CD}">
      <dgm:prSet/>
      <dgm:spPr/>
      <dgm:t>
        <a:bodyPr/>
        <a:lstStyle/>
        <a:p>
          <a:pPr rtl="0"/>
          <a:r>
            <a:rPr lang="cs-CZ"/>
            <a:t>přijímat duchovní péči a duchovní podporu od duchovních církví a náboženských společností  </a:t>
          </a:r>
        </a:p>
      </dgm:t>
    </dgm:pt>
    <dgm:pt modelId="{A7DDE01A-14BF-4E3B-87D1-C4FEECA75281}" type="parTrans" cxnId="{B4ACC2C7-7FF5-413F-AB52-4EEC92992296}">
      <dgm:prSet/>
      <dgm:spPr/>
      <dgm:t>
        <a:bodyPr/>
        <a:lstStyle/>
        <a:p>
          <a:endParaRPr lang="cs-CZ"/>
        </a:p>
      </dgm:t>
    </dgm:pt>
    <dgm:pt modelId="{E470AE2C-42F6-4495-AF77-E0B0A61BA8B1}" type="sibTrans" cxnId="{B4ACC2C7-7FF5-413F-AB52-4EEC92992296}">
      <dgm:prSet/>
      <dgm:spPr/>
      <dgm:t>
        <a:bodyPr/>
        <a:lstStyle/>
        <a:p>
          <a:endParaRPr lang="cs-CZ"/>
        </a:p>
      </dgm:t>
    </dgm:pt>
    <dgm:pt modelId="{A9AB0CB3-E957-4C18-A292-711A69B8B1D6}">
      <dgm:prSet/>
      <dgm:spPr/>
      <dgm:t>
        <a:bodyPr/>
        <a:lstStyle/>
        <a:p>
          <a:pPr rtl="0"/>
          <a:r>
            <a:rPr lang="cs-CZ"/>
            <a:t>na poskytování zdravotních služeb v co nejméně omezujícím prostředí při zajištění kvality a bezpečí poskytovaných zdravotních služeb.</a:t>
          </a:r>
        </a:p>
      </dgm:t>
    </dgm:pt>
    <dgm:pt modelId="{2F867559-57F8-4342-955E-3B2DD188DDD6}" type="parTrans" cxnId="{A196DD6E-2C5F-49F0-8EF7-3DEE54FD6651}">
      <dgm:prSet/>
      <dgm:spPr/>
      <dgm:t>
        <a:bodyPr/>
        <a:lstStyle/>
        <a:p>
          <a:endParaRPr lang="cs-CZ"/>
        </a:p>
      </dgm:t>
    </dgm:pt>
    <dgm:pt modelId="{BFA8FC69-D78E-4B35-86FF-0AF4B28CFDD7}" type="sibTrans" cxnId="{A196DD6E-2C5F-49F0-8EF7-3DEE54FD6651}">
      <dgm:prSet/>
      <dgm:spPr/>
      <dgm:t>
        <a:bodyPr/>
        <a:lstStyle/>
        <a:p>
          <a:endParaRPr lang="cs-CZ"/>
        </a:p>
      </dgm:t>
    </dgm:pt>
    <dgm:pt modelId="{25FA9DDE-BF14-44CB-9C6F-FD3663F105F1}" type="pres">
      <dgm:prSet presAssocID="{E6AE7DEA-3334-403B-9AA2-F9942EAFCB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B25D490-2FD7-47E3-A62A-D3AEB5E0EBE9}" type="pres">
      <dgm:prSet presAssocID="{2D9A8B63-6FD9-4072-B1F4-ED7D10F8D2E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2D6C4A-B605-4EB6-A2CE-6B7343B7F557}" type="pres">
      <dgm:prSet presAssocID="{2D9A8B63-6FD9-4072-B1F4-ED7D10F8D2E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2BFF14-2FAD-4919-A464-D5AF74346F7A}" type="pres">
      <dgm:prSet presAssocID="{F855CA94-3F09-4167-97D4-38F943F055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A3CFF7-7520-457A-B87B-66DEE37F62F0}" type="pres">
      <dgm:prSet presAssocID="{E470AE2C-42F6-4495-AF77-E0B0A61BA8B1}" presName="spacer" presStyleCnt="0"/>
      <dgm:spPr/>
    </dgm:pt>
    <dgm:pt modelId="{E646C942-F14B-4196-BF36-83F89571F1BC}" type="pres">
      <dgm:prSet presAssocID="{A9AB0CB3-E957-4C18-A292-711A69B8B1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88F539A-A4C7-4BB7-97C6-A5834E6BE78E}" type="presOf" srcId="{A9AB0CB3-E957-4C18-A292-711A69B8B1D6}" destId="{E646C942-F14B-4196-BF36-83F89571F1BC}" srcOrd="0" destOrd="0" presId="urn:microsoft.com/office/officeart/2005/8/layout/vList2"/>
    <dgm:cxn modelId="{A196DD6E-2C5F-49F0-8EF7-3DEE54FD6651}" srcId="{E6AE7DEA-3334-403B-9AA2-F9942EAFCBA3}" destId="{A9AB0CB3-E957-4C18-A292-711A69B8B1D6}" srcOrd="2" destOrd="0" parTransId="{2F867559-57F8-4342-955E-3B2DD188DDD6}" sibTransId="{BFA8FC69-D78E-4B35-86FF-0AF4B28CFDD7}"/>
    <dgm:cxn modelId="{B76D5635-1D22-4FE6-9B9D-1E4401F39936}" type="presOf" srcId="{BF6371F2-220E-4496-9346-394BA100CADE}" destId="{CD2D6C4A-B605-4EB6-A2CE-6B7343B7F557}" srcOrd="0" destOrd="1" presId="urn:microsoft.com/office/officeart/2005/8/layout/vList2"/>
    <dgm:cxn modelId="{E3012D2D-3B1B-43E1-8823-56D5005F4603}" type="presOf" srcId="{F855CA94-3F09-4167-97D4-38F943F055CD}" destId="{A32BFF14-2FAD-4919-A464-D5AF74346F7A}" srcOrd="0" destOrd="0" presId="urn:microsoft.com/office/officeart/2005/8/layout/vList2"/>
    <dgm:cxn modelId="{5DE51BD4-4AF9-4B65-A974-FAC6A05C5DDE}" type="presOf" srcId="{E6AE7DEA-3334-403B-9AA2-F9942EAFCBA3}" destId="{25FA9DDE-BF14-44CB-9C6F-FD3663F105F1}" srcOrd="0" destOrd="0" presId="urn:microsoft.com/office/officeart/2005/8/layout/vList2"/>
    <dgm:cxn modelId="{E9D60025-8B77-4662-905F-D79772EB577B}" srcId="{2D9A8B63-6FD9-4072-B1F4-ED7D10F8D2EB}" destId="{A51BC0BF-EFCD-4218-B0DA-5D69C2CDBC8D}" srcOrd="0" destOrd="0" parTransId="{0190D049-4AE8-4EA6-9E0D-8399A7607747}" sibTransId="{86807E72-39AE-4A36-B389-CD7380C9A6C6}"/>
    <dgm:cxn modelId="{CDF7EDE9-294D-4B33-A3B6-8CB75659B954}" srcId="{2D9A8B63-6FD9-4072-B1F4-ED7D10F8D2EB}" destId="{BF6371F2-220E-4496-9346-394BA100CADE}" srcOrd="1" destOrd="0" parTransId="{4B31E656-B506-4C05-8010-B0FB9405194C}" sibTransId="{BD8D4F19-033E-4EEC-8664-5B12F16D24C4}"/>
    <dgm:cxn modelId="{E35A92A6-3429-47E6-9C9B-742D33E1CC26}" type="presOf" srcId="{A51BC0BF-EFCD-4218-B0DA-5D69C2CDBC8D}" destId="{CD2D6C4A-B605-4EB6-A2CE-6B7343B7F557}" srcOrd="0" destOrd="0" presId="urn:microsoft.com/office/officeart/2005/8/layout/vList2"/>
    <dgm:cxn modelId="{2FD1AF44-758A-4AB2-A6DE-AFF3B78D872A}" srcId="{E6AE7DEA-3334-403B-9AA2-F9942EAFCBA3}" destId="{2D9A8B63-6FD9-4072-B1F4-ED7D10F8D2EB}" srcOrd="0" destOrd="0" parTransId="{EA4EE152-1F71-44DB-8126-EF49F2B76846}" sibTransId="{D429D742-3DCF-40BA-A9CC-4D0DA1C1E9B8}"/>
    <dgm:cxn modelId="{B4ACC2C7-7FF5-413F-AB52-4EEC92992296}" srcId="{E6AE7DEA-3334-403B-9AA2-F9942EAFCBA3}" destId="{F855CA94-3F09-4167-97D4-38F943F055CD}" srcOrd="1" destOrd="0" parTransId="{A7DDE01A-14BF-4E3B-87D1-C4FEECA75281}" sibTransId="{E470AE2C-42F6-4495-AF77-E0B0A61BA8B1}"/>
    <dgm:cxn modelId="{E1817FB8-BD45-407D-8A4D-91D35E8342E7}" type="presOf" srcId="{2D9A8B63-6FD9-4072-B1F4-ED7D10F8D2EB}" destId="{EB25D490-2FD7-47E3-A62A-D3AEB5E0EBE9}" srcOrd="0" destOrd="0" presId="urn:microsoft.com/office/officeart/2005/8/layout/vList2"/>
    <dgm:cxn modelId="{0F21C36A-7F1B-4327-99CE-51DFF39BDFCD}" srcId="{2D9A8B63-6FD9-4072-B1F4-ED7D10F8D2EB}" destId="{C3EF28D2-92C9-4A01-9AC0-C577BB8A7175}" srcOrd="2" destOrd="0" parTransId="{79414935-9A10-4A3B-8101-B3996EF97310}" sibTransId="{84E7E1B7-C0DE-4503-9E1A-78535A4A376B}"/>
    <dgm:cxn modelId="{7A6BFC71-3AE6-4997-A9FE-29A82992B5DC}" type="presOf" srcId="{C3EF28D2-92C9-4A01-9AC0-C577BB8A7175}" destId="{CD2D6C4A-B605-4EB6-A2CE-6B7343B7F557}" srcOrd="0" destOrd="2" presId="urn:microsoft.com/office/officeart/2005/8/layout/vList2"/>
    <dgm:cxn modelId="{30E43E6E-17F5-4DCF-8000-8791DE98095C}" type="presParOf" srcId="{25FA9DDE-BF14-44CB-9C6F-FD3663F105F1}" destId="{EB25D490-2FD7-47E3-A62A-D3AEB5E0EBE9}" srcOrd="0" destOrd="0" presId="urn:microsoft.com/office/officeart/2005/8/layout/vList2"/>
    <dgm:cxn modelId="{887451F9-3C3D-45B5-830E-A02CA9C6C1D4}" type="presParOf" srcId="{25FA9DDE-BF14-44CB-9C6F-FD3663F105F1}" destId="{CD2D6C4A-B605-4EB6-A2CE-6B7343B7F557}" srcOrd="1" destOrd="0" presId="urn:microsoft.com/office/officeart/2005/8/layout/vList2"/>
    <dgm:cxn modelId="{4E42ED89-B85E-466B-AE64-7EF8B9849148}" type="presParOf" srcId="{25FA9DDE-BF14-44CB-9C6F-FD3663F105F1}" destId="{A32BFF14-2FAD-4919-A464-D5AF74346F7A}" srcOrd="2" destOrd="0" presId="urn:microsoft.com/office/officeart/2005/8/layout/vList2"/>
    <dgm:cxn modelId="{3F0D7FD9-7F46-43D2-88E8-E0EAEC72003B}" type="presParOf" srcId="{25FA9DDE-BF14-44CB-9C6F-FD3663F105F1}" destId="{B7A3CFF7-7520-457A-B87B-66DEE37F62F0}" srcOrd="3" destOrd="0" presId="urn:microsoft.com/office/officeart/2005/8/layout/vList2"/>
    <dgm:cxn modelId="{D593EA11-E3FC-4760-AC6C-E5612718BF40}" type="presParOf" srcId="{25FA9DDE-BF14-44CB-9C6F-FD3663F105F1}" destId="{E646C942-F14B-4196-BF36-83F89571F1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C9434EC-E8F6-4A87-AB65-233D2DBE1D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2283064-67C0-47EF-BD82-1D1DACA3A1B7}">
      <dgm:prSet/>
      <dgm:spPr/>
      <dgm:t>
        <a:bodyPr/>
        <a:lstStyle/>
        <a:p>
          <a:pPr rtl="0"/>
          <a:r>
            <a:rPr lang="cs-CZ" b="0"/>
            <a:t>osoby určené pacientem </a:t>
          </a:r>
          <a:endParaRPr lang="cs-CZ"/>
        </a:p>
      </dgm:t>
    </dgm:pt>
    <dgm:pt modelId="{76AF4590-9B05-46F1-9511-B8551C014DE8}" type="parTrans" cxnId="{C775FC7E-47D8-45BA-ABBF-D1BEA2045325}">
      <dgm:prSet/>
      <dgm:spPr/>
      <dgm:t>
        <a:bodyPr/>
        <a:lstStyle/>
        <a:p>
          <a:endParaRPr lang="cs-CZ"/>
        </a:p>
      </dgm:t>
    </dgm:pt>
    <dgm:pt modelId="{C607F4D9-58FA-407A-B8B6-92581461B222}" type="sibTrans" cxnId="{C775FC7E-47D8-45BA-ABBF-D1BEA2045325}">
      <dgm:prSet/>
      <dgm:spPr/>
      <dgm:t>
        <a:bodyPr/>
        <a:lstStyle/>
        <a:p>
          <a:endParaRPr lang="cs-CZ"/>
        </a:p>
      </dgm:t>
    </dgm:pt>
    <dgm:pt modelId="{991C61B3-7D78-419B-98EE-B6A080B2EA33}">
      <dgm:prSet/>
      <dgm:spPr/>
      <dgm:t>
        <a:bodyPr/>
        <a:lstStyle/>
        <a:p>
          <a:pPr rtl="0"/>
          <a:r>
            <a:rPr lang="cs-CZ" b="0"/>
            <a:t>manžel nebo registrovaný partner </a:t>
          </a:r>
          <a:endParaRPr lang="cs-CZ"/>
        </a:p>
      </dgm:t>
    </dgm:pt>
    <dgm:pt modelId="{0CC5DEED-D267-4C6B-874C-D80260B9AFD8}" type="parTrans" cxnId="{8577B9D2-133F-4CC5-BAF0-5A3E1B95091D}">
      <dgm:prSet/>
      <dgm:spPr/>
      <dgm:t>
        <a:bodyPr/>
        <a:lstStyle/>
        <a:p>
          <a:endParaRPr lang="cs-CZ"/>
        </a:p>
      </dgm:t>
    </dgm:pt>
    <dgm:pt modelId="{3427B706-5F35-431B-9A85-16BEE742D1E7}" type="sibTrans" cxnId="{8577B9D2-133F-4CC5-BAF0-5A3E1B95091D}">
      <dgm:prSet/>
      <dgm:spPr/>
      <dgm:t>
        <a:bodyPr/>
        <a:lstStyle/>
        <a:p>
          <a:endParaRPr lang="cs-CZ"/>
        </a:p>
      </dgm:t>
    </dgm:pt>
    <dgm:pt modelId="{F5F61EB4-81CF-4FEA-8D9A-B57007A0A586}">
      <dgm:prSet/>
      <dgm:spPr/>
      <dgm:t>
        <a:bodyPr/>
        <a:lstStyle/>
        <a:p>
          <a:pPr rtl="0"/>
          <a:r>
            <a:rPr lang="cs-CZ" b="0"/>
            <a:t>rodiče</a:t>
          </a:r>
          <a:endParaRPr lang="cs-CZ"/>
        </a:p>
      </dgm:t>
    </dgm:pt>
    <dgm:pt modelId="{C28DAD43-EF2B-463E-9971-D80215C2F00F}" type="parTrans" cxnId="{5020C1B4-6739-410D-848B-580AB0530F5C}">
      <dgm:prSet/>
      <dgm:spPr/>
      <dgm:t>
        <a:bodyPr/>
        <a:lstStyle/>
        <a:p>
          <a:endParaRPr lang="cs-CZ"/>
        </a:p>
      </dgm:t>
    </dgm:pt>
    <dgm:pt modelId="{75B24AA8-6751-494B-8770-82C7CFC9A3CB}" type="sibTrans" cxnId="{5020C1B4-6739-410D-848B-580AB0530F5C}">
      <dgm:prSet/>
      <dgm:spPr/>
      <dgm:t>
        <a:bodyPr/>
        <a:lstStyle/>
        <a:p>
          <a:endParaRPr lang="cs-CZ"/>
        </a:p>
      </dgm:t>
    </dgm:pt>
    <dgm:pt modelId="{F25C54CA-503E-4696-84E3-E1426FD7CFF9}">
      <dgm:prSet/>
      <dgm:spPr/>
      <dgm:t>
        <a:bodyPr/>
        <a:lstStyle/>
        <a:p>
          <a:pPr rtl="0"/>
          <a:r>
            <a:rPr lang="cs-CZ" b="0"/>
            <a:t>jiné osoby blízké způsobilé k právním úkonům, pokud je známa</a:t>
          </a:r>
          <a:endParaRPr lang="cs-CZ"/>
        </a:p>
      </dgm:t>
    </dgm:pt>
    <dgm:pt modelId="{5D12B024-81CE-446D-8D8C-7244F6E17A2B}" type="parTrans" cxnId="{1DD5F9EE-35A1-4A8C-97B2-6B5A745107B9}">
      <dgm:prSet/>
      <dgm:spPr/>
      <dgm:t>
        <a:bodyPr/>
        <a:lstStyle/>
        <a:p>
          <a:endParaRPr lang="cs-CZ"/>
        </a:p>
      </dgm:t>
    </dgm:pt>
    <dgm:pt modelId="{F65DD39E-E643-4853-A714-F857DF515C5D}" type="sibTrans" cxnId="{1DD5F9EE-35A1-4A8C-97B2-6B5A745107B9}">
      <dgm:prSet/>
      <dgm:spPr/>
      <dgm:t>
        <a:bodyPr/>
        <a:lstStyle/>
        <a:p>
          <a:endParaRPr lang="cs-CZ"/>
        </a:p>
      </dgm:t>
    </dgm:pt>
    <dgm:pt modelId="{BE905250-0661-4BB5-B18D-FE84B2336AA9}" type="pres">
      <dgm:prSet presAssocID="{1C9434EC-E8F6-4A87-AB65-233D2DBE1D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026B905-EAAA-4805-9284-6EA1C81CDDC4}" type="pres">
      <dgm:prSet presAssocID="{82283064-67C0-47EF-BD82-1D1DACA3A1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D7B947-632B-4302-A654-0B3EBB169525}" type="pres">
      <dgm:prSet presAssocID="{C607F4D9-58FA-407A-B8B6-92581461B222}" presName="spacer" presStyleCnt="0"/>
      <dgm:spPr/>
    </dgm:pt>
    <dgm:pt modelId="{B3AB056A-85A6-456F-91F4-8E404FAF89FB}" type="pres">
      <dgm:prSet presAssocID="{991C61B3-7D78-419B-98EE-B6A080B2EA3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C4251E-A50F-4637-8E0C-B0D1EE610BB3}" type="pres">
      <dgm:prSet presAssocID="{3427B706-5F35-431B-9A85-16BEE742D1E7}" presName="spacer" presStyleCnt="0"/>
      <dgm:spPr/>
    </dgm:pt>
    <dgm:pt modelId="{19A47399-CAED-4110-AAE6-06B6B5933355}" type="pres">
      <dgm:prSet presAssocID="{F5F61EB4-81CF-4FEA-8D9A-B57007A0A58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1C0EBC-EE0C-4C6F-BD7C-00925072228C}" type="pres">
      <dgm:prSet presAssocID="{75B24AA8-6751-494B-8770-82C7CFC9A3CB}" presName="spacer" presStyleCnt="0"/>
      <dgm:spPr/>
    </dgm:pt>
    <dgm:pt modelId="{FA93939B-4CBC-4E1D-85F4-6ED6A679C86B}" type="pres">
      <dgm:prSet presAssocID="{F25C54CA-503E-4696-84E3-E1426FD7CFF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775FC7E-47D8-45BA-ABBF-D1BEA2045325}" srcId="{1C9434EC-E8F6-4A87-AB65-233D2DBE1DD7}" destId="{82283064-67C0-47EF-BD82-1D1DACA3A1B7}" srcOrd="0" destOrd="0" parTransId="{76AF4590-9B05-46F1-9511-B8551C014DE8}" sibTransId="{C607F4D9-58FA-407A-B8B6-92581461B222}"/>
    <dgm:cxn modelId="{393E84B2-554C-43C4-AECC-A779A5886E52}" type="presOf" srcId="{F25C54CA-503E-4696-84E3-E1426FD7CFF9}" destId="{FA93939B-4CBC-4E1D-85F4-6ED6A679C86B}" srcOrd="0" destOrd="0" presId="urn:microsoft.com/office/officeart/2005/8/layout/vList2"/>
    <dgm:cxn modelId="{82D1330F-30D5-408C-982C-B382DF918376}" type="presOf" srcId="{F5F61EB4-81CF-4FEA-8D9A-B57007A0A586}" destId="{19A47399-CAED-4110-AAE6-06B6B5933355}" srcOrd="0" destOrd="0" presId="urn:microsoft.com/office/officeart/2005/8/layout/vList2"/>
    <dgm:cxn modelId="{2507851E-62A1-45FC-A8D3-10F295DE8CFF}" type="presOf" srcId="{991C61B3-7D78-419B-98EE-B6A080B2EA33}" destId="{B3AB056A-85A6-456F-91F4-8E404FAF89FB}" srcOrd="0" destOrd="0" presId="urn:microsoft.com/office/officeart/2005/8/layout/vList2"/>
    <dgm:cxn modelId="{5020C1B4-6739-410D-848B-580AB0530F5C}" srcId="{1C9434EC-E8F6-4A87-AB65-233D2DBE1DD7}" destId="{F5F61EB4-81CF-4FEA-8D9A-B57007A0A586}" srcOrd="2" destOrd="0" parTransId="{C28DAD43-EF2B-463E-9971-D80215C2F00F}" sibTransId="{75B24AA8-6751-494B-8770-82C7CFC9A3CB}"/>
    <dgm:cxn modelId="{1DD5F9EE-35A1-4A8C-97B2-6B5A745107B9}" srcId="{1C9434EC-E8F6-4A87-AB65-233D2DBE1DD7}" destId="{F25C54CA-503E-4696-84E3-E1426FD7CFF9}" srcOrd="3" destOrd="0" parTransId="{5D12B024-81CE-446D-8D8C-7244F6E17A2B}" sibTransId="{F65DD39E-E643-4853-A714-F857DF515C5D}"/>
    <dgm:cxn modelId="{845BD415-3610-4172-846C-6705A4F7F9C3}" type="presOf" srcId="{82283064-67C0-47EF-BD82-1D1DACA3A1B7}" destId="{B026B905-EAAA-4805-9284-6EA1C81CDDC4}" srcOrd="0" destOrd="0" presId="urn:microsoft.com/office/officeart/2005/8/layout/vList2"/>
    <dgm:cxn modelId="{8577B9D2-133F-4CC5-BAF0-5A3E1B95091D}" srcId="{1C9434EC-E8F6-4A87-AB65-233D2DBE1DD7}" destId="{991C61B3-7D78-419B-98EE-B6A080B2EA33}" srcOrd="1" destOrd="0" parTransId="{0CC5DEED-D267-4C6B-874C-D80260B9AFD8}" sibTransId="{3427B706-5F35-431B-9A85-16BEE742D1E7}"/>
    <dgm:cxn modelId="{1488B282-7A1C-4E4F-B723-F20BFECB9E7D}" type="presOf" srcId="{1C9434EC-E8F6-4A87-AB65-233D2DBE1DD7}" destId="{BE905250-0661-4BB5-B18D-FE84B2336AA9}" srcOrd="0" destOrd="0" presId="urn:microsoft.com/office/officeart/2005/8/layout/vList2"/>
    <dgm:cxn modelId="{94DD83EA-F217-4642-9DE4-60001C8BFB04}" type="presParOf" srcId="{BE905250-0661-4BB5-B18D-FE84B2336AA9}" destId="{B026B905-EAAA-4805-9284-6EA1C81CDDC4}" srcOrd="0" destOrd="0" presId="urn:microsoft.com/office/officeart/2005/8/layout/vList2"/>
    <dgm:cxn modelId="{A07685CB-1751-468D-8AE5-20FD81E2E312}" type="presParOf" srcId="{BE905250-0661-4BB5-B18D-FE84B2336AA9}" destId="{7CD7B947-632B-4302-A654-0B3EBB169525}" srcOrd="1" destOrd="0" presId="urn:microsoft.com/office/officeart/2005/8/layout/vList2"/>
    <dgm:cxn modelId="{1DA4BB9E-3B17-4FB5-93BA-A0A86C3353F7}" type="presParOf" srcId="{BE905250-0661-4BB5-B18D-FE84B2336AA9}" destId="{B3AB056A-85A6-456F-91F4-8E404FAF89FB}" srcOrd="2" destOrd="0" presId="urn:microsoft.com/office/officeart/2005/8/layout/vList2"/>
    <dgm:cxn modelId="{3A61BC93-01F2-46A6-ABA3-0C0CF4B74E06}" type="presParOf" srcId="{BE905250-0661-4BB5-B18D-FE84B2336AA9}" destId="{0EC4251E-A50F-4637-8E0C-B0D1EE610BB3}" srcOrd="3" destOrd="0" presId="urn:microsoft.com/office/officeart/2005/8/layout/vList2"/>
    <dgm:cxn modelId="{2564A9E2-FD02-43BC-853B-4B827AE7F4FE}" type="presParOf" srcId="{BE905250-0661-4BB5-B18D-FE84B2336AA9}" destId="{19A47399-CAED-4110-AAE6-06B6B5933355}" srcOrd="4" destOrd="0" presId="urn:microsoft.com/office/officeart/2005/8/layout/vList2"/>
    <dgm:cxn modelId="{825BF413-4C24-46C9-8836-A60298D99DD2}" type="presParOf" srcId="{BE905250-0661-4BB5-B18D-FE84B2336AA9}" destId="{511C0EBC-EE0C-4C6F-BD7C-00925072228C}" srcOrd="5" destOrd="0" presId="urn:microsoft.com/office/officeart/2005/8/layout/vList2"/>
    <dgm:cxn modelId="{37BBFADB-1B79-4F28-8B0B-E194F058405E}" type="presParOf" srcId="{BE905250-0661-4BB5-B18D-FE84B2336AA9}" destId="{FA93939B-4CBC-4E1D-85F4-6ED6A679C8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551AAA5-5572-4828-802F-DCE7FA1479D4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20F3E74B-3B38-4037-AFA1-C1CBE08A9868}">
      <dgm:prSet/>
      <dgm:spPr/>
      <dgm:t>
        <a:bodyPr/>
        <a:lstStyle/>
        <a:p>
          <a:pPr rtl="0"/>
          <a:r>
            <a:rPr lang="cs-CZ"/>
            <a:t>Odmítnutí Zdravotnickým pracovníkem</a:t>
          </a:r>
        </a:p>
      </dgm:t>
    </dgm:pt>
    <dgm:pt modelId="{02D81195-3590-48C3-90F5-30CAB0997CD4}" type="parTrans" cxnId="{C79786F5-74B9-41C1-8330-3D46FBD723A3}">
      <dgm:prSet/>
      <dgm:spPr/>
      <dgm:t>
        <a:bodyPr/>
        <a:lstStyle/>
        <a:p>
          <a:endParaRPr lang="cs-CZ"/>
        </a:p>
      </dgm:t>
    </dgm:pt>
    <dgm:pt modelId="{5775D6BE-5108-41D4-A34E-9EA23D8CFE98}" type="sibTrans" cxnId="{C79786F5-74B9-41C1-8330-3D46FBD723A3}">
      <dgm:prSet/>
      <dgm:spPr/>
      <dgm:t>
        <a:bodyPr/>
        <a:lstStyle/>
        <a:p>
          <a:endParaRPr lang="cs-CZ"/>
        </a:p>
      </dgm:t>
    </dgm:pt>
    <dgm:pt modelId="{AEEC6279-D5F7-41AD-AB93-059D481F91B2}">
      <dgm:prSet/>
      <dgm:spPr/>
      <dgm:t>
        <a:bodyPr/>
        <a:lstStyle/>
        <a:p>
          <a:pPr rtl="0"/>
          <a:r>
            <a:rPr lang="cs-CZ" dirty="0"/>
            <a:t>Výhrada svědomí</a:t>
          </a:r>
        </a:p>
      </dgm:t>
    </dgm:pt>
    <dgm:pt modelId="{AC23B2E7-207F-47C7-AF47-57C66DDFEE2F}" type="parTrans" cxnId="{B09D1FFA-ABAA-400B-9B79-D12B94AEDB35}">
      <dgm:prSet/>
      <dgm:spPr/>
      <dgm:t>
        <a:bodyPr/>
        <a:lstStyle/>
        <a:p>
          <a:endParaRPr lang="cs-CZ"/>
        </a:p>
      </dgm:t>
    </dgm:pt>
    <dgm:pt modelId="{6F26AB47-3C0F-47E0-A18E-8C8F77057A35}" type="sibTrans" cxnId="{B09D1FFA-ABAA-400B-9B79-D12B94AEDB35}">
      <dgm:prSet/>
      <dgm:spPr/>
      <dgm:t>
        <a:bodyPr/>
        <a:lstStyle/>
        <a:p>
          <a:endParaRPr lang="cs-CZ"/>
        </a:p>
      </dgm:t>
    </dgm:pt>
    <dgm:pt modelId="{B49A6628-F4C8-4201-A308-03047BF0AC17}">
      <dgm:prSet/>
      <dgm:spPr/>
      <dgm:t>
        <a:bodyPr/>
        <a:lstStyle/>
        <a:p>
          <a:pPr rtl="0"/>
          <a:r>
            <a:rPr lang="cs-CZ" dirty="0"/>
            <a:t>Nepřevzetí do péče poskytovatelem</a:t>
          </a:r>
        </a:p>
      </dgm:t>
    </dgm:pt>
    <dgm:pt modelId="{249C27BA-E13A-4195-9CFD-0BCEFEEDED4A}" type="parTrans" cxnId="{FA5E9D6C-C812-4EDB-B206-999500B20FE9}">
      <dgm:prSet/>
      <dgm:spPr/>
      <dgm:t>
        <a:bodyPr/>
        <a:lstStyle/>
        <a:p>
          <a:endParaRPr lang="cs-CZ"/>
        </a:p>
      </dgm:t>
    </dgm:pt>
    <dgm:pt modelId="{CB68B830-3112-4F53-BDA5-C47ABDEBADF1}" type="sibTrans" cxnId="{FA5E9D6C-C812-4EDB-B206-999500B20FE9}">
      <dgm:prSet/>
      <dgm:spPr/>
      <dgm:t>
        <a:bodyPr/>
        <a:lstStyle/>
        <a:p>
          <a:endParaRPr lang="cs-CZ"/>
        </a:p>
      </dgm:t>
    </dgm:pt>
    <dgm:pt modelId="{E79CBFE2-D209-4C02-891B-9F1306EA938E}">
      <dgm:prSet/>
      <dgm:spPr/>
      <dgm:t>
        <a:bodyPr/>
        <a:lstStyle/>
        <a:p>
          <a:pPr rtl="0"/>
          <a:r>
            <a:rPr lang="cs-CZ"/>
            <a:t>jestliže pacient, zákonný zástupce nebo opatrovník pacienta odmítne prokázání totožnosti</a:t>
          </a:r>
        </a:p>
      </dgm:t>
    </dgm:pt>
    <dgm:pt modelId="{C685E5B8-0727-4755-8D8E-A0F2D0363771}" type="parTrans" cxnId="{221E5AA7-8507-409B-9DB4-9D539CD1602B}">
      <dgm:prSet/>
      <dgm:spPr/>
      <dgm:t>
        <a:bodyPr/>
        <a:lstStyle/>
        <a:p>
          <a:endParaRPr lang="cs-CZ"/>
        </a:p>
      </dgm:t>
    </dgm:pt>
    <dgm:pt modelId="{7099C434-892C-475F-B456-6091DF7D7A72}" type="sibTrans" cxnId="{221E5AA7-8507-409B-9DB4-9D539CD1602B}">
      <dgm:prSet/>
      <dgm:spPr/>
      <dgm:t>
        <a:bodyPr/>
        <a:lstStyle/>
        <a:p>
          <a:endParaRPr lang="cs-CZ"/>
        </a:p>
      </dgm:t>
    </dgm:pt>
    <dgm:pt modelId="{DFD60EC1-0392-4F9E-9170-34DDABFA6757}">
      <dgm:prSet/>
      <dgm:spPr/>
      <dgm:t>
        <a:bodyPr/>
        <a:lstStyle/>
        <a:p>
          <a:pPr rtl="0"/>
          <a:r>
            <a:rPr lang="cs-CZ" dirty="0"/>
            <a:t>by přijetím pacienta bylo překročeno únosné pracovní zatížení (Snížilo by to bezpečnost pacientů)</a:t>
          </a:r>
        </a:p>
      </dgm:t>
    </dgm:pt>
    <dgm:pt modelId="{A0C44823-D270-4B78-B340-D304A1CC51F8}" type="parTrans" cxnId="{3FD1E183-1F77-4B26-AC4A-5C74B7BB274A}">
      <dgm:prSet/>
      <dgm:spPr/>
      <dgm:t>
        <a:bodyPr/>
        <a:lstStyle/>
        <a:p>
          <a:endParaRPr lang="cs-CZ"/>
        </a:p>
      </dgm:t>
    </dgm:pt>
    <dgm:pt modelId="{B86B8492-5DB3-453F-8F7F-B57024ADB7FC}" type="sibTrans" cxnId="{3FD1E183-1F77-4B26-AC4A-5C74B7BB274A}">
      <dgm:prSet/>
      <dgm:spPr/>
      <dgm:t>
        <a:bodyPr/>
        <a:lstStyle/>
        <a:p>
          <a:endParaRPr lang="cs-CZ"/>
        </a:p>
      </dgm:t>
    </dgm:pt>
    <dgm:pt modelId="{B086603C-D35D-4A1A-8EB9-0D51D043E22F}">
      <dgm:prSet/>
      <dgm:spPr/>
      <dgm:t>
        <a:bodyPr/>
        <a:lstStyle/>
        <a:p>
          <a:pPr rtl="0"/>
          <a:r>
            <a:rPr lang="cs-CZ" dirty="0"/>
            <a:t>přijetí brání provozní důvody</a:t>
          </a:r>
        </a:p>
      </dgm:t>
    </dgm:pt>
    <dgm:pt modelId="{6A4B367D-AD66-4AEA-A97F-9CD1DE6D1BD4}" type="parTrans" cxnId="{1617E432-2C06-4516-A3A1-B1F5565B5E9D}">
      <dgm:prSet/>
      <dgm:spPr/>
      <dgm:t>
        <a:bodyPr/>
        <a:lstStyle/>
        <a:p>
          <a:endParaRPr lang="cs-CZ"/>
        </a:p>
      </dgm:t>
    </dgm:pt>
    <dgm:pt modelId="{86F1F1B7-C76F-473B-90BB-45BC04E28370}" type="sibTrans" cxnId="{1617E432-2C06-4516-A3A1-B1F5565B5E9D}">
      <dgm:prSet/>
      <dgm:spPr/>
      <dgm:t>
        <a:bodyPr/>
        <a:lstStyle/>
        <a:p>
          <a:endParaRPr lang="cs-CZ"/>
        </a:p>
      </dgm:t>
    </dgm:pt>
    <dgm:pt modelId="{550EC7E7-1906-483F-A7DC-232E9A1F87A3}">
      <dgm:prSet/>
      <dgm:spPr/>
      <dgm:t>
        <a:bodyPr/>
        <a:lstStyle/>
        <a:p>
          <a:pPr rtl="0"/>
          <a:r>
            <a:rPr lang="cs-CZ" dirty="0"/>
            <a:t>není pojištěncem zdravotní pojišťovny, se kterou má poskytovatel uzavřenu smlouvu </a:t>
          </a:r>
        </a:p>
      </dgm:t>
    </dgm:pt>
    <dgm:pt modelId="{6B1B94CC-5B24-4696-ACB1-5102852D7A69}" type="parTrans" cxnId="{D4A610F9-7C4D-4130-A759-BBEECAAEA764}">
      <dgm:prSet/>
      <dgm:spPr/>
      <dgm:t>
        <a:bodyPr/>
        <a:lstStyle/>
        <a:p>
          <a:endParaRPr lang="cs-CZ"/>
        </a:p>
      </dgm:t>
    </dgm:pt>
    <dgm:pt modelId="{FA47E594-EC16-45DE-8A77-A490568886EC}" type="sibTrans" cxnId="{D4A610F9-7C4D-4130-A759-BBEECAAEA764}">
      <dgm:prSet/>
      <dgm:spPr/>
      <dgm:t>
        <a:bodyPr/>
        <a:lstStyle/>
        <a:p>
          <a:endParaRPr lang="cs-CZ"/>
        </a:p>
      </dgm:t>
    </dgm:pt>
    <dgm:pt modelId="{54EC24F4-A65C-4304-ACCD-4B13AF2B454C}">
      <dgm:prSet/>
      <dgm:spPr/>
      <dgm:t>
        <a:bodyPr/>
        <a:lstStyle/>
        <a:p>
          <a:pPr rtl="0"/>
          <a:r>
            <a:rPr lang="cs-CZ" dirty="0"/>
            <a:t>Cizinci z EÚ mají zvláštní úpravu</a:t>
          </a:r>
        </a:p>
      </dgm:t>
    </dgm:pt>
    <dgm:pt modelId="{7D3CC77F-A1EB-4292-9661-1F9E2C8EF442}" type="parTrans" cxnId="{EFD5F6E1-E6E9-49EE-98BB-554FCD50E4FA}">
      <dgm:prSet/>
      <dgm:spPr/>
      <dgm:t>
        <a:bodyPr/>
        <a:lstStyle/>
        <a:p>
          <a:endParaRPr lang="cs-CZ"/>
        </a:p>
      </dgm:t>
    </dgm:pt>
    <dgm:pt modelId="{97D737E4-3484-4149-AC2D-5D5C61A8D9BE}" type="sibTrans" cxnId="{EFD5F6E1-E6E9-49EE-98BB-554FCD50E4FA}">
      <dgm:prSet/>
      <dgm:spPr/>
      <dgm:t>
        <a:bodyPr/>
        <a:lstStyle/>
        <a:p>
          <a:endParaRPr lang="cs-CZ"/>
        </a:p>
      </dgm:t>
    </dgm:pt>
    <dgm:pt modelId="{9A9DFF1C-FEE5-4E80-BA49-FFDA35B168AD}">
      <dgm:prSet/>
      <dgm:spPr/>
      <dgm:t>
        <a:bodyPr/>
        <a:lstStyle/>
        <a:p>
          <a:pPr rtl="0"/>
          <a:r>
            <a:rPr lang="cs-CZ" dirty="0"/>
            <a:t>Chybějící kompetence</a:t>
          </a:r>
        </a:p>
      </dgm:t>
    </dgm:pt>
    <dgm:pt modelId="{FFD425AE-FBFD-48DB-82F7-6547FE6451FE}" type="parTrans" cxnId="{A9B6BBF2-29C9-40BE-878B-2B2AD0D397FE}">
      <dgm:prSet/>
      <dgm:spPr/>
      <dgm:t>
        <a:bodyPr/>
        <a:lstStyle/>
        <a:p>
          <a:endParaRPr lang="cs-CZ"/>
        </a:p>
      </dgm:t>
    </dgm:pt>
    <dgm:pt modelId="{F45BF916-65A6-41A8-B20B-985C8484C0D7}" type="sibTrans" cxnId="{A9B6BBF2-29C9-40BE-878B-2B2AD0D397FE}">
      <dgm:prSet/>
      <dgm:spPr/>
      <dgm:t>
        <a:bodyPr/>
        <a:lstStyle/>
        <a:p>
          <a:endParaRPr lang="cs-CZ"/>
        </a:p>
      </dgm:t>
    </dgm:pt>
    <dgm:pt modelId="{A24B41C9-BADD-4D97-B09D-9697B37C222C}">
      <dgm:prSet/>
      <dgm:spPr/>
      <dgm:t>
        <a:bodyPr/>
        <a:lstStyle/>
        <a:p>
          <a:pPr rtl="0"/>
          <a:r>
            <a:rPr lang="cs-CZ" dirty="0"/>
            <a:t>Ohrožení vlastní bezpečnosti</a:t>
          </a:r>
        </a:p>
      </dgm:t>
    </dgm:pt>
    <dgm:pt modelId="{5EAE798E-34A2-4448-A58B-5F68C9063DD5}" type="parTrans" cxnId="{84D5F7D0-C9D5-4FB0-A932-58A820CD0135}">
      <dgm:prSet/>
      <dgm:spPr/>
    </dgm:pt>
    <dgm:pt modelId="{6F931668-EE5B-4243-831B-45609CC467ED}" type="sibTrans" cxnId="{84D5F7D0-C9D5-4FB0-A932-58A820CD0135}">
      <dgm:prSet/>
      <dgm:spPr/>
    </dgm:pt>
    <dgm:pt modelId="{C2604712-D49A-491F-8CF6-D36273E674E4}" type="pres">
      <dgm:prSet presAssocID="{A551AAA5-5572-4828-802F-DCE7FA1479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4A173E6-2466-4661-ACD9-CB4B1C9A4DE4}" type="pres">
      <dgm:prSet presAssocID="{20F3E74B-3B38-4037-AFA1-C1CBE08A9868}" presName="composite" presStyleCnt="0"/>
      <dgm:spPr/>
    </dgm:pt>
    <dgm:pt modelId="{377EF242-2D1E-4002-AFA6-E7B6DFA5EECA}" type="pres">
      <dgm:prSet presAssocID="{20F3E74B-3B38-4037-AFA1-C1CBE08A986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C3CC33-1E8E-409E-BB2C-249294B309D8}" type="pres">
      <dgm:prSet presAssocID="{20F3E74B-3B38-4037-AFA1-C1CBE08A986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2AF689-F23E-4D88-BBFA-6194DF96AEB7}" type="pres">
      <dgm:prSet presAssocID="{5775D6BE-5108-41D4-A34E-9EA23D8CFE98}" presName="space" presStyleCnt="0"/>
      <dgm:spPr/>
    </dgm:pt>
    <dgm:pt modelId="{E5CF7C9C-BF3E-4E6C-BCB7-B2657F3F81C3}" type="pres">
      <dgm:prSet presAssocID="{B49A6628-F4C8-4201-A308-03047BF0AC17}" presName="composite" presStyleCnt="0"/>
      <dgm:spPr/>
    </dgm:pt>
    <dgm:pt modelId="{9A528F8C-6803-480E-9A2D-BB107AB8A856}" type="pres">
      <dgm:prSet presAssocID="{B49A6628-F4C8-4201-A308-03047BF0AC1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6315B1-05E4-4985-8CB8-01F4FC0E5A93}" type="pres">
      <dgm:prSet presAssocID="{B49A6628-F4C8-4201-A308-03047BF0AC1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114697D-CDA4-4FF0-879C-3A8410031D4D}" type="presOf" srcId="{B086603C-D35D-4A1A-8EB9-0D51D043E22F}" destId="{706315B1-05E4-4985-8CB8-01F4FC0E5A93}" srcOrd="0" destOrd="2" presId="urn:microsoft.com/office/officeart/2005/8/layout/hList1"/>
    <dgm:cxn modelId="{D4A610F9-7C4D-4130-A759-BBEECAAEA764}" srcId="{B49A6628-F4C8-4201-A308-03047BF0AC17}" destId="{550EC7E7-1906-483F-A7DC-232E9A1F87A3}" srcOrd="3" destOrd="0" parTransId="{6B1B94CC-5B24-4696-ACB1-5102852D7A69}" sibTransId="{FA47E594-EC16-45DE-8A77-A490568886EC}"/>
    <dgm:cxn modelId="{DF89B25B-45F5-467C-B0AF-E91BE955384E}" type="presOf" srcId="{550EC7E7-1906-483F-A7DC-232E9A1F87A3}" destId="{706315B1-05E4-4985-8CB8-01F4FC0E5A93}" srcOrd="0" destOrd="3" presId="urn:microsoft.com/office/officeart/2005/8/layout/hList1"/>
    <dgm:cxn modelId="{EFED1FAA-7D78-4DCD-9CFD-8658C9CB981C}" type="presOf" srcId="{E79CBFE2-D209-4C02-891B-9F1306EA938E}" destId="{706315B1-05E4-4985-8CB8-01F4FC0E5A93}" srcOrd="0" destOrd="0" presId="urn:microsoft.com/office/officeart/2005/8/layout/hList1"/>
    <dgm:cxn modelId="{EFD5F6E1-E6E9-49EE-98BB-554FCD50E4FA}" srcId="{550EC7E7-1906-483F-A7DC-232E9A1F87A3}" destId="{54EC24F4-A65C-4304-ACCD-4B13AF2B454C}" srcOrd="0" destOrd="0" parTransId="{7D3CC77F-A1EB-4292-9661-1F9E2C8EF442}" sibTransId="{97D737E4-3484-4149-AC2D-5D5C61A8D9BE}"/>
    <dgm:cxn modelId="{221E5AA7-8507-409B-9DB4-9D539CD1602B}" srcId="{B49A6628-F4C8-4201-A308-03047BF0AC17}" destId="{E79CBFE2-D209-4C02-891B-9F1306EA938E}" srcOrd="0" destOrd="0" parTransId="{C685E5B8-0727-4755-8D8E-A0F2D0363771}" sibTransId="{7099C434-892C-475F-B456-6091DF7D7A72}"/>
    <dgm:cxn modelId="{9187A7E7-FE29-4985-B310-F171E2063946}" type="presOf" srcId="{20F3E74B-3B38-4037-AFA1-C1CBE08A9868}" destId="{377EF242-2D1E-4002-AFA6-E7B6DFA5EECA}" srcOrd="0" destOrd="0" presId="urn:microsoft.com/office/officeart/2005/8/layout/hList1"/>
    <dgm:cxn modelId="{28373831-C2AF-4AED-908B-8608FC06CA12}" type="presOf" srcId="{AEEC6279-D5F7-41AD-AB93-059D481F91B2}" destId="{D8C3CC33-1E8E-409E-BB2C-249294B309D8}" srcOrd="0" destOrd="0" presId="urn:microsoft.com/office/officeart/2005/8/layout/hList1"/>
    <dgm:cxn modelId="{B09D1FFA-ABAA-400B-9B79-D12B94AEDB35}" srcId="{20F3E74B-3B38-4037-AFA1-C1CBE08A9868}" destId="{AEEC6279-D5F7-41AD-AB93-059D481F91B2}" srcOrd="0" destOrd="0" parTransId="{AC23B2E7-207F-47C7-AF47-57C66DDFEE2F}" sibTransId="{6F26AB47-3C0F-47E0-A18E-8C8F77057A35}"/>
    <dgm:cxn modelId="{3FD1E183-1F77-4B26-AC4A-5C74B7BB274A}" srcId="{B49A6628-F4C8-4201-A308-03047BF0AC17}" destId="{DFD60EC1-0392-4F9E-9170-34DDABFA6757}" srcOrd="1" destOrd="0" parTransId="{A0C44823-D270-4B78-B340-D304A1CC51F8}" sibTransId="{B86B8492-5DB3-453F-8F7F-B57024ADB7FC}"/>
    <dgm:cxn modelId="{8B25C82C-F148-4796-8882-E495BE8EF0A1}" type="presOf" srcId="{A24B41C9-BADD-4D97-B09D-9697B37C222C}" destId="{D8C3CC33-1E8E-409E-BB2C-249294B309D8}" srcOrd="0" destOrd="2" presId="urn:microsoft.com/office/officeart/2005/8/layout/hList1"/>
    <dgm:cxn modelId="{B9705F20-52C5-4382-B76F-DC7717083A22}" type="presOf" srcId="{A551AAA5-5572-4828-802F-DCE7FA1479D4}" destId="{C2604712-D49A-491F-8CF6-D36273E674E4}" srcOrd="0" destOrd="0" presId="urn:microsoft.com/office/officeart/2005/8/layout/hList1"/>
    <dgm:cxn modelId="{EDA881A6-D932-4A59-8CCE-788E6018226B}" type="presOf" srcId="{B49A6628-F4C8-4201-A308-03047BF0AC17}" destId="{9A528F8C-6803-480E-9A2D-BB107AB8A856}" srcOrd="0" destOrd="0" presId="urn:microsoft.com/office/officeart/2005/8/layout/hList1"/>
    <dgm:cxn modelId="{A9B6BBF2-29C9-40BE-878B-2B2AD0D397FE}" srcId="{20F3E74B-3B38-4037-AFA1-C1CBE08A9868}" destId="{9A9DFF1C-FEE5-4E80-BA49-FFDA35B168AD}" srcOrd="1" destOrd="0" parTransId="{FFD425AE-FBFD-48DB-82F7-6547FE6451FE}" sibTransId="{F45BF916-65A6-41A8-B20B-985C8484C0D7}"/>
    <dgm:cxn modelId="{FA5E9D6C-C812-4EDB-B206-999500B20FE9}" srcId="{A551AAA5-5572-4828-802F-DCE7FA1479D4}" destId="{B49A6628-F4C8-4201-A308-03047BF0AC17}" srcOrd="1" destOrd="0" parTransId="{249C27BA-E13A-4195-9CFD-0BCEFEEDED4A}" sibTransId="{CB68B830-3112-4F53-BDA5-C47ABDEBADF1}"/>
    <dgm:cxn modelId="{C79786F5-74B9-41C1-8330-3D46FBD723A3}" srcId="{A551AAA5-5572-4828-802F-DCE7FA1479D4}" destId="{20F3E74B-3B38-4037-AFA1-C1CBE08A9868}" srcOrd="0" destOrd="0" parTransId="{02D81195-3590-48C3-90F5-30CAB0997CD4}" sibTransId="{5775D6BE-5108-41D4-A34E-9EA23D8CFE98}"/>
    <dgm:cxn modelId="{7EB9FBC1-F296-441A-8779-9C4D9F4FEFD6}" type="presOf" srcId="{DFD60EC1-0392-4F9E-9170-34DDABFA6757}" destId="{706315B1-05E4-4985-8CB8-01F4FC0E5A93}" srcOrd="0" destOrd="1" presId="urn:microsoft.com/office/officeart/2005/8/layout/hList1"/>
    <dgm:cxn modelId="{1617E432-2C06-4516-A3A1-B1F5565B5E9D}" srcId="{B49A6628-F4C8-4201-A308-03047BF0AC17}" destId="{B086603C-D35D-4A1A-8EB9-0D51D043E22F}" srcOrd="2" destOrd="0" parTransId="{6A4B367D-AD66-4AEA-A97F-9CD1DE6D1BD4}" sibTransId="{86F1F1B7-C76F-473B-90BB-45BC04E28370}"/>
    <dgm:cxn modelId="{84D5F7D0-C9D5-4FB0-A932-58A820CD0135}" srcId="{20F3E74B-3B38-4037-AFA1-C1CBE08A9868}" destId="{A24B41C9-BADD-4D97-B09D-9697B37C222C}" srcOrd="2" destOrd="0" parTransId="{5EAE798E-34A2-4448-A58B-5F68C9063DD5}" sibTransId="{6F931668-EE5B-4243-831B-45609CC467ED}"/>
    <dgm:cxn modelId="{326EF0AC-9FE2-4A8D-9924-8ECD82DAAD0B}" type="presOf" srcId="{54EC24F4-A65C-4304-ACCD-4B13AF2B454C}" destId="{706315B1-05E4-4985-8CB8-01F4FC0E5A93}" srcOrd="0" destOrd="4" presId="urn:microsoft.com/office/officeart/2005/8/layout/hList1"/>
    <dgm:cxn modelId="{C9472769-86E8-456C-8168-F9B5BBC982F9}" type="presOf" srcId="{9A9DFF1C-FEE5-4E80-BA49-FFDA35B168AD}" destId="{D8C3CC33-1E8E-409E-BB2C-249294B309D8}" srcOrd="0" destOrd="1" presId="urn:microsoft.com/office/officeart/2005/8/layout/hList1"/>
    <dgm:cxn modelId="{5F86E521-1191-4E68-BA89-597A35E187C7}" type="presParOf" srcId="{C2604712-D49A-491F-8CF6-D36273E674E4}" destId="{94A173E6-2466-4661-ACD9-CB4B1C9A4DE4}" srcOrd="0" destOrd="0" presId="urn:microsoft.com/office/officeart/2005/8/layout/hList1"/>
    <dgm:cxn modelId="{9077E2DD-EBA8-40DF-85DE-EB6343C329B7}" type="presParOf" srcId="{94A173E6-2466-4661-ACD9-CB4B1C9A4DE4}" destId="{377EF242-2D1E-4002-AFA6-E7B6DFA5EECA}" srcOrd="0" destOrd="0" presId="urn:microsoft.com/office/officeart/2005/8/layout/hList1"/>
    <dgm:cxn modelId="{78864580-9D39-4173-9517-02292CDD9C89}" type="presParOf" srcId="{94A173E6-2466-4661-ACD9-CB4B1C9A4DE4}" destId="{D8C3CC33-1E8E-409E-BB2C-249294B309D8}" srcOrd="1" destOrd="0" presId="urn:microsoft.com/office/officeart/2005/8/layout/hList1"/>
    <dgm:cxn modelId="{B998A0D3-A656-4EEB-92F0-139BB6E4C3FD}" type="presParOf" srcId="{C2604712-D49A-491F-8CF6-D36273E674E4}" destId="{582AF689-F23E-4D88-BBFA-6194DF96AEB7}" srcOrd="1" destOrd="0" presId="urn:microsoft.com/office/officeart/2005/8/layout/hList1"/>
    <dgm:cxn modelId="{FAAB8530-E0DD-4388-BBF1-2834BDE65546}" type="presParOf" srcId="{C2604712-D49A-491F-8CF6-D36273E674E4}" destId="{E5CF7C9C-BF3E-4E6C-BCB7-B2657F3F81C3}" srcOrd="2" destOrd="0" presId="urn:microsoft.com/office/officeart/2005/8/layout/hList1"/>
    <dgm:cxn modelId="{54C1D503-7FDD-405B-97F3-7CA8F7765F10}" type="presParOf" srcId="{E5CF7C9C-BF3E-4E6C-BCB7-B2657F3F81C3}" destId="{9A528F8C-6803-480E-9A2D-BB107AB8A856}" srcOrd="0" destOrd="0" presId="urn:microsoft.com/office/officeart/2005/8/layout/hList1"/>
    <dgm:cxn modelId="{49E0F21F-2D75-46D4-8299-CBB94AB60647}" type="presParOf" srcId="{E5CF7C9C-BF3E-4E6C-BCB7-B2657F3F81C3}" destId="{706315B1-05E4-4985-8CB8-01F4FC0E5A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ED8AD84-F51E-40D0-B16C-F2ABBC06F236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4F876C38-E918-4D92-969D-51A65C6EFAA8}">
      <dgm:prSet/>
      <dgm:spPr/>
      <dgm:t>
        <a:bodyPr/>
        <a:lstStyle/>
        <a:p>
          <a:r>
            <a:rPr lang="cs-CZ"/>
            <a:t>Ukončení péče</a:t>
          </a:r>
        </a:p>
      </dgm:t>
    </dgm:pt>
    <dgm:pt modelId="{E45C8D85-0784-4495-8872-A0C4308D0BD1}" type="parTrans" cxnId="{FC57FF85-E156-4818-8DBA-F1004BBA9A45}">
      <dgm:prSet/>
      <dgm:spPr/>
      <dgm:t>
        <a:bodyPr/>
        <a:lstStyle/>
        <a:p>
          <a:endParaRPr lang="cs-CZ"/>
        </a:p>
      </dgm:t>
    </dgm:pt>
    <dgm:pt modelId="{2A53B574-57AE-4879-9E17-5B686EC8B2AB}" type="sibTrans" cxnId="{FC57FF85-E156-4818-8DBA-F1004BBA9A45}">
      <dgm:prSet/>
      <dgm:spPr/>
      <dgm:t>
        <a:bodyPr/>
        <a:lstStyle/>
        <a:p>
          <a:endParaRPr lang="cs-CZ"/>
        </a:p>
      </dgm:t>
    </dgm:pt>
    <dgm:pt modelId="{446049BC-CA71-43C4-853F-808B852176C1}">
      <dgm:prSet/>
      <dgm:spPr/>
      <dgm:t>
        <a:bodyPr/>
        <a:lstStyle/>
        <a:p>
          <a:r>
            <a:rPr lang="cs-CZ" dirty="0"/>
            <a:t>prokazatelně předá pacienta s jeho souhlasem do péče jiného poskytovatele,</a:t>
          </a:r>
        </a:p>
      </dgm:t>
    </dgm:pt>
    <dgm:pt modelId="{8D915084-7B6B-4C3B-9D3C-4C8C53196C4E}" type="parTrans" cxnId="{2722AB4A-9A00-4DCE-A441-90606BD9EA6C}">
      <dgm:prSet/>
      <dgm:spPr/>
      <dgm:t>
        <a:bodyPr/>
        <a:lstStyle/>
        <a:p>
          <a:endParaRPr lang="cs-CZ"/>
        </a:p>
      </dgm:t>
    </dgm:pt>
    <dgm:pt modelId="{83429585-EDB8-4562-9A46-75AE139DD17C}" type="sibTrans" cxnId="{2722AB4A-9A00-4DCE-A441-90606BD9EA6C}">
      <dgm:prSet/>
      <dgm:spPr/>
      <dgm:t>
        <a:bodyPr/>
        <a:lstStyle/>
        <a:p>
          <a:endParaRPr lang="cs-CZ"/>
        </a:p>
      </dgm:t>
    </dgm:pt>
    <dgm:pt modelId="{DF68ED7E-A540-437C-8F3A-1145FF01945E}">
      <dgm:prSet/>
      <dgm:spPr/>
      <dgm:t>
        <a:bodyPr/>
        <a:lstStyle/>
        <a:p>
          <a:r>
            <a:rPr lang="cs-CZ"/>
            <a:t>pominou důvody pro poskytování zdravotních služeb; </a:t>
          </a:r>
        </a:p>
      </dgm:t>
    </dgm:pt>
    <dgm:pt modelId="{E04B6C17-1742-4044-B849-DB73A4C1285B}" type="parTrans" cxnId="{46472184-FBFF-4AC1-978F-780CDD51FC31}">
      <dgm:prSet/>
      <dgm:spPr/>
      <dgm:t>
        <a:bodyPr/>
        <a:lstStyle/>
        <a:p>
          <a:endParaRPr lang="cs-CZ"/>
        </a:p>
      </dgm:t>
    </dgm:pt>
    <dgm:pt modelId="{6973826A-B8F9-4FEB-B514-920A86F7BB5F}" type="sibTrans" cxnId="{46472184-FBFF-4AC1-978F-780CDD51FC31}">
      <dgm:prSet/>
      <dgm:spPr/>
      <dgm:t>
        <a:bodyPr/>
        <a:lstStyle/>
        <a:p>
          <a:endParaRPr lang="cs-CZ"/>
        </a:p>
      </dgm:t>
    </dgm:pt>
    <dgm:pt modelId="{98533A3E-9DF2-42A2-8FA0-63675A56DB5F}">
      <dgm:prSet/>
      <dgm:spPr/>
      <dgm:t>
        <a:bodyPr/>
        <a:lstStyle/>
        <a:p>
          <a:r>
            <a:rPr lang="cs-CZ"/>
            <a:t>pacient vysloví nesouhlas s poskytováním veškerých zdravotních služeb,</a:t>
          </a:r>
        </a:p>
      </dgm:t>
    </dgm:pt>
    <dgm:pt modelId="{FC6F7944-01F4-4443-8DA9-E7127C5797D0}" type="parTrans" cxnId="{7B76E9DE-CB6E-46D5-93A4-843453CE8D10}">
      <dgm:prSet/>
      <dgm:spPr/>
      <dgm:t>
        <a:bodyPr/>
        <a:lstStyle/>
        <a:p>
          <a:endParaRPr lang="cs-CZ"/>
        </a:p>
      </dgm:t>
    </dgm:pt>
    <dgm:pt modelId="{4B4D57CF-182E-4095-99EF-31C5699321E2}" type="sibTrans" cxnId="{7B76E9DE-CB6E-46D5-93A4-843453CE8D10}">
      <dgm:prSet/>
      <dgm:spPr/>
      <dgm:t>
        <a:bodyPr/>
        <a:lstStyle/>
        <a:p>
          <a:endParaRPr lang="cs-CZ"/>
        </a:p>
      </dgm:t>
    </dgm:pt>
    <dgm:pt modelId="{972C5187-AE41-46A1-AA1A-1B7E29DBBE9D}">
      <dgm:prSet/>
      <dgm:spPr/>
      <dgm:t>
        <a:bodyPr/>
        <a:lstStyle/>
        <a:p>
          <a:r>
            <a:rPr lang="cs-CZ"/>
            <a:t>pacient závažným způsobem omezuje práva ostatních pacientů, </a:t>
          </a:r>
        </a:p>
      </dgm:t>
    </dgm:pt>
    <dgm:pt modelId="{3B4A5892-0B0F-4062-8E65-50A945D82F06}" type="parTrans" cxnId="{1EB111E3-7A70-45EB-B470-CDEB653AF013}">
      <dgm:prSet/>
      <dgm:spPr/>
      <dgm:t>
        <a:bodyPr/>
        <a:lstStyle/>
        <a:p>
          <a:endParaRPr lang="cs-CZ"/>
        </a:p>
      </dgm:t>
    </dgm:pt>
    <dgm:pt modelId="{E41BFE2B-46A8-4480-8CDB-C7409AF7A4A5}" type="sibTrans" cxnId="{1EB111E3-7A70-45EB-B470-CDEB653AF013}">
      <dgm:prSet/>
      <dgm:spPr/>
      <dgm:t>
        <a:bodyPr/>
        <a:lstStyle/>
        <a:p>
          <a:endParaRPr lang="cs-CZ"/>
        </a:p>
      </dgm:t>
    </dgm:pt>
    <dgm:pt modelId="{1BA5D91F-735B-45AC-9F75-F900503B728D}">
      <dgm:prSet/>
      <dgm:spPr/>
      <dgm:t>
        <a:bodyPr/>
        <a:lstStyle/>
        <a:p>
          <a:r>
            <a:rPr lang="cs-CZ"/>
            <a:t>úmyslně a soustavně nedodržuje navržený individuální léčebný postup, </a:t>
          </a:r>
        </a:p>
      </dgm:t>
    </dgm:pt>
    <dgm:pt modelId="{CE5A5078-397F-4A7D-A390-DFABAC0CDBC8}" type="parTrans" cxnId="{AEC9C7C6-6FA5-43AB-8822-A9571EE2F165}">
      <dgm:prSet/>
      <dgm:spPr/>
      <dgm:t>
        <a:bodyPr/>
        <a:lstStyle/>
        <a:p>
          <a:endParaRPr lang="cs-CZ"/>
        </a:p>
      </dgm:t>
    </dgm:pt>
    <dgm:pt modelId="{7AC46A07-7DC2-42D2-B854-4205AD1AE440}" type="sibTrans" cxnId="{AEC9C7C6-6FA5-43AB-8822-A9571EE2F165}">
      <dgm:prSet/>
      <dgm:spPr/>
      <dgm:t>
        <a:bodyPr/>
        <a:lstStyle/>
        <a:p>
          <a:endParaRPr lang="cs-CZ"/>
        </a:p>
      </dgm:t>
    </dgm:pt>
    <dgm:pt modelId="{E344ED4C-C57C-47BF-86A0-4665D3A2886D}">
      <dgm:prSet/>
      <dgm:spPr/>
      <dgm:t>
        <a:bodyPr/>
        <a:lstStyle/>
        <a:p>
          <a:r>
            <a:rPr lang="cs-CZ"/>
            <a:t>neřídí vnitřním řádem</a:t>
          </a:r>
        </a:p>
      </dgm:t>
    </dgm:pt>
    <dgm:pt modelId="{576AA90C-D426-4D41-8C55-4C167991F9D0}" type="parTrans" cxnId="{B6AA850C-4ECD-4E78-8CA7-F928FE425517}">
      <dgm:prSet/>
      <dgm:spPr/>
      <dgm:t>
        <a:bodyPr/>
        <a:lstStyle/>
        <a:p>
          <a:endParaRPr lang="cs-CZ"/>
        </a:p>
      </dgm:t>
    </dgm:pt>
    <dgm:pt modelId="{BA7279E9-BE0B-41D6-B4E9-DBD81AF82572}" type="sibTrans" cxnId="{B6AA850C-4ECD-4E78-8CA7-F928FE425517}">
      <dgm:prSet/>
      <dgm:spPr/>
      <dgm:t>
        <a:bodyPr/>
        <a:lstStyle/>
        <a:p>
          <a:endParaRPr lang="cs-CZ"/>
        </a:p>
      </dgm:t>
    </dgm:pt>
    <dgm:pt modelId="{E4FB79EA-E5BD-4F60-91A1-D6FFA81FF8B7}">
      <dgm:prSet/>
      <dgm:spPr/>
      <dgm:t>
        <a:bodyPr/>
        <a:lstStyle/>
        <a:p>
          <a:r>
            <a:rPr lang="cs-CZ"/>
            <a:t>přestal poskytovat součinnost nezbytnou pro další poskytování zdravotních služeb; </a:t>
          </a:r>
        </a:p>
      </dgm:t>
    </dgm:pt>
    <dgm:pt modelId="{8277E6B8-3332-4561-8BF9-29F1AF64914D}" type="parTrans" cxnId="{B6A6916E-6E89-41B4-9CC9-EF03D3E4C272}">
      <dgm:prSet/>
      <dgm:spPr/>
      <dgm:t>
        <a:bodyPr/>
        <a:lstStyle/>
        <a:p>
          <a:endParaRPr lang="cs-CZ"/>
        </a:p>
      </dgm:t>
    </dgm:pt>
    <dgm:pt modelId="{C7A42690-F0EB-49E9-9DAA-8167766DA46D}" type="sibTrans" cxnId="{B6A6916E-6E89-41B4-9CC9-EF03D3E4C272}">
      <dgm:prSet/>
      <dgm:spPr/>
      <dgm:t>
        <a:bodyPr/>
        <a:lstStyle/>
        <a:p>
          <a:endParaRPr lang="cs-CZ"/>
        </a:p>
      </dgm:t>
    </dgm:pt>
    <dgm:pt modelId="{8087082C-2E6A-4AA5-8F55-B4FA83446564}" type="pres">
      <dgm:prSet presAssocID="{6ED8AD84-F51E-40D0-B16C-F2ABBC06F2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E5FCF88-2E7E-4B20-8DF4-FB167904656A}" type="pres">
      <dgm:prSet presAssocID="{4F876C38-E918-4D92-969D-51A65C6EFAA8}" presName="linNode" presStyleCnt="0"/>
      <dgm:spPr/>
    </dgm:pt>
    <dgm:pt modelId="{3525EAE2-1669-4B79-BB6C-6236DA3F774D}" type="pres">
      <dgm:prSet presAssocID="{4F876C38-E918-4D92-969D-51A65C6EFAA8}" presName="parentText" presStyleLbl="node1" presStyleIdx="0" presStyleCnt="1" custScaleX="69517" custScaleY="81437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DF77EBCA-0307-4A4A-BA18-F1753CD61643}" type="pres">
      <dgm:prSet presAssocID="{4F876C38-E918-4D92-969D-51A65C6EFAA8}" presName="descendantText" presStyleLbl="alignAccFollowNode1" presStyleIdx="0" presStyleCnt="1" custScaleX="10931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</dgm:ptLst>
  <dgm:cxnLst>
    <dgm:cxn modelId="{95971318-FC55-4494-8018-C9ECB17EF9FB}" type="presOf" srcId="{446049BC-CA71-43C4-853F-808B852176C1}" destId="{DF77EBCA-0307-4A4A-BA18-F1753CD61643}" srcOrd="0" destOrd="0" presId="urn:microsoft.com/office/officeart/2005/8/layout/vList5"/>
    <dgm:cxn modelId="{B6AA850C-4ECD-4E78-8CA7-F928FE425517}" srcId="{4F876C38-E918-4D92-969D-51A65C6EFAA8}" destId="{E344ED4C-C57C-47BF-86A0-4665D3A2886D}" srcOrd="5" destOrd="0" parTransId="{576AA90C-D426-4D41-8C55-4C167991F9D0}" sibTransId="{BA7279E9-BE0B-41D6-B4E9-DBD81AF82572}"/>
    <dgm:cxn modelId="{659FCC6E-D527-4007-91FC-074B14CFC97B}" type="presOf" srcId="{1BA5D91F-735B-45AC-9F75-F900503B728D}" destId="{DF77EBCA-0307-4A4A-BA18-F1753CD61643}" srcOrd="0" destOrd="4" presId="urn:microsoft.com/office/officeart/2005/8/layout/vList5"/>
    <dgm:cxn modelId="{46472184-FBFF-4AC1-978F-780CDD51FC31}" srcId="{4F876C38-E918-4D92-969D-51A65C6EFAA8}" destId="{DF68ED7E-A540-437C-8F3A-1145FF01945E}" srcOrd="1" destOrd="0" parTransId="{E04B6C17-1742-4044-B849-DB73A4C1285B}" sibTransId="{6973826A-B8F9-4FEB-B514-920A86F7BB5F}"/>
    <dgm:cxn modelId="{95E35852-A6E1-4FE8-89E1-BAC6C0A78CD5}" type="presOf" srcId="{98533A3E-9DF2-42A2-8FA0-63675A56DB5F}" destId="{DF77EBCA-0307-4A4A-BA18-F1753CD61643}" srcOrd="0" destOrd="2" presId="urn:microsoft.com/office/officeart/2005/8/layout/vList5"/>
    <dgm:cxn modelId="{2690330B-9C38-40FC-880B-931EDE97C1B1}" type="presOf" srcId="{DF68ED7E-A540-437C-8F3A-1145FF01945E}" destId="{DF77EBCA-0307-4A4A-BA18-F1753CD61643}" srcOrd="0" destOrd="1" presId="urn:microsoft.com/office/officeart/2005/8/layout/vList5"/>
    <dgm:cxn modelId="{B088C035-CFCF-4F32-B2A3-B74CFDCB56DF}" type="presOf" srcId="{E344ED4C-C57C-47BF-86A0-4665D3A2886D}" destId="{DF77EBCA-0307-4A4A-BA18-F1753CD61643}" srcOrd="0" destOrd="5" presId="urn:microsoft.com/office/officeart/2005/8/layout/vList5"/>
    <dgm:cxn modelId="{F9CECB4F-5C2A-4BDE-AB56-4F1329F9D497}" type="presOf" srcId="{6ED8AD84-F51E-40D0-B16C-F2ABBC06F236}" destId="{8087082C-2E6A-4AA5-8F55-B4FA83446564}" srcOrd="0" destOrd="0" presId="urn:microsoft.com/office/officeart/2005/8/layout/vList5"/>
    <dgm:cxn modelId="{EA86FAD5-4909-4152-ADCA-B680A498265B}" type="presOf" srcId="{972C5187-AE41-46A1-AA1A-1B7E29DBBE9D}" destId="{DF77EBCA-0307-4A4A-BA18-F1753CD61643}" srcOrd="0" destOrd="3" presId="urn:microsoft.com/office/officeart/2005/8/layout/vList5"/>
    <dgm:cxn modelId="{1EB111E3-7A70-45EB-B470-CDEB653AF013}" srcId="{4F876C38-E918-4D92-969D-51A65C6EFAA8}" destId="{972C5187-AE41-46A1-AA1A-1B7E29DBBE9D}" srcOrd="3" destOrd="0" parTransId="{3B4A5892-0B0F-4062-8E65-50A945D82F06}" sibTransId="{E41BFE2B-46A8-4480-8CDB-C7409AF7A4A5}"/>
    <dgm:cxn modelId="{B6A6916E-6E89-41B4-9CC9-EF03D3E4C272}" srcId="{4F876C38-E918-4D92-969D-51A65C6EFAA8}" destId="{E4FB79EA-E5BD-4F60-91A1-D6FFA81FF8B7}" srcOrd="6" destOrd="0" parTransId="{8277E6B8-3332-4561-8BF9-29F1AF64914D}" sibTransId="{C7A42690-F0EB-49E9-9DAA-8167766DA46D}"/>
    <dgm:cxn modelId="{7B76E9DE-CB6E-46D5-93A4-843453CE8D10}" srcId="{4F876C38-E918-4D92-969D-51A65C6EFAA8}" destId="{98533A3E-9DF2-42A2-8FA0-63675A56DB5F}" srcOrd="2" destOrd="0" parTransId="{FC6F7944-01F4-4443-8DA9-E7127C5797D0}" sibTransId="{4B4D57CF-182E-4095-99EF-31C5699321E2}"/>
    <dgm:cxn modelId="{FC57FF85-E156-4818-8DBA-F1004BBA9A45}" srcId="{6ED8AD84-F51E-40D0-B16C-F2ABBC06F236}" destId="{4F876C38-E918-4D92-969D-51A65C6EFAA8}" srcOrd="0" destOrd="0" parTransId="{E45C8D85-0784-4495-8872-A0C4308D0BD1}" sibTransId="{2A53B574-57AE-4879-9E17-5B686EC8B2AB}"/>
    <dgm:cxn modelId="{1E6AF16A-1598-48EA-AC11-F292E344FA32}" type="presOf" srcId="{E4FB79EA-E5BD-4F60-91A1-D6FFA81FF8B7}" destId="{DF77EBCA-0307-4A4A-BA18-F1753CD61643}" srcOrd="0" destOrd="6" presId="urn:microsoft.com/office/officeart/2005/8/layout/vList5"/>
    <dgm:cxn modelId="{2722AB4A-9A00-4DCE-A441-90606BD9EA6C}" srcId="{4F876C38-E918-4D92-969D-51A65C6EFAA8}" destId="{446049BC-CA71-43C4-853F-808B852176C1}" srcOrd="0" destOrd="0" parTransId="{8D915084-7B6B-4C3B-9D3C-4C8C53196C4E}" sibTransId="{83429585-EDB8-4562-9A46-75AE139DD17C}"/>
    <dgm:cxn modelId="{AEC9C7C6-6FA5-43AB-8822-A9571EE2F165}" srcId="{4F876C38-E918-4D92-969D-51A65C6EFAA8}" destId="{1BA5D91F-735B-45AC-9F75-F900503B728D}" srcOrd="4" destOrd="0" parTransId="{CE5A5078-397F-4A7D-A390-DFABAC0CDBC8}" sibTransId="{7AC46A07-7DC2-42D2-B854-4205AD1AE440}"/>
    <dgm:cxn modelId="{AEEAFB80-6594-4DF7-BC2C-300DD54A57A4}" type="presOf" srcId="{4F876C38-E918-4D92-969D-51A65C6EFAA8}" destId="{3525EAE2-1669-4B79-BB6C-6236DA3F774D}" srcOrd="0" destOrd="0" presId="urn:microsoft.com/office/officeart/2005/8/layout/vList5"/>
    <dgm:cxn modelId="{1016EF25-4606-486A-9DBD-8EBD43FC40A3}" type="presParOf" srcId="{8087082C-2E6A-4AA5-8F55-B4FA83446564}" destId="{5E5FCF88-2E7E-4B20-8DF4-FB167904656A}" srcOrd="0" destOrd="0" presId="urn:microsoft.com/office/officeart/2005/8/layout/vList5"/>
    <dgm:cxn modelId="{80799560-F321-4EDE-BC6A-598EE6CDD280}" type="presParOf" srcId="{5E5FCF88-2E7E-4B20-8DF4-FB167904656A}" destId="{3525EAE2-1669-4B79-BB6C-6236DA3F774D}" srcOrd="0" destOrd="0" presId="urn:microsoft.com/office/officeart/2005/8/layout/vList5"/>
    <dgm:cxn modelId="{043E0C3E-B9F1-4D50-8E69-22B315880987}" type="presParOf" srcId="{5E5FCF88-2E7E-4B20-8DF4-FB167904656A}" destId="{DF77EBCA-0307-4A4A-BA18-F1753CD616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009F891-F500-4FED-9B92-963AB6AD63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0FBBE1C-08D1-484E-A1EF-0507365E2B6E}">
      <dgm:prSet custT="1"/>
      <dgm:spPr/>
      <dgm:t>
        <a:bodyPr/>
        <a:lstStyle/>
        <a:p>
          <a:pPr rtl="0"/>
          <a:r>
            <a:rPr lang="cs-CZ" sz="1800" b="0" dirty="0"/>
            <a:t>Zákonná povinnost</a:t>
          </a:r>
          <a:endParaRPr lang="cs-CZ" sz="1800" dirty="0"/>
        </a:p>
      </dgm:t>
    </dgm:pt>
    <dgm:pt modelId="{07607BAE-6768-4B03-875E-4C836D12C9C7}" type="parTrans" cxnId="{956D0588-6879-486E-A434-929BA7DE9AD4}">
      <dgm:prSet/>
      <dgm:spPr/>
      <dgm:t>
        <a:bodyPr/>
        <a:lstStyle/>
        <a:p>
          <a:endParaRPr lang="cs-CZ"/>
        </a:p>
      </dgm:t>
    </dgm:pt>
    <dgm:pt modelId="{DF26583D-3D77-4D81-A17C-8CA8676AFAB8}" type="sibTrans" cxnId="{956D0588-6879-486E-A434-929BA7DE9AD4}">
      <dgm:prSet/>
      <dgm:spPr/>
      <dgm:t>
        <a:bodyPr/>
        <a:lstStyle/>
        <a:p>
          <a:endParaRPr lang="cs-CZ"/>
        </a:p>
      </dgm:t>
    </dgm:pt>
    <dgm:pt modelId="{CCEA02A2-97C0-47A1-A858-08085439E56F}">
      <dgm:prSet custT="1"/>
      <dgm:spPr/>
      <dgm:t>
        <a:bodyPr/>
        <a:lstStyle/>
        <a:p>
          <a:pPr rtl="0"/>
          <a:r>
            <a:rPr lang="cs-CZ" sz="1400" b="0" i="1" dirty="0"/>
            <a:t>§ 51 a násl. </a:t>
          </a:r>
          <a:r>
            <a:rPr lang="cs-CZ" sz="1400" b="0" i="1" dirty="0" err="1"/>
            <a:t>ZoZS</a:t>
          </a:r>
          <a:endParaRPr lang="cs-CZ" sz="1400" dirty="0"/>
        </a:p>
      </dgm:t>
    </dgm:pt>
    <dgm:pt modelId="{8E60B7B1-6E77-4B12-9CC7-2D01BD40C482}" type="parTrans" cxnId="{81477D60-A212-4F98-BA24-0C7FD5913C71}">
      <dgm:prSet/>
      <dgm:spPr/>
      <dgm:t>
        <a:bodyPr/>
        <a:lstStyle/>
        <a:p>
          <a:endParaRPr lang="cs-CZ"/>
        </a:p>
      </dgm:t>
    </dgm:pt>
    <dgm:pt modelId="{893FDD72-7C22-4245-865C-0DA357B693E3}" type="sibTrans" cxnId="{81477D60-A212-4F98-BA24-0C7FD5913C71}">
      <dgm:prSet/>
      <dgm:spPr/>
      <dgm:t>
        <a:bodyPr/>
        <a:lstStyle/>
        <a:p>
          <a:endParaRPr lang="cs-CZ"/>
        </a:p>
      </dgm:t>
    </dgm:pt>
    <dgm:pt modelId="{E9C969F6-67CF-4E73-B652-D4C9C811FF95}">
      <dgm:prSet custT="1"/>
      <dgm:spPr/>
      <dgm:t>
        <a:bodyPr/>
        <a:lstStyle/>
        <a:p>
          <a:pPr rtl="0"/>
          <a:r>
            <a:rPr lang="cs-CZ" sz="1800" b="0" dirty="0"/>
            <a:t>Věcný rozsah</a:t>
          </a:r>
          <a:endParaRPr lang="cs-CZ" sz="1800" dirty="0"/>
        </a:p>
      </dgm:t>
    </dgm:pt>
    <dgm:pt modelId="{3450D0B1-4305-43F6-AEA3-F7F34CD9FFB6}" type="parTrans" cxnId="{BD88D83A-81FA-4103-8594-56F1945FD85B}">
      <dgm:prSet/>
      <dgm:spPr/>
      <dgm:t>
        <a:bodyPr/>
        <a:lstStyle/>
        <a:p>
          <a:endParaRPr lang="cs-CZ"/>
        </a:p>
      </dgm:t>
    </dgm:pt>
    <dgm:pt modelId="{FB3ABF1D-F4E0-4AC8-8F32-99C442994A94}" type="sibTrans" cxnId="{BD88D83A-81FA-4103-8594-56F1945FD85B}">
      <dgm:prSet/>
      <dgm:spPr/>
      <dgm:t>
        <a:bodyPr/>
        <a:lstStyle/>
        <a:p>
          <a:endParaRPr lang="cs-CZ"/>
        </a:p>
      </dgm:t>
    </dgm:pt>
    <dgm:pt modelId="{49B3AC68-6432-4BF4-A8AC-7E2F2961C7E3}">
      <dgm:prSet custT="1"/>
      <dgm:spPr/>
      <dgm:t>
        <a:bodyPr/>
        <a:lstStyle/>
        <a:p>
          <a:pPr rtl="0"/>
          <a:r>
            <a:rPr lang="cs-CZ" sz="1400" b="0" i="1" dirty="0"/>
            <a:t>zdravotní stav</a:t>
          </a:r>
          <a:endParaRPr lang="cs-CZ" sz="1400" dirty="0"/>
        </a:p>
      </dgm:t>
    </dgm:pt>
    <dgm:pt modelId="{1CB6636E-17E2-489E-AE60-F19D6A20C276}" type="parTrans" cxnId="{C146D8E4-6A3D-4FAA-8EE7-F2E18BC21382}">
      <dgm:prSet/>
      <dgm:spPr/>
      <dgm:t>
        <a:bodyPr/>
        <a:lstStyle/>
        <a:p>
          <a:endParaRPr lang="cs-CZ"/>
        </a:p>
      </dgm:t>
    </dgm:pt>
    <dgm:pt modelId="{ED207518-4DEE-4FDE-ACAE-9E191D2ABA8E}" type="sibTrans" cxnId="{C146D8E4-6A3D-4FAA-8EE7-F2E18BC21382}">
      <dgm:prSet/>
      <dgm:spPr/>
      <dgm:t>
        <a:bodyPr/>
        <a:lstStyle/>
        <a:p>
          <a:endParaRPr lang="cs-CZ"/>
        </a:p>
      </dgm:t>
    </dgm:pt>
    <dgm:pt modelId="{1C057933-757F-41E6-B6BB-2287F975A8C1}">
      <dgm:prSet custT="1"/>
      <dgm:spPr/>
      <dgm:t>
        <a:bodyPr/>
        <a:lstStyle/>
        <a:p>
          <a:pPr rtl="0"/>
          <a:r>
            <a:rPr lang="cs-CZ" sz="1400" b="0" i="1" dirty="0"/>
            <a:t>anamnéza – osobní, rodinná, sociální, profesní …</a:t>
          </a:r>
          <a:endParaRPr lang="cs-CZ" sz="1400" dirty="0"/>
        </a:p>
      </dgm:t>
    </dgm:pt>
    <dgm:pt modelId="{7B0BE4D0-7587-4CA8-B7DC-60BE3E94660A}" type="parTrans" cxnId="{FCD2250D-8417-445F-AC91-92AFC5ADEED7}">
      <dgm:prSet/>
      <dgm:spPr/>
      <dgm:t>
        <a:bodyPr/>
        <a:lstStyle/>
        <a:p>
          <a:endParaRPr lang="cs-CZ"/>
        </a:p>
      </dgm:t>
    </dgm:pt>
    <dgm:pt modelId="{E1723DFB-1D28-4C03-8C3F-420F19CDED1E}" type="sibTrans" cxnId="{FCD2250D-8417-445F-AC91-92AFC5ADEED7}">
      <dgm:prSet/>
      <dgm:spPr/>
      <dgm:t>
        <a:bodyPr/>
        <a:lstStyle/>
        <a:p>
          <a:endParaRPr lang="cs-CZ"/>
        </a:p>
      </dgm:t>
    </dgm:pt>
    <dgm:pt modelId="{F70F61DD-4900-450D-86C7-E18590CB13D4}">
      <dgm:prSet custT="1"/>
      <dgm:spPr/>
      <dgm:t>
        <a:bodyPr/>
        <a:lstStyle/>
        <a:p>
          <a:pPr rtl="0"/>
          <a:r>
            <a:rPr lang="cs-CZ" sz="1400" b="0" i="1" dirty="0"/>
            <a:t>postoje a přesvědčení</a:t>
          </a:r>
          <a:endParaRPr lang="cs-CZ" sz="1400" dirty="0"/>
        </a:p>
      </dgm:t>
    </dgm:pt>
    <dgm:pt modelId="{C91A7220-3F80-46B6-90B8-17DDF610F6B4}" type="parTrans" cxnId="{88EE05C1-F366-452D-87BF-D7A99757637E}">
      <dgm:prSet/>
      <dgm:spPr/>
      <dgm:t>
        <a:bodyPr/>
        <a:lstStyle/>
        <a:p>
          <a:endParaRPr lang="cs-CZ"/>
        </a:p>
      </dgm:t>
    </dgm:pt>
    <dgm:pt modelId="{90679299-69B7-48AD-A4E1-2DFD7C8E0675}" type="sibTrans" cxnId="{88EE05C1-F366-452D-87BF-D7A99757637E}">
      <dgm:prSet/>
      <dgm:spPr/>
      <dgm:t>
        <a:bodyPr/>
        <a:lstStyle/>
        <a:p>
          <a:endParaRPr lang="cs-CZ"/>
        </a:p>
      </dgm:t>
    </dgm:pt>
    <dgm:pt modelId="{F417E911-7249-4C2C-98B7-DA53473D4BEC}">
      <dgm:prSet custT="1"/>
      <dgm:spPr/>
      <dgm:t>
        <a:bodyPr/>
        <a:lstStyle/>
        <a:p>
          <a:pPr rtl="0"/>
          <a:r>
            <a:rPr lang="cs-CZ" sz="1800" b="0" dirty="0"/>
            <a:t>Osobní rozsah</a:t>
          </a:r>
          <a:endParaRPr lang="cs-CZ" sz="1800" dirty="0"/>
        </a:p>
      </dgm:t>
    </dgm:pt>
    <dgm:pt modelId="{8B5A52FF-59AE-4682-AE9E-C6E5D8AD2D79}" type="parTrans" cxnId="{E63B711A-D44A-425D-A64F-4CEF90B6DD29}">
      <dgm:prSet/>
      <dgm:spPr/>
      <dgm:t>
        <a:bodyPr/>
        <a:lstStyle/>
        <a:p>
          <a:endParaRPr lang="cs-CZ"/>
        </a:p>
      </dgm:t>
    </dgm:pt>
    <dgm:pt modelId="{37D92B23-DC07-4F7C-AAC7-E271537A7A89}" type="sibTrans" cxnId="{E63B711A-D44A-425D-A64F-4CEF90B6DD29}">
      <dgm:prSet/>
      <dgm:spPr/>
      <dgm:t>
        <a:bodyPr/>
        <a:lstStyle/>
        <a:p>
          <a:endParaRPr lang="cs-CZ"/>
        </a:p>
      </dgm:t>
    </dgm:pt>
    <dgm:pt modelId="{517D88BB-9E6B-4661-AB37-DA93213455EB}">
      <dgm:prSet custT="1"/>
      <dgm:spPr/>
      <dgm:t>
        <a:bodyPr/>
        <a:lstStyle/>
        <a:p>
          <a:pPr rtl="0"/>
          <a:r>
            <a:rPr lang="cs-CZ" sz="1400" b="0" i="1" dirty="0"/>
            <a:t>poskytovatel</a:t>
          </a:r>
          <a:endParaRPr lang="cs-CZ" sz="1400" dirty="0"/>
        </a:p>
      </dgm:t>
    </dgm:pt>
    <dgm:pt modelId="{D539E631-3288-42AD-B670-8A708A9098C6}" type="parTrans" cxnId="{8AAFBA5F-DE7A-4B57-88B4-C659A6034B7E}">
      <dgm:prSet/>
      <dgm:spPr/>
      <dgm:t>
        <a:bodyPr/>
        <a:lstStyle/>
        <a:p>
          <a:endParaRPr lang="cs-CZ"/>
        </a:p>
      </dgm:t>
    </dgm:pt>
    <dgm:pt modelId="{676D505D-71CB-4EC9-A6AF-95C5266A2DF1}" type="sibTrans" cxnId="{8AAFBA5F-DE7A-4B57-88B4-C659A6034B7E}">
      <dgm:prSet/>
      <dgm:spPr/>
      <dgm:t>
        <a:bodyPr/>
        <a:lstStyle/>
        <a:p>
          <a:endParaRPr lang="cs-CZ"/>
        </a:p>
      </dgm:t>
    </dgm:pt>
    <dgm:pt modelId="{8CEC1D84-E9D4-4A3D-A1F6-6072C4BC2B27}">
      <dgm:prSet custT="1"/>
      <dgm:spPr/>
      <dgm:t>
        <a:bodyPr/>
        <a:lstStyle/>
        <a:p>
          <a:pPr rtl="0"/>
          <a:r>
            <a:rPr lang="cs-CZ" sz="1400" b="0" i="1" dirty="0"/>
            <a:t>zdravotničtí pracovníci a jiní odborní pracovníci v souvislosti s výkonem svého povolání</a:t>
          </a:r>
          <a:endParaRPr lang="cs-CZ" sz="1400" dirty="0"/>
        </a:p>
      </dgm:t>
    </dgm:pt>
    <dgm:pt modelId="{595E05AC-B251-4807-ADF2-CF2838589C6B}" type="parTrans" cxnId="{933C0853-EF78-4994-B205-6238436D4AE4}">
      <dgm:prSet/>
      <dgm:spPr/>
      <dgm:t>
        <a:bodyPr/>
        <a:lstStyle/>
        <a:p>
          <a:endParaRPr lang="cs-CZ"/>
        </a:p>
      </dgm:t>
    </dgm:pt>
    <dgm:pt modelId="{13CEE1E9-B85A-4142-91FA-0ABEDB980D35}" type="sibTrans" cxnId="{933C0853-EF78-4994-B205-6238436D4AE4}">
      <dgm:prSet/>
      <dgm:spPr/>
      <dgm:t>
        <a:bodyPr/>
        <a:lstStyle/>
        <a:p>
          <a:endParaRPr lang="cs-CZ"/>
        </a:p>
      </dgm:t>
    </dgm:pt>
    <dgm:pt modelId="{337D77E2-EEB5-4B3D-831E-179C26E44EE2}">
      <dgm:prSet custT="1"/>
      <dgm:spPr/>
      <dgm:t>
        <a:bodyPr/>
        <a:lstStyle/>
        <a:p>
          <a:pPr rtl="0"/>
          <a:r>
            <a:rPr lang="cs-CZ" sz="1400" b="0" i="1" dirty="0"/>
            <a:t>zdravotničtí pracovníci a jiní odborní pracovníci po ukončení svého povolání k informacím získaným v souvislosti s bývalým povoláním</a:t>
          </a:r>
          <a:endParaRPr lang="cs-CZ" sz="1400" dirty="0"/>
        </a:p>
      </dgm:t>
    </dgm:pt>
    <dgm:pt modelId="{600EEFF3-418E-4E26-80EC-E17A6B895E2C}" type="parTrans" cxnId="{5B437371-945A-44BD-A984-9A8378734BB1}">
      <dgm:prSet/>
      <dgm:spPr/>
      <dgm:t>
        <a:bodyPr/>
        <a:lstStyle/>
        <a:p>
          <a:endParaRPr lang="cs-CZ"/>
        </a:p>
      </dgm:t>
    </dgm:pt>
    <dgm:pt modelId="{F20804A6-01A6-488A-83E2-42E89A8B668C}" type="sibTrans" cxnId="{5B437371-945A-44BD-A984-9A8378734BB1}">
      <dgm:prSet/>
      <dgm:spPr/>
      <dgm:t>
        <a:bodyPr/>
        <a:lstStyle/>
        <a:p>
          <a:endParaRPr lang="cs-CZ"/>
        </a:p>
      </dgm:t>
    </dgm:pt>
    <dgm:pt modelId="{01034E72-ECC8-4042-8DCB-7AA04E0917DB}">
      <dgm:prSet custT="1"/>
      <dgm:spPr/>
      <dgm:t>
        <a:bodyPr/>
        <a:lstStyle/>
        <a:p>
          <a:pPr rtl="0"/>
          <a:r>
            <a:rPr lang="cs-CZ" sz="1400" b="0" i="1"/>
            <a:t>osoby získávající způsobilost k výkonu povolání zdravotnického pracovníka nebo jiného odborného pracovníka</a:t>
          </a:r>
          <a:endParaRPr lang="cs-CZ" sz="1400"/>
        </a:p>
      </dgm:t>
    </dgm:pt>
    <dgm:pt modelId="{B3A7AB31-E1B5-497C-8BC8-D3F2ACD00C3F}" type="parTrans" cxnId="{ED49581A-7CA9-47D0-BEE7-8E046C351F32}">
      <dgm:prSet/>
      <dgm:spPr/>
      <dgm:t>
        <a:bodyPr/>
        <a:lstStyle/>
        <a:p>
          <a:endParaRPr lang="cs-CZ"/>
        </a:p>
      </dgm:t>
    </dgm:pt>
    <dgm:pt modelId="{0E2BB917-2685-420F-BF53-6614D13B6ADA}" type="sibTrans" cxnId="{ED49581A-7CA9-47D0-BEE7-8E046C351F32}">
      <dgm:prSet/>
      <dgm:spPr/>
      <dgm:t>
        <a:bodyPr/>
        <a:lstStyle/>
        <a:p>
          <a:endParaRPr lang="cs-CZ"/>
        </a:p>
      </dgm:t>
    </dgm:pt>
    <dgm:pt modelId="{06E411A7-F344-4876-A568-034F28C4A625}">
      <dgm:prSet custT="1"/>
      <dgm:spPr/>
      <dgm:t>
        <a:bodyPr/>
        <a:lstStyle/>
        <a:p>
          <a:pPr rtl="0"/>
          <a:r>
            <a:rPr lang="cs-CZ" sz="1400" b="0" i="1" dirty="0"/>
            <a:t>osoby oprávněné nahlížet bez souhlasu pacienta do jeho zdravotnické dokumentace</a:t>
          </a:r>
          <a:endParaRPr lang="cs-CZ" sz="1400" dirty="0"/>
        </a:p>
      </dgm:t>
    </dgm:pt>
    <dgm:pt modelId="{0CBAA97B-5DAF-4241-B6D0-89ABE4CF30DD}" type="parTrans" cxnId="{3E62DD63-5D86-471F-89D5-AB880DD0A68E}">
      <dgm:prSet/>
      <dgm:spPr/>
      <dgm:t>
        <a:bodyPr/>
        <a:lstStyle/>
        <a:p>
          <a:endParaRPr lang="cs-CZ"/>
        </a:p>
      </dgm:t>
    </dgm:pt>
    <dgm:pt modelId="{C865F9DC-2395-4BD3-8842-99E735454835}" type="sibTrans" cxnId="{3E62DD63-5D86-471F-89D5-AB880DD0A68E}">
      <dgm:prSet/>
      <dgm:spPr/>
      <dgm:t>
        <a:bodyPr/>
        <a:lstStyle/>
        <a:p>
          <a:endParaRPr lang="cs-CZ"/>
        </a:p>
      </dgm:t>
    </dgm:pt>
    <dgm:pt modelId="{BFE28461-01D9-46F2-A659-4B787B47DA63}">
      <dgm:prSet custT="1"/>
      <dgm:spPr/>
      <dgm:t>
        <a:bodyPr/>
        <a:lstStyle/>
        <a:p>
          <a:pPr rtl="0"/>
          <a:r>
            <a:rPr lang="cs-CZ" sz="1400" b="0" i="1" dirty="0"/>
            <a:t>členové odborných komisí dle zák. o specifických ZS</a:t>
          </a:r>
          <a:endParaRPr lang="cs-CZ" sz="1400" dirty="0"/>
        </a:p>
      </dgm:t>
    </dgm:pt>
    <dgm:pt modelId="{A8213040-58EF-4B3A-8507-3EF0D9866AEB}" type="parTrans" cxnId="{1C0F085E-C8D4-45F7-8930-6955C2B1B90B}">
      <dgm:prSet/>
      <dgm:spPr/>
      <dgm:t>
        <a:bodyPr/>
        <a:lstStyle/>
        <a:p>
          <a:endParaRPr lang="cs-CZ"/>
        </a:p>
      </dgm:t>
    </dgm:pt>
    <dgm:pt modelId="{ABDD034C-F980-4849-958A-4A34EB861B81}" type="sibTrans" cxnId="{1C0F085E-C8D4-45F7-8930-6955C2B1B90B}">
      <dgm:prSet/>
      <dgm:spPr/>
      <dgm:t>
        <a:bodyPr/>
        <a:lstStyle/>
        <a:p>
          <a:endParaRPr lang="cs-CZ"/>
        </a:p>
      </dgm:t>
    </dgm:pt>
    <dgm:pt modelId="{6E6816CC-71FF-456E-A532-3094FEA89020}">
      <dgm:prSet custT="1"/>
      <dgm:spPr/>
      <dgm:t>
        <a:bodyPr/>
        <a:lstStyle/>
        <a:p>
          <a:pPr rtl="0"/>
          <a:r>
            <a:rPr lang="cs-CZ" sz="1400" b="0" i="1" dirty="0"/>
            <a:t>další osoby, které v souvislosti se svou činností vykonávanou na základě jiných právních předpisů zjistí informace o zdravotním stavu pacienta</a:t>
          </a:r>
          <a:endParaRPr lang="cs-CZ" sz="1400" dirty="0"/>
        </a:p>
      </dgm:t>
    </dgm:pt>
    <dgm:pt modelId="{C284EFEE-E944-46C1-BE05-50E5CF3B853C}" type="parTrans" cxnId="{4AF8803C-393B-499F-AC9D-4E91E9D0C921}">
      <dgm:prSet/>
      <dgm:spPr/>
      <dgm:t>
        <a:bodyPr/>
        <a:lstStyle/>
        <a:p>
          <a:endParaRPr lang="cs-CZ"/>
        </a:p>
      </dgm:t>
    </dgm:pt>
    <dgm:pt modelId="{F75C3A5E-3712-42E4-87F8-98F7FEC155AD}" type="sibTrans" cxnId="{4AF8803C-393B-499F-AC9D-4E91E9D0C921}">
      <dgm:prSet/>
      <dgm:spPr/>
      <dgm:t>
        <a:bodyPr/>
        <a:lstStyle/>
        <a:p>
          <a:endParaRPr lang="cs-CZ"/>
        </a:p>
      </dgm:t>
    </dgm:pt>
    <dgm:pt modelId="{C09A888C-535C-4CFF-832E-6BC232A08FCE}" type="pres">
      <dgm:prSet presAssocID="{F009F891-F500-4FED-9B92-963AB6AD63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A2ED143-A7E1-486A-87F2-D01D43486C7E}" type="pres">
      <dgm:prSet presAssocID="{D0FBBE1C-08D1-484E-A1EF-0507365E2B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4F4027-D643-419C-BC73-994054B42EDC}" type="pres">
      <dgm:prSet presAssocID="{D0FBBE1C-08D1-484E-A1EF-0507365E2B6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E655D0-2D20-44D3-AD75-0F95A81B258B}" type="pres">
      <dgm:prSet presAssocID="{E9C969F6-67CF-4E73-B652-D4C9C811FF95}" presName="parentText" presStyleLbl="node1" presStyleIdx="1" presStyleCnt="3" custLinFactNeighborX="-167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26B1FC-7F27-42C5-8513-002F661F2841}" type="pres">
      <dgm:prSet presAssocID="{E9C969F6-67CF-4E73-B652-D4C9C811FF9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4DC297-8DC3-441A-BEBB-3458B5742C20}" type="pres">
      <dgm:prSet presAssocID="{F417E911-7249-4C2C-98B7-DA53473D4B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5814E2-D63A-45CB-BFDD-75A71B9FA3B1}" type="pres">
      <dgm:prSet presAssocID="{F417E911-7249-4C2C-98B7-DA53473D4BE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CD2250D-8417-445F-AC91-92AFC5ADEED7}" srcId="{E9C969F6-67CF-4E73-B652-D4C9C811FF95}" destId="{1C057933-757F-41E6-B6BB-2287F975A8C1}" srcOrd="1" destOrd="0" parTransId="{7B0BE4D0-7587-4CA8-B7DC-60BE3E94660A}" sibTransId="{E1723DFB-1D28-4C03-8C3F-420F19CDED1E}"/>
    <dgm:cxn modelId="{ED49581A-7CA9-47D0-BEE7-8E046C351F32}" srcId="{F417E911-7249-4C2C-98B7-DA53473D4BEC}" destId="{01034E72-ECC8-4042-8DCB-7AA04E0917DB}" srcOrd="3" destOrd="0" parTransId="{B3A7AB31-E1B5-497C-8BC8-D3F2ACD00C3F}" sibTransId="{0E2BB917-2685-420F-BF53-6614D13B6ADA}"/>
    <dgm:cxn modelId="{933C0853-EF78-4994-B205-6238436D4AE4}" srcId="{F417E911-7249-4C2C-98B7-DA53473D4BEC}" destId="{8CEC1D84-E9D4-4A3D-A1F6-6072C4BC2B27}" srcOrd="1" destOrd="0" parTransId="{595E05AC-B251-4807-ADF2-CF2838589C6B}" sibTransId="{13CEE1E9-B85A-4142-91FA-0ABEDB980D35}"/>
    <dgm:cxn modelId="{88EE05C1-F366-452D-87BF-D7A99757637E}" srcId="{E9C969F6-67CF-4E73-B652-D4C9C811FF95}" destId="{F70F61DD-4900-450D-86C7-E18590CB13D4}" srcOrd="2" destOrd="0" parTransId="{C91A7220-3F80-46B6-90B8-17DDF610F6B4}" sibTransId="{90679299-69B7-48AD-A4E1-2DFD7C8E0675}"/>
    <dgm:cxn modelId="{5B437371-945A-44BD-A984-9A8378734BB1}" srcId="{F417E911-7249-4C2C-98B7-DA53473D4BEC}" destId="{337D77E2-EEB5-4B3D-831E-179C26E44EE2}" srcOrd="2" destOrd="0" parTransId="{600EEFF3-418E-4E26-80EC-E17A6B895E2C}" sibTransId="{F20804A6-01A6-488A-83E2-42E89A8B668C}"/>
    <dgm:cxn modelId="{9464326E-3A99-4EC7-9BFE-51611A692444}" type="presOf" srcId="{517D88BB-9E6B-4661-AB37-DA93213455EB}" destId="{9C5814E2-D63A-45CB-BFDD-75A71B9FA3B1}" srcOrd="0" destOrd="0" presId="urn:microsoft.com/office/officeart/2005/8/layout/vList2"/>
    <dgm:cxn modelId="{8AAFBA5F-DE7A-4B57-88B4-C659A6034B7E}" srcId="{F417E911-7249-4C2C-98B7-DA53473D4BEC}" destId="{517D88BB-9E6B-4661-AB37-DA93213455EB}" srcOrd="0" destOrd="0" parTransId="{D539E631-3288-42AD-B670-8A708A9098C6}" sibTransId="{676D505D-71CB-4EC9-A6AF-95C5266A2DF1}"/>
    <dgm:cxn modelId="{3E62DD63-5D86-471F-89D5-AB880DD0A68E}" srcId="{F417E911-7249-4C2C-98B7-DA53473D4BEC}" destId="{06E411A7-F344-4876-A568-034F28C4A625}" srcOrd="4" destOrd="0" parTransId="{0CBAA97B-5DAF-4241-B6D0-89ABE4CF30DD}" sibTransId="{C865F9DC-2395-4BD3-8842-99E735454835}"/>
    <dgm:cxn modelId="{E910B40B-9645-4F96-9C6E-200D556FFE25}" type="presOf" srcId="{06E411A7-F344-4876-A568-034F28C4A625}" destId="{9C5814E2-D63A-45CB-BFDD-75A71B9FA3B1}" srcOrd="0" destOrd="4" presId="urn:microsoft.com/office/officeart/2005/8/layout/vList2"/>
    <dgm:cxn modelId="{A8992909-8FE1-4891-B24D-445D94DC9579}" type="presOf" srcId="{F70F61DD-4900-450D-86C7-E18590CB13D4}" destId="{3A26B1FC-7F27-42C5-8513-002F661F2841}" srcOrd="0" destOrd="2" presId="urn:microsoft.com/office/officeart/2005/8/layout/vList2"/>
    <dgm:cxn modelId="{E63B711A-D44A-425D-A64F-4CEF90B6DD29}" srcId="{F009F891-F500-4FED-9B92-963AB6AD63B2}" destId="{F417E911-7249-4C2C-98B7-DA53473D4BEC}" srcOrd="2" destOrd="0" parTransId="{8B5A52FF-59AE-4682-AE9E-C6E5D8AD2D79}" sibTransId="{37D92B23-DC07-4F7C-AAC7-E271537A7A89}"/>
    <dgm:cxn modelId="{A24DABA7-C15D-4CB7-AABA-4BCE96C07C7B}" type="presOf" srcId="{F417E911-7249-4C2C-98B7-DA53473D4BEC}" destId="{8E4DC297-8DC3-441A-BEBB-3458B5742C20}" srcOrd="0" destOrd="0" presId="urn:microsoft.com/office/officeart/2005/8/layout/vList2"/>
    <dgm:cxn modelId="{D320161C-4976-439D-9535-57E69D906DAF}" type="presOf" srcId="{E9C969F6-67CF-4E73-B652-D4C9C811FF95}" destId="{38E655D0-2D20-44D3-AD75-0F95A81B258B}" srcOrd="0" destOrd="0" presId="urn:microsoft.com/office/officeart/2005/8/layout/vList2"/>
    <dgm:cxn modelId="{C146D8E4-6A3D-4FAA-8EE7-F2E18BC21382}" srcId="{E9C969F6-67CF-4E73-B652-D4C9C811FF95}" destId="{49B3AC68-6432-4BF4-A8AC-7E2F2961C7E3}" srcOrd="0" destOrd="0" parTransId="{1CB6636E-17E2-489E-AE60-F19D6A20C276}" sibTransId="{ED207518-4DEE-4FDE-ACAE-9E191D2ABA8E}"/>
    <dgm:cxn modelId="{5423B99D-F664-4938-AF73-CA326085F094}" type="presOf" srcId="{337D77E2-EEB5-4B3D-831E-179C26E44EE2}" destId="{9C5814E2-D63A-45CB-BFDD-75A71B9FA3B1}" srcOrd="0" destOrd="2" presId="urn:microsoft.com/office/officeart/2005/8/layout/vList2"/>
    <dgm:cxn modelId="{83A81B7F-DEB0-4F58-94A7-E0AF1D014B46}" type="presOf" srcId="{8CEC1D84-E9D4-4A3D-A1F6-6072C4BC2B27}" destId="{9C5814E2-D63A-45CB-BFDD-75A71B9FA3B1}" srcOrd="0" destOrd="1" presId="urn:microsoft.com/office/officeart/2005/8/layout/vList2"/>
    <dgm:cxn modelId="{956D0588-6879-486E-A434-929BA7DE9AD4}" srcId="{F009F891-F500-4FED-9B92-963AB6AD63B2}" destId="{D0FBBE1C-08D1-484E-A1EF-0507365E2B6E}" srcOrd="0" destOrd="0" parTransId="{07607BAE-6768-4B03-875E-4C836D12C9C7}" sibTransId="{DF26583D-3D77-4D81-A17C-8CA8676AFAB8}"/>
    <dgm:cxn modelId="{0A8AF5E3-9301-4F09-B5CC-9FBF3786307C}" type="presOf" srcId="{D0FBBE1C-08D1-484E-A1EF-0507365E2B6E}" destId="{DA2ED143-A7E1-486A-87F2-D01D43486C7E}" srcOrd="0" destOrd="0" presId="urn:microsoft.com/office/officeart/2005/8/layout/vList2"/>
    <dgm:cxn modelId="{AF520F1B-43C5-4896-8509-A59A54E26A13}" type="presOf" srcId="{F009F891-F500-4FED-9B92-963AB6AD63B2}" destId="{C09A888C-535C-4CFF-832E-6BC232A08FCE}" srcOrd="0" destOrd="0" presId="urn:microsoft.com/office/officeart/2005/8/layout/vList2"/>
    <dgm:cxn modelId="{BD88D83A-81FA-4103-8594-56F1945FD85B}" srcId="{F009F891-F500-4FED-9B92-963AB6AD63B2}" destId="{E9C969F6-67CF-4E73-B652-D4C9C811FF95}" srcOrd="1" destOrd="0" parTransId="{3450D0B1-4305-43F6-AEA3-F7F34CD9FFB6}" sibTransId="{FB3ABF1D-F4E0-4AC8-8F32-99C442994A94}"/>
    <dgm:cxn modelId="{1524F1E7-BC5C-457B-B184-D3D643D55693}" type="presOf" srcId="{49B3AC68-6432-4BF4-A8AC-7E2F2961C7E3}" destId="{3A26B1FC-7F27-42C5-8513-002F661F2841}" srcOrd="0" destOrd="0" presId="urn:microsoft.com/office/officeart/2005/8/layout/vList2"/>
    <dgm:cxn modelId="{1C0F085E-C8D4-45F7-8930-6955C2B1B90B}" srcId="{F417E911-7249-4C2C-98B7-DA53473D4BEC}" destId="{BFE28461-01D9-46F2-A659-4B787B47DA63}" srcOrd="5" destOrd="0" parTransId="{A8213040-58EF-4B3A-8507-3EF0D9866AEB}" sibTransId="{ABDD034C-F980-4849-958A-4A34EB861B81}"/>
    <dgm:cxn modelId="{4AF8803C-393B-499F-AC9D-4E91E9D0C921}" srcId="{F417E911-7249-4C2C-98B7-DA53473D4BEC}" destId="{6E6816CC-71FF-456E-A532-3094FEA89020}" srcOrd="6" destOrd="0" parTransId="{C284EFEE-E944-46C1-BE05-50E5CF3B853C}" sibTransId="{F75C3A5E-3712-42E4-87F8-98F7FEC155AD}"/>
    <dgm:cxn modelId="{B7D3823E-34BA-444C-8773-CF4AB787FDE0}" type="presOf" srcId="{CCEA02A2-97C0-47A1-A858-08085439E56F}" destId="{F24F4027-D643-419C-BC73-994054B42EDC}" srcOrd="0" destOrd="0" presId="urn:microsoft.com/office/officeart/2005/8/layout/vList2"/>
    <dgm:cxn modelId="{CFAA757C-4D97-411D-AF63-2431318DFBD7}" type="presOf" srcId="{BFE28461-01D9-46F2-A659-4B787B47DA63}" destId="{9C5814E2-D63A-45CB-BFDD-75A71B9FA3B1}" srcOrd="0" destOrd="5" presId="urn:microsoft.com/office/officeart/2005/8/layout/vList2"/>
    <dgm:cxn modelId="{81477D60-A212-4F98-BA24-0C7FD5913C71}" srcId="{D0FBBE1C-08D1-484E-A1EF-0507365E2B6E}" destId="{CCEA02A2-97C0-47A1-A858-08085439E56F}" srcOrd="0" destOrd="0" parTransId="{8E60B7B1-6E77-4B12-9CC7-2D01BD40C482}" sibTransId="{893FDD72-7C22-4245-865C-0DA357B693E3}"/>
    <dgm:cxn modelId="{5AC467BF-4C31-4DEE-A7DA-ABBDA4FBCE50}" type="presOf" srcId="{1C057933-757F-41E6-B6BB-2287F975A8C1}" destId="{3A26B1FC-7F27-42C5-8513-002F661F2841}" srcOrd="0" destOrd="1" presId="urn:microsoft.com/office/officeart/2005/8/layout/vList2"/>
    <dgm:cxn modelId="{33D152FA-E377-4197-9EF4-1D130C717BA1}" type="presOf" srcId="{6E6816CC-71FF-456E-A532-3094FEA89020}" destId="{9C5814E2-D63A-45CB-BFDD-75A71B9FA3B1}" srcOrd="0" destOrd="6" presId="urn:microsoft.com/office/officeart/2005/8/layout/vList2"/>
    <dgm:cxn modelId="{F6BD6494-CE71-43E1-9AC5-D1F963AA1129}" type="presOf" srcId="{01034E72-ECC8-4042-8DCB-7AA04E0917DB}" destId="{9C5814E2-D63A-45CB-BFDD-75A71B9FA3B1}" srcOrd="0" destOrd="3" presId="urn:microsoft.com/office/officeart/2005/8/layout/vList2"/>
    <dgm:cxn modelId="{EB9E0CA8-2FCB-48ED-B986-97C31B2DCFB0}" type="presParOf" srcId="{C09A888C-535C-4CFF-832E-6BC232A08FCE}" destId="{DA2ED143-A7E1-486A-87F2-D01D43486C7E}" srcOrd="0" destOrd="0" presId="urn:microsoft.com/office/officeart/2005/8/layout/vList2"/>
    <dgm:cxn modelId="{8B4C9464-3ED4-4F13-9F2A-6CE2BE6B56C7}" type="presParOf" srcId="{C09A888C-535C-4CFF-832E-6BC232A08FCE}" destId="{F24F4027-D643-419C-BC73-994054B42EDC}" srcOrd="1" destOrd="0" presId="urn:microsoft.com/office/officeart/2005/8/layout/vList2"/>
    <dgm:cxn modelId="{3B82AAFF-0472-4E3F-8F48-5CC283E196BC}" type="presParOf" srcId="{C09A888C-535C-4CFF-832E-6BC232A08FCE}" destId="{38E655D0-2D20-44D3-AD75-0F95A81B258B}" srcOrd="2" destOrd="0" presId="urn:microsoft.com/office/officeart/2005/8/layout/vList2"/>
    <dgm:cxn modelId="{00715760-05BD-4C22-BEE3-B5C4B5DA2743}" type="presParOf" srcId="{C09A888C-535C-4CFF-832E-6BC232A08FCE}" destId="{3A26B1FC-7F27-42C5-8513-002F661F2841}" srcOrd="3" destOrd="0" presId="urn:microsoft.com/office/officeart/2005/8/layout/vList2"/>
    <dgm:cxn modelId="{6350BB0C-2E44-466B-BE7A-3E8AF8072FAF}" type="presParOf" srcId="{C09A888C-535C-4CFF-832E-6BC232A08FCE}" destId="{8E4DC297-8DC3-441A-BEBB-3458B5742C20}" srcOrd="4" destOrd="0" presId="urn:microsoft.com/office/officeart/2005/8/layout/vList2"/>
    <dgm:cxn modelId="{67DC6AC7-2A6F-457E-8B53-BAD5FA160FF7}" type="presParOf" srcId="{C09A888C-535C-4CFF-832E-6BC232A08FCE}" destId="{9C5814E2-D63A-45CB-BFDD-75A71B9FA3B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9C304AE-8C9F-4330-AC2A-FB2246D065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C00DF29-E5D3-4BED-94B7-E55CD5765B48}">
      <dgm:prSet/>
      <dgm:spPr/>
      <dgm:t>
        <a:bodyPr/>
        <a:lstStyle/>
        <a:p>
          <a:pPr rtl="0"/>
          <a:r>
            <a:rPr lang="cs-CZ" b="0"/>
            <a:t>Souhlas pacienta</a:t>
          </a:r>
          <a:endParaRPr lang="cs-CZ"/>
        </a:p>
      </dgm:t>
    </dgm:pt>
    <dgm:pt modelId="{853B7633-9698-4FB9-A9BC-E3BE6E006A8C}" type="parTrans" cxnId="{BFAB8941-CE12-4A3C-8563-5C3EA24DBA55}">
      <dgm:prSet/>
      <dgm:spPr/>
      <dgm:t>
        <a:bodyPr/>
        <a:lstStyle/>
        <a:p>
          <a:endParaRPr lang="cs-CZ"/>
        </a:p>
      </dgm:t>
    </dgm:pt>
    <dgm:pt modelId="{AF30C325-930E-45CD-9B73-37065CACB429}" type="sibTrans" cxnId="{BFAB8941-CE12-4A3C-8563-5C3EA24DBA55}">
      <dgm:prSet/>
      <dgm:spPr/>
      <dgm:t>
        <a:bodyPr/>
        <a:lstStyle/>
        <a:p>
          <a:endParaRPr lang="cs-CZ"/>
        </a:p>
      </dgm:t>
    </dgm:pt>
    <dgm:pt modelId="{4E84DED4-F1A6-43B2-8E0D-9966493F8D0D}">
      <dgm:prSet/>
      <dgm:spPr/>
      <dgm:t>
        <a:bodyPr/>
        <a:lstStyle/>
        <a:p>
          <a:pPr rtl="0"/>
          <a:r>
            <a:rPr lang="cs-CZ" b="0"/>
            <a:t>Poskytování návazných služeb</a:t>
          </a:r>
          <a:endParaRPr lang="cs-CZ"/>
        </a:p>
      </dgm:t>
    </dgm:pt>
    <dgm:pt modelId="{3A2388E9-4E52-4F5D-A088-38A43A45FF4A}" type="parTrans" cxnId="{477505F4-9C86-4ACF-A68F-9BE8C121C10C}">
      <dgm:prSet/>
      <dgm:spPr/>
      <dgm:t>
        <a:bodyPr/>
        <a:lstStyle/>
        <a:p>
          <a:endParaRPr lang="cs-CZ"/>
        </a:p>
      </dgm:t>
    </dgm:pt>
    <dgm:pt modelId="{5E20C630-A2A1-43ED-B461-4965487C52F6}" type="sibTrans" cxnId="{477505F4-9C86-4ACF-A68F-9BE8C121C10C}">
      <dgm:prSet/>
      <dgm:spPr/>
      <dgm:t>
        <a:bodyPr/>
        <a:lstStyle/>
        <a:p>
          <a:endParaRPr lang="cs-CZ"/>
        </a:p>
      </dgm:t>
    </dgm:pt>
    <dgm:pt modelId="{D8E65554-4254-424A-B582-0F5D892CD325}">
      <dgm:prSet/>
      <dgm:spPr/>
      <dgm:t>
        <a:bodyPr/>
        <a:lstStyle/>
        <a:p>
          <a:pPr rtl="0"/>
          <a:r>
            <a:rPr lang="cs-CZ" b="0"/>
            <a:t>Ochrana vlastních práv</a:t>
          </a:r>
          <a:endParaRPr lang="cs-CZ"/>
        </a:p>
      </dgm:t>
    </dgm:pt>
    <dgm:pt modelId="{EEA751D3-63AE-457F-A7AB-D65C936788C7}" type="parTrans" cxnId="{5982A6E7-059B-4767-8247-6971A59A0D7F}">
      <dgm:prSet/>
      <dgm:spPr/>
      <dgm:t>
        <a:bodyPr/>
        <a:lstStyle/>
        <a:p>
          <a:endParaRPr lang="cs-CZ"/>
        </a:p>
      </dgm:t>
    </dgm:pt>
    <dgm:pt modelId="{C50CEDB0-5DA5-4E66-8AC6-5AE5488FFBF7}" type="sibTrans" cxnId="{5982A6E7-059B-4767-8247-6971A59A0D7F}">
      <dgm:prSet/>
      <dgm:spPr/>
      <dgm:t>
        <a:bodyPr/>
        <a:lstStyle/>
        <a:p>
          <a:endParaRPr lang="cs-CZ"/>
        </a:p>
      </dgm:t>
    </dgm:pt>
    <dgm:pt modelId="{C7B01DC6-30D0-469A-BDAC-650000B7161A}">
      <dgm:prSet/>
      <dgm:spPr/>
      <dgm:t>
        <a:bodyPr/>
        <a:lstStyle/>
        <a:p>
          <a:pPr rtl="0"/>
          <a:r>
            <a:rPr lang="cs-CZ" b="0"/>
            <a:t>S</a:t>
          </a:r>
          <a:r>
            <a:rPr lang="en-GB" b="0"/>
            <a:t>dělování údajů pro potřeby trestního řízení </a:t>
          </a:r>
          <a:endParaRPr lang="cs-CZ"/>
        </a:p>
      </dgm:t>
    </dgm:pt>
    <dgm:pt modelId="{ED6CFC81-EBCF-458C-AD55-939321B60BE4}" type="parTrans" cxnId="{62051CB3-9352-489A-BCF1-72850A71E11A}">
      <dgm:prSet/>
      <dgm:spPr/>
      <dgm:t>
        <a:bodyPr/>
        <a:lstStyle/>
        <a:p>
          <a:endParaRPr lang="cs-CZ"/>
        </a:p>
      </dgm:t>
    </dgm:pt>
    <dgm:pt modelId="{54461507-369B-4531-82E1-F1E61F7867C7}" type="sibTrans" cxnId="{62051CB3-9352-489A-BCF1-72850A71E11A}">
      <dgm:prSet/>
      <dgm:spPr/>
      <dgm:t>
        <a:bodyPr/>
        <a:lstStyle/>
        <a:p>
          <a:endParaRPr lang="cs-CZ"/>
        </a:p>
      </dgm:t>
    </dgm:pt>
    <dgm:pt modelId="{FEFB81E7-8874-4BD3-B30C-143040C871FB}">
      <dgm:prSet/>
      <dgm:spPr/>
      <dgm:t>
        <a:bodyPr/>
        <a:lstStyle/>
        <a:p>
          <a:pPr rtl="0"/>
          <a:r>
            <a:rPr lang="cs-CZ" b="0"/>
            <a:t>P</a:t>
          </a:r>
          <a:r>
            <a:rPr lang="en-GB" b="0"/>
            <a:t>lnění povinnosti překazit nebo oznámit spáchání trestného činu</a:t>
          </a:r>
          <a:endParaRPr lang="cs-CZ"/>
        </a:p>
      </dgm:t>
    </dgm:pt>
    <dgm:pt modelId="{E00C7E1A-C898-4F4B-BA37-69F32CA53763}" type="parTrans" cxnId="{793D4FAF-5EDF-4674-AB8F-F8F5FB02C07A}">
      <dgm:prSet/>
      <dgm:spPr/>
      <dgm:t>
        <a:bodyPr/>
        <a:lstStyle/>
        <a:p>
          <a:endParaRPr lang="cs-CZ"/>
        </a:p>
      </dgm:t>
    </dgm:pt>
    <dgm:pt modelId="{D85E316B-80FD-4FB5-8D3F-22FF459399FF}" type="sibTrans" cxnId="{793D4FAF-5EDF-4674-AB8F-F8F5FB02C07A}">
      <dgm:prSet/>
      <dgm:spPr/>
      <dgm:t>
        <a:bodyPr/>
        <a:lstStyle/>
        <a:p>
          <a:endParaRPr lang="cs-CZ"/>
        </a:p>
      </dgm:t>
    </dgm:pt>
    <dgm:pt modelId="{2BF41EE4-AEC2-4B98-AADA-0D9078344CB9}">
      <dgm:prSet/>
      <dgm:spPr/>
      <dgm:t>
        <a:bodyPr/>
        <a:lstStyle/>
        <a:p>
          <a:pPr rtl="0"/>
          <a:r>
            <a:rPr lang="cs-CZ" b="0" dirty="0"/>
            <a:t>Sdělovací povinnost na </a:t>
          </a:r>
          <a:r>
            <a:rPr lang="cs-CZ" b="0" dirty="0" err="1"/>
            <a:t>vyždání</a:t>
          </a:r>
          <a:endParaRPr lang="cs-CZ" dirty="0"/>
        </a:p>
      </dgm:t>
    </dgm:pt>
    <dgm:pt modelId="{555CECBB-005B-475E-BC77-391206FB7613}" type="parTrans" cxnId="{A7CAC2DB-E757-4941-A7D2-087C50A315CC}">
      <dgm:prSet/>
      <dgm:spPr/>
      <dgm:t>
        <a:bodyPr/>
        <a:lstStyle/>
        <a:p>
          <a:endParaRPr lang="cs-CZ"/>
        </a:p>
      </dgm:t>
    </dgm:pt>
    <dgm:pt modelId="{6FDEAF40-3F11-404F-9579-77326AC210DC}" type="sibTrans" cxnId="{A7CAC2DB-E757-4941-A7D2-087C50A315CC}">
      <dgm:prSet/>
      <dgm:spPr/>
      <dgm:t>
        <a:bodyPr/>
        <a:lstStyle/>
        <a:p>
          <a:endParaRPr lang="cs-CZ"/>
        </a:p>
      </dgm:t>
    </dgm:pt>
    <dgm:pt modelId="{494AB04E-331C-4E18-BB42-003F0AA9FDAC}" type="pres">
      <dgm:prSet presAssocID="{09C304AE-8C9F-4330-AC2A-FB2246D065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48C16269-BDC8-4647-8212-A3BABB6F0BAB}" type="pres">
      <dgm:prSet presAssocID="{09C304AE-8C9F-4330-AC2A-FB2246D0653D}" presName="Name1" presStyleCnt="0"/>
      <dgm:spPr/>
    </dgm:pt>
    <dgm:pt modelId="{78A08FFE-BC7D-4521-9937-30C187F34167}" type="pres">
      <dgm:prSet presAssocID="{09C304AE-8C9F-4330-AC2A-FB2246D0653D}" presName="cycle" presStyleCnt="0"/>
      <dgm:spPr/>
    </dgm:pt>
    <dgm:pt modelId="{B905C5BF-A956-412E-8E86-6C5F7809D1B5}" type="pres">
      <dgm:prSet presAssocID="{09C304AE-8C9F-4330-AC2A-FB2246D0653D}" presName="srcNode" presStyleLbl="node1" presStyleIdx="0" presStyleCnt="6"/>
      <dgm:spPr/>
    </dgm:pt>
    <dgm:pt modelId="{D27585C0-F80F-43CE-B53E-E3C1D5EF3DBA}" type="pres">
      <dgm:prSet presAssocID="{09C304AE-8C9F-4330-AC2A-FB2246D0653D}" presName="conn" presStyleLbl="parChTrans1D2" presStyleIdx="0" presStyleCnt="1"/>
      <dgm:spPr/>
      <dgm:t>
        <a:bodyPr/>
        <a:lstStyle/>
        <a:p>
          <a:endParaRPr lang="cs-CZ"/>
        </a:p>
      </dgm:t>
    </dgm:pt>
    <dgm:pt modelId="{191D2B4C-E2AC-43BF-B579-EA5A0502474B}" type="pres">
      <dgm:prSet presAssocID="{09C304AE-8C9F-4330-AC2A-FB2246D0653D}" presName="extraNode" presStyleLbl="node1" presStyleIdx="0" presStyleCnt="6"/>
      <dgm:spPr/>
    </dgm:pt>
    <dgm:pt modelId="{EDA4C162-4DD5-4108-9817-555B4306AE0E}" type="pres">
      <dgm:prSet presAssocID="{09C304AE-8C9F-4330-AC2A-FB2246D0653D}" presName="dstNode" presStyleLbl="node1" presStyleIdx="0" presStyleCnt="6"/>
      <dgm:spPr/>
    </dgm:pt>
    <dgm:pt modelId="{86209087-343B-4E09-A435-800BC72850EB}" type="pres">
      <dgm:prSet presAssocID="{BC00DF29-E5D3-4BED-94B7-E55CD5765B4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0BF938-24F5-4EF9-977D-894CE917A45F}" type="pres">
      <dgm:prSet presAssocID="{BC00DF29-E5D3-4BED-94B7-E55CD5765B48}" presName="accent_1" presStyleCnt="0"/>
      <dgm:spPr/>
    </dgm:pt>
    <dgm:pt modelId="{3F272577-1617-4FE2-B816-BC29F9BF349E}" type="pres">
      <dgm:prSet presAssocID="{BC00DF29-E5D3-4BED-94B7-E55CD5765B48}" presName="accentRepeatNode" presStyleLbl="solidFgAcc1" presStyleIdx="0" presStyleCnt="6"/>
      <dgm:spPr/>
    </dgm:pt>
    <dgm:pt modelId="{D50D7B53-67F7-47FC-90A5-CE50C50740D3}" type="pres">
      <dgm:prSet presAssocID="{4E84DED4-F1A6-43B2-8E0D-9966493F8D0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C023F8-708E-41AE-8661-D69C7D6F8E08}" type="pres">
      <dgm:prSet presAssocID="{4E84DED4-F1A6-43B2-8E0D-9966493F8D0D}" presName="accent_2" presStyleCnt="0"/>
      <dgm:spPr/>
    </dgm:pt>
    <dgm:pt modelId="{2285C252-4944-4783-9835-123673ACB8AC}" type="pres">
      <dgm:prSet presAssocID="{4E84DED4-F1A6-43B2-8E0D-9966493F8D0D}" presName="accentRepeatNode" presStyleLbl="solidFgAcc1" presStyleIdx="1" presStyleCnt="6"/>
      <dgm:spPr/>
    </dgm:pt>
    <dgm:pt modelId="{19317AA4-8642-4B2F-BA41-4E327292EE9D}" type="pres">
      <dgm:prSet presAssocID="{D8E65554-4254-424A-B582-0F5D892CD32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DE52A0-684F-4D85-BC0D-E174C28DF2A0}" type="pres">
      <dgm:prSet presAssocID="{D8E65554-4254-424A-B582-0F5D892CD325}" presName="accent_3" presStyleCnt="0"/>
      <dgm:spPr/>
    </dgm:pt>
    <dgm:pt modelId="{D82D37A0-3FFC-4BE7-981E-C584F8EB93C0}" type="pres">
      <dgm:prSet presAssocID="{D8E65554-4254-424A-B582-0F5D892CD325}" presName="accentRepeatNode" presStyleLbl="solidFgAcc1" presStyleIdx="2" presStyleCnt="6"/>
      <dgm:spPr/>
    </dgm:pt>
    <dgm:pt modelId="{DFE838DC-9F6F-4FCD-8D15-60DD7E05D87F}" type="pres">
      <dgm:prSet presAssocID="{C7B01DC6-30D0-469A-BDAC-650000B7161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77A775-5961-428F-8141-EC415AE8F9E6}" type="pres">
      <dgm:prSet presAssocID="{C7B01DC6-30D0-469A-BDAC-650000B7161A}" presName="accent_4" presStyleCnt="0"/>
      <dgm:spPr/>
    </dgm:pt>
    <dgm:pt modelId="{867453BC-15F6-4ABC-93AE-A54DF1662B3B}" type="pres">
      <dgm:prSet presAssocID="{C7B01DC6-30D0-469A-BDAC-650000B7161A}" presName="accentRepeatNode" presStyleLbl="solidFgAcc1" presStyleIdx="3" presStyleCnt="6"/>
      <dgm:spPr/>
    </dgm:pt>
    <dgm:pt modelId="{45F7922D-954D-4C93-AAA0-66BD07823821}" type="pres">
      <dgm:prSet presAssocID="{FEFB81E7-8874-4BD3-B30C-143040C871F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6EEC8D-6F60-4D74-BA14-414A1988CA3E}" type="pres">
      <dgm:prSet presAssocID="{FEFB81E7-8874-4BD3-B30C-143040C871FB}" presName="accent_5" presStyleCnt="0"/>
      <dgm:spPr/>
    </dgm:pt>
    <dgm:pt modelId="{C8D3F3CC-C52F-4168-B129-15919B532575}" type="pres">
      <dgm:prSet presAssocID="{FEFB81E7-8874-4BD3-B30C-143040C871FB}" presName="accentRepeatNode" presStyleLbl="solidFgAcc1" presStyleIdx="4" presStyleCnt="6"/>
      <dgm:spPr/>
    </dgm:pt>
    <dgm:pt modelId="{65B9009E-1F6D-49E9-B7AA-E2FF64D1D2DC}" type="pres">
      <dgm:prSet presAssocID="{2BF41EE4-AEC2-4B98-AADA-0D9078344CB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155888-F546-4709-AABB-E5DC7923F040}" type="pres">
      <dgm:prSet presAssocID="{2BF41EE4-AEC2-4B98-AADA-0D9078344CB9}" presName="accent_6" presStyleCnt="0"/>
      <dgm:spPr/>
    </dgm:pt>
    <dgm:pt modelId="{FA3F3003-5C80-459D-A7BD-586568EB494A}" type="pres">
      <dgm:prSet presAssocID="{2BF41EE4-AEC2-4B98-AADA-0D9078344CB9}" presName="accentRepeatNode" presStyleLbl="solidFgAcc1" presStyleIdx="5" presStyleCnt="6"/>
      <dgm:spPr/>
    </dgm:pt>
  </dgm:ptLst>
  <dgm:cxnLst>
    <dgm:cxn modelId="{B46EEBD8-6135-4D51-8739-8178ED6ED685}" type="presOf" srcId="{FEFB81E7-8874-4BD3-B30C-143040C871FB}" destId="{45F7922D-954D-4C93-AAA0-66BD07823821}" srcOrd="0" destOrd="0" presId="urn:microsoft.com/office/officeart/2008/layout/VerticalCurvedList"/>
    <dgm:cxn modelId="{F57658F6-B990-44D1-9ACC-985F38855646}" type="presOf" srcId="{D8E65554-4254-424A-B582-0F5D892CD325}" destId="{19317AA4-8642-4B2F-BA41-4E327292EE9D}" srcOrd="0" destOrd="0" presId="urn:microsoft.com/office/officeart/2008/layout/VerticalCurvedList"/>
    <dgm:cxn modelId="{5982A6E7-059B-4767-8247-6971A59A0D7F}" srcId="{09C304AE-8C9F-4330-AC2A-FB2246D0653D}" destId="{D8E65554-4254-424A-B582-0F5D892CD325}" srcOrd="2" destOrd="0" parTransId="{EEA751D3-63AE-457F-A7AB-D65C936788C7}" sibTransId="{C50CEDB0-5DA5-4E66-8AC6-5AE5488FFBF7}"/>
    <dgm:cxn modelId="{3F0F9BCA-1DBA-4409-96AB-5D09693DB331}" type="presOf" srcId="{AF30C325-930E-45CD-9B73-37065CACB429}" destId="{D27585C0-F80F-43CE-B53E-E3C1D5EF3DBA}" srcOrd="0" destOrd="0" presId="urn:microsoft.com/office/officeart/2008/layout/VerticalCurvedList"/>
    <dgm:cxn modelId="{BFAB8941-CE12-4A3C-8563-5C3EA24DBA55}" srcId="{09C304AE-8C9F-4330-AC2A-FB2246D0653D}" destId="{BC00DF29-E5D3-4BED-94B7-E55CD5765B48}" srcOrd="0" destOrd="0" parTransId="{853B7633-9698-4FB9-A9BC-E3BE6E006A8C}" sibTransId="{AF30C325-930E-45CD-9B73-37065CACB429}"/>
    <dgm:cxn modelId="{477505F4-9C86-4ACF-A68F-9BE8C121C10C}" srcId="{09C304AE-8C9F-4330-AC2A-FB2246D0653D}" destId="{4E84DED4-F1A6-43B2-8E0D-9966493F8D0D}" srcOrd="1" destOrd="0" parTransId="{3A2388E9-4E52-4F5D-A088-38A43A45FF4A}" sibTransId="{5E20C630-A2A1-43ED-B461-4965487C52F6}"/>
    <dgm:cxn modelId="{A415C1F1-8881-448C-BFB3-F5BFFC59CC8D}" type="presOf" srcId="{09C304AE-8C9F-4330-AC2A-FB2246D0653D}" destId="{494AB04E-331C-4E18-BB42-003F0AA9FDAC}" srcOrd="0" destOrd="0" presId="urn:microsoft.com/office/officeart/2008/layout/VerticalCurvedList"/>
    <dgm:cxn modelId="{0D57E509-3452-44BA-BC37-3A83FD323C59}" type="presOf" srcId="{C7B01DC6-30D0-469A-BDAC-650000B7161A}" destId="{DFE838DC-9F6F-4FCD-8D15-60DD7E05D87F}" srcOrd="0" destOrd="0" presId="urn:microsoft.com/office/officeart/2008/layout/VerticalCurvedList"/>
    <dgm:cxn modelId="{62051CB3-9352-489A-BCF1-72850A71E11A}" srcId="{09C304AE-8C9F-4330-AC2A-FB2246D0653D}" destId="{C7B01DC6-30D0-469A-BDAC-650000B7161A}" srcOrd="3" destOrd="0" parTransId="{ED6CFC81-EBCF-458C-AD55-939321B60BE4}" sibTransId="{54461507-369B-4531-82E1-F1E61F7867C7}"/>
    <dgm:cxn modelId="{793D4FAF-5EDF-4674-AB8F-F8F5FB02C07A}" srcId="{09C304AE-8C9F-4330-AC2A-FB2246D0653D}" destId="{FEFB81E7-8874-4BD3-B30C-143040C871FB}" srcOrd="4" destOrd="0" parTransId="{E00C7E1A-C898-4F4B-BA37-69F32CA53763}" sibTransId="{D85E316B-80FD-4FB5-8D3F-22FF459399FF}"/>
    <dgm:cxn modelId="{207E6D19-6FC9-4F1A-8F1A-976BD6CB8398}" type="presOf" srcId="{2BF41EE4-AEC2-4B98-AADA-0D9078344CB9}" destId="{65B9009E-1F6D-49E9-B7AA-E2FF64D1D2DC}" srcOrd="0" destOrd="0" presId="urn:microsoft.com/office/officeart/2008/layout/VerticalCurvedList"/>
    <dgm:cxn modelId="{8942B4F9-6EDF-44CD-BD50-F922F7493915}" type="presOf" srcId="{BC00DF29-E5D3-4BED-94B7-E55CD5765B48}" destId="{86209087-343B-4E09-A435-800BC72850EB}" srcOrd="0" destOrd="0" presId="urn:microsoft.com/office/officeart/2008/layout/VerticalCurvedList"/>
    <dgm:cxn modelId="{0944CD69-A935-450A-A8E2-95F36DD1D60A}" type="presOf" srcId="{4E84DED4-F1A6-43B2-8E0D-9966493F8D0D}" destId="{D50D7B53-67F7-47FC-90A5-CE50C50740D3}" srcOrd="0" destOrd="0" presId="urn:microsoft.com/office/officeart/2008/layout/VerticalCurvedList"/>
    <dgm:cxn modelId="{A7CAC2DB-E757-4941-A7D2-087C50A315CC}" srcId="{09C304AE-8C9F-4330-AC2A-FB2246D0653D}" destId="{2BF41EE4-AEC2-4B98-AADA-0D9078344CB9}" srcOrd="5" destOrd="0" parTransId="{555CECBB-005B-475E-BC77-391206FB7613}" sibTransId="{6FDEAF40-3F11-404F-9579-77326AC210DC}"/>
    <dgm:cxn modelId="{F43D80DB-6EDD-402C-856E-F7DE533A4AF9}" type="presParOf" srcId="{494AB04E-331C-4E18-BB42-003F0AA9FDAC}" destId="{48C16269-BDC8-4647-8212-A3BABB6F0BAB}" srcOrd="0" destOrd="0" presId="urn:microsoft.com/office/officeart/2008/layout/VerticalCurvedList"/>
    <dgm:cxn modelId="{09ADDF70-1629-4FB0-A72E-F0C581CFED35}" type="presParOf" srcId="{48C16269-BDC8-4647-8212-A3BABB6F0BAB}" destId="{78A08FFE-BC7D-4521-9937-30C187F34167}" srcOrd="0" destOrd="0" presId="urn:microsoft.com/office/officeart/2008/layout/VerticalCurvedList"/>
    <dgm:cxn modelId="{BE8F2425-5A03-4256-B22B-72CE25AA0F6F}" type="presParOf" srcId="{78A08FFE-BC7D-4521-9937-30C187F34167}" destId="{B905C5BF-A956-412E-8E86-6C5F7809D1B5}" srcOrd="0" destOrd="0" presId="urn:microsoft.com/office/officeart/2008/layout/VerticalCurvedList"/>
    <dgm:cxn modelId="{13D081CC-09F2-4875-9BE4-C5C09A95FDE2}" type="presParOf" srcId="{78A08FFE-BC7D-4521-9937-30C187F34167}" destId="{D27585C0-F80F-43CE-B53E-E3C1D5EF3DBA}" srcOrd="1" destOrd="0" presId="urn:microsoft.com/office/officeart/2008/layout/VerticalCurvedList"/>
    <dgm:cxn modelId="{D5A8A467-FF28-4A9C-9081-76FCC0950276}" type="presParOf" srcId="{78A08FFE-BC7D-4521-9937-30C187F34167}" destId="{191D2B4C-E2AC-43BF-B579-EA5A0502474B}" srcOrd="2" destOrd="0" presId="urn:microsoft.com/office/officeart/2008/layout/VerticalCurvedList"/>
    <dgm:cxn modelId="{47F27A15-DAC3-4F5F-AF1B-FDAFD157D1DD}" type="presParOf" srcId="{78A08FFE-BC7D-4521-9937-30C187F34167}" destId="{EDA4C162-4DD5-4108-9817-555B4306AE0E}" srcOrd="3" destOrd="0" presId="urn:microsoft.com/office/officeart/2008/layout/VerticalCurvedList"/>
    <dgm:cxn modelId="{21DDFA0E-C570-452D-B203-DE73C5E92803}" type="presParOf" srcId="{48C16269-BDC8-4647-8212-A3BABB6F0BAB}" destId="{86209087-343B-4E09-A435-800BC72850EB}" srcOrd="1" destOrd="0" presId="urn:microsoft.com/office/officeart/2008/layout/VerticalCurvedList"/>
    <dgm:cxn modelId="{C15FBC1A-4D64-47ED-A1EF-BCABF8D09C60}" type="presParOf" srcId="{48C16269-BDC8-4647-8212-A3BABB6F0BAB}" destId="{0B0BF938-24F5-4EF9-977D-894CE917A45F}" srcOrd="2" destOrd="0" presId="urn:microsoft.com/office/officeart/2008/layout/VerticalCurvedList"/>
    <dgm:cxn modelId="{E668D219-451C-4417-A594-AB55144CA780}" type="presParOf" srcId="{0B0BF938-24F5-4EF9-977D-894CE917A45F}" destId="{3F272577-1617-4FE2-B816-BC29F9BF349E}" srcOrd="0" destOrd="0" presId="urn:microsoft.com/office/officeart/2008/layout/VerticalCurvedList"/>
    <dgm:cxn modelId="{4B0AC7E3-FC11-4168-BC1F-FD7E4BDF70AF}" type="presParOf" srcId="{48C16269-BDC8-4647-8212-A3BABB6F0BAB}" destId="{D50D7B53-67F7-47FC-90A5-CE50C50740D3}" srcOrd="3" destOrd="0" presId="urn:microsoft.com/office/officeart/2008/layout/VerticalCurvedList"/>
    <dgm:cxn modelId="{C7685D06-1566-4249-B5CC-22F160E16068}" type="presParOf" srcId="{48C16269-BDC8-4647-8212-A3BABB6F0BAB}" destId="{6AC023F8-708E-41AE-8661-D69C7D6F8E08}" srcOrd="4" destOrd="0" presId="urn:microsoft.com/office/officeart/2008/layout/VerticalCurvedList"/>
    <dgm:cxn modelId="{90CF6291-59F7-422E-AA0C-B413C0176EDC}" type="presParOf" srcId="{6AC023F8-708E-41AE-8661-D69C7D6F8E08}" destId="{2285C252-4944-4783-9835-123673ACB8AC}" srcOrd="0" destOrd="0" presId="urn:microsoft.com/office/officeart/2008/layout/VerticalCurvedList"/>
    <dgm:cxn modelId="{1764DA0C-18A5-45C4-B4C6-404C02E2AE3D}" type="presParOf" srcId="{48C16269-BDC8-4647-8212-A3BABB6F0BAB}" destId="{19317AA4-8642-4B2F-BA41-4E327292EE9D}" srcOrd="5" destOrd="0" presId="urn:microsoft.com/office/officeart/2008/layout/VerticalCurvedList"/>
    <dgm:cxn modelId="{D6CDC3A5-12BE-43C2-9A86-209762D96397}" type="presParOf" srcId="{48C16269-BDC8-4647-8212-A3BABB6F0BAB}" destId="{76DE52A0-684F-4D85-BC0D-E174C28DF2A0}" srcOrd="6" destOrd="0" presId="urn:microsoft.com/office/officeart/2008/layout/VerticalCurvedList"/>
    <dgm:cxn modelId="{2064836B-93E6-4410-A261-08E937E5F5B0}" type="presParOf" srcId="{76DE52A0-684F-4D85-BC0D-E174C28DF2A0}" destId="{D82D37A0-3FFC-4BE7-981E-C584F8EB93C0}" srcOrd="0" destOrd="0" presId="urn:microsoft.com/office/officeart/2008/layout/VerticalCurvedList"/>
    <dgm:cxn modelId="{1B1B7B33-6CB2-48ED-ADA6-4AE3F03D7D1B}" type="presParOf" srcId="{48C16269-BDC8-4647-8212-A3BABB6F0BAB}" destId="{DFE838DC-9F6F-4FCD-8D15-60DD7E05D87F}" srcOrd="7" destOrd="0" presId="urn:microsoft.com/office/officeart/2008/layout/VerticalCurvedList"/>
    <dgm:cxn modelId="{9DA030C8-5574-43C2-B505-04AE8E329CB4}" type="presParOf" srcId="{48C16269-BDC8-4647-8212-A3BABB6F0BAB}" destId="{CB77A775-5961-428F-8141-EC415AE8F9E6}" srcOrd="8" destOrd="0" presId="urn:microsoft.com/office/officeart/2008/layout/VerticalCurvedList"/>
    <dgm:cxn modelId="{8973CAC5-3A21-424A-B6BC-4176C4F652F2}" type="presParOf" srcId="{CB77A775-5961-428F-8141-EC415AE8F9E6}" destId="{867453BC-15F6-4ABC-93AE-A54DF1662B3B}" srcOrd="0" destOrd="0" presId="urn:microsoft.com/office/officeart/2008/layout/VerticalCurvedList"/>
    <dgm:cxn modelId="{97EA2819-2468-4665-9234-584262724BBB}" type="presParOf" srcId="{48C16269-BDC8-4647-8212-A3BABB6F0BAB}" destId="{45F7922D-954D-4C93-AAA0-66BD07823821}" srcOrd="9" destOrd="0" presId="urn:microsoft.com/office/officeart/2008/layout/VerticalCurvedList"/>
    <dgm:cxn modelId="{B3F4A963-6640-4F84-BE2F-81FA6CF8B5A3}" type="presParOf" srcId="{48C16269-BDC8-4647-8212-A3BABB6F0BAB}" destId="{376EEC8D-6F60-4D74-BA14-414A1988CA3E}" srcOrd="10" destOrd="0" presId="urn:microsoft.com/office/officeart/2008/layout/VerticalCurvedList"/>
    <dgm:cxn modelId="{1ED59858-8D3C-4876-BD1A-F2D748B3B036}" type="presParOf" srcId="{376EEC8D-6F60-4D74-BA14-414A1988CA3E}" destId="{C8D3F3CC-C52F-4168-B129-15919B532575}" srcOrd="0" destOrd="0" presId="urn:microsoft.com/office/officeart/2008/layout/VerticalCurvedList"/>
    <dgm:cxn modelId="{CBF65C00-07CE-40A2-9E75-ED206FCA2483}" type="presParOf" srcId="{48C16269-BDC8-4647-8212-A3BABB6F0BAB}" destId="{65B9009E-1F6D-49E9-B7AA-E2FF64D1D2DC}" srcOrd="11" destOrd="0" presId="urn:microsoft.com/office/officeart/2008/layout/VerticalCurvedList"/>
    <dgm:cxn modelId="{0300BF76-BA39-4B80-9C43-E78F30A2B975}" type="presParOf" srcId="{48C16269-BDC8-4647-8212-A3BABB6F0BAB}" destId="{41155888-F546-4709-AABB-E5DC7923F040}" srcOrd="12" destOrd="0" presId="urn:microsoft.com/office/officeart/2008/layout/VerticalCurvedList"/>
    <dgm:cxn modelId="{39F7C375-ACA6-4FE3-8436-5317572F0F74}" type="presParOf" srcId="{41155888-F546-4709-AABB-E5DC7923F040}" destId="{FA3F3003-5C80-459D-A7BD-586568EB49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BAB6FFB-41B3-4B16-AB17-1085F28BED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82E65B3-9DAE-46AF-85CF-776312202E3B}">
      <dgm:prSet/>
      <dgm:spPr/>
      <dgm:t>
        <a:bodyPr/>
        <a:lstStyle/>
        <a:p>
          <a:pPr rtl="0"/>
          <a:r>
            <a:rPr lang="cs-CZ" b="0"/>
            <a:t>Soubor informací vztahujících se k pacientovi, o němž je vedena</a:t>
          </a:r>
          <a:endParaRPr lang="cs-CZ"/>
        </a:p>
      </dgm:t>
    </dgm:pt>
    <dgm:pt modelId="{9EE4D37F-B722-45CE-B490-EE5D6A2CD39E}" type="parTrans" cxnId="{7FEEDFA8-745F-4F55-97C0-787299AA5ACE}">
      <dgm:prSet/>
      <dgm:spPr/>
      <dgm:t>
        <a:bodyPr/>
        <a:lstStyle/>
        <a:p>
          <a:endParaRPr lang="cs-CZ"/>
        </a:p>
      </dgm:t>
    </dgm:pt>
    <dgm:pt modelId="{4F71F12C-1D3D-4075-B754-5413623DDF5A}" type="sibTrans" cxnId="{7FEEDFA8-745F-4F55-97C0-787299AA5ACE}">
      <dgm:prSet/>
      <dgm:spPr/>
      <dgm:t>
        <a:bodyPr/>
        <a:lstStyle/>
        <a:p>
          <a:endParaRPr lang="cs-CZ"/>
        </a:p>
      </dgm:t>
    </dgm:pt>
    <dgm:pt modelId="{81E4E9D1-FF4A-4147-B8EA-DC6341AC09B6}">
      <dgm:prSet/>
      <dgm:spPr/>
      <dgm:t>
        <a:bodyPr/>
        <a:lstStyle/>
        <a:p>
          <a:pPr rtl="0"/>
          <a:r>
            <a:rPr lang="cs-CZ" b="0"/>
            <a:t>Povinnost vedení zdravotnické dokumentace</a:t>
          </a:r>
          <a:endParaRPr lang="cs-CZ"/>
        </a:p>
      </dgm:t>
    </dgm:pt>
    <dgm:pt modelId="{88980172-962C-4799-8D52-83EDDA50F527}" type="parTrans" cxnId="{380BA13F-BAFB-4C47-98A8-45DB11D8857E}">
      <dgm:prSet/>
      <dgm:spPr/>
      <dgm:t>
        <a:bodyPr/>
        <a:lstStyle/>
        <a:p>
          <a:endParaRPr lang="cs-CZ"/>
        </a:p>
      </dgm:t>
    </dgm:pt>
    <dgm:pt modelId="{4A61414A-7811-4844-806B-66E058C03883}" type="sibTrans" cxnId="{380BA13F-BAFB-4C47-98A8-45DB11D8857E}">
      <dgm:prSet/>
      <dgm:spPr/>
      <dgm:t>
        <a:bodyPr/>
        <a:lstStyle/>
        <a:p>
          <a:endParaRPr lang="cs-CZ"/>
        </a:p>
      </dgm:t>
    </dgm:pt>
    <dgm:pt modelId="{C016396F-A0D9-4029-BA61-33FC2F4A7DCD}">
      <dgm:prSet/>
      <dgm:spPr/>
      <dgm:t>
        <a:bodyPr/>
        <a:lstStyle/>
        <a:p>
          <a:pPr rtl="0"/>
          <a:r>
            <a:rPr lang="cs-CZ" b="0"/>
            <a:t>Výjimky z vedení ZD</a:t>
          </a:r>
          <a:endParaRPr lang="cs-CZ"/>
        </a:p>
      </dgm:t>
    </dgm:pt>
    <dgm:pt modelId="{8A48BDB9-BD3C-4716-8587-F8A983B31676}" type="parTrans" cxnId="{C4B47871-C424-47A4-AF88-A2A48DE9638E}">
      <dgm:prSet/>
      <dgm:spPr/>
      <dgm:t>
        <a:bodyPr/>
        <a:lstStyle/>
        <a:p>
          <a:endParaRPr lang="cs-CZ"/>
        </a:p>
      </dgm:t>
    </dgm:pt>
    <dgm:pt modelId="{6C3C8B0E-8729-45A5-A033-AB7A087AADB4}" type="sibTrans" cxnId="{C4B47871-C424-47A4-AF88-A2A48DE9638E}">
      <dgm:prSet/>
      <dgm:spPr/>
      <dgm:t>
        <a:bodyPr/>
        <a:lstStyle/>
        <a:p>
          <a:endParaRPr lang="cs-CZ"/>
        </a:p>
      </dgm:t>
    </dgm:pt>
    <dgm:pt modelId="{669298F4-871B-4EA8-BBCD-31E58760D2BD}">
      <dgm:prSet/>
      <dgm:spPr/>
      <dgm:t>
        <a:bodyPr/>
        <a:lstStyle/>
        <a:p>
          <a:pPr rtl="0"/>
          <a:r>
            <a:rPr lang="cs-CZ" b="0" i="1"/>
            <a:t>Při poskytování zdravotních výkonů v rámci preventivní péče mimo zdravotnické zařízení není poskytovatel povinen vést zdravotnickou dokumentaci.</a:t>
          </a:r>
          <a:endParaRPr lang="cs-CZ"/>
        </a:p>
      </dgm:t>
    </dgm:pt>
    <dgm:pt modelId="{B96F08E9-8ECA-407D-A3AD-3571ACA3FD17}" type="parTrans" cxnId="{B8142805-9004-452D-8250-7E0E091C34AD}">
      <dgm:prSet/>
      <dgm:spPr/>
      <dgm:t>
        <a:bodyPr/>
        <a:lstStyle/>
        <a:p>
          <a:endParaRPr lang="cs-CZ"/>
        </a:p>
      </dgm:t>
    </dgm:pt>
    <dgm:pt modelId="{3FD48F6C-9AFE-4D7E-B54D-A3FF1D54153C}" type="sibTrans" cxnId="{B8142805-9004-452D-8250-7E0E091C34AD}">
      <dgm:prSet/>
      <dgm:spPr/>
      <dgm:t>
        <a:bodyPr/>
        <a:lstStyle/>
        <a:p>
          <a:endParaRPr lang="cs-CZ"/>
        </a:p>
      </dgm:t>
    </dgm:pt>
    <dgm:pt modelId="{0997ED49-DF35-4543-87E6-F783D7FF0993}">
      <dgm:prSet/>
      <dgm:spPr/>
      <dgm:t>
        <a:bodyPr/>
        <a:lstStyle/>
        <a:p>
          <a:pPr rtl="0"/>
          <a:r>
            <a:rPr lang="cs-CZ" b="0" i="1" dirty="0"/>
            <a:t>Mimo zdravotnické zařízení mohou být poskytovány zdravotní výkony v rámci preventivní péče zaměřené na předcházení onemocnění a jeho včasné rozpoznání, a to na základě povolení uděleného krajským úřadem.</a:t>
          </a:r>
          <a:endParaRPr lang="cs-CZ" dirty="0"/>
        </a:p>
      </dgm:t>
    </dgm:pt>
    <dgm:pt modelId="{08C41429-D7FF-4A9F-B6CA-2B978D7B9FE1}" type="parTrans" cxnId="{93184916-332A-476A-8925-A38378D07892}">
      <dgm:prSet/>
      <dgm:spPr/>
      <dgm:t>
        <a:bodyPr/>
        <a:lstStyle/>
        <a:p>
          <a:endParaRPr lang="cs-CZ"/>
        </a:p>
      </dgm:t>
    </dgm:pt>
    <dgm:pt modelId="{BC45A1B5-B3AD-42D3-8E91-2359B20E59E8}" type="sibTrans" cxnId="{93184916-332A-476A-8925-A38378D07892}">
      <dgm:prSet/>
      <dgm:spPr/>
      <dgm:t>
        <a:bodyPr/>
        <a:lstStyle/>
        <a:p>
          <a:endParaRPr lang="cs-CZ"/>
        </a:p>
      </dgm:t>
    </dgm:pt>
    <dgm:pt modelId="{97478D9E-FFDC-4DD2-BACD-1EEAF5596083}" type="pres">
      <dgm:prSet presAssocID="{FBAB6FFB-41B3-4B16-AB17-1085F28BED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8C5CE31-767A-4B14-BC60-E92226CDB1E1}" type="pres">
      <dgm:prSet presAssocID="{482E65B3-9DAE-46AF-85CF-776312202E3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2790C8-3E9E-4540-800B-4C53FAA15907}" type="pres">
      <dgm:prSet presAssocID="{4F71F12C-1D3D-4075-B754-5413623DDF5A}" presName="spacer" presStyleCnt="0"/>
      <dgm:spPr/>
    </dgm:pt>
    <dgm:pt modelId="{555CFDB4-82AE-44B8-86D1-B9D50BC8AEA7}" type="pres">
      <dgm:prSet presAssocID="{81E4E9D1-FF4A-4147-B8EA-DC6341AC09B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228E32-26BD-49B2-A475-7B2A393AF877}" type="pres">
      <dgm:prSet presAssocID="{4A61414A-7811-4844-806B-66E058C03883}" presName="spacer" presStyleCnt="0"/>
      <dgm:spPr/>
    </dgm:pt>
    <dgm:pt modelId="{955F4E12-BD86-438D-A2FC-F94F6C60B5A6}" type="pres">
      <dgm:prSet presAssocID="{C016396F-A0D9-4029-BA61-33FC2F4A7D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DCB1C4-32E8-4791-83BC-C28E336591AD}" type="pres">
      <dgm:prSet presAssocID="{C016396F-A0D9-4029-BA61-33FC2F4A7DC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FEEDFA8-745F-4F55-97C0-787299AA5ACE}" srcId="{FBAB6FFB-41B3-4B16-AB17-1085F28BEDCE}" destId="{482E65B3-9DAE-46AF-85CF-776312202E3B}" srcOrd="0" destOrd="0" parTransId="{9EE4D37F-B722-45CE-B490-EE5D6A2CD39E}" sibTransId="{4F71F12C-1D3D-4075-B754-5413623DDF5A}"/>
    <dgm:cxn modelId="{84D3621F-9F21-4866-A17B-FB9DE18958A4}" type="presOf" srcId="{0997ED49-DF35-4543-87E6-F783D7FF0993}" destId="{ADDCB1C4-32E8-4791-83BC-C28E336591AD}" srcOrd="0" destOrd="1" presId="urn:microsoft.com/office/officeart/2005/8/layout/vList2"/>
    <dgm:cxn modelId="{93184916-332A-476A-8925-A38378D07892}" srcId="{C016396F-A0D9-4029-BA61-33FC2F4A7DCD}" destId="{0997ED49-DF35-4543-87E6-F783D7FF0993}" srcOrd="1" destOrd="0" parTransId="{08C41429-D7FF-4A9F-B6CA-2B978D7B9FE1}" sibTransId="{BC45A1B5-B3AD-42D3-8E91-2359B20E59E8}"/>
    <dgm:cxn modelId="{B8142805-9004-452D-8250-7E0E091C34AD}" srcId="{C016396F-A0D9-4029-BA61-33FC2F4A7DCD}" destId="{669298F4-871B-4EA8-BBCD-31E58760D2BD}" srcOrd="0" destOrd="0" parTransId="{B96F08E9-8ECA-407D-A3AD-3571ACA3FD17}" sibTransId="{3FD48F6C-9AFE-4D7E-B54D-A3FF1D54153C}"/>
    <dgm:cxn modelId="{4D5C4228-4D26-4E29-920D-B1235146D9BF}" type="presOf" srcId="{81E4E9D1-FF4A-4147-B8EA-DC6341AC09B6}" destId="{555CFDB4-82AE-44B8-86D1-B9D50BC8AEA7}" srcOrd="0" destOrd="0" presId="urn:microsoft.com/office/officeart/2005/8/layout/vList2"/>
    <dgm:cxn modelId="{ADD2D2B6-185F-4681-AE72-F13454E67175}" type="presOf" srcId="{669298F4-871B-4EA8-BBCD-31E58760D2BD}" destId="{ADDCB1C4-32E8-4791-83BC-C28E336591AD}" srcOrd="0" destOrd="0" presId="urn:microsoft.com/office/officeart/2005/8/layout/vList2"/>
    <dgm:cxn modelId="{707719AC-E02C-422E-86D8-32069DC2029D}" type="presOf" srcId="{FBAB6FFB-41B3-4B16-AB17-1085F28BEDCE}" destId="{97478D9E-FFDC-4DD2-BACD-1EEAF5596083}" srcOrd="0" destOrd="0" presId="urn:microsoft.com/office/officeart/2005/8/layout/vList2"/>
    <dgm:cxn modelId="{380BA13F-BAFB-4C47-98A8-45DB11D8857E}" srcId="{FBAB6FFB-41B3-4B16-AB17-1085F28BEDCE}" destId="{81E4E9D1-FF4A-4147-B8EA-DC6341AC09B6}" srcOrd="1" destOrd="0" parTransId="{88980172-962C-4799-8D52-83EDDA50F527}" sibTransId="{4A61414A-7811-4844-806B-66E058C03883}"/>
    <dgm:cxn modelId="{C4B47871-C424-47A4-AF88-A2A48DE9638E}" srcId="{FBAB6FFB-41B3-4B16-AB17-1085F28BEDCE}" destId="{C016396F-A0D9-4029-BA61-33FC2F4A7DCD}" srcOrd="2" destOrd="0" parTransId="{8A48BDB9-BD3C-4716-8587-F8A983B31676}" sibTransId="{6C3C8B0E-8729-45A5-A033-AB7A087AADB4}"/>
    <dgm:cxn modelId="{EB7F3508-E005-40EC-9B02-A4E4BAB20D04}" type="presOf" srcId="{482E65B3-9DAE-46AF-85CF-776312202E3B}" destId="{E8C5CE31-767A-4B14-BC60-E92226CDB1E1}" srcOrd="0" destOrd="0" presId="urn:microsoft.com/office/officeart/2005/8/layout/vList2"/>
    <dgm:cxn modelId="{B9F93FF6-523F-44FE-AF3D-805502191E23}" type="presOf" srcId="{C016396F-A0D9-4029-BA61-33FC2F4A7DCD}" destId="{955F4E12-BD86-438D-A2FC-F94F6C60B5A6}" srcOrd="0" destOrd="0" presId="urn:microsoft.com/office/officeart/2005/8/layout/vList2"/>
    <dgm:cxn modelId="{105D9320-3DCB-42B1-B15E-474471B6C3C1}" type="presParOf" srcId="{97478D9E-FFDC-4DD2-BACD-1EEAF5596083}" destId="{E8C5CE31-767A-4B14-BC60-E92226CDB1E1}" srcOrd="0" destOrd="0" presId="urn:microsoft.com/office/officeart/2005/8/layout/vList2"/>
    <dgm:cxn modelId="{5A571BCF-2F8B-47EA-BFD3-A84D1A806639}" type="presParOf" srcId="{97478D9E-FFDC-4DD2-BACD-1EEAF5596083}" destId="{D42790C8-3E9E-4540-800B-4C53FAA15907}" srcOrd="1" destOrd="0" presId="urn:microsoft.com/office/officeart/2005/8/layout/vList2"/>
    <dgm:cxn modelId="{A19CD493-FBEA-42B7-B784-32675E1044CF}" type="presParOf" srcId="{97478D9E-FFDC-4DD2-BACD-1EEAF5596083}" destId="{555CFDB4-82AE-44B8-86D1-B9D50BC8AEA7}" srcOrd="2" destOrd="0" presId="urn:microsoft.com/office/officeart/2005/8/layout/vList2"/>
    <dgm:cxn modelId="{89BCD495-F6B4-4BFC-B919-621BD3E176BD}" type="presParOf" srcId="{97478D9E-FFDC-4DD2-BACD-1EEAF5596083}" destId="{ED228E32-26BD-49B2-A475-7B2A393AF877}" srcOrd="3" destOrd="0" presId="urn:microsoft.com/office/officeart/2005/8/layout/vList2"/>
    <dgm:cxn modelId="{9C1920F1-D754-476F-B786-CB1A82347629}" type="presParOf" srcId="{97478D9E-FFDC-4DD2-BACD-1EEAF5596083}" destId="{955F4E12-BD86-438D-A2FC-F94F6C60B5A6}" srcOrd="4" destOrd="0" presId="urn:microsoft.com/office/officeart/2005/8/layout/vList2"/>
    <dgm:cxn modelId="{B5012A55-D7B5-4E0F-A1D9-64AB37520CB1}" type="presParOf" srcId="{97478D9E-FFDC-4DD2-BACD-1EEAF5596083}" destId="{ADDCB1C4-32E8-4791-83BC-C28E336591A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7D7AD83-7A54-440E-81A9-4D7E0E36F7F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C289350-01F4-4BCA-B3E4-D0FBA97CABB0}">
      <dgm:prSet custT="1"/>
      <dgm:spPr/>
      <dgm:t>
        <a:bodyPr/>
        <a:lstStyle/>
        <a:p>
          <a:pPr rtl="0"/>
          <a:r>
            <a:rPr lang="cs-CZ" sz="1800" b="0" dirty="0"/>
            <a:t>Vyhláška o zdravotnické dokumentaci</a:t>
          </a:r>
          <a:endParaRPr lang="cs-CZ" sz="1800" dirty="0"/>
        </a:p>
      </dgm:t>
    </dgm:pt>
    <dgm:pt modelId="{8E57AAA1-DCE2-4325-A57E-DD7ED0A82D6D}" type="parTrans" cxnId="{3C3BD2BA-B4CC-4FF7-A344-28AE570C1BF1}">
      <dgm:prSet/>
      <dgm:spPr/>
      <dgm:t>
        <a:bodyPr/>
        <a:lstStyle/>
        <a:p>
          <a:endParaRPr lang="cs-CZ"/>
        </a:p>
      </dgm:t>
    </dgm:pt>
    <dgm:pt modelId="{16586521-1CF5-41DB-819E-E3CC0E17653E}" type="sibTrans" cxnId="{3C3BD2BA-B4CC-4FF7-A344-28AE570C1BF1}">
      <dgm:prSet/>
      <dgm:spPr/>
      <dgm:t>
        <a:bodyPr/>
        <a:lstStyle/>
        <a:p>
          <a:endParaRPr lang="cs-CZ"/>
        </a:p>
      </dgm:t>
    </dgm:pt>
    <dgm:pt modelId="{AC384D78-72BE-4ED9-9EFB-02CB65D65770}">
      <dgm:prSet custT="1"/>
      <dgm:spPr/>
      <dgm:t>
        <a:bodyPr/>
        <a:lstStyle/>
        <a:p>
          <a:pPr rtl="0"/>
          <a:r>
            <a:rPr lang="cs-CZ" sz="1800" b="0" i="1" dirty="0"/>
            <a:t>minimální obsah jednotlivých částí ZD</a:t>
          </a:r>
          <a:endParaRPr lang="cs-CZ" sz="1800" dirty="0"/>
        </a:p>
      </dgm:t>
    </dgm:pt>
    <dgm:pt modelId="{529D24BD-E00D-4ED5-971B-00AB6811671B}" type="parTrans" cxnId="{DDE276B5-D92A-4282-A37D-9EF12BE7A49C}">
      <dgm:prSet/>
      <dgm:spPr/>
      <dgm:t>
        <a:bodyPr/>
        <a:lstStyle/>
        <a:p>
          <a:endParaRPr lang="cs-CZ"/>
        </a:p>
      </dgm:t>
    </dgm:pt>
    <dgm:pt modelId="{C3BBE76D-D011-42AF-8EF3-E65A8EC6D85F}" type="sibTrans" cxnId="{DDE276B5-D92A-4282-A37D-9EF12BE7A49C}">
      <dgm:prSet/>
      <dgm:spPr/>
      <dgm:t>
        <a:bodyPr/>
        <a:lstStyle/>
        <a:p>
          <a:endParaRPr lang="cs-CZ"/>
        </a:p>
      </dgm:t>
    </dgm:pt>
    <dgm:pt modelId="{D24F46B3-F9BC-424B-993E-0C1B29346DA8}">
      <dgm:prSet custT="1"/>
      <dgm:spPr/>
      <dgm:t>
        <a:bodyPr/>
        <a:lstStyle/>
        <a:p>
          <a:pPr rtl="0"/>
          <a:r>
            <a:rPr lang="cs-CZ" sz="1800" b="0" i="1" dirty="0"/>
            <a:t>součásti ZD</a:t>
          </a:r>
          <a:endParaRPr lang="cs-CZ" sz="1800" dirty="0"/>
        </a:p>
      </dgm:t>
    </dgm:pt>
    <dgm:pt modelId="{E418986E-1104-4A34-9876-4D34D8A82462}" type="parTrans" cxnId="{2F990658-AEEA-44D7-BFF3-931343F32A82}">
      <dgm:prSet/>
      <dgm:spPr/>
      <dgm:t>
        <a:bodyPr/>
        <a:lstStyle/>
        <a:p>
          <a:endParaRPr lang="cs-CZ"/>
        </a:p>
      </dgm:t>
    </dgm:pt>
    <dgm:pt modelId="{17974729-639E-45F0-BD31-A45D14AE3233}" type="sibTrans" cxnId="{2F990658-AEEA-44D7-BFF3-931343F32A82}">
      <dgm:prSet/>
      <dgm:spPr/>
      <dgm:t>
        <a:bodyPr/>
        <a:lstStyle/>
        <a:p>
          <a:endParaRPr lang="cs-CZ"/>
        </a:p>
      </dgm:t>
    </dgm:pt>
    <dgm:pt modelId="{2D48FBD8-EC42-4160-9E2E-E92A2805C04E}">
      <dgm:prSet custT="1"/>
      <dgm:spPr/>
      <dgm:t>
        <a:bodyPr/>
        <a:lstStyle/>
        <a:p>
          <a:pPr rtl="0"/>
          <a:r>
            <a:rPr lang="cs-CZ" sz="1800" b="0" i="1" dirty="0"/>
            <a:t>zásady pro uchování ZD </a:t>
          </a:r>
          <a:endParaRPr lang="cs-CZ" sz="1800" dirty="0"/>
        </a:p>
      </dgm:t>
    </dgm:pt>
    <dgm:pt modelId="{E2C60CAA-F40D-4A51-9FDB-350E8C978CC6}" type="parTrans" cxnId="{DFF25BC9-33D1-4879-8429-590AEB55D763}">
      <dgm:prSet/>
      <dgm:spPr/>
      <dgm:t>
        <a:bodyPr/>
        <a:lstStyle/>
        <a:p>
          <a:endParaRPr lang="cs-CZ"/>
        </a:p>
      </dgm:t>
    </dgm:pt>
    <dgm:pt modelId="{D8E742D8-10BB-4230-A6BD-C5066668D5AD}" type="sibTrans" cxnId="{DFF25BC9-33D1-4879-8429-590AEB55D763}">
      <dgm:prSet/>
      <dgm:spPr/>
      <dgm:t>
        <a:bodyPr/>
        <a:lstStyle/>
        <a:p>
          <a:endParaRPr lang="cs-CZ"/>
        </a:p>
      </dgm:t>
    </dgm:pt>
    <dgm:pt modelId="{101086EF-6016-444C-9651-0A1439485D5B}">
      <dgm:prSet custT="1"/>
      <dgm:spPr/>
      <dgm:t>
        <a:bodyPr/>
        <a:lstStyle/>
        <a:p>
          <a:pPr rtl="0"/>
          <a:r>
            <a:rPr lang="cs-CZ" sz="1800" b="0" i="1" dirty="0"/>
            <a:t>postup při jejím vyřazování a zničení po uplynutí doby uchování</a:t>
          </a:r>
          <a:endParaRPr lang="cs-CZ" sz="1800" dirty="0"/>
        </a:p>
      </dgm:t>
    </dgm:pt>
    <dgm:pt modelId="{4D93FB25-CCC5-4E9D-BEE0-476F706D0679}" type="parTrans" cxnId="{CF0C82F7-F2CA-4682-9200-A1B328A0B58E}">
      <dgm:prSet/>
      <dgm:spPr/>
      <dgm:t>
        <a:bodyPr/>
        <a:lstStyle/>
        <a:p>
          <a:endParaRPr lang="cs-CZ"/>
        </a:p>
      </dgm:t>
    </dgm:pt>
    <dgm:pt modelId="{81DA72ED-53FA-404D-AC04-614271AB9895}" type="sibTrans" cxnId="{CF0C82F7-F2CA-4682-9200-A1B328A0B58E}">
      <dgm:prSet/>
      <dgm:spPr/>
      <dgm:t>
        <a:bodyPr/>
        <a:lstStyle/>
        <a:p>
          <a:endParaRPr lang="cs-CZ"/>
        </a:p>
      </dgm:t>
    </dgm:pt>
    <dgm:pt modelId="{20404AA9-1827-4E72-BBD2-FBF0DDE0646E}">
      <dgm:prSet custT="1"/>
      <dgm:spPr/>
      <dgm:t>
        <a:bodyPr/>
        <a:lstStyle/>
        <a:p>
          <a:pPr rtl="0"/>
          <a:r>
            <a:rPr lang="cs-CZ" sz="1800" b="0" i="1" dirty="0"/>
            <a:t>doby uchování ZD</a:t>
          </a:r>
          <a:endParaRPr lang="cs-CZ" sz="1800" dirty="0"/>
        </a:p>
      </dgm:t>
    </dgm:pt>
    <dgm:pt modelId="{93B9452C-973B-4D71-B9CF-33E1B5172921}" type="parTrans" cxnId="{E03EC090-8D6E-4AA0-BEFC-69C65F1D9297}">
      <dgm:prSet/>
      <dgm:spPr/>
      <dgm:t>
        <a:bodyPr/>
        <a:lstStyle/>
        <a:p>
          <a:endParaRPr lang="cs-CZ"/>
        </a:p>
      </dgm:t>
    </dgm:pt>
    <dgm:pt modelId="{21BBF5A4-F5BB-46FE-BF17-498C4FA55754}" type="sibTrans" cxnId="{E03EC090-8D6E-4AA0-BEFC-69C65F1D9297}">
      <dgm:prSet/>
      <dgm:spPr/>
      <dgm:t>
        <a:bodyPr/>
        <a:lstStyle/>
        <a:p>
          <a:endParaRPr lang="cs-CZ"/>
        </a:p>
      </dgm:t>
    </dgm:pt>
    <dgm:pt modelId="{9A65D732-B8A2-415E-AEFB-25C0B38F09B1}">
      <dgm:prSet custT="1"/>
      <dgm:spPr/>
      <dgm:t>
        <a:bodyPr/>
        <a:lstStyle/>
        <a:p>
          <a:pPr rtl="0"/>
          <a:r>
            <a:rPr lang="cs-CZ" sz="1800" b="0" dirty="0"/>
            <a:t>Občanský zákoník</a:t>
          </a:r>
          <a:endParaRPr lang="cs-CZ" sz="1800" dirty="0"/>
        </a:p>
      </dgm:t>
    </dgm:pt>
    <dgm:pt modelId="{137A10CC-DD1B-4E9D-AC71-D495E2652C06}" type="parTrans" cxnId="{5F4C3396-7B46-4B8A-808D-C7F05C19CFC0}">
      <dgm:prSet/>
      <dgm:spPr/>
      <dgm:t>
        <a:bodyPr/>
        <a:lstStyle/>
        <a:p>
          <a:endParaRPr lang="cs-CZ"/>
        </a:p>
      </dgm:t>
    </dgm:pt>
    <dgm:pt modelId="{4714C67C-693F-4A81-A1E5-1BE2F0010102}" type="sibTrans" cxnId="{5F4C3396-7B46-4B8A-808D-C7F05C19CFC0}">
      <dgm:prSet/>
      <dgm:spPr/>
      <dgm:t>
        <a:bodyPr/>
        <a:lstStyle/>
        <a:p>
          <a:endParaRPr lang="cs-CZ"/>
        </a:p>
      </dgm:t>
    </dgm:pt>
    <dgm:pt modelId="{CA3D6EAD-FC40-4715-9338-831AADA8D565}">
      <dgm:prSet/>
      <dgm:spPr/>
      <dgm:t>
        <a:bodyPr/>
        <a:lstStyle/>
        <a:p>
          <a:pPr algn="just" rtl="0"/>
          <a:r>
            <a:rPr lang="cs-CZ" b="0" i="1" dirty="0"/>
            <a:t>Poskytovatel vede záznamy o péči o zdraví, z nichž musí být zřejmé údaje o zdravotním stavu ošetřovaného a o poskytovatelově činnosti, včetně podkladů osvědčujících správnost těchto údajů, v rozsahu nezbytném pro poskytování řádné péče o zdraví. Záznamy poskytovatel uchová tak dlouho, jak to vyžaduje potřeba odborné péče</a:t>
          </a:r>
          <a:endParaRPr lang="cs-CZ" dirty="0"/>
        </a:p>
      </dgm:t>
    </dgm:pt>
    <dgm:pt modelId="{3CF5EDDF-CC9C-4BA4-8DB1-A22D76F33756}" type="parTrans" cxnId="{EC6B29E3-A7D2-4A6F-A4F2-DA0DA59D835A}">
      <dgm:prSet/>
      <dgm:spPr/>
      <dgm:t>
        <a:bodyPr/>
        <a:lstStyle/>
        <a:p>
          <a:endParaRPr lang="cs-CZ"/>
        </a:p>
      </dgm:t>
    </dgm:pt>
    <dgm:pt modelId="{C775ACE2-2F1F-481B-A8FC-3F0E2F089AB2}" type="sibTrans" cxnId="{EC6B29E3-A7D2-4A6F-A4F2-DA0DA59D835A}">
      <dgm:prSet/>
      <dgm:spPr/>
      <dgm:t>
        <a:bodyPr/>
        <a:lstStyle/>
        <a:p>
          <a:endParaRPr lang="cs-CZ"/>
        </a:p>
      </dgm:t>
    </dgm:pt>
    <dgm:pt modelId="{45706D7C-463F-4ADE-8DD5-DC33162728E3}">
      <dgm:prSet custT="1"/>
      <dgm:spPr/>
      <dgm:t>
        <a:bodyPr/>
        <a:lstStyle/>
        <a:p>
          <a:pPr rtl="0"/>
          <a:r>
            <a:rPr lang="cs-CZ" sz="1800" b="0" dirty="0"/>
            <a:t>Další právní předpisy a ZD</a:t>
          </a:r>
          <a:endParaRPr lang="cs-CZ" sz="1800" dirty="0"/>
        </a:p>
      </dgm:t>
    </dgm:pt>
    <dgm:pt modelId="{2FB3163D-46EE-46C4-9ECB-64F44647EE21}" type="parTrans" cxnId="{4BD8E176-ABEF-4C59-B436-F5092709185E}">
      <dgm:prSet/>
      <dgm:spPr/>
      <dgm:t>
        <a:bodyPr/>
        <a:lstStyle/>
        <a:p>
          <a:endParaRPr lang="cs-CZ"/>
        </a:p>
      </dgm:t>
    </dgm:pt>
    <dgm:pt modelId="{CAF61BBD-96E3-415E-A29E-BF39004825D1}" type="sibTrans" cxnId="{4BD8E176-ABEF-4C59-B436-F5092709185E}">
      <dgm:prSet/>
      <dgm:spPr/>
      <dgm:t>
        <a:bodyPr/>
        <a:lstStyle/>
        <a:p>
          <a:endParaRPr lang="cs-CZ"/>
        </a:p>
      </dgm:t>
    </dgm:pt>
    <dgm:pt modelId="{DDD5ADA3-9AD9-4832-AD93-CAA0C5282147}">
      <dgm:prSet custT="1"/>
      <dgm:spPr/>
      <dgm:t>
        <a:bodyPr/>
        <a:lstStyle/>
        <a:p>
          <a:pPr rtl="0"/>
          <a:r>
            <a:rPr lang="cs-CZ" sz="1800" b="0" i="1" dirty="0"/>
            <a:t>o specifických zdrav. Službách</a:t>
          </a:r>
          <a:endParaRPr lang="cs-CZ" sz="1800" dirty="0"/>
        </a:p>
      </dgm:t>
    </dgm:pt>
    <dgm:pt modelId="{F3153B38-0B82-4C35-8801-53E3BA633013}" type="parTrans" cxnId="{7AC7B8D1-6D38-48C2-A152-EE4A7713C3C5}">
      <dgm:prSet/>
      <dgm:spPr/>
      <dgm:t>
        <a:bodyPr/>
        <a:lstStyle/>
        <a:p>
          <a:endParaRPr lang="cs-CZ"/>
        </a:p>
      </dgm:t>
    </dgm:pt>
    <dgm:pt modelId="{F57AEAC4-FD94-420C-B222-B534AAD24550}" type="sibTrans" cxnId="{7AC7B8D1-6D38-48C2-A152-EE4A7713C3C5}">
      <dgm:prSet/>
      <dgm:spPr/>
      <dgm:t>
        <a:bodyPr/>
        <a:lstStyle/>
        <a:p>
          <a:endParaRPr lang="cs-CZ"/>
        </a:p>
      </dgm:t>
    </dgm:pt>
    <dgm:pt modelId="{BBD7A545-9569-4D52-8E2D-103DF8290EC2}">
      <dgm:prSet custT="1"/>
      <dgm:spPr/>
      <dgm:t>
        <a:bodyPr/>
        <a:lstStyle/>
        <a:p>
          <a:pPr rtl="0"/>
          <a:r>
            <a:rPr lang="cs-CZ" sz="1800" b="0" i="1" dirty="0"/>
            <a:t>o veřejném zdravotním pojištěním</a:t>
          </a:r>
          <a:endParaRPr lang="cs-CZ" sz="1800" dirty="0"/>
        </a:p>
      </dgm:t>
    </dgm:pt>
    <dgm:pt modelId="{A2DD20CD-3A30-4271-9E6C-6633283A9913}" type="parTrans" cxnId="{C5E04184-4C82-4335-A9AB-F82B82AC6E98}">
      <dgm:prSet/>
      <dgm:spPr/>
      <dgm:t>
        <a:bodyPr/>
        <a:lstStyle/>
        <a:p>
          <a:endParaRPr lang="cs-CZ"/>
        </a:p>
      </dgm:t>
    </dgm:pt>
    <dgm:pt modelId="{E8BFC661-EF0F-4A22-A99D-7585041AA8D4}" type="sibTrans" cxnId="{C5E04184-4C82-4335-A9AB-F82B82AC6E98}">
      <dgm:prSet/>
      <dgm:spPr/>
      <dgm:t>
        <a:bodyPr/>
        <a:lstStyle/>
        <a:p>
          <a:endParaRPr lang="cs-CZ"/>
        </a:p>
      </dgm:t>
    </dgm:pt>
    <dgm:pt modelId="{2CDA1371-6583-41DA-A745-ACB146BCD727}">
      <dgm:prSet custT="1"/>
      <dgm:spPr/>
      <dgm:t>
        <a:bodyPr/>
        <a:lstStyle/>
        <a:p>
          <a:pPr rtl="0"/>
          <a:r>
            <a:rPr lang="cs-CZ" sz="1800" b="0" i="1" dirty="0"/>
            <a:t>o ochraně veř. Zdraví</a:t>
          </a:r>
          <a:endParaRPr lang="cs-CZ" sz="1800" dirty="0"/>
        </a:p>
      </dgm:t>
    </dgm:pt>
    <dgm:pt modelId="{05F9EC1B-9C94-49F3-BF34-036D115E67B1}" type="parTrans" cxnId="{3447AF4E-2AFB-4830-B79E-0C047469A587}">
      <dgm:prSet/>
      <dgm:spPr/>
      <dgm:t>
        <a:bodyPr/>
        <a:lstStyle/>
        <a:p>
          <a:endParaRPr lang="cs-CZ"/>
        </a:p>
      </dgm:t>
    </dgm:pt>
    <dgm:pt modelId="{6C716765-CDA4-4AC7-9793-AA29BF0C6C7E}" type="sibTrans" cxnId="{3447AF4E-2AFB-4830-B79E-0C047469A587}">
      <dgm:prSet/>
      <dgm:spPr/>
      <dgm:t>
        <a:bodyPr/>
        <a:lstStyle/>
        <a:p>
          <a:endParaRPr lang="cs-CZ"/>
        </a:p>
      </dgm:t>
    </dgm:pt>
    <dgm:pt modelId="{364635D8-82DD-48D0-B728-6617F079F702}">
      <dgm:prSet custT="1"/>
      <dgm:spPr/>
      <dgm:t>
        <a:bodyPr/>
        <a:lstStyle/>
        <a:p>
          <a:pPr rtl="0"/>
          <a:r>
            <a:rPr lang="cs-CZ" sz="1800" b="0" i="1" dirty="0"/>
            <a:t>transplantační zákon</a:t>
          </a:r>
          <a:endParaRPr lang="cs-CZ" sz="1800" dirty="0"/>
        </a:p>
      </dgm:t>
    </dgm:pt>
    <dgm:pt modelId="{106C351B-A348-41A8-88F6-C37000D6B47C}" type="parTrans" cxnId="{C8E5FAEE-51A5-4AA4-B434-2669F4F05860}">
      <dgm:prSet/>
      <dgm:spPr/>
      <dgm:t>
        <a:bodyPr/>
        <a:lstStyle/>
        <a:p>
          <a:endParaRPr lang="cs-CZ"/>
        </a:p>
      </dgm:t>
    </dgm:pt>
    <dgm:pt modelId="{35B6167C-6015-41EC-B09D-F2DB61CC2C11}" type="sibTrans" cxnId="{C8E5FAEE-51A5-4AA4-B434-2669F4F05860}">
      <dgm:prSet/>
      <dgm:spPr/>
      <dgm:t>
        <a:bodyPr/>
        <a:lstStyle/>
        <a:p>
          <a:endParaRPr lang="cs-CZ"/>
        </a:p>
      </dgm:t>
    </dgm:pt>
    <dgm:pt modelId="{F777E334-FB3D-40CD-B6CA-6488F77DADFA}">
      <dgm:prSet/>
      <dgm:spPr/>
      <dgm:t>
        <a:bodyPr/>
        <a:lstStyle/>
        <a:p>
          <a:pPr algn="just"/>
          <a:r>
            <a:rPr lang="cs-CZ" i="1" dirty="0"/>
            <a:t>K záznamům poskytovatel podle svého uvážení připojí i podklady a vyjádření, které mu popřípadě odevzdal ošetřovaný nebo příkazce. </a:t>
          </a:r>
          <a:endParaRPr lang="cs-CZ" dirty="0"/>
        </a:p>
      </dgm:t>
    </dgm:pt>
    <dgm:pt modelId="{4D46CA2E-C6A9-4FC0-B4D6-6E46E822ECA2}" type="parTrans" cxnId="{08E06701-8DFC-499E-B959-C1AC64424890}">
      <dgm:prSet/>
      <dgm:spPr/>
    </dgm:pt>
    <dgm:pt modelId="{126D6F36-D6CA-47A3-B462-FD1923BB8765}" type="sibTrans" cxnId="{08E06701-8DFC-499E-B959-C1AC64424890}">
      <dgm:prSet/>
      <dgm:spPr/>
    </dgm:pt>
    <dgm:pt modelId="{4959F30B-A171-437D-BC6F-D5D82CFA0AA0}">
      <dgm:prSet/>
      <dgm:spPr/>
      <dgm:t>
        <a:bodyPr/>
        <a:lstStyle/>
        <a:p>
          <a:pPr algn="just"/>
          <a:r>
            <a:rPr lang="cs-CZ" i="1" dirty="0"/>
            <a:t>Do záznamů poskytovatel vždy poznamená, kdo do nich nahlížel</a:t>
          </a:r>
          <a:endParaRPr lang="cs-CZ" dirty="0"/>
        </a:p>
      </dgm:t>
    </dgm:pt>
    <dgm:pt modelId="{D24E178C-6C5A-44F9-AA00-D1203F37603B}" type="parTrans" cxnId="{2D4B0D3F-D12C-4B62-A5CF-C62942A45D1C}">
      <dgm:prSet/>
      <dgm:spPr/>
    </dgm:pt>
    <dgm:pt modelId="{FBAD4C61-E97F-4328-99CF-FA264752BFEB}" type="sibTrans" cxnId="{2D4B0D3F-D12C-4B62-A5CF-C62942A45D1C}">
      <dgm:prSet/>
      <dgm:spPr/>
    </dgm:pt>
    <dgm:pt modelId="{B526A9AA-B716-4E6F-A1AD-CD1CF3E7B7A5}">
      <dgm:prSet custT="1"/>
      <dgm:spPr/>
      <dgm:t>
        <a:bodyPr/>
        <a:lstStyle/>
        <a:p>
          <a:pPr rtl="0"/>
          <a:endParaRPr lang="cs-CZ" sz="1800" dirty="0"/>
        </a:p>
      </dgm:t>
    </dgm:pt>
    <dgm:pt modelId="{58458C81-617A-4407-BD15-730B1BFC7499}" type="parTrans" cxnId="{5F473ADA-D5E8-49DF-8F77-79BAFC2F6917}">
      <dgm:prSet/>
      <dgm:spPr/>
    </dgm:pt>
    <dgm:pt modelId="{ADF4DE53-66B9-45FF-9E73-0B347464745B}" type="sibTrans" cxnId="{5F473ADA-D5E8-49DF-8F77-79BAFC2F6917}">
      <dgm:prSet/>
      <dgm:spPr/>
    </dgm:pt>
    <dgm:pt modelId="{04118F1A-426A-422C-B4AA-B21DE604FC02}">
      <dgm:prSet custT="1"/>
      <dgm:spPr/>
      <dgm:t>
        <a:bodyPr/>
        <a:lstStyle/>
        <a:p>
          <a:pPr rtl="0"/>
          <a:endParaRPr lang="cs-CZ" sz="1800" dirty="0"/>
        </a:p>
      </dgm:t>
    </dgm:pt>
    <dgm:pt modelId="{4E58BC1C-0B5D-4C6E-864F-EF5B79D642F4}" type="parTrans" cxnId="{312557B5-D3D5-4015-A2E5-73DA3089D6AC}">
      <dgm:prSet/>
      <dgm:spPr/>
    </dgm:pt>
    <dgm:pt modelId="{D550FCBD-A78E-4115-801B-38F14FD0F2D4}" type="sibTrans" cxnId="{312557B5-D3D5-4015-A2E5-73DA3089D6AC}">
      <dgm:prSet/>
      <dgm:spPr/>
    </dgm:pt>
    <dgm:pt modelId="{ECD940F2-2A22-4BB7-AE36-BD65397A364F}">
      <dgm:prSet custT="1"/>
      <dgm:spPr/>
      <dgm:t>
        <a:bodyPr/>
        <a:lstStyle/>
        <a:p>
          <a:pPr rtl="0"/>
          <a:endParaRPr lang="cs-CZ" sz="1800" dirty="0"/>
        </a:p>
      </dgm:t>
    </dgm:pt>
    <dgm:pt modelId="{096DB239-251D-4B0C-843E-24D161EEA85D}" type="parTrans" cxnId="{066D0D96-700D-44E0-9A17-7F53A047B33D}">
      <dgm:prSet/>
      <dgm:spPr/>
    </dgm:pt>
    <dgm:pt modelId="{9F682492-3F2D-4BFD-8765-C9CFDB67CF99}" type="sibTrans" cxnId="{066D0D96-700D-44E0-9A17-7F53A047B33D}">
      <dgm:prSet/>
      <dgm:spPr/>
    </dgm:pt>
    <dgm:pt modelId="{5E4D32B3-5EF3-4B65-BB50-BAEB58E25A85}">
      <dgm:prSet custT="1"/>
      <dgm:spPr/>
      <dgm:t>
        <a:bodyPr/>
        <a:lstStyle/>
        <a:p>
          <a:pPr rtl="0"/>
          <a:endParaRPr lang="cs-CZ" sz="1800" dirty="0"/>
        </a:p>
      </dgm:t>
    </dgm:pt>
    <dgm:pt modelId="{F817ABE3-AB69-4B22-973A-82C4A1EF11B6}" type="parTrans" cxnId="{33BD998C-75B6-4652-B9E9-C8798EF86265}">
      <dgm:prSet/>
      <dgm:spPr/>
    </dgm:pt>
    <dgm:pt modelId="{0359F3E9-770B-4604-94C9-EB0B513C8BAB}" type="sibTrans" cxnId="{33BD998C-75B6-4652-B9E9-C8798EF86265}">
      <dgm:prSet/>
      <dgm:spPr/>
    </dgm:pt>
    <dgm:pt modelId="{17E31BF2-60C3-42C3-ACC0-FA5B7B2E1511}">
      <dgm:prSet custT="1"/>
      <dgm:spPr/>
      <dgm:t>
        <a:bodyPr/>
        <a:lstStyle/>
        <a:p>
          <a:pPr rtl="0"/>
          <a:endParaRPr lang="cs-CZ" sz="1800" dirty="0"/>
        </a:p>
      </dgm:t>
    </dgm:pt>
    <dgm:pt modelId="{EA61659F-92E3-4C95-B510-70E7BC2B130F}" type="parTrans" cxnId="{609763E2-9BED-4D9C-B38F-546A668AD4B3}">
      <dgm:prSet/>
      <dgm:spPr/>
    </dgm:pt>
    <dgm:pt modelId="{1F227F27-7C79-4F8A-A28F-899F8F631E49}" type="sibTrans" cxnId="{609763E2-9BED-4D9C-B38F-546A668AD4B3}">
      <dgm:prSet/>
      <dgm:spPr/>
    </dgm:pt>
    <dgm:pt modelId="{B5420FB1-6949-41D6-ACF0-B5B934569BB8}">
      <dgm:prSet custT="1"/>
      <dgm:spPr/>
      <dgm:t>
        <a:bodyPr/>
        <a:lstStyle/>
        <a:p>
          <a:pPr rtl="0"/>
          <a:endParaRPr lang="cs-CZ" sz="1800" dirty="0"/>
        </a:p>
      </dgm:t>
    </dgm:pt>
    <dgm:pt modelId="{D30073D3-B68A-4C66-A440-5F967CE99FED}" type="parTrans" cxnId="{CCCBC4B4-3968-4F14-90C5-545568FE76DD}">
      <dgm:prSet/>
      <dgm:spPr/>
    </dgm:pt>
    <dgm:pt modelId="{DC43EEFB-A458-4DD8-9F4D-77F4CB9944E2}" type="sibTrans" cxnId="{CCCBC4B4-3968-4F14-90C5-545568FE76DD}">
      <dgm:prSet/>
      <dgm:spPr/>
    </dgm:pt>
    <dgm:pt modelId="{7A3B33C0-A509-4A8D-8C32-36E54B1BBC29}">
      <dgm:prSet custT="1"/>
      <dgm:spPr/>
      <dgm:t>
        <a:bodyPr/>
        <a:lstStyle/>
        <a:p>
          <a:pPr rtl="0"/>
          <a:endParaRPr lang="cs-CZ" sz="1800" dirty="0"/>
        </a:p>
      </dgm:t>
    </dgm:pt>
    <dgm:pt modelId="{0DF913D9-C9FA-4E0A-BB88-3FD7FFE47A9A}" type="parTrans" cxnId="{BA7B4259-71E4-427D-AF5B-DE44E55D0A52}">
      <dgm:prSet/>
      <dgm:spPr/>
    </dgm:pt>
    <dgm:pt modelId="{EE3539D5-7741-43D8-B628-21028D47F70E}" type="sibTrans" cxnId="{BA7B4259-71E4-427D-AF5B-DE44E55D0A52}">
      <dgm:prSet/>
      <dgm:spPr/>
    </dgm:pt>
    <dgm:pt modelId="{96E065FF-105C-4640-9159-B9C2E55FD96D}">
      <dgm:prSet/>
      <dgm:spPr/>
      <dgm:t>
        <a:bodyPr/>
        <a:lstStyle/>
        <a:p>
          <a:pPr algn="l" rtl="0"/>
          <a:endParaRPr lang="cs-CZ" dirty="0"/>
        </a:p>
      </dgm:t>
    </dgm:pt>
    <dgm:pt modelId="{339D6526-6B63-414F-938F-C64B353438A1}" type="parTrans" cxnId="{8B4D3C46-CF7E-4990-81A5-E6A7A0730961}">
      <dgm:prSet/>
      <dgm:spPr/>
    </dgm:pt>
    <dgm:pt modelId="{E711659A-273D-4C24-9644-C99D1644B494}" type="sibTrans" cxnId="{8B4D3C46-CF7E-4990-81A5-E6A7A0730961}">
      <dgm:prSet/>
      <dgm:spPr/>
    </dgm:pt>
    <dgm:pt modelId="{4EC308B8-5B68-4A73-B09D-6338374CB84A}">
      <dgm:prSet/>
      <dgm:spPr/>
      <dgm:t>
        <a:bodyPr/>
        <a:lstStyle/>
        <a:p>
          <a:pPr algn="l"/>
          <a:endParaRPr lang="cs-CZ" dirty="0"/>
        </a:p>
      </dgm:t>
    </dgm:pt>
    <dgm:pt modelId="{40E3E738-1CCA-4333-885C-A55DFB18E254}" type="parTrans" cxnId="{B9FF4E4B-603B-4376-A735-F080089FC0A9}">
      <dgm:prSet/>
      <dgm:spPr/>
    </dgm:pt>
    <dgm:pt modelId="{8B849038-10DA-41D6-8532-3E8BDFD9F6BC}" type="sibTrans" cxnId="{B9FF4E4B-603B-4376-A735-F080089FC0A9}">
      <dgm:prSet/>
      <dgm:spPr/>
    </dgm:pt>
    <dgm:pt modelId="{2DCF09FD-8F7E-474D-B54F-01BDDFC619BD}" type="pres">
      <dgm:prSet presAssocID="{17D7AD83-7A54-440E-81A9-4D7E0E36F7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D1F6ECE-79A2-4C25-8A78-0FE6EC433033}" type="pres">
      <dgm:prSet presAssocID="{2C289350-01F4-4BCA-B3E4-D0FBA97CABB0}" presName="composite" presStyleCnt="0"/>
      <dgm:spPr/>
    </dgm:pt>
    <dgm:pt modelId="{ABAAAA89-94D1-4E1F-8F6D-6706CC518275}" type="pres">
      <dgm:prSet presAssocID="{2C289350-01F4-4BCA-B3E4-D0FBA97CABB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16030C-338B-43C0-8EBF-EEA2F0946A60}" type="pres">
      <dgm:prSet presAssocID="{2C289350-01F4-4BCA-B3E4-D0FBA97CABB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F35E5D-3C25-44B3-9E70-18795943E077}" type="pres">
      <dgm:prSet presAssocID="{16586521-1CF5-41DB-819E-E3CC0E17653E}" presName="space" presStyleCnt="0"/>
      <dgm:spPr/>
    </dgm:pt>
    <dgm:pt modelId="{8DFB2E70-A192-4E43-8FBB-1721986F7B85}" type="pres">
      <dgm:prSet presAssocID="{9A65D732-B8A2-415E-AEFB-25C0B38F09B1}" presName="composite" presStyleCnt="0"/>
      <dgm:spPr/>
    </dgm:pt>
    <dgm:pt modelId="{EAE30476-05A7-438A-B9B3-D48EDCC80E57}" type="pres">
      <dgm:prSet presAssocID="{9A65D732-B8A2-415E-AEFB-25C0B38F09B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F9CDD3-F743-47A3-85B2-79CC4475F118}" type="pres">
      <dgm:prSet presAssocID="{9A65D732-B8A2-415E-AEFB-25C0B38F09B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75F1A4-A285-41A5-8388-8DAB105EB227}" type="pres">
      <dgm:prSet presAssocID="{4714C67C-693F-4A81-A1E5-1BE2F0010102}" presName="space" presStyleCnt="0"/>
      <dgm:spPr/>
    </dgm:pt>
    <dgm:pt modelId="{0D82AAD3-C119-4480-8137-3FA4B1421275}" type="pres">
      <dgm:prSet presAssocID="{45706D7C-463F-4ADE-8DD5-DC33162728E3}" presName="composite" presStyleCnt="0"/>
      <dgm:spPr/>
    </dgm:pt>
    <dgm:pt modelId="{402C5236-2300-4E35-A829-E1A4896D3FB5}" type="pres">
      <dgm:prSet presAssocID="{45706D7C-463F-4ADE-8DD5-DC33162728E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0DBA39-DEC6-472D-81AB-058503F99C13}" type="pres">
      <dgm:prSet presAssocID="{45706D7C-463F-4ADE-8DD5-DC33162728E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4509DFF-E699-4DC1-8DC8-78339FF8E321}" type="presOf" srcId="{AC384D78-72BE-4ED9-9EFB-02CB65D65770}" destId="{A216030C-338B-43C0-8EBF-EEA2F0946A60}" srcOrd="0" destOrd="0" presId="urn:microsoft.com/office/officeart/2005/8/layout/hList1"/>
    <dgm:cxn modelId="{6CD6E1B4-B4A8-45B7-86DF-B9B289AC6EF0}" type="presOf" srcId="{CA3D6EAD-FC40-4715-9338-831AADA8D565}" destId="{BDF9CDD3-F743-47A3-85B2-79CC4475F118}" srcOrd="0" destOrd="0" presId="urn:microsoft.com/office/officeart/2005/8/layout/hList1"/>
    <dgm:cxn modelId="{41ED0618-7747-4765-A6BB-32B158032B70}" type="presOf" srcId="{17D7AD83-7A54-440E-81A9-4D7E0E36F7F1}" destId="{2DCF09FD-8F7E-474D-B54F-01BDDFC619BD}" srcOrd="0" destOrd="0" presId="urn:microsoft.com/office/officeart/2005/8/layout/hList1"/>
    <dgm:cxn modelId="{DDE276B5-D92A-4282-A37D-9EF12BE7A49C}" srcId="{2C289350-01F4-4BCA-B3E4-D0FBA97CABB0}" destId="{AC384D78-72BE-4ED9-9EFB-02CB65D65770}" srcOrd="0" destOrd="0" parTransId="{529D24BD-E00D-4ED5-971B-00AB6811671B}" sibTransId="{C3BBE76D-D011-42AF-8EF3-E65A8EC6D85F}"/>
    <dgm:cxn modelId="{8B4D3C46-CF7E-4990-81A5-E6A7A0730961}" srcId="{9A65D732-B8A2-415E-AEFB-25C0B38F09B1}" destId="{96E065FF-105C-4640-9159-B9C2E55FD96D}" srcOrd="1" destOrd="0" parTransId="{339D6526-6B63-414F-938F-C64B353438A1}" sibTransId="{E711659A-273D-4C24-9644-C99D1644B494}"/>
    <dgm:cxn modelId="{B9FF4E4B-603B-4376-A735-F080089FC0A9}" srcId="{9A65D732-B8A2-415E-AEFB-25C0B38F09B1}" destId="{4EC308B8-5B68-4A73-B09D-6338374CB84A}" srcOrd="3" destOrd="0" parTransId="{40E3E738-1CCA-4333-885C-A55DFB18E254}" sibTransId="{8B849038-10DA-41D6-8532-3E8BDFD9F6BC}"/>
    <dgm:cxn modelId="{79285DEF-F554-4A48-B8A0-855CC65D773C}" type="presOf" srcId="{4959F30B-A171-437D-BC6F-D5D82CFA0AA0}" destId="{BDF9CDD3-F743-47A3-85B2-79CC4475F118}" srcOrd="0" destOrd="4" presId="urn:microsoft.com/office/officeart/2005/8/layout/hList1"/>
    <dgm:cxn modelId="{33BD998C-75B6-4652-B9E9-C8798EF86265}" srcId="{2C289350-01F4-4BCA-B3E4-D0FBA97CABB0}" destId="{5E4D32B3-5EF3-4B65-BB50-BAEB58E25A85}" srcOrd="7" destOrd="0" parTransId="{F817ABE3-AB69-4B22-973A-82C4A1EF11B6}" sibTransId="{0359F3E9-770B-4604-94C9-EB0B513C8BAB}"/>
    <dgm:cxn modelId="{3C3BD2BA-B4CC-4FF7-A344-28AE570C1BF1}" srcId="{17D7AD83-7A54-440E-81A9-4D7E0E36F7F1}" destId="{2C289350-01F4-4BCA-B3E4-D0FBA97CABB0}" srcOrd="0" destOrd="0" parTransId="{8E57AAA1-DCE2-4325-A57E-DD7ED0A82D6D}" sibTransId="{16586521-1CF5-41DB-819E-E3CC0E17653E}"/>
    <dgm:cxn modelId="{4BD8E176-ABEF-4C59-B436-F5092709185E}" srcId="{17D7AD83-7A54-440E-81A9-4D7E0E36F7F1}" destId="{45706D7C-463F-4ADE-8DD5-DC33162728E3}" srcOrd="2" destOrd="0" parTransId="{2FB3163D-46EE-46C4-9ECB-64F44647EE21}" sibTransId="{CAF61BBD-96E3-415E-A29E-BF39004825D1}"/>
    <dgm:cxn modelId="{6C897684-D147-4293-9683-EB8256EF36CA}" type="presOf" srcId="{B526A9AA-B716-4E6F-A1AD-CD1CF3E7B7A5}" destId="{A216030C-338B-43C0-8EBF-EEA2F0946A60}" srcOrd="0" destOrd="1" presId="urn:microsoft.com/office/officeart/2005/8/layout/hList1"/>
    <dgm:cxn modelId="{4117E645-5E66-4FA5-A598-C0DF18D91E83}" type="presOf" srcId="{2C289350-01F4-4BCA-B3E4-D0FBA97CABB0}" destId="{ABAAAA89-94D1-4E1F-8F6D-6706CC518275}" srcOrd="0" destOrd="0" presId="urn:microsoft.com/office/officeart/2005/8/layout/hList1"/>
    <dgm:cxn modelId="{B516667E-7606-4669-868E-8C5864F85573}" type="presOf" srcId="{17E31BF2-60C3-42C3-ACC0-FA5B7B2E1511}" destId="{510DBA39-DEC6-472D-81AB-058503F99C13}" srcOrd="0" destOrd="1" presId="urn:microsoft.com/office/officeart/2005/8/layout/hList1"/>
    <dgm:cxn modelId="{DFF25BC9-33D1-4879-8429-590AEB55D763}" srcId="{2C289350-01F4-4BCA-B3E4-D0FBA97CABB0}" destId="{2D48FBD8-EC42-4160-9E2E-E92A2805C04E}" srcOrd="4" destOrd="0" parTransId="{E2C60CAA-F40D-4A51-9FDB-350E8C978CC6}" sibTransId="{D8E742D8-10BB-4230-A6BD-C5066668D5AD}"/>
    <dgm:cxn modelId="{EC6B29E3-A7D2-4A6F-A4F2-DA0DA59D835A}" srcId="{9A65D732-B8A2-415E-AEFB-25C0B38F09B1}" destId="{CA3D6EAD-FC40-4715-9338-831AADA8D565}" srcOrd="0" destOrd="0" parTransId="{3CF5EDDF-CC9C-4BA4-8DB1-A22D76F33756}" sibTransId="{C775ACE2-2F1F-481B-A8FC-3F0E2F089AB2}"/>
    <dgm:cxn modelId="{CE7F11F2-E7D4-41C3-B98C-12F3EFDC74DB}" type="presOf" srcId="{20404AA9-1827-4E72-BBD2-FBF0DDE0646E}" destId="{A216030C-338B-43C0-8EBF-EEA2F0946A60}" srcOrd="0" destOrd="8" presId="urn:microsoft.com/office/officeart/2005/8/layout/hList1"/>
    <dgm:cxn modelId="{82FF7F69-191A-46D2-93E4-24B356D125C4}" type="presOf" srcId="{101086EF-6016-444C-9651-0A1439485D5B}" destId="{A216030C-338B-43C0-8EBF-EEA2F0946A60}" srcOrd="0" destOrd="6" presId="urn:microsoft.com/office/officeart/2005/8/layout/hList1"/>
    <dgm:cxn modelId="{BA7B4259-71E4-427D-AF5B-DE44E55D0A52}" srcId="{45706D7C-463F-4ADE-8DD5-DC33162728E3}" destId="{7A3B33C0-A509-4A8D-8C32-36E54B1BBC29}" srcOrd="5" destOrd="0" parTransId="{0DF913D9-C9FA-4E0A-BB88-3FD7FFE47A9A}" sibTransId="{EE3539D5-7741-43D8-B628-21028D47F70E}"/>
    <dgm:cxn modelId="{4A1C6F24-F586-4D26-8DA6-87B8BF520A81}" type="presOf" srcId="{96E065FF-105C-4640-9159-B9C2E55FD96D}" destId="{BDF9CDD3-F743-47A3-85B2-79CC4475F118}" srcOrd="0" destOrd="1" presId="urn:microsoft.com/office/officeart/2005/8/layout/hList1"/>
    <dgm:cxn modelId="{08E06701-8DFC-499E-B959-C1AC64424890}" srcId="{9A65D732-B8A2-415E-AEFB-25C0B38F09B1}" destId="{F777E334-FB3D-40CD-B6CA-6488F77DADFA}" srcOrd="2" destOrd="0" parTransId="{4D46CA2E-C6A9-4FC0-B4D6-6E46E822ECA2}" sibTransId="{126D6F36-D6CA-47A3-B462-FD1923BB8765}"/>
    <dgm:cxn modelId="{F64A05EA-5751-413A-9F33-05BFA3292926}" type="presOf" srcId="{ECD940F2-2A22-4BB7-AE36-BD65397A364F}" destId="{A216030C-338B-43C0-8EBF-EEA2F0946A60}" srcOrd="0" destOrd="5" presId="urn:microsoft.com/office/officeart/2005/8/layout/hList1"/>
    <dgm:cxn modelId="{D01346EB-0B28-4881-BC2C-E782017C328D}" type="presOf" srcId="{D24F46B3-F9BC-424B-993E-0C1B29346DA8}" destId="{A216030C-338B-43C0-8EBF-EEA2F0946A60}" srcOrd="0" destOrd="2" presId="urn:microsoft.com/office/officeart/2005/8/layout/hList1"/>
    <dgm:cxn modelId="{686A2100-E57F-4C51-A0EA-4D2F9BB1311D}" type="presOf" srcId="{F777E334-FB3D-40CD-B6CA-6488F77DADFA}" destId="{BDF9CDD3-F743-47A3-85B2-79CC4475F118}" srcOrd="0" destOrd="2" presId="urn:microsoft.com/office/officeart/2005/8/layout/hList1"/>
    <dgm:cxn modelId="{9D55CC90-761E-48D5-895E-7ECD28A48132}" type="presOf" srcId="{B5420FB1-6949-41D6-ACF0-B5B934569BB8}" destId="{510DBA39-DEC6-472D-81AB-058503F99C13}" srcOrd="0" destOrd="3" presId="urn:microsoft.com/office/officeart/2005/8/layout/hList1"/>
    <dgm:cxn modelId="{84B4F5BA-31B7-4183-A84A-52D1BCCD1974}" type="presOf" srcId="{9A65D732-B8A2-415E-AEFB-25C0B38F09B1}" destId="{EAE30476-05A7-438A-B9B3-D48EDCC80E57}" srcOrd="0" destOrd="0" presId="urn:microsoft.com/office/officeart/2005/8/layout/hList1"/>
    <dgm:cxn modelId="{7AC7B8D1-6D38-48C2-A152-EE4A7713C3C5}" srcId="{45706D7C-463F-4ADE-8DD5-DC33162728E3}" destId="{DDD5ADA3-9AD9-4832-AD93-CAA0C5282147}" srcOrd="0" destOrd="0" parTransId="{F3153B38-0B82-4C35-8801-53E3BA633013}" sibTransId="{F57AEAC4-FD94-420C-B222-B534AAD24550}"/>
    <dgm:cxn modelId="{CCCBC4B4-3968-4F14-90C5-545568FE76DD}" srcId="{45706D7C-463F-4ADE-8DD5-DC33162728E3}" destId="{B5420FB1-6949-41D6-ACF0-B5B934569BB8}" srcOrd="3" destOrd="0" parTransId="{D30073D3-B68A-4C66-A440-5F967CE99FED}" sibTransId="{DC43EEFB-A458-4DD8-9F4D-77F4CB9944E2}"/>
    <dgm:cxn modelId="{099E3A5D-A1FF-4DDA-BED0-CCDAA3E2FA67}" type="presOf" srcId="{2D48FBD8-EC42-4160-9E2E-E92A2805C04E}" destId="{A216030C-338B-43C0-8EBF-EEA2F0946A60}" srcOrd="0" destOrd="4" presId="urn:microsoft.com/office/officeart/2005/8/layout/hList1"/>
    <dgm:cxn modelId="{EB6694B5-10C5-4A75-A6AF-9438C48281DC}" type="presOf" srcId="{5E4D32B3-5EF3-4B65-BB50-BAEB58E25A85}" destId="{A216030C-338B-43C0-8EBF-EEA2F0946A60}" srcOrd="0" destOrd="7" presId="urn:microsoft.com/office/officeart/2005/8/layout/hList1"/>
    <dgm:cxn modelId="{01923ED1-B971-459D-B8DA-D7AF7C27A2C7}" type="presOf" srcId="{7A3B33C0-A509-4A8D-8C32-36E54B1BBC29}" destId="{510DBA39-DEC6-472D-81AB-058503F99C13}" srcOrd="0" destOrd="5" presId="urn:microsoft.com/office/officeart/2005/8/layout/hList1"/>
    <dgm:cxn modelId="{066D0D96-700D-44E0-9A17-7F53A047B33D}" srcId="{2C289350-01F4-4BCA-B3E4-D0FBA97CABB0}" destId="{ECD940F2-2A22-4BB7-AE36-BD65397A364F}" srcOrd="5" destOrd="0" parTransId="{096DB239-251D-4B0C-843E-24D161EEA85D}" sibTransId="{9F682492-3F2D-4BFD-8765-C9CFDB67CF99}"/>
    <dgm:cxn modelId="{7C9F12BA-EFAF-4480-A418-C57D87675F05}" type="presOf" srcId="{BBD7A545-9569-4D52-8E2D-103DF8290EC2}" destId="{510DBA39-DEC6-472D-81AB-058503F99C13}" srcOrd="0" destOrd="2" presId="urn:microsoft.com/office/officeart/2005/8/layout/hList1"/>
    <dgm:cxn modelId="{9585D480-0BFE-4FBF-9168-46E2CDE03089}" type="presOf" srcId="{45706D7C-463F-4ADE-8DD5-DC33162728E3}" destId="{402C5236-2300-4E35-A829-E1A4896D3FB5}" srcOrd="0" destOrd="0" presId="urn:microsoft.com/office/officeart/2005/8/layout/hList1"/>
    <dgm:cxn modelId="{3447AF4E-2AFB-4830-B79E-0C047469A587}" srcId="{45706D7C-463F-4ADE-8DD5-DC33162728E3}" destId="{2CDA1371-6583-41DA-A745-ACB146BCD727}" srcOrd="4" destOrd="0" parTransId="{05F9EC1B-9C94-49F3-BF34-036D115E67B1}" sibTransId="{6C716765-CDA4-4AC7-9793-AA29BF0C6C7E}"/>
    <dgm:cxn modelId="{E86F77A4-8855-4A0A-8777-3850AF891925}" type="presOf" srcId="{4EC308B8-5B68-4A73-B09D-6338374CB84A}" destId="{BDF9CDD3-F743-47A3-85B2-79CC4475F118}" srcOrd="0" destOrd="3" presId="urn:microsoft.com/office/officeart/2005/8/layout/hList1"/>
    <dgm:cxn modelId="{C5E04184-4C82-4335-A9AB-F82B82AC6E98}" srcId="{45706D7C-463F-4ADE-8DD5-DC33162728E3}" destId="{BBD7A545-9569-4D52-8E2D-103DF8290EC2}" srcOrd="2" destOrd="0" parTransId="{A2DD20CD-3A30-4271-9E6C-6633283A9913}" sibTransId="{E8BFC661-EF0F-4A22-A99D-7585041AA8D4}"/>
    <dgm:cxn modelId="{2D4B0D3F-D12C-4B62-A5CF-C62942A45D1C}" srcId="{9A65D732-B8A2-415E-AEFB-25C0B38F09B1}" destId="{4959F30B-A171-437D-BC6F-D5D82CFA0AA0}" srcOrd="4" destOrd="0" parTransId="{D24E178C-6C5A-44F9-AA00-D1203F37603B}" sibTransId="{FBAD4C61-E97F-4328-99CF-FA264752BFEB}"/>
    <dgm:cxn modelId="{C736704A-566D-4DA6-870F-F3832087DD1B}" type="presOf" srcId="{364635D8-82DD-48D0-B728-6617F079F702}" destId="{510DBA39-DEC6-472D-81AB-058503F99C13}" srcOrd="0" destOrd="6" presId="urn:microsoft.com/office/officeart/2005/8/layout/hList1"/>
    <dgm:cxn modelId="{2F990658-AEEA-44D7-BFF3-931343F32A82}" srcId="{2C289350-01F4-4BCA-B3E4-D0FBA97CABB0}" destId="{D24F46B3-F9BC-424B-993E-0C1B29346DA8}" srcOrd="2" destOrd="0" parTransId="{E418986E-1104-4A34-9876-4D34D8A82462}" sibTransId="{17974729-639E-45F0-BD31-A45D14AE3233}"/>
    <dgm:cxn modelId="{5F473ADA-D5E8-49DF-8F77-79BAFC2F6917}" srcId="{2C289350-01F4-4BCA-B3E4-D0FBA97CABB0}" destId="{B526A9AA-B716-4E6F-A1AD-CD1CF3E7B7A5}" srcOrd="1" destOrd="0" parTransId="{58458C81-617A-4407-BD15-730B1BFC7499}" sibTransId="{ADF4DE53-66B9-45FF-9E73-0B347464745B}"/>
    <dgm:cxn modelId="{C8E5FAEE-51A5-4AA4-B434-2669F4F05860}" srcId="{45706D7C-463F-4ADE-8DD5-DC33162728E3}" destId="{364635D8-82DD-48D0-B728-6617F079F702}" srcOrd="6" destOrd="0" parTransId="{106C351B-A348-41A8-88F6-C37000D6B47C}" sibTransId="{35B6167C-6015-41EC-B09D-F2DB61CC2C11}"/>
    <dgm:cxn modelId="{4C861DF9-E067-430E-984B-F551AA23DBF0}" type="presOf" srcId="{2CDA1371-6583-41DA-A745-ACB146BCD727}" destId="{510DBA39-DEC6-472D-81AB-058503F99C13}" srcOrd="0" destOrd="4" presId="urn:microsoft.com/office/officeart/2005/8/layout/hList1"/>
    <dgm:cxn modelId="{CF0C82F7-F2CA-4682-9200-A1B328A0B58E}" srcId="{2C289350-01F4-4BCA-B3E4-D0FBA97CABB0}" destId="{101086EF-6016-444C-9651-0A1439485D5B}" srcOrd="6" destOrd="0" parTransId="{4D93FB25-CCC5-4E9D-BEE0-476F706D0679}" sibTransId="{81DA72ED-53FA-404D-AC04-614271AB9895}"/>
    <dgm:cxn modelId="{5F4C3396-7B46-4B8A-808D-C7F05C19CFC0}" srcId="{17D7AD83-7A54-440E-81A9-4D7E0E36F7F1}" destId="{9A65D732-B8A2-415E-AEFB-25C0B38F09B1}" srcOrd="1" destOrd="0" parTransId="{137A10CC-DD1B-4E9D-AC71-D495E2652C06}" sibTransId="{4714C67C-693F-4A81-A1E5-1BE2F0010102}"/>
    <dgm:cxn modelId="{312557B5-D3D5-4015-A2E5-73DA3089D6AC}" srcId="{2C289350-01F4-4BCA-B3E4-D0FBA97CABB0}" destId="{04118F1A-426A-422C-B4AA-B21DE604FC02}" srcOrd="3" destOrd="0" parTransId="{4E58BC1C-0B5D-4C6E-864F-EF5B79D642F4}" sibTransId="{D550FCBD-A78E-4115-801B-38F14FD0F2D4}"/>
    <dgm:cxn modelId="{6CCF98CB-E5CC-4599-9B1F-86039AA10335}" type="presOf" srcId="{DDD5ADA3-9AD9-4832-AD93-CAA0C5282147}" destId="{510DBA39-DEC6-472D-81AB-058503F99C13}" srcOrd="0" destOrd="0" presId="urn:microsoft.com/office/officeart/2005/8/layout/hList1"/>
    <dgm:cxn modelId="{E03EC090-8D6E-4AA0-BEFC-69C65F1D9297}" srcId="{2C289350-01F4-4BCA-B3E4-D0FBA97CABB0}" destId="{20404AA9-1827-4E72-BBD2-FBF0DDE0646E}" srcOrd="8" destOrd="0" parTransId="{93B9452C-973B-4D71-B9CF-33E1B5172921}" sibTransId="{21BBF5A4-F5BB-46FE-BF17-498C4FA55754}"/>
    <dgm:cxn modelId="{609763E2-9BED-4D9C-B38F-546A668AD4B3}" srcId="{45706D7C-463F-4ADE-8DD5-DC33162728E3}" destId="{17E31BF2-60C3-42C3-ACC0-FA5B7B2E1511}" srcOrd="1" destOrd="0" parTransId="{EA61659F-92E3-4C95-B510-70E7BC2B130F}" sibTransId="{1F227F27-7C79-4F8A-A28F-899F8F631E49}"/>
    <dgm:cxn modelId="{1929DF7C-F7B8-4A15-B4F2-15985BF78CB3}" type="presOf" srcId="{04118F1A-426A-422C-B4AA-B21DE604FC02}" destId="{A216030C-338B-43C0-8EBF-EEA2F0946A60}" srcOrd="0" destOrd="3" presId="urn:microsoft.com/office/officeart/2005/8/layout/hList1"/>
    <dgm:cxn modelId="{ABB957F6-5D8B-4F17-A8B2-92417F6C2408}" type="presParOf" srcId="{2DCF09FD-8F7E-474D-B54F-01BDDFC619BD}" destId="{2D1F6ECE-79A2-4C25-8A78-0FE6EC433033}" srcOrd="0" destOrd="0" presId="urn:microsoft.com/office/officeart/2005/8/layout/hList1"/>
    <dgm:cxn modelId="{4E281D1B-2D18-4CCE-A7B7-76BC6E3470A0}" type="presParOf" srcId="{2D1F6ECE-79A2-4C25-8A78-0FE6EC433033}" destId="{ABAAAA89-94D1-4E1F-8F6D-6706CC518275}" srcOrd="0" destOrd="0" presId="urn:microsoft.com/office/officeart/2005/8/layout/hList1"/>
    <dgm:cxn modelId="{2DDF353B-CF29-4A98-97E4-E33354FBA94C}" type="presParOf" srcId="{2D1F6ECE-79A2-4C25-8A78-0FE6EC433033}" destId="{A216030C-338B-43C0-8EBF-EEA2F0946A60}" srcOrd="1" destOrd="0" presId="urn:microsoft.com/office/officeart/2005/8/layout/hList1"/>
    <dgm:cxn modelId="{C10A465E-C183-4E09-8C3F-035CBC31F70B}" type="presParOf" srcId="{2DCF09FD-8F7E-474D-B54F-01BDDFC619BD}" destId="{1BF35E5D-3C25-44B3-9E70-18795943E077}" srcOrd="1" destOrd="0" presId="urn:microsoft.com/office/officeart/2005/8/layout/hList1"/>
    <dgm:cxn modelId="{239FD22F-3CF4-421D-BA82-2801BC19126C}" type="presParOf" srcId="{2DCF09FD-8F7E-474D-B54F-01BDDFC619BD}" destId="{8DFB2E70-A192-4E43-8FBB-1721986F7B85}" srcOrd="2" destOrd="0" presId="urn:microsoft.com/office/officeart/2005/8/layout/hList1"/>
    <dgm:cxn modelId="{C70B0E6D-6794-4EBB-9852-4BECB9A94468}" type="presParOf" srcId="{8DFB2E70-A192-4E43-8FBB-1721986F7B85}" destId="{EAE30476-05A7-438A-B9B3-D48EDCC80E57}" srcOrd="0" destOrd="0" presId="urn:microsoft.com/office/officeart/2005/8/layout/hList1"/>
    <dgm:cxn modelId="{EF9BDEB4-6AEE-4382-A177-CED0E8339906}" type="presParOf" srcId="{8DFB2E70-A192-4E43-8FBB-1721986F7B85}" destId="{BDF9CDD3-F743-47A3-85B2-79CC4475F118}" srcOrd="1" destOrd="0" presId="urn:microsoft.com/office/officeart/2005/8/layout/hList1"/>
    <dgm:cxn modelId="{0339BB5D-AF9E-4DD4-9D93-4EE229B55BF4}" type="presParOf" srcId="{2DCF09FD-8F7E-474D-B54F-01BDDFC619BD}" destId="{8C75F1A4-A285-41A5-8388-8DAB105EB227}" srcOrd="3" destOrd="0" presId="urn:microsoft.com/office/officeart/2005/8/layout/hList1"/>
    <dgm:cxn modelId="{955B8E47-3028-4622-B800-DA1E7D1F5EF4}" type="presParOf" srcId="{2DCF09FD-8F7E-474D-B54F-01BDDFC619BD}" destId="{0D82AAD3-C119-4480-8137-3FA4B1421275}" srcOrd="4" destOrd="0" presId="urn:microsoft.com/office/officeart/2005/8/layout/hList1"/>
    <dgm:cxn modelId="{ED3904EF-2A63-473A-93D4-E09E5E086BDF}" type="presParOf" srcId="{0D82AAD3-C119-4480-8137-3FA4B1421275}" destId="{402C5236-2300-4E35-A829-E1A4896D3FB5}" srcOrd="0" destOrd="0" presId="urn:microsoft.com/office/officeart/2005/8/layout/hList1"/>
    <dgm:cxn modelId="{FFCF09F8-1E5A-411E-94D1-231E8D760609}" type="presParOf" srcId="{0D82AAD3-C119-4480-8137-3FA4B1421275}" destId="{510DBA39-DEC6-472D-81AB-058503F99C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EAB555-7CC4-4F0A-9578-47156B579B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D029A14-55FC-4958-8A01-82B130491D53}">
      <dgm:prSet/>
      <dgm:spPr/>
      <dgm:t>
        <a:bodyPr/>
        <a:lstStyle/>
        <a:p>
          <a:r>
            <a:rPr lang="cs-CZ" b="0" u="sng"/>
            <a:t>každý</a:t>
          </a:r>
          <a:r>
            <a:rPr lang="cs-CZ" b="0"/>
            <a:t> má právo na ochranu zdraví</a:t>
          </a:r>
          <a:endParaRPr lang="en-US"/>
        </a:p>
      </dgm:t>
    </dgm:pt>
    <dgm:pt modelId="{97E01AC9-AB07-426E-8CF8-0412DA3CA374}" type="parTrans" cxnId="{7F64F631-E01B-415E-8D7A-A5540E087DCC}">
      <dgm:prSet/>
      <dgm:spPr/>
      <dgm:t>
        <a:bodyPr/>
        <a:lstStyle/>
        <a:p>
          <a:endParaRPr lang="en-US"/>
        </a:p>
      </dgm:t>
    </dgm:pt>
    <dgm:pt modelId="{5C4C121F-1942-4447-951F-11ABDEA73BC6}" type="sibTrans" cxnId="{7F64F631-E01B-415E-8D7A-A5540E087DCC}">
      <dgm:prSet/>
      <dgm:spPr/>
      <dgm:t>
        <a:bodyPr/>
        <a:lstStyle/>
        <a:p>
          <a:endParaRPr lang="en-US"/>
        </a:p>
      </dgm:t>
    </dgm:pt>
    <dgm:pt modelId="{755D923C-138A-4CE3-AEAC-4A6349E597FA}">
      <dgm:prSet/>
      <dgm:spPr/>
      <dgm:t>
        <a:bodyPr/>
        <a:lstStyle/>
        <a:p>
          <a:r>
            <a:rPr lang="cs-CZ" b="0" u="sng"/>
            <a:t>občané </a:t>
          </a:r>
          <a:r>
            <a:rPr lang="cs-CZ" b="0"/>
            <a:t>mají na základě veřejného pojištění právo na bezplatnou zdravotní péči a na zdravotní pomůcky za podmínek, které stanoví zákon</a:t>
          </a:r>
          <a:endParaRPr lang="en-US"/>
        </a:p>
      </dgm:t>
    </dgm:pt>
    <dgm:pt modelId="{56DFB3E5-C37C-4542-AF09-730C66B8BE20}" type="parTrans" cxnId="{23FEF890-8376-4E1D-B654-28FD95A0BDC5}">
      <dgm:prSet/>
      <dgm:spPr/>
      <dgm:t>
        <a:bodyPr/>
        <a:lstStyle/>
        <a:p>
          <a:endParaRPr lang="en-US"/>
        </a:p>
      </dgm:t>
    </dgm:pt>
    <dgm:pt modelId="{E7BBF7AB-52DE-4FCB-8DFC-107E343199BC}" type="sibTrans" cxnId="{23FEF890-8376-4E1D-B654-28FD95A0BDC5}">
      <dgm:prSet/>
      <dgm:spPr/>
      <dgm:t>
        <a:bodyPr/>
        <a:lstStyle/>
        <a:p>
          <a:endParaRPr lang="en-US"/>
        </a:p>
      </dgm:t>
    </dgm:pt>
    <dgm:pt modelId="{8A5FA194-7EE3-44FF-A312-ED6635188D93}" type="pres">
      <dgm:prSet presAssocID="{F8EAB555-7CC4-4F0A-9578-47156B579BA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8D9A9C5-3400-4310-B85A-CF2FDF22A3EF}" type="pres">
      <dgm:prSet presAssocID="{ED029A14-55FC-4958-8A01-82B130491D53}" presName="compNode" presStyleCnt="0"/>
      <dgm:spPr/>
    </dgm:pt>
    <dgm:pt modelId="{C2273AED-6E11-4E32-A642-0C53A8EE7E0C}" type="pres">
      <dgm:prSet presAssocID="{ED029A14-55FC-4958-8A01-82B130491D53}" presName="bgRect" presStyleLbl="bgShp" presStyleIdx="0" presStyleCnt="2"/>
      <dgm:spPr/>
    </dgm:pt>
    <dgm:pt modelId="{7F37DC48-9878-48A8-91C6-2CAFCEFF09AC}" type="pres">
      <dgm:prSet presAssocID="{ED029A14-55FC-4958-8A01-82B130491D5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Skupina lidí"/>
        </a:ext>
      </dgm:extLst>
    </dgm:pt>
    <dgm:pt modelId="{73E4E6B5-2917-4697-98DA-CF43B46BB201}" type="pres">
      <dgm:prSet presAssocID="{ED029A14-55FC-4958-8A01-82B130491D53}" presName="spaceRect" presStyleCnt="0"/>
      <dgm:spPr/>
    </dgm:pt>
    <dgm:pt modelId="{4514940E-6129-478C-85BF-86474BFC6C21}" type="pres">
      <dgm:prSet presAssocID="{ED029A14-55FC-4958-8A01-82B130491D53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9827648E-48CE-4916-ACAE-D330974196C1}" type="pres">
      <dgm:prSet presAssocID="{5C4C121F-1942-4447-951F-11ABDEA73BC6}" presName="sibTrans" presStyleCnt="0"/>
      <dgm:spPr/>
    </dgm:pt>
    <dgm:pt modelId="{B2784A28-3FF9-4F46-8815-48613E893972}" type="pres">
      <dgm:prSet presAssocID="{755D923C-138A-4CE3-AEAC-4A6349E597FA}" presName="compNode" presStyleCnt="0"/>
      <dgm:spPr/>
    </dgm:pt>
    <dgm:pt modelId="{5AE108D2-FC32-4918-82B6-940EA739C021}" type="pres">
      <dgm:prSet presAssocID="{755D923C-138A-4CE3-AEAC-4A6349E597FA}" presName="bgRect" presStyleLbl="bgShp" presStyleIdx="1" presStyleCnt="2"/>
      <dgm:spPr/>
    </dgm:pt>
    <dgm:pt modelId="{316016F0-CBE2-49AA-B046-9CEFB6C80CBC}" type="pres">
      <dgm:prSet presAssocID="{755D923C-138A-4CE3-AEAC-4A6349E597F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21F566D3-C5C8-41D4-8052-657F39DA5F8A}" type="pres">
      <dgm:prSet presAssocID="{755D923C-138A-4CE3-AEAC-4A6349E597FA}" presName="spaceRect" presStyleCnt="0"/>
      <dgm:spPr/>
    </dgm:pt>
    <dgm:pt modelId="{7D62CEC3-3BCA-40DA-88EC-750599A312B5}" type="pres">
      <dgm:prSet presAssocID="{755D923C-138A-4CE3-AEAC-4A6349E597FA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6378FC5F-A363-4248-AAB1-C67013832E01}" type="presOf" srcId="{F8EAB555-7CC4-4F0A-9578-47156B579BAB}" destId="{8A5FA194-7EE3-44FF-A312-ED6635188D93}" srcOrd="0" destOrd="0" presId="urn:microsoft.com/office/officeart/2018/2/layout/IconVerticalSolidList"/>
    <dgm:cxn modelId="{7F64F631-E01B-415E-8D7A-A5540E087DCC}" srcId="{F8EAB555-7CC4-4F0A-9578-47156B579BAB}" destId="{ED029A14-55FC-4958-8A01-82B130491D53}" srcOrd="0" destOrd="0" parTransId="{97E01AC9-AB07-426E-8CF8-0412DA3CA374}" sibTransId="{5C4C121F-1942-4447-951F-11ABDEA73BC6}"/>
    <dgm:cxn modelId="{ADA37428-E7B6-4CA6-A48E-5387FBC10EB0}" type="presOf" srcId="{755D923C-138A-4CE3-AEAC-4A6349E597FA}" destId="{7D62CEC3-3BCA-40DA-88EC-750599A312B5}" srcOrd="0" destOrd="0" presId="urn:microsoft.com/office/officeart/2018/2/layout/IconVerticalSolidList"/>
    <dgm:cxn modelId="{D52E84B0-D99C-4E71-91E0-446A34958F8F}" type="presOf" srcId="{ED029A14-55FC-4958-8A01-82B130491D53}" destId="{4514940E-6129-478C-85BF-86474BFC6C21}" srcOrd="0" destOrd="0" presId="urn:microsoft.com/office/officeart/2018/2/layout/IconVerticalSolidList"/>
    <dgm:cxn modelId="{23FEF890-8376-4E1D-B654-28FD95A0BDC5}" srcId="{F8EAB555-7CC4-4F0A-9578-47156B579BAB}" destId="{755D923C-138A-4CE3-AEAC-4A6349E597FA}" srcOrd="1" destOrd="0" parTransId="{56DFB3E5-C37C-4542-AF09-730C66B8BE20}" sibTransId="{E7BBF7AB-52DE-4FCB-8DFC-107E343199BC}"/>
    <dgm:cxn modelId="{0542BA5E-47F3-4FB2-A890-DCF7DDFEBD18}" type="presParOf" srcId="{8A5FA194-7EE3-44FF-A312-ED6635188D93}" destId="{C8D9A9C5-3400-4310-B85A-CF2FDF22A3EF}" srcOrd="0" destOrd="0" presId="urn:microsoft.com/office/officeart/2018/2/layout/IconVerticalSolidList"/>
    <dgm:cxn modelId="{C17C4C4E-4D27-4B63-B494-7601A42447B9}" type="presParOf" srcId="{C8D9A9C5-3400-4310-B85A-CF2FDF22A3EF}" destId="{C2273AED-6E11-4E32-A642-0C53A8EE7E0C}" srcOrd="0" destOrd="0" presId="urn:microsoft.com/office/officeart/2018/2/layout/IconVerticalSolidList"/>
    <dgm:cxn modelId="{EB22B75D-6C0F-426A-BFA8-CA1D1111657F}" type="presParOf" srcId="{C8D9A9C5-3400-4310-B85A-CF2FDF22A3EF}" destId="{7F37DC48-9878-48A8-91C6-2CAFCEFF09AC}" srcOrd="1" destOrd="0" presId="urn:microsoft.com/office/officeart/2018/2/layout/IconVerticalSolidList"/>
    <dgm:cxn modelId="{C545D8F4-3F5D-4A8E-9FA2-16A9AAD9B3F0}" type="presParOf" srcId="{C8D9A9C5-3400-4310-B85A-CF2FDF22A3EF}" destId="{73E4E6B5-2917-4697-98DA-CF43B46BB201}" srcOrd="2" destOrd="0" presId="urn:microsoft.com/office/officeart/2018/2/layout/IconVerticalSolidList"/>
    <dgm:cxn modelId="{812739FD-2CCB-437D-8CD6-3E130FC2F9D0}" type="presParOf" srcId="{C8D9A9C5-3400-4310-B85A-CF2FDF22A3EF}" destId="{4514940E-6129-478C-85BF-86474BFC6C21}" srcOrd="3" destOrd="0" presId="urn:microsoft.com/office/officeart/2018/2/layout/IconVerticalSolidList"/>
    <dgm:cxn modelId="{B43D5F99-33FC-4235-B456-4E9E4993D24B}" type="presParOf" srcId="{8A5FA194-7EE3-44FF-A312-ED6635188D93}" destId="{9827648E-48CE-4916-ACAE-D330974196C1}" srcOrd="1" destOrd="0" presId="urn:microsoft.com/office/officeart/2018/2/layout/IconVerticalSolidList"/>
    <dgm:cxn modelId="{9C6C763D-0949-4A2E-88C1-275385C9D5ED}" type="presParOf" srcId="{8A5FA194-7EE3-44FF-A312-ED6635188D93}" destId="{B2784A28-3FF9-4F46-8815-48613E893972}" srcOrd="2" destOrd="0" presId="urn:microsoft.com/office/officeart/2018/2/layout/IconVerticalSolidList"/>
    <dgm:cxn modelId="{F76ED95F-5309-41F1-92C1-91086C76E386}" type="presParOf" srcId="{B2784A28-3FF9-4F46-8815-48613E893972}" destId="{5AE108D2-FC32-4918-82B6-940EA739C021}" srcOrd="0" destOrd="0" presId="urn:microsoft.com/office/officeart/2018/2/layout/IconVerticalSolidList"/>
    <dgm:cxn modelId="{A4ECDE4B-0A05-40E8-B230-82DB3C583A71}" type="presParOf" srcId="{B2784A28-3FF9-4F46-8815-48613E893972}" destId="{316016F0-CBE2-49AA-B046-9CEFB6C80CBC}" srcOrd="1" destOrd="0" presId="urn:microsoft.com/office/officeart/2018/2/layout/IconVerticalSolidList"/>
    <dgm:cxn modelId="{1639F97B-9731-4D4E-ADE3-8315B562D9D6}" type="presParOf" srcId="{B2784A28-3FF9-4F46-8815-48613E893972}" destId="{21F566D3-C5C8-41D4-8052-657F39DA5F8A}" srcOrd="2" destOrd="0" presId="urn:microsoft.com/office/officeart/2018/2/layout/IconVerticalSolidList"/>
    <dgm:cxn modelId="{4D51C40F-61E7-4635-A3BE-166B4654F0E6}" type="presParOf" srcId="{B2784A28-3FF9-4F46-8815-48613E893972}" destId="{7D62CEC3-3BCA-40DA-88EC-750599A312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5653907-91BF-4A87-A4D4-7C4B041C18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71C7481-B4CB-4834-8736-40BACF4C754B}">
      <dgm:prSet/>
      <dgm:spPr/>
      <dgm:t>
        <a:bodyPr/>
        <a:lstStyle/>
        <a:p>
          <a:pPr rtl="0"/>
          <a:r>
            <a:rPr lang="cs-CZ" b="0"/>
            <a:t>V listinné podobě</a:t>
          </a:r>
          <a:endParaRPr lang="cs-CZ"/>
        </a:p>
      </dgm:t>
    </dgm:pt>
    <dgm:pt modelId="{8DEE8703-ED37-4B67-9829-4100687699FE}" type="parTrans" cxnId="{783E0AEE-5511-428C-9CFA-252563F87782}">
      <dgm:prSet/>
      <dgm:spPr/>
      <dgm:t>
        <a:bodyPr/>
        <a:lstStyle/>
        <a:p>
          <a:endParaRPr lang="cs-CZ"/>
        </a:p>
      </dgm:t>
    </dgm:pt>
    <dgm:pt modelId="{5752E57F-BAB9-4A7A-9972-6C0E533FE0F5}" type="sibTrans" cxnId="{783E0AEE-5511-428C-9CFA-252563F87782}">
      <dgm:prSet/>
      <dgm:spPr/>
      <dgm:t>
        <a:bodyPr/>
        <a:lstStyle/>
        <a:p>
          <a:endParaRPr lang="cs-CZ"/>
        </a:p>
      </dgm:t>
    </dgm:pt>
    <dgm:pt modelId="{D4472FF1-B499-4FC5-AF04-AE2985304997}">
      <dgm:prSet/>
      <dgm:spPr/>
      <dgm:t>
        <a:bodyPr/>
        <a:lstStyle/>
        <a:p>
          <a:pPr rtl="0"/>
          <a:r>
            <a:rPr lang="cs-CZ" b="0"/>
            <a:t>V elektronické podobě </a:t>
          </a:r>
          <a:endParaRPr lang="cs-CZ"/>
        </a:p>
      </dgm:t>
    </dgm:pt>
    <dgm:pt modelId="{223EC01D-A9DE-47AE-9514-4A2CA13946BE}" type="parTrans" cxnId="{C340B001-8162-4B37-8B52-2C6C7834D287}">
      <dgm:prSet/>
      <dgm:spPr/>
      <dgm:t>
        <a:bodyPr/>
        <a:lstStyle/>
        <a:p>
          <a:endParaRPr lang="cs-CZ"/>
        </a:p>
      </dgm:t>
    </dgm:pt>
    <dgm:pt modelId="{8F37C483-6276-4F29-B797-2C3947A92BCC}" type="sibTrans" cxnId="{C340B001-8162-4B37-8B52-2C6C7834D287}">
      <dgm:prSet/>
      <dgm:spPr/>
      <dgm:t>
        <a:bodyPr/>
        <a:lstStyle/>
        <a:p>
          <a:endParaRPr lang="cs-CZ"/>
        </a:p>
      </dgm:t>
    </dgm:pt>
    <dgm:pt modelId="{9C22E6EE-CF99-48D6-BC28-B931B2712550}">
      <dgm:prSet/>
      <dgm:spPr/>
      <dgm:t>
        <a:bodyPr/>
        <a:lstStyle/>
        <a:p>
          <a:pPr rtl="0"/>
          <a:r>
            <a:rPr lang="cs-CZ" b="0"/>
            <a:t>Kombinace listinné a elektronické podoby</a:t>
          </a:r>
          <a:endParaRPr lang="cs-CZ"/>
        </a:p>
      </dgm:t>
    </dgm:pt>
    <dgm:pt modelId="{9BEB47E8-260E-4ED7-9E87-957F0DF20D35}" type="parTrans" cxnId="{4816619F-B257-4BE0-B73E-7F6A693CBB34}">
      <dgm:prSet/>
      <dgm:spPr/>
      <dgm:t>
        <a:bodyPr/>
        <a:lstStyle/>
        <a:p>
          <a:endParaRPr lang="cs-CZ"/>
        </a:p>
      </dgm:t>
    </dgm:pt>
    <dgm:pt modelId="{9A074285-F570-4E71-BD55-3250BA483312}" type="sibTrans" cxnId="{4816619F-B257-4BE0-B73E-7F6A693CBB34}">
      <dgm:prSet/>
      <dgm:spPr/>
      <dgm:t>
        <a:bodyPr/>
        <a:lstStyle/>
        <a:p>
          <a:endParaRPr lang="cs-CZ"/>
        </a:p>
      </dgm:t>
    </dgm:pt>
    <dgm:pt modelId="{07EECF19-2AED-4BF2-888E-7C6F7B87723E}" type="pres">
      <dgm:prSet presAssocID="{A5653907-91BF-4A87-A4D4-7C4B041C18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E532C5A-6F7A-45E0-ACD6-892A9F9F9620}" type="pres">
      <dgm:prSet presAssocID="{471C7481-B4CB-4834-8736-40BACF4C754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EC5F43-4E81-4409-8A66-CAE0E0820860}" type="pres">
      <dgm:prSet presAssocID="{5752E57F-BAB9-4A7A-9972-6C0E533FE0F5}" presName="spacer" presStyleCnt="0"/>
      <dgm:spPr/>
    </dgm:pt>
    <dgm:pt modelId="{ACFF806E-9174-4AF0-AFD8-C63FAC5E8F1D}" type="pres">
      <dgm:prSet presAssocID="{D4472FF1-B499-4FC5-AF04-AE29853049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34A8F2-EDB3-4233-A961-706AF81606F0}" type="pres">
      <dgm:prSet presAssocID="{8F37C483-6276-4F29-B797-2C3947A92BCC}" presName="spacer" presStyleCnt="0"/>
      <dgm:spPr/>
    </dgm:pt>
    <dgm:pt modelId="{AF20355B-7ADF-4968-9C1A-831BB83D2A40}" type="pres">
      <dgm:prSet presAssocID="{9C22E6EE-CF99-48D6-BC28-B931B271255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340B001-8162-4B37-8B52-2C6C7834D287}" srcId="{A5653907-91BF-4A87-A4D4-7C4B041C18CB}" destId="{D4472FF1-B499-4FC5-AF04-AE2985304997}" srcOrd="1" destOrd="0" parTransId="{223EC01D-A9DE-47AE-9514-4A2CA13946BE}" sibTransId="{8F37C483-6276-4F29-B797-2C3947A92BCC}"/>
    <dgm:cxn modelId="{4816619F-B257-4BE0-B73E-7F6A693CBB34}" srcId="{A5653907-91BF-4A87-A4D4-7C4B041C18CB}" destId="{9C22E6EE-CF99-48D6-BC28-B931B2712550}" srcOrd="2" destOrd="0" parTransId="{9BEB47E8-260E-4ED7-9E87-957F0DF20D35}" sibTransId="{9A074285-F570-4E71-BD55-3250BA483312}"/>
    <dgm:cxn modelId="{F4FDCC99-2E9E-4F51-935D-AB6ABC55E759}" type="presOf" srcId="{A5653907-91BF-4A87-A4D4-7C4B041C18CB}" destId="{07EECF19-2AED-4BF2-888E-7C6F7B87723E}" srcOrd="0" destOrd="0" presId="urn:microsoft.com/office/officeart/2005/8/layout/vList2"/>
    <dgm:cxn modelId="{DDE01B6B-4AA4-4932-849B-136D47F03D2F}" type="presOf" srcId="{D4472FF1-B499-4FC5-AF04-AE2985304997}" destId="{ACFF806E-9174-4AF0-AFD8-C63FAC5E8F1D}" srcOrd="0" destOrd="0" presId="urn:microsoft.com/office/officeart/2005/8/layout/vList2"/>
    <dgm:cxn modelId="{C07DBFF5-D302-4291-8583-A919B4938DE7}" type="presOf" srcId="{471C7481-B4CB-4834-8736-40BACF4C754B}" destId="{3E532C5A-6F7A-45E0-ACD6-892A9F9F9620}" srcOrd="0" destOrd="0" presId="urn:microsoft.com/office/officeart/2005/8/layout/vList2"/>
    <dgm:cxn modelId="{783E0AEE-5511-428C-9CFA-252563F87782}" srcId="{A5653907-91BF-4A87-A4D4-7C4B041C18CB}" destId="{471C7481-B4CB-4834-8736-40BACF4C754B}" srcOrd="0" destOrd="0" parTransId="{8DEE8703-ED37-4B67-9829-4100687699FE}" sibTransId="{5752E57F-BAB9-4A7A-9972-6C0E533FE0F5}"/>
    <dgm:cxn modelId="{9FEDD774-62F5-4E19-B23E-FB93E46BD1A7}" type="presOf" srcId="{9C22E6EE-CF99-48D6-BC28-B931B2712550}" destId="{AF20355B-7ADF-4968-9C1A-831BB83D2A40}" srcOrd="0" destOrd="0" presId="urn:microsoft.com/office/officeart/2005/8/layout/vList2"/>
    <dgm:cxn modelId="{8C951C2D-B6D1-475E-9E78-9FE2CD682E7E}" type="presParOf" srcId="{07EECF19-2AED-4BF2-888E-7C6F7B87723E}" destId="{3E532C5A-6F7A-45E0-ACD6-892A9F9F9620}" srcOrd="0" destOrd="0" presId="urn:microsoft.com/office/officeart/2005/8/layout/vList2"/>
    <dgm:cxn modelId="{D9E4C4A3-C0C1-4BAE-9CAF-F3EB87C910EB}" type="presParOf" srcId="{07EECF19-2AED-4BF2-888E-7C6F7B87723E}" destId="{F9EC5F43-4E81-4409-8A66-CAE0E0820860}" srcOrd="1" destOrd="0" presId="urn:microsoft.com/office/officeart/2005/8/layout/vList2"/>
    <dgm:cxn modelId="{D3531A47-4952-46C1-935B-E5E30DC8B0F2}" type="presParOf" srcId="{07EECF19-2AED-4BF2-888E-7C6F7B87723E}" destId="{ACFF806E-9174-4AF0-AFD8-C63FAC5E8F1D}" srcOrd="2" destOrd="0" presId="urn:microsoft.com/office/officeart/2005/8/layout/vList2"/>
    <dgm:cxn modelId="{A4E2CAE9-8656-46FC-96D8-41CB8D2DD563}" type="presParOf" srcId="{07EECF19-2AED-4BF2-888E-7C6F7B87723E}" destId="{C034A8F2-EDB3-4233-A961-706AF81606F0}" srcOrd="3" destOrd="0" presId="urn:microsoft.com/office/officeart/2005/8/layout/vList2"/>
    <dgm:cxn modelId="{007BB152-A76C-4B22-8F6D-D46087BF1140}" type="presParOf" srcId="{07EECF19-2AED-4BF2-888E-7C6F7B87723E}" destId="{AF20355B-7ADF-4968-9C1A-831BB83D2A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7BD7F6E-DDA4-4084-A4AA-30C5154CA8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AA624B8-D6E9-4D3C-8076-10AAFE565976}">
      <dgm:prSet/>
      <dgm:spPr/>
      <dgm:t>
        <a:bodyPr/>
        <a:lstStyle/>
        <a:p>
          <a:pPr rtl="0"/>
          <a:r>
            <a:rPr lang="cs-CZ" b="0" dirty="0"/>
            <a:t>Průkazně, pravdivě, čitelně</a:t>
          </a:r>
          <a:endParaRPr lang="cs-CZ" dirty="0"/>
        </a:p>
      </dgm:t>
    </dgm:pt>
    <dgm:pt modelId="{32677C4F-17F2-4D6F-9217-EA6EFAEAAE4F}" type="parTrans" cxnId="{F30230E0-2D1C-4D17-A919-9EC8A2FE6602}">
      <dgm:prSet/>
      <dgm:spPr/>
      <dgm:t>
        <a:bodyPr/>
        <a:lstStyle/>
        <a:p>
          <a:endParaRPr lang="cs-CZ"/>
        </a:p>
      </dgm:t>
    </dgm:pt>
    <dgm:pt modelId="{CDACD3AD-2D25-4955-92BD-9712FABD6E1C}" type="sibTrans" cxnId="{F30230E0-2D1C-4D17-A919-9EC8A2FE6602}">
      <dgm:prSet/>
      <dgm:spPr/>
      <dgm:t>
        <a:bodyPr/>
        <a:lstStyle/>
        <a:p>
          <a:endParaRPr lang="cs-CZ"/>
        </a:p>
      </dgm:t>
    </dgm:pt>
    <dgm:pt modelId="{9F84CC1E-52A1-4344-82D1-BCE0EFC721A3}">
      <dgm:prSet/>
      <dgm:spPr/>
      <dgm:t>
        <a:bodyPr/>
        <a:lstStyle/>
        <a:p>
          <a:pPr rtl="0"/>
          <a:r>
            <a:rPr lang="cs-CZ" b="0" dirty="0"/>
            <a:t>Průběžně doplňována</a:t>
          </a:r>
          <a:endParaRPr lang="cs-CZ" dirty="0"/>
        </a:p>
      </dgm:t>
    </dgm:pt>
    <dgm:pt modelId="{8948C17E-BBF8-4C98-910D-E97B02D207AD}" type="parTrans" cxnId="{08FA3597-A307-49ED-9DAD-7BA2CB70017E}">
      <dgm:prSet/>
      <dgm:spPr/>
      <dgm:t>
        <a:bodyPr/>
        <a:lstStyle/>
        <a:p>
          <a:endParaRPr lang="cs-CZ"/>
        </a:p>
      </dgm:t>
    </dgm:pt>
    <dgm:pt modelId="{BF0A9253-D0F7-4A66-8DFB-AB9548611791}" type="sibTrans" cxnId="{08FA3597-A307-49ED-9DAD-7BA2CB70017E}">
      <dgm:prSet/>
      <dgm:spPr/>
      <dgm:t>
        <a:bodyPr/>
        <a:lstStyle/>
        <a:p>
          <a:endParaRPr lang="cs-CZ"/>
        </a:p>
      </dgm:t>
    </dgm:pt>
    <dgm:pt modelId="{C6FD8C25-6D8E-4CBB-A699-740D56DCDCD3}">
      <dgm:prSet/>
      <dgm:spPr/>
      <dgm:t>
        <a:bodyPr/>
        <a:lstStyle/>
        <a:p>
          <a:pPr rtl="0"/>
          <a:r>
            <a:rPr lang="cs-CZ" b="0" dirty="0"/>
            <a:t>Jednotlivé zápisy bez zbytečného odkladu</a:t>
          </a:r>
          <a:endParaRPr lang="cs-CZ" dirty="0"/>
        </a:p>
      </dgm:t>
    </dgm:pt>
    <dgm:pt modelId="{4BEC58C0-3DCE-4052-AEEC-94FF81613C6A}" type="parTrans" cxnId="{D7CD15A4-150D-44F1-9C80-26622484BB09}">
      <dgm:prSet/>
      <dgm:spPr/>
      <dgm:t>
        <a:bodyPr/>
        <a:lstStyle/>
        <a:p>
          <a:endParaRPr lang="cs-CZ"/>
        </a:p>
      </dgm:t>
    </dgm:pt>
    <dgm:pt modelId="{B6424330-9231-4E2E-8945-8F99EC35FF2C}" type="sibTrans" cxnId="{D7CD15A4-150D-44F1-9C80-26622484BB09}">
      <dgm:prSet/>
      <dgm:spPr/>
      <dgm:t>
        <a:bodyPr/>
        <a:lstStyle/>
        <a:p>
          <a:endParaRPr lang="cs-CZ"/>
        </a:p>
      </dgm:t>
    </dgm:pt>
    <dgm:pt modelId="{38FF06B2-6EF1-4FB1-9386-67B0ABC67082}">
      <dgm:prSet/>
      <dgm:spPr/>
      <dgm:t>
        <a:bodyPr/>
        <a:lstStyle/>
        <a:p>
          <a:pPr rtl="0"/>
          <a:r>
            <a:rPr lang="cs-CZ" b="0" dirty="0"/>
            <a:t>Opravy novým zápisem</a:t>
          </a:r>
          <a:endParaRPr lang="cs-CZ" dirty="0"/>
        </a:p>
      </dgm:t>
    </dgm:pt>
    <dgm:pt modelId="{7AB20712-1E1F-40D6-B687-DBA21D0CCF89}" type="parTrans" cxnId="{2A57D48E-F156-4F31-9316-E2628454B15F}">
      <dgm:prSet/>
      <dgm:spPr/>
      <dgm:t>
        <a:bodyPr/>
        <a:lstStyle/>
        <a:p>
          <a:endParaRPr lang="cs-CZ"/>
        </a:p>
      </dgm:t>
    </dgm:pt>
    <dgm:pt modelId="{35A1E5E8-50C4-41ED-95D8-45683E0FA943}" type="sibTrans" cxnId="{2A57D48E-F156-4F31-9316-E2628454B15F}">
      <dgm:prSet/>
      <dgm:spPr/>
      <dgm:t>
        <a:bodyPr/>
        <a:lstStyle/>
        <a:p>
          <a:endParaRPr lang="cs-CZ"/>
        </a:p>
      </dgm:t>
    </dgm:pt>
    <dgm:pt modelId="{45CE43E0-38FA-4B4B-8D45-54E491012C6A}" type="pres">
      <dgm:prSet presAssocID="{A7BD7F6E-DDA4-4084-A4AA-30C5154CA8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16DB80E-A2A0-4FEC-AB70-716219B9BFA4}" type="pres">
      <dgm:prSet presAssocID="{6AA624B8-D6E9-4D3C-8076-10AAFE56597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D9EA20-A380-4254-83B6-A9EE51306244}" type="pres">
      <dgm:prSet presAssocID="{CDACD3AD-2D25-4955-92BD-9712FABD6E1C}" presName="spacer" presStyleCnt="0"/>
      <dgm:spPr/>
    </dgm:pt>
    <dgm:pt modelId="{3986CC67-AB83-4374-A790-D1FFA2795F86}" type="pres">
      <dgm:prSet presAssocID="{9F84CC1E-52A1-4344-82D1-BCE0EFC721A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931720-7664-4ACE-B0D9-F729D0513CCE}" type="pres">
      <dgm:prSet presAssocID="{BF0A9253-D0F7-4A66-8DFB-AB9548611791}" presName="spacer" presStyleCnt="0"/>
      <dgm:spPr/>
    </dgm:pt>
    <dgm:pt modelId="{F3775152-2480-4846-91CB-C0AB1E4284D7}" type="pres">
      <dgm:prSet presAssocID="{C6FD8C25-6D8E-4CBB-A699-740D56DCDCD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F5976D-0D95-4553-A925-D012661E2DF7}" type="pres">
      <dgm:prSet presAssocID="{B6424330-9231-4E2E-8945-8F99EC35FF2C}" presName="spacer" presStyleCnt="0"/>
      <dgm:spPr/>
    </dgm:pt>
    <dgm:pt modelId="{039AC1DE-8529-43D4-935A-BD33B69DECFF}" type="pres">
      <dgm:prSet presAssocID="{38FF06B2-6EF1-4FB1-9386-67B0ABC6708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7CD15A4-150D-44F1-9C80-26622484BB09}" srcId="{A7BD7F6E-DDA4-4084-A4AA-30C5154CA899}" destId="{C6FD8C25-6D8E-4CBB-A699-740D56DCDCD3}" srcOrd="2" destOrd="0" parTransId="{4BEC58C0-3DCE-4052-AEEC-94FF81613C6A}" sibTransId="{B6424330-9231-4E2E-8945-8F99EC35FF2C}"/>
    <dgm:cxn modelId="{08FA3597-A307-49ED-9DAD-7BA2CB70017E}" srcId="{A7BD7F6E-DDA4-4084-A4AA-30C5154CA899}" destId="{9F84CC1E-52A1-4344-82D1-BCE0EFC721A3}" srcOrd="1" destOrd="0" parTransId="{8948C17E-BBF8-4C98-910D-E97B02D207AD}" sibTransId="{BF0A9253-D0F7-4A66-8DFB-AB9548611791}"/>
    <dgm:cxn modelId="{96D1941F-5AD5-4176-96DD-95C081E179DE}" type="presOf" srcId="{A7BD7F6E-DDA4-4084-A4AA-30C5154CA899}" destId="{45CE43E0-38FA-4B4B-8D45-54E491012C6A}" srcOrd="0" destOrd="0" presId="urn:microsoft.com/office/officeart/2005/8/layout/vList2"/>
    <dgm:cxn modelId="{2A57D48E-F156-4F31-9316-E2628454B15F}" srcId="{A7BD7F6E-DDA4-4084-A4AA-30C5154CA899}" destId="{38FF06B2-6EF1-4FB1-9386-67B0ABC67082}" srcOrd="3" destOrd="0" parTransId="{7AB20712-1E1F-40D6-B687-DBA21D0CCF89}" sibTransId="{35A1E5E8-50C4-41ED-95D8-45683E0FA943}"/>
    <dgm:cxn modelId="{68001CA8-53B0-46AB-9500-2CEB14205AF3}" type="presOf" srcId="{6AA624B8-D6E9-4D3C-8076-10AAFE565976}" destId="{B16DB80E-A2A0-4FEC-AB70-716219B9BFA4}" srcOrd="0" destOrd="0" presId="urn:microsoft.com/office/officeart/2005/8/layout/vList2"/>
    <dgm:cxn modelId="{F30230E0-2D1C-4D17-A919-9EC8A2FE6602}" srcId="{A7BD7F6E-DDA4-4084-A4AA-30C5154CA899}" destId="{6AA624B8-D6E9-4D3C-8076-10AAFE565976}" srcOrd="0" destOrd="0" parTransId="{32677C4F-17F2-4D6F-9217-EA6EFAEAAE4F}" sibTransId="{CDACD3AD-2D25-4955-92BD-9712FABD6E1C}"/>
    <dgm:cxn modelId="{741D734D-3BED-4ED7-A587-42AD2EB1E63A}" type="presOf" srcId="{9F84CC1E-52A1-4344-82D1-BCE0EFC721A3}" destId="{3986CC67-AB83-4374-A790-D1FFA2795F86}" srcOrd="0" destOrd="0" presId="urn:microsoft.com/office/officeart/2005/8/layout/vList2"/>
    <dgm:cxn modelId="{0DED68C0-C3DA-4445-A2CE-85C2D3F3E3F2}" type="presOf" srcId="{C6FD8C25-6D8E-4CBB-A699-740D56DCDCD3}" destId="{F3775152-2480-4846-91CB-C0AB1E4284D7}" srcOrd="0" destOrd="0" presId="urn:microsoft.com/office/officeart/2005/8/layout/vList2"/>
    <dgm:cxn modelId="{E97733F6-EAFD-49E9-B6FA-A52CDFF55B43}" type="presOf" srcId="{38FF06B2-6EF1-4FB1-9386-67B0ABC67082}" destId="{039AC1DE-8529-43D4-935A-BD33B69DECFF}" srcOrd="0" destOrd="0" presId="urn:microsoft.com/office/officeart/2005/8/layout/vList2"/>
    <dgm:cxn modelId="{AF0BDE0E-D54E-4D03-95FB-09617460F826}" type="presParOf" srcId="{45CE43E0-38FA-4B4B-8D45-54E491012C6A}" destId="{B16DB80E-A2A0-4FEC-AB70-716219B9BFA4}" srcOrd="0" destOrd="0" presId="urn:microsoft.com/office/officeart/2005/8/layout/vList2"/>
    <dgm:cxn modelId="{DD9D2114-FB6F-45C3-BC6D-BDA56C7EB237}" type="presParOf" srcId="{45CE43E0-38FA-4B4B-8D45-54E491012C6A}" destId="{1CD9EA20-A380-4254-83B6-A9EE51306244}" srcOrd="1" destOrd="0" presId="urn:microsoft.com/office/officeart/2005/8/layout/vList2"/>
    <dgm:cxn modelId="{BEB88179-3808-4FC8-A29D-DCA96779761F}" type="presParOf" srcId="{45CE43E0-38FA-4B4B-8D45-54E491012C6A}" destId="{3986CC67-AB83-4374-A790-D1FFA2795F86}" srcOrd="2" destOrd="0" presId="urn:microsoft.com/office/officeart/2005/8/layout/vList2"/>
    <dgm:cxn modelId="{FCFEC346-8F47-4CD3-86D7-C50788272421}" type="presParOf" srcId="{45CE43E0-38FA-4B4B-8D45-54E491012C6A}" destId="{C3931720-7664-4ACE-B0D9-F729D0513CCE}" srcOrd="3" destOrd="0" presId="urn:microsoft.com/office/officeart/2005/8/layout/vList2"/>
    <dgm:cxn modelId="{781B30B7-DDDF-4708-B36C-8AD2B3BC0022}" type="presParOf" srcId="{45CE43E0-38FA-4B4B-8D45-54E491012C6A}" destId="{F3775152-2480-4846-91CB-C0AB1E4284D7}" srcOrd="4" destOrd="0" presId="urn:microsoft.com/office/officeart/2005/8/layout/vList2"/>
    <dgm:cxn modelId="{8F7A90F1-B90E-4E45-8C4B-80E6C46CCC10}" type="presParOf" srcId="{45CE43E0-38FA-4B4B-8D45-54E491012C6A}" destId="{53F5976D-0D95-4553-A925-D012661E2DF7}" srcOrd="5" destOrd="0" presId="urn:microsoft.com/office/officeart/2005/8/layout/vList2"/>
    <dgm:cxn modelId="{4B0FD78B-62CD-4AA0-BBEF-4F09E7B1D2F1}" type="presParOf" srcId="{45CE43E0-38FA-4B4B-8D45-54E491012C6A}" destId="{039AC1DE-8529-43D4-935A-BD33B69DEC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891D1D9-6D6E-42F5-BA4E-237C53A57B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7321D02-E5BF-4E30-8798-B6E160AE8820}">
      <dgm:prSet/>
      <dgm:spPr/>
      <dgm:t>
        <a:bodyPr/>
        <a:lstStyle/>
        <a:p>
          <a:pPr rtl="0"/>
          <a:r>
            <a:rPr lang="cs-CZ" b="0" dirty="0"/>
            <a:t>Zákonný zástupce nebo opatrovník pacienta</a:t>
          </a:r>
          <a:endParaRPr lang="cs-CZ" dirty="0"/>
        </a:p>
      </dgm:t>
    </dgm:pt>
    <dgm:pt modelId="{E931FD0B-8CD7-4B8B-9D7F-C0A1672370A2}" type="parTrans" cxnId="{FA39EEA0-D378-41AB-A984-34EAAB877E56}">
      <dgm:prSet/>
      <dgm:spPr/>
      <dgm:t>
        <a:bodyPr/>
        <a:lstStyle/>
        <a:p>
          <a:endParaRPr lang="cs-CZ"/>
        </a:p>
      </dgm:t>
    </dgm:pt>
    <dgm:pt modelId="{74AAF478-493D-4BBD-89BB-8D895D71DA78}" type="sibTrans" cxnId="{FA39EEA0-D378-41AB-A984-34EAAB877E56}">
      <dgm:prSet/>
      <dgm:spPr/>
      <dgm:t>
        <a:bodyPr/>
        <a:lstStyle/>
        <a:p>
          <a:endParaRPr lang="cs-CZ"/>
        </a:p>
      </dgm:t>
    </dgm:pt>
    <dgm:pt modelId="{E37DC400-78B5-48C9-B722-88C52E6E0973}">
      <dgm:prSet/>
      <dgm:spPr/>
      <dgm:t>
        <a:bodyPr/>
        <a:lstStyle/>
        <a:p>
          <a:pPr rtl="0"/>
          <a:r>
            <a:rPr lang="cs-CZ" b="0" dirty="0"/>
            <a:t>Osoby určené pacientem, zákonným zástupcem nebo opatrovník pacienta</a:t>
          </a:r>
          <a:endParaRPr lang="cs-CZ" dirty="0"/>
        </a:p>
      </dgm:t>
    </dgm:pt>
    <dgm:pt modelId="{121144DA-88F2-4204-90DC-1E3116C98D3B}" type="parTrans" cxnId="{745D2FC1-655E-49B3-B9F7-BBCF40357308}">
      <dgm:prSet/>
      <dgm:spPr/>
      <dgm:t>
        <a:bodyPr/>
        <a:lstStyle/>
        <a:p>
          <a:endParaRPr lang="cs-CZ"/>
        </a:p>
      </dgm:t>
    </dgm:pt>
    <dgm:pt modelId="{161AE758-A8B3-4389-9120-73B603F349B4}" type="sibTrans" cxnId="{745D2FC1-655E-49B3-B9F7-BBCF40357308}">
      <dgm:prSet/>
      <dgm:spPr/>
      <dgm:t>
        <a:bodyPr/>
        <a:lstStyle/>
        <a:p>
          <a:endParaRPr lang="cs-CZ"/>
        </a:p>
      </dgm:t>
    </dgm:pt>
    <dgm:pt modelId="{428ADFE4-469D-4A04-9FB3-F626F37C859B}">
      <dgm:prSet/>
      <dgm:spPr/>
      <dgm:t>
        <a:bodyPr/>
        <a:lstStyle/>
        <a:p>
          <a:pPr rtl="0"/>
          <a:r>
            <a:rPr lang="cs-CZ" b="0" dirty="0"/>
            <a:t>Osoby blízké zemřelému pacientovi:</a:t>
          </a:r>
          <a:endParaRPr lang="cs-CZ" dirty="0"/>
        </a:p>
      </dgm:t>
    </dgm:pt>
    <dgm:pt modelId="{9B0AC304-AE32-4275-A46A-AE79A5B9D54A}" type="parTrans" cxnId="{B4BDA5FA-6141-477C-8C0E-1310BB245113}">
      <dgm:prSet/>
      <dgm:spPr/>
      <dgm:t>
        <a:bodyPr/>
        <a:lstStyle/>
        <a:p>
          <a:endParaRPr lang="cs-CZ"/>
        </a:p>
      </dgm:t>
    </dgm:pt>
    <dgm:pt modelId="{4E815370-1412-40EF-93BB-6E2F143EDD66}" type="sibTrans" cxnId="{B4BDA5FA-6141-477C-8C0E-1310BB245113}">
      <dgm:prSet/>
      <dgm:spPr/>
      <dgm:t>
        <a:bodyPr/>
        <a:lstStyle/>
        <a:p>
          <a:endParaRPr lang="cs-CZ"/>
        </a:p>
      </dgm:t>
    </dgm:pt>
    <dgm:pt modelId="{798FB5F8-D4F5-4A17-B28B-6BF99497ED66}">
      <dgm:prSet/>
      <dgm:spPr/>
      <dgm:t>
        <a:bodyPr/>
        <a:lstStyle/>
        <a:p>
          <a:pPr rtl="0"/>
          <a:r>
            <a:rPr lang="cs-CZ" b="0"/>
            <a:t>informace o zdravotním stavu pacienta, který zemřel, a informace o výsledku pitvy, byla-li provedena, včetně práva nahlížet do zdravotnické dokumentace vedené o jeho osobě nebo do jiných zápisů vztahujících se k jeho zdravotnímu stavu a pořizovat z nich výpisy nebo jejich kopie</a:t>
          </a:r>
          <a:endParaRPr lang="cs-CZ"/>
        </a:p>
      </dgm:t>
    </dgm:pt>
    <dgm:pt modelId="{ECFF39EB-7BC2-4C57-BA55-3BA1713999AC}" type="parTrans" cxnId="{92D1E4E0-23D9-418C-AD44-98421569CB36}">
      <dgm:prSet/>
      <dgm:spPr/>
      <dgm:t>
        <a:bodyPr/>
        <a:lstStyle/>
        <a:p>
          <a:endParaRPr lang="cs-CZ"/>
        </a:p>
      </dgm:t>
    </dgm:pt>
    <dgm:pt modelId="{C4A30D6B-5BB6-418B-805D-CF82F251CA87}" type="sibTrans" cxnId="{92D1E4E0-23D9-418C-AD44-98421569CB36}">
      <dgm:prSet/>
      <dgm:spPr/>
      <dgm:t>
        <a:bodyPr/>
        <a:lstStyle/>
        <a:p>
          <a:endParaRPr lang="cs-CZ"/>
        </a:p>
      </dgm:t>
    </dgm:pt>
    <dgm:pt modelId="{CC1C2AC4-236E-4BFD-A3B0-ABDD63E6270A}">
      <dgm:prSet/>
      <dgm:spPr/>
      <dgm:t>
        <a:bodyPr/>
        <a:lstStyle/>
        <a:p>
          <a:pPr rtl="0"/>
          <a:r>
            <a:rPr lang="cs-CZ" b="0" dirty="0"/>
            <a:t>zemřelý mohl tento přístup předem zakázat</a:t>
          </a:r>
          <a:endParaRPr lang="cs-CZ" dirty="0"/>
        </a:p>
      </dgm:t>
    </dgm:pt>
    <dgm:pt modelId="{ED25824B-68BD-4717-B360-ACE8EAB76AD4}" type="parTrans" cxnId="{1963F9E8-0E35-48F4-BCB6-B6B0B8C511C1}">
      <dgm:prSet/>
      <dgm:spPr/>
      <dgm:t>
        <a:bodyPr/>
        <a:lstStyle/>
        <a:p>
          <a:endParaRPr lang="cs-CZ"/>
        </a:p>
      </dgm:t>
    </dgm:pt>
    <dgm:pt modelId="{2C794C3D-FF9F-4BD6-AECA-9353BD188112}" type="sibTrans" cxnId="{1963F9E8-0E35-48F4-BCB6-B6B0B8C511C1}">
      <dgm:prSet/>
      <dgm:spPr/>
      <dgm:t>
        <a:bodyPr/>
        <a:lstStyle/>
        <a:p>
          <a:endParaRPr lang="cs-CZ"/>
        </a:p>
      </dgm:t>
    </dgm:pt>
    <dgm:pt modelId="{097AE53F-D388-4615-97B9-C2BE86486517}" type="pres">
      <dgm:prSet presAssocID="{8891D1D9-6D6E-42F5-BA4E-237C53A57B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87E2A20-EC12-4FB7-8258-09213AE01B70}" type="pres">
      <dgm:prSet presAssocID="{B7321D02-E5BF-4E30-8798-B6E160AE88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D0550F-3F7B-48D8-8F6E-64D19F440201}" type="pres">
      <dgm:prSet presAssocID="{74AAF478-493D-4BBD-89BB-8D895D71DA78}" presName="spacer" presStyleCnt="0"/>
      <dgm:spPr/>
    </dgm:pt>
    <dgm:pt modelId="{D62362CC-0773-4247-AD05-E38B50E66F2C}" type="pres">
      <dgm:prSet presAssocID="{E37DC400-78B5-48C9-B722-88C52E6E097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06AD52-1D4E-4669-8404-160B933D54AB}" type="pres">
      <dgm:prSet presAssocID="{161AE758-A8B3-4389-9120-73B603F349B4}" presName="spacer" presStyleCnt="0"/>
      <dgm:spPr/>
    </dgm:pt>
    <dgm:pt modelId="{9CD01770-E3E1-4E79-9413-2595D5EF8EA9}" type="pres">
      <dgm:prSet presAssocID="{428ADFE4-469D-4A04-9FB3-F626F37C85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958679-FFB2-4674-91A2-0BB9B8E261C3}" type="pres">
      <dgm:prSet presAssocID="{428ADFE4-469D-4A04-9FB3-F626F37C859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A39EEA0-D378-41AB-A984-34EAAB877E56}" srcId="{8891D1D9-6D6E-42F5-BA4E-237C53A57B6F}" destId="{B7321D02-E5BF-4E30-8798-B6E160AE8820}" srcOrd="0" destOrd="0" parTransId="{E931FD0B-8CD7-4B8B-9D7F-C0A1672370A2}" sibTransId="{74AAF478-493D-4BBD-89BB-8D895D71DA78}"/>
    <dgm:cxn modelId="{5745617D-39D7-4BD7-A99F-75FE78811D06}" type="presOf" srcId="{E37DC400-78B5-48C9-B722-88C52E6E0973}" destId="{D62362CC-0773-4247-AD05-E38B50E66F2C}" srcOrd="0" destOrd="0" presId="urn:microsoft.com/office/officeart/2005/8/layout/vList2"/>
    <dgm:cxn modelId="{B4BDA5FA-6141-477C-8C0E-1310BB245113}" srcId="{8891D1D9-6D6E-42F5-BA4E-237C53A57B6F}" destId="{428ADFE4-469D-4A04-9FB3-F626F37C859B}" srcOrd="2" destOrd="0" parTransId="{9B0AC304-AE32-4275-A46A-AE79A5B9D54A}" sibTransId="{4E815370-1412-40EF-93BB-6E2F143EDD66}"/>
    <dgm:cxn modelId="{92D1E4E0-23D9-418C-AD44-98421569CB36}" srcId="{428ADFE4-469D-4A04-9FB3-F626F37C859B}" destId="{798FB5F8-D4F5-4A17-B28B-6BF99497ED66}" srcOrd="0" destOrd="0" parTransId="{ECFF39EB-7BC2-4C57-BA55-3BA1713999AC}" sibTransId="{C4A30D6B-5BB6-418B-805D-CF82F251CA87}"/>
    <dgm:cxn modelId="{FBF3061B-9F0C-44B0-8A83-C0C1DC906837}" type="presOf" srcId="{798FB5F8-D4F5-4A17-B28B-6BF99497ED66}" destId="{FD958679-FFB2-4674-91A2-0BB9B8E261C3}" srcOrd="0" destOrd="0" presId="urn:microsoft.com/office/officeart/2005/8/layout/vList2"/>
    <dgm:cxn modelId="{75536D93-6E9F-4DE9-9BA8-4067E30ECBBC}" type="presOf" srcId="{428ADFE4-469D-4A04-9FB3-F626F37C859B}" destId="{9CD01770-E3E1-4E79-9413-2595D5EF8EA9}" srcOrd="0" destOrd="0" presId="urn:microsoft.com/office/officeart/2005/8/layout/vList2"/>
    <dgm:cxn modelId="{1963F9E8-0E35-48F4-BCB6-B6B0B8C511C1}" srcId="{428ADFE4-469D-4A04-9FB3-F626F37C859B}" destId="{CC1C2AC4-236E-4BFD-A3B0-ABDD63E6270A}" srcOrd="1" destOrd="0" parTransId="{ED25824B-68BD-4717-B360-ACE8EAB76AD4}" sibTransId="{2C794C3D-FF9F-4BD6-AECA-9353BD188112}"/>
    <dgm:cxn modelId="{A0897CDD-4DAF-479C-9CE6-719E07651D90}" type="presOf" srcId="{CC1C2AC4-236E-4BFD-A3B0-ABDD63E6270A}" destId="{FD958679-FFB2-4674-91A2-0BB9B8E261C3}" srcOrd="0" destOrd="1" presId="urn:microsoft.com/office/officeart/2005/8/layout/vList2"/>
    <dgm:cxn modelId="{745D2FC1-655E-49B3-B9F7-BBCF40357308}" srcId="{8891D1D9-6D6E-42F5-BA4E-237C53A57B6F}" destId="{E37DC400-78B5-48C9-B722-88C52E6E0973}" srcOrd="1" destOrd="0" parTransId="{121144DA-88F2-4204-90DC-1E3116C98D3B}" sibTransId="{161AE758-A8B3-4389-9120-73B603F349B4}"/>
    <dgm:cxn modelId="{D6A2DA3F-68D5-4E4F-BB22-FE22A34CEEB1}" type="presOf" srcId="{8891D1D9-6D6E-42F5-BA4E-237C53A57B6F}" destId="{097AE53F-D388-4615-97B9-C2BE86486517}" srcOrd="0" destOrd="0" presId="urn:microsoft.com/office/officeart/2005/8/layout/vList2"/>
    <dgm:cxn modelId="{7F1E8048-E441-410B-A0E6-A4935E73B95A}" type="presOf" srcId="{B7321D02-E5BF-4E30-8798-B6E160AE8820}" destId="{587E2A20-EC12-4FB7-8258-09213AE01B70}" srcOrd="0" destOrd="0" presId="urn:microsoft.com/office/officeart/2005/8/layout/vList2"/>
    <dgm:cxn modelId="{D5EF8D2A-C5A2-46F2-9DB8-FD0D44A2FCDD}" type="presParOf" srcId="{097AE53F-D388-4615-97B9-C2BE86486517}" destId="{587E2A20-EC12-4FB7-8258-09213AE01B70}" srcOrd="0" destOrd="0" presId="urn:microsoft.com/office/officeart/2005/8/layout/vList2"/>
    <dgm:cxn modelId="{9D166D39-ABE4-419E-8594-21C0BF87B273}" type="presParOf" srcId="{097AE53F-D388-4615-97B9-C2BE86486517}" destId="{DFD0550F-3F7B-48D8-8F6E-64D19F440201}" srcOrd="1" destOrd="0" presId="urn:microsoft.com/office/officeart/2005/8/layout/vList2"/>
    <dgm:cxn modelId="{B09C5F26-C5CB-436C-AEE0-6FC122EC185F}" type="presParOf" srcId="{097AE53F-D388-4615-97B9-C2BE86486517}" destId="{D62362CC-0773-4247-AD05-E38B50E66F2C}" srcOrd="2" destOrd="0" presId="urn:microsoft.com/office/officeart/2005/8/layout/vList2"/>
    <dgm:cxn modelId="{D06940F7-BEC6-4B49-8D22-D37AE1544FD8}" type="presParOf" srcId="{097AE53F-D388-4615-97B9-C2BE86486517}" destId="{6406AD52-1D4E-4669-8404-160B933D54AB}" srcOrd="3" destOrd="0" presId="urn:microsoft.com/office/officeart/2005/8/layout/vList2"/>
    <dgm:cxn modelId="{79CB67E4-FE5B-4895-A23A-7A7D7A10D4F7}" type="presParOf" srcId="{097AE53F-D388-4615-97B9-C2BE86486517}" destId="{9CD01770-E3E1-4E79-9413-2595D5EF8EA9}" srcOrd="4" destOrd="0" presId="urn:microsoft.com/office/officeart/2005/8/layout/vList2"/>
    <dgm:cxn modelId="{66F5D70F-372D-49AC-A69C-C09773CB8191}" type="presParOf" srcId="{097AE53F-D388-4615-97B9-C2BE86486517}" destId="{FD958679-FFB2-4674-91A2-0BB9B8E261C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6157B0A-2B0B-48A1-B8E9-2F754D72FE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D874435-A458-4DF2-AD55-A01F45A4AE42}">
      <dgm:prSet/>
      <dgm:spPr/>
      <dgm:t>
        <a:bodyPr/>
        <a:lstStyle/>
        <a:p>
          <a:pPr rtl="0"/>
          <a:r>
            <a:rPr lang="cs-CZ" b="0"/>
            <a:t>Zpravidla poskytovatel</a:t>
          </a:r>
          <a:endParaRPr lang="cs-CZ"/>
        </a:p>
      </dgm:t>
    </dgm:pt>
    <dgm:pt modelId="{DE525448-DB32-4467-8ABE-ECF93EA92944}" type="parTrans" cxnId="{5DF9660D-F31C-4D6A-A06D-4D2DE7B1CFCE}">
      <dgm:prSet/>
      <dgm:spPr/>
      <dgm:t>
        <a:bodyPr/>
        <a:lstStyle/>
        <a:p>
          <a:endParaRPr lang="cs-CZ"/>
        </a:p>
      </dgm:t>
    </dgm:pt>
    <dgm:pt modelId="{5BAED464-446A-4E9C-BC27-95CF153CF817}" type="sibTrans" cxnId="{5DF9660D-F31C-4D6A-A06D-4D2DE7B1CFCE}">
      <dgm:prSet/>
      <dgm:spPr/>
      <dgm:t>
        <a:bodyPr/>
        <a:lstStyle/>
        <a:p>
          <a:endParaRPr lang="cs-CZ"/>
        </a:p>
      </dgm:t>
    </dgm:pt>
    <dgm:pt modelId="{EDA0B262-A56D-40F7-9DA3-03202621AD29}">
      <dgm:prSet/>
      <dgm:spPr/>
      <dgm:t>
        <a:bodyPr/>
        <a:lstStyle/>
        <a:p>
          <a:pPr rtl="0"/>
          <a:r>
            <a:rPr lang="cs-CZ" b="0"/>
            <a:t>Oprávněn požadovat úhradu ve výši, která nesmí přesáhnout náklady spojené s pořízením výpisu</a:t>
          </a:r>
          <a:endParaRPr lang="cs-CZ"/>
        </a:p>
      </dgm:t>
    </dgm:pt>
    <dgm:pt modelId="{DBEFE042-8D0A-46F4-95F7-E9A28216EAB9}" type="parTrans" cxnId="{03BE6A3B-F84B-4D2B-82B9-F66202BB0D21}">
      <dgm:prSet/>
      <dgm:spPr/>
      <dgm:t>
        <a:bodyPr/>
        <a:lstStyle/>
        <a:p>
          <a:endParaRPr lang="cs-CZ"/>
        </a:p>
      </dgm:t>
    </dgm:pt>
    <dgm:pt modelId="{5994D140-E725-4771-8825-8EB54EA5AD4E}" type="sibTrans" cxnId="{03BE6A3B-F84B-4D2B-82B9-F66202BB0D21}">
      <dgm:prSet/>
      <dgm:spPr/>
      <dgm:t>
        <a:bodyPr/>
        <a:lstStyle/>
        <a:p>
          <a:endParaRPr lang="cs-CZ"/>
        </a:p>
      </dgm:t>
    </dgm:pt>
    <dgm:pt modelId="{9FA9D9DB-B99E-4F7A-9E3B-4C01C04E18ED}">
      <dgm:prSet/>
      <dgm:spPr/>
      <dgm:t>
        <a:bodyPr/>
        <a:lstStyle/>
        <a:p>
          <a:pPr rtl="0"/>
          <a:r>
            <a:rPr lang="cs-CZ" b="0" dirty="0"/>
            <a:t>V případě, že je zdravotnická dokumentace vedena pouze v elektronické podobě, má pacient nebo jiná osoba oprávněná podle § 65 </a:t>
          </a:r>
          <a:r>
            <a:rPr lang="cs-CZ" b="0" dirty="0" err="1"/>
            <a:t>Zozs</a:t>
          </a:r>
          <a:r>
            <a:rPr lang="cs-CZ" b="0" dirty="0"/>
            <a:t> právo nahlížet dálkovým přístupem nebo na pořízení její kopie na technickém nosiči dat, který si určí, nebrání-li tomu technické možnosti poskytovatele; to neplatí, požaduje-li listinnou podobu.</a:t>
          </a:r>
          <a:endParaRPr lang="cs-CZ" dirty="0"/>
        </a:p>
      </dgm:t>
    </dgm:pt>
    <dgm:pt modelId="{01066AE0-DE71-4CF5-9FFD-A07F327DF5DC}" type="parTrans" cxnId="{F59B2977-8BE0-4AD6-8B0B-81117E1168B7}">
      <dgm:prSet/>
      <dgm:spPr/>
      <dgm:t>
        <a:bodyPr/>
        <a:lstStyle/>
        <a:p>
          <a:endParaRPr lang="cs-CZ"/>
        </a:p>
      </dgm:t>
    </dgm:pt>
    <dgm:pt modelId="{5F89AF86-CE29-4126-A15F-D3FFBF73462F}" type="sibTrans" cxnId="{F59B2977-8BE0-4AD6-8B0B-81117E1168B7}">
      <dgm:prSet/>
      <dgm:spPr/>
      <dgm:t>
        <a:bodyPr/>
        <a:lstStyle/>
        <a:p>
          <a:endParaRPr lang="cs-CZ"/>
        </a:p>
      </dgm:t>
    </dgm:pt>
    <dgm:pt modelId="{FC4566D6-E86C-4DAF-BDD6-5A22D923C0BB}">
      <dgm:prSet/>
      <dgm:spPr/>
      <dgm:t>
        <a:bodyPr/>
        <a:lstStyle/>
        <a:p>
          <a:pPr rtl="0"/>
          <a:r>
            <a:rPr lang="cs-CZ" b="0"/>
            <a:t>O každém pořízení učinit záznam (s výjimkou zdrav. pracovníka) </a:t>
          </a:r>
          <a:endParaRPr lang="cs-CZ"/>
        </a:p>
      </dgm:t>
    </dgm:pt>
    <dgm:pt modelId="{8BFC5D6C-036B-4A48-9732-22DDEC7E9CDB}" type="parTrans" cxnId="{BB11C06A-9B93-4F54-A804-5331D2246878}">
      <dgm:prSet/>
      <dgm:spPr/>
      <dgm:t>
        <a:bodyPr/>
        <a:lstStyle/>
        <a:p>
          <a:endParaRPr lang="cs-CZ"/>
        </a:p>
      </dgm:t>
    </dgm:pt>
    <dgm:pt modelId="{C4648D90-66A2-4A9F-9E1D-492F7572380E}" type="sibTrans" cxnId="{BB11C06A-9B93-4F54-A804-5331D2246878}">
      <dgm:prSet/>
      <dgm:spPr/>
      <dgm:t>
        <a:bodyPr/>
        <a:lstStyle/>
        <a:p>
          <a:endParaRPr lang="cs-CZ"/>
        </a:p>
      </dgm:t>
    </dgm:pt>
    <dgm:pt modelId="{D11D5EBE-9364-4DA9-9733-118DBE1B86B0}" type="pres">
      <dgm:prSet presAssocID="{96157B0A-2B0B-48A1-B8E9-2F754D72FE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068D597-6B5C-412D-AD47-3AFBE960A427}" type="pres">
      <dgm:prSet presAssocID="{5D874435-A458-4DF2-AD55-A01F45A4AE4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390136-9387-452E-93D8-6EEEC3797462}" type="pres">
      <dgm:prSet presAssocID="{5D874435-A458-4DF2-AD55-A01F45A4AE4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0CF24E-8944-4BE4-AD8C-02C90F5E622C}" type="pres">
      <dgm:prSet presAssocID="{FC4566D6-E86C-4DAF-BDD6-5A22D923C0B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6CE5B11-83AD-4D2D-BDB2-A95FD791FB62}" type="presOf" srcId="{EDA0B262-A56D-40F7-9DA3-03202621AD29}" destId="{B2390136-9387-452E-93D8-6EEEC3797462}" srcOrd="0" destOrd="0" presId="urn:microsoft.com/office/officeart/2005/8/layout/vList2"/>
    <dgm:cxn modelId="{BB11C06A-9B93-4F54-A804-5331D2246878}" srcId="{96157B0A-2B0B-48A1-B8E9-2F754D72FED0}" destId="{FC4566D6-E86C-4DAF-BDD6-5A22D923C0BB}" srcOrd="1" destOrd="0" parTransId="{8BFC5D6C-036B-4A48-9732-22DDEC7E9CDB}" sibTransId="{C4648D90-66A2-4A9F-9E1D-492F7572380E}"/>
    <dgm:cxn modelId="{E7AA5FC9-8164-4FE2-AAB3-FF7E78F8ADE4}" type="presOf" srcId="{9FA9D9DB-B99E-4F7A-9E3B-4C01C04E18ED}" destId="{B2390136-9387-452E-93D8-6EEEC3797462}" srcOrd="0" destOrd="1" presId="urn:microsoft.com/office/officeart/2005/8/layout/vList2"/>
    <dgm:cxn modelId="{EB5141E0-ADDD-49CC-82C7-059DF97750CB}" type="presOf" srcId="{FC4566D6-E86C-4DAF-BDD6-5A22D923C0BB}" destId="{670CF24E-8944-4BE4-AD8C-02C90F5E622C}" srcOrd="0" destOrd="0" presId="urn:microsoft.com/office/officeart/2005/8/layout/vList2"/>
    <dgm:cxn modelId="{D559AF74-C61A-472D-8D10-9072921E254D}" type="presOf" srcId="{96157B0A-2B0B-48A1-B8E9-2F754D72FED0}" destId="{D11D5EBE-9364-4DA9-9733-118DBE1B86B0}" srcOrd="0" destOrd="0" presId="urn:microsoft.com/office/officeart/2005/8/layout/vList2"/>
    <dgm:cxn modelId="{746BE7EC-FBC8-4D46-BAF1-3BF56E6B8C22}" type="presOf" srcId="{5D874435-A458-4DF2-AD55-A01F45A4AE42}" destId="{9068D597-6B5C-412D-AD47-3AFBE960A427}" srcOrd="0" destOrd="0" presId="urn:microsoft.com/office/officeart/2005/8/layout/vList2"/>
    <dgm:cxn modelId="{03BE6A3B-F84B-4D2B-82B9-F66202BB0D21}" srcId="{5D874435-A458-4DF2-AD55-A01F45A4AE42}" destId="{EDA0B262-A56D-40F7-9DA3-03202621AD29}" srcOrd="0" destOrd="0" parTransId="{DBEFE042-8D0A-46F4-95F7-E9A28216EAB9}" sibTransId="{5994D140-E725-4771-8825-8EB54EA5AD4E}"/>
    <dgm:cxn modelId="{F59B2977-8BE0-4AD6-8B0B-81117E1168B7}" srcId="{5D874435-A458-4DF2-AD55-A01F45A4AE42}" destId="{9FA9D9DB-B99E-4F7A-9E3B-4C01C04E18ED}" srcOrd="1" destOrd="0" parTransId="{01066AE0-DE71-4CF5-9FFD-A07F327DF5DC}" sibTransId="{5F89AF86-CE29-4126-A15F-D3FFBF73462F}"/>
    <dgm:cxn modelId="{5DF9660D-F31C-4D6A-A06D-4D2DE7B1CFCE}" srcId="{96157B0A-2B0B-48A1-B8E9-2F754D72FED0}" destId="{5D874435-A458-4DF2-AD55-A01F45A4AE42}" srcOrd="0" destOrd="0" parTransId="{DE525448-DB32-4467-8ABE-ECF93EA92944}" sibTransId="{5BAED464-446A-4E9C-BC27-95CF153CF817}"/>
    <dgm:cxn modelId="{89BD737A-1806-4605-81B6-3610C16EE071}" type="presParOf" srcId="{D11D5EBE-9364-4DA9-9733-118DBE1B86B0}" destId="{9068D597-6B5C-412D-AD47-3AFBE960A427}" srcOrd="0" destOrd="0" presId="urn:microsoft.com/office/officeart/2005/8/layout/vList2"/>
    <dgm:cxn modelId="{16FC2379-9045-4C9D-922D-D9BD43BEEA2B}" type="presParOf" srcId="{D11D5EBE-9364-4DA9-9733-118DBE1B86B0}" destId="{B2390136-9387-452E-93D8-6EEEC3797462}" srcOrd="1" destOrd="0" presId="urn:microsoft.com/office/officeart/2005/8/layout/vList2"/>
    <dgm:cxn modelId="{E334F9BA-8F54-438C-86BD-3B4630CA8B6B}" type="presParOf" srcId="{D11D5EBE-9364-4DA9-9733-118DBE1B86B0}" destId="{670CF24E-8944-4BE4-AD8C-02C90F5E62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B1509F1-4BE3-4E2F-B921-8A513070C3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EE59585-C740-4C77-B489-CC4C07094FE3}">
      <dgm:prSet/>
      <dgm:spPr/>
      <dgm:t>
        <a:bodyPr/>
        <a:lstStyle/>
        <a:p>
          <a:pPr rtl="0"/>
          <a:r>
            <a:rPr lang="cs-CZ" b="0"/>
            <a:t>Uchovávání</a:t>
          </a:r>
          <a:endParaRPr lang="cs-CZ"/>
        </a:p>
      </dgm:t>
    </dgm:pt>
    <dgm:pt modelId="{151BA561-5D2E-4461-AF9D-EA1BBC22BA62}" type="parTrans" cxnId="{03AF2E39-75A9-4096-9413-30A1AC0C2D63}">
      <dgm:prSet/>
      <dgm:spPr/>
      <dgm:t>
        <a:bodyPr/>
        <a:lstStyle/>
        <a:p>
          <a:endParaRPr lang="cs-CZ"/>
        </a:p>
      </dgm:t>
    </dgm:pt>
    <dgm:pt modelId="{528FC1B9-405D-4C93-9CD9-5F5735641035}" type="sibTrans" cxnId="{03AF2E39-75A9-4096-9413-30A1AC0C2D63}">
      <dgm:prSet/>
      <dgm:spPr/>
      <dgm:t>
        <a:bodyPr/>
        <a:lstStyle/>
        <a:p>
          <a:endParaRPr lang="cs-CZ"/>
        </a:p>
      </dgm:t>
    </dgm:pt>
    <dgm:pt modelId="{C8344D8C-041C-4699-92FD-D037511214AD}">
      <dgm:prSet/>
      <dgm:spPr/>
      <dgm:t>
        <a:bodyPr/>
        <a:lstStyle/>
        <a:p>
          <a:pPr rtl="0"/>
          <a:r>
            <a:rPr lang="cs-CZ" b="0"/>
            <a:t>Vyřazování </a:t>
          </a:r>
          <a:endParaRPr lang="cs-CZ"/>
        </a:p>
      </dgm:t>
    </dgm:pt>
    <dgm:pt modelId="{4FE7D65C-A35E-4F3E-A5DF-01F8EA2C9BDA}" type="parTrans" cxnId="{12EE50A0-ED87-4B18-8D60-C0C777AA07B5}">
      <dgm:prSet/>
      <dgm:spPr/>
      <dgm:t>
        <a:bodyPr/>
        <a:lstStyle/>
        <a:p>
          <a:endParaRPr lang="cs-CZ"/>
        </a:p>
      </dgm:t>
    </dgm:pt>
    <dgm:pt modelId="{1815BFE9-E336-41CA-BFED-B6CAC19A2E5A}" type="sibTrans" cxnId="{12EE50A0-ED87-4B18-8D60-C0C777AA07B5}">
      <dgm:prSet/>
      <dgm:spPr/>
      <dgm:t>
        <a:bodyPr/>
        <a:lstStyle/>
        <a:p>
          <a:endParaRPr lang="cs-CZ"/>
        </a:p>
      </dgm:t>
    </dgm:pt>
    <dgm:pt modelId="{0FF2E8BF-EE07-4CD9-A3FA-854A675A7495}">
      <dgm:prSet/>
      <dgm:spPr/>
      <dgm:t>
        <a:bodyPr/>
        <a:lstStyle/>
        <a:p>
          <a:pPr rtl="0"/>
          <a:r>
            <a:rPr lang="cs-CZ" b="0"/>
            <a:t>Zničení</a:t>
          </a:r>
          <a:endParaRPr lang="cs-CZ"/>
        </a:p>
      </dgm:t>
    </dgm:pt>
    <dgm:pt modelId="{B160DCE0-1E21-409A-B75D-287C015D3F0F}" type="parTrans" cxnId="{A3FA42A1-CE12-46B5-A8BE-38646A165072}">
      <dgm:prSet/>
      <dgm:spPr/>
      <dgm:t>
        <a:bodyPr/>
        <a:lstStyle/>
        <a:p>
          <a:endParaRPr lang="cs-CZ"/>
        </a:p>
      </dgm:t>
    </dgm:pt>
    <dgm:pt modelId="{11EF2EDD-6ADA-4BEC-898F-D6184E3A6507}" type="sibTrans" cxnId="{A3FA42A1-CE12-46B5-A8BE-38646A165072}">
      <dgm:prSet/>
      <dgm:spPr/>
      <dgm:t>
        <a:bodyPr/>
        <a:lstStyle/>
        <a:p>
          <a:endParaRPr lang="cs-CZ"/>
        </a:p>
      </dgm:t>
    </dgm:pt>
    <dgm:pt modelId="{0AF05116-3B29-4043-A820-3746536F929A}" type="pres">
      <dgm:prSet presAssocID="{8B1509F1-4BE3-4E2F-B921-8A513070C3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B5621C6-8C4A-460E-ADE8-07ED4DFDCFF7}" type="pres">
      <dgm:prSet presAssocID="{DEE59585-C740-4C77-B489-CC4C07094F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F66BAA-8CFC-4955-8613-A62C991F3C86}" type="pres">
      <dgm:prSet presAssocID="{528FC1B9-405D-4C93-9CD9-5F5735641035}" presName="spacer" presStyleCnt="0"/>
      <dgm:spPr/>
    </dgm:pt>
    <dgm:pt modelId="{CEF4226B-88DA-45D5-9A7F-242BB84E9944}" type="pres">
      <dgm:prSet presAssocID="{C8344D8C-041C-4699-92FD-D037511214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9B0AE5-E9C7-4C50-B6C7-B19F7D6A2A68}" type="pres">
      <dgm:prSet presAssocID="{1815BFE9-E336-41CA-BFED-B6CAC19A2E5A}" presName="spacer" presStyleCnt="0"/>
      <dgm:spPr/>
    </dgm:pt>
    <dgm:pt modelId="{ED871DA9-8107-4494-931D-883CA711C698}" type="pres">
      <dgm:prSet presAssocID="{0FF2E8BF-EE07-4CD9-A3FA-854A675A749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3FA42A1-CE12-46B5-A8BE-38646A165072}" srcId="{8B1509F1-4BE3-4E2F-B921-8A513070C313}" destId="{0FF2E8BF-EE07-4CD9-A3FA-854A675A7495}" srcOrd="2" destOrd="0" parTransId="{B160DCE0-1E21-409A-B75D-287C015D3F0F}" sibTransId="{11EF2EDD-6ADA-4BEC-898F-D6184E3A6507}"/>
    <dgm:cxn modelId="{2D50CEE2-7D8B-42CE-8DF6-9E04FF115478}" type="presOf" srcId="{0FF2E8BF-EE07-4CD9-A3FA-854A675A7495}" destId="{ED871DA9-8107-4494-931D-883CA711C698}" srcOrd="0" destOrd="0" presId="urn:microsoft.com/office/officeart/2005/8/layout/vList2"/>
    <dgm:cxn modelId="{12EE50A0-ED87-4B18-8D60-C0C777AA07B5}" srcId="{8B1509F1-4BE3-4E2F-B921-8A513070C313}" destId="{C8344D8C-041C-4699-92FD-D037511214AD}" srcOrd="1" destOrd="0" parTransId="{4FE7D65C-A35E-4F3E-A5DF-01F8EA2C9BDA}" sibTransId="{1815BFE9-E336-41CA-BFED-B6CAC19A2E5A}"/>
    <dgm:cxn modelId="{1092F897-854C-4030-8979-5E44F54E2003}" type="presOf" srcId="{8B1509F1-4BE3-4E2F-B921-8A513070C313}" destId="{0AF05116-3B29-4043-A820-3746536F929A}" srcOrd="0" destOrd="0" presId="urn:microsoft.com/office/officeart/2005/8/layout/vList2"/>
    <dgm:cxn modelId="{5A616AB7-0DEF-4CE7-9F3F-5556983DF4EC}" type="presOf" srcId="{C8344D8C-041C-4699-92FD-D037511214AD}" destId="{CEF4226B-88DA-45D5-9A7F-242BB84E9944}" srcOrd="0" destOrd="0" presId="urn:microsoft.com/office/officeart/2005/8/layout/vList2"/>
    <dgm:cxn modelId="{56EF507D-4801-44E1-A29B-FB7B3A331437}" type="presOf" srcId="{DEE59585-C740-4C77-B489-CC4C07094FE3}" destId="{6B5621C6-8C4A-460E-ADE8-07ED4DFDCFF7}" srcOrd="0" destOrd="0" presId="urn:microsoft.com/office/officeart/2005/8/layout/vList2"/>
    <dgm:cxn modelId="{03AF2E39-75A9-4096-9413-30A1AC0C2D63}" srcId="{8B1509F1-4BE3-4E2F-B921-8A513070C313}" destId="{DEE59585-C740-4C77-B489-CC4C07094FE3}" srcOrd="0" destOrd="0" parTransId="{151BA561-5D2E-4461-AF9D-EA1BBC22BA62}" sibTransId="{528FC1B9-405D-4C93-9CD9-5F5735641035}"/>
    <dgm:cxn modelId="{31DC7EB3-D3DE-4FE0-8EA1-F3559BB19345}" type="presParOf" srcId="{0AF05116-3B29-4043-A820-3746536F929A}" destId="{6B5621C6-8C4A-460E-ADE8-07ED4DFDCFF7}" srcOrd="0" destOrd="0" presId="urn:microsoft.com/office/officeart/2005/8/layout/vList2"/>
    <dgm:cxn modelId="{FC4FC10E-7DEC-49A6-A3AA-044FF5CCF988}" type="presParOf" srcId="{0AF05116-3B29-4043-A820-3746536F929A}" destId="{3EF66BAA-8CFC-4955-8613-A62C991F3C86}" srcOrd="1" destOrd="0" presId="urn:microsoft.com/office/officeart/2005/8/layout/vList2"/>
    <dgm:cxn modelId="{1497E794-B33F-4B5E-B5DA-0A862D52E096}" type="presParOf" srcId="{0AF05116-3B29-4043-A820-3746536F929A}" destId="{CEF4226B-88DA-45D5-9A7F-242BB84E9944}" srcOrd="2" destOrd="0" presId="urn:microsoft.com/office/officeart/2005/8/layout/vList2"/>
    <dgm:cxn modelId="{80647BFC-9BDD-404C-972B-9AD044A3D51D}" type="presParOf" srcId="{0AF05116-3B29-4043-A820-3746536F929A}" destId="{A09B0AE5-E9C7-4C50-B6C7-B19F7D6A2A68}" srcOrd="3" destOrd="0" presId="urn:microsoft.com/office/officeart/2005/8/layout/vList2"/>
    <dgm:cxn modelId="{0752F35A-38B1-41F9-8640-DD13D9F863A4}" type="presParOf" srcId="{0AF05116-3B29-4043-A820-3746536F929A}" destId="{ED871DA9-8107-4494-931D-883CA711C6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4A90BBE-6B0A-4266-9D41-2DC78A31CEB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A52914C-F5B7-4950-A0E8-DC654D6E8695}">
      <dgm:prSet phldrT="[Text]"/>
      <dgm:spPr/>
      <dgm:t>
        <a:bodyPr/>
        <a:lstStyle/>
        <a:p>
          <a:r>
            <a:rPr lang="cs-CZ" dirty="0"/>
            <a:t>Porušení právní povinnosti</a:t>
          </a:r>
        </a:p>
      </dgm:t>
    </dgm:pt>
    <dgm:pt modelId="{808EB0A6-35F2-4783-B849-1DB80341C372}" type="parTrans" cxnId="{79781423-FBB2-422B-938B-0CF8F3E06D8C}">
      <dgm:prSet/>
      <dgm:spPr/>
      <dgm:t>
        <a:bodyPr/>
        <a:lstStyle/>
        <a:p>
          <a:endParaRPr lang="cs-CZ"/>
        </a:p>
      </dgm:t>
    </dgm:pt>
    <dgm:pt modelId="{FA3BB066-69D3-4F6D-A382-E6F71B5BDE47}" type="sibTrans" cxnId="{79781423-FBB2-422B-938B-0CF8F3E06D8C}">
      <dgm:prSet/>
      <dgm:spPr/>
      <dgm:t>
        <a:bodyPr/>
        <a:lstStyle/>
        <a:p>
          <a:endParaRPr lang="cs-CZ"/>
        </a:p>
      </dgm:t>
    </dgm:pt>
    <dgm:pt modelId="{1E060B74-FB64-46EB-A398-97EF8CA3095E}">
      <dgm:prSet phldrT="[Text]"/>
      <dgm:spPr/>
      <dgm:t>
        <a:bodyPr/>
        <a:lstStyle/>
        <a:p>
          <a:r>
            <a:rPr lang="cs-CZ" dirty="0"/>
            <a:t>Příčinná souvislost</a:t>
          </a:r>
        </a:p>
      </dgm:t>
    </dgm:pt>
    <dgm:pt modelId="{E0109667-A599-411B-9467-ED503F57D5FE}" type="parTrans" cxnId="{C55D0099-B8B6-45AC-AE3C-C9A4D6EBF539}">
      <dgm:prSet/>
      <dgm:spPr/>
      <dgm:t>
        <a:bodyPr/>
        <a:lstStyle/>
        <a:p>
          <a:endParaRPr lang="cs-CZ"/>
        </a:p>
      </dgm:t>
    </dgm:pt>
    <dgm:pt modelId="{A0C8037F-067E-473D-93D9-F32439FFACE4}" type="sibTrans" cxnId="{C55D0099-B8B6-45AC-AE3C-C9A4D6EBF539}">
      <dgm:prSet/>
      <dgm:spPr/>
      <dgm:t>
        <a:bodyPr/>
        <a:lstStyle/>
        <a:p>
          <a:endParaRPr lang="cs-CZ"/>
        </a:p>
      </dgm:t>
    </dgm:pt>
    <dgm:pt modelId="{A858845D-40A6-409A-89BC-C063217903BF}">
      <dgm:prSet phldrT="[Text]"/>
      <dgm:spPr/>
      <dgm:t>
        <a:bodyPr/>
        <a:lstStyle/>
        <a:p>
          <a:r>
            <a:rPr lang="cs-CZ" dirty="0"/>
            <a:t>Škoda/porušení právem chráněného zájmu </a:t>
          </a:r>
        </a:p>
      </dgm:t>
    </dgm:pt>
    <dgm:pt modelId="{62885FD0-0501-48E1-8C59-64EE2E25F723}" type="parTrans" cxnId="{A60BB0EC-9F18-4BEB-AF18-DDB989192D06}">
      <dgm:prSet/>
      <dgm:spPr/>
      <dgm:t>
        <a:bodyPr/>
        <a:lstStyle/>
        <a:p>
          <a:endParaRPr lang="cs-CZ"/>
        </a:p>
      </dgm:t>
    </dgm:pt>
    <dgm:pt modelId="{6AEF39AD-C98D-492A-AB60-384BFC71706B}" type="sibTrans" cxnId="{A60BB0EC-9F18-4BEB-AF18-DDB989192D06}">
      <dgm:prSet/>
      <dgm:spPr/>
      <dgm:t>
        <a:bodyPr/>
        <a:lstStyle/>
        <a:p>
          <a:endParaRPr lang="cs-CZ"/>
        </a:p>
      </dgm:t>
    </dgm:pt>
    <dgm:pt modelId="{795866D1-F8EB-4B85-A1B4-4A576D365D29}" type="pres">
      <dgm:prSet presAssocID="{74A90BBE-6B0A-4266-9D41-2DC78A31CEB7}" presName="CompostProcess" presStyleCnt="0">
        <dgm:presLayoutVars>
          <dgm:dir/>
          <dgm:resizeHandles val="exact"/>
        </dgm:presLayoutVars>
      </dgm:prSet>
      <dgm:spPr/>
    </dgm:pt>
    <dgm:pt modelId="{1E24CFFF-5560-4C99-B2DE-2BF82B4A48F8}" type="pres">
      <dgm:prSet presAssocID="{74A90BBE-6B0A-4266-9D41-2DC78A31CEB7}" presName="arrow" presStyleLbl="bgShp" presStyleIdx="0" presStyleCnt="1"/>
      <dgm:spPr/>
    </dgm:pt>
    <dgm:pt modelId="{F9CA8E16-8F54-44B0-9434-DF8DAA383076}" type="pres">
      <dgm:prSet presAssocID="{74A90BBE-6B0A-4266-9D41-2DC78A31CEB7}" presName="linearProcess" presStyleCnt="0"/>
      <dgm:spPr/>
    </dgm:pt>
    <dgm:pt modelId="{40EF2D1B-605B-4017-B23F-B4C04BD07358}" type="pres">
      <dgm:prSet presAssocID="{AA52914C-F5B7-4950-A0E8-DC654D6E869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55A0EB-AA44-4725-B9F5-15AF57B5505C}" type="pres">
      <dgm:prSet presAssocID="{FA3BB066-69D3-4F6D-A382-E6F71B5BDE47}" presName="sibTrans" presStyleCnt="0"/>
      <dgm:spPr/>
    </dgm:pt>
    <dgm:pt modelId="{0B6DEE88-26D3-4E3C-87B5-AACEE19339F2}" type="pres">
      <dgm:prSet presAssocID="{1E060B74-FB64-46EB-A398-97EF8CA3095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295893-1B91-43FE-B11B-EF322006D9AC}" type="pres">
      <dgm:prSet presAssocID="{A0C8037F-067E-473D-93D9-F32439FFACE4}" presName="sibTrans" presStyleCnt="0"/>
      <dgm:spPr/>
    </dgm:pt>
    <dgm:pt modelId="{8BC8222D-62E4-4BB0-897C-BE098E1E161B}" type="pres">
      <dgm:prSet presAssocID="{A858845D-40A6-409A-89BC-C063217903B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B1F6C80-DE7C-47B4-A048-B24B0465BFC1}" type="presOf" srcId="{1E060B74-FB64-46EB-A398-97EF8CA3095E}" destId="{0B6DEE88-26D3-4E3C-87B5-AACEE19339F2}" srcOrd="0" destOrd="0" presId="urn:microsoft.com/office/officeart/2005/8/layout/hProcess9"/>
    <dgm:cxn modelId="{627E24ED-F2A6-410F-9ED5-9277D1D423C6}" type="presOf" srcId="{A858845D-40A6-409A-89BC-C063217903BF}" destId="{8BC8222D-62E4-4BB0-897C-BE098E1E161B}" srcOrd="0" destOrd="0" presId="urn:microsoft.com/office/officeart/2005/8/layout/hProcess9"/>
    <dgm:cxn modelId="{CAB9A740-F417-4B45-8618-6DAF162AEAA9}" type="presOf" srcId="{AA52914C-F5B7-4950-A0E8-DC654D6E8695}" destId="{40EF2D1B-605B-4017-B23F-B4C04BD07358}" srcOrd="0" destOrd="0" presId="urn:microsoft.com/office/officeart/2005/8/layout/hProcess9"/>
    <dgm:cxn modelId="{A3A5387C-2DED-476F-9396-BFFD95A1C095}" type="presOf" srcId="{74A90BBE-6B0A-4266-9D41-2DC78A31CEB7}" destId="{795866D1-F8EB-4B85-A1B4-4A576D365D29}" srcOrd="0" destOrd="0" presId="urn:microsoft.com/office/officeart/2005/8/layout/hProcess9"/>
    <dgm:cxn modelId="{C55D0099-B8B6-45AC-AE3C-C9A4D6EBF539}" srcId="{74A90BBE-6B0A-4266-9D41-2DC78A31CEB7}" destId="{1E060B74-FB64-46EB-A398-97EF8CA3095E}" srcOrd="1" destOrd="0" parTransId="{E0109667-A599-411B-9467-ED503F57D5FE}" sibTransId="{A0C8037F-067E-473D-93D9-F32439FFACE4}"/>
    <dgm:cxn modelId="{79781423-FBB2-422B-938B-0CF8F3E06D8C}" srcId="{74A90BBE-6B0A-4266-9D41-2DC78A31CEB7}" destId="{AA52914C-F5B7-4950-A0E8-DC654D6E8695}" srcOrd="0" destOrd="0" parTransId="{808EB0A6-35F2-4783-B849-1DB80341C372}" sibTransId="{FA3BB066-69D3-4F6D-A382-E6F71B5BDE47}"/>
    <dgm:cxn modelId="{A60BB0EC-9F18-4BEB-AF18-DDB989192D06}" srcId="{74A90BBE-6B0A-4266-9D41-2DC78A31CEB7}" destId="{A858845D-40A6-409A-89BC-C063217903BF}" srcOrd="2" destOrd="0" parTransId="{62885FD0-0501-48E1-8C59-64EE2E25F723}" sibTransId="{6AEF39AD-C98D-492A-AB60-384BFC71706B}"/>
    <dgm:cxn modelId="{2AED48AC-A139-4F68-85F2-AC63C187B415}" type="presParOf" srcId="{795866D1-F8EB-4B85-A1B4-4A576D365D29}" destId="{1E24CFFF-5560-4C99-B2DE-2BF82B4A48F8}" srcOrd="0" destOrd="0" presId="urn:microsoft.com/office/officeart/2005/8/layout/hProcess9"/>
    <dgm:cxn modelId="{7852D415-E8BC-4A34-8ACA-0DFC6D7840EB}" type="presParOf" srcId="{795866D1-F8EB-4B85-A1B4-4A576D365D29}" destId="{F9CA8E16-8F54-44B0-9434-DF8DAA383076}" srcOrd="1" destOrd="0" presId="urn:microsoft.com/office/officeart/2005/8/layout/hProcess9"/>
    <dgm:cxn modelId="{88F66848-C0DB-4577-8013-028730AB2DFB}" type="presParOf" srcId="{F9CA8E16-8F54-44B0-9434-DF8DAA383076}" destId="{40EF2D1B-605B-4017-B23F-B4C04BD07358}" srcOrd="0" destOrd="0" presId="urn:microsoft.com/office/officeart/2005/8/layout/hProcess9"/>
    <dgm:cxn modelId="{C0C66EE3-A1E2-489A-9880-BE4A7FB44669}" type="presParOf" srcId="{F9CA8E16-8F54-44B0-9434-DF8DAA383076}" destId="{B355A0EB-AA44-4725-B9F5-15AF57B5505C}" srcOrd="1" destOrd="0" presId="urn:microsoft.com/office/officeart/2005/8/layout/hProcess9"/>
    <dgm:cxn modelId="{29B328AA-5CEE-4159-8473-FAD6FB89A545}" type="presParOf" srcId="{F9CA8E16-8F54-44B0-9434-DF8DAA383076}" destId="{0B6DEE88-26D3-4E3C-87B5-AACEE19339F2}" srcOrd="2" destOrd="0" presId="urn:microsoft.com/office/officeart/2005/8/layout/hProcess9"/>
    <dgm:cxn modelId="{68CD81B0-5A2D-4322-9EE2-C83C6B268BC9}" type="presParOf" srcId="{F9CA8E16-8F54-44B0-9434-DF8DAA383076}" destId="{01295893-1B91-43FE-B11B-EF322006D9AC}" srcOrd="3" destOrd="0" presId="urn:microsoft.com/office/officeart/2005/8/layout/hProcess9"/>
    <dgm:cxn modelId="{5C7B8A0D-428A-4026-B7FD-B48C7F730119}" type="presParOf" srcId="{F9CA8E16-8F54-44B0-9434-DF8DAA383076}" destId="{8BC8222D-62E4-4BB0-897C-BE098E1E161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A5A2E93-9605-4486-8760-F741AA2747A8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4004D46C-C3EE-46E6-AE41-37875FEB5112}">
      <dgm:prSet/>
      <dgm:spPr>
        <a:solidFill>
          <a:srgbClr val="FF0000"/>
        </a:solidFill>
      </dgm:spPr>
      <dgm:t>
        <a:bodyPr/>
        <a:lstStyle/>
        <a:p>
          <a:pPr rtl="0"/>
          <a:r>
            <a:rPr lang="cs-CZ" dirty="0">
              <a:solidFill>
                <a:schemeClr val="bg1"/>
              </a:solidFill>
            </a:rPr>
            <a:t>Povinnost daná</a:t>
          </a:r>
        </a:p>
      </dgm:t>
    </dgm:pt>
    <dgm:pt modelId="{8196F854-4EDB-49E0-B61A-11CE333EA034}" type="parTrans" cxnId="{EA610DE8-24EB-461B-880C-CA38F691FE41}">
      <dgm:prSet/>
      <dgm:spPr/>
      <dgm:t>
        <a:bodyPr/>
        <a:lstStyle/>
        <a:p>
          <a:endParaRPr lang="cs-CZ"/>
        </a:p>
      </dgm:t>
    </dgm:pt>
    <dgm:pt modelId="{AFFD8CD7-4CE9-4842-B097-91C0E5A05ACC}" type="sibTrans" cxnId="{EA610DE8-24EB-461B-880C-CA38F691FE41}">
      <dgm:prSet/>
      <dgm:spPr/>
      <dgm:t>
        <a:bodyPr/>
        <a:lstStyle/>
        <a:p>
          <a:endParaRPr lang="cs-CZ"/>
        </a:p>
      </dgm:t>
    </dgm:pt>
    <dgm:pt modelId="{AE3DC9A6-EACB-46EA-8E67-B86750DE5CD7}">
      <dgm:prSet/>
      <dgm:spPr/>
      <dgm:t>
        <a:bodyPr/>
        <a:lstStyle/>
        <a:p>
          <a:pPr rtl="0"/>
          <a:r>
            <a:rPr lang="cs-CZ"/>
            <a:t>Ze Smlouvy </a:t>
          </a:r>
        </a:p>
      </dgm:t>
    </dgm:pt>
    <dgm:pt modelId="{FA8C2E48-7952-4C8E-BFBB-48F083F8A1EB}" type="parTrans" cxnId="{45ADFCA0-6758-4296-AE75-5FEB9B0481D5}">
      <dgm:prSet/>
      <dgm:spPr/>
      <dgm:t>
        <a:bodyPr/>
        <a:lstStyle/>
        <a:p>
          <a:endParaRPr lang="cs-CZ"/>
        </a:p>
      </dgm:t>
    </dgm:pt>
    <dgm:pt modelId="{BD4ACE22-D405-4818-9109-CDC6FCC1DBD3}" type="sibTrans" cxnId="{45ADFCA0-6758-4296-AE75-5FEB9B0481D5}">
      <dgm:prSet/>
      <dgm:spPr/>
      <dgm:t>
        <a:bodyPr/>
        <a:lstStyle/>
        <a:p>
          <a:endParaRPr lang="cs-CZ"/>
        </a:p>
      </dgm:t>
    </dgm:pt>
    <dgm:pt modelId="{04B125D2-596F-46F7-AFDE-3D7A0CE68448}">
      <dgm:prSet/>
      <dgm:spPr/>
      <dgm:t>
        <a:bodyPr/>
        <a:lstStyle/>
        <a:p>
          <a:pPr rtl="0"/>
          <a:r>
            <a:rPr lang="cs-CZ"/>
            <a:t>Ze Zákona</a:t>
          </a:r>
        </a:p>
      </dgm:t>
    </dgm:pt>
    <dgm:pt modelId="{124533DE-CA57-4D8A-B257-D3A417A68EB1}" type="parTrans" cxnId="{19DFE406-C6EA-4765-9047-A20C5F7FCC82}">
      <dgm:prSet/>
      <dgm:spPr/>
      <dgm:t>
        <a:bodyPr/>
        <a:lstStyle/>
        <a:p>
          <a:endParaRPr lang="cs-CZ"/>
        </a:p>
      </dgm:t>
    </dgm:pt>
    <dgm:pt modelId="{5E6C516A-3BB4-4C63-A604-3D0F68B4F0E4}" type="sibTrans" cxnId="{19DFE406-C6EA-4765-9047-A20C5F7FCC82}">
      <dgm:prSet/>
      <dgm:spPr/>
      <dgm:t>
        <a:bodyPr/>
        <a:lstStyle/>
        <a:p>
          <a:endParaRPr lang="cs-CZ"/>
        </a:p>
      </dgm:t>
    </dgm:pt>
    <dgm:pt modelId="{B136226F-1670-4BC3-BE3A-4434509F7B5A}">
      <dgm:prSet/>
      <dgm:spPr>
        <a:solidFill>
          <a:srgbClr val="FF0000"/>
        </a:solidFill>
      </dgm:spPr>
      <dgm:t>
        <a:bodyPr/>
        <a:lstStyle/>
        <a:p>
          <a:pPr rtl="0"/>
          <a:r>
            <a:rPr lang="cs-CZ" dirty="0">
              <a:solidFill>
                <a:schemeClr val="bg1"/>
              </a:solidFill>
            </a:rPr>
            <a:t>Typy zavinění</a:t>
          </a:r>
        </a:p>
      </dgm:t>
    </dgm:pt>
    <dgm:pt modelId="{5151D8F8-AD12-415C-A484-4547A338BA40}" type="parTrans" cxnId="{3C8186F1-82B7-4E41-AD33-3134C120F27B}">
      <dgm:prSet/>
      <dgm:spPr/>
      <dgm:t>
        <a:bodyPr/>
        <a:lstStyle/>
        <a:p>
          <a:endParaRPr lang="cs-CZ"/>
        </a:p>
      </dgm:t>
    </dgm:pt>
    <dgm:pt modelId="{77749BCA-E8F7-43E6-88E0-A319FE1B5FC2}" type="sibTrans" cxnId="{3C8186F1-82B7-4E41-AD33-3134C120F27B}">
      <dgm:prSet/>
      <dgm:spPr/>
      <dgm:t>
        <a:bodyPr/>
        <a:lstStyle/>
        <a:p>
          <a:endParaRPr lang="cs-CZ"/>
        </a:p>
      </dgm:t>
    </dgm:pt>
    <dgm:pt modelId="{9BEEFE13-443C-48B7-9E5B-4AF9D2458681}">
      <dgm:prSet/>
      <dgm:spPr/>
      <dgm:t>
        <a:bodyPr/>
        <a:lstStyle/>
        <a:p>
          <a:pPr rtl="0"/>
          <a:r>
            <a:rPr lang="cs-CZ"/>
            <a:t>Úmysl</a:t>
          </a:r>
        </a:p>
      </dgm:t>
    </dgm:pt>
    <dgm:pt modelId="{3B1B8414-ED3A-4306-80C5-8816D40EB6E8}" type="parTrans" cxnId="{D13B6C6D-B83A-4413-A9DC-D792A69EA054}">
      <dgm:prSet/>
      <dgm:spPr/>
      <dgm:t>
        <a:bodyPr/>
        <a:lstStyle/>
        <a:p>
          <a:endParaRPr lang="cs-CZ"/>
        </a:p>
      </dgm:t>
    </dgm:pt>
    <dgm:pt modelId="{171517DE-A085-46AD-8ACE-456A6D160918}" type="sibTrans" cxnId="{D13B6C6D-B83A-4413-A9DC-D792A69EA054}">
      <dgm:prSet/>
      <dgm:spPr/>
      <dgm:t>
        <a:bodyPr/>
        <a:lstStyle/>
        <a:p>
          <a:endParaRPr lang="cs-CZ"/>
        </a:p>
      </dgm:t>
    </dgm:pt>
    <dgm:pt modelId="{C3D9CA0D-70ED-4683-B082-1391647DE3DD}">
      <dgm:prSet/>
      <dgm:spPr/>
      <dgm:t>
        <a:bodyPr/>
        <a:lstStyle/>
        <a:p>
          <a:pPr rtl="0"/>
          <a:r>
            <a:rPr lang="cs-CZ"/>
            <a:t>Nedbalost</a:t>
          </a:r>
        </a:p>
      </dgm:t>
    </dgm:pt>
    <dgm:pt modelId="{FE21B705-A8D4-4A89-9104-0E223111C661}" type="parTrans" cxnId="{8F2B4DE5-F46C-47A8-9E5C-A3CECC91E122}">
      <dgm:prSet/>
      <dgm:spPr/>
      <dgm:t>
        <a:bodyPr/>
        <a:lstStyle/>
        <a:p>
          <a:endParaRPr lang="cs-CZ"/>
        </a:p>
      </dgm:t>
    </dgm:pt>
    <dgm:pt modelId="{3584FA4C-641A-4D54-AAA9-84366B070A6D}" type="sibTrans" cxnId="{8F2B4DE5-F46C-47A8-9E5C-A3CECC91E122}">
      <dgm:prSet/>
      <dgm:spPr/>
      <dgm:t>
        <a:bodyPr/>
        <a:lstStyle/>
        <a:p>
          <a:endParaRPr lang="cs-CZ"/>
        </a:p>
      </dgm:t>
    </dgm:pt>
    <dgm:pt modelId="{0A215F19-B06A-4F7C-8A67-7534B357138D}" type="pres">
      <dgm:prSet presAssocID="{BA5A2E93-9605-4486-8760-F741AA2747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935CE0E-035C-4DDD-8D51-9C3DE518FCB9}" type="pres">
      <dgm:prSet presAssocID="{4004D46C-C3EE-46E6-AE41-37875FEB5112}" presName="linNode" presStyleCnt="0"/>
      <dgm:spPr/>
    </dgm:pt>
    <dgm:pt modelId="{E0350528-6D67-4391-9A72-78FE494ED76B}" type="pres">
      <dgm:prSet presAssocID="{4004D46C-C3EE-46E6-AE41-37875FEB511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E62558-1BC2-43EC-9D57-C716349960D0}" type="pres">
      <dgm:prSet presAssocID="{4004D46C-C3EE-46E6-AE41-37875FEB511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A50ECF-9D97-454A-B669-C9DF90D26CFE}" type="pres">
      <dgm:prSet presAssocID="{AFFD8CD7-4CE9-4842-B097-91C0E5A05ACC}" presName="sp" presStyleCnt="0"/>
      <dgm:spPr/>
    </dgm:pt>
    <dgm:pt modelId="{CF47ACEC-7B4D-46E6-808E-5B0B41A91D9B}" type="pres">
      <dgm:prSet presAssocID="{B136226F-1670-4BC3-BE3A-4434509F7B5A}" presName="linNode" presStyleCnt="0"/>
      <dgm:spPr/>
    </dgm:pt>
    <dgm:pt modelId="{FA4A756A-16F7-4591-B7B1-AB2FE5B8F4AC}" type="pres">
      <dgm:prSet presAssocID="{B136226F-1670-4BC3-BE3A-4434509F7B5A}" presName="parentText" presStyleLbl="node1" presStyleIdx="1" presStyleCnt="2" custLinFactNeighborX="-10474" custLinFactNeighborY="-2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CD7713-2025-449F-9F53-E1DB2AF1AF29}" type="pres">
      <dgm:prSet presAssocID="{B136226F-1670-4BC3-BE3A-4434509F7B5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C94418C-05E2-417E-8664-47EFF189B810}" type="presOf" srcId="{04B125D2-596F-46F7-AFDE-3D7A0CE68448}" destId="{8CE62558-1BC2-43EC-9D57-C716349960D0}" srcOrd="0" destOrd="1" presId="urn:microsoft.com/office/officeart/2005/8/layout/vList5"/>
    <dgm:cxn modelId="{D13B6C6D-B83A-4413-A9DC-D792A69EA054}" srcId="{B136226F-1670-4BC3-BE3A-4434509F7B5A}" destId="{9BEEFE13-443C-48B7-9E5B-4AF9D2458681}" srcOrd="0" destOrd="0" parTransId="{3B1B8414-ED3A-4306-80C5-8816D40EB6E8}" sibTransId="{171517DE-A085-46AD-8ACE-456A6D160918}"/>
    <dgm:cxn modelId="{8F2B4DE5-F46C-47A8-9E5C-A3CECC91E122}" srcId="{B136226F-1670-4BC3-BE3A-4434509F7B5A}" destId="{C3D9CA0D-70ED-4683-B082-1391647DE3DD}" srcOrd="1" destOrd="0" parTransId="{FE21B705-A8D4-4A89-9104-0E223111C661}" sibTransId="{3584FA4C-641A-4D54-AAA9-84366B070A6D}"/>
    <dgm:cxn modelId="{FA007632-D759-478E-B31F-3B9BA41BDC77}" type="presOf" srcId="{C3D9CA0D-70ED-4683-B082-1391647DE3DD}" destId="{72CD7713-2025-449F-9F53-E1DB2AF1AF29}" srcOrd="0" destOrd="1" presId="urn:microsoft.com/office/officeart/2005/8/layout/vList5"/>
    <dgm:cxn modelId="{1FDB61DC-3B81-4254-8D98-4A64E1397DC8}" type="presOf" srcId="{AE3DC9A6-EACB-46EA-8E67-B86750DE5CD7}" destId="{8CE62558-1BC2-43EC-9D57-C716349960D0}" srcOrd="0" destOrd="0" presId="urn:microsoft.com/office/officeart/2005/8/layout/vList5"/>
    <dgm:cxn modelId="{3C8186F1-82B7-4E41-AD33-3134C120F27B}" srcId="{BA5A2E93-9605-4486-8760-F741AA2747A8}" destId="{B136226F-1670-4BC3-BE3A-4434509F7B5A}" srcOrd="1" destOrd="0" parTransId="{5151D8F8-AD12-415C-A484-4547A338BA40}" sibTransId="{77749BCA-E8F7-43E6-88E0-A319FE1B5FC2}"/>
    <dgm:cxn modelId="{45ADFCA0-6758-4296-AE75-5FEB9B0481D5}" srcId="{4004D46C-C3EE-46E6-AE41-37875FEB5112}" destId="{AE3DC9A6-EACB-46EA-8E67-B86750DE5CD7}" srcOrd="0" destOrd="0" parTransId="{FA8C2E48-7952-4C8E-BFBB-48F083F8A1EB}" sibTransId="{BD4ACE22-D405-4818-9109-CDC6FCC1DBD3}"/>
    <dgm:cxn modelId="{EA610DE8-24EB-461B-880C-CA38F691FE41}" srcId="{BA5A2E93-9605-4486-8760-F741AA2747A8}" destId="{4004D46C-C3EE-46E6-AE41-37875FEB5112}" srcOrd="0" destOrd="0" parTransId="{8196F854-4EDB-49E0-B61A-11CE333EA034}" sibTransId="{AFFD8CD7-4CE9-4842-B097-91C0E5A05ACC}"/>
    <dgm:cxn modelId="{AD6309AA-0809-4E33-935C-C21A9E57F562}" type="presOf" srcId="{4004D46C-C3EE-46E6-AE41-37875FEB5112}" destId="{E0350528-6D67-4391-9A72-78FE494ED76B}" srcOrd="0" destOrd="0" presId="urn:microsoft.com/office/officeart/2005/8/layout/vList5"/>
    <dgm:cxn modelId="{19DFE406-C6EA-4765-9047-A20C5F7FCC82}" srcId="{4004D46C-C3EE-46E6-AE41-37875FEB5112}" destId="{04B125D2-596F-46F7-AFDE-3D7A0CE68448}" srcOrd="1" destOrd="0" parTransId="{124533DE-CA57-4D8A-B257-D3A417A68EB1}" sibTransId="{5E6C516A-3BB4-4C63-A604-3D0F68B4F0E4}"/>
    <dgm:cxn modelId="{6931790B-A4D7-43D2-98C3-FDDADD564669}" type="presOf" srcId="{BA5A2E93-9605-4486-8760-F741AA2747A8}" destId="{0A215F19-B06A-4F7C-8A67-7534B357138D}" srcOrd="0" destOrd="0" presId="urn:microsoft.com/office/officeart/2005/8/layout/vList5"/>
    <dgm:cxn modelId="{9A55E7B8-1733-4DD6-ABAD-B37A4181E2BE}" type="presOf" srcId="{9BEEFE13-443C-48B7-9E5B-4AF9D2458681}" destId="{72CD7713-2025-449F-9F53-E1DB2AF1AF29}" srcOrd="0" destOrd="0" presId="urn:microsoft.com/office/officeart/2005/8/layout/vList5"/>
    <dgm:cxn modelId="{3C73E4FF-E55E-4B2B-87E9-DB0FC8650174}" type="presOf" srcId="{B136226F-1670-4BC3-BE3A-4434509F7B5A}" destId="{FA4A756A-16F7-4591-B7B1-AB2FE5B8F4AC}" srcOrd="0" destOrd="0" presId="urn:microsoft.com/office/officeart/2005/8/layout/vList5"/>
    <dgm:cxn modelId="{90CA7713-89EB-46BB-948D-6CA0DADF1A22}" type="presParOf" srcId="{0A215F19-B06A-4F7C-8A67-7534B357138D}" destId="{D935CE0E-035C-4DDD-8D51-9C3DE518FCB9}" srcOrd="0" destOrd="0" presId="urn:microsoft.com/office/officeart/2005/8/layout/vList5"/>
    <dgm:cxn modelId="{CD0B9387-51E8-4DD3-94EE-0713CD4106F4}" type="presParOf" srcId="{D935CE0E-035C-4DDD-8D51-9C3DE518FCB9}" destId="{E0350528-6D67-4391-9A72-78FE494ED76B}" srcOrd="0" destOrd="0" presId="urn:microsoft.com/office/officeart/2005/8/layout/vList5"/>
    <dgm:cxn modelId="{43C3154C-6AF8-4205-B48B-3E589C289591}" type="presParOf" srcId="{D935CE0E-035C-4DDD-8D51-9C3DE518FCB9}" destId="{8CE62558-1BC2-43EC-9D57-C716349960D0}" srcOrd="1" destOrd="0" presId="urn:microsoft.com/office/officeart/2005/8/layout/vList5"/>
    <dgm:cxn modelId="{C69368AB-F4B3-444F-8C3D-7E6D6899F152}" type="presParOf" srcId="{0A215F19-B06A-4F7C-8A67-7534B357138D}" destId="{4BA50ECF-9D97-454A-B669-C9DF90D26CFE}" srcOrd="1" destOrd="0" presId="urn:microsoft.com/office/officeart/2005/8/layout/vList5"/>
    <dgm:cxn modelId="{DF5E6221-79BC-4D4D-9687-8D92F4C9EB2B}" type="presParOf" srcId="{0A215F19-B06A-4F7C-8A67-7534B357138D}" destId="{CF47ACEC-7B4D-46E6-808E-5B0B41A91D9B}" srcOrd="2" destOrd="0" presId="urn:microsoft.com/office/officeart/2005/8/layout/vList5"/>
    <dgm:cxn modelId="{19BF68BE-6BCB-4582-89A0-4D4B4D0A1623}" type="presParOf" srcId="{CF47ACEC-7B4D-46E6-808E-5B0B41A91D9B}" destId="{FA4A756A-16F7-4591-B7B1-AB2FE5B8F4AC}" srcOrd="0" destOrd="0" presId="urn:microsoft.com/office/officeart/2005/8/layout/vList5"/>
    <dgm:cxn modelId="{4740549E-B8A7-4571-AFB3-0D2827B675C9}" type="presParOf" srcId="{CF47ACEC-7B4D-46E6-808E-5B0B41A91D9B}" destId="{72CD7713-2025-449F-9F53-E1DB2AF1AF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EC9BC21-9686-4751-9CD8-85122FE8A8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8066C1B-3119-4DA4-846E-E09D171FC45C}">
      <dgm:prSet/>
      <dgm:spPr/>
      <dgm:t>
        <a:bodyPr/>
        <a:lstStyle/>
        <a:p>
          <a:pPr rtl="0"/>
          <a:r>
            <a:rPr lang="cs-CZ" b="0"/>
            <a:t>Vyžadují-li to okolnosti případu nebo zvyklosti soukromého života, je každý povinen počínat si při svém konání tak, aby nedošlo k nedůvodné újmě na svobodě, životě, zdraví nebo na vlastnictví jiného. </a:t>
          </a:r>
          <a:endParaRPr lang="cs-CZ"/>
        </a:p>
      </dgm:t>
    </dgm:pt>
    <dgm:pt modelId="{3D6E2E39-7E6A-47E9-A901-FA959A2C62CB}" type="parTrans" cxnId="{EF131064-AB9C-491B-B454-81DA61028FC2}">
      <dgm:prSet/>
      <dgm:spPr/>
      <dgm:t>
        <a:bodyPr/>
        <a:lstStyle/>
        <a:p>
          <a:endParaRPr lang="cs-CZ"/>
        </a:p>
      </dgm:t>
    </dgm:pt>
    <dgm:pt modelId="{F8C43AB0-DDA9-4FD0-B7C8-DE0246423EB5}" type="sibTrans" cxnId="{EF131064-AB9C-491B-B454-81DA61028FC2}">
      <dgm:prSet/>
      <dgm:spPr/>
      <dgm:t>
        <a:bodyPr/>
        <a:lstStyle/>
        <a:p>
          <a:endParaRPr lang="cs-CZ"/>
        </a:p>
      </dgm:t>
    </dgm:pt>
    <dgm:pt modelId="{093614FA-35D6-4425-9F46-56DB245870E4}">
      <dgm:prSet/>
      <dgm:spPr/>
      <dgm:t>
        <a:bodyPr/>
        <a:lstStyle/>
        <a:p>
          <a:pPr rtl="0"/>
          <a:r>
            <a:rPr lang="cs-CZ" b="0"/>
            <a:t>Povinnost zakročit na ochranu práv jiného každý kdo má kontrolu nad nebezpečnou situací.</a:t>
          </a:r>
          <a:endParaRPr lang="cs-CZ"/>
        </a:p>
      </dgm:t>
    </dgm:pt>
    <dgm:pt modelId="{26076979-EFB8-42FB-80AD-CA0CFB0C05E4}" type="parTrans" cxnId="{035626D9-0F92-494E-83F9-C818D75C1EA3}">
      <dgm:prSet/>
      <dgm:spPr/>
      <dgm:t>
        <a:bodyPr/>
        <a:lstStyle/>
        <a:p>
          <a:endParaRPr lang="cs-CZ"/>
        </a:p>
      </dgm:t>
    </dgm:pt>
    <dgm:pt modelId="{912DF3ED-2C1B-423E-A6B1-D29DB49CE3C6}" type="sibTrans" cxnId="{035626D9-0F92-494E-83F9-C818D75C1EA3}">
      <dgm:prSet/>
      <dgm:spPr/>
      <dgm:t>
        <a:bodyPr/>
        <a:lstStyle/>
        <a:p>
          <a:endParaRPr lang="cs-CZ"/>
        </a:p>
      </dgm:t>
    </dgm:pt>
    <dgm:pt modelId="{E4F2F466-F6CA-4CEB-8EBA-AE2F54F6D807}" type="pres">
      <dgm:prSet presAssocID="{5EC9BC21-9686-4751-9CD8-85122FE8A8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55DC602-AB59-45D2-8491-3F59F28569F8}" type="pres">
      <dgm:prSet presAssocID="{08066C1B-3119-4DA4-846E-E09D171FC45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FC581A-B0BA-4EE3-B025-0A56F8FC3E11}" type="pres">
      <dgm:prSet presAssocID="{F8C43AB0-DDA9-4FD0-B7C8-DE0246423EB5}" presName="spacer" presStyleCnt="0"/>
      <dgm:spPr/>
    </dgm:pt>
    <dgm:pt modelId="{89C7C6FA-BE86-4E37-8BDA-5BF4DB41EDD6}" type="pres">
      <dgm:prSet presAssocID="{093614FA-35D6-4425-9F46-56DB245870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FAAFB19-DA08-4691-AD7C-925BEC3A3637}" type="presOf" srcId="{08066C1B-3119-4DA4-846E-E09D171FC45C}" destId="{E55DC602-AB59-45D2-8491-3F59F28569F8}" srcOrd="0" destOrd="0" presId="urn:microsoft.com/office/officeart/2005/8/layout/vList2"/>
    <dgm:cxn modelId="{EF131064-AB9C-491B-B454-81DA61028FC2}" srcId="{5EC9BC21-9686-4751-9CD8-85122FE8A897}" destId="{08066C1B-3119-4DA4-846E-E09D171FC45C}" srcOrd="0" destOrd="0" parTransId="{3D6E2E39-7E6A-47E9-A901-FA959A2C62CB}" sibTransId="{F8C43AB0-DDA9-4FD0-B7C8-DE0246423EB5}"/>
    <dgm:cxn modelId="{72184057-38AB-4915-A502-0CD23C649754}" type="presOf" srcId="{5EC9BC21-9686-4751-9CD8-85122FE8A897}" destId="{E4F2F466-F6CA-4CEB-8EBA-AE2F54F6D807}" srcOrd="0" destOrd="0" presId="urn:microsoft.com/office/officeart/2005/8/layout/vList2"/>
    <dgm:cxn modelId="{7E700D84-CB2C-4353-BC7D-89FAC0788616}" type="presOf" srcId="{093614FA-35D6-4425-9F46-56DB245870E4}" destId="{89C7C6FA-BE86-4E37-8BDA-5BF4DB41EDD6}" srcOrd="0" destOrd="0" presId="urn:microsoft.com/office/officeart/2005/8/layout/vList2"/>
    <dgm:cxn modelId="{035626D9-0F92-494E-83F9-C818D75C1EA3}" srcId="{5EC9BC21-9686-4751-9CD8-85122FE8A897}" destId="{093614FA-35D6-4425-9F46-56DB245870E4}" srcOrd="1" destOrd="0" parTransId="{26076979-EFB8-42FB-80AD-CA0CFB0C05E4}" sibTransId="{912DF3ED-2C1B-423E-A6B1-D29DB49CE3C6}"/>
    <dgm:cxn modelId="{C41C160A-E1B6-41F5-90AD-480FA7563C78}" type="presParOf" srcId="{E4F2F466-F6CA-4CEB-8EBA-AE2F54F6D807}" destId="{E55DC602-AB59-45D2-8491-3F59F28569F8}" srcOrd="0" destOrd="0" presId="urn:microsoft.com/office/officeart/2005/8/layout/vList2"/>
    <dgm:cxn modelId="{BA306310-D987-4280-9C46-92C406D78EA1}" type="presParOf" srcId="{E4F2F466-F6CA-4CEB-8EBA-AE2F54F6D807}" destId="{44FC581A-B0BA-4EE3-B025-0A56F8FC3E11}" srcOrd="1" destOrd="0" presId="urn:microsoft.com/office/officeart/2005/8/layout/vList2"/>
    <dgm:cxn modelId="{30C4647A-68FA-434C-B6A8-D962DFAD45A2}" type="presParOf" srcId="{E4F2F466-F6CA-4CEB-8EBA-AE2F54F6D807}" destId="{89C7C6FA-BE86-4E37-8BDA-5BF4DB41EDD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44F71FD-D01A-4483-8A8B-6F5BEC4E30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129621-AAAE-4C92-97E1-232A09314C36}">
      <dgm:prSet/>
      <dgm:spPr/>
      <dgm:t>
        <a:bodyPr/>
        <a:lstStyle/>
        <a:p>
          <a:pPr rtl="0"/>
          <a:r>
            <a:rPr lang="cs-CZ" dirty="0"/>
            <a:t>Občanskoprávní</a:t>
          </a:r>
        </a:p>
      </dgm:t>
    </dgm:pt>
    <dgm:pt modelId="{6EC4F727-2271-473C-A0FA-A04699E12972}" type="parTrans" cxnId="{680586DF-00DE-4A61-B55F-F5F923901A5E}">
      <dgm:prSet/>
      <dgm:spPr/>
      <dgm:t>
        <a:bodyPr/>
        <a:lstStyle/>
        <a:p>
          <a:endParaRPr lang="cs-CZ"/>
        </a:p>
      </dgm:t>
    </dgm:pt>
    <dgm:pt modelId="{45D7173B-BC5A-4587-A492-636FFC06607F}" type="sibTrans" cxnId="{680586DF-00DE-4A61-B55F-F5F923901A5E}">
      <dgm:prSet/>
      <dgm:spPr/>
      <dgm:t>
        <a:bodyPr/>
        <a:lstStyle/>
        <a:p>
          <a:endParaRPr lang="cs-CZ"/>
        </a:p>
      </dgm:t>
    </dgm:pt>
    <dgm:pt modelId="{FE57FEC3-E767-47AB-BA34-3080C1E9CFD1}">
      <dgm:prSet/>
      <dgm:spPr/>
      <dgm:t>
        <a:bodyPr/>
        <a:lstStyle/>
        <a:p>
          <a:pPr rtl="0"/>
          <a:r>
            <a:rPr lang="cs-CZ"/>
            <a:t>Pracovněprávní</a:t>
          </a:r>
        </a:p>
      </dgm:t>
    </dgm:pt>
    <dgm:pt modelId="{AB0D70C8-3CB0-45C4-92BA-C88827B000C6}" type="parTrans" cxnId="{7EB93A8C-C1C0-46E8-8BD4-D6737B4C5EBB}">
      <dgm:prSet/>
      <dgm:spPr/>
      <dgm:t>
        <a:bodyPr/>
        <a:lstStyle/>
        <a:p>
          <a:endParaRPr lang="cs-CZ"/>
        </a:p>
      </dgm:t>
    </dgm:pt>
    <dgm:pt modelId="{55037C6D-4C45-4CBA-B62F-366E10F93853}" type="sibTrans" cxnId="{7EB93A8C-C1C0-46E8-8BD4-D6737B4C5EBB}">
      <dgm:prSet/>
      <dgm:spPr/>
      <dgm:t>
        <a:bodyPr/>
        <a:lstStyle/>
        <a:p>
          <a:endParaRPr lang="cs-CZ"/>
        </a:p>
      </dgm:t>
    </dgm:pt>
    <dgm:pt modelId="{0681101C-443B-4B79-B8D1-6D0C9279F667}">
      <dgm:prSet/>
      <dgm:spPr/>
      <dgm:t>
        <a:bodyPr/>
        <a:lstStyle/>
        <a:p>
          <a:pPr rtl="0"/>
          <a:r>
            <a:rPr lang="cs-CZ"/>
            <a:t>Správní</a:t>
          </a:r>
        </a:p>
      </dgm:t>
    </dgm:pt>
    <dgm:pt modelId="{A082973B-0D6E-4C3C-9A18-E09F1C90489D}" type="parTrans" cxnId="{FC639D1F-E500-4829-9822-B4892A2B61F6}">
      <dgm:prSet/>
      <dgm:spPr/>
      <dgm:t>
        <a:bodyPr/>
        <a:lstStyle/>
        <a:p>
          <a:endParaRPr lang="cs-CZ"/>
        </a:p>
      </dgm:t>
    </dgm:pt>
    <dgm:pt modelId="{CC70DFF4-5387-4BC7-B06A-5B62B4CD028D}" type="sibTrans" cxnId="{FC639D1F-E500-4829-9822-B4892A2B61F6}">
      <dgm:prSet/>
      <dgm:spPr/>
      <dgm:t>
        <a:bodyPr/>
        <a:lstStyle/>
        <a:p>
          <a:endParaRPr lang="cs-CZ"/>
        </a:p>
      </dgm:t>
    </dgm:pt>
    <dgm:pt modelId="{84972211-5496-49E7-BD69-684FA1A7EF60}">
      <dgm:prSet/>
      <dgm:spPr/>
      <dgm:t>
        <a:bodyPr/>
        <a:lstStyle/>
        <a:p>
          <a:pPr rtl="0"/>
          <a:r>
            <a:rPr lang="cs-CZ" dirty="0"/>
            <a:t>Trestní</a:t>
          </a:r>
        </a:p>
      </dgm:t>
    </dgm:pt>
    <dgm:pt modelId="{999CBB3B-2E00-400F-9D59-EE7036425503}" type="parTrans" cxnId="{653BAC91-8DDF-4BA8-AAA8-13F6875A4157}">
      <dgm:prSet/>
      <dgm:spPr/>
      <dgm:t>
        <a:bodyPr/>
        <a:lstStyle/>
        <a:p>
          <a:endParaRPr lang="cs-CZ"/>
        </a:p>
      </dgm:t>
    </dgm:pt>
    <dgm:pt modelId="{341E2F9B-56F7-4918-B69E-AE2D3F2F3AC3}" type="sibTrans" cxnId="{653BAC91-8DDF-4BA8-AAA8-13F6875A4157}">
      <dgm:prSet/>
      <dgm:spPr/>
      <dgm:t>
        <a:bodyPr/>
        <a:lstStyle/>
        <a:p>
          <a:endParaRPr lang="cs-CZ"/>
        </a:p>
      </dgm:t>
    </dgm:pt>
    <dgm:pt modelId="{2AECF811-722D-476D-B58D-92AC58D696B2}">
      <dgm:prSet/>
      <dgm:spPr/>
      <dgm:t>
        <a:bodyPr/>
        <a:lstStyle/>
        <a:p>
          <a:pPr rtl="0"/>
          <a:r>
            <a:rPr lang="cs-CZ" dirty="0"/>
            <a:t>Disciplinární</a:t>
          </a:r>
        </a:p>
      </dgm:t>
    </dgm:pt>
    <dgm:pt modelId="{07A2F4DC-A497-4E66-81C8-21AF03846A9F}" type="parTrans" cxnId="{7EA7686F-BB46-4D3A-9233-01AD8281471D}">
      <dgm:prSet/>
      <dgm:spPr/>
      <dgm:t>
        <a:bodyPr/>
        <a:lstStyle/>
        <a:p>
          <a:endParaRPr lang="cs-CZ"/>
        </a:p>
      </dgm:t>
    </dgm:pt>
    <dgm:pt modelId="{574CB193-5F1A-427B-856B-DB768DE21F51}" type="sibTrans" cxnId="{7EA7686F-BB46-4D3A-9233-01AD8281471D}">
      <dgm:prSet/>
      <dgm:spPr/>
      <dgm:t>
        <a:bodyPr/>
        <a:lstStyle/>
        <a:p>
          <a:endParaRPr lang="cs-CZ"/>
        </a:p>
      </dgm:t>
    </dgm:pt>
    <dgm:pt modelId="{B7B2F97E-7165-4607-848D-95788042D8C9}" type="pres">
      <dgm:prSet presAssocID="{744F71FD-D01A-4483-8A8B-6F5BEC4E30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316FA72-3BDA-4E8F-A8E3-4D4BBAE278E4}" type="pres">
      <dgm:prSet presAssocID="{BF129621-AAAE-4C92-97E1-232A09314C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BE477E-04AA-4AA6-8478-274C60CB7C7D}" type="pres">
      <dgm:prSet presAssocID="{45D7173B-BC5A-4587-A492-636FFC06607F}" presName="sibTrans" presStyleCnt="0"/>
      <dgm:spPr/>
    </dgm:pt>
    <dgm:pt modelId="{55FF1A21-93DD-4F72-B6F5-9537EF191E31}" type="pres">
      <dgm:prSet presAssocID="{FE57FEC3-E767-47AB-BA34-3080C1E9CFD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AC55EA-C85E-4744-B63D-22C65DCE8821}" type="pres">
      <dgm:prSet presAssocID="{55037C6D-4C45-4CBA-B62F-366E10F93853}" presName="sibTrans" presStyleCnt="0"/>
      <dgm:spPr/>
    </dgm:pt>
    <dgm:pt modelId="{67E57CF2-BE2C-47C8-AEF5-137048514E27}" type="pres">
      <dgm:prSet presAssocID="{0681101C-443B-4B79-B8D1-6D0C9279F66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EF0CD9-BFB6-4B64-A11A-BB18E90B2464}" type="pres">
      <dgm:prSet presAssocID="{CC70DFF4-5387-4BC7-B06A-5B62B4CD028D}" presName="sibTrans" presStyleCnt="0"/>
      <dgm:spPr/>
    </dgm:pt>
    <dgm:pt modelId="{25DB820A-09E7-47C4-8265-AE05A074B592}" type="pres">
      <dgm:prSet presAssocID="{84972211-5496-49E7-BD69-684FA1A7EF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00C643-F6EE-4340-85AC-70FF037D6FFD}" type="pres">
      <dgm:prSet presAssocID="{341E2F9B-56F7-4918-B69E-AE2D3F2F3AC3}" presName="sibTrans" presStyleCnt="0"/>
      <dgm:spPr/>
    </dgm:pt>
    <dgm:pt modelId="{38470576-7B94-46BE-B422-E43DA0AFB659}" type="pres">
      <dgm:prSet presAssocID="{2AECF811-722D-476D-B58D-92AC58D696B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64506F6-0B14-4662-9026-73E43BE115DA}" type="presOf" srcId="{744F71FD-D01A-4483-8A8B-6F5BEC4E3084}" destId="{B7B2F97E-7165-4607-848D-95788042D8C9}" srcOrd="0" destOrd="0" presId="urn:microsoft.com/office/officeart/2005/8/layout/default"/>
    <dgm:cxn modelId="{680586DF-00DE-4A61-B55F-F5F923901A5E}" srcId="{744F71FD-D01A-4483-8A8B-6F5BEC4E3084}" destId="{BF129621-AAAE-4C92-97E1-232A09314C36}" srcOrd="0" destOrd="0" parTransId="{6EC4F727-2271-473C-A0FA-A04699E12972}" sibTransId="{45D7173B-BC5A-4587-A492-636FFC06607F}"/>
    <dgm:cxn modelId="{653BAC91-8DDF-4BA8-AAA8-13F6875A4157}" srcId="{744F71FD-D01A-4483-8A8B-6F5BEC4E3084}" destId="{84972211-5496-49E7-BD69-684FA1A7EF60}" srcOrd="3" destOrd="0" parTransId="{999CBB3B-2E00-400F-9D59-EE7036425503}" sibTransId="{341E2F9B-56F7-4918-B69E-AE2D3F2F3AC3}"/>
    <dgm:cxn modelId="{60D63AD0-3C7B-486E-A9B0-EEA2C613229B}" type="presOf" srcId="{FE57FEC3-E767-47AB-BA34-3080C1E9CFD1}" destId="{55FF1A21-93DD-4F72-B6F5-9537EF191E31}" srcOrd="0" destOrd="0" presId="urn:microsoft.com/office/officeart/2005/8/layout/default"/>
    <dgm:cxn modelId="{7EB93A8C-C1C0-46E8-8BD4-D6737B4C5EBB}" srcId="{744F71FD-D01A-4483-8A8B-6F5BEC4E3084}" destId="{FE57FEC3-E767-47AB-BA34-3080C1E9CFD1}" srcOrd="1" destOrd="0" parTransId="{AB0D70C8-3CB0-45C4-92BA-C88827B000C6}" sibTransId="{55037C6D-4C45-4CBA-B62F-366E10F93853}"/>
    <dgm:cxn modelId="{EB5DD43B-E25D-4E09-864D-8B7FD695E717}" type="presOf" srcId="{0681101C-443B-4B79-B8D1-6D0C9279F667}" destId="{67E57CF2-BE2C-47C8-AEF5-137048514E27}" srcOrd="0" destOrd="0" presId="urn:microsoft.com/office/officeart/2005/8/layout/default"/>
    <dgm:cxn modelId="{A04C0F56-67CE-4C14-87C2-5B04E1D1AB9B}" type="presOf" srcId="{2AECF811-722D-476D-B58D-92AC58D696B2}" destId="{38470576-7B94-46BE-B422-E43DA0AFB659}" srcOrd="0" destOrd="0" presId="urn:microsoft.com/office/officeart/2005/8/layout/default"/>
    <dgm:cxn modelId="{250D9E9F-27E4-4721-BE63-8850DEC2CAD4}" type="presOf" srcId="{84972211-5496-49E7-BD69-684FA1A7EF60}" destId="{25DB820A-09E7-47C4-8265-AE05A074B592}" srcOrd="0" destOrd="0" presId="urn:microsoft.com/office/officeart/2005/8/layout/default"/>
    <dgm:cxn modelId="{FC639D1F-E500-4829-9822-B4892A2B61F6}" srcId="{744F71FD-D01A-4483-8A8B-6F5BEC4E3084}" destId="{0681101C-443B-4B79-B8D1-6D0C9279F667}" srcOrd="2" destOrd="0" parTransId="{A082973B-0D6E-4C3C-9A18-E09F1C90489D}" sibTransId="{CC70DFF4-5387-4BC7-B06A-5B62B4CD028D}"/>
    <dgm:cxn modelId="{76066478-40B8-4386-BC01-9EC186418BBF}" type="presOf" srcId="{BF129621-AAAE-4C92-97E1-232A09314C36}" destId="{2316FA72-3BDA-4E8F-A8E3-4D4BBAE278E4}" srcOrd="0" destOrd="0" presId="urn:microsoft.com/office/officeart/2005/8/layout/default"/>
    <dgm:cxn modelId="{7EA7686F-BB46-4D3A-9233-01AD8281471D}" srcId="{744F71FD-D01A-4483-8A8B-6F5BEC4E3084}" destId="{2AECF811-722D-476D-B58D-92AC58D696B2}" srcOrd="4" destOrd="0" parTransId="{07A2F4DC-A497-4E66-81C8-21AF03846A9F}" sibTransId="{574CB193-5F1A-427B-856B-DB768DE21F51}"/>
    <dgm:cxn modelId="{578BEEF9-51EB-46CA-8616-FE407BB40BAD}" type="presParOf" srcId="{B7B2F97E-7165-4607-848D-95788042D8C9}" destId="{2316FA72-3BDA-4E8F-A8E3-4D4BBAE278E4}" srcOrd="0" destOrd="0" presId="urn:microsoft.com/office/officeart/2005/8/layout/default"/>
    <dgm:cxn modelId="{58F7D4FF-D17F-4270-8499-7465AC41874B}" type="presParOf" srcId="{B7B2F97E-7165-4607-848D-95788042D8C9}" destId="{96BE477E-04AA-4AA6-8478-274C60CB7C7D}" srcOrd="1" destOrd="0" presId="urn:microsoft.com/office/officeart/2005/8/layout/default"/>
    <dgm:cxn modelId="{9954281F-D15E-4C8F-A767-03DCD865EC22}" type="presParOf" srcId="{B7B2F97E-7165-4607-848D-95788042D8C9}" destId="{55FF1A21-93DD-4F72-B6F5-9537EF191E31}" srcOrd="2" destOrd="0" presId="urn:microsoft.com/office/officeart/2005/8/layout/default"/>
    <dgm:cxn modelId="{CF882364-A4B2-456A-A309-F88FC9A83876}" type="presParOf" srcId="{B7B2F97E-7165-4607-848D-95788042D8C9}" destId="{CBAC55EA-C85E-4744-B63D-22C65DCE8821}" srcOrd="3" destOrd="0" presId="urn:microsoft.com/office/officeart/2005/8/layout/default"/>
    <dgm:cxn modelId="{92BE3BED-5990-4631-A57D-93A1FF49209A}" type="presParOf" srcId="{B7B2F97E-7165-4607-848D-95788042D8C9}" destId="{67E57CF2-BE2C-47C8-AEF5-137048514E27}" srcOrd="4" destOrd="0" presId="urn:microsoft.com/office/officeart/2005/8/layout/default"/>
    <dgm:cxn modelId="{69038034-9294-427D-990A-865819162802}" type="presParOf" srcId="{B7B2F97E-7165-4607-848D-95788042D8C9}" destId="{3BEF0CD9-BFB6-4B64-A11A-BB18E90B2464}" srcOrd="5" destOrd="0" presId="urn:microsoft.com/office/officeart/2005/8/layout/default"/>
    <dgm:cxn modelId="{CD3BCB86-D216-4950-A48B-9FF8852B7127}" type="presParOf" srcId="{B7B2F97E-7165-4607-848D-95788042D8C9}" destId="{25DB820A-09E7-47C4-8265-AE05A074B592}" srcOrd="6" destOrd="0" presId="urn:microsoft.com/office/officeart/2005/8/layout/default"/>
    <dgm:cxn modelId="{24CBF6AA-ED3E-43E2-8A1C-BE51611D4DBC}" type="presParOf" srcId="{B7B2F97E-7165-4607-848D-95788042D8C9}" destId="{4800C643-F6EE-4340-85AC-70FF037D6FFD}" srcOrd="7" destOrd="0" presId="urn:microsoft.com/office/officeart/2005/8/layout/default"/>
    <dgm:cxn modelId="{4A8F9BB2-9C70-42E7-B208-AF4235931963}" type="presParOf" srcId="{B7B2F97E-7165-4607-848D-95788042D8C9}" destId="{38470576-7B94-46BE-B422-E43DA0AFB65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96696FA-5DDA-4CFA-9583-6DAF8942BE3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BF4AE-3FC7-4500-8F5B-536F867A9DC0}">
      <dgm:prSet/>
      <dgm:spPr/>
      <dgm:t>
        <a:bodyPr/>
        <a:lstStyle/>
        <a:p>
          <a:pPr rtl="0"/>
          <a:r>
            <a:rPr lang="cs-CZ" dirty="0"/>
            <a:t>Majetková Škoda</a:t>
          </a:r>
        </a:p>
      </dgm:t>
    </dgm:pt>
    <dgm:pt modelId="{06039687-B51D-486F-9D7D-5E753EFA3071}" type="parTrans" cxnId="{0B8666F6-B964-4A68-9033-C5B64F99E575}">
      <dgm:prSet/>
      <dgm:spPr/>
      <dgm:t>
        <a:bodyPr/>
        <a:lstStyle/>
        <a:p>
          <a:endParaRPr lang="cs-CZ"/>
        </a:p>
      </dgm:t>
    </dgm:pt>
    <dgm:pt modelId="{989EB73D-C0FC-494A-B75F-B146F72AB96E}" type="sibTrans" cxnId="{0B8666F6-B964-4A68-9033-C5B64F99E575}">
      <dgm:prSet/>
      <dgm:spPr/>
      <dgm:t>
        <a:bodyPr/>
        <a:lstStyle/>
        <a:p>
          <a:endParaRPr lang="cs-CZ"/>
        </a:p>
      </dgm:t>
    </dgm:pt>
    <dgm:pt modelId="{9527DCED-91D6-4779-9EAC-ECDE13182F20}">
      <dgm:prSet/>
      <dgm:spPr/>
      <dgm:t>
        <a:bodyPr/>
        <a:lstStyle/>
        <a:p>
          <a:pPr rtl="0"/>
          <a:r>
            <a:rPr lang="cs-CZ" dirty="0"/>
            <a:t>Nemajetková Újma</a:t>
          </a:r>
        </a:p>
      </dgm:t>
    </dgm:pt>
    <dgm:pt modelId="{7FECB33E-0FBC-4C05-91AC-2A4C796F67D1}" type="parTrans" cxnId="{0172387A-3403-471C-807D-4044BB482E76}">
      <dgm:prSet/>
      <dgm:spPr/>
      <dgm:t>
        <a:bodyPr/>
        <a:lstStyle/>
        <a:p>
          <a:endParaRPr lang="cs-CZ"/>
        </a:p>
      </dgm:t>
    </dgm:pt>
    <dgm:pt modelId="{6C17D81D-529D-4C2C-9C4A-7755C8B55505}" type="sibTrans" cxnId="{0172387A-3403-471C-807D-4044BB482E76}">
      <dgm:prSet/>
      <dgm:spPr/>
      <dgm:t>
        <a:bodyPr/>
        <a:lstStyle/>
        <a:p>
          <a:endParaRPr lang="cs-CZ"/>
        </a:p>
      </dgm:t>
    </dgm:pt>
    <dgm:pt modelId="{19DFC520-8930-4C8B-B413-0A69F86CD176}">
      <dgm:prSet/>
      <dgm:spPr/>
      <dgm:t>
        <a:bodyPr/>
        <a:lstStyle/>
        <a:p>
          <a:pPr rtl="0"/>
          <a:r>
            <a:rPr lang="cs-CZ" dirty="0"/>
            <a:t>Újma</a:t>
          </a:r>
        </a:p>
      </dgm:t>
    </dgm:pt>
    <dgm:pt modelId="{A14B0346-06DD-470D-8BA4-647EBD859F8F}" type="parTrans" cxnId="{C0E982E4-B34C-4FAD-B8B8-A31A9372F843}">
      <dgm:prSet/>
      <dgm:spPr/>
      <dgm:t>
        <a:bodyPr/>
        <a:lstStyle/>
        <a:p>
          <a:endParaRPr lang="cs-CZ"/>
        </a:p>
      </dgm:t>
    </dgm:pt>
    <dgm:pt modelId="{C1F6BC09-4295-47E1-BF51-BC2EE41A387B}" type="sibTrans" cxnId="{C0E982E4-B34C-4FAD-B8B8-A31A9372F843}">
      <dgm:prSet/>
      <dgm:spPr/>
      <dgm:t>
        <a:bodyPr/>
        <a:lstStyle/>
        <a:p>
          <a:endParaRPr lang="cs-CZ"/>
        </a:p>
      </dgm:t>
    </dgm:pt>
    <dgm:pt modelId="{BDE9AB7F-1BC8-4046-A10E-2DA1AE2649D6}" type="pres">
      <dgm:prSet presAssocID="{096696FA-5DDA-4CFA-9583-6DAF8942BE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92EA9ED-F927-4252-B97F-C5041180F110}" type="pres">
      <dgm:prSet presAssocID="{19DFC520-8930-4C8B-B413-0A69F86CD176}" presName="hierRoot1" presStyleCnt="0">
        <dgm:presLayoutVars>
          <dgm:hierBranch val="init"/>
        </dgm:presLayoutVars>
      </dgm:prSet>
      <dgm:spPr/>
    </dgm:pt>
    <dgm:pt modelId="{7FAE21EB-0A45-431D-ACF4-F2D7688BD5A1}" type="pres">
      <dgm:prSet presAssocID="{19DFC520-8930-4C8B-B413-0A69F86CD176}" presName="rootComposite1" presStyleCnt="0"/>
      <dgm:spPr/>
    </dgm:pt>
    <dgm:pt modelId="{8C8557EA-3EE0-4D7E-AA64-78E03FD21936}" type="pres">
      <dgm:prSet presAssocID="{19DFC520-8930-4C8B-B413-0A69F86CD1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D7EC88F-0D19-4210-BB40-A4209E65218C}" type="pres">
      <dgm:prSet presAssocID="{19DFC520-8930-4C8B-B413-0A69F86CD176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9414FA2-96F3-4F2E-8FD5-25F97CBA8D56}" type="pres">
      <dgm:prSet presAssocID="{19DFC520-8930-4C8B-B413-0A69F86CD176}" presName="hierChild2" presStyleCnt="0"/>
      <dgm:spPr/>
    </dgm:pt>
    <dgm:pt modelId="{B4381B64-D9EB-4308-A53D-256A7702C7C1}" type="pres">
      <dgm:prSet presAssocID="{06039687-B51D-486F-9D7D-5E753EFA3071}" presName="Name37" presStyleLbl="parChTrans1D2" presStyleIdx="0" presStyleCnt="2"/>
      <dgm:spPr/>
      <dgm:t>
        <a:bodyPr/>
        <a:lstStyle/>
        <a:p>
          <a:endParaRPr lang="cs-CZ"/>
        </a:p>
      </dgm:t>
    </dgm:pt>
    <dgm:pt modelId="{AB598882-6420-4EEF-B8F9-BA41243FB013}" type="pres">
      <dgm:prSet presAssocID="{BF8BF4AE-3FC7-4500-8F5B-536F867A9DC0}" presName="hierRoot2" presStyleCnt="0">
        <dgm:presLayoutVars>
          <dgm:hierBranch val="init"/>
        </dgm:presLayoutVars>
      </dgm:prSet>
      <dgm:spPr/>
    </dgm:pt>
    <dgm:pt modelId="{497552C4-8E98-4C0F-AC97-027786DC6224}" type="pres">
      <dgm:prSet presAssocID="{BF8BF4AE-3FC7-4500-8F5B-536F867A9DC0}" presName="rootComposite" presStyleCnt="0"/>
      <dgm:spPr/>
    </dgm:pt>
    <dgm:pt modelId="{5C6D1F2C-4270-41FC-9559-8BCFBF72FC01}" type="pres">
      <dgm:prSet presAssocID="{BF8BF4AE-3FC7-4500-8F5B-536F867A9DC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E8AF080-932E-4C48-91FD-DAF6206CC7F6}" type="pres">
      <dgm:prSet presAssocID="{BF8BF4AE-3FC7-4500-8F5B-536F867A9DC0}" presName="rootConnector" presStyleLbl="node2" presStyleIdx="0" presStyleCnt="2"/>
      <dgm:spPr/>
      <dgm:t>
        <a:bodyPr/>
        <a:lstStyle/>
        <a:p>
          <a:endParaRPr lang="cs-CZ"/>
        </a:p>
      </dgm:t>
    </dgm:pt>
    <dgm:pt modelId="{7AF554FE-83F2-434A-991E-4419316E8014}" type="pres">
      <dgm:prSet presAssocID="{BF8BF4AE-3FC7-4500-8F5B-536F867A9DC0}" presName="hierChild4" presStyleCnt="0"/>
      <dgm:spPr/>
    </dgm:pt>
    <dgm:pt modelId="{81986A7E-8CA7-4736-BBF2-34910884036F}" type="pres">
      <dgm:prSet presAssocID="{BF8BF4AE-3FC7-4500-8F5B-536F867A9DC0}" presName="hierChild5" presStyleCnt="0"/>
      <dgm:spPr/>
    </dgm:pt>
    <dgm:pt modelId="{74430724-C447-4545-9BA5-11B1F884A852}" type="pres">
      <dgm:prSet presAssocID="{7FECB33E-0FBC-4C05-91AC-2A4C796F67D1}" presName="Name37" presStyleLbl="parChTrans1D2" presStyleIdx="1" presStyleCnt="2"/>
      <dgm:spPr/>
      <dgm:t>
        <a:bodyPr/>
        <a:lstStyle/>
        <a:p>
          <a:endParaRPr lang="cs-CZ"/>
        </a:p>
      </dgm:t>
    </dgm:pt>
    <dgm:pt modelId="{0BEF845C-09DE-402A-B7E1-E648EAD9DE9D}" type="pres">
      <dgm:prSet presAssocID="{9527DCED-91D6-4779-9EAC-ECDE13182F20}" presName="hierRoot2" presStyleCnt="0">
        <dgm:presLayoutVars>
          <dgm:hierBranch val="init"/>
        </dgm:presLayoutVars>
      </dgm:prSet>
      <dgm:spPr/>
    </dgm:pt>
    <dgm:pt modelId="{A5B661CA-828C-4FD7-8F73-CADA02A51529}" type="pres">
      <dgm:prSet presAssocID="{9527DCED-91D6-4779-9EAC-ECDE13182F20}" presName="rootComposite" presStyleCnt="0"/>
      <dgm:spPr/>
    </dgm:pt>
    <dgm:pt modelId="{D2DAC25E-AD0B-4668-9A20-E8C91F9143A3}" type="pres">
      <dgm:prSet presAssocID="{9527DCED-91D6-4779-9EAC-ECDE13182F2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4512A89-100F-4515-A87E-E146FF9532DC}" type="pres">
      <dgm:prSet presAssocID="{9527DCED-91D6-4779-9EAC-ECDE13182F20}" presName="rootConnector" presStyleLbl="node2" presStyleIdx="1" presStyleCnt="2"/>
      <dgm:spPr/>
      <dgm:t>
        <a:bodyPr/>
        <a:lstStyle/>
        <a:p>
          <a:endParaRPr lang="cs-CZ"/>
        </a:p>
      </dgm:t>
    </dgm:pt>
    <dgm:pt modelId="{0C7C4E0C-1A19-44B5-8004-E7D079F741C8}" type="pres">
      <dgm:prSet presAssocID="{9527DCED-91D6-4779-9EAC-ECDE13182F20}" presName="hierChild4" presStyleCnt="0"/>
      <dgm:spPr/>
    </dgm:pt>
    <dgm:pt modelId="{F3C0DFE9-4A84-4211-AD4E-1073593AFC03}" type="pres">
      <dgm:prSet presAssocID="{9527DCED-91D6-4779-9EAC-ECDE13182F20}" presName="hierChild5" presStyleCnt="0"/>
      <dgm:spPr/>
    </dgm:pt>
    <dgm:pt modelId="{FE169062-41F7-424F-B3CF-8808B0E80F64}" type="pres">
      <dgm:prSet presAssocID="{19DFC520-8930-4C8B-B413-0A69F86CD176}" presName="hierChild3" presStyleCnt="0"/>
      <dgm:spPr/>
    </dgm:pt>
  </dgm:ptLst>
  <dgm:cxnLst>
    <dgm:cxn modelId="{BD80800F-235E-46AE-8E70-F7B42B2DC50B}" type="presOf" srcId="{06039687-B51D-486F-9D7D-5E753EFA3071}" destId="{B4381B64-D9EB-4308-A53D-256A7702C7C1}" srcOrd="0" destOrd="0" presId="urn:microsoft.com/office/officeart/2005/8/layout/orgChart1"/>
    <dgm:cxn modelId="{C0E982E4-B34C-4FAD-B8B8-A31A9372F843}" srcId="{096696FA-5DDA-4CFA-9583-6DAF8942BE3F}" destId="{19DFC520-8930-4C8B-B413-0A69F86CD176}" srcOrd="0" destOrd="0" parTransId="{A14B0346-06DD-470D-8BA4-647EBD859F8F}" sibTransId="{C1F6BC09-4295-47E1-BF51-BC2EE41A387B}"/>
    <dgm:cxn modelId="{61C1FF5F-F033-4C99-A717-8D87BF10B558}" type="presOf" srcId="{9527DCED-91D6-4779-9EAC-ECDE13182F20}" destId="{A4512A89-100F-4515-A87E-E146FF9532DC}" srcOrd="1" destOrd="0" presId="urn:microsoft.com/office/officeart/2005/8/layout/orgChart1"/>
    <dgm:cxn modelId="{44F86E2C-9F24-42DA-BB5B-DAF0B7E46253}" type="presOf" srcId="{9527DCED-91D6-4779-9EAC-ECDE13182F20}" destId="{D2DAC25E-AD0B-4668-9A20-E8C91F9143A3}" srcOrd="0" destOrd="0" presId="urn:microsoft.com/office/officeart/2005/8/layout/orgChart1"/>
    <dgm:cxn modelId="{0B8666F6-B964-4A68-9033-C5B64F99E575}" srcId="{19DFC520-8930-4C8B-B413-0A69F86CD176}" destId="{BF8BF4AE-3FC7-4500-8F5B-536F867A9DC0}" srcOrd="0" destOrd="0" parTransId="{06039687-B51D-486F-9D7D-5E753EFA3071}" sibTransId="{989EB73D-C0FC-494A-B75F-B146F72AB96E}"/>
    <dgm:cxn modelId="{B509F6FB-8FE9-4530-9D6D-435963C1C8B0}" type="presOf" srcId="{096696FA-5DDA-4CFA-9583-6DAF8942BE3F}" destId="{BDE9AB7F-1BC8-4046-A10E-2DA1AE2649D6}" srcOrd="0" destOrd="0" presId="urn:microsoft.com/office/officeart/2005/8/layout/orgChart1"/>
    <dgm:cxn modelId="{2F89DA20-16ED-4E27-BDDF-F45499A7BF4F}" type="presOf" srcId="{19DFC520-8930-4C8B-B413-0A69F86CD176}" destId="{8D7EC88F-0D19-4210-BB40-A4209E65218C}" srcOrd="1" destOrd="0" presId="urn:microsoft.com/office/officeart/2005/8/layout/orgChart1"/>
    <dgm:cxn modelId="{3A0EAAD8-4F90-4724-A78B-FA3CEFD1A020}" type="presOf" srcId="{BF8BF4AE-3FC7-4500-8F5B-536F867A9DC0}" destId="{5C6D1F2C-4270-41FC-9559-8BCFBF72FC01}" srcOrd="0" destOrd="0" presId="urn:microsoft.com/office/officeart/2005/8/layout/orgChart1"/>
    <dgm:cxn modelId="{9C8F8B7A-727A-46B5-92AE-3D6D5C1C053F}" type="presOf" srcId="{BF8BF4AE-3FC7-4500-8F5B-536F867A9DC0}" destId="{DE8AF080-932E-4C48-91FD-DAF6206CC7F6}" srcOrd="1" destOrd="0" presId="urn:microsoft.com/office/officeart/2005/8/layout/orgChart1"/>
    <dgm:cxn modelId="{0172387A-3403-471C-807D-4044BB482E76}" srcId="{19DFC520-8930-4C8B-B413-0A69F86CD176}" destId="{9527DCED-91D6-4779-9EAC-ECDE13182F20}" srcOrd="1" destOrd="0" parTransId="{7FECB33E-0FBC-4C05-91AC-2A4C796F67D1}" sibTransId="{6C17D81D-529D-4C2C-9C4A-7755C8B55505}"/>
    <dgm:cxn modelId="{02C3B362-62D5-4EF2-BCA7-8FF6C7265212}" type="presOf" srcId="{19DFC520-8930-4C8B-B413-0A69F86CD176}" destId="{8C8557EA-3EE0-4D7E-AA64-78E03FD21936}" srcOrd="0" destOrd="0" presId="urn:microsoft.com/office/officeart/2005/8/layout/orgChart1"/>
    <dgm:cxn modelId="{2BBB41BD-0B31-4643-ABDC-45927DBD31B2}" type="presOf" srcId="{7FECB33E-0FBC-4C05-91AC-2A4C796F67D1}" destId="{74430724-C447-4545-9BA5-11B1F884A852}" srcOrd="0" destOrd="0" presId="urn:microsoft.com/office/officeart/2005/8/layout/orgChart1"/>
    <dgm:cxn modelId="{E6ECB472-B8B9-465C-82EA-191055D417EA}" type="presParOf" srcId="{BDE9AB7F-1BC8-4046-A10E-2DA1AE2649D6}" destId="{792EA9ED-F927-4252-B97F-C5041180F110}" srcOrd="0" destOrd="0" presId="urn:microsoft.com/office/officeart/2005/8/layout/orgChart1"/>
    <dgm:cxn modelId="{B5FC0264-0ED2-4105-81FB-4B0B28D080C0}" type="presParOf" srcId="{792EA9ED-F927-4252-B97F-C5041180F110}" destId="{7FAE21EB-0A45-431D-ACF4-F2D7688BD5A1}" srcOrd="0" destOrd="0" presId="urn:microsoft.com/office/officeart/2005/8/layout/orgChart1"/>
    <dgm:cxn modelId="{C4334F0B-E2F3-40BA-A78D-91EE88334A6D}" type="presParOf" srcId="{7FAE21EB-0A45-431D-ACF4-F2D7688BD5A1}" destId="{8C8557EA-3EE0-4D7E-AA64-78E03FD21936}" srcOrd="0" destOrd="0" presId="urn:microsoft.com/office/officeart/2005/8/layout/orgChart1"/>
    <dgm:cxn modelId="{6C402248-B8DE-4053-BC3B-0039B9A80F65}" type="presParOf" srcId="{7FAE21EB-0A45-431D-ACF4-F2D7688BD5A1}" destId="{8D7EC88F-0D19-4210-BB40-A4209E65218C}" srcOrd="1" destOrd="0" presId="urn:microsoft.com/office/officeart/2005/8/layout/orgChart1"/>
    <dgm:cxn modelId="{592A305E-169D-49AB-8940-53C4682AD90C}" type="presParOf" srcId="{792EA9ED-F927-4252-B97F-C5041180F110}" destId="{A9414FA2-96F3-4F2E-8FD5-25F97CBA8D56}" srcOrd="1" destOrd="0" presId="urn:microsoft.com/office/officeart/2005/8/layout/orgChart1"/>
    <dgm:cxn modelId="{11C7D0C9-040F-4E5A-B62E-7C36914AE74B}" type="presParOf" srcId="{A9414FA2-96F3-4F2E-8FD5-25F97CBA8D56}" destId="{B4381B64-D9EB-4308-A53D-256A7702C7C1}" srcOrd="0" destOrd="0" presId="urn:microsoft.com/office/officeart/2005/8/layout/orgChart1"/>
    <dgm:cxn modelId="{7746F7E9-FA5D-4E2E-850B-9AEB2CC745E5}" type="presParOf" srcId="{A9414FA2-96F3-4F2E-8FD5-25F97CBA8D56}" destId="{AB598882-6420-4EEF-B8F9-BA41243FB013}" srcOrd="1" destOrd="0" presId="urn:microsoft.com/office/officeart/2005/8/layout/orgChart1"/>
    <dgm:cxn modelId="{3515F639-50EC-4E2D-9E8C-902C196A8C2F}" type="presParOf" srcId="{AB598882-6420-4EEF-B8F9-BA41243FB013}" destId="{497552C4-8E98-4C0F-AC97-027786DC6224}" srcOrd="0" destOrd="0" presId="urn:microsoft.com/office/officeart/2005/8/layout/orgChart1"/>
    <dgm:cxn modelId="{DED1BF42-46D7-4682-B459-81C4AA735940}" type="presParOf" srcId="{497552C4-8E98-4C0F-AC97-027786DC6224}" destId="{5C6D1F2C-4270-41FC-9559-8BCFBF72FC01}" srcOrd="0" destOrd="0" presId="urn:microsoft.com/office/officeart/2005/8/layout/orgChart1"/>
    <dgm:cxn modelId="{F115F041-BB47-4632-86EA-AE8C0E140D1A}" type="presParOf" srcId="{497552C4-8E98-4C0F-AC97-027786DC6224}" destId="{DE8AF080-932E-4C48-91FD-DAF6206CC7F6}" srcOrd="1" destOrd="0" presId="urn:microsoft.com/office/officeart/2005/8/layout/orgChart1"/>
    <dgm:cxn modelId="{2A15139F-F7EE-4E20-A63B-BD90264CDB22}" type="presParOf" srcId="{AB598882-6420-4EEF-B8F9-BA41243FB013}" destId="{7AF554FE-83F2-434A-991E-4419316E8014}" srcOrd="1" destOrd="0" presId="urn:microsoft.com/office/officeart/2005/8/layout/orgChart1"/>
    <dgm:cxn modelId="{056602E9-7985-4BAE-BAC1-78AC625B64D8}" type="presParOf" srcId="{AB598882-6420-4EEF-B8F9-BA41243FB013}" destId="{81986A7E-8CA7-4736-BBF2-34910884036F}" srcOrd="2" destOrd="0" presId="urn:microsoft.com/office/officeart/2005/8/layout/orgChart1"/>
    <dgm:cxn modelId="{B0DFAE6D-B73A-4AF3-8F0A-7762964D1082}" type="presParOf" srcId="{A9414FA2-96F3-4F2E-8FD5-25F97CBA8D56}" destId="{74430724-C447-4545-9BA5-11B1F884A852}" srcOrd="2" destOrd="0" presId="urn:microsoft.com/office/officeart/2005/8/layout/orgChart1"/>
    <dgm:cxn modelId="{600FB203-9114-4805-9DD6-02E9FDD49542}" type="presParOf" srcId="{A9414FA2-96F3-4F2E-8FD5-25F97CBA8D56}" destId="{0BEF845C-09DE-402A-B7E1-E648EAD9DE9D}" srcOrd="3" destOrd="0" presId="urn:microsoft.com/office/officeart/2005/8/layout/orgChart1"/>
    <dgm:cxn modelId="{51A79880-27AF-4A81-93A1-AC76FEAA833B}" type="presParOf" srcId="{0BEF845C-09DE-402A-B7E1-E648EAD9DE9D}" destId="{A5B661CA-828C-4FD7-8F73-CADA02A51529}" srcOrd="0" destOrd="0" presId="urn:microsoft.com/office/officeart/2005/8/layout/orgChart1"/>
    <dgm:cxn modelId="{DF6D2D90-75A7-4539-8F0D-4610439DB19D}" type="presParOf" srcId="{A5B661CA-828C-4FD7-8F73-CADA02A51529}" destId="{D2DAC25E-AD0B-4668-9A20-E8C91F9143A3}" srcOrd="0" destOrd="0" presId="urn:microsoft.com/office/officeart/2005/8/layout/orgChart1"/>
    <dgm:cxn modelId="{CBBE50C0-BCC5-4E23-9808-123DE6857B94}" type="presParOf" srcId="{A5B661CA-828C-4FD7-8F73-CADA02A51529}" destId="{A4512A89-100F-4515-A87E-E146FF9532DC}" srcOrd="1" destOrd="0" presId="urn:microsoft.com/office/officeart/2005/8/layout/orgChart1"/>
    <dgm:cxn modelId="{2E5458A3-1379-4B56-8BB2-DFA2C99E1C1E}" type="presParOf" srcId="{0BEF845C-09DE-402A-B7E1-E648EAD9DE9D}" destId="{0C7C4E0C-1A19-44B5-8004-E7D079F741C8}" srcOrd="1" destOrd="0" presId="urn:microsoft.com/office/officeart/2005/8/layout/orgChart1"/>
    <dgm:cxn modelId="{04BF3F27-4DFE-4299-BCD5-DDE0D8CAE6ED}" type="presParOf" srcId="{0BEF845C-09DE-402A-B7E1-E648EAD9DE9D}" destId="{F3C0DFE9-4A84-4211-AD4E-1073593AFC03}" srcOrd="2" destOrd="0" presId="urn:microsoft.com/office/officeart/2005/8/layout/orgChart1"/>
    <dgm:cxn modelId="{DEA52F97-052E-47F7-8460-A8C05510F484}" type="presParOf" srcId="{792EA9ED-F927-4252-B97F-C5041180F110}" destId="{FE169062-41F7-424F-B3CF-8808B0E80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0C96A2-C2A5-466A-A946-DF99A1ADC5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B39148-34C1-4228-ABBE-EA94F802E6DB}">
      <dgm:prSet/>
      <dgm:spPr/>
      <dgm:t>
        <a:bodyPr/>
        <a:lstStyle/>
        <a:p>
          <a:pPr rtl="0"/>
          <a:r>
            <a:rPr lang="cs-CZ" dirty="0"/>
            <a:t>konzultační služby, jejichž účelem je posouzení individuálního léčebného postupu,</a:t>
          </a:r>
        </a:p>
      </dgm:t>
    </dgm:pt>
    <dgm:pt modelId="{A22DD25D-2352-45BF-8FB3-9A8F119CA5BB}" type="parTrans" cxnId="{274F8DD1-C3FC-4DAC-BC2A-387A61458FE6}">
      <dgm:prSet/>
      <dgm:spPr/>
      <dgm:t>
        <a:bodyPr/>
        <a:lstStyle/>
        <a:p>
          <a:endParaRPr lang="cs-CZ"/>
        </a:p>
      </dgm:t>
    </dgm:pt>
    <dgm:pt modelId="{65DAA61C-636A-4D1F-87BD-58F9572B4192}" type="sibTrans" cxnId="{274F8DD1-C3FC-4DAC-BC2A-387A61458FE6}">
      <dgm:prSet/>
      <dgm:spPr/>
      <dgm:t>
        <a:bodyPr/>
        <a:lstStyle/>
        <a:p>
          <a:endParaRPr lang="cs-CZ"/>
        </a:p>
      </dgm:t>
    </dgm:pt>
    <dgm:pt modelId="{E8C56441-108D-4017-8813-3B2F802D286F}">
      <dgm:prSet/>
      <dgm:spPr/>
      <dgm:t>
        <a:bodyPr/>
        <a:lstStyle/>
        <a:p>
          <a:pPr rtl="0"/>
          <a:r>
            <a:rPr lang="cs-CZ" dirty="0"/>
            <a:t>další konzultace podporující rozhodování pacienta</a:t>
          </a:r>
        </a:p>
      </dgm:t>
    </dgm:pt>
    <dgm:pt modelId="{C9405F82-F516-478D-9E52-5BFF11159757}" type="parTrans" cxnId="{D351AC46-680B-472D-B582-BB818535D3C9}">
      <dgm:prSet/>
      <dgm:spPr/>
      <dgm:t>
        <a:bodyPr/>
        <a:lstStyle/>
        <a:p>
          <a:endParaRPr lang="cs-CZ"/>
        </a:p>
      </dgm:t>
    </dgm:pt>
    <dgm:pt modelId="{C641A3F3-FCEE-4A7E-A5AC-4D3E712C6E6B}" type="sibTrans" cxnId="{D351AC46-680B-472D-B582-BB818535D3C9}">
      <dgm:prSet/>
      <dgm:spPr/>
      <dgm:t>
        <a:bodyPr/>
        <a:lstStyle/>
        <a:p>
          <a:endParaRPr lang="cs-CZ"/>
        </a:p>
      </dgm:t>
    </dgm:pt>
    <dgm:pt modelId="{F9C959F3-7244-4B45-93A5-F706F1146C84}">
      <dgm:prSet/>
      <dgm:spPr/>
      <dgm:t>
        <a:bodyPr/>
        <a:lstStyle/>
        <a:p>
          <a:pPr rtl="0"/>
          <a:r>
            <a:rPr lang="cs-CZ" dirty="0"/>
            <a:t>nakládání s tělem zemřelého</a:t>
          </a:r>
        </a:p>
      </dgm:t>
    </dgm:pt>
    <dgm:pt modelId="{EC5C13C5-307D-401B-A05D-238CC6FE8C25}" type="parTrans" cxnId="{8C17D3E5-4634-40A1-BD96-A7349D0D30E4}">
      <dgm:prSet/>
      <dgm:spPr/>
      <dgm:t>
        <a:bodyPr/>
        <a:lstStyle/>
        <a:p>
          <a:endParaRPr lang="cs-CZ"/>
        </a:p>
      </dgm:t>
    </dgm:pt>
    <dgm:pt modelId="{A69A0DD8-6E44-472A-8BF1-EB1EF8D095E9}" type="sibTrans" cxnId="{8C17D3E5-4634-40A1-BD96-A7349D0D30E4}">
      <dgm:prSet/>
      <dgm:spPr/>
      <dgm:t>
        <a:bodyPr/>
        <a:lstStyle/>
        <a:p>
          <a:endParaRPr lang="cs-CZ"/>
        </a:p>
      </dgm:t>
    </dgm:pt>
    <dgm:pt modelId="{E253F7F9-9AC0-43D6-A350-EDCF009A1939}">
      <dgm:prSet/>
      <dgm:spPr/>
      <dgm:t>
        <a:bodyPr/>
        <a:lstStyle/>
        <a:p>
          <a:pPr rtl="0"/>
          <a:r>
            <a:rPr lang="cs-CZ" dirty="0"/>
            <a:t>zdravotnická záchranná služba, </a:t>
          </a:r>
        </a:p>
      </dgm:t>
    </dgm:pt>
    <dgm:pt modelId="{EB25B352-449C-4885-B7F2-4B0DC1473B5A}" type="parTrans" cxnId="{AC0E7A92-AA87-4129-A09F-2CF3BB12DD84}">
      <dgm:prSet/>
      <dgm:spPr/>
      <dgm:t>
        <a:bodyPr/>
        <a:lstStyle/>
        <a:p>
          <a:endParaRPr lang="cs-CZ"/>
        </a:p>
      </dgm:t>
    </dgm:pt>
    <dgm:pt modelId="{B0DB3523-C33F-4258-BC48-B81389E38668}" type="sibTrans" cxnId="{AC0E7A92-AA87-4129-A09F-2CF3BB12DD84}">
      <dgm:prSet/>
      <dgm:spPr/>
      <dgm:t>
        <a:bodyPr/>
        <a:lstStyle/>
        <a:p>
          <a:endParaRPr lang="cs-CZ"/>
        </a:p>
      </dgm:t>
    </dgm:pt>
    <dgm:pt modelId="{28867F35-EC58-4837-B3F1-6A5D6E00F939}">
      <dgm:prSet/>
      <dgm:spPr/>
      <dgm:t>
        <a:bodyPr/>
        <a:lstStyle/>
        <a:p>
          <a:pPr rtl="0"/>
          <a:r>
            <a:rPr lang="cs-CZ" dirty="0"/>
            <a:t>zdravotnická dopravní služba, přeprava pacientů neodkladné péče,  </a:t>
          </a:r>
        </a:p>
      </dgm:t>
    </dgm:pt>
    <dgm:pt modelId="{CE866008-3896-4F12-95A4-7CF0CEE053C3}" type="parTrans" cxnId="{6E0DBC19-12EE-4002-A6F1-FE74D637DDBB}">
      <dgm:prSet/>
      <dgm:spPr/>
      <dgm:t>
        <a:bodyPr/>
        <a:lstStyle/>
        <a:p>
          <a:endParaRPr lang="cs-CZ"/>
        </a:p>
      </dgm:t>
    </dgm:pt>
    <dgm:pt modelId="{3C3182D7-52AB-4E99-AFF4-67FD45E503B7}" type="sibTrans" cxnId="{6E0DBC19-12EE-4002-A6F1-FE74D637DDBB}">
      <dgm:prSet/>
      <dgm:spPr/>
      <dgm:t>
        <a:bodyPr/>
        <a:lstStyle/>
        <a:p>
          <a:endParaRPr lang="cs-CZ"/>
        </a:p>
      </dgm:t>
    </dgm:pt>
    <dgm:pt modelId="{22F023A1-8E6B-48ED-AD1B-7F1F8A4CF7E8}">
      <dgm:prSet/>
      <dgm:spPr/>
      <dgm:t>
        <a:bodyPr/>
        <a:lstStyle/>
        <a:p>
          <a:pPr rtl="0"/>
          <a:r>
            <a:rPr lang="cs-CZ" dirty="0"/>
            <a:t>Odběrová a tkáňová zařízení</a:t>
          </a:r>
        </a:p>
      </dgm:t>
    </dgm:pt>
    <dgm:pt modelId="{59F131FD-84B8-4FD9-B7F6-12D76892F8B0}" type="parTrans" cxnId="{FEFE638A-C540-45B7-960C-B4E9123D018D}">
      <dgm:prSet/>
      <dgm:spPr/>
      <dgm:t>
        <a:bodyPr/>
        <a:lstStyle/>
        <a:p>
          <a:endParaRPr lang="cs-CZ"/>
        </a:p>
      </dgm:t>
    </dgm:pt>
    <dgm:pt modelId="{80BD21C4-5DBE-422A-B9D5-9A1DF957E47B}" type="sibTrans" cxnId="{FEFE638A-C540-45B7-960C-B4E9123D018D}">
      <dgm:prSet/>
      <dgm:spPr/>
      <dgm:t>
        <a:bodyPr/>
        <a:lstStyle/>
        <a:p>
          <a:endParaRPr lang="cs-CZ"/>
        </a:p>
      </dgm:t>
    </dgm:pt>
    <dgm:pt modelId="{8F871E1D-4BB4-4B63-89C4-4898BAD35CD8}">
      <dgm:prSet/>
      <dgm:spPr/>
      <dgm:t>
        <a:bodyPr/>
        <a:lstStyle/>
        <a:p>
          <a:pPr rtl="0"/>
          <a:r>
            <a:rPr lang="cs-CZ" dirty="0"/>
            <a:t>transfuzní služby nebo krevní banky</a:t>
          </a:r>
        </a:p>
      </dgm:t>
    </dgm:pt>
    <dgm:pt modelId="{9B12FF00-EF24-496A-9B75-EEFA03CEEBE0}" type="parTrans" cxnId="{16409150-679F-43A1-A841-9CA0EB4C1B7C}">
      <dgm:prSet/>
      <dgm:spPr/>
      <dgm:t>
        <a:bodyPr/>
        <a:lstStyle/>
        <a:p>
          <a:endParaRPr lang="cs-CZ"/>
        </a:p>
      </dgm:t>
    </dgm:pt>
    <dgm:pt modelId="{10531B74-1FB3-4BF9-929C-A76AC5DDA7D5}" type="sibTrans" cxnId="{16409150-679F-43A1-A841-9CA0EB4C1B7C}">
      <dgm:prSet/>
      <dgm:spPr/>
      <dgm:t>
        <a:bodyPr/>
        <a:lstStyle/>
        <a:p>
          <a:endParaRPr lang="cs-CZ"/>
        </a:p>
      </dgm:t>
    </dgm:pt>
    <dgm:pt modelId="{C53C2807-8309-4A3B-9FEA-09552442B5CC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/>
            <a:t>specifické zdravotní služby </a:t>
          </a:r>
        </a:p>
      </dgm:t>
    </dgm:pt>
    <dgm:pt modelId="{B83B22A4-0BD1-4AE4-BBD4-830CDF8134A9}" type="parTrans" cxnId="{C0550D4B-446C-4E7D-BEB0-C4134DF46021}">
      <dgm:prSet/>
      <dgm:spPr/>
      <dgm:t>
        <a:bodyPr/>
        <a:lstStyle/>
        <a:p>
          <a:endParaRPr lang="cs-CZ"/>
        </a:p>
      </dgm:t>
    </dgm:pt>
    <dgm:pt modelId="{1C3F5409-5662-46D7-9D6D-29627C72ED3B}" type="sibTrans" cxnId="{C0550D4B-446C-4E7D-BEB0-C4134DF46021}">
      <dgm:prSet/>
      <dgm:spPr/>
      <dgm:t>
        <a:bodyPr/>
        <a:lstStyle/>
        <a:p>
          <a:endParaRPr lang="cs-CZ"/>
        </a:p>
      </dgm:t>
    </dgm:pt>
    <dgm:pt modelId="{B0325A4D-1045-4C22-BA54-56ED6329CEB1}">
      <dgm:prSet/>
      <dgm:spPr/>
      <dgm:t>
        <a:bodyPr/>
        <a:lstStyle/>
        <a:p>
          <a:pPr rtl="0"/>
          <a:r>
            <a:rPr lang="cs-CZ" dirty="0"/>
            <a:t>transplantace </a:t>
          </a:r>
        </a:p>
      </dgm:t>
    </dgm:pt>
    <dgm:pt modelId="{0FB708A4-05F9-40A6-BC57-FBCFADBE95D0}" type="parTrans" cxnId="{72539F94-E788-475A-8D36-74CEEBD1D286}">
      <dgm:prSet/>
      <dgm:spPr/>
      <dgm:t>
        <a:bodyPr/>
        <a:lstStyle/>
        <a:p>
          <a:endParaRPr lang="cs-CZ"/>
        </a:p>
      </dgm:t>
    </dgm:pt>
    <dgm:pt modelId="{1E1FAAE9-AEE1-4972-8347-6DC960C849DC}" type="sibTrans" cxnId="{72539F94-E788-475A-8D36-74CEEBD1D286}">
      <dgm:prSet/>
      <dgm:spPr/>
      <dgm:t>
        <a:bodyPr/>
        <a:lstStyle/>
        <a:p>
          <a:endParaRPr lang="cs-CZ"/>
        </a:p>
      </dgm:t>
    </dgm:pt>
    <dgm:pt modelId="{DD87AC4C-C1B8-459B-A33D-67098DC2244F}">
      <dgm:prSet/>
      <dgm:spPr/>
      <dgm:t>
        <a:bodyPr/>
        <a:lstStyle/>
        <a:p>
          <a:pPr rtl="0"/>
          <a:r>
            <a:rPr lang="cs-CZ" dirty="0"/>
            <a:t>umělé přerušení těhotenství</a:t>
          </a:r>
        </a:p>
      </dgm:t>
    </dgm:pt>
    <dgm:pt modelId="{D997EBEE-9E63-4377-8056-D41014ABEBAE}" type="parTrans" cxnId="{865A4060-36A9-45DE-ACAC-F7B2B4232664}">
      <dgm:prSet/>
      <dgm:spPr/>
      <dgm:t>
        <a:bodyPr/>
        <a:lstStyle/>
        <a:p>
          <a:endParaRPr lang="cs-CZ"/>
        </a:p>
      </dgm:t>
    </dgm:pt>
    <dgm:pt modelId="{5E64F326-757B-4762-9D19-2CF7CB0BA59F}" type="sibTrans" cxnId="{865A4060-36A9-45DE-ACAC-F7B2B4232664}">
      <dgm:prSet/>
      <dgm:spPr/>
      <dgm:t>
        <a:bodyPr/>
        <a:lstStyle/>
        <a:p>
          <a:endParaRPr lang="cs-CZ"/>
        </a:p>
      </dgm:t>
    </dgm:pt>
    <dgm:pt modelId="{56E92994-48FF-40C7-B5F3-06CF6B66531F}" type="pres">
      <dgm:prSet presAssocID="{BA0C96A2-C2A5-466A-A946-DF99A1ADC5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8913144-F141-4C66-93C5-79BAACFB929F}" type="pres">
      <dgm:prSet presAssocID="{28B39148-34C1-4228-ABBE-EA94F802E6DB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9A212B-A4B4-4A19-9AF2-43F6B2F30286}" type="pres">
      <dgm:prSet presAssocID="{65DAA61C-636A-4D1F-87BD-58F9572B4192}" presName="sibTrans" presStyleCnt="0"/>
      <dgm:spPr/>
    </dgm:pt>
    <dgm:pt modelId="{EEF105F8-C29F-4C3A-B4AD-70C3C3E0A182}" type="pres">
      <dgm:prSet presAssocID="{E8C56441-108D-4017-8813-3B2F802D286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776ADE-99C0-4E41-865F-AB95097A8CBA}" type="pres">
      <dgm:prSet presAssocID="{C641A3F3-FCEE-4A7E-A5AC-4D3E712C6E6B}" presName="sibTrans" presStyleCnt="0"/>
      <dgm:spPr/>
    </dgm:pt>
    <dgm:pt modelId="{477AB9A3-C1A2-4A67-8EB6-1267A72D372A}" type="pres">
      <dgm:prSet presAssocID="{F9C959F3-7244-4B45-93A5-F706F1146C84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4A4AFF-B1AC-460E-A65E-4C19C693DFB0}" type="pres">
      <dgm:prSet presAssocID="{A69A0DD8-6E44-472A-8BF1-EB1EF8D095E9}" presName="sibTrans" presStyleCnt="0"/>
      <dgm:spPr/>
    </dgm:pt>
    <dgm:pt modelId="{F39F550A-0EA7-496E-84D8-8E7658156D76}" type="pres">
      <dgm:prSet presAssocID="{E253F7F9-9AC0-43D6-A350-EDCF009A1939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04C086-4BBD-4257-ACDE-847698EB9183}" type="pres">
      <dgm:prSet presAssocID="{B0DB3523-C33F-4258-BC48-B81389E38668}" presName="sibTrans" presStyleCnt="0"/>
      <dgm:spPr/>
    </dgm:pt>
    <dgm:pt modelId="{06EAB25E-4CDF-4C4D-BA05-E4886D4D2F3E}" type="pres">
      <dgm:prSet presAssocID="{28867F35-EC58-4837-B3F1-6A5D6E00F93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416BD2-3B0B-4422-91B2-D4AEF94C7C3F}" type="pres">
      <dgm:prSet presAssocID="{3C3182D7-52AB-4E99-AFF4-67FD45E503B7}" presName="sibTrans" presStyleCnt="0"/>
      <dgm:spPr/>
    </dgm:pt>
    <dgm:pt modelId="{31001601-DCCE-4A54-9F13-571616250FC0}" type="pres">
      <dgm:prSet presAssocID="{22F023A1-8E6B-48ED-AD1B-7F1F8A4CF7E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45D9E5-A6F8-4F5D-B43C-711B6D040785}" type="pres">
      <dgm:prSet presAssocID="{80BD21C4-5DBE-422A-B9D5-9A1DF957E47B}" presName="sibTrans" presStyleCnt="0"/>
      <dgm:spPr/>
    </dgm:pt>
    <dgm:pt modelId="{1584DCD7-4B4D-4486-9AAB-283BA32ED752}" type="pres">
      <dgm:prSet presAssocID="{8F871E1D-4BB4-4B63-89C4-4898BAD35CD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89D707-E750-44C6-87B8-DD7503F9D7FA}" type="pres">
      <dgm:prSet presAssocID="{10531B74-1FB3-4BF9-929C-A76AC5DDA7D5}" presName="sibTrans" presStyleCnt="0"/>
      <dgm:spPr/>
    </dgm:pt>
    <dgm:pt modelId="{D83871FE-0596-4FB2-A79C-0ACA6CB85032}" type="pres">
      <dgm:prSet presAssocID="{C53C2807-8309-4A3B-9FEA-09552442B5C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EC85BC-EDA0-4E61-981C-C63269F5BEAE}" type="pres">
      <dgm:prSet presAssocID="{1C3F5409-5662-46D7-9D6D-29627C72ED3B}" presName="sibTrans" presStyleCnt="0"/>
      <dgm:spPr/>
    </dgm:pt>
    <dgm:pt modelId="{7058056E-A527-4EFD-8D3A-B157FBABB48F}" type="pres">
      <dgm:prSet presAssocID="{B0325A4D-1045-4C22-BA54-56ED6329CEB1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DE22DD-B34D-4130-86A3-0486EA5C2E5A}" type="pres">
      <dgm:prSet presAssocID="{1E1FAAE9-AEE1-4972-8347-6DC960C849DC}" presName="sibTrans" presStyleCnt="0"/>
      <dgm:spPr/>
    </dgm:pt>
    <dgm:pt modelId="{7C57450B-8B9B-441D-B534-EB2599F76B1F}" type="pres">
      <dgm:prSet presAssocID="{DD87AC4C-C1B8-459B-A33D-67098DC2244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6409150-679F-43A1-A841-9CA0EB4C1B7C}" srcId="{BA0C96A2-C2A5-466A-A946-DF99A1ADC518}" destId="{8F871E1D-4BB4-4B63-89C4-4898BAD35CD8}" srcOrd="6" destOrd="0" parTransId="{9B12FF00-EF24-496A-9B75-EEFA03CEEBE0}" sibTransId="{10531B74-1FB3-4BF9-929C-A76AC5DDA7D5}"/>
    <dgm:cxn modelId="{61B44E83-3B52-4367-8CFD-C09A98E23FFF}" type="presOf" srcId="{DD87AC4C-C1B8-459B-A33D-67098DC2244F}" destId="{7C57450B-8B9B-441D-B534-EB2599F76B1F}" srcOrd="0" destOrd="0" presId="urn:microsoft.com/office/officeart/2005/8/layout/default"/>
    <dgm:cxn modelId="{4373CBB4-6D4A-4BCD-9B87-F941F5247099}" type="presOf" srcId="{8F871E1D-4BB4-4B63-89C4-4898BAD35CD8}" destId="{1584DCD7-4B4D-4486-9AAB-283BA32ED752}" srcOrd="0" destOrd="0" presId="urn:microsoft.com/office/officeart/2005/8/layout/default"/>
    <dgm:cxn modelId="{C0550D4B-446C-4E7D-BEB0-C4134DF46021}" srcId="{BA0C96A2-C2A5-466A-A946-DF99A1ADC518}" destId="{C53C2807-8309-4A3B-9FEA-09552442B5CC}" srcOrd="7" destOrd="0" parTransId="{B83B22A4-0BD1-4AE4-BBD4-830CDF8134A9}" sibTransId="{1C3F5409-5662-46D7-9D6D-29627C72ED3B}"/>
    <dgm:cxn modelId="{FEFE638A-C540-45B7-960C-B4E9123D018D}" srcId="{BA0C96A2-C2A5-466A-A946-DF99A1ADC518}" destId="{22F023A1-8E6B-48ED-AD1B-7F1F8A4CF7E8}" srcOrd="5" destOrd="0" parTransId="{59F131FD-84B8-4FD9-B7F6-12D76892F8B0}" sibTransId="{80BD21C4-5DBE-422A-B9D5-9A1DF957E47B}"/>
    <dgm:cxn modelId="{274F8DD1-C3FC-4DAC-BC2A-387A61458FE6}" srcId="{BA0C96A2-C2A5-466A-A946-DF99A1ADC518}" destId="{28B39148-34C1-4228-ABBE-EA94F802E6DB}" srcOrd="0" destOrd="0" parTransId="{A22DD25D-2352-45BF-8FB3-9A8F119CA5BB}" sibTransId="{65DAA61C-636A-4D1F-87BD-58F9572B4192}"/>
    <dgm:cxn modelId="{865A4060-36A9-45DE-ACAC-F7B2B4232664}" srcId="{BA0C96A2-C2A5-466A-A946-DF99A1ADC518}" destId="{DD87AC4C-C1B8-459B-A33D-67098DC2244F}" srcOrd="9" destOrd="0" parTransId="{D997EBEE-9E63-4377-8056-D41014ABEBAE}" sibTransId="{5E64F326-757B-4762-9D19-2CF7CB0BA59F}"/>
    <dgm:cxn modelId="{052B7C4F-32E5-46CB-887B-596EA42B17E0}" type="presOf" srcId="{BA0C96A2-C2A5-466A-A946-DF99A1ADC518}" destId="{56E92994-48FF-40C7-B5F3-06CF6B66531F}" srcOrd="0" destOrd="0" presId="urn:microsoft.com/office/officeart/2005/8/layout/default"/>
    <dgm:cxn modelId="{6E0DBC19-12EE-4002-A6F1-FE74D637DDBB}" srcId="{BA0C96A2-C2A5-466A-A946-DF99A1ADC518}" destId="{28867F35-EC58-4837-B3F1-6A5D6E00F939}" srcOrd="4" destOrd="0" parTransId="{CE866008-3896-4F12-95A4-7CF0CEE053C3}" sibTransId="{3C3182D7-52AB-4E99-AFF4-67FD45E503B7}"/>
    <dgm:cxn modelId="{BC9510B8-C034-4FA2-B65D-9695758C7EB4}" type="presOf" srcId="{C53C2807-8309-4A3B-9FEA-09552442B5CC}" destId="{D83871FE-0596-4FB2-A79C-0ACA6CB85032}" srcOrd="0" destOrd="0" presId="urn:microsoft.com/office/officeart/2005/8/layout/default"/>
    <dgm:cxn modelId="{72539F94-E788-475A-8D36-74CEEBD1D286}" srcId="{BA0C96A2-C2A5-466A-A946-DF99A1ADC518}" destId="{B0325A4D-1045-4C22-BA54-56ED6329CEB1}" srcOrd="8" destOrd="0" parTransId="{0FB708A4-05F9-40A6-BC57-FBCFADBE95D0}" sibTransId="{1E1FAAE9-AEE1-4972-8347-6DC960C849DC}"/>
    <dgm:cxn modelId="{AC0E7A92-AA87-4129-A09F-2CF3BB12DD84}" srcId="{BA0C96A2-C2A5-466A-A946-DF99A1ADC518}" destId="{E253F7F9-9AC0-43D6-A350-EDCF009A1939}" srcOrd="3" destOrd="0" parTransId="{EB25B352-449C-4885-B7F2-4B0DC1473B5A}" sibTransId="{B0DB3523-C33F-4258-BC48-B81389E38668}"/>
    <dgm:cxn modelId="{F5F9B6CF-37FE-4572-A961-46FBDAAE9FC2}" type="presOf" srcId="{28867F35-EC58-4837-B3F1-6A5D6E00F939}" destId="{06EAB25E-4CDF-4C4D-BA05-E4886D4D2F3E}" srcOrd="0" destOrd="0" presId="urn:microsoft.com/office/officeart/2005/8/layout/default"/>
    <dgm:cxn modelId="{D351AC46-680B-472D-B582-BB818535D3C9}" srcId="{BA0C96A2-C2A5-466A-A946-DF99A1ADC518}" destId="{E8C56441-108D-4017-8813-3B2F802D286F}" srcOrd="1" destOrd="0" parTransId="{C9405F82-F516-478D-9E52-5BFF11159757}" sibTransId="{C641A3F3-FCEE-4A7E-A5AC-4D3E712C6E6B}"/>
    <dgm:cxn modelId="{32CC45E7-C84B-411B-9F8A-6D12F5D691D1}" type="presOf" srcId="{22F023A1-8E6B-48ED-AD1B-7F1F8A4CF7E8}" destId="{31001601-DCCE-4A54-9F13-571616250FC0}" srcOrd="0" destOrd="0" presId="urn:microsoft.com/office/officeart/2005/8/layout/default"/>
    <dgm:cxn modelId="{B530614D-14A5-4879-9512-F2435BC683FB}" type="presOf" srcId="{E253F7F9-9AC0-43D6-A350-EDCF009A1939}" destId="{F39F550A-0EA7-496E-84D8-8E7658156D76}" srcOrd="0" destOrd="0" presId="urn:microsoft.com/office/officeart/2005/8/layout/default"/>
    <dgm:cxn modelId="{40F7D770-39EA-4FB3-A083-F1782766EC50}" type="presOf" srcId="{28B39148-34C1-4228-ABBE-EA94F802E6DB}" destId="{98913144-F141-4C66-93C5-79BAACFB929F}" srcOrd="0" destOrd="0" presId="urn:microsoft.com/office/officeart/2005/8/layout/default"/>
    <dgm:cxn modelId="{7582EF37-BAEE-4AE8-B876-0278F02FBF3F}" type="presOf" srcId="{B0325A4D-1045-4C22-BA54-56ED6329CEB1}" destId="{7058056E-A527-4EFD-8D3A-B157FBABB48F}" srcOrd="0" destOrd="0" presId="urn:microsoft.com/office/officeart/2005/8/layout/default"/>
    <dgm:cxn modelId="{D56E90D1-6653-4A78-A424-BFC2E3EB7A2F}" type="presOf" srcId="{F9C959F3-7244-4B45-93A5-F706F1146C84}" destId="{477AB9A3-C1A2-4A67-8EB6-1267A72D372A}" srcOrd="0" destOrd="0" presId="urn:microsoft.com/office/officeart/2005/8/layout/default"/>
    <dgm:cxn modelId="{3F2CF987-DFC7-4D4C-AE2A-74C8DFE81115}" type="presOf" srcId="{E8C56441-108D-4017-8813-3B2F802D286F}" destId="{EEF105F8-C29F-4C3A-B4AD-70C3C3E0A182}" srcOrd="0" destOrd="0" presId="urn:microsoft.com/office/officeart/2005/8/layout/default"/>
    <dgm:cxn modelId="{8C17D3E5-4634-40A1-BD96-A7349D0D30E4}" srcId="{BA0C96A2-C2A5-466A-A946-DF99A1ADC518}" destId="{F9C959F3-7244-4B45-93A5-F706F1146C84}" srcOrd="2" destOrd="0" parTransId="{EC5C13C5-307D-401B-A05D-238CC6FE8C25}" sibTransId="{A69A0DD8-6E44-472A-8BF1-EB1EF8D095E9}"/>
    <dgm:cxn modelId="{922C9FBD-4692-4CC3-9969-359657F218B2}" type="presParOf" srcId="{56E92994-48FF-40C7-B5F3-06CF6B66531F}" destId="{98913144-F141-4C66-93C5-79BAACFB929F}" srcOrd="0" destOrd="0" presId="urn:microsoft.com/office/officeart/2005/8/layout/default"/>
    <dgm:cxn modelId="{E3C30EC8-5BC5-4AA6-BF25-3EB97F43E34E}" type="presParOf" srcId="{56E92994-48FF-40C7-B5F3-06CF6B66531F}" destId="{B99A212B-A4B4-4A19-9AF2-43F6B2F30286}" srcOrd="1" destOrd="0" presId="urn:microsoft.com/office/officeart/2005/8/layout/default"/>
    <dgm:cxn modelId="{72A93380-06AF-46B6-A185-EC92A9778522}" type="presParOf" srcId="{56E92994-48FF-40C7-B5F3-06CF6B66531F}" destId="{EEF105F8-C29F-4C3A-B4AD-70C3C3E0A182}" srcOrd="2" destOrd="0" presId="urn:microsoft.com/office/officeart/2005/8/layout/default"/>
    <dgm:cxn modelId="{1E62FA62-5A7F-413C-94B3-A0579E0476C6}" type="presParOf" srcId="{56E92994-48FF-40C7-B5F3-06CF6B66531F}" destId="{4C776ADE-99C0-4E41-865F-AB95097A8CBA}" srcOrd="3" destOrd="0" presId="urn:microsoft.com/office/officeart/2005/8/layout/default"/>
    <dgm:cxn modelId="{CB618A40-164E-4D27-9291-F7AD22FC0E3D}" type="presParOf" srcId="{56E92994-48FF-40C7-B5F3-06CF6B66531F}" destId="{477AB9A3-C1A2-4A67-8EB6-1267A72D372A}" srcOrd="4" destOrd="0" presId="urn:microsoft.com/office/officeart/2005/8/layout/default"/>
    <dgm:cxn modelId="{DF13F1A3-2CE0-46F9-B16A-048C0284C534}" type="presParOf" srcId="{56E92994-48FF-40C7-B5F3-06CF6B66531F}" destId="{234A4AFF-B1AC-460E-A65E-4C19C693DFB0}" srcOrd="5" destOrd="0" presId="urn:microsoft.com/office/officeart/2005/8/layout/default"/>
    <dgm:cxn modelId="{CFFB61DE-7493-4173-A99C-5635BB09F0DE}" type="presParOf" srcId="{56E92994-48FF-40C7-B5F3-06CF6B66531F}" destId="{F39F550A-0EA7-496E-84D8-8E7658156D76}" srcOrd="6" destOrd="0" presId="urn:microsoft.com/office/officeart/2005/8/layout/default"/>
    <dgm:cxn modelId="{702DEFC7-4E9D-4B3C-B826-F4A77D4941BD}" type="presParOf" srcId="{56E92994-48FF-40C7-B5F3-06CF6B66531F}" destId="{B904C086-4BBD-4257-ACDE-847698EB9183}" srcOrd="7" destOrd="0" presId="urn:microsoft.com/office/officeart/2005/8/layout/default"/>
    <dgm:cxn modelId="{6E7BA54F-F259-4C9B-8514-18EA5E26BF15}" type="presParOf" srcId="{56E92994-48FF-40C7-B5F3-06CF6B66531F}" destId="{06EAB25E-4CDF-4C4D-BA05-E4886D4D2F3E}" srcOrd="8" destOrd="0" presId="urn:microsoft.com/office/officeart/2005/8/layout/default"/>
    <dgm:cxn modelId="{F27B2692-ED20-4649-8118-9D3D17BB9958}" type="presParOf" srcId="{56E92994-48FF-40C7-B5F3-06CF6B66531F}" destId="{20416BD2-3B0B-4422-91B2-D4AEF94C7C3F}" srcOrd="9" destOrd="0" presId="urn:microsoft.com/office/officeart/2005/8/layout/default"/>
    <dgm:cxn modelId="{35CBD93F-DAB8-41B9-BA05-37C4D9751407}" type="presParOf" srcId="{56E92994-48FF-40C7-B5F3-06CF6B66531F}" destId="{31001601-DCCE-4A54-9F13-571616250FC0}" srcOrd="10" destOrd="0" presId="urn:microsoft.com/office/officeart/2005/8/layout/default"/>
    <dgm:cxn modelId="{887D5197-41A7-42AC-AA86-4B7F49183906}" type="presParOf" srcId="{56E92994-48FF-40C7-B5F3-06CF6B66531F}" destId="{3245D9E5-A6F8-4F5D-B43C-711B6D040785}" srcOrd="11" destOrd="0" presId="urn:microsoft.com/office/officeart/2005/8/layout/default"/>
    <dgm:cxn modelId="{E3C2F8FE-7409-4DCF-BA84-27563906ABA4}" type="presParOf" srcId="{56E92994-48FF-40C7-B5F3-06CF6B66531F}" destId="{1584DCD7-4B4D-4486-9AAB-283BA32ED752}" srcOrd="12" destOrd="0" presId="urn:microsoft.com/office/officeart/2005/8/layout/default"/>
    <dgm:cxn modelId="{56D84C36-0E91-43C3-B35F-F195451926AA}" type="presParOf" srcId="{56E92994-48FF-40C7-B5F3-06CF6B66531F}" destId="{2A89D707-E750-44C6-87B8-DD7503F9D7FA}" srcOrd="13" destOrd="0" presId="urn:microsoft.com/office/officeart/2005/8/layout/default"/>
    <dgm:cxn modelId="{C9CE92E9-7489-4E93-A8BE-7C8E513F5BCA}" type="presParOf" srcId="{56E92994-48FF-40C7-B5F3-06CF6B66531F}" destId="{D83871FE-0596-4FB2-A79C-0ACA6CB85032}" srcOrd="14" destOrd="0" presId="urn:microsoft.com/office/officeart/2005/8/layout/default"/>
    <dgm:cxn modelId="{80A0CE56-DD1B-4E18-9756-8C0E9F131826}" type="presParOf" srcId="{56E92994-48FF-40C7-B5F3-06CF6B66531F}" destId="{EBEC85BC-EDA0-4E61-981C-C63269F5BEAE}" srcOrd="15" destOrd="0" presId="urn:microsoft.com/office/officeart/2005/8/layout/default"/>
    <dgm:cxn modelId="{D54DB888-0598-4FDE-A5F8-153495D02555}" type="presParOf" srcId="{56E92994-48FF-40C7-B5F3-06CF6B66531F}" destId="{7058056E-A527-4EFD-8D3A-B157FBABB48F}" srcOrd="16" destOrd="0" presId="urn:microsoft.com/office/officeart/2005/8/layout/default"/>
    <dgm:cxn modelId="{04830264-F9DB-4EB0-818C-2B6769D3E416}" type="presParOf" srcId="{56E92994-48FF-40C7-B5F3-06CF6B66531F}" destId="{3EDE22DD-B34D-4130-86A3-0486EA5C2E5A}" srcOrd="17" destOrd="0" presId="urn:microsoft.com/office/officeart/2005/8/layout/default"/>
    <dgm:cxn modelId="{F676B798-C181-4E40-A006-FBA188D7EB84}" type="presParOf" srcId="{56E92994-48FF-40C7-B5F3-06CF6B66531F}" destId="{7C57450B-8B9B-441D-B534-EB2599F76B1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AB8950F6-84B9-448F-BB4C-B42D220EE22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cs-CZ"/>
        </a:p>
      </dgm:t>
    </dgm:pt>
    <dgm:pt modelId="{3A878CBD-365A-49C7-957C-B429C55C503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Nutná obrana</a:t>
          </a:r>
          <a:endParaRPr lang="cs-CZ"/>
        </a:p>
      </dgm:t>
    </dgm:pt>
    <dgm:pt modelId="{0DC5D970-6ED1-4F4F-A941-D4C8CF14832E}" type="parTrans" cxnId="{DAC3E47F-1EE0-4156-9E37-B738333D76CF}">
      <dgm:prSet/>
      <dgm:spPr/>
      <dgm:t>
        <a:bodyPr/>
        <a:lstStyle/>
        <a:p>
          <a:endParaRPr lang="cs-CZ"/>
        </a:p>
      </dgm:t>
    </dgm:pt>
    <dgm:pt modelId="{29977154-568B-4515-83C8-6AA4C19F011B}" type="sibTrans" cxnId="{DAC3E47F-1EE0-4156-9E37-B738333D76CF}">
      <dgm:prSet/>
      <dgm:spPr/>
      <dgm:t>
        <a:bodyPr/>
        <a:lstStyle/>
        <a:p>
          <a:endParaRPr lang="cs-CZ"/>
        </a:p>
      </dgm:t>
    </dgm:pt>
    <dgm:pt modelId="{D515BA33-4C8D-4FAB-9CE6-C8578A3B94C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Před útokem</a:t>
          </a:r>
          <a:r>
            <a:rPr lang="cs-CZ" b="1"/>
            <a:t> </a:t>
          </a:r>
          <a:endParaRPr lang="cs-CZ"/>
        </a:p>
      </dgm:t>
    </dgm:pt>
    <dgm:pt modelId="{501480BA-F4EB-465A-B25D-6184AA0F895A}" type="parTrans" cxnId="{28B264F3-9B10-4503-A940-0F968C651011}">
      <dgm:prSet/>
      <dgm:spPr/>
      <dgm:t>
        <a:bodyPr/>
        <a:lstStyle/>
        <a:p>
          <a:endParaRPr lang="cs-CZ"/>
        </a:p>
      </dgm:t>
    </dgm:pt>
    <dgm:pt modelId="{59A52730-35B3-48DC-8943-5B127C2DBAE2}" type="sibTrans" cxnId="{28B264F3-9B10-4503-A940-0F968C651011}">
      <dgm:prSet/>
      <dgm:spPr/>
      <dgm:t>
        <a:bodyPr/>
        <a:lstStyle/>
        <a:p>
          <a:endParaRPr lang="cs-CZ"/>
        </a:p>
      </dgm:t>
    </dgm:pt>
    <dgm:pt modelId="{F61EBF15-019B-438C-B68C-B4612E31CC0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Krajní nouze</a:t>
          </a:r>
          <a:endParaRPr lang="cs-CZ"/>
        </a:p>
      </dgm:t>
    </dgm:pt>
    <dgm:pt modelId="{92CAAC05-B5CF-4673-A5C5-521524C4F249}" type="parTrans" cxnId="{AFD0A4B3-FC11-4F28-B33C-1ED1B2B94223}">
      <dgm:prSet/>
      <dgm:spPr/>
      <dgm:t>
        <a:bodyPr/>
        <a:lstStyle/>
        <a:p>
          <a:endParaRPr lang="cs-CZ"/>
        </a:p>
      </dgm:t>
    </dgm:pt>
    <dgm:pt modelId="{A98A92BF-DCD5-4251-B036-3FBEC6B41B69}" type="sibTrans" cxnId="{AFD0A4B3-FC11-4F28-B33C-1ED1B2B94223}">
      <dgm:prSet/>
      <dgm:spPr/>
      <dgm:t>
        <a:bodyPr/>
        <a:lstStyle/>
        <a:p>
          <a:endParaRPr lang="cs-CZ"/>
        </a:p>
      </dgm:t>
    </dgm:pt>
    <dgm:pt modelId="{C46742E3-501A-4D05-B769-00DC1DFB0F5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Před hrozící újmou</a:t>
          </a:r>
        </a:p>
      </dgm:t>
    </dgm:pt>
    <dgm:pt modelId="{103A11BF-CCB1-42DD-862A-E9E1E7019BD2}" type="parTrans" cxnId="{0E0CAFBA-9276-4CD6-A5EE-58AA60CC245B}">
      <dgm:prSet/>
      <dgm:spPr/>
      <dgm:t>
        <a:bodyPr/>
        <a:lstStyle/>
        <a:p>
          <a:endParaRPr lang="cs-CZ"/>
        </a:p>
      </dgm:t>
    </dgm:pt>
    <dgm:pt modelId="{358C371B-5D62-4395-8156-977CF5B94417}" type="sibTrans" cxnId="{0E0CAFBA-9276-4CD6-A5EE-58AA60CC245B}">
      <dgm:prSet/>
      <dgm:spPr/>
      <dgm:t>
        <a:bodyPr/>
        <a:lstStyle/>
        <a:p>
          <a:endParaRPr lang="cs-CZ"/>
        </a:p>
      </dgm:t>
    </dgm:pt>
    <dgm:pt modelId="{AC3DD7B2-F504-4ED0-881D-38BCED78F14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Omluvitelné vzrušení</a:t>
          </a:r>
        </a:p>
      </dgm:t>
    </dgm:pt>
    <dgm:pt modelId="{D7D23FD8-3717-4C8E-8C34-04800158FC7F}" type="parTrans" cxnId="{80C19DFB-0432-46D7-AA3E-B0C40AF94C9D}">
      <dgm:prSet/>
      <dgm:spPr/>
      <dgm:t>
        <a:bodyPr/>
        <a:lstStyle/>
        <a:p>
          <a:endParaRPr lang="cs-CZ"/>
        </a:p>
      </dgm:t>
    </dgm:pt>
    <dgm:pt modelId="{BD626734-63A9-4E18-8E60-597C0C2703B6}" type="sibTrans" cxnId="{80C19DFB-0432-46D7-AA3E-B0C40AF94C9D}">
      <dgm:prSet/>
      <dgm:spPr/>
      <dgm:t>
        <a:bodyPr/>
        <a:lstStyle/>
        <a:p>
          <a:endParaRPr lang="cs-CZ"/>
        </a:p>
      </dgm:t>
    </dgm:pt>
    <dgm:pt modelId="{2B585FF8-71A0-4886-A2B2-06EE87202AF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Při posouzení, zda někdo jednal v nutné obraně, anebo v krajní nouzi, se přihlédne i k omluvitelnému vzrušení mysli</a:t>
          </a:r>
        </a:p>
      </dgm:t>
    </dgm:pt>
    <dgm:pt modelId="{42FA9003-A1F4-4C8B-BBE3-67B573B829F2}" type="parTrans" cxnId="{61E50CB0-2E60-4329-A920-9ED58BF50EB1}">
      <dgm:prSet/>
      <dgm:spPr/>
      <dgm:t>
        <a:bodyPr/>
        <a:lstStyle/>
        <a:p>
          <a:endParaRPr lang="cs-CZ"/>
        </a:p>
      </dgm:t>
    </dgm:pt>
    <dgm:pt modelId="{2C88D08A-E323-4A1A-A29E-CA38B7FB1418}" type="sibTrans" cxnId="{61E50CB0-2E60-4329-A920-9ED58BF50EB1}">
      <dgm:prSet/>
      <dgm:spPr/>
      <dgm:t>
        <a:bodyPr/>
        <a:lstStyle/>
        <a:p>
          <a:endParaRPr lang="cs-CZ"/>
        </a:p>
      </dgm:t>
    </dgm:pt>
    <dgm:pt modelId="{23D780B1-9E2F-495C-9900-4399A897ADD0}" type="pres">
      <dgm:prSet presAssocID="{AB8950F6-84B9-448F-BB4C-B42D220EE22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1BD99A1-2D0B-4427-951C-AE0E96F2971B}" type="pres">
      <dgm:prSet presAssocID="{3A878CBD-365A-49C7-957C-B429C55C5031}" presName="compNode" presStyleCnt="0"/>
      <dgm:spPr/>
    </dgm:pt>
    <dgm:pt modelId="{C0B1DED8-59F4-456F-8A56-95F8A3F36E5E}" type="pres">
      <dgm:prSet presAssocID="{3A878CBD-365A-49C7-957C-B429C55C503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Farmář"/>
        </a:ext>
      </dgm:extLst>
    </dgm:pt>
    <dgm:pt modelId="{451C0107-2EE1-4697-A697-978DF928A4A2}" type="pres">
      <dgm:prSet presAssocID="{3A878CBD-365A-49C7-957C-B429C55C5031}" presName="iconSpace" presStyleCnt="0"/>
      <dgm:spPr/>
    </dgm:pt>
    <dgm:pt modelId="{1D412E99-F65D-437D-BCC6-5BAFD83617E9}" type="pres">
      <dgm:prSet presAssocID="{3A878CBD-365A-49C7-957C-B429C55C5031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B504236-B6D6-47B8-82CD-2E91090F7E9C}" type="pres">
      <dgm:prSet presAssocID="{3A878CBD-365A-49C7-957C-B429C55C5031}" presName="txSpace" presStyleCnt="0"/>
      <dgm:spPr/>
    </dgm:pt>
    <dgm:pt modelId="{32700850-9E7D-4B75-9388-EC779B488F70}" type="pres">
      <dgm:prSet presAssocID="{3A878CBD-365A-49C7-957C-B429C55C5031}" presName="desTx" presStyleLbl="revTx" presStyleIdx="1" presStyleCnt="6">
        <dgm:presLayoutVars/>
      </dgm:prSet>
      <dgm:spPr/>
      <dgm:t>
        <a:bodyPr/>
        <a:lstStyle/>
        <a:p>
          <a:endParaRPr lang="cs-CZ"/>
        </a:p>
      </dgm:t>
    </dgm:pt>
    <dgm:pt modelId="{1B0F2385-639E-432C-A0AA-F6D7E9AB72A5}" type="pres">
      <dgm:prSet presAssocID="{29977154-568B-4515-83C8-6AA4C19F011B}" presName="sibTrans" presStyleCnt="0"/>
      <dgm:spPr/>
    </dgm:pt>
    <dgm:pt modelId="{6DA1620C-752C-4620-A327-1F01E1281B05}" type="pres">
      <dgm:prSet presAssocID="{F61EBF15-019B-438C-B68C-B4612E31CC0C}" presName="compNode" presStyleCnt="0"/>
      <dgm:spPr/>
    </dgm:pt>
    <dgm:pt modelId="{0EA8C50D-ED19-4FBA-ABFA-A46480FD5D8F}" type="pres">
      <dgm:prSet presAssocID="{F61EBF15-019B-438C-B68C-B4612E31CC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Siréna"/>
        </a:ext>
      </dgm:extLst>
    </dgm:pt>
    <dgm:pt modelId="{FD041D37-34E5-4478-8313-5167FDE7C525}" type="pres">
      <dgm:prSet presAssocID="{F61EBF15-019B-438C-B68C-B4612E31CC0C}" presName="iconSpace" presStyleCnt="0"/>
      <dgm:spPr/>
    </dgm:pt>
    <dgm:pt modelId="{1AAAC18D-822A-4E12-8E83-E91D07221E5E}" type="pres">
      <dgm:prSet presAssocID="{F61EBF15-019B-438C-B68C-B4612E31CC0C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584FC73F-2F3B-4031-AEDC-223B6E15A08B}" type="pres">
      <dgm:prSet presAssocID="{F61EBF15-019B-438C-B68C-B4612E31CC0C}" presName="txSpace" presStyleCnt="0"/>
      <dgm:spPr/>
    </dgm:pt>
    <dgm:pt modelId="{DE471D1E-242F-4034-8954-6428BB009C4B}" type="pres">
      <dgm:prSet presAssocID="{F61EBF15-019B-438C-B68C-B4612E31CC0C}" presName="desTx" presStyleLbl="revTx" presStyleIdx="3" presStyleCnt="6">
        <dgm:presLayoutVars/>
      </dgm:prSet>
      <dgm:spPr/>
      <dgm:t>
        <a:bodyPr/>
        <a:lstStyle/>
        <a:p>
          <a:endParaRPr lang="cs-CZ"/>
        </a:p>
      </dgm:t>
    </dgm:pt>
    <dgm:pt modelId="{779F1858-318E-41C7-8AD7-A5D4355D05C1}" type="pres">
      <dgm:prSet presAssocID="{A98A92BF-DCD5-4251-B036-3FBEC6B41B69}" presName="sibTrans" presStyleCnt="0"/>
      <dgm:spPr/>
    </dgm:pt>
    <dgm:pt modelId="{76FE6FB7-3811-4B9F-9FDE-9B635A622ACE}" type="pres">
      <dgm:prSet presAssocID="{AC3DD7B2-F504-4ED0-881D-38BCED78F141}" presName="compNode" presStyleCnt="0"/>
      <dgm:spPr/>
    </dgm:pt>
    <dgm:pt modelId="{2F3E3A71-FF75-4F04-8DFE-BDFCFE8C234B}" type="pres">
      <dgm:prSet presAssocID="{AC3DD7B2-F504-4ED0-881D-38BCED78F141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9BF643AB-76E6-4D59-B61C-B32B8E1DC828}" type="pres">
      <dgm:prSet presAssocID="{AC3DD7B2-F504-4ED0-881D-38BCED78F141}" presName="iconSpace" presStyleCnt="0"/>
      <dgm:spPr/>
    </dgm:pt>
    <dgm:pt modelId="{DB5E7396-5291-4B51-9705-FAE5A1020A06}" type="pres">
      <dgm:prSet presAssocID="{AC3DD7B2-F504-4ED0-881D-38BCED78F141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78C60BE-FE04-4750-83C8-2234BBC79A41}" type="pres">
      <dgm:prSet presAssocID="{AC3DD7B2-F504-4ED0-881D-38BCED78F141}" presName="txSpace" presStyleCnt="0"/>
      <dgm:spPr/>
    </dgm:pt>
    <dgm:pt modelId="{26196339-BBFE-409B-ABBD-FFA099CFFDE7}" type="pres">
      <dgm:prSet presAssocID="{AC3DD7B2-F504-4ED0-881D-38BCED78F141}" presName="desTx" presStyleLbl="revTx" presStyleIdx="5" presStyleCnt="6">
        <dgm:presLayoutVars/>
      </dgm:prSet>
      <dgm:spPr/>
      <dgm:t>
        <a:bodyPr/>
        <a:lstStyle/>
        <a:p>
          <a:endParaRPr lang="cs-CZ"/>
        </a:p>
      </dgm:t>
    </dgm:pt>
  </dgm:ptLst>
  <dgm:cxnLst>
    <dgm:cxn modelId="{D9D328A4-BF09-4F31-A017-3D285D1E6D6A}" type="presOf" srcId="{F61EBF15-019B-438C-B68C-B4612E31CC0C}" destId="{1AAAC18D-822A-4E12-8E83-E91D07221E5E}" srcOrd="0" destOrd="0" presId="urn:microsoft.com/office/officeart/2018/5/layout/CenteredIconLabelDescriptionList"/>
    <dgm:cxn modelId="{61E50CB0-2E60-4329-A920-9ED58BF50EB1}" srcId="{AC3DD7B2-F504-4ED0-881D-38BCED78F141}" destId="{2B585FF8-71A0-4886-A2B2-06EE87202AF9}" srcOrd="0" destOrd="0" parTransId="{42FA9003-A1F4-4C8B-BBE3-67B573B829F2}" sibTransId="{2C88D08A-E323-4A1A-A29E-CA38B7FB1418}"/>
    <dgm:cxn modelId="{CCE8D522-C7CC-44AC-A2DB-378EEA12F92D}" type="presOf" srcId="{C46742E3-501A-4D05-B769-00DC1DFB0F5D}" destId="{DE471D1E-242F-4034-8954-6428BB009C4B}" srcOrd="0" destOrd="0" presId="urn:microsoft.com/office/officeart/2018/5/layout/CenteredIconLabelDescriptionList"/>
    <dgm:cxn modelId="{DAC3E47F-1EE0-4156-9E37-B738333D76CF}" srcId="{AB8950F6-84B9-448F-BB4C-B42D220EE22F}" destId="{3A878CBD-365A-49C7-957C-B429C55C5031}" srcOrd="0" destOrd="0" parTransId="{0DC5D970-6ED1-4F4F-A941-D4C8CF14832E}" sibTransId="{29977154-568B-4515-83C8-6AA4C19F011B}"/>
    <dgm:cxn modelId="{AFD0A4B3-FC11-4F28-B33C-1ED1B2B94223}" srcId="{AB8950F6-84B9-448F-BB4C-B42D220EE22F}" destId="{F61EBF15-019B-438C-B68C-B4612E31CC0C}" srcOrd="1" destOrd="0" parTransId="{92CAAC05-B5CF-4673-A5C5-521524C4F249}" sibTransId="{A98A92BF-DCD5-4251-B036-3FBEC6B41B69}"/>
    <dgm:cxn modelId="{80C19DFB-0432-46D7-AA3E-B0C40AF94C9D}" srcId="{AB8950F6-84B9-448F-BB4C-B42D220EE22F}" destId="{AC3DD7B2-F504-4ED0-881D-38BCED78F141}" srcOrd="2" destOrd="0" parTransId="{D7D23FD8-3717-4C8E-8C34-04800158FC7F}" sibTransId="{BD626734-63A9-4E18-8E60-597C0C2703B6}"/>
    <dgm:cxn modelId="{28B264F3-9B10-4503-A940-0F968C651011}" srcId="{3A878CBD-365A-49C7-957C-B429C55C5031}" destId="{D515BA33-4C8D-4FAB-9CE6-C8578A3B94C1}" srcOrd="0" destOrd="0" parTransId="{501480BA-F4EB-465A-B25D-6184AA0F895A}" sibTransId="{59A52730-35B3-48DC-8943-5B127C2DBAE2}"/>
    <dgm:cxn modelId="{0E0CAFBA-9276-4CD6-A5EE-58AA60CC245B}" srcId="{F61EBF15-019B-438C-B68C-B4612E31CC0C}" destId="{C46742E3-501A-4D05-B769-00DC1DFB0F5D}" srcOrd="0" destOrd="0" parTransId="{103A11BF-CCB1-42DD-862A-E9E1E7019BD2}" sibTransId="{358C371B-5D62-4395-8156-977CF5B94417}"/>
    <dgm:cxn modelId="{B2AC6D55-2122-4413-B21F-5F7DC4D9CB52}" type="presOf" srcId="{AC3DD7B2-F504-4ED0-881D-38BCED78F141}" destId="{DB5E7396-5291-4B51-9705-FAE5A1020A06}" srcOrd="0" destOrd="0" presId="urn:microsoft.com/office/officeart/2018/5/layout/CenteredIconLabelDescriptionList"/>
    <dgm:cxn modelId="{3BC9FFE2-AAEA-467F-804D-73A404230DF7}" type="presOf" srcId="{D515BA33-4C8D-4FAB-9CE6-C8578A3B94C1}" destId="{32700850-9E7D-4B75-9388-EC779B488F70}" srcOrd="0" destOrd="0" presId="urn:microsoft.com/office/officeart/2018/5/layout/CenteredIconLabelDescriptionList"/>
    <dgm:cxn modelId="{98EC1616-A036-43D3-9B94-D503900D2598}" type="presOf" srcId="{2B585FF8-71A0-4886-A2B2-06EE87202AF9}" destId="{26196339-BBFE-409B-ABBD-FFA099CFFDE7}" srcOrd="0" destOrd="0" presId="urn:microsoft.com/office/officeart/2018/5/layout/CenteredIconLabelDescriptionList"/>
    <dgm:cxn modelId="{8A6B2E7B-2504-4882-AC15-697CFED40839}" type="presOf" srcId="{3A878CBD-365A-49C7-957C-B429C55C5031}" destId="{1D412E99-F65D-437D-BCC6-5BAFD83617E9}" srcOrd="0" destOrd="0" presId="urn:microsoft.com/office/officeart/2018/5/layout/CenteredIconLabelDescriptionList"/>
    <dgm:cxn modelId="{A5401A02-EC2A-4C02-A89F-77C284703CEF}" type="presOf" srcId="{AB8950F6-84B9-448F-BB4C-B42D220EE22F}" destId="{23D780B1-9E2F-495C-9900-4399A897ADD0}" srcOrd="0" destOrd="0" presId="urn:microsoft.com/office/officeart/2018/5/layout/CenteredIconLabelDescriptionList"/>
    <dgm:cxn modelId="{C9B78620-7781-44E4-B65E-C3114A0685D7}" type="presParOf" srcId="{23D780B1-9E2F-495C-9900-4399A897ADD0}" destId="{61BD99A1-2D0B-4427-951C-AE0E96F2971B}" srcOrd="0" destOrd="0" presId="urn:microsoft.com/office/officeart/2018/5/layout/CenteredIconLabelDescriptionList"/>
    <dgm:cxn modelId="{F3992A8B-031F-4C9D-BBE3-E2E33D7EFB18}" type="presParOf" srcId="{61BD99A1-2D0B-4427-951C-AE0E96F2971B}" destId="{C0B1DED8-59F4-456F-8A56-95F8A3F36E5E}" srcOrd="0" destOrd="0" presId="urn:microsoft.com/office/officeart/2018/5/layout/CenteredIconLabelDescriptionList"/>
    <dgm:cxn modelId="{6ECD0AD3-417A-413F-A1B6-FBBA976DBD10}" type="presParOf" srcId="{61BD99A1-2D0B-4427-951C-AE0E96F2971B}" destId="{451C0107-2EE1-4697-A697-978DF928A4A2}" srcOrd="1" destOrd="0" presId="urn:microsoft.com/office/officeart/2018/5/layout/CenteredIconLabelDescriptionList"/>
    <dgm:cxn modelId="{E05DAAAE-1793-4335-85BC-8727C19A4112}" type="presParOf" srcId="{61BD99A1-2D0B-4427-951C-AE0E96F2971B}" destId="{1D412E99-F65D-437D-BCC6-5BAFD83617E9}" srcOrd="2" destOrd="0" presId="urn:microsoft.com/office/officeart/2018/5/layout/CenteredIconLabelDescriptionList"/>
    <dgm:cxn modelId="{B63C7F3C-04A4-441F-8AB2-075645E3BB03}" type="presParOf" srcId="{61BD99A1-2D0B-4427-951C-AE0E96F2971B}" destId="{AB504236-B6D6-47B8-82CD-2E91090F7E9C}" srcOrd="3" destOrd="0" presId="urn:microsoft.com/office/officeart/2018/5/layout/CenteredIconLabelDescriptionList"/>
    <dgm:cxn modelId="{AEB57007-8C76-4AC6-920B-77945A2FC5C5}" type="presParOf" srcId="{61BD99A1-2D0B-4427-951C-AE0E96F2971B}" destId="{32700850-9E7D-4B75-9388-EC779B488F70}" srcOrd="4" destOrd="0" presId="urn:microsoft.com/office/officeart/2018/5/layout/CenteredIconLabelDescriptionList"/>
    <dgm:cxn modelId="{E4561519-0F28-4DA4-8A3D-74C929181C5A}" type="presParOf" srcId="{23D780B1-9E2F-495C-9900-4399A897ADD0}" destId="{1B0F2385-639E-432C-A0AA-F6D7E9AB72A5}" srcOrd="1" destOrd="0" presId="urn:microsoft.com/office/officeart/2018/5/layout/CenteredIconLabelDescriptionList"/>
    <dgm:cxn modelId="{E80131CF-0EE0-413C-A7C0-B711A520B586}" type="presParOf" srcId="{23D780B1-9E2F-495C-9900-4399A897ADD0}" destId="{6DA1620C-752C-4620-A327-1F01E1281B05}" srcOrd="2" destOrd="0" presId="urn:microsoft.com/office/officeart/2018/5/layout/CenteredIconLabelDescriptionList"/>
    <dgm:cxn modelId="{1F375BF4-20AC-4289-864B-7DF5C70AB8F2}" type="presParOf" srcId="{6DA1620C-752C-4620-A327-1F01E1281B05}" destId="{0EA8C50D-ED19-4FBA-ABFA-A46480FD5D8F}" srcOrd="0" destOrd="0" presId="urn:microsoft.com/office/officeart/2018/5/layout/CenteredIconLabelDescriptionList"/>
    <dgm:cxn modelId="{0ADB885F-0E8A-46C7-9228-321039887C57}" type="presParOf" srcId="{6DA1620C-752C-4620-A327-1F01E1281B05}" destId="{FD041D37-34E5-4478-8313-5167FDE7C525}" srcOrd="1" destOrd="0" presId="urn:microsoft.com/office/officeart/2018/5/layout/CenteredIconLabelDescriptionList"/>
    <dgm:cxn modelId="{099D9EA2-0142-445E-896E-54EFFBA2DA50}" type="presParOf" srcId="{6DA1620C-752C-4620-A327-1F01E1281B05}" destId="{1AAAC18D-822A-4E12-8E83-E91D07221E5E}" srcOrd="2" destOrd="0" presId="urn:microsoft.com/office/officeart/2018/5/layout/CenteredIconLabelDescriptionList"/>
    <dgm:cxn modelId="{742FB416-D1CE-47DC-82A7-36C7677B1309}" type="presParOf" srcId="{6DA1620C-752C-4620-A327-1F01E1281B05}" destId="{584FC73F-2F3B-4031-AEDC-223B6E15A08B}" srcOrd="3" destOrd="0" presId="urn:microsoft.com/office/officeart/2018/5/layout/CenteredIconLabelDescriptionList"/>
    <dgm:cxn modelId="{43D94A3A-218D-434E-B7F8-A49F0ED54224}" type="presParOf" srcId="{6DA1620C-752C-4620-A327-1F01E1281B05}" destId="{DE471D1E-242F-4034-8954-6428BB009C4B}" srcOrd="4" destOrd="0" presId="urn:microsoft.com/office/officeart/2018/5/layout/CenteredIconLabelDescriptionList"/>
    <dgm:cxn modelId="{8CD85289-8227-41FD-A9A1-EC9153637884}" type="presParOf" srcId="{23D780B1-9E2F-495C-9900-4399A897ADD0}" destId="{779F1858-318E-41C7-8AD7-A5D4355D05C1}" srcOrd="3" destOrd="0" presId="urn:microsoft.com/office/officeart/2018/5/layout/CenteredIconLabelDescriptionList"/>
    <dgm:cxn modelId="{51BCC411-A315-4D4F-99D6-6A452B81578B}" type="presParOf" srcId="{23D780B1-9E2F-495C-9900-4399A897ADD0}" destId="{76FE6FB7-3811-4B9F-9FDE-9B635A622ACE}" srcOrd="4" destOrd="0" presId="urn:microsoft.com/office/officeart/2018/5/layout/CenteredIconLabelDescriptionList"/>
    <dgm:cxn modelId="{2FB6E5C5-6231-44A0-8E46-49D380FA4E06}" type="presParOf" srcId="{76FE6FB7-3811-4B9F-9FDE-9B635A622ACE}" destId="{2F3E3A71-FF75-4F04-8DFE-BDFCFE8C234B}" srcOrd="0" destOrd="0" presId="urn:microsoft.com/office/officeart/2018/5/layout/CenteredIconLabelDescriptionList"/>
    <dgm:cxn modelId="{AFCF5CF1-8D41-413D-AD94-51C0CD988EBD}" type="presParOf" srcId="{76FE6FB7-3811-4B9F-9FDE-9B635A622ACE}" destId="{9BF643AB-76E6-4D59-B61C-B32B8E1DC828}" srcOrd="1" destOrd="0" presId="urn:microsoft.com/office/officeart/2018/5/layout/CenteredIconLabelDescriptionList"/>
    <dgm:cxn modelId="{12B3F06F-BC1D-4D85-87C0-BB4064ABECFD}" type="presParOf" srcId="{76FE6FB7-3811-4B9F-9FDE-9B635A622ACE}" destId="{DB5E7396-5291-4B51-9705-FAE5A1020A06}" srcOrd="2" destOrd="0" presId="urn:microsoft.com/office/officeart/2018/5/layout/CenteredIconLabelDescriptionList"/>
    <dgm:cxn modelId="{5981086F-8420-4B46-9AB0-41A81F15FBF7}" type="presParOf" srcId="{76FE6FB7-3811-4B9F-9FDE-9B635A622ACE}" destId="{A78C60BE-FE04-4750-83C8-2234BBC79A41}" srcOrd="3" destOrd="0" presId="urn:microsoft.com/office/officeart/2018/5/layout/CenteredIconLabelDescriptionList"/>
    <dgm:cxn modelId="{0EEFBEC4-8FC9-468A-8E73-9B9A151DB27A}" type="presParOf" srcId="{76FE6FB7-3811-4B9F-9FDE-9B635A622ACE}" destId="{26196339-BBFE-409B-ABBD-FFA099CFFDE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E086C07-B862-44B2-B82B-39621DEF0A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74B01B1-EA6B-4922-9D80-76DBAA7D67C4}">
      <dgm:prSet/>
      <dgm:spPr/>
      <dgm:t>
        <a:bodyPr/>
        <a:lstStyle/>
        <a:p>
          <a:pPr rtl="0"/>
          <a:r>
            <a:rPr lang="cs-CZ" b="1" dirty="0"/>
            <a:t>Nepřihlíží se k ujednání</a:t>
          </a:r>
          <a:r>
            <a:rPr lang="cs-CZ" dirty="0"/>
            <a:t>, § </a:t>
          </a:r>
          <a:r>
            <a:rPr lang="cs-CZ" dirty="0">
              <a:effectLst/>
            </a:rPr>
            <a:t>2898 </a:t>
          </a:r>
          <a:endParaRPr lang="cs-CZ" dirty="0"/>
        </a:p>
      </dgm:t>
    </dgm:pt>
    <dgm:pt modelId="{ED781613-FBC1-42DA-854B-7A4A242D7B72}" type="parTrans" cxnId="{28C9CCD3-A271-45B8-A856-A28DA865EB51}">
      <dgm:prSet/>
      <dgm:spPr/>
      <dgm:t>
        <a:bodyPr/>
        <a:lstStyle/>
        <a:p>
          <a:endParaRPr lang="cs-CZ"/>
        </a:p>
      </dgm:t>
    </dgm:pt>
    <dgm:pt modelId="{28708FB5-E636-4CC0-82A7-8DB567D2BF72}" type="sibTrans" cxnId="{28C9CCD3-A271-45B8-A856-A28DA865EB51}">
      <dgm:prSet/>
      <dgm:spPr/>
      <dgm:t>
        <a:bodyPr/>
        <a:lstStyle/>
        <a:p>
          <a:endParaRPr lang="cs-CZ"/>
        </a:p>
      </dgm:t>
    </dgm:pt>
    <dgm:pt modelId="{FF87537B-D1D7-45CE-8655-E8CC54881E56}">
      <dgm:prSet/>
      <dgm:spPr/>
      <dgm:t>
        <a:bodyPr/>
        <a:lstStyle/>
        <a:p>
          <a:pPr rtl="0"/>
          <a:r>
            <a:rPr lang="cs-CZ"/>
            <a:t>které předem vylučuje nebo omezuje povinnost k náhradě újmy způsobené člověku na jeho přirozených právech, </a:t>
          </a:r>
        </a:p>
      </dgm:t>
    </dgm:pt>
    <dgm:pt modelId="{3BE4D877-B0EA-41D6-B9CE-2AE7ACF236D8}" type="parTrans" cxnId="{6DDD011B-E3A1-4427-9DAD-9856980F3C65}">
      <dgm:prSet/>
      <dgm:spPr/>
      <dgm:t>
        <a:bodyPr/>
        <a:lstStyle/>
        <a:p>
          <a:endParaRPr lang="cs-CZ"/>
        </a:p>
      </dgm:t>
    </dgm:pt>
    <dgm:pt modelId="{31BA1136-0BF6-49D1-A6CD-8E1EBCB8767B}" type="sibTrans" cxnId="{6DDD011B-E3A1-4427-9DAD-9856980F3C65}">
      <dgm:prSet/>
      <dgm:spPr/>
      <dgm:t>
        <a:bodyPr/>
        <a:lstStyle/>
        <a:p>
          <a:endParaRPr lang="cs-CZ"/>
        </a:p>
      </dgm:t>
    </dgm:pt>
    <dgm:pt modelId="{1D4C63A5-86B1-462C-968A-1C73C2ACDD21}">
      <dgm:prSet/>
      <dgm:spPr/>
      <dgm:t>
        <a:bodyPr/>
        <a:lstStyle/>
        <a:p>
          <a:pPr rtl="0"/>
          <a:r>
            <a:rPr lang="cs-CZ"/>
            <a:t>způsobené úmyslně nebo z hrubé nedbalosti; </a:t>
          </a:r>
        </a:p>
      </dgm:t>
    </dgm:pt>
    <dgm:pt modelId="{7AA8C7C6-5299-445E-80B7-77B059B02322}" type="parTrans" cxnId="{8FFA45CB-F0EB-4CBA-AA71-268BA93C58D0}">
      <dgm:prSet/>
      <dgm:spPr/>
      <dgm:t>
        <a:bodyPr/>
        <a:lstStyle/>
        <a:p>
          <a:endParaRPr lang="cs-CZ"/>
        </a:p>
      </dgm:t>
    </dgm:pt>
    <dgm:pt modelId="{90C13C02-3555-4EC4-9015-5AD4AA261E68}" type="sibTrans" cxnId="{8FFA45CB-F0EB-4CBA-AA71-268BA93C58D0}">
      <dgm:prSet/>
      <dgm:spPr/>
      <dgm:t>
        <a:bodyPr/>
        <a:lstStyle/>
        <a:p>
          <a:endParaRPr lang="cs-CZ"/>
        </a:p>
      </dgm:t>
    </dgm:pt>
    <dgm:pt modelId="{D00F8A82-D366-4B38-95C6-B64CB7863EB7}">
      <dgm:prSet/>
      <dgm:spPr/>
      <dgm:t>
        <a:bodyPr/>
        <a:lstStyle/>
        <a:p>
          <a:pPr rtl="0"/>
          <a:r>
            <a:rPr lang="cs-CZ"/>
            <a:t>předem vylučuje nebo omezuje právo slabší strany na náhradu jakékoli újmy. </a:t>
          </a:r>
        </a:p>
      </dgm:t>
    </dgm:pt>
    <dgm:pt modelId="{21773D49-0F5D-49DE-842D-3FDB4D7A2BB9}" type="parTrans" cxnId="{C67002A4-90EF-4A72-A92A-305CA79F950C}">
      <dgm:prSet/>
      <dgm:spPr/>
      <dgm:t>
        <a:bodyPr/>
        <a:lstStyle/>
        <a:p>
          <a:endParaRPr lang="cs-CZ"/>
        </a:p>
      </dgm:t>
    </dgm:pt>
    <dgm:pt modelId="{03476EF4-2A6F-419D-9B18-DF1C311C5ED2}" type="sibTrans" cxnId="{C67002A4-90EF-4A72-A92A-305CA79F950C}">
      <dgm:prSet/>
      <dgm:spPr/>
      <dgm:t>
        <a:bodyPr/>
        <a:lstStyle/>
        <a:p>
          <a:endParaRPr lang="cs-CZ"/>
        </a:p>
      </dgm:t>
    </dgm:pt>
    <dgm:pt modelId="{4D52F986-27CF-4D03-8FD5-605C65539396}" type="pres">
      <dgm:prSet presAssocID="{9E086C07-B862-44B2-B82B-39621DEF0A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639954A-CCC8-435E-B47E-4BFF7477AFE9}" type="pres">
      <dgm:prSet presAssocID="{274B01B1-EA6B-4922-9D80-76DBAA7D67C4}" presName="parentText" presStyleLbl="node1" presStyleIdx="0" presStyleCnt="1" custLinFactNeighborX="-251" custLinFactNeighborY="-7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EE7BC3-2D5F-4F59-AE42-211D1D5A7C44}" type="pres">
      <dgm:prSet presAssocID="{274B01B1-EA6B-4922-9D80-76DBAA7D67C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0908024-72E3-40A4-A1CA-224755F83284}" type="presOf" srcId="{9E086C07-B862-44B2-B82B-39621DEF0A39}" destId="{4D52F986-27CF-4D03-8FD5-605C65539396}" srcOrd="0" destOrd="0" presId="urn:microsoft.com/office/officeart/2005/8/layout/vList2"/>
    <dgm:cxn modelId="{EAAA9067-C476-45D0-BEFE-3817314C3F3D}" type="presOf" srcId="{274B01B1-EA6B-4922-9D80-76DBAA7D67C4}" destId="{6639954A-CCC8-435E-B47E-4BFF7477AFE9}" srcOrd="0" destOrd="0" presId="urn:microsoft.com/office/officeart/2005/8/layout/vList2"/>
    <dgm:cxn modelId="{6DDD011B-E3A1-4427-9DAD-9856980F3C65}" srcId="{274B01B1-EA6B-4922-9D80-76DBAA7D67C4}" destId="{FF87537B-D1D7-45CE-8655-E8CC54881E56}" srcOrd="0" destOrd="0" parTransId="{3BE4D877-B0EA-41D6-B9CE-2AE7ACF236D8}" sibTransId="{31BA1136-0BF6-49D1-A6CD-8E1EBCB8767B}"/>
    <dgm:cxn modelId="{8FFA45CB-F0EB-4CBA-AA71-268BA93C58D0}" srcId="{274B01B1-EA6B-4922-9D80-76DBAA7D67C4}" destId="{1D4C63A5-86B1-462C-968A-1C73C2ACDD21}" srcOrd="1" destOrd="0" parTransId="{7AA8C7C6-5299-445E-80B7-77B059B02322}" sibTransId="{90C13C02-3555-4EC4-9015-5AD4AA261E68}"/>
    <dgm:cxn modelId="{61022D96-FBA4-4A13-8178-688DF32F1923}" type="presOf" srcId="{1D4C63A5-86B1-462C-968A-1C73C2ACDD21}" destId="{E7EE7BC3-2D5F-4F59-AE42-211D1D5A7C44}" srcOrd="0" destOrd="1" presId="urn:microsoft.com/office/officeart/2005/8/layout/vList2"/>
    <dgm:cxn modelId="{C4CB011D-A7AD-4D2F-AEC7-3EB6F1D48C35}" type="presOf" srcId="{FF87537B-D1D7-45CE-8655-E8CC54881E56}" destId="{E7EE7BC3-2D5F-4F59-AE42-211D1D5A7C44}" srcOrd="0" destOrd="0" presId="urn:microsoft.com/office/officeart/2005/8/layout/vList2"/>
    <dgm:cxn modelId="{45DA63B6-5D76-47BF-8F5C-DA40128C83EC}" type="presOf" srcId="{D00F8A82-D366-4B38-95C6-B64CB7863EB7}" destId="{E7EE7BC3-2D5F-4F59-AE42-211D1D5A7C44}" srcOrd="0" destOrd="2" presId="urn:microsoft.com/office/officeart/2005/8/layout/vList2"/>
    <dgm:cxn modelId="{C67002A4-90EF-4A72-A92A-305CA79F950C}" srcId="{274B01B1-EA6B-4922-9D80-76DBAA7D67C4}" destId="{D00F8A82-D366-4B38-95C6-B64CB7863EB7}" srcOrd="2" destOrd="0" parTransId="{21773D49-0F5D-49DE-842D-3FDB4D7A2BB9}" sibTransId="{03476EF4-2A6F-419D-9B18-DF1C311C5ED2}"/>
    <dgm:cxn modelId="{28C9CCD3-A271-45B8-A856-A28DA865EB51}" srcId="{9E086C07-B862-44B2-B82B-39621DEF0A39}" destId="{274B01B1-EA6B-4922-9D80-76DBAA7D67C4}" srcOrd="0" destOrd="0" parTransId="{ED781613-FBC1-42DA-854B-7A4A242D7B72}" sibTransId="{28708FB5-E636-4CC0-82A7-8DB567D2BF72}"/>
    <dgm:cxn modelId="{3D92A6F4-0493-4138-9C0F-8B8E5933F5EC}" type="presParOf" srcId="{4D52F986-27CF-4D03-8FD5-605C65539396}" destId="{6639954A-CCC8-435E-B47E-4BFF7477AFE9}" srcOrd="0" destOrd="0" presId="urn:microsoft.com/office/officeart/2005/8/layout/vList2"/>
    <dgm:cxn modelId="{E1897A9A-76C3-4C15-B9D0-3F7620E15CF4}" type="presParOf" srcId="{4D52F986-27CF-4D03-8FD5-605C65539396}" destId="{E7EE7BC3-2D5F-4F59-AE42-211D1D5A7C4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F9F611DA-596F-43BD-9058-584C679920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D941B10-5F59-47DF-A397-A9F77AD86B35}">
      <dgm:prSet phldrT="[Text]"/>
      <dgm:spPr/>
      <dgm:t>
        <a:bodyPr/>
        <a:lstStyle/>
        <a:p>
          <a:r>
            <a:rPr lang="cs-CZ" dirty="0"/>
            <a:t>Skutečná škoda</a:t>
          </a:r>
        </a:p>
      </dgm:t>
    </dgm:pt>
    <dgm:pt modelId="{6E7BB624-2D2E-4EB0-ACC7-6107B24A17D9}" type="parTrans" cxnId="{C1839C54-71F9-4620-9D01-F855D80F88FC}">
      <dgm:prSet/>
      <dgm:spPr/>
      <dgm:t>
        <a:bodyPr/>
        <a:lstStyle/>
        <a:p>
          <a:endParaRPr lang="cs-CZ"/>
        </a:p>
      </dgm:t>
    </dgm:pt>
    <dgm:pt modelId="{50EAC69C-A6C2-4467-A09A-0B01BA7A7C58}" type="sibTrans" cxnId="{C1839C54-71F9-4620-9D01-F855D80F88FC}">
      <dgm:prSet/>
      <dgm:spPr/>
      <dgm:t>
        <a:bodyPr/>
        <a:lstStyle/>
        <a:p>
          <a:endParaRPr lang="cs-CZ"/>
        </a:p>
      </dgm:t>
    </dgm:pt>
    <dgm:pt modelId="{F88CC4D5-660B-42D9-B06D-1D7F2211B7A6}">
      <dgm:prSet phldrT="[Text]"/>
      <dgm:spPr/>
      <dgm:t>
        <a:bodyPr/>
        <a:lstStyle/>
        <a:p>
          <a:r>
            <a:rPr lang="cs-CZ" dirty="0"/>
            <a:t>Ušlý zisk</a:t>
          </a:r>
        </a:p>
      </dgm:t>
    </dgm:pt>
    <dgm:pt modelId="{172E7999-75FD-4549-8C9C-62F7B4D8A995}" type="parTrans" cxnId="{B6B4C2B9-BD34-4420-A786-6A599E0C9E3C}">
      <dgm:prSet/>
      <dgm:spPr/>
      <dgm:t>
        <a:bodyPr/>
        <a:lstStyle/>
        <a:p>
          <a:endParaRPr lang="cs-CZ"/>
        </a:p>
      </dgm:t>
    </dgm:pt>
    <dgm:pt modelId="{2A925C84-0564-45C0-85A6-4DF158D8BBBF}" type="sibTrans" cxnId="{B6B4C2B9-BD34-4420-A786-6A599E0C9E3C}">
      <dgm:prSet/>
      <dgm:spPr/>
      <dgm:t>
        <a:bodyPr/>
        <a:lstStyle/>
        <a:p>
          <a:endParaRPr lang="cs-CZ"/>
        </a:p>
      </dgm:t>
    </dgm:pt>
    <dgm:pt modelId="{6F9111CD-68B9-4D78-BBDE-78D478B305E2}" type="pres">
      <dgm:prSet presAssocID="{F9F611DA-596F-43BD-9058-584C67992036}" presName="Name0" presStyleCnt="0">
        <dgm:presLayoutVars>
          <dgm:dir/>
          <dgm:animLvl val="lvl"/>
          <dgm:resizeHandles val="exact"/>
        </dgm:presLayoutVars>
      </dgm:prSet>
      <dgm:spPr/>
    </dgm:pt>
    <dgm:pt modelId="{955539B5-0E0D-4041-893D-D104F9B96070}" type="pres">
      <dgm:prSet presAssocID="{4D941B10-5F59-47DF-A397-A9F77AD86B3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CC3500-A076-42C5-9EE2-A3045B92D21D}" type="pres">
      <dgm:prSet presAssocID="{50EAC69C-A6C2-4467-A09A-0B01BA7A7C58}" presName="parTxOnlySpace" presStyleCnt="0"/>
      <dgm:spPr/>
    </dgm:pt>
    <dgm:pt modelId="{6AAA8311-0911-4B79-8ACB-55D78CD81229}" type="pres">
      <dgm:prSet presAssocID="{F88CC4D5-660B-42D9-B06D-1D7F2211B7A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1839C54-71F9-4620-9D01-F855D80F88FC}" srcId="{F9F611DA-596F-43BD-9058-584C67992036}" destId="{4D941B10-5F59-47DF-A397-A9F77AD86B35}" srcOrd="0" destOrd="0" parTransId="{6E7BB624-2D2E-4EB0-ACC7-6107B24A17D9}" sibTransId="{50EAC69C-A6C2-4467-A09A-0B01BA7A7C58}"/>
    <dgm:cxn modelId="{C6BC9A26-B1C2-4A94-9829-5539357F64C4}" type="presOf" srcId="{F88CC4D5-660B-42D9-B06D-1D7F2211B7A6}" destId="{6AAA8311-0911-4B79-8ACB-55D78CD81229}" srcOrd="0" destOrd="0" presId="urn:microsoft.com/office/officeart/2005/8/layout/chevron1"/>
    <dgm:cxn modelId="{3738AA20-9D62-4860-AB2A-064DC132C1A9}" type="presOf" srcId="{F9F611DA-596F-43BD-9058-584C67992036}" destId="{6F9111CD-68B9-4D78-BBDE-78D478B305E2}" srcOrd="0" destOrd="0" presId="urn:microsoft.com/office/officeart/2005/8/layout/chevron1"/>
    <dgm:cxn modelId="{C9AA1E5D-292B-4EE3-898B-818B77618070}" type="presOf" srcId="{4D941B10-5F59-47DF-A397-A9F77AD86B35}" destId="{955539B5-0E0D-4041-893D-D104F9B96070}" srcOrd="0" destOrd="0" presId="urn:microsoft.com/office/officeart/2005/8/layout/chevron1"/>
    <dgm:cxn modelId="{B6B4C2B9-BD34-4420-A786-6A599E0C9E3C}" srcId="{F9F611DA-596F-43BD-9058-584C67992036}" destId="{F88CC4D5-660B-42D9-B06D-1D7F2211B7A6}" srcOrd="1" destOrd="0" parTransId="{172E7999-75FD-4549-8C9C-62F7B4D8A995}" sibTransId="{2A925C84-0564-45C0-85A6-4DF158D8BBBF}"/>
    <dgm:cxn modelId="{42653D13-EDC6-42A3-8433-FCE4F31BB599}" type="presParOf" srcId="{6F9111CD-68B9-4D78-BBDE-78D478B305E2}" destId="{955539B5-0E0D-4041-893D-D104F9B96070}" srcOrd="0" destOrd="0" presId="urn:microsoft.com/office/officeart/2005/8/layout/chevron1"/>
    <dgm:cxn modelId="{4E5FB82F-5FAA-4882-9E7C-5C7512B70827}" type="presParOf" srcId="{6F9111CD-68B9-4D78-BBDE-78D478B305E2}" destId="{E0CC3500-A076-42C5-9EE2-A3045B92D21D}" srcOrd="1" destOrd="0" presId="urn:microsoft.com/office/officeart/2005/8/layout/chevron1"/>
    <dgm:cxn modelId="{BCE2135E-45FC-48F8-B74E-22AE08557441}" type="presParOf" srcId="{6F9111CD-68B9-4D78-BBDE-78D478B305E2}" destId="{6AAA8311-0911-4B79-8ACB-55D78CD8122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A105295-592D-4DB6-A9B2-55EFAA9FB953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6CF5E38-26EF-42C6-AE35-20A43B984956}">
      <dgm:prSet/>
      <dgm:spPr/>
      <dgm:t>
        <a:bodyPr/>
        <a:lstStyle/>
        <a:p>
          <a:pPr rtl="0"/>
          <a:r>
            <a:rPr lang="cs-CZ" dirty="0"/>
            <a:t>Při ublížení na zdraví odčiní škůdce újmu poškozeného peněžitou náhradou, vyvažující:</a:t>
          </a:r>
        </a:p>
      </dgm:t>
    </dgm:pt>
    <dgm:pt modelId="{D8116317-4DFB-45FF-85DA-EA4024468153}" type="parTrans" cxnId="{18598A48-4F63-4746-8A66-181348AC2ECB}">
      <dgm:prSet/>
      <dgm:spPr/>
      <dgm:t>
        <a:bodyPr/>
        <a:lstStyle/>
        <a:p>
          <a:endParaRPr lang="cs-CZ"/>
        </a:p>
      </dgm:t>
    </dgm:pt>
    <dgm:pt modelId="{A2F576B3-97C1-423C-9111-435E5442D84D}" type="sibTrans" cxnId="{18598A48-4F63-4746-8A66-181348AC2ECB}">
      <dgm:prSet/>
      <dgm:spPr/>
      <dgm:t>
        <a:bodyPr/>
        <a:lstStyle/>
        <a:p>
          <a:endParaRPr lang="cs-CZ"/>
        </a:p>
      </dgm:t>
    </dgm:pt>
    <dgm:pt modelId="{D9BFD890-0A5F-4787-8583-A6CFCD02B06F}">
      <dgm:prSet/>
      <dgm:spPr/>
      <dgm:t>
        <a:bodyPr/>
        <a:lstStyle/>
        <a:p>
          <a:pPr rtl="0"/>
          <a:r>
            <a:rPr lang="cs-CZ" dirty="0"/>
            <a:t>plně vytrpěné bolesti a další nemajetkové újmy; </a:t>
          </a:r>
        </a:p>
      </dgm:t>
    </dgm:pt>
    <dgm:pt modelId="{D2E5BDB7-B3A0-4C83-85FB-E0EFF946F212}" type="parTrans" cxnId="{7E0F82CB-12C6-4FCF-9E58-1CBC3DF2E9EC}">
      <dgm:prSet/>
      <dgm:spPr/>
      <dgm:t>
        <a:bodyPr/>
        <a:lstStyle/>
        <a:p>
          <a:endParaRPr lang="cs-CZ"/>
        </a:p>
      </dgm:t>
    </dgm:pt>
    <dgm:pt modelId="{0840C77A-23AE-4EC7-A6AB-DE83635227CA}" type="sibTrans" cxnId="{7E0F82CB-12C6-4FCF-9E58-1CBC3DF2E9EC}">
      <dgm:prSet/>
      <dgm:spPr/>
      <dgm:t>
        <a:bodyPr/>
        <a:lstStyle/>
        <a:p>
          <a:endParaRPr lang="cs-CZ"/>
        </a:p>
      </dgm:t>
    </dgm:pt>
    <dgm:pt modelId="{D6B4BA85-34F4-40E6-BA07-5EDE4DFF26B9}">
      <dgm:prSet/>
      <dgm:spPr/>
      <dgm:t>
        <a:bodyPr/>
        <a:lstStyle/>
        <a:p>
          <a:pPr rtl="0"/>
          <a:r>
            <a:rPr lang="cs-CZ" dirty="0"/>
            <a:t>ztížení společenského uplatnění</a:t>
          </a:r>
        </a:p>
      </dgm:t>
    </dgm:pt>
    <dgm:pt modelId="{FA29559F-EE09-422A-94BA-A9703002396C}" type="parTrans" cxnId="{72D73BAA-A41B-4A44-91D8-49211EF429AC}">
      <dgm:prSet/>
      <dgm:spPr/>
      <dgm:t>
        <a:bodyPr/>
        <a:lstStyle/>
        <a:p>
          <a:endParaRPr lang="cs-CZ"/>
        </a:p>
      </dgm:t>
    </dgm:pt>
    <dgm:pt modelId="{6DC12BBB-0897-44FD-A5F2-E14D6A062356}" type="sibTrans" cxnId="{72D73BAA-A41B-4A44-91D8-49211EF429AC}">
      <dgm:prSet/>
      <dgm:spPr/>
      <dgm:t>
        <a:bodyPr/>
        <a:lstStyle/>
        <a:p>
          <a:endParaRPr lang="cs-CZ"/>
        </a:p>
      </dgm:t>
    </dgm:pt>
    <dgm:pt modelId="{631D17F9-78C5-4CB1-BA2E-2332D406ECFC}">
      <dgm:prSet/>
      <dgm:spPr>
        <a:solidFill>
          <a:schemeClr val="tx1"/>
        </a:solidFill>
      </dgm:spPr>
      <dgm:t>
        <a:bodyPr/>
        <a:lstStyle/>
        <a:p>
          <a:pPr rtl="0"/>
          <a:r>
            <a:rPr lang="cs-CZ" dirty="0"/>
            <a:t>vznikla-li poškozením zdraví překážka lepší budoucnosti poškozeného. Nelze-li výši náhrady takto určit, stanoví se podle zásad slušnosti. </a:t>
          </a:r>
        </a:p>
      </dgm:t>
    </dgm:pt>
    <dgm:pt modelId="{6E6096AB-8107-48C5-8C72-DA81C184A7DE}" type="parTrans" cxnId="{EE22A4D7-EAE4-454C-8728-87121225EA6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7507D39F-4D87-431E-A3E2-E43689613A78}" type="sibTrans" cxnId="{EE22A4D7-EAE4-454C-8728-87121225EA6A}">
      <dgm:prSet/>
      <dgm:spPr/>
      <dgm:t>
        <a:bodyPr/>
        <a:lstStyle/>
        <a:p>
          <a:endParaRPr lang="cs-CZ"/>
        </a:p>
      </dgm:t>
    </dgm:pt>
    <dgm:pt modelId="{27FDEB6C-7259-4AF1-AAEA-A06FE67B2E5B}" type="pres">
      <dgm:prSet presAssocID="{0A105295-592D-4DB6-A9B2-55EFAA9FB9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138DBAD-3213-4C88-8D81-60AA5422379B}" type="pres">
      <dgm:prSet presAssocID="{E6CF5E38-26EF-42C6-AE35-20A43B984956}" presName="hierRoot1" presStyleCnt="0">
        <dgm:presLayoutVars>
          <dgm:hierBranch val="init"/>
        </dgm:presLayoutVars>
      </dgm:prSet>
      <dgm:spPr/>
    </dgm:pt>
    <dgm:pt modelId="{79A15A80-B03F-446F-BB9F-27CFED9E07E8}" type="pres">
      <dgm:prSet presAssocID="{E6CF5E38-26EF-42C6-AE35-20A43B984956}" presName="rootComposite1" presStyleCnt="0"/>
      <dgm:spPr/>
    </dgm:pt>
    <dgm:pt modelId="{1BCDE67E-D9A5-46C1-B3AF-55019EBEC046}" type="pres">
      <dgm:prSet presAssocID="{E6CF5E38-26EF-42C6-AE35-20A43B98495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14924C4-85DA-416B-BCAF-50A357E303A4}" type="pres">
      <dgm:prSet presAssocID="{E6CF5E38-26EF-42C6-AE35-20A43B984956}" presName="rootConnector1" presStyleLbl="node1" presStyleIdx="0" presStyleCnt="0"/>
      <dgm:spPr/>
      <dgm:t>
        <a:bodyPr/>
        <a:lstStyle/>
        <a:p>
          <a:endParaRPr lang="cs-CZ"/>
        </a:p>
      </dgm:t>
    </dgm:pt>
    <dgm:pt modelId="{312B5E6C-9A9E-4360-BB7F-0BCA25CB8A52}" type="pres">
      <dgm:prSet presAssocID="{E6CF5E38-26EF-42C6-AE35-20A43B984956}" presName="hierChild2" presStyleCnt="0"/>
      <dgm:spPr/>
    </dgm:pt>
    <dgm:pt modelId="{204FFA32-A9E7-477A-A21B-4C065A577DF9}" type="pres">
      <dgm:prSet presAssocID="{D2E5BDB7-B3A0-4C83-85FB-E0EFF946F212}" presName="Name37" presStyleLbl="parChTrans1D2" presStyleIdx="0" presStyleCnt="2"/>
      <dgm:spPr/>
      <dgm:t>
        <a:bodyPr/>
        <a:lstStyle/>
        <a:p>
          <a:endParaRPr lang="cs-CZ"/>
        </a:p>
      </dgm:t>
    </dgm:pt>
    <dgm:pt modelId="{16A6F98D-271A-4520-A20B-6AE5BF6F1944}" type="pres">
      <dgm:prSet presAssocID="{D9BFD890-0A5F-4787-8583-A6CFCD02B06F}" presName="hierRoot2" presStyleCnt="0">
        <dgm:presLayoutVars>
          <dgm:hierBranch val="init"/>
        </dgm:presLayoutVars>
      </dgm:prSet>
      <dgm:spPr/>
    </dgm:pt>
    <dgm:pt modelId="{CB08C1AC-AEF7-4347-BF92-05D324823176}" type="pres">
      <dgm:prSet presAssocID="{D9BFD890-0A5F-4787-8583-A6CFCD02B06F}" presName="rootComposite" presStyleCnt="0"/>
      <dgm:spPr/>
    </dgm:pt>
    <dgm:pt modelId="{D0730BA7-718D-487D-BDA3-2EA33701825F}" type="pres">
      <dgm:prSet presAssocID="{D9BFD890-0A5F-4787-8583-A6CFCD02B06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55A7F4F-F12D-4B0A-B1B7-1AD49DB38928}" type="pres">
      <dgm:prSet presAssocID="{D9BFD890-0A5F-4787-8583-A6CFCD02B06F}" presName="rootConnector" presStyleLbl="node2" presStyleIdx="0" presStyleCnt="2"/>
      <dgm:spPr/>
      <dgm:t>
        <a:bodyPr/>
        <a:lstStyle/>
        <a:p>
          <a:endParaRPr lang="cs-CZ"/>
        </a:p>
      </dgm:t>
    </dgm:pt>
    <dgm:pt modelId="{35FFF4E3-E625-4130-9BC2-EBF345A87544}" type="pres">
      <dgm:prSet presAssocID="{D9BFD890-0A5F-4787-8583-A6CFCD02B06F}" presName="hierChild4" presStyleCnt="0"/>
      <dgm:spPr/>
    </dgm:pt>
    <dgm:pt modelId="{94F43EE1-C137-4B4E-8625-8CA91627FD31}" type="pres">
      <dgm:prSet presAssocID="{D9BFD890-0A5F-4787-8583-A6CFCD02B06F}" presName="hierChild5" presStyleCnt="0"/>
      <dgm:spPr/>
    </dgm:pt>
    <dgm:pt modelId="{9398E85C-D6F3-4C0D-886D-0C9F03F6EC50}" type="pres">
      <dgm:prSet presAssocID="{FA29559F-EE09-422A-94BA-A9703002396C}" presName="Name37" presStyleLbl="parChTrans1D2" presStyleIdx="1" presStyleCnt="2"/>
      <dgm:spPr/>
      <dgm:t>
        <a:bodyPr/>
        <a:lstStyle/>
        <a:p>
          <a:endParaRPr lang="cs-CZ"/>
        </a:p>
      </dgm:t>
    </dgm:pt>
    <dgm:pt modelId="{742C3BA9-7907-40CA-AA3E-C15C99CBDDF4}" type="pres">
      <dgm:prSet presAssocID="{D6B4BA85-34F4-40E6-BA07-5EDE4DFF26B9}" presName="hierRoot2" presStyleCnt="0">
        <dgm:presLayoutVars>
          <dgm:hierBranch val="init"/>
        </dgm:presLayoutVars>
      </dgm:prSet>
      <dgm:spPr/>
    </dgm:pt>
    <dgm:pt modelId="{35D1B26C-E495-4F4A-A8AC-939E3DEA907D}" type="pres">
      <dgm:prSet presAssocID="{D6B4BA85-34F4-40E6-BA07-5EDE4DFF26B9}" presName="rootComposite" presStyleCnt="0"/>
      <dgm:spPr/>
    </dgm:pt>
    <dgm:pt modelId="{0D9EABF3-6A05-4FD4-9643-1AB9BE483394}" type="pres">
      <dgm:prSet presAssocID="{D6B4BA85-34F4-40E6-BA07-5EDE4DFF26B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A57556-B6BE-47A0-A374-8CDAFC8B63D8}" type="pres">
      <dgm:prSet presAssocID="{D6B4BA85-34F4-40E6-BA07-5EDE4DFF26B9}" presName="rootConnector" presStyleLbl="node2" presStyleIdx="1" presStyleCnt="2"/>
      <dgm:spPr/>
      <dgm:t>
        <a:bodyPr/>
        <a:lstStyle/>
        <a:p>
          <a:endParaRPr lang="cs-CZ"/>
        </a:p>
      </dgm:t>
    </dgm:pt>
    <dgm:pt modelId="{3052730A-934D-4970-94F7-3427026E1AF3}" type="pres">
      <dgm:prSet presAssocID="{D6B4BA85-34F4-40E6-BA07-5EDE4DFF26B9}" presName="hierChild4" presStyleCnt="0"/>
      <dgm:spPr/>
    </dgm:pt>
    <dgm:pt modelId="{84C994BE-8AB0-4D99-BE23-5E7953258192}" type="pres">
      <dgm:prSet presAssocID="{6E6096AB-8107-48C5-8C72-DA81C184A7DE}" presName="Name37" presStyleLbl="parChTrans1D3" presStyleIdx="0" presStyleCnt="1"/>
      <dgm:spPr/>
      <dgm:t>
        <a:bodyPr/>
        <a:lstStyle/>
        <a:p>
          <a:endParaRPr lang="cs-CZ"/>
        </a:p>
      </dgm:t>
    </dgm:pt>
    <dgm:pt modelId="{9E37C5ED-9647-401E-976A-0D95C9C20348}" type="pres">
      <dgm:prSet presAssocID="{631D17F9-78C5-4CB1-BA2E-2332D406ECFC}" presName="hierRoot2" presStyleCnt="0">
        <dgm:presLayoutVars>
          <dgm:hierBranch val="init"/>
        </dgm:presLayoutVars>
      </dgm:prSet>
      <dgm:spPr/>
    </dgm:pt>
    <dgm:pt modelId="{71957FBE-96EA-45BF-8AF6-2DA91E86A11E}" type="pres">
      <dgm:prSet presAssocID="{631D17F9-78C5-4CB1-BA2E-2332D406ECFC}" presName="rootComposite" presStyleCnt="0"/>
      <dgm:spPr/>
    </dgm:pt>
    <dgm:pt modelId="{C1C6BF5D-CC41-41A9-B00E-4A669AC2817F}" type="pres">
      <dgm:prSet presAssocID="{631D17F9-78C5-4CB1-BA2E-2332D406ECFC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4501DA8-61E4-4812-82BE-ED1C0C70B656}" type="pres">
      <dgm:prSet presAssocID="{631D17F9-78C5-4CB1-BA2E-2332D406ECFC}" presName="rootConnector" presStyleLbl="node3" presStyleIdx="0" presStyleCnt="1"/>
      <dgm:spPr/>
      <dgm:t>
        <a:bodyPr/>
        <a:lstStyle/>
        <a:p>
          <a:endParaRPr lang="cs-CZ"/>
        </a:p>
      </dgm:t>
    </dgm:pt>
    <dgm:pt modelId="{0FD233F7-16DD-4C47-B4F4-0A5C60A2F003}" type="pres">
      <dgm:prSet presAssocID="{631D17F9-78C5-4CB1-BA2E-2332D406ECFC}" presName="hierChild4" presStyleCnt="0"/>
      <dgm:spPr/>
    </dgm:pt>
    <dgm:pt modelId="{4050A482-3D07-400E-8520-041482540786}" type="pres">
      <dgm:prSet presAssocID="{631D17F9-78C5-4CB1-BA2E-2332D406ECFC}" presName="hierChild5" presStyleCnt="0"/>
      <dgm:spPr/>
    </dgm:pt>
    <dgm:pt modelId="{B232D9A8-8633-4C9D-AE67-BABD024039B3}" type="pres">
      <dgm:prSet presAssocID="{D6B4BA85-34F4-40E6-BA07-5EDE4DFF26B9}" presName="hierChild5" presStyleCnt="0"/>
      <dgm:spPr/>
    </dgm:pt>
    <dgm:pt modelId="{7AEBFD24-C427-4CC2-AF85-146FBDFD7D0F}" type="pres">
      <dgm:prSet presAssocID="{E6CF5E38-26EF-42C6-AE35-20A43B984956}" presName="hierChild3" presStyleCnt="0"/>
      <dgm:spPr/>
    </dgm:pt>
  </dgm:ptLst>
  <dgm:cxnLst>
    <dgm:cxn modelId="{759DA356-ED93-4726-8301-44B266379256}" type="presOf" srcId="{6E6096AB-8107-48C5-8C72-DA81C184A7DE}" destId="{84C994BE-8AB0-4D99-BE23-5E7953258192}" srcOrd="0" destOrd="0" presId="urn:microsoft.com/office/officeart/2005/8/layout/orgChart1"/>
    <dgm:cxn modelId="{7E0F82CB-12C6-4FCF-9E58-1CBC3DF2E9EC}" srcId="{E6CF5E38-26EF-42C6-AE35-20A43B984956}" destId="{D9BFD890-0A5F-4787-8583-A6CFCD02B06F}" srcOrd="0" destOrd="0" parTransId="{D2E5BDB7-B3A0-4C83-85FB-E0EFF946F212}" sibTransId="{0840C77A-23AE-4EC7-A6AB-DE83635227CA}"/>
    <dgm:cxn modelId="{11FDD2F4-FD77-4C5F-987F-DD5C2603094B}" type="presOf" srcId="{0A105295-592D-4DB6-A9B2-55EFAA9FB953}" destId="{27FDEB6C-7259-4AF1-AAEA-A06FE67B2E5B}" srcOrd="0" destOrd="0" presId="urn:microsoft.com/office/officeart/2005/8/layout/orgChart1"/>
    <dgm:cxn modelId="{EE22A4D7-EAE4-454C-8728-87121225EA6A}" srcId="{D6B4BA85-34F4-40E6-BA07-5EDE4DFF26B9}" destId="{631D17F9-78C5-4CB1-BA2E-2332D406ECFC}" srcOrd="0" destOrd="0" parTransId="{6E6096AB-8107-48C5-8C72-DA81C184A7DE}" sibTransId="{7507D39F-4D87-431E-A3E2-E43689613A78}"/>
    <dgm:cxn modelId="{6F17C518-05B4-497D-B153-F17B09790A53}" type="presOf" srcId="{E6CF5E38-26EF-42C6-AE35-20A43B984956}" destId="{1BCDE67E-D9A5-46C1-B3AF-55019EBEC046}" srcOrd="0" destOrd="0" presId="urn:microsoft.com/office/officeart/2005/8/layout/orgChart1"/>
    <dgm:cxn modelId="{72D73BAA-A41B-4A44-91D8-49211EF429AC}" srcId="{E6CF5E38-26EF-42C6-AE35-20A43B984956}" destId="{D6B4BA85-34F4-40E6-BA07-5EDE4DFF26B9}" srcOrd="1" destOrd="0" parTransId="{FA29559F-EE09-422A-94BA-A9703002396C}" sibTransId="{6DC12BBB-0897-44FD-A5F2-E14D6A062356}"/>
    <dgm:cxn modelId="{FC26353A-5631-4328-B2A2-045E3773435D}" type="presOf" srcId="{D6B4BA85-34F4-40E6-BA07-5EDE4DFF26B9}" destId="{0D9EABF3-6A05-4FD4-9643-1AB9BE483394}" srcOrd="0" destOrd="0" presId="urn:microsoft.com/office/officeart/2005/8/layout/orgChart1"/>
    <dgm:cxn modelId="{2C1E2110-359D-4E63-8443-E872F55E0DA3}" type="presOf" srcId="{631D17F9-78C5-4CB1-BA2E-2332D406ECFC}" destId="{D4501DA8-61E4-4812-82BE-ED1C0C70B656}" srcOrd="1" destOrd="0" presId="urn:microsoft.com/office/officeart/2005/8/layout/orgChart1"/>
    <dgm:cxn modelId="{DF1B7AA7-A3F4-4976-8F60-D0E378A8BFFF}" type="presOf" srcId="{D6B4BA85-34F4-40E6-BA07-5EDE4DFF26B9}" destId="{39A57556-B6BE-47A0-A374-8CDAFC8B63D8}" srcOrd="1" destOrd="0" presId="urn:microsoft.com/office/officeart/2005/8/layout/orgChart1"/>
    <dgm:cxn modelId="{94C0D1D2-D86A-4C7E-861C-BC4AED6C016E}" type="presOf" srcId="{D2E5BDB7-B3A0-4C83-85FB-E0EFF946F212}" destId="{204FFA32-A9E7-477A-A21B-4C065A577DF9}" srcOrd="0" destOrd="0" presId="urn:microsoft.com/office/officeart/2005/8/layout/orgChart1"/>
    <dgm:cxn modelId="{3C0CD591-36BD-4958-8822-1ED890BA9769}" type="presOf" srcId="{D9BFD890-0A5F-4787-8583-A6CFCD02B06F}" destId="{D0730BA7-718D-487D-BDA3-2EA33701825F}" srcOrd="0" destOrd="0" presId="urn:microsoft.com/office/officeart/2005/8/layout/orgChart1"/>
    <dgm:cxn modelId="{321EE03E-480F-4E0E-B000-4BC58EDB0FEC}" type="presOf" srcId="{D9BFD890-0A5F-4787-8583-A6CFCD02B06F}" destId="{855A7F4F-F12D-4B0A-B1B7-1AD49DB38928}" srcOrd="1" destOrd="0" presId="urn:microsoft.com/office/officeart/2005/8/layout/orgChart1"/>
    <dgm:cxn modelId="{64B61884-2806-49AC-8FD9-200176A8234D}" type="presOf" srcId="{E6CF5E38-26EF-42C6-AE35-20A43B984956}" destId="{214924C4-85DA-416B-BCAF-50A357E303A4}" srcOrd="1" destOrd="0" presId="urn:microsoft.com/office/officeart/2005/8/layout/orgChart1"/>
    <dgm:cxn modelId="{BABD147D-78DD-48C2-A5EA-87B5EF12DB6D}" type="presOf" srcId="{FA29559F-EE09-422A-94BA-A9703002396C}" destId="{9398E85C-D6F3-4C0D-886D-0C9F03F6EC50}" srcOrd="0" destOrd="0" presId="urn:microsoft.com/office/officeart/2005/8/layout/orgChart1"/>
    <dgm:cxn modelId="{8CEF55D3-8732-4EC3-967B-3BD1C2EFCDB5}" type="presOf" srcId="{631D17F9-78C5-4CB1-BA2E-2332D406ECFC}" destId="{C1C6BF5D-CC41-41A9-B00E-4A669AC2817F}" srcOrd="0" destOrd="0" presId="urn:microsoft.com/office/officeart/2005/8/layout/orgChart1"/>
    <dgm:cxn modelId="{18598A48-4F63-4746-8A66-181348AC2ECB}" srcId="{0A105295-592D-4DB6-A9B2-55EFAA9FB953}" destId="{E6CF5E38-26EF-42C6-AE35-20A43B984956}" srcOrd="0" destOrd="0" parTransId="{D8116317-4DFB-45FF-85DA-EA4024468153}" sibTransId="{A2F576B3-97C1-423C-9111-435E5442D84D}"/>
    <dgm:cxn modelId="{A527155F-03CC-4D3F-A7AE-3C53E0528277}" type="presParOf" srcId="{27FDEB6C-7259-4AF1-AAEA-A06FE67B2E5B}" destId="{4138DBAD-3213-4C88-8D81-60AA5422379B}" srcOrd="0" destOrd="0" presId="urn:microsoft.com/office/officeart/2005/8/layout/orgChart1"/>
    <dgm:cxn modelId="{CA133C5B-25A0-4BD9-AE04-C729DFBF1522}" type="presParOf" srcId="{4138DBAD-3213-4C88-8D81-60AA5422379B}" destId="{79A15A80-B03F-446F-BB9F-27CFED9E07E8}" srcOrd="0" destOrd="0" presId="urn:microsoft.com/office/officeart/2005/8/layout/orgChart1"/>
    <dgm:cxn modelId="{93DACA68-8953-4136-B2BF-60A92B626176}" type="presParOf" srcId="{79A15A80-B03F-446F-BB9F-27CFED9E07E8}" destId="{1BCDE67E-D9A5-46C1-B3AF-55019EBEC046}" srcOrd="0" destOrd="0" presId="urn:microsoft.com/office/officeart/2005/8/layout/orgChart1"/>
    <dgm:cxn modelId="{1B841BD2-D28A-4B10-8F44-1C5548B2DE03}" type="presParOf" srcId="{79A15A80-B03F-446F-BB9F-27CFED9E07E8}" destId="{214924C4-85DA-416B-BCAF-50A357E303A4}" srcOrd="1" destOrd="0" presId="urn:microsoft.com/office/officeart/2005/8/layout/orgChart1"/>
    <dgm:cxn modelId="{E09DE39F-3845-487B-91B6-BC9EBECCC9EB}" type="presParOf" srcId="{4138DBAD-3213-4C88-8D81-60AA5422379B}" destId="{312B5E6C-9A9E-4360-BB7F-0BCA25CB8A52}" srcOrd="1" destOrd="0" presId="urn:microsoft.com/office/officeart/2005/8/layout/orgChart1"/>
    <dgm:cxn modelId="{DE9B3978-1AFA-4039-BDA3-16699FBD5D53}" type="presParOf" srcId="{312B5E6C-9A9E-4360-BB7F-0BCA25CB8A52}" destId="{204FFA32-A9E7-477A-A21B-4C065A577DF9}" srcOrd="0" destOrd="0" presId="urn:microsoft.com/office/officeart/2005/8/layout/orgChart1"/>
    <dgm:cxn modelId="{C2C6FC17-5D09-47F5-A14B-8E37BFBD8812}" type="presParOf" srcId="{312B5E6C-9A9E-4360-BB7F-0BCA25CB8A52}" destId="{16A6F98D-271A-4520-A20B-6AE5BF6F1944}" srcOrd="1" destOrd="0" presId="urn:microsoft.com/office/officeart/2005/8/layout/orgChart1"/>
    <dgm:cxn modelId="{FCB3DE17-D314-404B-8CF4-4068CC15EA96}" type="presParOf" srcId="{16A6F98D-271A-4520-A20B-6AE5BF6F1944}" destId="{CB08C1AC-AEF7-4347-BF92-05D324823176}" srcOrd="0" destOrd="0" presId="urn:microsoft.com/office/officeart/2005/8/layout/orgChart1"/>
    <dgm:cxn modelId="{DCDF364B-7918-4F15-BF11-90BFB7BA570F}" type="presParOf" srcId="{CB08C1AC-AEF7-4347-BF92-05D324823176}" destId="{D0730BA7-718D-487D-BDA3-2EA33701825F}" srcOrd="0" destOrd="0" presId="urn:microsoft.com/office/officeart/2005/8/layout/orgChart1"/>
    <dgm:cxn modelId="{FB8ED272-BEA5-44C9-9BC0-3E2372FE89D1}" type="presParOf" srcId="{CB08C1AC-AEF7-4347-BF92-05D324823176}" destId="{855A7F4F-F12D-4B0A-B1B7-1AD49DB38928}" srcOrd="1" destOrd="0" presId="urn:microsoft.com/office/officeart/2005/8/layout/orgChart1"/>
    <dgm:cxn modelId="{F460591B-6BE7-474C-830A-B893AEFD5AA3}" type="presParOf" srcId="{16A6F98D-271A-4520-A20B-6AE5BF6F1944}" destId="{35FFF4E3-E625-4130-9BC2-EBF345A87544}" srcOrd="1" destOrd="0" presId="urn:microsoft.com/office/officeart/2005/8/layout/orgChart1"/>
    <dgm:cxn modelId="{A4DE48A1-BC12-47F9-85DC-C4444F233610}" type="presParOf" srcId="{16A6F98D-271A-4520-A20B-6AE5BF6F1944}" destId="{94F43EE1-C137-4B4E-8625-8CA91627FD31}" srcOrd="2" destOrd="0" presId="urn:microsoft.com/office/officeart/2005/8/layout/orgChart1"/>
    <dgm:cxn modelId="{5A48E1D4-4EF3-4E10-8403-DCB56F511828}" type="presParOf" srcId="{312B5E6C-9A9E-4360-BB7F-0BCA25CB8A52}" destId="{9398E85C-D6F3-4C0D-886D-0C9F03F6EC50}" srcOrd="2" destOrd="0" presId="urn:microsoft.com/office/officeart/2005/8/layout/orgChart1"/>
    <dgm:cxn modelId="{89AEC56D-B9BD-4F1C-BB1D-E89DB093C1AE}" type="presParOf" srcId="{312B5E6C-9A9E-4360-BB7F-0BCA25CB8A52}" destId="{742C3BA9-7907-40CA-AA3E-C15C99CBDDF4}" srcOrd="3" destOrd="0" presId="urn:microsoft.com/office/officeart/2005/8/layout/orgChart1"/>
    <dgm:cxn modelId="{ADDBF458-8C9D-465A-B2ED-315B63920029}" type="presParOf" srcId="{742C3BA9-7907-40CA-AA3E-C15C99CBDDF4}" destId="{35D1B26C-E495-4F4A-A8AC-939E3DEA907D}" srcOrd="0" destOrd="0" presId="urn:microsoft.com/office/officeart/2005/8/layout/orgChart1"/>
    <dgm:cxn modelId="{4295C1B0-92B9-4C58-A218-FF67C3B591A4}" type="presParOf" srcId="{35D1B26C-E495-4F4A-A8AC-939E3DEA907D}" destId="{0D9EABF3-6A05-4FD4-9643-1AB9BE483394}" srcOrd="0" destOrd="0" presId="urn:microsoft.com/office/officeart/2005/8/layout/orgChart1"/>
    <dgm:cxn modelId="{D6CCDC30-B432-426E-A245-130370274045}" type="presParOf" srcId="{35D1B26C-E495-4F4A-A8AC-939E3DEA907D}" destId="{39A57556-B6BE-47A0-A374-8CDAFC8B63D8}" srcOrd="1" destOrd="0" presId="urn:microsoft.com/office/officeart/2005/8/layout/orgChart1"/>
    <dgm:cxn modelId="{20073C75-9DE0-41A3-83D0-15781B526461}" type="presParOf" srcId="{742C3BA9-7907-40CA-AA3E-C15C99CBDDF4}" destId="{3052730A-934D-4970-94F7-3427026E1AF3}" srcOrd="1" destOrd="0" presId="urn:microsoft.com/office/officeart/2005/8/layout/orgChart1"/>
    <dgm:cxn modelId="{4C20F260-EEC4-4303-BD71-84064ACEB8DB}" type="presParOf" srcId="{3052730A-934D-4970-94F7-3427026E1AF3}" destId="{84C994BE-8AB0-4D99-BE23-5E7953258192}" srcOrd="0" destOrd="0" presId="urn:microsoft.com/office/officeart/2005/8/layout/orgChart1"/>
    <dgm:cxn modelId="{BBE1B542-5963-4788-B57E-F7F418918E1E}" type="presParOf" srcId="{3052730A-934D-4970-94F7-3427026E1AF3}" destId="{9E37C5ED-9647-401E-976A-0D95C9C20348}" srcOrd="1" destOrd="0" presId="urn:microsoft.com/office/officeart/2005/8/layout/orgChart1"/>
    <dgm:cxn modelId="{FD965794-8A8B-42CB-A4BF-4123A98375F7}" type="presParOf" srcId="{9E37C5ED-9647-401E-976A-0D95C9C20348}" destId="{71957FBE-96EA-45BF-8AF6-2DA91E86A11E}" srcOrd="0" destOrd="0" presId="urn:microsoft.com/office/officeart/2005/8/layout/orgChart1"/>
    <dgm:cxn modelId="{AE16FF12-26C1-49E8-9581-234FB36AE31F}" type="presParOf" srcId="{71957FBE-96EA-45BF-8AF6-2DA91E86A11E}" destId="{C1C6BF5D-CC41-41A9-B00E-4A669AC2817F}" srcOrd="0" destOrd="0" presId="urn:microsoft.com/office/officeart/2005/8/layout/orgChart1"/>
    <dgm:cxn modelId="{B5545F02-57A5-4FC3-8933-45AD3F72DCA0}" type="presParOf" srcId="{71957FBE-96EA-45BF-8AF6-2DA91E86A11E}" destId="{D4501DA8-61E4-4812-82BE-ED1C0C70B656}" srcOrd="1" destOrd="0" presId="urn:microsoft.com/office/officeart/2005/8/layout/orgChart1"/>
    <dgm:cxn modelId="{A1F59D61-D2F1-4E4E-A56D-265EB606FBBC}" type="presParOf" srcId="{9E37C5ED-9647-401E-976A-0D95C9C20348}" destId="{0FD233F7-16DD-4C47-B4F4-0A5C60A2F003}" srcOrd="1" destOrd="0" presId="urn:microsoft.com/office/officeart/2005/8/layout/orgChart1"/>
    <dgm:cxn modelId="{D49C9040-9DE7-457F-BB75-756B0D01BB5F}" type="presParOf" srcId="{9E37C5ED-9647-401E-976A-0D95C9C20348}" destId="{4050A482-3D07-400E-8520-041482540786}" srcOrd="2" destOrd="0" presId="urn:microsoft.com/office/officeart/2005/8/layout/orgChart1"/>
    <dgm:cxn modelId="{E610812C-C289-4D02-BDDB-AC3A10246C1E}" type="presParOf" srcId="{742C3BA9-7907-40CA-AA3E-C15C99CBDDF4}" destId="{B232D9A8-8633-4C9D-AE67-BABD024039B3}" srcOrd="2" destOrd="0" presId="urn:microsoft.com/office/officeart/2005/8/layout/orgChart1"/>
    <dgm:cxn modelId="{808BAE11-EF8A-4FA3-968B-12F744141E4B}" type="presParOf" srcId="{4138DBAD-3213-4C88-8D81-60AA5422379B}" destId="{7AEBFD24-C427-4CC2-AF85-146FBDFD7D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7273D9F-C448-456F-9439-5868C641A2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983EA9C-A3BA-4A6F-927F-3EB727E3EACA}">
      <dgm:prSet/>
      <dgm:spPr/>
      <dgm:t>
        <a:bodyPr/>
        <a:lstStyle/>
        <a:p>
          <a:pPr rtl="0"/>
          <a:r>
            <a:rPr lang="cs-CZ" b="0"/>
            <a:t>Uložení nápravných opatření s uvedením lhůty pro jejich splnění</a:t>
          </a:r>
          <a:endParaRPr lang="cs-CZ"/>
        </a:p>
      </dgm:t>
    </dgm:pt>
    <dgm:pt modelId="{8CB776A0-8C5D-4924-A4F0-0F5BF7FBF311}" type="parTrans" cxnId="{36FE6B17-660B-4444-8CC4-FE2C6FC3B074}">
      <dgm:prSet/>
      <dgm:spPr/>
      <dgm:t>
        <a:bodyPr/>
        <a:lstStyle/>
        <a:p>
          <a:endParaRPr lang="cs-CZ"/>
        </a:p>
      </dgm:t>
    </dgm:pt>
    <dgm:pt modelId="{0BD9EA66-3627-42E8-8F04-A0DB7A4125A2}" type="sibTrans" cxnId="{36FE6B17-660B-4444-8CC4-FE2C6FC3B074}">
      <dgm:prSet/>
      <dgm:spPr/>
      <dgm:t>
        <a:bodyPr/>
        <a:lstStyle/>
        <a:p>
          <a:endParaRPr lang="cs-CZ"/>
        </a:p>
      </dgm:t>
    </dgm:pt>
    <dgm:pt modelId="{81E5DDD2-FED8-4E2B-8C9E-42CBFB44AA14}">
      <dgm:prSet/>
      <dgm:spPr/>
      <dgm:t>
        <a:bodyPr/>
        <a:lstStyle/>
        <a:p>
          <a:pPr rtl="0"/>
          <a:r>
            <a:rPr lang="cs-CZ" b="0"/>
            <a:t>Podání podnětu orgánu příslušnému podle jiných právních předpisů, příslušné komoře, </a:t>
          </a:r>
          <a:endParaRPr lang="cs-CZ"/>
        </a:p>
      </dgm:t>
    </dgm:pt>
    <dgm:pt modelId="{72455EF0-9919-4E5D-BA30-4266BBB8BDE7}" type="parTrans" cxnId="{C6602F13-4560-4E50-812D-E9FC4B55B9A2}">
      <dgm:prSet/>
      <dgm:spPr/>
      <dgm:t>
        <a:bodyPr/>
        <a:lstStyle/>
        <a:p>
          <a:endParaRPr lang="cs-CZ"/>
        </a:p>
      </dgm:t>
    </dgm:pt>
    <dgm:pt modelId="{923E698D-C25C-49FB-870A-01DC2E7649EB}" type="sibTrans" cxnId="{C6602F13-4560-4E50-812D-E9FC4B55B9A2}">
      <dgm:prSet/>
      <dgm:spPr/>
      <dgm:t>
        <a:bodyPr/>
        <a:lstStyle/>
        <a:p>
          <a:endParaRPr lang="cs-CZ"/>
        </a:p>
      </dgm:t>
    </dgm:pt>
    <dgm:pt modelId="{37605FC0-8810-48FB-B235-6C4E8A728787}">
      <dgm:prSet/>
      <dgm:spPr/>
      <dgm:t>
        <a:bodyPr/>
        <a:lstStyle/>
        <a:p>
          <a:pPr rtl="0"/>
          <a:r>
            <a:rPr lang="cs-CZ" b="0"/>
            <a:t>Informace zdravotní pojišťovně pacienta o uložených nápravných opatřeních nebo o podání podnětu </a:t>
          </a:r>
          <a:endParaRPr lang="cs-CZ"/>
        </a:p>
      </dgm:t>
    </dgm:pt>
    <dgm:pt modelId="{E691A44D-9F0F-4BCE-B018-C1575A50F707}" type="parTrans" cxnId="{93B8D4F6-07CE-46DF-B73B-083F17821985}">
      <dgm:prSet/>
      <dgm:spPr/>
      <dgm:t>
        <a:bodyPr/>
        <a:lstStyle/>
        <a:p>
          <a:endParaRPr lang="cs-CZ"/>
        </a:p>
      </dgm:t>
    </dgm:pt>
    <dgm:pt modelId="{70CF401D-A3C8-48C2-BCD8-EF476262D887}" type="sibTrans" cxnId="{93B8D4F6-07CE-46DF-B73B-083F17821985}">
      <dgm:prSet/>
      <dgm:spPr/>
      <dgm:t>
        <a:bodyPr/>
        <a:lstStyle/>
        <a:p>
          <a:endParaRPr lang="cs-CZ"/>
        </a:p>
      </dgm:t>
    </dgm:pt>
    <dgm:pt modelId="{F3313DC0-0E10-4DC2-83F0-95CFC88C9F0D}" type="pres">
      <dgm:prSet presAssocID="{37273D9F-C448-456F-9439-5868C641A2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A09D94-9E96-4CAF-8DDD-CDA996E93F83}" type="pres">
      <dgm:prSet presAssocID="{D983EA9C-A3BA-4A6F-927F-3EB727E3EA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C08676-148C-4CBF-87DC-504586C123D2}" type="pres">
      <dgm:prSet presAssocID="{0BD9EA66-3627-42E8-8F04-A0DB7A4125A2}" presName="spacer" presStyleCnt="0"/>
      <dgm:spPr/>
    </dgm:pt>
    <dgm:pt modelId="{B9116A97-69AD-4553-A1C6-DDB5A0BA9BE3}" type="pres">
      <dgm:prSet presAssocID="{81E5DDD2-FED8-4E2B-8C9E-42CBFB44AA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D2A359-F681-46A8-8DA9-385D6E4FFEF7}" type="pres">
      <dgm:prSet presAssocID="{923E698D-C25C-49FB-870A-01DC2E7649EB}" presName="spacer" presStyleCnt="0"/>
      <dgm:spPr/>
    </dgm:pt>
    <dgm:pt modelId="{BD9C8EB4-A3D4-4802-ABE5-6143F0945253}" type="pres">
      <dgm:prSet presAssocID="{37605FC0-8810-48FB-B235-6C4E8A72878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871A50E-D5F7-496F-A66B-0CB5B855E677}" type="presOf" srcId="{37605FC0-8810-48FB-B235-6C4E8A728787}" destId="{BD9C8EB4-A3D4-4802-ABE5-6143F0945253}" srcOrd="0" destOrd="0" presId="urn:microsoft.com/office/officeart/2005/8/layout/vList2"/>
    <dgm:cxn modelId="{D2A9EBEC-381C-46EE-8607-CF78C8142507}" type="presOf" srcId="{37273D9F-C448-456F-9439-5868C641A2CD}" destId="{F3313DC0-0E10-4DC2-83F0-95CFC88C9F0D}" srcOrd="0" destOrd="0" presId="urn:microsoft.com/office/officeart/2005/8/layout/vList2"/>
    <dgm:cxn modelId="{1D7CA637-120E-4893-B97B-14F45D01A91F}" type="presOf" srcId="{81E5DDD2-FED8-4E2B-8C9E-42CBFB44AA14}" destId="{B9116A97-69AD-4553-A1C6-DDB5A0BA9BE3}" srcOrd="0" destOrd="0" presId="urn:microsoft.com/office/officeart/2005/8/layout/vList2"/>
    <dgm:cxn modelId="{36FE6B17-660B-4444-8CC4-FE2C6FC3B074}" srcId="{37273D9F-C448-456F-9439-5868C641A2CD}" destId="{D983EA9C-A3BA-4A6F-927F-3EB727E3EACA}" srcOrd="0" destOrd="0" parTransId="{8CB776A0-8C5D-4924-A4F0-0F5BF7FBF311}" sibTransId="{0BD9EA66-3627-42E8-8F04-A0DB7A4125A2}"/>
    <dgm:cxn modelId="{0F415121-D5BA-4318-BC52-1FEB86385050}" type="presOf" srcId="{D983EA9C-A3BA-4A6F-927F-3EB727E3EACA}" destId="{64A09D94-9E96-4CAF-8DDD-CDA996E93F83}" srcOrd="0" destOrd="0" presId="urn:microsoft.com/office/officeart/2005/8/layout/vList2"/>
    <dgm:cxn modelId="{C6602F13-4560-4E50-812D-E9FC4B55B9A2}" srcId="{37273D9F-C448-456F-9439-5868C641A2CD}" destId="{81E5DDD2-FED8-4E2B-8C9E-42CBFB44AA14}" srcOrd="1" destOrd="0" parTransId="{72455EF0-9919-4E5D-BA30-4266BBB8BDE7}" sibTransId="{923E698D-C25C-49FB-870A-01DC2E7649EB}"/>
    <dgm:cxn modelId="{93B8D4F6-07CE-46DF-B73B-083F17821985}" srcId="{37273D9F-C448-456F-9439-5868C641A2CD}" destId="{37605FC0-8810-48FB-B235-6C4E8A728787}" srcOrd="2" destOrd="0" parTransId="{E691A44D-9F0F-4BCE-B018-C1575A50F707}" sibTransId="{70CF401D-A3C8-48C2-BCD8-EF476262D887}"/>
    <dgm:cxn modelId="{A1E4CE11-2357-44A0-A794-E85C2D3C85B0}" type="presParOf" srcId="{F3313DC0-0E10-4DC2-83F0-95CFC88C9F0D}" destId="{64A09D94-9E96-4CAF-8DDD-CDA996E93F83}" srcOrd="0" destOrd="0" presId="urn:microsoft.com/office/officeart/2005/8/layout/vList2"/>
    <dgm:cxn modelId="{2542DEB3-2219-45A5-B69A-1EF6F930FD4B}" type="presParOf" srcId="{F3313DC0-0E10-4DC2-83F0-95CFC88C9F0D}" destId="{F5C08676-148C-4CBF-87DC-504586C123D2}" srcOrd="1" destOrd="0" presId="urn:microsoft.com/office/officeart/2005/8/layout/vList2"/>
    <dgm:cxn modelId="{B6FBDC7A-289D-440D-A91D-39545D910DDF}" type="presParOf" srcId="{F3313DC0-0E10-4DC2-83F0-95CFC88C9F0D}" destId="{B9116A97-69AD-4553-A1C6-DDB5A0BA9BE3}" srcOrd="2" destOrd="0" presId="urn:microsoft.com/office/officeart/2005/8/layout/vList2"/>
    <dgm:cxn modelId="{A6CBE95B-AF88-426D-8703-E9E3F280EF20}" type="presParOf" srcId="{F3313DC0-0E10-4DC2-83F0-95CFC88C9F0D}" destId="{D9D2A359-F681-46A8-8DA9-385D6E4FFEF7}" srcOrd="3" destOrd="0" presId="urn:microsoft.com/office/officeart/2005/8/layout/vList2"/>
    <dgm:cxn modelId="{9ADA841F-B550-4624-B4C0-2E414B535AD9}" type="presParOf" srcId="{F3313DC0-0E10-4DC2-83F0-95CFC88C9F0D}" destId="{BD9C8EB4-A3D4-4802-ABE5-6143F09452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0C507F-5098-4EF2-8321-65F9ED995421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cs-CZ"/>
        </a:p>
      </dgm:t>
    </dgm:pt>
    <dgm:pt modelId="{46A63384-DF16-4859-B9E9-2DD97D808872}">
      <dgm:prSet/>
      <dgm:spPr/>
      <dgm:t>
        <a:bodyPr/>
        <a:lstStyle/>
        <a:p>
          <a:pPr>
            <a:defRPr b="1"/>
          </a:pPr>
          <a:r>
            <a:rPr lang="cs-CZ"/>
            <a:t>soubor činností a opatření prováděných u fyzických osob za účelem</a:t>
          </a:r>
        </a:p>
      </dgm:t>
    </dgm:pt>
    <dgm:pt modelId="{9B4E39D2-417B-4ABE-A932-8EFF3C7F7161}" type="parTrans" cxnId="{27524A7E-6DEE-453A-B797-BC473BC717B5}">
      <dgm:prSet/>
      <dgm:spPr/>
      <dgm:t>
        <a:bodyPr/>
        <a:lstStyle/>
        <a:p>
          <a:endParaRPr lang="cs-CZ"/>
        </a:p>
      </dgm:t>
    </dgm:pt>
    <dgm:pt modelId="{223ED971-4BEB-4484-BC2F-841E40752A23}" type="sibTrans" cxnId="{27524A7E-6DEE-453A-B797-BC473BC717B5}">
      <dgm:prSet/>
      <dgm:spPr/>
      <dgm:t>
        <a:bodyPr/>
        <a:lstStyle/>
        <a:p>
          <a:endParaRPr lang="cs-CZ"/>
        </a:p>
      </dgm:t>
    </dgm:pt>
    <dgm:pt modelId="{641582DF-FEF0-4E09-B8FF-77407FDF4F8B}">
      <dgm:prSet/>
      <dgm:spPr/>
      <dgm:t>
        <a:bodyPr/>
        <a:lstStyle/>
        <a:p>
          <a:r>
            <a:rPr lang="cs-CZ"/>
            <a:t>předcházení, odhalení a odstranění nemoci, vady nebo zdravotního stavu (dále jen „nemoc“),</a:t>
          </a:r>
        </a:p>
      </dgm:t>
    </dgm:pt>
    <dgm:pt modelId="{119954C1-3B92-4C07-84C5-B4D3B65E217B}" type="parTrans" cxnId="{4009D7AA-2C46-4C42-BE83-283B8295507C}">
      <dgm:prSet/>
      <dgm:spPr/>
      <dgm:t>
        <a:bodyPr/>
        <a:lstStyle/>
        <a:p>
          <a:endParaRPr lang="cs-CZ"/>
        </a:p>
      </dgm:t>
    </dgm:pt>
    <dgm:pt modelId="{3CA0C15B-ADA5-434A-8FEC-D71F08E11874}" type="sibTrans" cxnId="{4009D7AA-2C46-4C42-BE83-283B8295507C}">
      <dgm:prSet/>
      <dgm:spPr/>
      <dgm:t>
        <a:bodyPr/>
        <a:lstStyle/>
        <a:p>
          <a:endParaRPr lang="cs-CZ"/>
        </a:p>
      </dgm:t>
    </dgm:pt>
    <dgm:pt modelId="{2A42C215-AE9E-433D-8817-59D1B488CCE9}">
      <dgm:prSet/>
      <dgm:spPr/>
      <dgm:t>
        <a:bodyPr/>
        <a:lstStyle/>
        <a:p>
          <a:r>
            <a:rPr lang="cs-CZ"/>
            <a:t>udržení, obnovení nebo zlepšení zdravotního a funkčního stavu,</a:t>
          </a:r>
        </a:p>
      </dgm:t>
    </dgm:pt>
    <dgm:pt modelId="{797D0DC8-3B10-4643-8870-A4A8B98FC09B}" type="parTrans" cxnId="{5E71C8BA-6B4B-4DA3-9523-8A95CDB7C7A5}">
      <dgm:prSet/>
      <dgm:spPr/>
      <dgm:t>
        <a:bodyPr/>
        <a:lstStyle/>
        <a:p>
          <a:endParaRPr lang="cs-CZ"/>
        </a:p>
      </dgm:t>
    </dgm:pt>
    <dgm:pt modelId="{0967AA9F-6C3C-4C2F-B84F-2E8B886982FE}" type="sibTrans" cxnId="{5E71C8BA-6B4B-4DA3-9523-8A95CDB7C7A5}">
      <dgm:prSet/>
      <dgm:spPr/>
      <dgm:t>
        <a:bodyPr/>
        <a:lstStyle/>
        <a:p>
          <a:endParaRPr lang="cs-CZ"/>
        </a:p>
      </dgm:t>
    </dgm:pt>
    <dgm:pt modelId="{0CA23BB2-460E-4574-A69B-B0587CF53A1E}">
      <dgm:prSet/>
      <dgm:spPr/>
      <dgm:t>
        <a:bodyPr/>
        <a:lstStyle/>
        <a:p>
          <a:r>
            <a:rPr lang="cs-CZ"/>
            <a:t>udržení a prodloužení života a zmírnění utrpení,</a:t>
          </a:r>
        </a:p>
      </dgm:t>
    </dgm:pt>
    <dgm:pt modelId="{69F2C7D9-F686-4E27-9737-26F69BA7F594}" type="parTrans" cxnId="{530E9A32-8E1F-4E9A-8678-A9548A60894D}">
      <dgm:prSet/>
      <dgm:spPr/>
      <dgm:t>
        <a:bodyPr/>
        <a:lstStyle/>
        <a:p>
          <a:endParaRPr lang="cs-CZ"/>
        </a:p>
      </dgm:t>
    </dgm:pt>
    <dgm:pt modelId="{B4D1D01C-7747-4561-9050-70A622D16F03}" type="sibTrans" cxnId="{530E9A32-8E1F-4E9A-8678-A9548A60894D}">
      <dgm:prSet/>
      <dgm:spPr/>
      <dgm:t>
        <a:bodyPr/>
        <a:lstStyle/>
        <a:p>
          <a:endParaRPr lang="cs-CZ"/>
        </a:p>
      </dgm:t>
    </dgm:pt>
    <dgm:pt modelId="{FD35EFE4-DEA5-49D7-BAEF-80D02A9ACE84}">
      <dgm:prSet/>
      <dgm:spPr/>
      <dgm:t>
        <a:bodyPr/>
        <a:lstStyle/>
        <a:p>
          <a:r>
            <a:rPr lang="cs-CZ"/>
            <a:t>pomoci při reprodukci a porodu,</a:t>
          </a:r>
        </a:p>
      </dgm:t>
    </dgm:pt>
    <dgm:pt modelId="{04AE5640-84EB-491A-8F45-83DC2DB028E9}" type="parTrans" cxnId="{BE44F6BF-557B-46CE-886C-8B5FB9A3CFE7}">
      <dgm:prSet/>
      <dgm:spPr/>
      <dgm:t>
        <a:bodyPr/>
        <a:lstStyle/>
        <a:p>
          <a:endParaRPr lang="cs-CZ"/>
        </a:p>
      </dgm:t>
    </dgm:pt>
    <dgm:pt modelId="{5C9807A1-359B-402B-8F86-A78F37ADBCB7}" type="sibTrans" cxnId="{BE44F6BF-557B-46CE-886C-8B5FB9A3CFE7}">
      <dgm:prSet/>
      <dgm:spPr/>
      <dgm:t>
        <a:bodyPr/>
        <a:lstStyle/>
        <a:p>
          <a:endParaRPr lang="cs-CZ"/>
        </a:p>
      </dgm:t>
    </dgm:pt>
    <dgm:pt modelId="{6C75508F-D36C-4ED4-9F1D-88A64233F428}">
      <dgm:prSet/>
      <dgm:spPr/>
      <dgm:t>
        <a:bodyPr/>
        <a:lstStyle/>
        <a:p>
          <a:r>
            <a:rPr lang="cs-CZ"/>
            <a:t>posuzování zdravotního stavu,</a:t>
          </a:r>
        </a:p>
      </dgm:t>
    </dgm:pt>
    <dgm:pt modelId="{8AD82A2A-71FA-47AE-B549-25D6691CDEF0}" type="parTrans" cxnId="{0A5D872E-11C7-41C8-9BF5-91C6DAE32C6E}">
      <dgm:prSet/>
      <dgm:spPr/>
      <dgm:t>
        <a:bodyPr/>
        <a:lstStyle/>
        <a:p>
          <a:endParaRPr lang="cs-CZ"/>
        </a:p>
      </dgm:t>
    </dgm:pt>
    <dgm:pt modelId="{2C723079-BC38-4FC1-B4F6-DAFDA5FF0A60}" type="sibTrans" cxnId="{0A5D872E-11C7-41C8-9BF5-91C6DAE32C6E}">
      <dgm:prSet/>
      <dgm:spPr/>
      <dgm:t>
        <a:bodyPr/>
        <a:lstStyle/>
        <a:p>
          <a:endParaRPr lang="cs-CZ"/>
        </a:p>
      </dgm:t>
    </dgm:pt>
    <dgm:pt modelId="{17FD7E88-4461-490D-943D-33D0BFDE4347}">
      <dgm:prSet/>
      <dgm:spPr/>
      <dgm:t>
        <a:bodyPr/>
        <a:lstStyle/>
        <a:p>
          <a:pPr>
            <a:defRPr b="1"/>
          </a:pPr>
          <a:r>
            <a:rPr lang="cs-CZ"/>
            <a:t>preventivní, diagnostické, léčebné, léčebně rehabilitační, ošetřovatelské nebo jiné zdravotní výkony prováděné zdravotnickými pracovníky</a:t>
          </a:r>
        </a:p>
      </dgm:t>
    </dgm:pt>
    <dgm:pt modelId="{A81A96F0-34C7-447E-891F-BFC09366D994}" type="parTrans" cxnId="{77AE6658-0667-4483-A910-34BA80AAB8C8}">
      <dgm:prSet/>
      <dgm:spPr/>
      <dgm:t>
        <a:bodyPr/>
        <a:lstStyle/>
        <a:p>
          <a:endParaRPr lang="cs-CZ"/>
        </a:p>
      </dgm:t>
    </dgm:pt>
    <dgm:pt modelId="{6EDCA759-09B3-47B9-8F69-188867691A73}" type="sibTrans" cxnId="{77AE6658-0667-4483-A910-34BA80AAB8C8}">
      <dgm:prSet/>
      <dgm:spPr/>
      <dgm:t>
        <a:bodyPr/>
        <a:lstStyle/>
        <a:p>
          <a:endParaRPr lang="cs-CZ"/>
        </a:p>
      </dgm:t>
    </dgm:pt>
    <dgm:pt modelId="{8C79010A-2977-400F-9D83-8D96E50F2D70}" type="pres">
      <dgm:prSet presAssocID="{190C507F-5098-4EF2-8321-65F9ED99542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B35C29F-4822-42FA-A9A3-8B5A1C4CD24C}" type="pres">
      <dgm:prSet presAssocID="{46A63384-DF16-4859-B9E9-2DD97D808872}" presName="compNode" presStyleCnt="0"/>
      <dgm:spPr/>
    </dgm:pt>
    <dgm:pt modelId="{0E424114-6F69-489C-B8BF-B43C01DBD570}" type="pres">
      <dgm:prSet presAssocID="{46A63384-DF16-4859-B9E9-2DD97D80887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A0646BD-700F-49ED-A58F-1B8884251218}" type="pres">
      <dgm:prSet presAssocID="{46A63384-DF16-4859-B9E9-2DD97D808872}" presName="iconSpace" presStyleCnt="0"/>
      <dgm:spPr/>
    </dgm:pt>
    <dgm:pt modelId="{CAB55FC1-767E-4279-802A-20904CB97026}" type="pres">
      <dgm:prSet presAssocID="{46A63384-DF16-4859-B9E9-2DD97D808872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F0DFA1BB-4C0A-491C-A3A5-42FADF233652}" type="pres">
      <dgm:prSet presAssocID="{46A63384-DF16-4859-B9E9-2DD97D808872}" presName="txSpace" presStyleCnt="0"/>
      <dgm:spPr/>
    </dgm:pt>
    <dgm:pt modelId="{62B14D82-1941-4BED-B066-F5B8EF72D54C}" type="pres">
      <dgm:prSet presAssocID="{46A63384-DF16-4859-B9E9-2DD97D808872}" presName="desTx" presStyleLbl="revTx" presStyleIdx="1" presStyleCnt="4">
        <dgm:presLayoutVars/>
      </dgm:prSet>
      <dgm:spPr/>
      <dgm:t>
        <a:bodyPr/>
        <a:lstStyle/>
        <a:p>
          <a:endParaRPr lang="cs-CZ"/>
        </a:p>
      </dgm:t>
    </dgm:pt>
    <dgm:pt modelId="{8345F5CD-F49F-4C81-B56D-5FA87121F48C}" type="pres">
      <dgm:prSet presAssocID="{223ED971-4BEB-4484-BC2F-841E40752A23}" presName="sibTrans" presStyleCnt="0"/>
      <dgm:spPr/>
    </dgm:pt>
    <dgm:pt modelId="{5C7399EC-3F2C-4CB0-BDE1-671A4142ED1B}" type="pres">
      <dgm:prSet presAssocID="{17FD7E88-4461-490D-943D-33D0BFDE4347}" presName="compNode" presStyleCnt="0"/>
      <dgm:spPr/>
    </dgm:pt>
    <dgm:pt modelId="{24BEA2D8-93E1-4289-8F7B-775455BDC89B}" type="pres">
      <dgm:prSet presAssocID="{17FD7E88-4461-490D-943D-33D0BFDE434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E045F38D-E3D1-47E8-B1E8-50DACF5A9568}" type="pres">
      <dgm:prSet presAssocID="{17FD7E88-4461-490D-943D-33D0BFDE4347}" presName="iconSpace" presStyleCnt="0"/>
      <dgm:spPr/>
    </dgm:pt>
    <dgm:pt modelId="{85FACAF0-57B0-4231-B332-0BBF21A0F4E9}" type="pres">
      <dgm:prSet presAssocID="{17FD7E88-4461-490D-943D-33D0BFDE4347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D24966B7-EFA6-43A4-AADE-F7889A94074D}" type="pres">
      <dgm:prSet presAssocID="{17FD7E88-4461-490D-943D-33D0BFDE4347}" presName="txSpace" presStyleCnt="0"/>
      <dgm:spPr/>
    </dgm:pt>
    <dgm:pt modelId="{9DEA9B92-F719-4AB7-B70D-FB905830362A}" type="pres">
      <dgm:prSet presAssocID="{17FD7E88-4461-490D-943D-33D0BFDE4347}" presName="desTx" presStyleLbl="revTx" presStyleIdx="3" presStyleCnt="4">
        <dgm:presLayoutVars/>
      </dgm:prSet>
      <dgm:spPr/>
    </dgm:pt>
  </dgm:ptLst>
  <dgm:cxnLst>
    <dgm:cxn modelId="{0B366921-13B2-4CAC-A534-FAE6FB08C33F}" type="presOf" srcId="{0CA23BB2-460E-4574-A69B-B0587CF53A1E}" destId="{62B14D82-1941-4BED-B066-F5B8EF72D54C}" srcOrd="0" destOrd="2" presId="urn:microsoft.com/office/officeart/2018/2/layout/IconLabelDescriptionList"/>
    <dgm:cxn modelId="{4009D7AA-2C46-4C42-BE83-283B8295507C}" srcId="{46A63384-DF16-4859-B9E9-2DD97D808872}" destId="{641582DF-FEF0-4E09-B8FF-77407FDF4F8B}" srcOrd="0" destOrd="0" parTransId="{119954C1-3B92-4C07-84C5-B4D3B65E217B}" sibTransId="{3CA0C15B-ADA5-434A-8FEC-D71F08E11874}"/>
    <dgm:cxn modelId="{227243A2-4A9D-42FB-AAAE-4CA29357653E}" type="presOf" srcId="{FD35EFE4-DEA5-49D7-BAEF-80D02A9ACE84}" destId="{62B14D82-1941-4BED-B066-F5B8EF72D54C}" srcOrd="0" destOrd="3" presId="urn:microsoft.com/office/officeart/2018/2/layout/IconLabelDescriptionList"/>
    <dgm:cxn modelId="{5E71C8BA-6B4B-4DA3-9523-8A95CDB7C7A5}" srcId="{46A63384-DF16-4859-B9E9-2DD97D808872}" destId="{2A42C215-AE9E-433D-8817-59D1B488CCE9}" srcOrd="1" destOrd="0" parTransId="{797D0DC8-3B10-4643-8870-A4A8B98FC09B}" sibTransId="{0967AA9F-6C3C-4C2F-B84F-2E8B886982FE}"/>
    <dgm:cxn modelId="{BE44F6BF-557B-46CE-886C-8B5FB9A3CFE7}" srcId="{46A63384-DF16-4859-B9E9-2DD97D808872}" destId="{FD35EFE4-DEA5-49D7-BAEF-80D02A9ACE84}" srcOrd="3" destOrd="0" parTransId="{04AE5640-84EB-491A-8F45-83DC2DB028E9}" sibTransId="{5C9807A1-359B-402B-8F86-A78F37ADBCB7}"/>
    <dgm:cxn modelId="{AB97F543-C75C-4C3F-B8B9-C9517B504A84}" type="presOf" srcId="{17FD7E88-4461-490D-943D-33D0BFDE4347}" destId="{85FACAF0-57B0-4231-B332-0BBF21A0F4E9}" srcOrd="0" destOrd="0" presId="urn:microsoft.com/office/officeart/2018/2/layout/IconLabelDescriptionList"/>
    <dgm:cxn modelId="{6AC9579E-928C-4472-8F1F-D24AF49AEB2A}" type="presOf" srcId="{6C75508F-D36C-4ED4-9F1D-88A64233F428}" destId="{62B14D82-1941-4BED-B066-F5B8EF72D54C}" srcOrd="0" destOrd="4" presId="urn:microsoft.com/office/officeart/2018/2/layout/IconLabelDescriptionList"/>
    <dgm:cxn modelId="{0CEF5483-0C87-4FEF-BA1D-47714E21AD1A}" type="presOf" srcId="{2A42C215-AE9E-433D-8817-59D1B488CCE9}" destId="{62B14D82-1941-4BED-B066-F5B8EF72D54C}" srcOrd="0" destOrd="1" presId="urn:microsoft.com/office/officeart/2018/2/layout/IconLabelDescriptionList"/>
    <dgm:cxn modelId="{77AE6658-0667-4483-A910-34BA80AAB8C8}" srcId="{190C507F-5098-4EF2-8321-65F9ED995421}" destId="{17FD7E88-4461-490D-943D-33D0BFDE4347}" srcOrd="1" destOrd="0" parTransId="{A81A96F0-34C7-447E-891F-BFC09366D994}" sibTransId="{6EDCA759-09B3-47B9-8F69-188867691A73}"/>
    <dgm:cxn modelId="{EC620A87-19AC-400B-AC4A-68E5A930C694}" type="presOf" srcId="{641582DF-FEF0-4E09-B8FF-77407FDF4F8B}" destId="{62B14D82-1941-4BED-B066-F5B8EF72D54C}" srcOrd="0" destOrd="0" presId="urn:microsoft.com/office/officeart/2018/2/layout/IconLabelDescriptionList"/>
    <dgm:cxn modelId="{0A5D872E-11C7-41C8-9BF5-91C6DAE32C6E}" srcId="{46A63384-DF16-4859-B9E9-2DD97D808872}" destId="{6C75508F-D36C-4ED4-9F1D-88A64233F428}" srcOrd="4" destOrd="0" parTransId="{8AD82A2A-71FA-47AE-B549-25D6691CDEF0}" sibTransId="{2C723079-BC38-4FC1-B4F6-DAFDA5FF0A60}"/>
    <dgm:cxn modelId="{530E9A32-8E1F-4E9A-8678-A9548A60894D}" srcId="{46A63384-DF16-4859-B9E9-2DD97D808872}" destId="{0CA23BB2-460E-4574-A69B-B0587CF53A1E}" srcOrd="2" destOrd="0" parTransId="{69F2C7D9-F686-4E27-9737-26F69BA7F594}" sibTransId="{B4D1D01C-7747-4561-9050-70A622D16F03}"/>
    <dgm:cxn modelId="{D3446641-96AF-4A5B-8440-ABFA7CF6FDB3}" type="presOf" srcId="{190C507F-5098-4EF2-8321-65F9ED995421}" destId="{8C79010A-2977-400F-9D83-8D96E50F2D70}" srcOrd="0" destOrd="0" presId="urn:microsoft.com/office/officeart/2018/2/layout/IconLabelDescriptionList"/>
    <dgm:cxn modelId="{6A007CF8-1127-4FEF-B1DF-7BC0DAABDBE7}" type="presOf" srcId="{46A63384-DF16-4859-B9E9-2DD97D808872}" destId="{CAB55FC1-767E-4279-802A-20904CB97026}" srcOrd="0" destOrd="0" presId="urn:microsoft.com/office/officeart/2018/2/layout/IconLabelDescriptionList"/>
    <dgm:cxn modelId="{27524A7E-6DEE-453A-B797-BC473BC717B5}" srcId="{190C507F-5098-4EF2-8321-65F9ED995421}" destId="{46A63384-DF16-4859-B9E9-2DD97D808872}" srcOrd="0" destOrd="0" parTransId="{9B4E39D2-417B-4ABE-A932-8EFF3C7F7161}" sibTransId="{223ED971-4BEB-4484-BC2F-841E40752A23}"/>
    <dgm:cxn modelId="{E358223C-F4E9-4B1A-AEDD-3AE942058A32}" type="presParOf" srcId="{8C79010A-2977-400F-9D83-8D96E50F2D70}" destId="{EB35C29F-4822-42FA-A9A3-8B5A1C4CD24C}" srcOrd="0" destOrd="0" presId="urn:microsoft.com/office/officeart/2018/2/layout/IconLabelDescriptionList"/>
    <dgm:cxn modelId="{EEB23C9E-6FD3-46DF-8DDE-B3F83D12ADDC}" type="presParOf" srcId="{EB35C29F-4822-42FA-A9A3-8B5A1C4CD24C}" destId="{0E424114-6F69-489C-B8BF-B43C01DBD570}" srcOrd="0" destOrd="0" presId="urn:microsoft.com/office/officeart/2018/2/layout/IconLabelDescriptionList"/>
    <dgm:cxn modelId="{CB1ED732-CC1D-4F86-A4FD-5D8FC1ABD5F4}" type="presParOf" srcId="{EB35C29F-4822-42FA-A9A3-8B5A1C4CD24C}" destId="{4A0646BD-700F-49ED-A58F-1B8884251218}" srcOrd="1" destOrd="0" presId="urn:microsoft.com/office/officeart/2018/2/layout/IconLabelDescriptionList"/>
    <dgm:cxn modelId="{8494A39C-56BF-46CE-8A3A-D8DD51C770F1}" type="presParOf" srcId="{EB35C29F-4822-42FA-A9A3-8B5A1C4CD24C}" destId="{CAB55FC1-767E-4279-802A-20904CB97026}" srcOrd="2" destOrd="0" presId="urn:microsoft.com/office/officeart/2018/2/layout/IconLabelDescriptionList"/>
    <dgm:cxn modelId="{90E235EB-690D-4B47-AE26-0FA0E9A5D776}" type="presParOf" srcId="{EB35C29F-4822-42FA-A9A3-8B5A1C4CD24C}" destId="{F0DFA1BB-4C0A-491C-A3A5-42FADF233652}" srcOrd="3" destOrd="0" presId="urn:microsoft.com/office/officeart/2018/2/layout/IconLabelDescriptionList"/>
    <dgm:cxn modelId="{7D3FAD38-2753-4B10-A819-08D21600A925}" type="presParOf" srcId="{EB35C29F-4822-42FA-A9A3-8B5A1C4CD24C}" destId="{62B14D82-1941-4BED-B066-F5B8EF72D54C}" srcOrd="4" destOrd="0" presId="urn:microsoft.com/office/officeart/2018/2/layout/IconLabelDescriptionList"/>
    <dgm:cxn modelId="{2530D790-4B13-4CEA-96A7-28A0E10A87AC}" type="presParOf" srcId="{8C79010A-2977-400F-9D83-8D96E50F2D70}" destId="{8345F5CD-F49F-4C81-B56D-5FA87121F48C}" srcOrd="1" destOrd="0" presId="urn:microsoft.com/office/officeart/2018/2/layout/IconLabelDescriptionList"/>
    <dgm:cxn modelId="{799D68AF-CBFD-47D4-B938-64805A1A7FEF}" type="presParOf" srcId="{8C79010A-2977-400F-9D83-8D96E50F2D70}" destId="{5C7399EC-3F2C-4CB0-BDE1-671A4142ED1B}" srcOrd="2" destOrd="0" presId="urn:microsoft.com/office/officeart/2018/2/layout/IconLabelDescriptionList"/>
    <dgm:cxn modelId="{6D2FC165-6769-42CC-9660-3EA5F8E76FE5}" type="presParOf" srcId="{5C7399EC-3F2C-4CB0-BDE1-671A4142ED1B}" destId="{24BEA2D8-93E1-4289-8F7B-775455BDC89B}" srcOrd="0" destOrd="0" presId="urn:microsoft.com/office/officeart/2018/2/layout/IconLabelDescriptionList"/>
    <dgm:cxn modelId="{CF7BB314-869F-4A00-BE42-590101C00C5F}" type="presParOf" srcId="{5C7399EC-3F2C-4CB0-BDE1-671A4142ED1B}" destId="{E045F38D-E3D1-47E8-B1E8-50DACF5A9568}" srcOrd="1" destOrd="0" presId="urn:microsoft.com/office/officeart/2018/2/layout/IconLabelDescriptionList"/>
    <dgm:cxn modelId="{C06B28F8-2864-47B1-BAF4-12058DF29384}" type="presParOf" srcId="{5C7399EC-3F2C-4CB0-BDE1-671A4142ED1B}" destId="{85FACAF0-57B0-4231-B332-0BBF21A0F4E9}" srcOrd="2" destOrd="0" presId="urn:microsoft.com/office/officeart/2018/2/layout/IconLabelDescriptionList"/>
    <dgm:cxn modelId="{80DF7A05-6B30-43D1-8FD8-6A4A78F5ADAC}" type="presParOf" srcId="{5C7399EC-3F2C-4CB0-BDE1-671A4142ED1B}" destId="{D24966B7-EFA6-43A4-AADE-F7889A94074D}" srcOrd="3" destOrd="0" presId="urn:microsoft.com/office/officeart/2018/2/layout/IconLabelDescriptionList"/>
    <dgm:cxn modelId="{B18A2B6A-F209-41BA-B32D-52F68659EA93}" type="presParOf" srcId="{5C7399EC-3F2C-4CB0-BDE1-671A4142ED1B}" destId="{9DEA9B92-F719-4AB7-B70D-FB905830362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2A9222-EF45-468B-984B-B0F9CCC39CC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E31FFE-CC18-46A3-846B-F0CBAF68A82C}">
      <dgm:prSet phldrT="[Text]"/>
      <dgm:spPr/>
      <dgm:t>
        <a:bodyPr/>
        <a:lstStyle/>
        <a:p>
          <a:r>
            <a:rPr lang="cs-CZ" dirty="0"/>
            <a:t>Zdravotní služby </a:t>
          </a:r>
          <a:r>
            <a:rPr lang="cs-CZ" dirty="0" err="1"/>
            <a:t>posyktované</a:t>
          </a:r>
          <a:r>
            <a:rPr lang="cs-CZ" dirty="0"/>
            <a:t> za zvl. podmínek</a:t>
          </a:r>
        </a:p>
      </dgm:t>
    </dgm:pt>
    <dgm:pt modelId="{932AFBD4-78C7-4891-AA6D-7D1A924E9328}" type="parTrans" cxnId="{04A28C0C-A73C-4EAE-ABFB-6F1C127BCE18}">
      <dgm:prSet/>
      <dgm:spPr/>
      <dgm:t>
        <a:bodyPr/>
        <a:lstStyle/>
        <a:p>
          <a:endParaRPr lang="cs-CZ"/>
        </a:p>
      </dgm:t>
    </dgm:pt>
    <dgm:pt modelId="{A55D26FA-A246-4E79-9B0F-033BF4829928}" type="sibTrans" cxnId="{04A28C0C-A73C-4EAE-ABFB-6F1C127BCE18}">
      <dgm:prSet/>
      <dgm:spPr/>
      <dgm:t>
        <a:bodyPr/>
        <a:lstStyle/>
        <a:p>
          <a:endParaRPr lang="cs-CZ"/>
        </a:p>
      </dgm:t>
    </dgm:pt>
    <dgm:pt modelId="{2A0A33AF-722F-428D-BD97-FEDEF49AF3B4}">
      <dgm:prSet phldrT="[Text]"/>
      <dgm:spPr/>
      <dgm:t>
        <a:bodyPr/>
        <a:lstStyle/>
        <a:p>
          <a:r>
            <a:rPr lang="cs-CZ" dirty="0"/>
            <a:t>Asistovaná reprodukce</a:t>
          </a:r>
        </a:p>
      </dgm:t>
    </dgm:pt>
    <dgm:pt modelId="{12F4504A-55E8-44C9-B656-309E071A640B}" type="parTrans" cxnId="{53896F65-47B4-4C48-A3D1-40B02DE14750}">
      <dgm:prSet/>
      <dgm:spPr/>
      <dgm:t>
        <a:bodyPr/>
        <a:lstStyle/>
        <a:p>
          <a:endParaRPr lang="cs-CZ"/>
        </a:p>
      </dgm:t>
    </dgm:pt>
    <dgm:pt modelId="{5B00DB7B-A5F6-4D96-AD73-8B53A7E5CC67}" type="sibTrans" cxnId="{53896F65-47B4-4C48-A3D1-40B02DE14750}">
      <dgm:prSet/>
      <dgm:spPr/>
      <dgm:t>
        <a:bodyPr/>
        <a:lstStyle/>
        <a:p>
          <a:endParaRPr lang="cs-CZ"/>
        </a:p>
      </dgm:t>
    </dgm:pt>
    <dgm:pt modelId="{CDE37512-9FDF-4380-B800-B899E5137647}">
      <dgm:prSet phldrT="[Text]"/>
      <dgm:spPr/>
      <dgm:t>
        <a:bodyPr/>
        <a:lstStyle/>
        <a:p>
          <a:r>
            <a:rPr lang="cs-CZ" dirty="0"/>
            <a:t>Sterilizace, kastrace</a:t>
          </a:r>
        </a:p>
      </dgm:t>
    </dgm:pt>
    <dgm:pt modelId="{F3BA6263-CC1B-465A-9BEE-CDB181C80FC3}" type="parTrans" cxnId="{8A47D7DE-D556-423F-8A35-DB9CFE15F20D}">
      <dgm:prSet/>
      <dgm:spPr/>
      <dgm:t>
        <a:bodyPr/>
        <a:lstStyle/>
        <a:p>
          <a:endParaRPr lang="cs-CZ"/>
        </a:p>
      </dgm:t>
    </dgm:pt>
    <dgm:pt modelId="{5497FB29-BAEC-49DB-B471-D7774562004C}" type="sibTrans" cxnId="{8A47D7DE-D556-423F-8A35-DB9CFE15F20D}">
      <dgm:prSet/>
      <dgm:spPr/>
      <dgm:t>
        <a:bodyPr/>
        <a:lstStyle/>
        <a:p>
          <a:endParaRPr lang="cs-CZ"/>
        </a:p>
      </dgm:t>
    </dgm:pt>
    <dgm:pt modelId="{5BB487F8-0E01-4ADD-B5FD-17F612E0DA73}">
      <dgm:prSet phldrT="[Text]"/>
      <dgm:spPr/>
      <dgm:t>
        <a:bodyPr/>
        <a:lstStyle/>
        <a:p>
          <a:r>
            <a:rPr lang="cs-CZ" dirty="0"/>
            <a:t>Odběry krve a její složek</a:t>
          </a:r>
        </a:p>
      </dgm:t>
    </dgm:pt>
    <dgm:pt modelId="{B37815A2-A2B0-4542-B87F-0F43CD269D87}" type="parTrans" cxnId="{C4560EFE-3D99-48BE-A175-A203FCAA38D6}">
      <dgm:prSet/>
      <dgm:spPr/>
      <dgm:t>
        <a:bodyPr/>
        <a:lstStyle/>
        <a:p>
          <a:endParaRPr lang="cs-CZ"/>
        </a:p>
      </dgm:t>
    </dgm:pt>
    <dgm:pt modelId="{96C5213E-71F3-46EF-B31B-BC0DD4A363E7}" type="sibTrans" cxnId="{C4560EFE-3D99-48BE-A175-A203FCAA38D6}">
      <dgm:prSet/>
      <dgm:spPr/>
      <dgm:t>
        <a:bodyPr/>
        <a:lstStyle/>
        <a:p>
          <a:endParaRPr lang="cs-CZ"/>
        </a:p>
      </dgm:t>
    </dgm:pt>
    <dgm:pt modelId="{DF9549BF-69EF-4ED3-B47B-A580C77540D8}">
      <dgm:prSet phldrT="[Text]"/>
      <dgm:spPr/>
      <dgm:t>
        <a:bodyPr/>
        <a:lstStyle/>
        <a:p>
          <a:r>
            <a:rPr lang="cs-CZ" dirty="0"/>
            <a:t>Ověřování nových postupů</a:t>
          </a:r>
        </a:p>
      </dgm:t>
    </dgm:pt>
    <dgm:pt modelId="{250E705B-E662-4A44-B4FD-956B1BA5B864}" type="parTrans" cxnId="{F13412CC-30EE-4ABF-9053-9E913DC7BF76}">
      <dgm:prSet/>
      <dgm:spPr/>
      <dgm:t>
        <a:bodyPr/>
        <a:lstStyle/>
        <a:p>
          <a:endParaRPr lang="cs-CZ"/>
        </a:p>
      </dgm:t>
    </dgm:pt>
    <dgm:pt modelId="{75F45934-D415-4D87-9029-818080061CFA}" type="sibTrans" cxnId="{F13412CC-30EE-4ABF-9053-9E913DC7BF76}">
      <dgm:prSet/>
      <dgm:spPr/>
      <dgm:t>
        <a:bodyPr/>
        <a:lstStyle/>
        <a:p>
          <a:endParaRPr lang="cs-CZ"/>
        </a:p>
      </dgm:t>
    </dgm:pt>
    <dgm:pt modelId="{D5F969CA-F976-493F-96DF-4FA6A5A10940}">
      <dgm:prSet phldrT="[Text]"/>
      <dgm:spPr/>
      <dgm:t>
        <a:bodyPr/>
        <a:lstStyle/>
        <a:p>
          <a:r>
            <a:rPr lang="cs-CZ" dirty="0"/>
            <a:t>Preventivní, diagnostické a léčebné péče</a:t>
          </a:r>
        </a:p>
      </dgm:t>
    </dgm:pt>
    <dgm:pt modelId="{CFC6AF33-5B0D-4A55-A4DF-DFA96CE3BA4E}" type="parTrans" cxnId="{A8768713-9343-4841-B991-E9C494914816}">
      <dgm:prSet/>
      <dgm:spPr/>
      <dgm:t>
        <a:bodyPr/>
        <a:lstStyle/>
        <a:p>
          <a:endParaRPr lang="cs-CZ"/>
        </a:p>
      </dgm:t>
    </dgm:pt>
    <dgm:pt modelId="{96E17B92-EFBD-4F7D-85F1-FC06016CA911}" type="sibTrans" cxnId="{A8768713-9343-4841-B991-E9C494914816}">
      <dgm:prSet/>
      <dgm:spPr/>
      <dgm:t>
        <a:bodyPr/>
        <a:lstStyle/>
        <a:p>
          <a:endParaRPr lang="cs-CZ"/>
        </a:p>
      </dgm:t>
    </dgm:pt>
    <dgm:pt modelId="{EB2DFFFB-7CDC-4715-A5FA-ECD49E0DCD2A}">
      <dgm:prSet phldrT="[Text]"/>
      <dgm:spPr/>
      <dgm:t>
        <a:bodyPr/>
        <a:lstStyle/>
        <a:p>
          <a:r>
            <a:rPr lang="cs-CZ" dirty="0"/>
            <a:t>Genetická vyšetření</a:t>
          </a:r>
        </a:p>
      </dgm:t>
    </dgm:pt>
    <dgm:pt modelId="{587E1D21-3E38-4513-B58C-FE480541FFA4}" type="parTrans" cxnId="{30E7C0DF-ADA7-40A4-95B1-68E0A8EA308A}">
      <dgm:prSet/>
      <dgm:spPr/>
      <dgm:t>
        <a:bodyPr/>
        <a:lstStyle/>
        <a:p>
          <a:endParaRPr lang="cs-CZ"/>
        </a:p>
      </dgm:t>
    </dgm:pt>
    <dgm:pt modelId="{91B4CCC1-82DD-415B-96F3-3A6D7103E7E3}" type="sibTrans" cxnId="{30E7C0DF-ADA7-40A4-95B1-68E0A8EA308A}">
      <dgm:prSet/>
      <dgm:spPr/>
      <dgm:t>
        <a:bodyPr/>
        <a:lstStyle/>
        <a:p>
          <a:endParaRPr lang="cs-CZ"/>
        </a:p>
      </dgm:t>
    </dgm:pt>
    <dgm:pt modelId="{18059F0D-C951-4E56-90B2-D8F659989CEA}">
      <dgm:prSet phldrT="[Text]"/>
      <dgm:spPr/>
      <dgm:t>
        <a:bodyPr/>
        <a:lstStyle/>
        <a:p>
          <a:r>
            <a:rPr lang="cs-CZ" dirty="0"/>
            <a:t>Posudková péče</a:t>
          </a:r>
        </a:p>
      </dgm:t>
    </dgm:pt>
    <dgm:pt modelId="{EDE27CF4-6987-4D80-BF9E-B61BFFFB8D6E}" type="parTrans" cxnId="{A020F3A8-9797-422A-B5D7-6F2FABC1B7E3}">
      <dgm:prSet/>
      <dgm:spPr/>
      <dgm:t>
        <a:bodyPr/>
        <a:lstStyle/>
        <a:p>
          <a:endParaRPr lang="cs-CZ"/>
        </a:p>
      </dgm:t>
    </dgm:pt>
    <dgm:pt modelId="{A1E9029E-1B10-483A-974C-CB49544E0AF6}" type="sibTrans" cxnId="{A020F3A8-9797-422A-B5D7-6F2FABC1B7E3}">
      <dgm:prSet/>
      <dgm:spPr/>
      <dgm:t>
        <a:bodyPr/>
        <a:lstStyle/>
        <a:p>
          <a:endParaRPr lang="cs-CZ"/>
        </a:p>
      </dgm:t>
    </dgm:pt>
    <dgm:pt modelId="{F9EC4C10-409A-4E43-9906-30AE341802A5}">
      <dgm:prSet phldrT="[Text]"/>
      <dgm:spPr/>
      <dgm:t>
        <a:bodyPr/>
        <a:lstStyle/>
        <a:p>
          <a:r>
            <a:rPr lang="cs-CZ" dirty="0"/>
            <a:t>Lékařské posudky</a:t>
          </a:r>
        </a:p>
      </dgm:t>
    </dgm:pt>
    <dgm:pt modelId="{93A3DD6A-DACA-4192-8D84-9F111850FE26}" type="parTrans" cxnId="{A335EC2A-A315-4C5E-9D11-467BF5F23FFF}">
      <dgm:prSet/>
      <dgm:spPr/>
      <dgm:t>
        <a:bodyPr/>
        <a:lstStyle/>
        <a:p>
          <a:endParaRPr lang="cs-CZ"/>
        </a:p>
      </dgm:t>
    </dgm:pt>
    <dgm:pt modelId="{015BA14D-A0CE-4761-9B1C-505B52962C6A}" type="sibTrans" cxnId="{A335EC2A-A315-4C5E-9D11-467BF5F23FFF}">
      <dgm:prSet/>
      <dgm:spPr/>
      <dgm:t>
        <a:bodyPr/>
        <a:lstStyle/>
        <a:p>
          <a:endParaRPr lang="cs-CZ"/>
        </a:p>
      </dgm:t>
    </dgm:pt>
    <dgm:pt modelId="{0BD16DB7-6C6B-43CD-AFE5-836DF8685408}">
      <dgm:prSet phldrT="[Text]"/>
      <dgm:spPr/>
      <dgm:t>
        <a:bodyPr/>
        <a:lstStyle/>
        <a:p>
          <a:r>
            <a:rPr lang="cs-CZ" dirty="0"/>
            <a:t>Pracovně-lékařské služby</a:t>
          </a:r>
        </a:p>
      </dgm:t>
    </dgm:pt>
    <dgm:pt modelId="{A38AFD0F-8886-46A8-8147-21C81DE2F053}" type="parTrans" cxnId="{054CE6DD-379C-478B-95B3-D2CAEB98C371}">
      <dgm:prSet/>
      <dgm:spPr/>
      <dgm:t>
        <a:bodyPr/>
        <a:lstStyle/>
        <a:p>
          <a:endParaRPr lang="cs-CZ"/>
        </a:p>
      </dgm:t>
    </dgm:pt>
    <dgm:pt modelId="{B28B7722-2E19-4897-9B23-7105C02579F2}" type="sibTrans" cxnId="{054CE6DD-379C-478B-95B3-D2CAEB98C371}">
      <dgm:prSet/>
      <dgm:spPr/>
      <dgm:t>
        <a:bodyPr/>
        <a:lstStyle/>
        <a:p>
          <a:endParaRPr lang="cs-CZ"/>
        </a:p>
      </dgm:t>
    </dgm:pt>
    <dgm:pt modelId="{26B84AA7-7A3B-4339-AEFA-97752B5C9297}">
      <dgm:prSet phldrT="[Text]"/>
      <dgm:spPr/>
      <dgm:t>
        <a:bodyPr/>
        <a:lstStyle/>
        <a:p>
          <a:r>
            <a:rPr lang="cs-CZ" dirty="0"/>
            <a:t>Nemoci z povolání</a:t>
          </a:r>
        </a:p>
      </dgm:t>
    </dgm:pt>
    <dgm:pt modelId="{C68E5A3A-F0FF-47CB-9723-C5CBEAE6F0E6}" type="parTrans" cxnId="{8A104AAD-CACB-4FEB-891C-D51AE5B5669F}">
      <dgm:prSet/>
      <dgm:spPr/>
      <dgm:t>
        <a:bodyPr/>
        <a:lstStyle/>
        <a:p>
          <a:endParaRPr lang="cs-CZ"/>
        </a:p>
      </dgm:t>
    </dgm:pt>
    <dgm:pt modelId="{A78E42EF-0811-41DA-915A-D9A5AB33E6A3}" type="sibTrans" cxnId="{8A104AAD-CACB-4FEB-891C-D51AE5B5669F}">
      <dgm:prSet/>
      <dgm:spPr/>
      <dgm:t>
        <a:bodyPr/>
        <a:lstStyle/>
        <a:p>
          <a:endParaRPr lang="cs-CZ"/>
        </a:p>
      </dgm:t>
    </dgm:pt>
    <dgm:pt modelId="{3DAAD6DC-FB72-4AC6-A996-C7F9E168BD21}">
      <dgm:prSet phldrT="[Text]"/>
      <dgm:spPr/>
      <dgm:t>
        <a:bodyPr/>
        <a:lstStyle/>
        <a:p>
          <a:r>
            <a:rPr lang="cs-CZ" dirty="0"/>
            <a:t>Další</a:t>
          </a:r>
        </a:p>
      </dgm:t>
    </dgm:pt>
    <dgm:pt modelId="{28A2DB9F-AA3E-42A5-89C3-5E2239D0B091}" type="parTrans" cxnId="{B4B809AD-C9D7-432C-8871-8666F2EA8561}">
      <dgm:prSet/>
      <dgm:spPr/>
      <dgm:t>
        <a:bodyPr/>
        <a:lstStyle/>
        <a:p>
          <a:endParaRPr lang="cs-CZ"/>
        </a:p>
      </dgm:t>
    </dgm:pt>
    <dgm:pt modelId="{CC55EC5A-C4DE-460B-B700-193AC5C8CF5C}" type="sibTrans" cxnId="{B4B809AD-C9D7-432C-8871-8666F2EA8561}">
      <dgm:prSet/>
      <dgm:spPr/>
      <dgm:t>
        <a:bodyPr/>
        <a:lstStyle/>
        <a:p>
          <a:endParaRPr lang="cs-CZ"/>
        </a:p>
      </dgm:t>
    </dgm:pt>
    <dgm:pt modelId="{AB04CF82-3089-46E2-BCB4-CBEA40E2B6D3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cs-CZ" dirty="0"/>
            <a:t>Lékařské ozáření</a:t>
          </a:r>
        </a:p>
      </dgm:t>
    </dgm:pt>
    <dgm:pt modelId="{16466411-D0C1-4B52-B9CB-D82A7AB8B154}" type="parTrans" cxnId="{B3376AD9-03A1-4D14-AD05-C0DAB4A12196}">
      <dgm:prSet/>
      <dgm:spPr/>
      <dgm:t>
        <a:bodyPr/>
        <a:lstStyle/>
        <a:p>
          <a:endParaRPr lang="cs-CZ"/>
        </a:p>
      </dgm:t>
    </dgm:pt>
    <dgm:pt modelId="{C83A07F1-DC50-4537-BC33-E232E4494CB5}" type="sibTrans" cxnId="{B3376AD9-03A1-4D14-AD05-C0DAB4A12196}">
      <dgm:prSet/>
      <dgm:spPr/>
      <dgm:t>
        <a:bodyPr/>
        <a:lstStyle/>
        <a:p>
          <a:endParaRPr lang="cs-CZ"/>
        </a:p>
      </dgm:t>
    </dgm:pt>
    <dgm:pt modelId="{61B97FCC-B6B7-4425-AA38-9E96B29ADE04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cs-CZ" dirty="0"/>
            <a:t>Klinické audity</a:t>
          </a:r>
        </a:p>
      </dgm:t>
    </dgm:pt>
    <dgm:pt modelId="{9D587815-B049-4E83-8016-CB3D3F8417CD}" type="parTrans" cxnId="{541A85C3-A5FF-45AE-8C83-F888CD6F52A1}">
      <dgm:prSet/>
      <dgm:spPr/>
      <dgm:t>
        <a:bodyPr/>
        <a:lstStyle/>
        <a:p>
          <a:endParaRPr lang="cs-CZ"/>
        </a:p>
      </dgm:t>
    </dgm:pt>
    <dgm:pt modelId="{A21A5BCA-CF57-4B03-BB69-BBB531FCF171}" type="sibTrans" cxnId="{541A85C3-A5FF-45AE-8C83-F888CD6F52A1}">
      <dgm:prSet/>
      <dgm:spPr/>
      <dgm:t>
        <a:bodyPr/>
        <a:lstStyle/>
        <a:p>
          <a:endParaRPr lang="cs-CZ"/>
        </a:p>
      </dgm:t>
    </dgm:pt>
    <dgm:pt modelId="{322728BF-81DB-4E4C-B2BD-EEA7B37A1558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cs-CZ" dirty="0"/>
            <a:t>Ochranné léčení</a:t>
          </a:r>
        </a:p>
      </dgm:t>
    </dgm:pt>
    <dgm:pt modelId="{94C2CFF9-17CD-4E68-ADB1-155DCC342C70}" type="parTrans" cxnId="{B302EE60-98E6-4E09-A3AB-0CA7D09C7364}">
      <dgm:prSet/>
      <dgm:spPr/>
      <dgm:t>
        <a:bodyPr/>
        <a:lstStyle/>
        <a:p>
          <a:endParaRPr lang="cs-CZ"/>
        </a:p>
      </dgm:t>
    </dgm:pt>
    <dgm:pt modelId="{2F75DC03-21BD-4FCC-8DC2-1D493D297DAA}" type="sibTrans" cxnId="{B302EE60-98E6-4E09-A3AB-0CA7D09C7364}">
      <dgm:prSet/>
      <dgm:spPr/>
      <dgm:t>
        <a:bodyPr/>
        <a:lstStyle/>
        <a:p>
          <a:endParaRPr lang="cs-CZ"/>
        </a:p>
      </dgm:t>
    </dgm:pt>
    <dgm:pt modelId="{5FF4A13B-0C28-4755-AAA1-1BAA23CF2810}" type="pres">
      <dgm:prSet presAssocID="{202A9222-EF45-468B-984B-B0F9CCC39C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72A2E51-2B1B-48FE-B659-C667B0845A7C}" type="pres">
      <dgm:prSet presAssocID="{25E31FFE-CC18-46A3-846B-F0CBAF68A82C}" presName="composite" presStyleCnt="0"/>
      <dgm:spPr/>
    </dgm:pt>
    <dgm:pt modelId="{44A7D41A-21D3-43C3-B3E2-42D8C4326A97}" type="pres">
      <dgm:prSet presAssocID="{25E31FFE-CC18-46A3-846B-F0CBAF68A82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6B326A-E7C5-4D2C-8EE3-73090E3FF23B}" type="pres">
      <dgm:prSet presAssocID="{25E31FFE-CC18-46A3-846B-F0CBAF68A82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902A97-96A4-4E2F-9D48-00868F7C4CD5}" type="pres">
      <dgm:prSet presAssocID="{A55D26FA-A246-4E79-9B0F-033BF4829928}" presName="space" presStyleCnt="0"/>
      <dgm:spPr/>
    </dgm:pt>
    <dgm:pt modelId="{214DF461-D6B6-4FB3-8A80-483293455394}" type="pres">
      <dgm:prSet presAssocID="{DF9549BF-69EF-4ED3-B47B-A580C77540D8}" presName="composite" presStyleCnt="0"/>
      <dgm:spPr/>
    </dgm:pt>
    <dgm:pt modelId="{03C4D858-53E7-4DCD-B656-D65170664550}" type="pres">
      <dgm:prSet presAssocID="{DF9549BF-69EF-4ED3-B47B-A580C77540D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3024B7-7ED3-48A0-9303-79BDAE292588}" type="pres">
      <dgm:prSet presAssocID="{DF9549BF-69EF-4ED3-B47B-A580C77540D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E1DEB1-F669-4D04-84F6-4CA948BD6209}" type="pres">
      <dgm:prSet presAssocID="{75F45934-D415-4D87-9029-818080061CFA}" presName="space" presStyleCnt="0"/>
      <dgm:spPr/>
    </dgm:pt>
    <dgm:pt modelId="{16D5258D-854E-4CDC-A182-E25B24ED6494}" type="pres">
      <dgm:prSet presAssocID="{18059F0D-C951-4E56-90B2-D8F659989CEA}" presName="composite" presStyleCnt="0"/>
      <dgm:spPr/>
    </dgm:pt>
    <dgm:pt modelId="{5C1273FB-E55E-4D2F-9F4F-6F1D9019F27B}" type="pres">
      <dgm:prSet presAssocID="{18059F0D-C951-4E56-90B2-D8F659989CEA}" presName="parTx" presStyleLbl="alignNode1" presStyleIdx="2" presStyleCnt="4" custLinFactNeighborX="103" custLinFactNeighborY="-17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DABB01-F6CA-4CCE-B87B-7BCCFC4E4F64}" type="pres">
      <dgm:prSet presAssocID="{18059F0D-C951-4E56-90B2-D8F659989CE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7C6E7F-B78F-4DFB-B277-05B66FBD1411}" type="pres">
      <dgm:prSet presAssocID="{A1E9029E-1B10-483A-974C-CB49544E0AF6}" presName="space" presStyleCnt="0"/>
      <dgm:spPr/>
    </dgm:pt>
    <dgm:pt modelId="{FDE721BA-124C-40BC-B30E-2A5D3DC4194C}" type="pres">
      <dgm:prSet presAssocID="{3DAAD6DC-FB72-4AC6-A996-C7F9E168BD21}" presName="composite" presStyleCnt="0"/>
      <dgm:spPr/>
    </dgm:pt>
    <dgm:pt modelId="{90F8B05F-A5AD-48A8-85F5-EAE44BD012C5}" type="pres">
      <dgm:prSet presAssocID="{3DAAD6DC-FB72-4AC6-A996-C7F9E168BD2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2486EB-AC73-460E-A97C-7043AF31E543}" type="pres">
      <dgm:prSet presAssocID="{3DAAD6DC-FB72-4AC6-A996-C7F9E168BD21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41A85C3-A5FF-45AE-8C83-F888CD6F52A1}" srcId="{3DAAD6DC-FB72-4AC6-A996-C7F9E168BD21}" destId="{61B97FCC-B6B7-4425-AA38-9E96B29ADE04}" srcOrd="1" destOrd="0" parTransId="{9D587815-B049-4E83-8016-CB3D3F8417CD}" sibTransId="{A21A5BCA-CF57-4B03-BB69-BBB531FCF171}"/>
    <dgm:cxn modelId="{BB1B1447-347E-4A67-A9E5-627DEA1BA929}" type="presOf" srcId="{26B84AA7-7A3B-4339-AEFA-97752B5C9297}" destId="{15DABB01-F6CA-4CCE-B87B-7BCCFC4E4F64}" srcOrd="0" destOrd="2" presId="urn:microsoft.com/office/officeart/2005/8/layout/hList1"/>
    <dgm:cxn modelId="{3EC73ACB-4F0A-4EBA-B653-6F50F60B8BE0}" type="presOf" srcId="{5BB487F8-0E01-4ADD-B5FD-17F612E0DA73}" destId="{826B326A-E7C5-4D2C-8EE3-73090E3FF23B}" srcOrd="0" destOrd="2" presId="urn:microsoft.com/office/officeart/2005/8/layout/hList1"/>
    <dgm:cxn modelId="{4E81607B-710E-4382-B877-9A8338C4C5E9}" type="presOf" srcId="{0BD16DB7-6C6B-43CD-AFE5-836DF8685408}" destId="{15DABB01-F6CA-4CCE-B87B-7BCCFC4E4F64}" srcOrd="0" destOrd="1" presId="urn:microsoft.com/office/officeart/2005/8/layout/hList1"/>
    <dgm:cxn modelId="{7E2FE711-047B-49C4-B9D6-F04A328CB16C}" type="presOf" srcId="{3DAAD6DC-FB72-4AC6-A996-C7F9E168BD21}" destId="{90F8B05F-A5AD-48A8-85F5-EAE44BD012C5}" srcOrd="0" destOrd="0" presId="urn:microsoft.com/office/officeart/2005/8/layout/hList1"/>
    <dgm:cxn modelId="{04A28C0C-A73C-4EAE-ABFB-6F1C127BCE18}" srcId="{202A9222-EF45-468B-984B-B0F9CCC39CCF}" destId="{25E31FFE-CC18-46A3-846B-F0CBAF68A82C}" srcOrd="0" destOrd="0" parTransId="{932AFBD4-78C7-4891-AA6D-7D1A924E9328}" sibTransId="{A55D26FA-A246-4E79-9B0F-033BF4829928}"/>
    <dgm:cxn modelId="{8A47D7DE-D556-423F-8A35-DB9CFE15F20D}" srcId="{25E31FFE-CC18-46A3-846B-F0CBAF68A82C}" destId="{CDE37512-9FDF-4380-B800-B899E5137647}" srcOrd="1" destOrd="0" parTransId="{F3BA6263-CC1B-465A-9BEE-CDB181C80FC3}" sibTransId="{5497FB29-BAEC-49DB-B471-D7774562004C}"/>
    <dgm:cxn modelId="{8DF47036-8F80-4A4F-9EFE-9FAF48D03E2B}" type="presOf" srcId="{202A9222-EF45-468B-984B-B0F9CCC39CCF}" destId="{5FF4A13B-0C28-4755-AAA1-1BAA23CF2810}" srcOrd="0" destOrd="0" presId="urn:microsoft.com/office/officeart/2005/8/layout/hList1"/>
    <dgm:cxn modelId="{3BF9FEB7-1EB6-4FB5-BDD5-9032089021FF}" type="presOf" srcId="{F9EC4C10-409A-4E43-9906-30AE341802A5}" destId="{15DABB01-F6CA-4CCE-B87B-7BCCFC4E4F64}" srcOrd="0" destOrd="0" presId="urn:microsoft.com/office/officeart/2005/8/layout/hList1"/>
    <dgm:cxn modelId="{271D6352-7D4C-4180-8134-F43F2978F356}" type="presOf" srcId="{61B97FCC-B6B7-4425-AA38-9E96B29ADE04}" destId="{A72486EB-AC73-460E-A97C-7043AF31E543}" srcOrd="0" destOrd="1" presId="urn:microsoft.com/office/officeart/2005/8/layout/hList1"/>
    <dgm:cxn modelId="{53896F65-47B4-4C48-A3D1-40B02DE14750}" srcId="{25E31FFE-CC18-46A3-846B-F0CBAF68A82C}" destId="{2A0A33AF-722F-428D-BD97-FEDEF49AF3B4}" srcOrd="0" destOrd="0" parTransId="{12F4504A-55E8-44C9-B656-309E071A640B}" sibTransId="{5B00DB7B-A5F6-4D96-AD73-8B53A7E5CC67}"/>
    <dgm:cxn modelId="{A8768713-9343-4841-B991-E9C494914816}" srcId="{DF9549BF-69EF-4ED3-B47B-A580C77540D8}" destId="{D5F969CA-F976-493F-96DF-4FA6A5A10940}" srcOrd="0" destOrd="0" parTransId="{CFC6AF33-5B0D-4A55-A4DF-DFA96CE3BA4E}" sibTransId="{96E17B92-EFBD-4F7D-85F1-FC06016CA911}"/>
    <dgm:cxn modelId="{1F854EDB-4F37-4093-847B-5AAB5D9E5F9F}" type="presOf" srcId="{EB2DFFFB-7CDC-4715-A5FA-ECD49E0DCD2A}" destId="{826B326A-E7C5-4D2C-8EE3-73090E3FF23B}" srcOrd="0" destOrd="3" presId="urn:microsoft.com/office/officeart/2005/8/layout/hList1"/>
    <dgm:cxn modelId="{30E7C0DF-ADA7-40A4-95B1-68E0A8EA308A}" srcId="{25E31FFE-CC18-46A3-846B-F0CBAF68A82C}" destId="{EB2DFFFB-7CDC-4715-A5FA-ECD49E0DCD2A}" srcOrd="3" destOrd="0" parTransId="{587E1D21-3E38-4513-B58C-FE480541FFA4}" sibTransId="{91B4CCC1-82DD-415B-96F3-3A6D7103E7E3}"/>
    <dgm:cxn modelId="{AFE3E514-BD72-4060-8CEA-82AF526A95D8}" type="presOf" srcId="{DF9549BF-69EF-4ED3-B47B-A580C77540D8}" destId="{03C4D858-53E7-4DCD-B656-D65170664550}" srcOrd="0" destOrd="0" presId="urn:microsoft.com/office/officeart/2005/8/layout/hList1"/>
    <dgm:cxn modelId="{A020F3A8-9797-422A-B5D7-6F2FABC1B7E3}" srcId="{202A9222-EF45-468B-984B-B0F9CCC39CCF}" destId="{18059F0D-C951-4E56-90B2-D8F659989CEA}" srcOrd="2" destOrd="0" parTransId="{EDE27CF4-6987-4D80-BF9E-B61BFFFB8D6E}" sibTransId="{A1E9029E-1B10-483A-974C-CB49544E0AF6}"/>
    <dgm:cxn modelId="{06CC380F-B1B8-4C3C-A9CF-985A6FD056DB}" type="presOf" srcId="{AB04CF82-3089-46E2-BCB4-CBEA40E2B6D3}" destId="{A72486EB-AC73-460E-A97C-7043AF31E543}" srcOrd="0" destOrd="0" presId="urn:microsoft.com/office/officeart/2005/8/layout/hList1"/>
    <dgm:cxn modelId="{8A104AAD-CACB-4FEB-891C-D51AE5B5669F}" srcId="{18059F0D-C951-4E56-90B2-D8F659989CEA}" destId="{26B84AA7-7A3B-4339-AEFA-97752B5C9297}" srcOrd="2" destOrd="0" parTransId="{C68E5A3A-F0FF-47CB-9723-C5CBEAE6F0E6}" sibTransId="{A78E42EF-0811-41DA-915A-D9A5AB33E6A3}"/>
    <dgm:cxn modelId="{597DB9BC-67C5-4096-ACAD-0B6BC28AAD29}" type="presOf" srcId="{322728BF-81DB-4E4C-B2BD-EEA7B37A1558}" destId="{A72486EB-AC73-460E-A97C-7043AF31E543}" srcOrd="0" destOrd="2" presId="urn:microsoft.com/office/officeart/2005/8/layout/hList1"/>
    <dgm:cxn modelId="{B4B809AD-C9D7-432C-8871-8666F2EA8561}" srcId="{202A9222-EF45-468B-984B-B0F9CCC39CCF}" destId="{3DAAD6DC-FB72-4AC6-A996-C7F9E168BD21}" srcOrd="3" destOrd="0" parTransId="{28A2DB9F-AA3E-42A5-89C3-5E2239D0B091}" sibTransId="{CC55EC5A-C4DE-460B-B700-193AC5C8CF5C}"/>
    <dgm:cxn modelId="{054CE6DD-379C-478B-95B3-D2CAEB98C371}" srcId="{18059F0D-C951-4E56-90B2-D8F659989CEA}" destId="{0BD16DB7-6C6B-43CD-AFE5-836DF8685408}" srcOrd="1" destOrd="0" parTransId="{A38AFD0F-8886-46A8-8147-21C81DE2F053}" sibTransId="{B28B7722-2E19-4897-9B23-7105C02579F2}"/>
    <dgm:cxn modelId="{E1997A2B-49AA-429E-BFDD-F6954A5A2B6A}" type="presOf" srcId="{25E31FFE-CC18-46A3-846B-F0CBAF68A82C}" destId="{44A7D41A-21D3-43C3-B3E2-42D8C4326A97}" srcOrd="0" destOrd="0" presId="urn:microsoft.com/office/officeart/2005/8/layout/hList1"/>
    <dgm:cxn modelId="{23223B00-98C3-43C8-AC5D-72BE46BF01C9}" type="presOf" srcId="{D5F969CA-F976-493F-96DF-4FA6A5A10940}" destId="{A03024B7-7ED3-48A0-9303-79BDAE292588}" srcOrd="0" destOrd="0" presId="urn:microsoft.com/office/officeart/2005/8/layout/hList1"/>
    <dgm:cxn modelId="{CBECC692-226F-43C0-938D-9DC189FD8640}" type="presOf" srcId="{2A0A33AF-722F-428D-BD97-FEDEF49AF3B4}" destId="{826B326A-E7C5-4D2C-8EE3-73090E3FF23B}" srcOrd="0" destOrd="0" presId="urn:microsoft.com/office/officeart/2005/8/layout/hList1"/>
    <dgm:cxn modelId="{B302EE60-98E6-4E09-A3AB-0CA7D09C7364}" srcId="{3DAAD6DC-FB72-4AC6-A996-C7F9E168BD21}" destId="{322728BF-81DB-4E4C-B2BD-EEA7B37A1558}" srcOrd="2" destOrd="0" parTransId="{94C2CFF9-17CD-4E68-ADB1-155DCC342C70}" sibTransId="{2F75DC03-21BD-4FCC-8DC2-1D493D297DAA}"/>
    <dgm:cxn modelId="{B3376AD9-03A1-4D14-AD05-C0DAB4A12196}" srcId="{3DAAD6DC-FB72-4AC6-A996-C7F9E168BD21}" destId="{AB04CF82-3089-46E2-BCB4-CBEA40E2B6D3}" srcOrd="0" destOrd="0" parTransId="{16466411-D0C1-4B52-B9CB-D82A7AB8B154}" sibTransId="{C83A07F1-DC50-4537-BC33-E232E4494CB5}"/>
    <dgm:cxn modelId="{C4560EFE-3D99-48BE-A175-A203FCAA38D6}" srcId="{25E31FFE-CC18-46A3-846B-F0CBAF68A82C}" destId="{5BB487F8-0E01-4ADD-B5FD-17F612E0DA73}" srcOrd="2" destOrd="0" parTransId="{B37815A2-A2B0-4542-B87F-0F43CD269D87}" sibTransId="{96C5213E-71F3-46EF-B31B-BC0DD4A363E7}"/>
    <dgm:cxn modelId="{92FDE200-547C-4200-BA59-2E470AF6F57D}" type="presOf" srcId="{CDE37512-9FDF-4380-B800-B899E5137647}" destId="{826B326A-E7C5-4D2C-8EE3-73090E3FF23B}" srcOrd="0" destOrd="1" presId="urn:microsoft.com/office/officeart/2005/8/layout/hList1"/>
    <dgm:cxn modelId="{F13412CC-30EE-4ABF-9053-9E913DC7BF76}" srcId="{202A9222-EF45-468B-984B-B0F9CCC39CCF}" destId="{DF9549BF-69EF-4ED3-B47B-A580C77540D8}" srcOrd="1" destOrd="0" parTransId="{250E705B-E662-4A44-B4FD-956B1BA5B864}" sibTransId="{75F45934-D415-4D87-9029-818080061CFA}"/>
    <dgm:cxn modelId="{A335EC2A-A315-4C5E-9D11-467BF5F23FFF}" srcId="{18059F0D-C951-4E56-90B2-D8F659989CEA}" destId="{F9EC4C10-409A-4E43-9906-30AE341802A5}" srcOrd="0" destOrd="0" parTransId="{93A3DD6A-DACA-4192-8D84-9F111850FE26}" sibTransId="{015BA14D-A0CE-4761-9B1C-505B52962C6A}"/>
    <dgm:cxn modelId="{F94853E7-6B77-4626-95BC-219F4480CD7C}" type="presOf" srcId="{18059F0D-C951-4E56-90B2-D8F659989CEA}" destId="{5C1273FB-E55E-4D2F-9F4F-6F1D9019F27B}" srcOrd="0" destOrd="0" presId="urn:microsoft.com/office/officeart/2005/8/layout/hList1"/>
    <dgm:cxn modelId="{5387423C-FA04-4FE1-8B04-99D1CE745B75}" type="presParOf" srcId="{5FF4A13B-0C28-4755-AAA1-1BAA23CF2810}" destId="{572A2E51-2B1B-48FE-B659-C667B0845A7C}" srcOrd="0" destOrd="0" presId="urn:microsoft.com/office/officeart/2005/8/layout/hList1"/>
    <dgm:cxn modelId="{DD72D29D-9360-4244-8053-AE1C83C797F5}" type="presParOf" srcId="{572A2E51-2B1B-48FE-B659-C667B0845A7C}" destId="{44A7D41A-21D3-43C3-B3E2-42D8C4326A97}" srcOrd="0" destOrd="0" presId="urn:microsoft.com/office/officeart/2005/8/layout/hList1"/>
    <dgm:cxn modelId="{4732081D-82E7-45BE-BE5B-3BAF32505B30}" type="presParOf" srcId="{572A2E51-2B1B-48FE-B659-C667B0845A7C}" destId="{826B326A-E7C5-4D2C-8EE3-73090E3FF23B}" srcOrd="1" destOrd="0" presId="urn:microsoft.com/office/officeart/2005/8/layout/hList1"/>
    <dgm:cxn modelId="{2282B27F-ACD0-48BC-A3D1-1B19C2EBD326}" type="presParOf" srcId="{5FF4A13B-0C28-4755-AAA1-1BAA23CF2810}" destId="{78902A97-96A4-4E2F-9D48-00868F7C4CD5}" srcOrd="1" destOrd="0" presId="urn:microsoft.com/office/officeart/2005/8/layout/hList1"/>
    <dgm:cxn modelId="{EEBE2E1E-144F-44B2-B1D3-193BE72AD8CD}" type="presParOf" srcId="{5FF4A13B-0C28-4755-AAA1-1BAA23CF2810}" destId="{214DF461-D6B6-4FB3-8A80-483293455394}" srcOrd="2" destOrd="0" presId="urn:microsoft.com/office/officeart/2005/8/layout/hList1"/>
    <dgm:cxn modelId="{F9B1A718-EC84-4F02-81CC-CD0D4181D2CE}" type="presParOf" srcId="{214DF461-D6B6-4FB3-8A80-483293455394}" destId="{03C4D858-53E7-4DCD-B656-D65170664550}" srcOrd="0" destOrd="0" presId="urn:microsoft.com/office/officeart/2005/8/layout/hList1"/>
    <dgm:cxn modelId="{FBBD2F05-861D-4B39-A860-665B5447AC99}" type="presParOf" srcId="{214DF461-D6B6-4FB3-8A80-483293455394}" destId="{A03024B7-7ED3-48A0-9303-79BDAE292588}" srcOrd="1" destOrd="0" presId="urn:microsoft.com/office/officeart/2005/8/layout/hList1"/>
    <dgm:cxn modelId="{1ACA915E-F0E9-4EC9-810B-33AB9B429C63}" type="presParOf" srcId="{5FF4A13B-0C28-4755-AAA1-1BAA23CF2810}" destId="{26E1DEB1-F669-4D04-84F6-4CA948BD6209}" srcOrd="3" destOrd="0" presId="urn:microsoft.com/office/officeart/2005/8/layout/hList1"/>
    <dgm:cxn modelId="{3BA92A04-3F12-4288-94EF-C7273BF24693}" type="presParOf" srcId="{5FF4A13B-0C28-4755-AAA1-1BAA23CF2810}" destId="{16D5258D-854E-4CDC-A182-E25B24ED6494}" srcOrd="4" destOrd="0" presId="urn:microsoft.com/office/officeart/2005/8/layout/hList1"/>
    <dgm:cxn modelId="{D2B45B38-7F44-414E-A32B-4A98C9F554F7}" type="presParOf" srcId="{16D5258D-854E-4CDC-A182-E25B24ED6494}" destId="{5C1273FB-E55E-4D2F-9F4F-6F1D9019F27B}" srcOrd="0" destOrd="0" presId="urn:microsoft.com/office/officeart/2005/8/layout/hList1"/>
    <dgm:cxn modelId="{A5E6A86A-E739-4753-AF59-14F3FE12868E}" type="presParOf" srcId="{16D5258D-854E-4CDC-A182-E25B24ED6494}" destId="{15DABB01-F6CA-4CCE-B87B-7BCCFC4E4F64}" srcOrd="1" destOrd="0" presId="urn:microsoft.com/office/officeart/2005/8/layout/hList1"/>
    <dgm:cxn modelId="{72386510-FE8F-492A-87DC-9B4C659FBBF3}" type="presParOf" srcId="{5FF4A13B-0C28-4755-AAA1-1BAA23CF2810}" destId="{887C6E7F-B78F-4DFB-B277-05B66FBD1411}" srcOrd="5" destOrd="0" presId="urn:microsoft.com/office/officeart/2005/8/layout/hList1"/>
    <dgm:cxn modelId="{8B9B9529-3F1B-4A63-97E1-FF71D1AEC796}" type="presParOf" srcId="{5FF4A13B-0C28-4755-AAA1-1BAA23CF2810}" destId="{FDE721BA-124C-40BC-B30E-2A5D3DC4194C}" srcOrd="6" destOrd="0" presId="urn:microsoft.com/office/officeart/2005/8/layout/hList1"/>
    <dgm:cxn modelId="{7DA18673-A074-45FE-A2CC-E94AD309E761}" type="presParOf" srcId="{FDE721BA-124C-40BC-B30E-2A5D3DC4194C}" destId="{90F8B05F-A5AD-48A8-85F5-EAE44BD012C5}" srcOrd="0" destOrd="0" presId="urn:microsoft.com/office/officeart/2005/8/layout/hList1"/>
    <dgm:cxn modelId="{62FCA401-CDA3-4AB0-A883-5A21EC60C3D4}" type="presParOf" srcId="{FDE721BA-124C-40BC-B30E-2A5D3DC4194C}" destId="{A72486EB-AC73-460E-A97C-7043AF31E5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AC90A8-8D86-4AEE-A36F-1D572AF041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4D822FB-F5E3-4BFF-9556-57781F5C9E62}">
      <dgm:prSet/>
      <dgm:spPr/>
      <dgm:t>
        <a:bodyPr/>
        <a:lstStyle/>
        <a:p>
          <a:pPr rtl="0"/>
          <a:r>
            <a:rPr lang="cs-CZ" b="0"/>
            <a:t>Veřejné zdravotní pojištění</a:t>
          </a:r>
          <a:endParaRPr lang="cs-CZ"/>
        </a:p>
      </dgm:t>
    </dgm:pt>
    <dgm:pt modelId="{764BA30E-F9A4-43DA-A723-071E10491048}" type="parTrans" cxnId="{3DCD8996-47EA-48B3-9281-27D6649241C4}">
      <dgm:prSet/>
      <dgm:spPr/>
      <dgm:t>
        <a:bodyPr/>
        <a:lstStyle/>
        <a:p>
          <a:endParaRPr lang="cs-CZ"/>
        </a:p>
      </dgm:t>
    </dgm:pt>
    <dgm:pt modelId="{8FE1FA7A-63B1-47D4-A948-64584E3FC862}" type="sibTrans" cxnId="{3DCD8996-47EA-48B3-9281-27D6649241C4}">
      <dgm:prSet/>
      <dgm:spPr/>
      <dgm:t>
        <a:bodyPr/>
        <a:lstStyle/>
        <a:p>
          <a:endParaRPr lang="cs-CZ"/>
        </a:p>
      </dgm:t>
    </dgm:pt>
    <dgm:pt modelId="{580789FA-D677-43C7-B9CF-B1184AFB2BF8}">
      <dgm:prSet/>
      <dgm:spPr/>
      <dgm:t>
        <a:bodyPr/>
        <a:lstStyle/>
        <a:p>
          <a:pPr rtl="0"/>
          <a:r>
            <a:rPr lang="cs-CZ" b="0" dirty="0"/>
            <a:t>Při poskytování ošetřovatelské péče pojištěncům umístěným v zařízeních sociálních služeb poskytujících pobytové sociální služby uzavírají ZP zvláštní smlouvy s poskytovateli sociálních služeb</a:t>
          </a:r>
          <a:endParaRPr lang="cs-CZ" dirty="0"/>
        </a:p>
      </dgm:t>
    </dgm:pt>
    <dgm:pt modelId="{2DA7830C-DBF2-49D0-A831-D7FF4D168B51}" type="parTrans" cxnId="{2D67C823-F631-4715-8223-14BAAABE7BC3}">
      <dgm:prSet/>
      <dgm:spPr/>
      <dgm:t>
        <a:bodyPr/>
        <a:lstStyle/>
        <a:p>
          <a:endParaRPr lang="cs-CZ"/>
        </a:p>
      </dgm:t>
    </dgm:pt>
    <dgm:pt modelId="{BBBF3961-5BCF-48AE-B516-305329975E0F}" type="sibTrans" cxnId="{2D67C823-F631-4715-8223-14BAAABE7BC3}">
      <dgm:prSet/>
      <dgm:spPr/>
      <dgm:t>
        <a:bodyPr/>
        <a:lstStyle/>
        <a:p>
          <a:endParaRPr lang="cs-CZ"/>
        </a:p>
      </dgm:t>
    </dgm:pt>
    <dgm:pt modelId="{82808706-4AE3-4CEB-B228-E763A62A4821}">
      <dgm:prSet/>
      <dgm:spPr/>
      <dgm:t>
        <a:bodyPr/>
        <a:lstStyle/>
        <a:p>
          <a:pPr rtl="0"/>
          <a:r>
            <a:rPr lang="cs-CZ" b="0"/>
            <a:t>ZP uzavře, pokud o to poskytovatel sociálních služeb požádá a současně prokáže, že ošetřovatelská péče bude poskytována zdravotnickými pracovníky poskytovatele sociálních služeb, kteří jsou způsobilí k výkonu zdravotnického povolání</a:t>
          </a:r>
          <a:endParaRPr lang="cs-CZ"/>
        </a:p>
      </dgm:t>
    </dgm:pt>
    <dgm:pt modelId="{F08E2075-E4BC-4588-9AB9-48E9720F3B02}" type="parTrans" cxnId="{607D71E5-131E-478A-B120-3B2AEAAC4EA1}">
      <dgm:prSet/>
      <dgm:spPr/>
      <dgm:t>
        <a:bodyPr/>
        <a:lstStyle/>
        <a:p>
          <a:endParaRPr lang="cs-CZ"/>
        </a:p>
      </dgm:t>
    </dgm:pt>
    <dgm:pt modelId="{0B2BA15D-ACD9-4FD4-A243-04652A7B4774}" type="sibTrans" cxnId="{607D71E5-131E-478A-B120-3B2AEAAC4EA1}">
      <dgm:prSet/>
      <dgm:spPr/>
      <dgm:t>
        <a:bodyPr/>
        <a:lstStyle/>
        <a:p>
          <a:endParaRPr lang="cs-CZ"/>
        </a:p>
      </dgm:t>
    </dgm:pt>
    <dgm:pt modelId="{0BFB6687-0781-4A71-8459-3ECB9F354C75}">
      <dgm:prSet/>
      <dgm:spPr/>
      <dgm:t>
        <a:bodyPr/>
        <a:lstStyle/>
        <a:p>
          <a:pPr rtl="0"/>
          <a:r>
            <a:rPr lang="cs-CZ" b="0"/>
            <a:t>Úhrada péče se řídí vyhláškou MZ</a:t>
          </a:r>
          <a:endParaRPr lang="cs-CZ"/>
        </a:p>
      </dgm:t>
    </dgm:pt>
    <dgm:pt modelId="{F1C8823F-5C3C-4682-A3A2-1F41D9347E36}" type="parTrans" cxnId="{165A8C3A-174B-42BF-803E-761DB5A9D79F}">
      <dgm:prSet/>
      <dgm:spPr/>
      <dgm:t>
        <a:bodyPr/>
        <a:lstStyle/>
        <a:p>
          <a:endParaRPr lang="cs-CZ"/>
        </a:p>
      </dgm:t>
    </dgm:pt>
    <dgm:pt modelId="{92DBA0F2-AF0F-4D32-9F76-FCC7E2C90E74}" type="sibTrans" cxnId="{165A8C3A-174B-42BF-803E-761DB5A9D79F}">
      <dgm:prSet/>
      <dgm:spPr/>
      <dgm:t>
        <a:bodyPr/>
        <a:lstStyle/>
        <a:p>
          <a:endParaRPr lang="cs-CZ"/>
        </a:p>
      </dgm:t>
    </dgm:pt>
    <dgm:pt modelId="{414223D3-0E76-4E4D-A7F3-D8167D48ACDB}" type="pres">
      <dgm:prSet presAssocID="{BCAC90A8-8D86-4AEE-A36F-1D572AF041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B9021D6-6802-448F-ABE5-981B68729966}" type="pres">
      <dgm:prSet presAssocID="{64D822FB-F5E3-4BFF-9556-57781F5C9E6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3EB94C-754B-48B0-80B5-B355D2F1AB61}" type="pres">
      <dgm:prSet presAssocID="{8FE1FA7A-63B1-47D4-A948-64584E3FC862}" presName="spacer" presStyleCnt="0"/>
      <dgm:spPr/>
    </dgm:pt>
    <dgm:pt modelId="{D30730D5-FB50-4910-8CC3-B0564990B958}" type="pres">
      <dgm:prSet presAssocID="{580789FA-D677-43C7-B9CF-B1184AFB2BF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52138D-7FF1-44DF-8AE5-E8B1132A3C54}" type="pres">
      <dgm:prSet presAssocID="{BBBF3961-5BCF-48AE-B516-305329975E0F}" presName="spacer" presStyleCnt="0"/>
      <dgm:spPr/>
    </dgm:pt>
    <dgm:pt modelId="{1BBB8E62-98A0-49C8-989A-0CE32D81D15C}" type="pres">
      <dgm:prSet presAssocID="{82808706-4AE3-4CEB-B228-E763A62A482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ECACF1-E5F8-438F-BE25-88A37DAD45AB}" type="pres">
      <dgm:prSet presAssocID="{0B2BA15D-ACD9-4FD4-A243-04652A7B4774}" presName="spacer" presStyleCnt="0"/>
      <dgm:spPr/>
    </dgm:pt>
    <dgm:pt modelId="{8791266B-8EF1-42A1-A7FB-6AEF4507DBEE}" type="pres">
      <dgm:prSet presAssocID="{0BFB6687-0781-4A71-8459-3ECB9F354C7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AE952B6-AFD6-40F8-AD64-E254E70D6658}" type="presOf" srcId="{0BFB6687-0781-4A71-8459-3ECB9F354C75}" destId="{8791266B-8EF1-42A1-A7FB-6AEF4507DBEE}" srcOrd="0" destOrd="0" presId="urn:microsoft.com/office/officeart/2005/8/layout/vList2"/>
    <dgm:cxn modelId="{E68C0E62-D5B7-48AB-9D5E-670871E440F6}" type="presOf" srcId="{580789FA-D677-43C7-B9CF-B1184AFB2BF8}" destId="{D30730D5-FB50-4910-8CC3-B0564990B958}" srcOrd="0" destOrd="0" presId="urn:microsoft.com/office/officeart/2005/8/layout/vList2"/>
    <dgm:cxn modelId="{3DCD8996-47EA-48B3-9281-27D6649241C4}" srcId="{BCAC90A8-8D86-4AEE-A36F-1D572AF0415B}" destId="{64D822FB-F5E3-4BFF-9556-57781F5C9E62}" srcOrd="0" destOrd="0" parTransId="{764BA30E-F9A4-43DA-A723-071E10491048}" sibTransId="{8FE1FA7A-63B1-47D4-A948-64584E3FC862}"/>
    <dgm:cxn modelId="{607D71E5-131E-478A-B120-3B2AEAAC4EA1}" srcId="{BCAC90A8-8D86-4AEE-A36F-1D572AF0415B}" destId="{82808706-4AE3-4CEB-B228-E763A62A4821}" srcOrd="2" destOrd="0" parTransId="{F08E2075-E4BC-4588-9AB9-48E9720F3B02}" sibTransId="{0B2BA15D-ACD9-4FD4-A243-04652A7B4774}"/>
    <dgm:cxn modelId="{A6E2ABDC-FBA5-41E4-B8F6-AF312926B0E9}" type="presOf" srcId="{64D822FB-F5E3-4BFF-9556-57781F5C9E62}" destId="{7B9021D6-6802-448F-ABE5-981B68729966}" srcOrd="0" destOrd="0" presId="urn:microsoft.com/office/officeart/2005/8/layout/vList2"/>
    <dgm:cxn modelId="{2D67C823-F631-4715-8223-14BAAABE7BC3}" srcId="{BCAC90A8-8D86-4AEE-A36F-1D572AF0415B}" destId="{580789FA-D677-43C7-B9CF-B1184AFB2BF8}" srcOrd="1" destOrd="0" parTransId="{2DA7830C-DBF2-49D0-A831-D7FF4D168B51}" sibTransId="{BBBF3961-5BCF-48AE-B516-305329975E0F}"/>
    <dgm:cxn modelId="{165A8C3A-174B-42BF-803E-761DB5A9D79F}" srcId="{BCAC90A8-8D86-4AEE-A36F-1D572AF0415B}" destId="{0BFB6687-0781-4A71-8459-3ECB9F354C75}" srcOrd="3" destOrd="0" parTransId="{F1C8823F-5C3C-4682-A3A2-1F41D9347E36}" sibTransId="{92DBA0F2-AF0F-4D32-9F76-FCC7E2C90E74}"/>
    <dgm:cxn modelId="{607F3EE0-0984-4968-B793-D7E8263C2A7C}" type="presOf" srcId="{BCAC90A8-8D86-4AEE-A36F-1D572AF0415B}" destId="{414223D3-0E76-4E4D-A7F3-D8167D48ACDB}" srcOrd="0" destOrd="0" presId="urn:microsoft.com/office/officeart/2005/8/layout/vList2"/>
    <dgm:cxn modelId="{6E5A6533-3A4C-4BA3-B8A8-3B4B1014491E}" type="presOf" srcId="{82808706-4AE3-4CEB-B228-E763A62A4821}" destId="{1BBB8E62-98A0-49C8-989A-0CE32D81D15C}" srcOrd="0" destOrd="0" presId="urn:microsoft.com/office/officeart/2005/8/layout/vList2"/>
    <dgm:cxn modelId="{3A390F6C-BD4F-4A35-BCE8-CED0F2D0F379}" type="presParOf" srcId="{414223D3-0E76-4E4D-A7F3-D8167D48ACDB}" destId="{7B9021D6-6802-448F-ABE5-981B68729966}" srcOrd="0" destOrd="0" presId="urn:microsoft.com/office/officeart/2005/8/layout/vList2"/>
    <dgm:cxn modelId="{B5090756-0990-4EC7-8EAF-D8238DF8620A}" type="presParOf" srcId="{414223D3-0E76-4E4D-A7F3-D8167D48ACDB}" destId="{223EB94C-754B-48B0-80B5-B355D2F1AB61}" srcOrd="1" destOrd="0" presId="urn:microsoft.com/office/officeart/2005/8/layout/vList2"/>
    <dgm:cxn modelId="{BB6AED74-F16A-4918-B7AF-C7EF7CA87A01}" type="presParOf" srcId="{414223D3-0E76-4E4D-A7F3-D8167D48ACDB}" destId="{D30730D5-FB50-4910-8CC3-B0564990B958}" srcOrd="2" destOrd="0" presId="urn:microsoft.com/office/officeart/2005/8/layout/vList2"/>
    <dgm:cxn modelId="{A1A637D0-74AA-41AD-A1CE-B3F33621B5B9}" type="presParOf" srcId="{414223D3-0E76-4E4D-A7F3-D8167D48ACDB}" destId="{0652138D-7FF1-44DF-8AE5-E8B1132A3C54}" srcOrd="3" destOrd="0" presId="urn:microsoft.com/office/officeart/2005/8/layout/vList2"/>
    <dgm:cxn modelId="{59DCDD72-ED8D-4A08-BCA5-CF1C01B71D49}" type="presParOf" srcId="{414223D3-0E76-4E4D-A7F3-D8167D48ACDB}" destId="{1BBB8E62-98A0-49C8-989A-0CE32D81D15C}" srcOrd="4" destOrd="0" presId="urn:microsoft.com/office/officeart/2005/8/layout/vList2"/>
    <dgm:cxn modelId="{E241AA68-0C23-4BE8-8DE2-1089B34C138C}" type="presParOf" srcId="{414223D3-0E76-4E4D-A7F3-D8167D48ACDB}" destId="{AEECACF1-E5F8-438F-BE25-88A37DAD45AB}" srcOrd="5" destOrd="0" presId="urn:microsoft.com/office/officeart/2005/8/layout/vList2"/>
    <dgm:cxn modelId="{A5429E30-FDBE-4788-8E7B-CAB43CCC346C}" type="presParOf" srcId="{414223D3-0E76-4E4D-A7F3-D8167D48ACDB}" destId="{8791266B-8EF1-42A1-A7FB-6AEF4507DBE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F773C4-8323-44FE-BBB0-BF37F8CF80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E5F5FAD-8CD7-4F28-BE7C-43BC119E28A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Odborná způsobilost a specializace</a:t>
          </a:r>
          <a:endParaRPr lang="en-US" dirty="0"/>
        </a:p>
      </dgm:t>
    </dgm:pt>
    <dgm:pt modelId="{CD6BB790-3BB5-4CB0-8F1F-6BE200B10BB4}" type="parTrans" cxnId="{589438FC-5050-40AD-B953-B414203514FA}">
      <dgm:prSet/>
      <dgm:spPr/>
      <dgm:t>
        <a:bodyPr/>
        <a:lstStyle/>
        <a:p>
          <a:endParaRPr lang="en-US"/>
        </a:p>
      </dgm:t>
    </dgm:pt>
    <dgm:pt modelId="{4B0BB2E6-EC7A-4760-A068-4919680390F0}" type="sibTrans" cxnId="{589438FC-5050-40AD-B953-B414203514FA}">
      <dgm:prSet/>
      <dgm:spPr/>
      <dgm:t>
        <a:bodyPr/>
        <a:lstStyle/>
        <a:p>
          <a:endParaRPr lang="en-US"/>
        </a:p>
      </dgm:t>
    </dgm:pt>
    <dgm:pt modelId="{5B068379-ACF2-4B57-8BDF-DF5852C2C7F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Zdravotní způsobilost</a:t>
          </a:r>
          <a:endParaRPr lang="en-US" dirty="0"/>
        </a:p>
      </dgm:t>
    </dgm:pt>
    <dgm:pt modelId="{CA3A461B-F703-401C-B3AE-07BD3BF3A24E}" type="parTrans" cxnId="{21D785D5-5E66-4317-9A0E-29A8F4E73AA9}">
      <dgm:prSet/>
      <dgm:spPr/>
      <dgm:t>
        <a:bodyPr/>
        <a:lstStyle/>
        <a:p>
          <a:endParaRPr lang="en-US"/>
        </a:p>
      </dgm:t>
    </dgm:pt>
    <dgm:pt modelId="{1E565146-E10C-44C8-BD75-1E49B1884FDB}" type="sibTrans" cxnId="{21D785D5-5E66-4317-9A0E-29A8F4E73AA9}">
      <dgm:prSet/>
      <dgm:spPr/>
      <dgm:t>
        <a:bodyPr/>
        <a:lstStyle/>
        <a:p>
          <a:endParaRPr lang="en-US"/>
        </a:p>
      </dgm:t>
    </dgm:pt>
    <dgm:pt modelId="{0ECBD8C1-3F59-4BEF-B780-84F9B089177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Bezúhonnost</a:t>
          </a:r>
          <a:endParaRPr lang="en-US" dirty="0"/>
        </a:p>
      </dgm:t>
    </dgm:pt>
    <dgm:pt modelId="{1DF38C82-83A4-45B1-8428-C6D05A6C216D}" type="parTrans" cxnId="{DFE5290E-515A-44C3-A1A3-ACF5DCC676C2}">
      <dgm:prSet/>
      <dgm:spPr/>
    </dgm:pt>
    <dgm:pt modelId="{A0D21D65-5518-41D1-84DB-FE3CB0DEFF15}" type="sibTrans" cxnId="{DFE5290E-515A-44C3-A1A3-ACF5DCC676C2}">
      <dgm:prSet/>
      <dgm:spPr/>
    </dgm:pt>
    <dgm:pt modelId="{58038C51-F464-40FA-B51C-3D03F966753C}" type="pres">
      <dgm:prSet presAssocID="{30F773C4-8323-44FE-BBB0-BF37F8CF802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8E60123-7AE3-4707-9D27-FE127A09EB97}" type="pres">
      <dgm:prSet presAssocID="{0E5F5FAD-8CD7-4F28-BE7C-43BC119E28A3}" presName="compNode" presStyleCnt="0"/>
      <dgm:spPr/>
    </dgm:pt>
    <dgm:pt modelId="{91000A4D-0A88-491F-BD7D-485ED015B498}" type="pres">
      <dgm:prSet presAssocID="{0E5F5FAD-8CD7-4F28-BE7C-43BC119E28A3}" presName="bgRect" presStyleLbl="bgShp" presStyleIdx="0" presStyleCnt="3"/>
      <dgm:spPr/>
    </dgm:pt>
    <dgm:pt modelId="{BFA5F44B-0F4F-45AD-B12A-A673C10523DC}" type="pres">
      <dgm:prSet presAssocID="{0E5F5FAD-8CD7-4F28-BE7C-43BC119E28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Promoční čepice"/>
        </a:ext>
      </dgm:extLst>
    </dgm:pt>
    <dgm:pt modelId="{C7D4AD4A-634B-40B3-9A08-A62FF60F1545}" type="pres">
      <dgm:prSet presAssocID="{0E5F5FAD-8CD7-4F28-BE7C-43BC119E28A3}" presName="spaceRect" presStyleCnt="0"/>
      <dgm:spPr/>
    </dgm:pt>
    <dgm:pt modelId="{48405B72-0403-4CE5-BC94-C48CC1D4D3A0}" type="pres">
      <dgm:prSet presAssocID="{0E5F5FAD-8CD7-4F28-BE7C-43BC119E28A3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DD778F2A-A89D-4BEB-B2F8-9BB48FF0BA2B}" type="pres">
      <dgm:prSet presAssocID="{4B0BB2E6-EC7A-4760-A068-4919680390F0}" presName="sibTrans" presStyleCnt="0"/>
      <dgm:spPr/>
    </dgm:pt>
    <dgm:pt modelId="{0A5F0F7C-1AA9-41D2-85B3-BFE6DB187E7E}" type="pres">
      <dgm:prSet presAssocID="{5B068379-ACF2-4B57-8BDF-DF5852C2C7FB}" presName="compNode" presStyleCnt="0"/>
      <dgm:spPr/>
    </dgm:pt>
    <dgm:pt modelId="{F417478E-7924-4B5A-81F3-10A1905FCC86}" type="pres">
      <dgm:prSet presAssocID="{5B068379-ACF2-4B57-8BDF-DF5852C2C7FB}" presName="bgRect" presStyleLbl="bgShp" presStyleIdx="1" presStyleCnt="3"/>
      <dgm:spPr/>
    </dgm:pt>
    <dgm:pt modelId="{3EDD91A5-FDA2-4D9A-950D-7DB7D7872589}" type="pres">
      <dgm:prSet presAssocID="{5B068379-ACF2-4B57-8BDF-DF5852C2C7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294E86CD-6070-4F08-94C6-05D0809296F7}" type="pres">
      <dgm:prSet presAssocID="{5B068379-ACF2-4B57-8BDF-DF5852C2C7FB}" presName="spaceRect" presStyleCnt="0"/>
      <dgm:spPr/>
    </dgm:pt>
    <dgm:pt modelId="{13B2DC36-0B75-4A4B-9640-C057A3FBFDD4}" type="pres">
      <dgm:prSet presAssocID="{5B068379-ACF2-4B57-8BDF-DF5852C2C7FB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88420A3B-FD9F-45FB-B892-8BC4DD50A660}" type="pres">
      <dgm:prSet presAssocID="{1E565146-E10C-44C8-BD75-1E49B1884FDB}" presName="sibTrans" presStyleCnt="0"/>
      <dgm:spPr/>
    </dgm:pt>
    <dgm:pt modelId="{CD2422D3-8561-4EA9-836D-AB4BA2AA71C0}" type="pres">
      <dgm:prSet presAssocID="{0ECBD8C1-3F59-4BEF-B780-84F9B0891779}" presName="compNode" presStyleCnt="0"/>
      <dgm:spPr/>
    </dgm:pt>
    <dgm:pt modelId="{65C8B8D7-DB8A-4393-87E7-F54069D78CAC}" type="pres">
      <dgm:prSet presAssocID="{0ECBD8C1-3F59-4BEF-B780-84F9B0891779}" presName="bgRect" presStyleLbl="bgShp" presStyleIdx="2" presStyleCnt="3"/>
      <dgm:spPr/>
    </dgm:pt>
    <dgm:pt modelId="{7072F048-C3A0-46A2-BDCD-F969E28EAC72}" type="pres">
      <dgm:prSet presAssocID="{0ECBD8C1-3F59-4BEF-B780-84F9B0891779}" presName="iconRect" presStyleLbl="node1" presStyleIdx="2" presStyleCnt="3"/>
      <dgm:spPr/>
    </dgm:pt>
    <dgm:pt modelId="{0A44B9A4-8433-4C3C-AB91-30CEFEBEA5E1}" type="pres">
      <dgm:prSet presAssocID="{0ECBD8C1-3F59-4BEF-B780-84F9B0891779}" presName="spaceRect" presStyleCnt="0"/>
      <dgm:spPr/>
    </dgm:pt>
    <dgm:pt modelId="{595294C0-4E6A-414F-9101-44CD8E6A6EE1}" type="pres">
      <dgm:prSet presAssocID="{0ECBD8C1-3F59-4BEF-B780-84F9B0891779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DFE5290E-515A-44C3-A1A3-ACF5DCC676C2}" srcId="{30F773C4-8323-44FE-BBB0-BF37F8CF8024}" destId="{0ECBD8C1-3F59-4BEF-B780-84F9B0891779}" srcOrd="2" destOrd="0" parTransId="{1DF38C82-83A4-45B1-8428-C6D05A6C216D}" sibTransId="{A0D21D65-5518-41D1-84DB-FE3CB0DEFF15}"/>
    <dgm:cxn modelId="{24A7F276-9ED2-471E-98B0-4D3050080BAD}" type="presOf" srcId="{0E5F5FAD-8CD7-4F28-BE7C-43BC119E28A3}" destId="{48405B72-0403-4CE5-BC94-C48CC1D4D3A0}" srcOrd="0" destOrd="0" presId="urn:microsoft.com/office/officeart/2018/2/layout/IconVerticalSolidList"/>
    <dgm:cxn modelId="{3B68E08B-1A23-4318-85FC-02B76A8F7C76}" type="presOf" srcId="{0ECBD8C1-3F59-4BEF-B780-84F9B0891779}" destId="{595294C0-4E6A-414F-9101-44CD8E6A6EE1}" srcOrd="0" destOrd="0" presId="urn:microsoft.com/office/officeart/2018/2/layout/IconVerticalSolidList"/>
    <dgm:cxn modelId="{21D785D5-5E66-4317-9A0E-29A8F4E73AA9}" srcId="{30F773C4-8323-44FE-BBB0-BF37F8CF8024}" destId="{5B068379-ACF2-4B57-8BDF-DF5852C2C7FB}" srcOrd="1" destOrd="0" parTransId="{CA3A461B-F703-401C-B3AE-07BD3BF3A24E}" sibTransId="{1E565146-E10C-44C8-BD75-1E49B1884FDB}"/>
    <dgm:cxn modelId="{589438FC-5050-40AD-B953-B414203514FA}" srcId="{30F773C4-8323-44FE-BBB0-BF37F8CF8024}" destId="{0E5F5FAD-8CD7-4F28-BE7C-43BC119E28A3}" srcOrd="0" destOrd="0" parTransId="{CD6BB790-3BB5-4CB0-8F1F-6BE200B10BB4}" sibTransId="{4B0BB2E6-EC7A-4760-A068-4919680390F0}"/>
    <dgm:cxn modelId="{ABE2CC2B-2399-436C-A7BC-E0A6F673257A}" type="presOf" srcId="{30F773C4-8323-44FE-BBB0-BF37F8CF8024}" destId="{58038C51-F464-40FA-B51C-3D03F966753C}" srcOrd="0" destOrd="0" presId="urn:microsoft.com/office/officeart/2018/2/layout/IconVerticalSolidList"/>
    <dgm:cxn modelId="{E5E6B4BC-D627-41C7-ADD2-B41FC773A157}" type="presOf" srcId="{5B068379-ACF2-4B57-8BDF-DF5852C2C7FB}" destId="{13B2DC36-0B75-4A4B-9640-C057A3FBFDD4}" srcOrd="0" destOrd="0" presId="urn:microsoft.com/office/officeart/2018/2/layout/IconVerticalSolidList"/>
    <dgm:cxn modelId="{DC5F457E-B90D-4B4C-A342-8E0697261094}" type="presParOf" srcId="{58038C51-F464-40FA-B51C-3D03F966753C}" destId="{C8E60123-7AE3-4707-9D27-FE127A09EB97}" srcOrd="0" destOrd="0" presId="urn:microsoft.com/office/officeart/2018/2/layout/IconVerticalSolidList"/>
    <dgm:cxn modelId="{1A18D591-1D51-4762-9633-D3A03D44CF95}" type="presParOf" srcId="{C8E60123-7AE3-4707-9D27-FE127A09EB97}" destId="{91000A4D-0A88-491F-BD7D-485ED015B498}" srcOrd="0" destOrd="0" presId="urn:microsoft.com/office/officeart/2018/2/layout/IconVerticalSolidList"/>
    <dgm:cxn modelId="{28CF499D-62FE-415C-9762-AEB85792669F}" type="presParOf" srcId="{C8E60123-7AE3-4707-9D27-FE127A09EB97}" destId="{BFA5F44B-0F4F-45AD-B12A-A673C10523DC}" srcOrd="1" destOrd="0" presId="urn:microsoft.com/office/officeart/2018/2/layout/IconVerticalSolidList"/>
    <dgm:cxn modelId="{FB7E67EA-C011-4418-8FE6-1A31D79B5EEB}" type="presParOf" srcId="{C8E60123-7AE3-4707-9D27-FE127A09EB97}" destId="{C7D4AD4A-634B-40B3-9A08-A62FF60F1545}" srcOrd="2" destOrd="0" presId="urn:microsoft.com/office/officeart/2018/2/layout/IconVerticalSolidList"/>
    <dgm:cxn modelId="{D004C792-8282-4D82-82E8-7DE1EBC9B4C9}" type="presParOf" srcId="{C8E60123-7AE3-4707-9D27-FE127A09EB97}" destId="{48405B72-0403-4CE5-BC94-C48CC1D4D3A0}" srcOrd="3" destOrd="0" presId="urn:microsoft.com/office/officeart/2018/2/layout/IconVerticalSolidList"/>
    <dgm:cxn modelId="{9F40ABE4-508F-4DA6-B686-EEE9B264CF8C}" type="presParOf" srcId="{58038C51-F464-40FA-B51C-3D03F966753C}" destId="{DD778F2A-A89D-4BEB-B2F8-9BB48FF0BA2B}" srcOrd="1" destOrd="0" presId="urn:microsoft.com/office/officeart/2018/2/layout/IconVerticalSolidList"/>
    <dgm:cxn modelId="{9B824C1E-AE5F-48D2-B17B-2549CEDED7D6}" type="presParOf" srcId="{58038C51-F464-40FA-B51C-3D03F966753C}" destId="{0A5F0F7C-1AA9-41D2-85B3-BFE6DB187E7E}" srcOrd="2" destOrd="0" presId="urn:microsoft.com/office/officeart/2018/2/layout/IconVerticalSolidList"/>
    <dgm:cxn modelId="{BD411D19-24BE-4BB7-A46A-2FD8FED884B0}" type="presParOf" srcId="{0A5F0F7C-1AA9-41D2-85B3-BFE6DB187E7E}" destId="{F417478E-7924-4B5A-81F3-10A1905FCC86}" srcOrd="0" destOrd="0" presId="urn:microsoft.com/office/officeart/2018/2/layout/IconVerticalSolidList"/>
    <dgm:cxn modelId="{5D05927E-3957-42AF-8566-8B34E1E708E5}" type="presParOf" srcId="{0A5F0F7C-1AA9-41D2-85B3-BFE6DB187E7E}" destId="{3EDD91A5-FDA2-4D9A-950D-7DB7D7872589}" srcOrd="1" destOrd="0" presId="urn:microsoft.com/office/officeart/2018/2/layout/IconVerticalSolidList"/>
    <dgm:cxn modelId="{FD89EC63-047A-4B88-B29F-8CD56227C4F0}" type="presParOf" srcId="{0A5F0F7C-1AA9-41D2-85B3-BFE6DB187E7E}" destId="{294E86CD-6070-4F08-94C6-05D0809296F7}" srcOrd="2" destOrd="0" presId="urn:microsoft.com/office/officeart/2018/2/layout/IconVerticalSolidList"/>
    <dgm:cxn modelId="{8FEF827C-6EF9-449B-9DFD-1F5ACC8B79A9}" type="presParOf" srcId="{0A5F0F7C-1AA9-41D2-85B3-BFE6DB187E7E}" destId="{13B2DC36-0B75-4A4B-9640-C057A3FBFDD4}" srcOrd="3" destOrd="0" presId="urn:microsoft.com/office/officeart/2018/2/layout/IconVerticalSolidList"/>
    <dgm:cxn modelId="{4FC4FEE0-5FD0-4622-9B60-F6CAF70EC23D}" type="presParOf" srcId="{58038C51-F464-40FA-B51C-3D03F966753C}" destId="{88420A3B-FD9F-45FB-B892-8BC4DD50A660}" srcOrd="3" destOrd="0" presId="urn:microsoft.com/office/officeart/2018/2/layout/IconVerticalSolidList"/>
    <dgm:cxn modelId="{3819CE05-A567-460A-BF31-40A4DF5B34A9}" type="presParOf" srcId="{58038C51-F464-40FA-B51C-3D03F966753C}" destId="{CD2422D3-8561-4EA9-836D-AB4BA2AA71C0}" srcOrd="4" destOrd="0" presId="urn:microsoft.com/office/officeart/2018/2/layout/IconVerticalSolidList"/>
    <dgm:cxn modelId="{652DCD1F-EC10-4512-B977-3F31347BDF9E}" type="presParOf" srcId="{CD2422D3-8561-4EA9-836D-AB4BA2AA71C0}" destId="{65C8B8D7-DB8A-4393-87E7-F54069D78CAC}" srcOrd="0" destOrd="0" presId="urn:microsoft.com/office/officeart/2018/2/layout/IconVerticalSolidList"/>
    <dgm:cxn modelId="{6B7B544F-1CC6-47B0-822F-425D9452C9F1}" type="presParOf" srcId="{CD2422D3-8561-4EA9-836D-AB4BA2AA71C0}" destId="{7072F048-C3A0-46A2-BDCD-F969E28EAC72}" srcOrd="1" destOrd="0" presId="urn:microsoft.com/office/officeart/2018/2/layout/IconVerticalSolidList"/>
    <dgm:cxn modelId="{0159176E-5330-4572-968E-28FAF129D6B2}" type="presParOf" srcId="{CD2422D3-8561-4EA9-836D-AB4BA2AA71C0}" destId="{0A44B9A4-8433-4C3C-AB91-30CEFEBEA5E1}" srcOrd="2" destOrd="0" presId="urn:microsoft.com/office/officeart/2018/2/layout/IconVerticalSolidList"/>
    <dgm:cxn modelId="{6744CD9E-6DA6-43A4-91BD-90C4309A39F1}" type="presParOf" srcId="{CD2422D3-8561-4EA9-836D-AB4BA2AA71C0}" destId="{595294C0-4E6A-414F-9101-44CD8E6A6E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7E015F-232C-4FCB-8DC6-E7277D3D51A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68D6419-8178-4FD6-8C44-FC6F39435D2F}">
      <dgm:prSet/>
      <dgm:spPr/>
      <dgm:t>
        <a:bodyPr/>
        <a:lstStyle/>
        <a:p>
          <a:r>
            <a:rPr lang="cs-CZ" b="1" dirty="0"/>
            <a:t>A.</a:t>
          </a:r>
          <a:r>
            <a:rPr lang="cs-CZ" dirty="0"/>
            <a:t> Nemoci, stavy nebo vady, které vylučují zdravotní způsobilost posuzované osoby k výkonu povolání, a současně způsobují zdravotní komplikace nebo odchylky negativně ovlivňující bezpečné poskytování zdravotních služeb</a:t>
          </a:r>
        </a:p>
      </dgm:t>
    </dgm:pt>
    <dgm:pt modelId="{4C844DC1-0CF3-4EE1-8357-A39120EEB270}" type="parTrans" cxnId="{3E0FE6DC-EC59-4C5A-B881-91BEE8D2E7CA}">
      <dgm:prSet/>
      <dgm:spPr/>
      <dgm:t>
        <a:bodyPr/>
        <a:lstStyle/>
        <a:p>
          <a:endParaRPr lang="cs-CZ"/>
        </a:p>
      </dgm:t>
    </dgm:pt>
    <dgm:pt modelId="{6DDFD0DB-39AB-4471-9FC1-B86E20707894}" type="sibTrans" cxnId="{3E0FE6DC-EC59-4C5A-B881-91BEE8D2E7CA}">
      <dgm:prSet/>
      <dgm:spPr/>
      <dgm:t>
        <a:bodyPr/>
        <a:lstStyle/>
        <a:p>
          <a:endParaRPr lang="cs-CZ"/>
        </a:p>
      </dgm:t>
    </dgm:pt>
    <dgm:pt modelId="{DFBDC61D-F3C8-42B3-B47D-7A7F3F214EC9}">
      <dgm:prSet/>
      <dgm:spPr/>
      <dgm:t>
        <a:bodyPr/>
        <a:lstStyle/>
        <a:p>
          <a:r>
            <a:rPr lang="cs-CZ" b="1" dirty="0"/>
            <a:t>a)</a:t>
          </a:r>
          <a:r>
            <a:rPr lang="cs-CZ" dirty="0"/>
            <a:t> klinicky závažné poruchy pozornosti, paměti, intelektu, úsudku a orientace, a to</a:t>
          </a:r>
        </a:p>
      </dgm:t>
    </dgm:pt>
    <dgm:pt modelId="{66097F65-E9CC-47DB-8ED9-823376FC7939}" type="parTrans" cxnId="{1DF6A27C-37B6-4364-B687-0EB83DADF13D}">
      <dgm:prSet/>
      <dgm:spPr/>
      <dgm:t>
        <a:bodyPr/>
        <a:lstStyle/>
        <a:p>
          <a:endParaRPr lang="cs-CZ"/>
        </a:p>
      </dgm:t>
    </dgm:pt>
    <dgm:pt modelId="{0AD2D703-3E58-4111-B71F-2C454A0FA62B}" type="sibTrans" cxnId="{1DF6A27C-37B6-4364-B687-0EB83DADF13D}">
      <dgm:prSet/>
      <dgm:spPr/>
      <dgm:t>
        <a:bodyPr/>
        <a:lstStyle/>
        <a:p>
          <a:endParaRPr lang="cs-CZ"/>
        </a:p>
      </dgm:t>
    </dgm:pt>
    <dgm:pt modelId="{8C3E0545-A25E-453B-BE84-914538252C16}">
      <dgm:prSet/>
      <dgm:spPr/>
      <dgm:t>
        <a:bodyPr/>
        <a:lstStyle/>
        <a:p>
          <a:r>
            <a:rPr lang="cs-CZ" b="1" dirty="0"/>
            <a:t>b)</a:t>
          </a:r>
          <a:r>
            <a:rPr lang="cs-CZ" dirty="0"/>
            <a:t> neléčené, recidivující nebo chronické psychotické poruchy, a to</a:t>
          </a:r>
        </a:p>
      </dgm:t>
    </dgm:pt>
    <dgm:pt modelId="{54B7A422-B4D2-4AB4-A1FB-7B7BF54F8776}" type="parTrans" cxnId="{00A1949C-A6F2-4B5C-B606-7ADA13298786}">
      <dgm:prSet/>
      <dgm:spPr/>
      <dgm:t>
        <a:bodyPr/>
        <a:lstStyle/>
        <a:p>
          <a:endParaRPr lang="cs-CZ"/>
        </a:p>
      </dgm:t>
    </dgm:pt>
    <dgm:pt modelId="{68BBDAE9-6F02-4587-A25C-5359279C30F7}" type="sibTrans" cxnId="{00A1949C-A6F2-4B5C-B606-7ADA13298786}">
      <dgm:prSet/>
      <dgm:spPr/>
      <dgm:t>
        <a:bodyPr/>
        <a:lstStyle/>
        <a:p>
          <a:endParaRPr lang="cs-CZ"/>
        </a:p>
      </dgm:t>
    </dgm:pt>
    <dgm:pt modelId="{49A36066-B6A1-468B-A490-DB0C6959622F}">
      <dgm:prSet/>
      <dgm:spPr/>
      <dgm:t>
        <a:bodyPr/>
        <a:lstStyle/>
        <a:p>
          <a:r>
            <a:rPr lang="cs-CZ" b="1" dirty="0"/>
            <a:t>c)</a:t>
          </a:r>
          <a:r>
            <a:rPr lang="cs-CZ" dirty="0"/>
            <a:t> neléčené, recidivující nebo chronické poruchy nálady, a to</a:t>
          </a:r>
        </a:p>
      </dgm:t>
    </dgm:pt>
    <dgm:pt modelId="{8C5C9276-562C-4D75-86EA-99F701D35770}" type="parTrans" cxnId="{AC57C895-75F4-4720-89DD-998348772474}">
      <dgm:prSet/>
      <dgm:spPr/>
      <dgm:t>
        <a:bodyPr/>
        <a:lstStyle/>
        <a:p>
          <a:endParaRPr lang="cs-CZ"/>
        </a:p>
      </dgm:t>
    </dgm:pt>
    <dgm:pt modelId="{A7652942-52F0-44ED-9D26-56CC10FE5AB0}" type="sibTrans" cxnId="{AC57C895-75F4-4720-89DD-998348772474}">
      <dgm:prSet/>
      <dgm:spPr/>
      <dgm:t>
        <a:bodyPr/>
        <a:lstStyle/>
        <a:p>
          <a:endParaRPr lang="cs-CZ"/>
        </a:p>
      </dgm:t>
    </dgm:pt>
    <dgm:pt modelId="{52E44216-3E00-4B32-8EFB-7FD7EFA52666}">
      <dgm:prSet/>
      <dgm:spPr/>
      <dgm:t>
        <a:bodyPr/>
        <a:lstStyle/>
        <a:p>
          <a:r>
            <a:rPr lang="cs-CZ" b="1" dirty="0"/>
            <a:t>d)</a:t>
          </a:r>
          <a:r>
            <a:rPr lang="cs-CZ" dirty="0"/>
            <a:t> poruchy osobnosti nebo poruchy chování vyvolané účinkem zneužívání alkoholu, psychoaktivních látek, léčiv nebo jejich kombinací, a to</a:t>
          </a:r>
        </a:p>
      </dgm:t>
    </dgm:pt>
    <dgm:pt modelId="{B52D3C42-2294-429D-A603-13D3EBE813DB}" type="parTrans" cxnId="{B1DBD558-3A82-4569-9C56-6ACF7F392236}">
      <dgm:prSet/>
      <dgm:spPr/>
      <dgm:t>
        <a:bodyPr/>
        <a:lstStyle/>
        <a:p>
          <a:endParaRPr lang="cs-CZ"/>
        </a:p>
      </dgm:t>
    </dgm:pt>
    <dgm:pt modelId="{781779C9-4337-4CE7-8DF0-523DFEBEB5E7}" type="sibTrans" cxnId="{B1DBD558-3A82-4569-9C56-6ACF7F392236}">
      <dgm:prSet/>
      <dgm:spPr/>
      <dgm:t>
        <a:bodyPr/>
        <a:lstStyle/>
        <a:p>
          <a:endParaRPr lang="cs-CZ"/>
        </a:p>
      </dgm:t>
    </dgm:pt>
    <dgm:pt modelId="{64BCD49B-6D44-452A-BBFA-B223D4BA2E26}">
      <dgm:prSet/>
      <dgm:spPr/>
      <dgm:t>
        <a:bodyPr/>
        <a:lstStyle/>
        <a:p>
          <a:r>
            <a:rPr lang="cs-CZ" dirty="0"/>
            <a:t> neschopnost vzdát se požívání alkoholu nebo zneužívání psychoaktivních látek, léčiv nebo jejich kombinací ovlivňujících bezprostředně a opakovaně schopnost výkonu zdravotnického povolání,</a:t>
          </a:r>
        </a:p>
      </dgm:t>
    </dgm:pt>
    <dgm:pt modelId="{A17F6A15-55EC-43EE-B335-D43FBCEBB9C0}" type="parTrans" cxnId="{3D72FB38-35FE-49FE-8498-CAA2F4033776}">
      <dgm:prSet/>
      <dgm:spPr/>
      <dgm:t>
        <a:bodyPr/>
        <a:lstStyle/>
        <a:p>
          <a:endParaRPr lang="cs-CZ"/>
        </a:p>
      </dgm:t>
    </dgm:pt>
    <dgm:pt modelId="{8D688687-32D7-448A-A70C-157AA6328A26}" type="sibTrans" cxnId="{3D72FB38-35FE-49FE-8498-CAA2F4033776}">
      <dgm:prSet/>
      <dgm:spPr/>
      <dgm:t>
        <a:bodyPr/>
        <a:lstStyle/>
        <a:p>
          <a:endParaRPr lang="cs-CZ"/>
        </a:p>
      </dgm:t>
    </dgm:pt>
    <dgm:pt modelId="{A45C982C-5DD3-4A50-954C-1CBC99058EB0}">
      <dgm:prSet/>
      <dgm:spPr/>
      <dgm:t>
        <a:bodyPr/>
        <a:lstStyle/>
        <a:p>
          <a:r>
            <a:rPr lang="cs-CZ" dirty="0"/>
            <a:t>aktivní závislost na alkoholu, psychoaktivních látkách, léčivech nebo na jejich kombinacích,</a:t>
          </a:r>
        </a:p>
      </dgm:t>
    </dgm:pt>
    <dgm:pt modelId="{6EE69CF7-75C8-4EB5-AEBB-1AED1ADF3A0E}" type="parTrans" cxnId="{B6F6A100-0CAD-47E5-8B9B-799753F093B4}">
      <dgm:prSet/>
      <dgm:spPr/>
      <dgm:t>
        <a:bodyPr/>
        <a:lstStyle/>
        <a:p>
          <a:endParaRPr lang="cs-CZ"/>
        </a:p>
      </dgm:t>
    </dgm:pt>
    <dgm:pt modelId="{197E685F-A9F2-4386-8AE5-6D7A3B49A36A}" type="sibTrans" cxnId="{B6F6A100-0CAD-47E5-8B9B-799753F093B4}">
      <dgm:prSet/>
      <dgm:spPr/>
      <dgm:t>
        <a:bodyPr/>
        <a:lstStyle/>
        <a:p>
          <a:endParaRPr lang="cs-CZ"/>
        </a:p>
      </dgm:t>
    </dgm:pt>
    <dgm:pt modelId="{28FC3A7B-4036-459A-95A0-CD2EC5167D55}">
      <dgm:prSet/>
      <dgm:spPr/>
      <dgm:t>
        <a:bodyPr/>
        <a:lstStyle/>
        <a:p>
          <a:r>
            <a:rPr lang="cs-CZ" b="1" dirty="0"/>
            <a:t>B.</a:t>
          </a:r>
          <a:r>
            <a:rPr lang="cs-CZ" dirty="0"/>
            <a:t> Nemoci, stavy nebo vady, které omezují zdravotní způsobilost posuzované osoby k výkonu povolání a u kterých předpokladem uznání zdravotní způsobilosti k výkonu povolání s omezením je provedení odborného vyšetření</a:t>
          </a:r>
        </a:p>
      </dgm:t>
    </dgm:pt>
    <dgm:pt modelId="{60CD4504-923D-433A-B941-6B04B9C45901}" type="parTrans" cxnId="{8485C03C-0CEC-4435-9364-4F12A54346E0}">
      <dgm:prSet/>
      <dgm:spPr/>
      <dgm:t>
        <a:bodyPr/>
        <a:lstStyle/>
        <a:p>
          <a:endParaRPr lang="cs-CZ"/>
        </a:p>
      </dgm:t>
    </dgm:pt>
    <dgm:pt modelId="{D3183331-A50B-45F8-B36F-6330E2B8C3BC}" type="sibTrans" cxnId="{8485C03C-0CEC-4435-9364-4F12A54346E0}">
      <dgm:prSet/>
      <dgm:spPr/>
      <dgm:t>
        <a:bodyPr/>
        <a:lstStyle/>
        <a:p>
          <a:endParaRPr lang="cs-CZ"/>
        </a:p>
      </dgm:t>
    </dgm:pt>
    <dgm:pt modelId="{7952A044-518F-4229-8CD1-32AA1FC69A7A}">
      <dgm:prSet/>
      <dgm:spPr/>
      <dgm:t>
        <a:bodyPr/>
        <a:lstStyle/>
        <a:p>
          <a:r>
            <a:rPr lang="cs-CZ" b="1" dirty="0"/>
            <a:t>a)</a:t>
          </a:r>
          <a:r>
            <a:rPr lang="cs-CZ" dirty="0"/>
            <a:t> symptomatické organické psychické poruchy nebo trvalé organické psychické poruchy klinické závažnosti, včetně </a:t>
          </a:r>
          <a:r>
            <a:rPr lang="cs-CZ" dirty="0" err="1"/>
            <a:t>postencefalitického</a:t>
          </a:r>
          <a:r>
            <a:rPr lang="cs-CZ" dirty="0"/>
            <a:t> nebo </a:t>
          </a:r>
          <a:r>
            <a:rPr lang="cs-CZ" dirty="0" err="1"/>
            <a:t>postkontuzního</a:t>
          </a:r>
          <a:r>
            <a:rPr lang="cs-CZ" dirty="0"/>
            <a:t> syndromu,</a:t>
          </a:r>
        </a:p>
      </dgm:t>
    </dgm:pt>
    <dgm:pt modelId="{007B6723-AA6D-40F6-93D8-D050B8A3A24B}" type="parTrans" cxnId="{39E9B0A4-92F6-4B92-A4A8-77B5192F1B09}">
      <dgm:prSet/>
      <dgm:spPr/>
      <dgm:t>
        <a:bodyPr/>
        <a:lstStyle/>
        <a:p>
          <a:endParaRPr lang="cs-CZ"/>
        </a:p>
      </dgm:t>
    </dgm:pt>
    <dgm:pt modelId="{B24C0B3E-B8CE-4470-B91F-A5D3897C6E57}" type="sibTrans" cxnId="{39E9B0A4-92F6-4B92-A4A8-77B5192F1B09}">
      <dgm:prSet/>
      <dgm:spPr/>
      <dgm:t>
        <a:bodyPr/>
        <a:lstStyle/>
        <a:p>
          <a:endParaRPr lang="cs-CZ"/>
        </a:p>
      </dgm:t>
    </dgm:pt>
    <dgm:pt modelId="{78EF1ED6-432F-4D99-89DF-25F07FAC711F}">
      <dgm:prSet/>
      <dgm:spPr/>
      <dgm:t>
        <a:bodyPr/>
        <a:lstStyle/>
        <a:p>
          <a:r>
            <a:rPr lang="cs-CZ" b="1" dirty="0"/>
            <a:t>b)</a:t>
          </a:r>
          <a:r>
            <a:rPr lang="cs-CZ" dirty="0"/>
            <a:t> přechodné psychotické poruchy, a to</a:t>
          </a:r>
        </a:p>
      </dgm:t>
    </dgm:pt>
    <dgm:pt modelId="{2C52EBE4-C61D-45F9-BBE3-707FAC1E8F94}" type="parTrans" cxnId="{156B56D8-E7BC-4261-ADDA-35B8C73CC8F9}">
      <dgm:prSet/>
      <dgm:spPr/>
      <dgm:t>
        <a:bodyPr/>
        <a:lstStyle/>
        <a:p>
          <a:endParaRPr lang="cs-CZ"/>
        </a:p>
      </dgm:t>
    </dgm:pt>
    <dgm:pt modelId="{88E15D8F-56F1-4319-BD56-58819294B2EA}" type="sibTrans" cxnId="{156B56D8-E7BC-4261-ADDA-35B8C73CC8F9}">
      <dgm:prSet/>
      <dgm:spPr/>
      <dgm:t>
        <a:bodyPr/>
        <a:lstStyle/>
        <a:p>
          <a:endParaRPr lang="cs-CZ"/>
        </a:p>
      </dgm:t>
    </dgm:pt>
    <dgm:pt modelId="{201D2852-F387-426C-A09D-C7115BDF39F0}">
      <dgm:prSet/>
      <dgm:spPr/>
      <dgm:t>
        <a:bodyPr/>
        <a:lstStyle/>
        <a:p>
          <a:r>
            <a:rPr lang="cs-CZ" b="1" dirty="0"/>
            <a:t>c)</a:t>
          </a:r>
          <a:r>
            <a:rPr lang="cs-CZ" dirty="0"/>
            <a:t> poruchy nálady s uspokojivou remisí, a to</a:t>
          </a:r>
        </a:p>
      </dgm:t>
    </dgm:pt>
    <dgm:pt modelId="{81E72323-F8C1-4494-B000-102E673566BC}" type="parTrans" cxnId="{ED1F8E4E-09E7-46BB-BC65-D5055B141604}">
      <dgm:prSet/>
      <dgm:spPr/>
      <dgm:t>
        <a:bodyPr/>
        <a:lstStyle/>
        <a:p>
          <a:endParaRPr lang="cs-CZ"/>
        </a:p>
      </dgm:t>
    </dgm:pt>
    <dgm:pt modelId="{A67753E4-57CC-4938-B32A-03B470020CCC}" type="sibTrans" cxnId="{ED1F8E4E-09E7-46BB-BC65-D5055B141604}">
      <dgm:prSet/>
      <dgm:spPr/>
      <dgm:t>
        <a:bodyPr/>
        <a:lstStyle/>
        <a:p>
          <a:endParaRPr lang="cs-CZ"/>
        </a:p>
      </dgm:t>
    </dgm:pt>
    <dgm:pt modelId="{FB52C479-99D6-497E-8253-280CBFC5D4A8}">
      <dgm:prSet/>
      <dgm:spPr/>
      <dgm:t>
        <a:bodyPr/>
        <a:lstStyle/>
        <a:p>
          <a:r>
            <a:rPr lang="cs-CZ" b="1" dirty="0"/>
            <a:t>d)</a:t>
          </a:r>
          <a:r>
            <a:rPr lang="cs-CZ" dirty="0"/>
            <a:t> závažné formy obsedantně-kompulzivní poruchy, fobické úzkostné poruchy nebo přetrvávající změna osobnosti po katastrofické zkušenosti,</a:t>
          </a:r>
        </a:p>
      </dgm:t>
    </dgm:pt>
    <dgm:pt modelId="{3BEEF5F1-BB5E-4CF7-A4D3-9F58046D9C2B}" type="parTrans" cxnId="{B6A8C9B1-D645-4D4E-B281-3333D7D0E949}">
      <dgm:prSet/>
      <dgm:spPr/>
      <dgm:t>
        <a:bodyPr/>
        <a:lstStyle/>
        <a:p>
          <a:endParaRPr lang="cs-CZ"/>
        </a:p>
      </dgm:t>
    </dgm:pt>
    <dgm:pt modelId="{C154447F-9E54-4C5C-BD2E-81EF95864349}" type="sibTrans" cxnId="{B6A8C9B1-D645-4D4E-B281-3333D7D0E949}">
      <dgm:prSet/>
      <dgm:spPr/>
      <dgm:t>
        <a:bodyPr/>
        <a:lstStyle/>
        <a:p>
          <a:endParaRPr lang="cs-CZ"/>
        </a:p>
      </dgm:t>
    </dgm:pt>
    <dgm:pt modelId="{53A0CFD2-9A1E-48CD-A1AE-19FBA26041EE}">
      <dgm:prSet/>
      <dgm:spPr/>
      <dgm:t>
        <a:bodyPr/>
        <a:lstStyle/>
        <a:p>
          <a:r>
            <a:rPr lang="cs-CZ" b="1" dirty="0"/>
            <a:t>e)</a:t>
          </a:r>
          <a:r>
            <a:rPr lang="cs-CZ" dirty="0"/>
            <a:t> klinicky závažné formy specifických poruch osobnosti, a to </a:t>
          </a:r>
          <a:r>
            <a:rPr lang="cs-CZ" dirty="0" err="1"/>
            <a:t>histriónská</a:t>
          </a:r>
          <a:r>
            <a:rPr lang="cs-CZ" dirty="0"/>
            <a:t>, </a:t>
          </a:r>
          <a:r>
            <a:rPr lang="cs-CZ" dirty="0" err="1"/>
            <a:t>anankastická</a:t>
          </a:r>
          <a:r>
            <a:rPr lang="cs-CZ" dirty="0"/>
            <a:t> nebo anxiózní porucha osobnosti,</a:t>
          </a:r>
        </a:p>
      </dgm:t>
    </dgm:pt>
    <dgm:pt modelId="{9CED2AB4-B5FA-4BA5-BDEE-54C42319C0E3}" type="parTrans" cxnId="{57F00DBB-EE56-42AB-B5CC-1862BAF88E71}">
      <dgm:prSet/>
      <dgm:spPr/>
      <dgm:t>
        <a:bodyPr/>
        <a:lstStyle/>
        <a:p>
          <a:endParaRPr lang="cs-CZ"/>
        </a:p>
      </dgm:t>
    </dgm:pt>
    <dgm:pt modelId="{C282DE02-C1A1-4F30-8B3E-DAC15ED00018}" type="sibTrans" cxnId="{57F00DBB-EE56-42AB-B5CC-1862BAF88E71}">
      <dgm:prSet/>
      <dgm:spPr/>
      <dgm:t>
        <a:bodyPr/>
        <a:lstStyle/>
        <a:p>
          <a:endParaRPr lang="cs-CZ"/>
        </a:p>
      </dgm:t>
    </dgm:pt>
    <dgm:pt modelId="{20EF0972-812D-40D5-8DFE-80FFF38C38ED}">
      <dgm:prSet/>
      <dgm:spPr/>
      <dgm:t>
        <a:bodyPr/>
        <a:lstStyle/>
        <a:p>
          <a:r>
            <a:rPr lang="cs-CZ" b="1" dirty="0"/>
            <a:t>f)</a:t>
          </a:r>
          <a:r>
            <a:rPr lang="cs-CZ" dirty="0"/>
            <a:t> poruchy osobnosti nebo poruchy chování vyvolané účinkem alkoholu, psychoaktivních látek, léčiv nebo jejich kombinací, především závislost na alkoholu nebo psychoaktivních látkách anebo léčivech nebo jejich kombinacích; za zdravotně způsobilého s omezením lze uznat posuzovanou osobu, pokud délka abstinenčního období trvá nepřetržitě nejméně 2 roky; délka abstinenčního období se potvrdí čestným prohlášením posuzované osoby a potvrzením lékaře provádějícího protialkoholní léčbu.</a:t>
          </a:r>
        </a:p>
      </dgm:t>
    </dgm:pt>
    <dgm:pt modelId="{1C04F446-5A83-44FE-B8FA-0745BFAF4C93}" type="parTrans" cxnId="{D92C7D2A-445A-4698-AF41-C77D9D8DE121}">
      <dgm:prSet/>
      <dgm:spPr/>
      <dgm:t>
        <a:bodyPr/>
        <a:lstStyle/>
        <a:p>
          <a:endParaRPr lang="cs-CZ"/>
        </a:p>
      </dgm:t>
    </dgm:pt>
    <dgm:pt modelId="{2A0643CC-7FC3-41AE-A9E6-15A9A0DEE8C1}" type="sibTrans" cxnId="{D92C7D2A-445A-4698-AF41-C77D9D8DE121}">
      <dgm:prSet/>
      <dgm:spPr/>
      <dgm:t>
        <a:bodyPr/>
        <a:lstStyle/>
        <a:p>
          <a:endParaRPr lang="cs-CZ"/>
        </a:p>
      </dgm:t>
    </dgm:pt>
    <dgm:pt modelId="{551E5FE3-EAE1-41F8-9280-846CFBE62B90}" type="pres">
      <dgm:prSet presAssocID="{3F7E015F-232C-4FCB-8DC6-E7277D3D51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85C118-E317-4154-B548-6018AA7FF4CF}" type="pres">
      <dgm:prSet presAssocID="{068D6419-8178-4FD6-8C44-FC6F39435D2F}" presName="composite" presStyleCnt="0"/>
      <dgm:spPr/>
    </dgm:pt>
    <dgm:pt modelId="{539D748A-ED6E-4CF9-AB28-1C59083F9C5F}" type="pres">
      <dgm:prSet presAssocID="{068D6419-8178-4FD6-8C44-FC6F39435D2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61E833-11CE-4C70-B9FF-45AD603FC0E5}" type="pres">
      <dgm:prSet presAssocID="{068D6419-8178-4FD6-8C44-FC6F39435D2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5E9F25-EB64-42B4-8B6D-39F12BABF6E2}" type="pres">
      <dgm:prSet presAssocID="{6DDFD0DB-39AB-4471-9FC1-B86E20707894}" presName="space" presStyleCnt="0"/>
      <dgm:spPr/>
    </dgm:pt>
    <dgm:pt modelId="{2BE6D58C-81EF-4EC3-9E41-46D53EF9615D}" type="pres">
      <dgm:prSet presAssocID="{28FC3A7B-4036-459A-95A0-CD2EC5167D55}" presName="composite" presStyleCnt="0"/>
      <dgm:spPr/>
    </dgm:pt>
    <dgm:pt modelId="{94258C95-6985-4071-9E03-5E29E9275018}" type="pres">
      <dgm:prSet presAssocID="{28FC3A7B-4036-459A-95A0-CD2EC5167D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C2ECB0-04AC-4A28-8E42-3BF4CCFCDA01}" type="pres">
      <dgm:prSet presAssocID="{28FC3A7B-4036-459A-95A0-CD2EC5167D5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C57C895-75F4-4720-89DD-998348772474}" srcId="{068D6419-8178-4FD6-8C44-FC6F39435D2F}" destId="{49A36066-B6A1-468B-A490-DB0C6959622F}" srcOrd="2" destOrd="0" parTransId="{8C5C9276-562C-4D75-86EA-99F701D35770}" sibTransId="{A7652942-52F0-44ED-9D26-56CC10FE5AB0}"/>
    <dgm:cxn modelId="{8ABB8A5F-2E66-4657-B404-ADA063DC7A9B}" type="presOf" srcId="{64BCD49B-6D44-452A-BBFA-B223D4BA2E26}" destId="{4C61E833-11CE-4C70-B9FF-45AD603FC0E5}" srcOrd="0" destOrd="4" presId="urn:microsoft.com/office/officeart/2005/8/layout/hList1"/>
    <dgm:cxn modelId="{C7FAFB5C-73C8-4C26-A9ED-6852C99DF288}" type="presOf" srcId="{20EF0972-812D-40D5-8DFE-80FFF38C38ED}" destId="{8AC2ECB0-04AC-4A28-8E42-3BF4CCFCDA01}" srcOrd="0" destOrd="5" presId="urn:microsoft.com/office/officeart/2005/8/layout/hList1"/>
    <dgm:cxn modelId="{D92C7D2A-445A-4698-AF41-C77D9D8DE121}" srcId="{28FC3A7B-4036-459A-95A0-CD2EC5167D55}" destId="{20EF0972-812D-40D5-8DFE-80FFF38C38ED}" srcOrd="5" destOrd="0" parTransId="{1C04F446-5A83-44FE-B8FA-0745BFAF4C93}" sibTransId="{2A0643CC-7FC3-41AE-A9E6-15A9A0DEE8C1}"/>
    <dgm:cxn modelId="{80C3D27D-9D48-48EB-AE85-DF5F5532A01B}" type="presOf" srcId="{53A0CFD2-9A1E-48CD-A1AE-19FBA26041EE}" destId="{8AC2ECB0-04AC-4A28-8E42-3BF4CCFCDA01}" srcOrd="0" destOrd="4" presId="urn:microsoft.com/office/officeart/2005/8/layout/hList1"/>
    <dgm:cxn modelId="{156B56D8-E7BC-4261-ADDA-35B8C73CC8F9}" srcId="{28FC3A7B-4036-459A-95A0-CD2EC5167D55}" destId="{78EF1ED6-432F-4D99-89DF-25F07FAC711F}" srcOrd="1" destOrd="0" parTransId="{2C52EBE4-C61D-45F9-BBE3-707FAC1E8F94}" sibTransId="{88E15D8F-56F1-4319-BD56-58819294B2EA}"/>
    <dgm:cxn modelId="{8485C03C-0CEC-4435-9364-4F12A54346E0}" srcId="{3F7E015F-232C-4FCB-8DC6-E7277D3D51A0}" destId="{28FC3A7B-4036-459A-95A0-CD2EC5167D55}" srcOrd="1" destOrd="0" parTransId="{60CD4504-923D-433A-B941-6B04B9C45901}" sibTransId="{D3183331-A50B-45F8-B36F-6330E2B8C3BC}"/>
    <dgm:cxn modelId="{3E0FE6DC-EC59-4C5A-B881-91BEE8D2E7CA}" srcId="{3F7E015F-232C-4FCB-8DC6-E7277D3D51A0}" destId="{068D6419-8178-4FD6-8C44-FC6F39435D2F}" srcOrd="0" destOrd="0" parTransId="{4C844DC1-0CF3-4EE1-8357-A39120EEB270}" sibTransId="{6DDFD0DB-39AB-4471-9FC1-B86E20707894}"/>
    <dgm:cxn modelId="{B6F6A100-0CAD-47E5-8B9B-799753F093B4}" srcId="{52E44216-3E00-4B32-8EFB-7FD7EFA52666}" destId="{A45C982C-5DD3-4A50-954C-1CBC99058EB0}" srcOrd="1" destOrd="0" parTransId="{6EE69CF7-75C8-4EB5-AEBB-1AED1ADF3A0E}" sibTransId="{197E685F-A9F2-4386-8AE5-6D7A3B49A36A}"/>
    <dgm:cxn modelId="{39E9B0A4-92F6-4B92-A4A8-77B5192F1B09}" srcId="{28FC3A7B-4036-459A-95A0-CD2EC5167D55}" destId="{7952A044-518F-4229-8CD1-32AA1FC69A7A}" srcOrd="0" destOrd="0" parTransId="{007B6723-AA6D-40F6-93D8-D050B8A3A24B}" sibTransId="{B24C0B3E-B8CE-4470-B91F-A5D3897C6E57}"/>
    <dgm:cxn modelId="{AFCDD50D-695D-44F6-9838-C3F632877DFF}" type="presOf" srcId="{DFBDC61D-F3C8-42B3-B47D-7A7F3F214EC9}" destId="{4C61E833-11CE-4C70-B9FF-45AD603FC0E5}" srcOrd="0" destOrd="0" presId="urn:microsoft.com/office/officeart/2005/8/layout/hList1"/>
    <dgm:cxn modelId="{135DEDFD-FB29-4CB6-98C3-9B06614469F6}" type="presOf" srcId="{78EF1ED6-432F-4D99-89DF-25F07FAC711F}" destId="{8AC2ECB0-04AC-4A28-8E42-3BF4CCFCDA01}" srcOrd="0" destOrd="1" presId="urn:microsoft.com/office/officeart/2005/8/layout/hList1"/>
    <dgm:cxn modelId="{AAA63C0A-4EDD-4AD2-AF3F-F14384C385B2}" type="presOf" srcId="{28FC3A7B-4036-459A-95A0-CD2EC5167D55}" destId="{94258C95-6985-4071-9E03-5E29E9275018}" srcOrd="0" destOrd="0" presId="urn:microsoft.com/office/officeart/2005/8/layout/hList1"/>
    <dgm:cxn modelId="{76875A4E-AE97-4E12-A195-65F5EE4D0F47}" type="presOf" srcId="{A45C982C-5DD3-4A50-954C-1CBC99058EB0}" destId="{4C61E833-11CE-4C70-B9FF-45AD603FC0E5}" srcOrd="0" destOrd="5" presId="urn:microsoft.com/office/officeart/2005/8/layout/hList1"/>
    <dgm:cxn modelId="{57F00DBB-EE56-42AB-B5CC-1862BAF88E71}" srcId="{28FC3A7B-4036-459A-95A0-CD2EC5167D55}" destId="{53A0CFD2-9A1E-48CD-A1AE-19FBA26041EE}" srcOrd="4" destOrd="0" parTransId="{9CED2AB4-B5FA-4BA5-BDEE-54C42319C0E3}" sibTransId="{C282DE02-C1A1-4F30-8B3E-DAC15ED00018}"/>
    <dgm:cxn modelId="{F371B216-09CF-418E-A373-39510E8803E3}" type="presOf" srcId="{3F7E015F-232C-4FCB-8DC6-E7277D3D51A0}" destId="{551E5FE3-EAE1-41F8-9280-846CFBE62B90}" srcOrd="0" destOrd="0" presId="urn:microsoft.com/office/officeart/2005/8/layout/hList1"/>
    <dgm:cxn modelId="{97016E55-5D47-45C0-BDE9-1E8582125EDE}" type="presOf" srcId="{FB52C479-99D6-497E-8253-280CBFC5D4A8}" destId="{8AC2ECB0-04AC-4A28-8E42-3BF4CCFCDA01}" srcOrd="0" destOrd="3" presId="urn:microsoft.com/office/officeart/2005/8/layout/hList1"/>
    <dgm:cxn modelId="{24DB151D-F1DF-493F-8229-B825E839C057}" type="presOf" srcId="{201D2852-F387-426C-A09D-C7115BDF39F0}" destId="{8AC2ECB0-04AC-4A28-8E42-3BF4CCFCDA01}" srcOrd="0" destOrd="2" presId="urn:microsoft.com/office/officeart/2005/8/layout/hList1"/>
    <dgm:cxn modelId="{DB8CF4AE-15EE-4358-9062-20AD05F8B930}" type="presOf" srcId="{068D6419-8178-4FD6-8C44-FC6F39435D2F}" destId="{539D748A-ED6E-4CF9-AB28-1C59083F9C5F}" srcOrd="0" destOrd="0" presId="urn:microsoft.com/office/officeart/2005/8/layout/hList1"/>
    <dgm:cxn modelId="{B1DBD558-3A82-4569-9C56-6ACF7F392236}" srcId="{068D6419-8178-4FD6-8C44-FC6F39435D2F}" destId="{52E44216-3E00-4B32-8EFB-7FD7EFA52666}" srcOrd="3" destOrd="0" parTransId="{B52D3C42-2294-429D-A603-13D3EBE813DB}" sibTransId="{781779C9-4337-4CE7-8DF0-523DFEBEB5E7}"/>
    <dgm:cxn modelId="{B6A8C9B1-D645-4D4E-B281-3333D7D0E949}" srcId="{28FC3A7B-4036-459A-95A0-CD2EC5167D55}" destId="{FB52C479-99D6-497E-8253-280CBFC5D4A8}" srcOrd="3" destOrd="0" parTransId="{3BEEF5F1-BB5E-4CF7-A4D3-9F58046D9C2B}" sibTransId="{C154447F-9E54-4C5C-BD2E-81EF95864349}"/>
    <dgm:cxn modelId="{3D72FB38-35FE-49FE-8498-CAA2F4033776}" srcId="{52E44216-3E00-4B32-8EFB-7FD7EFA52666}" destId="{64BCD49B-6D44-452A-BBFA-B223D4BA2E26}" srcOrd="0" destOrd="0" parTransId="{A17F6A15-55EC-43EE-B335-D43FBCEBB9C0}" sibTransId="{8D688687-32D7-448A-A70C-157AA6328A26}"/>
    <dgm:cxn modelId="{A99C2A6A-B161-4311-9163-33F4A52264CE}" type="presOf" srcId="{49A36066-B6A1-468B-A490-DB0C6959622F}" destId="{4C61E833-11CE-4C70-B9FF-45AD603FC0E5}" srcOrd="0" destOrd="2" presId="urn:microsoft.com/office/officeart/2005/8/layout/hList1"/>
    <dgm:cxn modelId="{ED1F8E4E-09E7-46BB-BC65-D5055B141604}" srcId="{28FC3A7B-4036-459A-95A0-CD2EC5167D55}" destId="{201D2852-F387-426C-A09D-C7115BDF39F0}" srcOrd="2" destOrd="0" parTransId="{81E72323-F8C1-4494-B000-102E673566BC}" sibTransId="{A67753E4-57CC-4938-B32A-03B470020CCC}"/>
    <dgm:cxn modelId="{00A1949C-A6F2-4B5C-B606-7ADA13298786}" srcId="{068D6419-8178-4FD6-8C44-FC6F39435D2F}" destId="{8C3E0545-A25E-453B-BE84-914538252C16}" srcOrd="1" destOrd="0" parTransId="{54B7A422-B4D2-4AB4-A1FB-7B7BF54F8776}" sibTransId="{68BBDAE9-6F02-4587-A25C-5359279C30F7}"/>
    <dgm:cxn modelId="{B0D04A80-3F66-4CBD-822F-927151C76FF4}" type="presOf" srcId="{52E44216-3E00-4B32-8EFB-7FD7EFA52666}" destId="{4C61E833-11CE-4C70-B9FF-45AD603FC0E5}" srcOrd="0" destOrd="3" presId="urn:microsoft.com/office/officeart/2005/8/layout/hList1"/>
    <dgm:cxn modelId="{1DF6A27C-37B6-4364-B687-0EB83DADF13D}" srcId="{068D6419-8178-4FD6-8C44-FC6F39435D2F}" destId="{DFBDC61D-F3C8-42B3-B47D-7A7F3F214EC9}" srcOrd="0" destOrd="0" parTransId="{66097F65-E9CC-47DB-8ED9-823376FC7939}" sibTransId="{0AD2D703-3E58-4111-B71F-2C454A0FA62B}"/>
    <dgm:cxn modelId="{129EA465-26AB-45FD-9B6D-E862D2124BB6}" type="presOf" srcId="{7952A044-518F-4229-8CD1-32AA1FC69A7A}" destId="{8AC2ECB0-04AC-4A28-8E42-3BF4CCFCDA01}" srcOrd="0" destOrd="0" presId="urn:microsoft.com/office/officeart/2005/8/layout/hList1"/>
    <dgm:cxn modelId="{E002A5D4-BA5F-4444-AF6D-B49866EA5122}" type="presOf" srcId="{8C3E0545-A25E-453B-BE84-914538252C16}" destId="{4C61E833-11CE-4C70-B9FF-45AD603FC0E5}" srcOrd="0" destOrd="1" presId="urn:microsoft.com/office/officeart/2005/8/layout/hList1"/>
    <dgm:cxn modelId="{12E04FB8-EBC1-4737-B265-ECF0149D6AC3}" type="presParOf" srcId="{551E5FE3-EAE1-41F8-9280-846CFBE62B90}" destId="{4585C118-E317-4154-B548-6018AA7FF4CF}" srcOrd="0" destOrd="0" presId="urn:microsoft.com/office/officeart/2005/8/layout/hList1"/>
    <dgm:cxn modelId="{CD9EE99F-E1DC-4D6D-B2B7-F86F6B8EA853}" type="presParOf" srcId="{4585C118-E317-4154-B548-6018AA7FF4CF}" destId="{539D748A-ED6E-4CF9-AB28-1C59083F9C5F}" srcOrd="0" destOrd="0" presId="urn:microsoft.com/office/officeart/2005/8/layout/hList1"/>
    <dgm:cxn modelId="{50B46B72-10DF-4B75-B9DE-ADDB07C16FB3}" type="presParOf" srcId="{4585C118-E317-4154-B548-6018AA7FF4CF}" destId="{4C61E833-11CE-4C70-B9FF-45AD603FC0E5}" srcOrd="1" destOrd="0" presId="urn:microsoft.com/office/officeart/2005/8/layout/hList1"/>
    <dgm:cxn modelId="{27A7B8FC-1D1D-4995-8F63-5995D9A2BD32}" type="presParOf" srcId="{551E5FE3-EAE1-41F8-9280-846CFBE62B90}" destId="{5A5E9F25-EB64-42B4-8B6D-39F12BABF6E2}" srcOrd="1" destOrd="0" presId="urn:microsoft.com/office/officeart/2005/8/layout/hList1"/>
    <dgm:cxn modelId="{08DBBFFD-2E65-493D-AB78-A257584DEB70}" type="presParOf" srcId="{551E5FE3-EAE1-41F8-9280-846CFBE62B90}" destId="{2BE6D58C-81EF-4EC3-9E41-46D53EF9615D}" srcOrd="2" destOrd="0" presId="urn:microsoft.com/office/officeart/2005/8/layout/hList1"/>
    <dgm:cxn modelId="{00C2C1C3-8B5C-4997-95BE-0B1399A274AB}" type="presParOf" srcId="{2BE6D58C-81EF-4EC3-9E41-46D53EF9615D}" destId="{94258C95-6985-4071-9E03-5E29E9275018}" srcOrd="0" destOrd="0" presId="urn:microsoft.com/office/officeart/2005/8/layout/hList1"/>
    <dgm:cxn modelId="{16E25089-1931-49E6-86B2-604D4405D8E7}" type="presParOf" srcId="{2BE6D58C-81EF-4EC3-9E41-46D53EF9615D}" destId="{8AC2ECB0-04AC-4A28-8E42-3BF4CCFCDA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97B9A-E011-4129-AF3A-B07EAEAFA211}">
      <dsp:nvSpPr>
        <dsp:cNvPr id="0" name=""/>
        <dsp:cNvSpPr/>
      </dsp:nvSpPr>
      <dsp:spPr>
        <a:xfrm>
          <a:off x="500899" y="18032"/>
          <a:ext cx="673568" cy="6735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BA782-B6D3-41F0-ADDC-1C4167729F1D}">
      <dsp:nvSpPr>
        <dsp:cNvPr id="0" name=""/>
        <dsp:cNvSpPr/>
      </dsp:nvSpPr>
      <dsp:spPr>
        <a:xfrm>
          <a:off x="642349" y="159482"/>
          <a:ext cx="390669" cy="390669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750B6-97C2-41CE-A850-0C27635F36F9}">
      <dsp:nvSpPr>
        <dsp:cNvPr id="0" name=""/>
        <dsp:cNvSpPr/>
      </dsp:nvSpPr>
      <dsp:spPr>
        <a:xfrm>
          <a:off x="1318804" y="18032"/>
          <a:ext cx="1587698" cy="67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Vytvořit vzájemnou důvěru</a:t>
          </a:r>
        </a:p>
      </dsp:txBody>
      <dsp:txXfrm>
        <a:off x="1318804" y="18032"/>
        <a:ext cx="1587698" cy="673568"/>
      </dsp:txXfrm>
    </dsp:sp>
    <dsp:sp modelId="{EEBE1D4E-E970-4E72-B43C-AD26B78FF828}">
      <dsp:nvSpPr>
        <dsp:cNvPr id="0" name=""/>
        <dsp:cNvSpPr/>
      </dsp:nvSpPr>
      <dsp:spPr>
        <a:xfrm>
          <a:off x="3183147" y="18032"/>
          <a:ext cx="673568" cy="6735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C5EFD-ACAF-4B13-9DA5-40410439619E}">
      <dsp:nvSpPr>
        <dsp:cNvPr id="0" name=""/>
        <dsp:cNvSpPr/>
      </dsp:nvSpPr>
      <dsp:spPr>
        <a:xfrm>
          <a:off x="3324596" y="159482"/>
          <a:ext cx="390669" cy="390669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94A4F-196F-47C9-9A70-CFB4AD0899B1}">
      <dsp:nvSpPr>
        <dsp:cNvPr id="0" name=""/>
        <dsp:cNvSpPr/>
      </dsp:nvSpPr>
      <dsp:spPr>
        <a:xfrm>
          <a:off x="4001052" y="18032"/>
          <a:ext cx="1587698" cy="67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Organizace státu a veřejné moci</a:t>
          </a:r>
        </a:p>
      </dsp:txBody>
      <dsp:txXfrm>
        <a:off x="4001052" y="18032"/>
        <a:ext cx="1587698" cy="673568"/>
      </dsp:txXfrm>
    </dsp:sp>
    <dsp:sp modelId="{FB4B4DB8-BFC7-4098-8FC7-DBB0C7A12670}">
      <dsp:nvSpPr>
        <dsp:cNvPr id="0" name=""/>
        <dsp:cNvSpPr/>
      </dsp:nvSpPr>
      <dsp:spPr>
        <a:xfrm>
          <a:off x="500899" y="1638863"/>
          <a:ext cx="673568" cy="6735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ED5D3-D938-4C82-87B3-C8399F1A9740}">
      <dsp:nvSpPr>
        <dsp:cNvPr id="0" name=""/>
        <dsp:cNvSpPr/>
      </dsp:nvSpPr>
      <dsp:spPr>
        <a:xfrm>
          <a:off x="642349" y="1780312"/>
          <a:ext cx="390669" cy="390669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B3CFB-80A8-433B-B896-F93085902140}">
      <dsp:nvSpPr>
        <dsp:cNvPr id="0" name=""/>
        <dsp:cNvSpPr/>
      </dsp:nvSpPr>
      <dsp:spPr>
        <a:xfrm>
          <a:off x="1318804" y="1638863"/>
          <a:ext cx="1587698" cy="67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Spravedlnost</a:t>
          </a:r>
        </a:p>
      </dsp:txBody>
      <dsp:txXfrm>
        <a:off x="1318804" y="1638863"/>
        <a:ext cx="1587698" cy="673568"/>
      </dsp:txXfrm>
    </dsp:sp>
    <dsp:sp modelId="{6EDB4A3B-EEF1-41AA-B173-29BC3FD92D04}">
      <dsp:nvSpPr>
        <dsp:cNvPr id="0" name=""/>
        <dsp:cNvSpPr/>
      </dsp:nvSpPr>
      <dsp:spPr>
        <a:xfrm>
          <a:off x="3183147" y="1638863"/>
          <a:ext cx="673568" cy="6735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49448-1686-4BFD-9457-9D8C33FC92B0}">
      <dsp:nvSpPr>
        <dsp:cNvPr id="0" name=""/>
        <dsp:cNvSpPr/>
      </dsp:nvSpPr>
      <dsp:spPr>
        <a:xfrm>
          <a:off x="3324596" y="1780312"/>
          <a:ext cx="390669" cy="390669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0CF2F-2FFD-4507-B208-2717C7E9C3A7}">
      <dsp:nvSpPr>
        <dsp:cNvPr id="0" name=""/>
        <dsp:cNvSpPr/>
      </dsp:nvSpPr>
      <dsp:spPr>
        <a:xfrm>
          <a:off x="4001052" y="1638863"/>
          <a:ext cx="1587698" cy="67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Rovnost </a:t>
          </a:r>
        </a:p>
      </dsp:txBody>
      <dsp:txXfrm>
        <a:off x="4001052" y="1638863"/>
        <a:ext cx="1587698" cy="673568"/>
      </dsp:txXfrm>
    </dsp:sp>
    <dsp:sp modelId="{1BFE33B0-7A90-40E7-8961-B40D6CD30DEC}">
      <dsp:nvSpPr>
        <dsp:cNvPr id="0" name=""/>
        <dsp:cNvSpPr/>
      </dsp:nvSpPr>
      <dsp:spPr>
        <a:xfrm>
          <a:off x="500899" y="3259693"/>
          <a:ext cx="673568" cy="6735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D1C3E-1DCF-4442-B4D9-47099EC7037B}">
      <dsp:nvSpPr>
        <dsp:cNvPr id="0" name=""/>
        <dsp:cNvSpPr/>
      </dsp:nvSpPr>
      <dsp:spPr>
        <a:xfrm>
          <a:off x="642349" y="3401142"/>
          <a:ext cx="390669" cy="3906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935EE-E8DD-43E1-908B-9D4AA7C7B839}">
      <dsp:nvSpPr>
        <dsp:cNvPr id="0" name=""/>
        <dsp:cNvSpPr/>
      </dsp:nvSpPr>
      <dsp:spPr>
        <a:xfrm>
          <a:off x="1318804" y="3259693"/>
          <a:ext cx="1587698" cy="67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Ochrana slabších</a:t>
          </a:r>
        </a:p>
      </dsp:txBody>
      <dsp:txXfrm>
        <a:off x="1318804" y="3259693"/>
        <a:ext cx="1587698" cy="673568"/>
      </dsp:txXfrm>
    </dsp:sp>
    <dsp:sp modelId="{6E48FE1F-0D16-49C9-AA90-3C08F83DFA71}">
      <dsp:nvSpPr>
        <dsp:cNvPr id="0" name=""/>
        <dsp:cNvSpPr/>
      </dsp:nvSpPr>
      <dsp:spPr>
        <a:xfrm>
          <a:off x="3183147" y="3259693"/>
          <a:ext cx="673568" cy="6735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CC6A7-3F91-4C60-9537-4FDD77E2022A}">
      <dsp:nvSpPr>
        <dsp:cNvPr id="0" name=""/>
        <dsp:cNvSpPr/>
      </dsp:nvSpPr>
      <dsp:spPr>
        <a:xfrm>
          <a:off x="3324596" y="3401142"/>
          <a:ext cx="390669" cy="390669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93219-9788-4C58-A67F-474AFCC7200E}">
      <dsp:nvSpPr>
        <dsp:cNvPr id="0" name=""/>
        <dsp:cNvSpPr/>
      </dsp:nvSpPr>
      <dsp:spPr>
        <a:xfrm>
          <a:off x="4001052" y="3259693"/>
          <a:ext cx="1587698" cy="67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Nástroj pro ekonomické transakce</a:t>
          </a:r>
        </a:p>
      </dsp:txBody>
      <dsp:txXfrm>
        <a:off x="4001052" y="3259693"/>
        <a:ext cx="1587698" cy="673568"/>
      </dsp:txXfrm>
    </dsp:sp>
    <dsp:sp modelId="{D349E8D0-39D2-41DF-8C85-36DA0A06B4C6}">
      <dsp:nvSpPr>
        <dsp:cNvPr id="0" name=""/>
        <dsp:cNvSpPr/>
      </dsp:nvSpPr>
      <dsp:spPr>
        <a:xfrm>
          <a:off x="500899" y="4880523"/>
          <a:ext cx="673568" cy="6735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3D0F1-82E6-4656-B296-3E62A3053905}">
      <dsp:nvSpPr>
        <dsp:cNvPr id="0" name=""/>
        <dsp:cNvSpPr/>
      </dsp:nvSpPr>
      <dsp:spPr>
        <a:xfrm>
          <a:off x="642349" y="5021972"/>
          <a:ext cx="390669" cy="390669"/>
        </a:xfrm>
        <a:prstGeom prst="rect">
          <a:avLst/>
        </a:prstGeom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41BDC-5C50-4C86-9B0B-E85178819041}">
      <dsp:nvSpPr>
        <dsp:cNvPr id="0" name=""/>
        <dsp:cNvSpPr/>
      </dsp:nvSpPr>
      <dsp:spPr>
        <a:xfrm>
          <a:off x="1318804" y="4880523"/>
          <a:ext cx="1587698" cy="67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Bezpečí osob</a:t>
          </a:r>
        </a:p>
      </dsp:txBody>
      <dsp:txXfrm>
        <a:off x="1318804" y="4880523"/>
        <a:ext cx="1587698" cy="673568"/>
      </dsp:txXfrm>
    </dsp:sp>
    <dsp:sp modelId="{41276FDA-C951-43D4-AED7-B95F45FA4219}">
      <dsp:nvSpPr>
        <dsp:cNvPr id="0" name=""/>
        <dsp:cNvSpPr/>
      </dsp:nvSpPr>
      <dsp:spPr>
        <a:xfrm>
          <a:off x="3183147" y="4880523"/>
          <a:ext cx="673568" cy="6735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35326-EA0B-4B08-947B-97BB96C09005}">
      <dsp:nvSpPr>
        <dsp:cNvPr id="0" name=""/>
        <dsp:cNvSpPr/>
      </dsp:nvSpPr>
      <dsp:spPr>
        <a:xfrm>
          <a:off x="3324596" y="5021972"/>
          <a:ext cx="390669" cy="390669"/>
        </a:xfrm>
        <a:prstGeom prst="rect">
          <a:avLst/>
        </a:prstGeom>
        <a:blipFill>
          <a:blip xmlns:r="http://schemas.openxmlformats.org/officeDocument/2006/relationships"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42593-8B26-4DB8-9B1F-E90F7E3157F8}">
      <dsp:nvSpPr>
        <dsp:cNvPr id="0" name=""/>
        <dsp:cNvSpPr/>
      </dsp:nvSpPr>
      <dsp:spPr>
        <a:xfrm>
          <a:off x="4001052" y="4880523"/>
          <a:ext cx="1587698" cy="67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Ochrana majetku</a:t>
          </a:r>
        </a:p>
      </dsp:txBody>
      <dsp:txXfrm>
        <a:off x="4001052" y="4880523"/>
        <a:ext cx="1587698" cy="6735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F1964-69A9-462C-A80C-6AA43C332F87}">
      <dsp:nvSpPr>
        <dsp:cNvPr id="0" name=""/>
        <dsp:cNvSpPr/>
      </dsp:nvSpPr>
      <dsp:spPr>
        <a:xfrm>
          <a:off x="0" y="466198"/>
          <a:ext cx="10753200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562356" rIns="83456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b="0" kern="1200"/>
            <a:t>Kompetence a specializace</a:t>
          </a:r>
          <a:endParaRPr lang="cs-CZ" sz="2700" kern="1200"/>
        </a:p>
      </dsp:txBody>
      <dsp:txXfrm>
        <a:off x="0" y="466198"/>
        <a:ext cx="10753200" cy="1148175"/>
      </dsp:txXfrm>
    </dsp:sp>
    <dsp:sp modelId="{7B79DC20-7E0D-4C0D-9310-FD9A8339FFF5}">
      <dsp:nvSpPr>
        <dsp:cNvPr id="0" name=""/>
        <dsp:cNvSpPr/>
      </dsp:nvSpPr>
      <dsp:spPr>
        <a:xfrm>
          <a:off x="537660" y="67678"/>
          <a:ext cx="752724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0" kern="1200" dirty="0"/>
            <a:t>95/2004 Sb. – Lékař, Farmaceut, Zubní lékař</a:t>
          </a:r>
          <a:endParaRPr lang="cs-CZ" sz="2700" kern="1200" dirty="0"/>
        </a:p>
      </dsp:txBody>
      <dsp:txXfrm>
        <a:off x="576568" y="106586"/>
        <a:ext cx="7449424" cy="719224"/>
      </dsp:txXfrm>
    </dsp:sp>
    <dsp:sp modelId="{FA43C92D-14FE-45FA-B619-1B6B61596172}">
      <dsp:nvSpPr>
        <dsp:cNvPr id="0" name=""/>
        <dsp:cNvSpPr/>
      </dsp:nvSpPr>
      <dsp:spPr>
        <a:xfrm>
          <a:off x="0" y="2158693"/>
          <a:ext cx="10753200" cy="1913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562356" rIns="83456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b="0" kern="1200" dirty="0"/>
            <a:t>Vyhláška č. 55/2011 Sb. </a:t>
          </a:r>
          <a:br>
            <a:rPr lang="cs-CZ" sz="2700" b="0" kern="1200" dirty="0"/>
          </a:br>
          <a:r>
            <a:rPr lang="cs-CZ" sz="2700" b="0" i="1" kern="1200" dirty="0"/>
            <a:t>Vyhláška o činnostech zdravotnických pracovníků a jiných odborných pracovníků</a:t>
          </a:r>
          <a:endParaRPr lang="cs-CZ" sz="2700" kern="1200" dirty="0"/>
        </a:p>
      </dsp:txBody>
      <dsp:txXfrm>
        <a:off x="0" y="2158693"/>
        <a:ext cx="10753200" cy="1913625"/>
      </dsp:txXfrm>
    </dsp:sp>
    <dsp:sp modelId="{F3077D38-0AD3-40AB-AA57-11A760E9BB3F}">
      <dsp:nvSpPr>
        <dsp:cNvPr id="0" name=""/>
        <dsp:cNvSpPr/>
      </dsp:nvSpPr>
      <dsp:spPr>
        <a:xfrm>
          <a:off x="537660" y="1760173"/>
          <a:ext cx="752724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0" kern="1200"/>
            <a:t>96/2004 Sb. – Seznam NLZP</a:t>
          </a:r>
          <a:endParaRPr lang="cs-CZ" sz="2700" kern="1200"/>
        </a:p>
      </dsp:txBody>
      <dsp:txXfrm>
        <a:off x="576568" y="1799081"/>
        <a:ext cx="7449424" cy="7192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6374B-12F0-46B8-BA17-3CD4F82BB3AD}">
      <dsp:nvSpPr>
        <dsp:cNvPr id="0" name=""/>
        <dsp:cNvSpPr/>
      </dsp:nvSpPr>
      <dsp:spPr>
        <a:xfrm>
          <a:off x="1186" y="623437"/>
          <a:ext cx="4627476" cy="27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/>
            <a:t>Odborná způsobilost</a:t>
          </a:r>
          <a:r>
            <a:rPr lang="cs-CZ" sz="2600" kern="120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k výkonu povolání lékaře se získává absolvováním nejméně šestiletého prezenčního studia, které obsahuje teoretickou a praktickou výuku v akreditovaném zdravotnickém magisterském studijním programu všeobecné lékařství.</a:t>
          </a:r>
        </a:p>
      </dsp:txBody>
      <dsp:txXfrm>
        <a:off x="1186" y="623437"/>
        <a:ext cx="4627476" cy="2776485"/>
      </dsp:txXfrm>
    </dsp:sp>
    <dsp:sp modelId="{1B15FB8F-732D-4024-BC31-0BE40C3D97CD}">
      <dsp:nvSpPr>
        <dsp:cNvPr id="0" name=""/>
        <dsp:cNvSpPr/>
      </dsp:nvSpPr>
      <dsp:spPr>
        <a:xfrm>
          <a:off x="5091410" y="623437"/>
          <a:ext cx="4627476" cy="27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/>
            <a:t>Specializovaná způsobilost </a:t>
          </a:r>
          <a:endParaRPr lang="cs-CZ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se získává úspěšným ukončením specializačního vzdělávání atestační zkouškou (§ 19 až 21), na jejímž základě je lékaři vydán ministerstvem diplom o specializaci v příslušném specializačním oboru</a:t>
          </a:r>
        </a:p>
      </dsp:txBody>
      <dsp:txXfrm>
        <a:off x="5091410" y="623437"/>
        <a:ext cx="4627476" cy="27764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8E5C4-13DC-435B-82A8-903A1599251D}">
      <dsp:nvSpPr>
        <dsp:cNvPr id="0" name=""/>
        <dsp:cNvSpPr/>
      </dsp:nvSpPr>
      <dsp:spPr>
        <a:xfrm>
          <a:off x="7544622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545790" y="177009"/>
              </a:lnTo>
              <a:lnTo>
                <a:pt x="54579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B8EE1-8D2B-4A14-9AA2-BEF65C6854FE}">
      <dsp:nvSpPr>
        <dsp:cNvPr id="0" name=""/>
        <dsp:cNvSpPr/>
      </dsp:nvSpPr>
      <dsp:spPr>
        <a:xfrm>
          <a:off x="6998831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545790" y="0"/>
              </a:moveTo>
              <a:lnTo>
                <a:pt x="54579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5670D-0174-4BC2-B593-FE51E6F234AB}">
      <dsp:nvSpPr>
        <dsp:cNvPr id="0" name=""/>
        <dsp:cNvSpPr/>
      </dsp:nvSpPr>
      <dsp:spPr>
        <a:xfrm>
          <a:off x="6453041" y="2207466"/>
          <a:ext cx="109158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1091580" y="177009"/>
              </a:lnTo>
              <a:lnTo>
                <a:pt x="109158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2D6E4-C6D1-4482-BC5A-65EEDE647382}">
      <dsp:nvSpPr>
        <dsp:cNvPr id="0" name=""/>
        <dsp:cNvSpPr/>
      </dsp:nvSpPr>
      <dsp:spPr>
        <a:xfrm>
          <a:off x="5361461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545790" y="177009"/>
              </a:lnTo>
              <a:lnTo>
                <a:pt x="54579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28F51-F2A7-400B-9463-0A9AA042986A}">
      <dsp:nvSpPr>
        <dsp:cNvPr id="0" name=""/>
        <dsp:cNvSpPr/>
      </dsp:nvSpPr>
      <dsp:spPr>
        <a:xfrm>
          <a:off x="4815671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545790" y="0"/>
              </a:moveTo>
              <a:lnTo>
                <a:pt x="54579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09529-5FA2-481E-9D2E-DD5DB5326646}">
      <dsp:nvSpPr>
        <dsp:cNvPr id="0" name=""/>
        <dsp:cNvSpPr/>
      </dsp:nvSpPr>
      <dsp:spPr>
        <a:xfrm>
          <a:off x="5361461" y="2207466"/>
          <a:ext cx="1091580" cy="259746"/>
        </a:xfrm>
        <a:custGeom>
          <a:avLst/>
          <a:gdLst/>
          <a:ahLst/>
          <a:cxnLst/>
          <a:rect l="0" t="0" r="0" b="0"/>
          <a:pathLst>
            <a:path>
              <a:moveTo>
                <a:pt x="1091580" y="0"/>
              </a:moveTo>
              <a:lnTo>
                <a:pt x="109158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37B95-ECB4-4420-A1F5-85F934169578}">
      <dsp:nvSpPr>
        <dsp:cNvPr id="0" name=""/>
        <dsp:cNvSpPr/>
      </dsp:nvSpPr>
      <dsp:spPr>
        <a:xfrm>
          <a:off x="4258288" y="1369002"/>
          <a:ext cx="2194753" cy="271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01"/>
              </a:lnTo>
              <a:lnTo>
                <a:pt x="2194753" y="188601"/>
              </a:lnTo>
              <a:lnTo>
                <a:pt x="2194753" y="2713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060C3-463E-4CF3-88F7-9A3EC51C82C8}">
      <dsp:nvSpPr>
        <dsp:cNvPr id="0" name=""/>
        <dsp:cNvSpPr/>
      </dsp:nvSpPr>
      <dsp:spPr>
        <a:xfrm>
          <a:off x="3178300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545790" y="177009"/>
              </a:lnTo>
              <a:lnTo>
                <a:pt x="54579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764C7-26F2-4F23-BAF0-606B4C4C786B}">
      <dsp:nvSpPr>
        <dsp:cNvPr id="0" name=""/>
        <dsp:cNvSpPr/>
      </dsp:nvSpPr>
      <dsp:spPr>
        <a:xfrm>
          <a:off x="2632510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545790" y="0"/>
              </a:moveTo>
              <a:lnTo>
                <a:pt x="54579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9DA0D-EC17-4D2E-B2FC-BB9A464E2305}">
      <dsp:nvSpPr>
        <dsp:cNvPr id="0" name=""/>
        <dsp:cNvSpPr/>
      </dsp:nvSpPr>
      <dsp:spPr>
        <a:xfrm>
          <a:off x="2086720" y="2207466"/>
          <a:ext cx="109158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1091580" y="177009"/>
              </a:lnTo>
              <a:lnTo>
                <a:pt x="109158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DA18C-231E-442B-9320-45611436C88B}">
      <dsp:nvSpPr>
        <dsp:cNvPr id="0" name=""/>
        <dsp:cNvSpPr/>
      </dsp:nvSpPr>
      <dsp:spPr>
        <a:xfrm>
          <a:off x="995140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545790" y="177009"/>
              </a:lnTo>
              <a:lnTo>
                <a:pt x="54579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51903-7BB7-45AE-BD41-954AA7485072}">
      <dsp:nvSpPr>
        <dsp:cNvPr id="0" name=""/>
        <dsp:cNvSpPr/>
      </dsp:nvSpPr>
      <dsp:spPr>
        <a:xfrm>
          <a:off x="449350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545790" y="0"/>
              </a:moveTo>
              <a:lnTo>
                <a:pt x="54579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EC210-740E-4CC1-AF9F-FA7AC19FE249}">
      <dsp:nvSpPr>
        <dsp:cNvPr id="0" name=""/>
        <dsp:cNvSpPr/>
      </dsp:nvSpPr>
      <dsp:spPr>
        <a:xfrm>
          <a:off x="995140" y="2207466"/>
          <a:ext cx="1091580" cy="259746"/>
        </a:xfrm>
        <a:custGeom>
          <a:avLst/>
          <a:gdLst/>
          <a:ahLst/>
          <a:cxnLst/>
          <a:rect l="0" t="0" r="0" b="0"/>
          <a:pathLst>
            <a:path>
              <a:moveTo>
                <a:pt x="1091580" y="0"/>
              </a:moveTo>
              <a:lnTo>
                <a:pt x="109158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A6ABD-5C4B-4654-A8BA-4EF65EF23FEA}">
      <dsp:nvSpPr>
        <dsp:cNvPr id="0" name=""/>
        <dsp:cNvSpPr/>
      </dsp:nvSpPr>
      <dsp:spPr>
        <a:xfrm>
          <a:off x="2086720" y="1369002"/>
          <a:ext cx="2171568" cy="271338"/>
        </a:xfrm>
        <a:custGeom>
          <a:avLst/>
          <a:gdLst/>
          <a:ahLst/>
          <a:cxnLst/>
          <a:rect l="0" t="0" r="0" b="0"/>
          <a:pathLst>
            <a:path>
              <a:moveTo>
                <a:pt x="2171568" y="0"/>
              </a:moveTo>
              <a:lnTo>
                <a:pt x="2171568" y="188601"/>
              </a:lnTo>
              <a:lnTo>
                <a:pt x="0" y="188601"/>
              </a:lnTo>
              <a:lnTo>
                <a:pt x="0" y="2713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72D70-586F-4974-867F-3B8EA7B215E9}">
      <dsp:nvSpPr>
        <dsp:cNvPr id="0" name=""/>
        <dsp:cNvSpPr/>
      </dsp:nvSpPr>
      <dsp:spPr>
        <a:xfrm>
          <a:off x="3811733" y="801877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CA7FC-8A49-4F53-8195-CB78D9ACC254}">
      <dsp:nvSpPr>
        <dsp:cNvPr id="0" name=""/>
        <dsp:cNvSpPr/>
      </dsp:nvSpPr>
      <dsp:spPr>
        <a:xfrm>
          <a:off x="3910967" y="896149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Odborná způsobilost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(VŠ) </a:t>
          </a:r>
        </a:p>
      </dsp:txBody>
      <dsp:txXfrm>
        <a:off x="3927578" y="912760"/>
        <a:ext cx="859889" cy="533903"/>
      </dsp:txXfrm>
    </dsp:sp>
    <dsp:sp modelId="{8DA82BD9-DD91-40CD-99D9-4A35AE7193C5}">
      <dsp:nvSpPr>
        <dsp:cNvPr id="0" name=""/>
        <dsp:cNvSpPr/>
      </dsp:nvSpPr>
      <dsp:spPr>
        <a:xfrm>
          <a:off x="1640165" y="1640341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DB44C-DE31-4872-9C96-A10D0FE5D6CD}">
      <dsp:nvSpPr>
        <dsp:cNvPr id="0" name=""/>
        <dsp:cNvSpPr/>
      </dsp:nvSpPr>
      <dsp:spPr>
        <a:xfrm>
          <a:off x="1739399" y="1734614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Základní kmen </a:t>
          </a:r>
        </a:p>
      </dsp:txBody>
      <dsp:txXfrm>
        <a:off x="1756010" y="1751225"/>
        <a:ext cx="859889" cy="533903"/>
      </dsp:txXfrm>
    </dsp:sp>
    <dsp:sp modelId="{F7962E15-DA5D-48B4-BECF-2B8901DE1107}">
      <dsp:nvSpPr>
        <dsp:cNvPr id="0" name=""/>
        <dsp:cNvSpPr/>
      </dsp:nvSpPr>
      <dsp:spPr>
        <a:xfrm>
          <a:off x="548584" y="2467213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B7C74-96AC-4549-9615-22089EE26FF5}">
      <dsp:nvSpPr>
        <dsp:cNvPr id="0" name=""/>
        <dsp:cNvSpPr/>
      </dsp:nvSpPr>
      <dsp:spPr>
        <a:xfrm>
          <a:off x="647819" y="2561486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Specializovaná způsobilost </a:t>
          </a:r>
        </a:p>
      </dsp:txBody>
      <dsp:txXfrm>
        <a:off x="664430" y="2578097"/>
        <a:ext cx="859889" cy="533903"/>
      </dsp:txXfrm>
    </dsp:sp>
    <dsp:sp modelId="{26AC5CFD-80E5-4191-9495-0E13EBA14AF9}">
      <dsp:nvSpPr>
        <dsp:cNvPr id="0" name=""/>
        <dsp:cNvSpPr/>
      </dsp:nvSpPr>
      <dsp:spPr>
        <a:xfrm>
          <a:off x="2794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8999B-8FE7-4E3D-9002-15B4C9687E49}">
      <dsp:nvSpPr>
        <dsp:cNvPr id="0" name=""/>
        <dsp:cNvSpPr/>
      </dsp:nvSpPr>
      <dsp:spPr>
        <a:xfrm>
          <a:off x="102029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Certifikovaný kurz </a:t>
          </a:r>
        </a:p>
      </dsp:txBody>
      <dsp:txXfrm>
        <a:off x="118640" y="3404969"/>
        <a:ext cx="859889" cy="533903"/>
      </dsp:txXfrm>
    </dsp:sp>
    <dsp:sp modelId="{2A389158-8ECE-4EFA-AEF1-A105181B993D}">
      <dsp:nvSpPr>
        <dsp:cNvPr id="0" name=""/>
        <dsp:cNvSpPr/>
      </dsp:nvSpPr>
      <dsp:spPr>
        <a:xfrm>
          <a:off x="1094374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A5294-2706-4D18-9FFB-9CA22EE9770B}">
      <dsp:nvSpPr>
        <dsp:cNvPr id="0" name=""/>
        <dsp:cNvSpPr/>
      </dsp:nvSpPr>
      <dsp:spPr>
        <a:xfrm>
          <a:off x="1193609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err="1"/>
            <a:t>Ceritfikovaný</a:t>
          </a:r>
          <a:r>
            <a:rPr lang="cs-CZ" sz="900" kern="1200" dirty="0"/>
            <a:t> kurz </a:t>
          </a:r>
        </a:p>
      </dsp:txBody>
      <dsp:txXfrm>
        <a:off x="1210220" y="3404969"/>
        <a:ext cx="859889" cy="533903"/>
      </dsp:txXfrm>
    </dsp:sp>
    <dsp:sp modelId="{550D2C23-7E73-4382-968B-B522C03DE224}">
      <dsp:nvSpPr>
        <dsp:cNvPr id="0" name=""/>
        <dsp:cNvSpPr/>
      </dsp:nvSpPr>
      <dsp:spPr>
        <a:xfrm>
          <a:off x="2731745" y="2467213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256E4-51AF-43F4-9F63-0434521D75A6}">
      <dsp:nvSpPr>
        <dsp:cNvPr id="0" name=""/>
        <dsp:cNvSpPr/>
      </dsp:nvSpPr>
      <dsp:spPr>
        <a:xfrm>
          <a:off x="2830979" y="2561486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Specializovaná způsobilost </a:t>
          </a:r>
        </a:p>
      </dsp:txBody>
      <dsp:txXfrm>
        <a:off x="2847590" y="2578097"/>
        <a:ext cx="859889" cy="533903"/>
      </dsp:txXfrm>
    </dsp:sp>
    <dsp:sp modelId="{ED701982-3725-4262-8547-9C8DBEB50522}">
      <dsp:nvSpPr>
        <dsp:cNvPr id="0" name=""/>
        <dsp:cNvSpPr/>
      </dsp:nvSpPr>
      <dsp:spPr>
        <a:xfrm>
          <a:off x="2185955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C0595-95A0-4E34-9472-8A3CF05FBA4D}">
      <dsp:nvSpPr>
        <dsp:cNvPr id="0" name=""/>
        <dsp:cNvSpPr/>
      </dsp:nvSpPr>
      <dsp:spPr>
        <a:xfrm>
          <a:off x="2285189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Certifikovaný kurz  </a:t>
          </a:r>
        </a:p>
      </dsp:txBody>
      <dsp:txXfrm>
        <a:off x="2301800" y="3404969"/>
        <a:ext cx="859889" cy="533903"/>
      </dsp:txXfrm>
    </dsp:sp>
    <dsp:sp modelId="{E849A7B9-5808-49F6-8FD4-6E16684A67A4}">
      <dsp:nvSpPr>
        <dsp:cNvPr id="0" name=""/>
        <dsp:cNvSpPr/>
      </dsp:nvSpPr>
      <dsp:spPr>
        <a:xfrm>
          <a:off x="3277535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5A7FA-28FB-4166-A473-B0707E1DFBF8}">
      <dsp:nvSpPr>
        <dsp:cNvPr id="0" name=""/>
        <dsp:cNvSpPr/>
      </dsp:nvSpPr>
      <dsp:spPr>
        <a:xfrm>
          <a:off x="3376770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err="1"/>
            <a:t>Certifikoaný</a:t>
          </a:r>
          <a:r>
            <a:rPr lang="cs-CZ" sz="900" kern="1200" dirty="0"/>
            <a:t> kurz </a:t>
          </a:r>
        </a:p>
      </dsp:txBody>
      <dsp:txXfrm>
        <a:off x="3393381" y="3404969"/>
        <a:ext cx="859889" cy="533903"/>
      </dsp:txXfrm>
    </dsp:sp>
    <dsp:sp modelId="{9CC1F98D-2463-4DCF-AF47-91CC4EDCFD19}">
      <dsp:nvSpPr>
        <dsp:cNvPr id="0" name=""/>
        <dsp:cNvSpPr/>
      </dsp:nvSpPr>
      <dsp:spPr>
        <a:xfrm>
          <a:off x="6006486" y="1640341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42998-0413-4A78-9DEC-52D3225EB1CF}">
      <dsp:nvSpPr>
        <dsp:cNvPr id="0" name=""/>
        <dsp:cNvSpPr/>
      </dsp:nvSpPr>
      <dsp:spPr>
        <a:xfrm>
          <a:off x="6105720" y="1734614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Základní kmen</a:t>
          </a:r>
        </a:p>
      </dsp:txBody>
      <dsp:txXfrm>
        <a:off x="6122331" y="1751225"/>
        <a:ext cx="859889" cy="533903"/>
      </dsp:txXfrm>
    </dsp:sp>
    <dsp:sp modelId="{178A3DB4-C86D-42D7-A2F9-FA9ABB4DD20C}">
      <dsp:nvSpPr>
        <dsp:cNvPr id="0" name=""/>
        <dsp:cNvSpPr/>
      </dsp:nvSpPr>
      <dsp:spPr>
        <a:xfrm>
          <a:off x="4914905" y="2467213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348CA-E44E-49E0-99BB-67702039EF5C}">
      <dsp:nvSpPr>
        <dsp:cNvPr id="0" name=""/>
        <dsp:cNvSpPr/>
      </dsp:nvSpPr>
      <dsp:spPr>
        <a:xfrm>
          <a:off x="5014140" y="2561486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Specializovaná způsobilost </a:t>
          </a:r>
        </a:p>
      </dsp:txBody>
      <dsp:txXfrm>
        <a:off x="5030751" y="2578097"/>
        <a:ext cx="859889" cy="533903"/>
      </dsp:txXfrm>
    </dsp:sp>
    <dsp:sp modelId="{0E5B266A-C0EB-4532-9312-98091B785C79}">
      <dsp:nvSpPr>
        <dsp:cNvPr id="0" name=""/>
        <dsp:cNvSpPr/>
      </dsp:nvSpPr>
      <dsp:spPr>
        <a:xfrm>
          <a:off x="4369115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D4B94-46DC-4AC0-A15E-DAFCD92E527F}">
      <dsp:nvSpPr>
        <dsp:cNvPr id="0" name=""/>
        <dsp:cNvSpPr/>
      </dsp:nvSpPr>
      <dsp:spPr>
        <a:xfrm>
          <a:off x="4468350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Certifikovaný kurz </a:t>
          </a:r>
        </a:p>
      </dsp:txBody>
      <dsp:txXfrm>
        <a:off x="4484961" y="3404969"/>
        <a:ext cx="859889" cy="533903"/>
      </dsp:txXfrm>
    </dsp:sp>
    <dsp:sp modelId="{790BBB41-5248-4D97-8081-50D2D844E3B6}">
      <dsp:nvSpPr>
        <dsp:cNvPr id="0" name=""/>
        <dsp:cNvSpPr/>
      </dsp:nvSpPr>
      <dsp:spPr>
        <a:xfrm>
          <a:off x="5460696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CBBA6-85BD-4AFB-93AF-B74FF4C914E1}">
      <dsp:nvSpPr>
        <dsp:cNvPr id="0" name=""/>
        <dsp:cNvSpPr/>
      </dsp:nvSpPr>
      <dsp:spPr>
        <a:xfrm>
          <a:off x="5559930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err="1"/>
            <a:t>Ceritfikovaný</a:t>
          </a:r>
          <a:r>
            <a:rPr lang="cs-CZ" sz="900" kern="1200" dirty="0"/>
            <a:t> kurz </a:t>
          </a:r>
        </a:p>
      </dsp:txBody>
      <dsp:txXfrm>
        <a:off x="5576541" y="3404969"/>
        <a:ext cx="859889" cy="533903"/>
      </dsp:txXfrm>
    </dsp:sp>
    <dsp:sp modelId="{E3F654BE-61D2-466D-AA63-5B9E806720D5}">
      <dsp:nvSpPr>
        <dsp:cNvPr id="0" name=""/>
        <dsp:cNvSpPr/>
      </dsp:nvSpPr>
      <dsp:spPr>
        <a:xfrm>
          <a:off x="7098066" y="2467213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8815A-D288-4B62-9270-9A039B93F573}">
      <dsp:nvSpPr>
        <dsp:cNvPr id="0" name=""/>
        <dsp:cNvSpPr/>
      </dsp:nvSpPr>
      <dsp:spPr>
        <a:xfrm>
          <a:off x="7197301" y="2561486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Specializovaná způsobilost </a:t>
          </a:r>
        </a:p>
      </dsp:txBody>
      <dsp:txXfrm>
        <a:off x="7213912" y="2578097"/>
        <a:ext cx="859889" cy="533903"/>
      </dsp:txXfrm>
    </dsp:sp>
    <dsp:sp modelId="{5F4F2FBA-58CC-4D14-A890-FA3E80F4F0C6}">
      <dsp:nvSpPr>
        <dsp:cNvPr id="0" name=""/>
        <dsp:cNvSpPr/>
      </dsp:nvSpPr>
      <dsp:spPr>
        <a:xfrm>
          <a:off x="6552276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EF20F-81EC-4EB3-9E0A-7CCC4C6AB446}">
      <dsp:nvSpPr>
        <dsp:cNvPr id="0" name=""/>
        <dsp:cNvSpPr/>
      </dsp:nvSpPr>
      <dsp:spPr>
        <a:xfrm>
          <a:off x="6651510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Certifikovaný kurz  </a:t>
          </a:r>
        </a:p>
      </dsp:txBody>
      <dsp:txXfrm>
        <a:off x="6668121" y="3404969"/>
        <a:ext cx="859889" cy="533903"/>
      </dsp:txXfrm>
    </dsp:sp>
    <dsp:sp modelId="{BF082C3A-2767-42AB-BB53-3BFA58043291}">
      <dsp:nvSpPr>
        <dsp:cNvPr id="0" name=""/>
        <dsp:cNvSpPr/>
      </dsp:nvSpPr>
      <dsp:spPr>
        <a:xfrm>
          <a:off x="7643856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3B700-4B31-400E-A364-378570718F2C}">
      <dsp:nvSpPr>
        <dsp:cNvPr id="0" name=""/>
        <dsp:cNvSpPr/>
      </dsp:nvSpPr>
      <dsp:spPr>
        <a:xfrm>
          <a:off x="7743091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err="1"/>
            <a:t>Certifikoaný</a:t>
          </a:r>
          <a:r>
            <a:rPr lang="cs-CZ" sz="900" kern="1200" dirty="0"/>
            <a:t> kurz </a:t>
          </a:r>
        </a:p>
      </dsp:txBody>
      <dsp:txXfrm>
        <a:off x="7759702" y="3404969"/>
        <a:ext cx="859889" cy="5339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DBA20-C173-4489-8BCD-91FC5F863953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893A4-AE7E-49D9-874D-03876A1FCC75}">
      <dsp:nvSpPr>
        <dsp:cNvPr id="0" name=""/>
        <dsp:cNvSpPr/>
      </dsp:nvSpPr>
      <dsp:spPr>
        <a:xfrm>
          <a:off x="0" y="71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/>
            <a:t>a)</a:t>
          </a:r>
          <a:r>
            <a:rPr lang="cs-CZ" sz="1600" kern="1200"/>
            <a:t> provádět klinické vyšetření pacienta, zahrnující také získání anamnézy a fyzikální vyšetření bez samostatného rozhodování o dalším léčebném postupu,</a:t>
          </a:r>
          <a:endParaRPr lang="en-US" sz="1600" kern="1200"/>
        </a:p>
      </dsp:txBody>
      <dsp:txXfrm>
        <a:off x="0" y="718"/>
        <a:ext cx="6513603" cy="840569"/>
      </dsp:txXfrm>
    </dsp:sp>
    <dsp:sp modelId="{E25664D7-4AED-4F00-A968-6BEBEF1E0B85}">
      <dsp:nvSpPr>
        <dsp:cNvPr id="0" name=""/>
        <dsp:cNvSpPr/>
      </dsp:nvSpPr>
      <dsp:spPr>
        <a:xfrm>
          <a:off x="0" y="841288"/>
          <a:ext cx="6513603" cy="0"/>
        </a:xfrm>
        <a:prstGeom prst="lin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4760A-8646-482E-8815-814D1285FC8F}">
      <dsp:nvSpPr>
        <dsp:cNvPr id="0" name=""/>
        <dsp:cNvSpPr/>
      </dsp:nvSpPr>
      <dsp:spPr>
        <a:xfrm>
          <a:off x="0" y="84128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/>
            <a:t>b)</a:t>
          </a:r>
          <a:r>
            <a:rPr lang="cs-CZ" sz="1600" kern="1200" dirty="0"/>
            <a:t> provádět vizitu s pozorováním vývoje zdravotního stavu pacienta,</a:t>
          </a:r>
          <a:endParaRPr lang="en-US" sz="1600" kern="1200" dirty="0"/>
        </a:p>
      </dsp:txBody>
      <dsp:txXfrm>
        <a:off x="0" y="841288"/>
        <a:ext cx="6513603" cy="840569"/>
      </dsp:txXfrm>
    </dsp:sp>
    <dsp:sp modelId="{CAFCB037-1579-4AE1-93CD-57A4A060DBC8}">
      <dsp:nvSpPr>
        <dsp:cNvPr id="0" name=""/>
        <dsp:cNvSpPr/>
      </dsp:nvSpPr>
      <dsp:spPr>
        <a:xfrm>
          <a:off x="0" y="1681858"/>
          <a:ext cx="6513603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41C16-2C93-4400-A90E-B379A1ADDF87}">
      <dsp:nvSpPr>
        <dsp:cNvPr id="0" name=""/>
        <dsp:cNvSpPr/>
      </dsp:nvSpPr>
      <dsp:spPr>
        <a:xfrm>
          <a:off x="0" y="168185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/>
            <a:t>c)</a:t>
          </a:r>
          <a:r>
            <a:rPr lang="cs-CZ" sz="1600" kern="1200"/>
            <a:t> pracovat s informačním systémem poskytovatele zdravotních služeb,</a:t>
          </a:r>
          <a:endParaRPr lang="en-US" sz="1600" kern="1200"/>
        </a:p>
      </dsp:txBody>
      <dsp:txXfrm>
        <a:off x="0" y="1681858"/>
        <a:ext cx="6513603" cy="840569"/>
      </dsp:txXfrm>
    </dsp:sp>
    <dsp:sp modelId="{1D73123F-B8AD-4DAB-A059-CF9CC72E024D}">
      <dsp:nvSpPr>
        <dsp:cNvPr id="0" name=""/>
        <dsp:cNvSpPr/>
      </dsp:nvSpPr>
      <dsp:spPr>
        <a:xfrm>
          <a:off x="0" y="2522428"/>
          <a:ext cx="6513603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CF441-75FE-4E58-982E-C5F97A3D4E8D}">
      <dsp:nvSpPr>
        <dsp:cNvPr id="0" name=""/>
        <dsp:cNvSpPr/>
      </dsp:nvSpPr>
      <dsp:spPr>
        <a:xfrm>
          <a:off x="0" y="252242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/>
            <a:t>d)</a:t>
          </a:r>
          <a:r>
            <a:rPr lang="cs-CZ" sz="1600" kern="1200"/>
            <a:t> vést a provádět zápisy do zdravotnické dokumentace,</a:t>
          </a:r>
          <a:endParaRPr lang="en-US" sz="1600" kern="1200"/>
        </a:p>
      </dsp:txBody>
      <dsp:txXfrm>
        <a:off x="0" y="2522428"/>
        <a:ext cx="6513603" cy="840569"/>
      </dsp:txXfrm>
    </dsp:sp>
    <dsp:sp modelId="{89C4387A-2D74-4D20-9D0C-A3E48EAD9F53}">
      <dsp:nvSpPr>
        <dsp:cNvPr id="0" name=""/>
        <dsp:cNvSpPr/>
      </dsp:nvSpPr>
      <dsp:spPr>
        <a:xfrm>
          <a:off x="0" y="3362997"/>
          <a:ext cx="6513603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94B5A-45E7-41D1-88E4-2F4B8FB96141}">
      <dsp:nvSpPr>
        <dsp:cNvPr id="0" name=""/>
        <dsp:cNvSpPr/>
      </dsp:nvSpPr>
      <dsp:spPr>
        <a:xfrm>
          <a:off x="0" y="336299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/>
            <a:t>e)</a:t>
          </a:r>
          <a:r>
            <a:rPr lang="cs-CZ" sz="1600" kern="1200"/>
            <a:t> administrovat přijetí, přemístění a propuštění pacienta s doporučeními stanovenými lékařem se specializovanou způsobilostí,</a:t>
          </a:r>
          <a:endParaRPr lang="en-US" sz="1600" kern="1200"/>
        </a:p>
      </dsp:txBody>
      <dsp:txXfrm>
        <a:off x="0" y="3362997"/>
        <a:ext cx="6513603" cy="840569"/>
      </dsp:txXfrm>
    </dsp:sp>
    <dsp:sp modelId="{BFB16ADE-21EC-44C0-8F56-1B176B4C6F6A}">
      <dsp:nvSpPr>
        <dsp:cNvPr id="0" name=""/>
        <dsp:cNvSpPr/>
      </dsp:nvSpPr>
      <dsp:spPr>
        <a:xfrm>
          <a:off x="0" y="4203567"/>
          <a:ext cx="6513603" cy="0"/>
        </a:xfrm>
        <a:prstGeom prst="lin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C0AA7-1F11-4338-88B2-525A7DCAA05A}">
      <dsp:nvSpPr>
        <dsp:cNvPr id="0" name=""/>
        <dsp:cNvSpPr/>
      </dsp:nvSpPr>
      <dsp:spPr>
        <a:xfrm>
          <a:off x="0" y="420356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/>
            <a:t>f)</a:t>
          </a:r>
          <a:r>
            <a:rPr lang="cs-CZ" sz="1600" kern="1200"/>
            <a:t> provádět kontrolu, převazy a ošetření nekomplikovaných ran a dekubitů, včetně ošetření drénů a drenážních systémů,</a:t>
          </a:r>
          <a:endParaRPr lang="en-US" sz="1600" kern="1200"/>
        </a:p>
      </dsp:txBody>
      <dsp:txXfrm>
        <a:off x="0" y="4203567"/>
        <a:ext cx="6513603" cy="840569"/>
      </dsp:txXfrm>
    </dsp:sp>
    <dsp:sp modelId="{16377BE5-ADB7-4396-9BCF-C0571CC722B7}">
      <dsp:nvSpPr>
        <dsp:cNvPr id="0" name=""/>
        <dsp:cNvSpPr/>
      </dsp:nvSpPr>
      <dsp:spPr>
        <a:xfrm>
          <a:off x="0" y="5044137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34B1E-C227-476A-9D99-668656E35264}">
      <dsp:nvSpPr>
        <dsp:cNvPr id="0" name=""/>
        <dsp:cNvSpPr/>
      </dsp:nvSpPr>
      <dsp:spPr>
        <a:xfrm>
          <a:off x="0" y="504413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/>
            <a:t>g)</a:t>
          </a:r>
          <a:r>
            <a:rPr lang="cs-CZ" sz="1600" kern="1200"/>
            <a:t> předepisovat léčivé přípravky a zdravotnické prostředky na základě diagnózy stanovené lékařem se specializovanou způsobilostí,</a:t>
          </a:r>
          <a:endParaRPr lang="en-US" sz="1600" kern="1200"/>
        </a:p>
      </dsp:txBody>
      <dsp:txXfrm>
        <a:off x="0" y="5044137"/>
        <a:ext cx="6513603" cy="8405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DBA20-C173-4489-8BCD-91FC5F863953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893A4-AE7E-49D9-874D-03876A1FCC75}">
      <dsp:nvSpPr>
        <dsp:cNvPr id="0" name=""/>
        <dsp:cNvSpPr/>
      </dsp:nvSpPr>
      <dsp:spPr>
        <a:xfrm>
          <a:off x="0" y="71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/>
            <a:t>h)</a:t>
          </a:r>
          <a:r>
            <a:rPr lang="cs-CZ" sz="1300" kern="1200" dirty="0"/>
            <a:t> ve zdravotnickém zařízení aplikovat léčivé přípravky včetně krevních derivátů indikované lékařem se specializovanou způsobilostí s výjimkou radiofarmak a cytostatik a s výjimkou aplikace léčivých přípravků </a:t>
          </a:r>
          <a:r>
            <a:rPr lang="cs-CZ" sz="1300" kern="1200" dirty="0" err="1"/>
            <a:t>intraoseálně</a:t>
          </a:r>
          <a:r>
            <a:rPr lang="cs-CZ" sz="1300" kern="1200" dirty="0"/>
            <a:t>, lumbálně, arteriálně, </a:t>
          </a:r>
          <a:r>
            <a:rPr lang="cs-CZ" sz="1300" kern="1200" dirty="0" err="1"/>
            <a:t>intrakardiálně</a:t>
          </a:r>
          <a:r>
            <a:rPr lang="cs-CZ" sz="1300" kern="1200" dirty="0"/>
            <a:t>, intraperitoneálně nebo </a:t>
          </a:r>
          <a:r>
            <a:rPr lang="cs-CZ" sz="1300" kern="1200" dirty="0" err="1"/>
            <a:t>intraartikulárně</a:t>
          </a:r>
          <a:r>
            <a:rPr lang="cs-CZ" sz="1300" kern="1200" dirty="0"/>
            <a:t>,</a:t>
          </a:r>
          <a:endParaRPr lang="en-US" sz="1300" kern="1200" dirty="0"/>
        </a:p>
      </dsp:txBody>
      <dsp:txXfrm>
        <a:off x="0" y="718"/>
        <a:ext cx="6513603" cy="840569"/>
      </dsp:txXfrm>
    </dsp:sp>
    <dsp:sp modelId="{1F75D830-1E28-4C42-8FD7-349F34BF0689}">
      <dsp:nvSpPr>
        <dsp:cNvPr id="0" name=""/>
        <dsp:cNvSpPr/>
      </dsp:nvSpPr>
      <dsp:spPr>
        <a:xfrm>
          <a:off x="0" y="841288"/>
          <a:ext cx="6513603" cy="0"/>
        </a:xfrm>
        <a:prstGeom prst="lin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7BD39-7B82-4680-AA32-185EB5F9C425}">
      <dsp:nvSpPr>
        <dsp:cNvPr id="0" name=""/>
        <dsp:cNvSpPr/>
      </dsp:nvSpPr>
      <dsp:spPr>
        <a:xfrm>
          <a:off x="0" y="84128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/>
            <a:t>i)</a:t>
          </a:r>
          <a:r>
            <a:rPr lang="cs-CZ" sz="1300" kern="1200"/>
            <a:t> podávat transfuzní přípravky indikované lékařem se specializovanou způsobilostí,</a:t>
          </a:r>
          <a:endParaRPr lang="cs-CZ" sz="1300" kern="1200" dirty="0"/>
        </a:p>
      </dsp:txBody>
      <dsp:txXfrm>
        <a:off x="0" y="841288"/>
        <a:ext cx="6513603" cy="840569"/>
      </dsp:txXfrm>
    </dsp:sp>
    <dsp:sp modelId="{72215564-5606-4C03-A01E-B5EA73F68BAD}">
      <dsp:nvSpPr>
        <dsp:cNvPr id="0" name=""/>
        <dsp:cNvSpPr/>
      </dsp:nvSpPr>
      <dsp:spPr>
        <a:xfrm>
          <a:off x="0" y="1681858"/>
          <a:ext cx="6513603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7BD67-8688-4FF2-8164-438D399A4E58}">
      <dsp:nvSpPr>
        <dsp:cNvPr id="0" name=""/>
        <dsp:cNvSpPr/>
      </dsp:nvSpPr>
      <dsp:spPr>
        <a:xfrm>
          <a:off x="0" y="168185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/>
            <a:t>j)</a:t>
          </a:r>
          <a:r>
            <a:rPr lang="cs-CZ" sz="1300" kern="1200"/>
            <a:t> poskytovat odbornou první pomoc,</a:t>
          </a:r>
          <a:endParaRPr lang="cs-CZ" sz="1300" kern="1200" dirty="0"/>
        </a:p>
      </dsp:txBody>
      <dsp:txXfrm>
        <a:off x="0" y="1681858"/>
        <a:ext cx="6513603" cy="840569"/>
      </dsp:txXfrm>
    </dsp:sp>
    <dsp:sp modelId="{3ADA88D8-EE0E-4344-B560-0CCFC174CF46}">
      <dsp:nvSpPr>
        <dsp:cNvPr id="0" name=""/>
        <dsp:cNvSpPr/>
      </dsp:nvSpPr>
      <dsp:spPr>
        <a:xfrm>
          <a:off x="0" y="2522428"/>
          <a:ext cx="6513603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0D646-44F6-4609-B4B9-2AF5ADB79FD4}">
      <dsp:nvSpPr>
        <dsp:cNvPr id="0" name=""/>
        <dsp:cNvSpPr/>
      </dsp:nvSpPr>
      <dsp:spPr>
        <a:xfrm>
          <a:off x="0" y="252242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/>
            <a:t>k)</a:t>
          </a:r>
          <a:r>
            <a:rPr lang="cs-CZ" sz="1300" kern="1200"/>
            <a:t> v rozsahu své odborné způsobilosti edukovat pacienta, jeho zákonného zástupce nebo osoby jím určené v rámci preventivní, diagnostické, léčebné, léčebně rehabilitační, dispenzární a paliativní péče,</a:t>
          </a:r>
          <a:endParaRPr lang="cs-CZ" sz="1300" kern="1200" dirty="0"/>
        </a:p>
      </dsp:txBody>
      <dsp:txXfrm>
        <a:off x="0" y="2522428"/>
        <a:ext cx="6513603" cy="840569"/>
      </dsp:txXfrm>
    </dsp:sp>
    <dsp:sp modelId="{D5454562-DBF9-4F2B-AAC2-479920BDA2AE}">
      <dsp:nvSpPr>
        <dsp:cNvPr id="0" name=""/>
        <dsp:cNvSpPr/>
      </dsp:nvSpPr>
      <dsp:spPr>
        <a:xfrm>
          <a:off x="0" y="3362997"/>
          <a:ext cx="6513603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C8425-A9C5-4003-8093-C71C2E012AD9}">
      <dsp:nvSpPr>
        <dsp:cNvPr id="0" name=""/>
        <dsp:cNvSpPr/>
      </dsp:nvSpPr>
      <dsp:spPr>
        <a:xfrm>
          <a:off x="0" y="336299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/>
            <a:t>l)</a:t>
          </a:r>
          <a:r>
            <a:rPr lang="cs-CZ" sz="1300" kern="1200"/>
            <a:t> orientačně vyhodnocovat sociální situaci pacienta a indikovat zdravotně sociální nebo sociální péči,</a:t>
          </a:r>
          <a:endParaRPr lang="cs-CZ" sz="1300" kern="1200" dirty="0"/>
        </a:p>
      </dsp:txBody>
      <dsp:txXfrm>
        <a:off x="0" y="3362997"/>
        <a:ext cx="6513603" cy="840569"/>
      </dsp:txXfrm>
    </dsp:sp>
    <dsp:sp modelId="{EF018630-9384-49DA-8860-14BA354D1AF5}">
      <dsp:nvSpPr>
        <dsp:cNvPr id="0" name=""/>
        <dsp:cNvSpPr/>
      </dsp:nvSpPr>
      <dsp:spPr>
        <a:xfrm>
          <a:off x="0" y="4203567"/>
          <a:ext cx="6513603" cy="0"/>
        </a:xfrm>
        <a:prstGeom prst="lin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FF838-A1F5-4691-A12E-4D3C1E0B41C6}">
      <dsp:nvSpPr>
        <dsp:cNvPr id="0" name=""/>
        <dsp:cNvSpPr/>
      </dsp:nvSpPr>
      <dsp:spPr>
        <a:xfrm>
          <a:off x="0" y="420356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/>
            <a:t>m)</a:t>
          </a:r>
          <a:r>
            <a:rPr lang="cs-CZ" sz="1300" kern="1200"/>
            <a:t> provádět punkci periferních žil za účelem zavádění periferních žilních katetrů, odběru žilní krve nebo nitrožilní aplikace léčivých přípravků a provádět odběr kapilární krve,</a:t>
          </a:r>
          <a:endParaRPr lang="cs-CZ" sz="1300" kern="1200" dirty="0"/>
        </a:p>
      </dsp:txBody>
      <dsp:txXfrm>
        <a:off x="0" y="4203567"/>
        <a:ext cx="6513603" cy="840569"/>
      </dsp:txXfrm>
    </dsp:sp>
    <dsp:sp modelId="{4A10C50D-ABAA-4A6F-8BC7-590515448CDD}">
      <dsp:nvSpPr>
        <dsp:cNvPr id="0" name=""/>
        <dsp:cNvSpPr/>
      </dsp:nvSpPr>
      <dsp:spPr>
        <a:xfrm>
          <a:off x="0" y="5044137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57C20-489F-4743-B0F2-732F14901818}">
      <dsp:nvSpPr>
        <dsp:cNvPr id="0" name=""/>
        <dsp:cNvSpPr/>
      </dsp:nvSpPr>
      <dsp:spPr>
        <a:xfrm>
          <a:off x="0" y="504413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/>
            <a:t>n)</a:t>
          </a:r>
          <a:r>
            <a:rPr lang="cs-CZ" sz="1300" kern="1200"/>
            <a:t> provádět katetrizaci močového měchýře u pacientů starších 15 let, včetně zavedení permanentního močového katetru.</a:t>
          </a:r>
          <a:endParaRPr lang="cs-CZ" sz="1300" kern="1200" dirty="0"/>
        </a:p>
      </dsp:txBody>
      <dsp:txXfrm>
        <a:off x="0" y="5044137"/>
        <a:ext cx="6513603" cy="8405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36DA7-89C0-4646-8CFD-42948F459A57}">
      <dsp:nvSpPr>
        <dsp:cNvPr id="0" name=""/>
        <dsp:cNvSpPr/>
      </dsp:nvSpPr>
      <dsp:spPr>
        <a:xfrm>
          <a:off x="0" y="360951"/>
          <a:ext cx="10515600" cy="5276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Odborný dozor </a:t>
          </a:r>
        </a:p>
      </dsp:txBody>
      <dsp:txXfrm>
        <a:off x="25759" y="386710"/>
        <a:ext cx="10464082" cy="476152"/>
      </dsp:txXfrm>
    </dsp:sp>
    <dsp:sp modelId="{9D4F2B26-6D44-4BEF-AA60-A8C175EF04D4}">
      <dsp:nvSpPr>
        <dsp:cNvPr id="0" name=""/>
        <dsp:cNvSpPr/>
      </dsp:nvSpPr>
      <dsp:spPr>
        <a:xfrm>
          <a:off x="0" y="888622"/>
          <a:ext cx="105156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700" kern="1200" dirty="0"/>
            <a:t>vykonává lékař se specializovanou způsobilostí přítomný ve zdravotnickém zařízení, ve kterém vykonává činnost lékař s odbornou způsobilostí, s fyzickou dosažitelností lékaře se specializovanou způsobilostí do 10 minut. </a:t>
          </a:r>
        </a:p>
      </dsp:txBody>
      <dsp:txXfrm>
        <a:off x="0" y="888622"/>
        <a:ext cx="10515600" cy="592020"/>
      </dsp:txXfrm>
    </dsp:sp>
    <dsp:sp modelId="{C8BDB498-BA33-4CBB-B8A2-50F2E84CD5E5}">
      <dsp:nvSpPr>
        <dsp:cNvPr id="0" name=""/>
        <dsp:cNvSpPr/>
      </dsp:nvSpPr>
      <dsp:spPr>
        <a:xfrm>
          <a:off x="0" y="1480642"/>
          <a:ext cx="10515600" cy="5276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Odborný dohled </a:t>
          </a:r>
        </a:p>
      </dsp:txBody>
      <dsp:txXfrm>
        <a:off x="25759" y="1506401"/>
        <a:ext cx="10464082" cy="476152"/>
      </dsp:txXfrm>
    </dsp:sp>
    <dsp:sp modelId="{EFB7E8AE-763D-43FE-8470-CE74F834038D}">
      <dsp:nvSpPr>
        <dsp:cNvPr id="0" name=""/>
        <dsp:cNvSpPr/>
      </dsp:nvSpPr>
      <dsp:spPr>
        <a:xfrm>
          <a:off x="0" y="2008312"/>
          <a:ext cx="105156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700" kern="1200" dirty="0"/>
            <a:t>vykonává lékař se specializovanou způsobilostí, a to nepřetržitou telefonickou dostupností a fyzickou dosažitelností zdravotnického zařízení, ve kterém vykonává činnost lékař s odbornou způsobilostí, do 30 minut.</a:t>
          </a:r>
        </a:p>
      </dsp:txBody>
      <dsp:txXfrm>
        <a:off x="0" y="2008312"/>
        <a:ext cx="10515600" cy="592020"/>
      </dsp:txXfrm>
    </dsp:sp>
    <dsp:sp modelId="{03F82D7E-3041-40A3-AD87-9F1C8B3E511A}">
      <dsp:nvSpPr>
        <dsp:cNvPr id="0" name=""/>
        <dsp:cNvSpPr/>
      </dsp:nvSpPr>
      <dsp:spPr>
        <a:xfrm>
          <a:off x="0" y="2600332"/>
          <a:ext cx="10515600" cy="5276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Bez odborného dohledu  s certifikátem o absolvování základního kmene</a:t>
          </a:r>
        </a:p>
      </dsp:txBody>
      <dsp:txXfrm>
        <a:off x="25759" y="2626091"/>
        <a:ext cx="10464082" cy="476152"/>
      </dsp:txXfrm>
    </dsp:sp>
    <dsp:sp modelId="{CF54011F-49D1-470D-8E36-FF057C6EA0F7}">
      <dsp:nvSpPr>
        <dsp:cNvPr id="0" name=""/>
        <dsp:cNvSpPr/>
      </dsp:nvSpPr>
      <dsp:spPr>
        <a:xfrm>
          <a:off x="0" y="3128002"/>
          <a:ext cx="105156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700" kern="1200"/>
            <a:t>vykonávat činnosti, které odpovídají rozsahu znalostí a dovedností získaných vzděláváním v základním kmeni a které jsou stanovené prováděcím právním předpisem. </a:t>
          </a:r>
        </a:p>
      </dsp:txBody>
      <dsp:txXfrm>
        <a:off x="0" y="3128002"/>
        <a:ext cx="10515600" cy="5920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BA76A-E59A-45EA-9C02-A57F5A0F89F4}">
      <dsp:nvSpPr>
        <dsp:cNvPr id="0" name=""/>
        <dsp:cNvSpPr/>
      </dsp:nvSpPr>
      <dsp:spPr>
        <a:xfrm>
          <a:off x="0" y="4775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AAEDC-65C3-4505-A611-37EAACA93AC6}">
      <dsp:nvSpPr>
        <dsp:cNvPr id="0" name=""/>
        <dsp:cNvSpPr/>
      </dsp:nvSpPr>
      <dsp:spPr>
        <a:xfrm>
          <a:off x="245165" y="187130"/>
          <a:ext cx="445755" cy="445755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765A7-6F40-410E-ACF2-EBCEEA272C24}">
      <dsp:nvSpPr>
        <dsp:cNvPr id="0" name=""/>
        <dsp:cNvSpPr/>
      </dsp:nvSpPr>
      <dsp:spPr>
        <a:xfrm>
          <a:off x="936087" y="4775"/>
          <a:ext cx="293112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Zařízení disponuje nejméně 2 operačními sály.</a:t>
          </a:r>
        </a:p>
      </dsp:txBody>
      <dsp:txXfrm>
        <a:off x="936087" y="4775"/>
        <a:ext cx="2931121" cy="810465"/>
      </dsp:txXfrm>
    </dsp:sp>
    <dsp:sp modelId="{5BD20D8A-341B-482B-AA96-F2C7077050D6}">
      <dsp:nvSpPr>
        <dsp:cNvPr id="0" name=""/>
        <dsp:cNvSpPr/>
      </dsp:nvSpPr>
      <dsp:spPr>
        <a:xfrm>
          <a:off x="3867209" y="4775"/>
          <a:ext cx="2645479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…. Podrobný výčet</a:t>
          </a:r>
        </a:p>
      </dsp:txBody>
      <dsp:txXfrm>
        <a:off x="3867209" y="4775"/>
        <a:ext cx="2645479" cy="810465"/>
      </dsp:txXfrm>
    </dsp:sp>
    <dsp:sp modelId="{110BB29D-57CB-4C28-9F19-0280AFDE03F2}">
      <dsp:nvSpPr>
        <dsp:cNvPr id="0" name=""/>
        <dsp:cNvSpPr/>
      </dsp:nvSpPr>
      <dsp:spPr>
        <a:xfrm>
          <a:off x="0" y="1017857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C8C45-732C-46CD-BA89-6D9F38E79C56}">
      <dsp:nvSpPr>
        <dsp:cNvPr id="0" name=""/>
        <dsp:cNvSpPr/>
      </dsp:nvSpPr>
      <dsp:spPr>
        <a:xfrm>
          <a:off x="245165" y="1200212"/>
          <a:ext cx="445755" cy="445755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8A23A-1CC3-4D0C-8888-45C6F71A41AE}">
      <dsp:nvSpPr>
        <dsp:cNvPr id="0" name=""/>
        <dsp:cNvSpPr/>
      </dsp:nvSpPr>
      <dsp:spPr>
        <a:xfrm>
          <a:off x="936087" y="1017857"/>
          <a:ext cx="293112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Počet hospitalizovaných pacientů za kalendářní rok: </a:t>
          </a:r>
        </a:p>
      </dsp:txBody>
      <dsp:txXfrm>
        <a:off x="936087" y="1017857"/>
        <a:ext cx="2931121" cy="810465"/>
      </dsp:txXfrm>
    </dsp:sp>
    <dsp:sp modelId="{8F4B3606-5AE8-4FF1-8928-74C0FBFDDC8E}">
      <dsp:nvSpPr>
        <dsp:cNvPr id="0" name=""/>
        <dsp:cNvSpPr/>
      </dsp:nvSpPr>
      <dsp:spPr>
        <a:xfrm>
          <a:off x="3867209" y="1017857"/>
          <a:ext cx="2645479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minimálně 1500 nebo průměrně 1500 ročně za poslední 3 kalendářní roky.</a:t>
          </a:r>
        </a:p>
      </dsp:txBody>
      <dsp:txXfrm>
        <a:off x="3867209" y="1017857"/>
        <a:ext cx="2645479" cy="810465"/>
      </dsp:txXfrm>
    </dsp:sp>
    <dsp:sp modelId="{BB9925AA-C28F-4BCE-9B85-DCB19CB6B83C}">
      <dsp:nvSpPr>
        <dsp:cNvPr id="0" name=""/>
        <dsp:cNvSpPr/>
      </dsp:nvSpPr>
      <dsp:spPr>
        <a:xfrm>
          <a:off x="0" y="2030939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799D1-6160-4132-B3A4-558FFD527E08}">
      <dsp:nvSpPr>
        <dsp:cNvPr id="0" name=""/>
        <dsp:cNvSpPr/>
      </dsp:nvSpPr>
      <dsp:spPr>
        <a:xfrm>
          <a:off x="245165" y="2213294"/>
          <a:ext cx="445755" cy="445755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0C569-37DD-486D-AD92-F2F1ECE65C87}">
      <dsp:nvSpPr>
        <dsp:cNvPr id="0" name=""/>
        <dsp:cNvSpPr/>
      </dsp:nvSpPr>
      <dsp:spPr>
        <a:xfrm>
          <a:off x="936087" y="2030939"/>
          <a:ext cx="293112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Počet ambulantně ošetřených pacientů za kalendářní rok: </a:t>
          </a:r>
        </a:p>
      </dsp:txBody>
      <dsp:txXfrm>
        <a:off x="936087" y="2030939"/>
        <a:ext cx="2931121" cy="810465"/>
      </dsp:txXfrm>
    </dsp:sp>
    <dsp:sp modelId="{45DFF525-2A97-4B28-AAF8-7D2048619635}">
      <dsp:nvSpPr>
        <dsp:cNvPr id="0" name=""/>
        <dsp:cNvSpPr/>
      </dsp:nvSpPr>
      <dsp:spPr>
        <a:xfrm>
          <a:off x="3867209" y="2030939"/>
          <a:ext cx="2645479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minimálně 15000 nebo průměrně 15000 ročně za poslední 3 kalendářní roky.</a:t>
          </a:r>
        </a:p>
      </dsp:txBody>
      <dsp:txXfrm>
        <a:off x="3867209" y="2030939"/>
        <a:ext cx="2645479" cy="810465"/>
      </dsp:txXfrm>
    </dsp:sp>
    <dsp:sp modelId="{DCB66CCC-3A3D-4342-9F49-EA6714C84B32}">
      <dsp:nvSpPr>
        <dsp:cNvPr id="0" name=""/>
        <dsp:cNvSpPr/>
      </dsp:nvSpPr>
      <dsp:spPr>
        <a:xfrm>
          <a:off x="0" y="3044021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DA934-532B-439A-A4CB-8B4DADAB6149}">
      <dsp:nvSpPr>
        <dsp:cNvPr id="0" name=""/>
        <dsp:cNvSpPr/>
      </dsp:nvSpPr>
      <dsp:spPr>
        <a:xfrm>
          <a:off x="245165" y="3226375"/>
          <a:ext cx="445755" cy="445755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464E7-6976-4B15-82F4-DF9FD52B752D}">
      <dsp:nvSpPr>
        <dsp:cNvPr id="0" name=""/>
        <dsp:cNvSpPr/>
      </dsp:nvSpPr>
      <dsp:spPr>
        <a:xfrm>
          <a:off x="936087" y="3044021"/>
          <a:ext cx="293112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plánované operace:</a:t>
          </a:r>
        </a:p>
      </dsp:txBody>
      <dsp:txXfrm>
        <a:off x="936087" y="3044021"/>
        <a:ext cx="2931121" cy="810465"/>
      </dsp:txXfrm>
    </dsp:sp>
    <dsp:sp modelId="{7A2A5A01-5CFC-4452-A861-761486EDD9B0}">
      <dsp:nvSpPr>
        <dsp:cNvPr id="0" name=""/>
        <dsp:cNvSpPr/>
      </dsp:nvSpPr>
      <dsp:spPr>
        <a:xfrm>
          <a:off x="3867209" y="3044021"/>
          <a:ext cx="2645479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 </a:t>
          </a:r>
          <a:r>
            <a:rPr lang="cs-CZ" sz="1100" kern="1200" dirty="0"/>
            <a:t>700 nebo průměrně 700 ročně za poslední 3 kalendářní roky,</a:t>
          </a:r>
        </a:p>
      </dsp:txBody>
      <dsp:txXfrm>
        <a:off x="3867209" y="3044021"/>
        <a:ext cx="2645479" cy="810465"/>
      </dsp:txXfrm>
    </dsp:sp>
    <dsp:sp modelId="{1A4D1F27-8311-46FF-84F1-001AE5819F05}">
      <dsp:nvSpPr>
        <dsp:cNvPr id="0" name=""/>
        <dsp:cNvSpPr/>
      </dsp:nvSpPr>
      <dsp:spPr>
        <a:xfrm>
          <a:off x="0" y="4057102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84664-9857-4378-8262-26E26AFDE97B}">
      <dsp:nvSpPr>
        <dsp:cNvPr id="0" name=""/>
        <dsp:cNvSpPr/>
      </dsp:nvSpPr>
      <dsp:spPr>
        <a:xfrm>
          <a:off x="245165" y="4239457"/>
          <a:ext cx="445755" cy="445755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BD7E1-C195-4C51-8ADE-7536DCBAD66E}">
      <dsp:nvSpPr>
        <dsp:cNvPr id="0" name=""/>
        <dsp:cNvSpPr/>
      </dsp:nvSpPr>
      <dsp:spPr>
        <a:xfrm>
          <a:off x="936087" y="4057102"/>
          <a:ext cx="293112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urgentní operace:</a:t>
          </a:r>
        </a:p>
      </dsp:txBody>
      <dsp:txXfrm>
        <a:off x="936087" y="4057102"/>
        <a:ext cx="2931121" cy="810465"/>
      </dsp:txXfrm>
    </dsp:sp>
    <dsp:sp modelId="{CCFE5DCB-038B-49D2-9F98-C24D7856218E}">
      <dsp:nvSpPr>
        <dsp:cNvPr id="0" name=""/>
        <dsp:cNvSpPr/>
      </dsp:nvSpPr>
      <dsp:spPr>
        <a:xfrm>
          <a:off x="3867209" y="4057102"/>
          <a:ext cx="2645479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 minimálně 200 nebo průměrně 200 ročně za poslední 3 kalendářní roky, z toho laparoskopické operace urgentní nebo plánované: minimálně 100 nebo 100 ročně za poslední 3 kalendářní roky,</a:t>
          </a:r>
        </a:p>
      </dsp:txBody>
      <dsp:txXfrm>
        <a:off x="3867209" y="4057102"/>
        <a:ext cx="2645479" cy="810465"/>
      </dsp:txXfrm>
    </dsp:sp>
    <dsp:sp modelId="{E71A130D-E512-4E29-9953-7C739C0E3274}">
      <dsp:nvSpPr>
        <dsp:cNvPr id="0" name=""/>
        <dsp:cNvSpPr/>
      </dsp:nvSpPr>
      <dsp:spPr>
        <a:xfrm>
          <a:off x="0" y="5070184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90C2C-8DCC-41CD-B497-D39E37A10CCE}">
      <dsp:nvSpPr>
        <dsp:cNvPr id="0" name=""/>
        <dsp:cNvSpPr/>
      </dsp:nvSpPr>
      <dsp:spPr>
        <a:xfrm>
          <a:off x="245165" y="5252539"/>
          <a:ext cx="445755" cy="445755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33CB2-3272-4582-A18F-9F61AFD29A58}">
      <dsp:nvSpPr>
        <dsp:cNvPr id="0" name=""/>
        <dsp:cNvSpPr/>
      </dsp:nvSpPr>
      <dsp:spPr>
        <a:xfrm>
          <a:off x="936087" y="5070184"/>
          <a:ext cx="293112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ošetření traumat:</a:t>
          </a:r>
        </a:p>
      </dsp:txBody>
      <dsp:txXfrm>
        <a:off x="936087" y="5070184"/>
        <a:ext cx="2931121" cy="810465"/>
      </dsp:txXfrm>
    </dsp:sp>
    <dsp:sp modelId="{BF7696B9-0DB0-41F3-A0F5-E59CB4EF6122}">
      <dsp:nvSpPr>
        <dsp:cNvPr id="0" name=""/>
        <dsp:cNvSpPr/>
      </dsp:nvSpPr>
      <dsp:spPr>
        <a:xfrm>
          <a:off x="3867209" y="5070184"/>
          <a:ext cx="2645479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 </a:t>
          </a:r>
          <a:r>
            <a:rPr lang="cs-CZ" sz="1100" kern="1200" dirty="0"/>
            <a:t>minimálně 500 z toho minimálně 30 osteosyntéz nebo průměrně 500 ročně za poslední 3 kalendářní roky.</a:t>
          </a:r>
        </a:p>
      </dsp:txBody>
      <dsp:txXfrm>
        <a:off x="3867209" y="5070184"/>
        <a:ext cx="2645479" cy="81046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C3C37-9AE0-4D7F-A054-807645E899E7}">
      <dsp:nvSpPr>
        <dsp:cNvPr id="0" name=""/>
        <dsp:cNvSpPr/>
      </dsp:nvSpPr>
      <dsp:spPr>
        <a:xfrm>
          <a:off x="0" y="2873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C986D-6487-45A5-B22A-9415A6D692F7}">
      <dsp:nvSpPr>
        <dsp:cNvPr id="0" name=""/>
        <dsp:cNvSpPr/>
      </dsp:nvSpPr>
      <dsp:spPr>
        <a:xfrm>
          <a:off x="0" y="2873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činnosti, které odpovídají rozsahu znalostí a dovedností získaných vzděláváním v základním kmeni a které jsou stanovené prováděcím právním předpisem,</a:t>
          </a:r>
          <a:endParaRPr lang="en-US" sz="2900" kern="1200"/>
        </a:p>
      </dsp:txBody>
      <dsp:txXfrm>
        <a:off x="0" y="2873"/>
        <a:ext cx="6513603" cy="1959892"/>
      </dsp:txXfrm>
    </dsp:sp>
    <dsp:sp modelId="{2F074970-D922-4476-8F6E-DD38953F1EDE}">
      <dsp:nvSpPr>
        <dsp:cNvPr id="0" name=""/>
        <dsp:cNvSpPr/>
      </dsp:nvSpPr>
      <dsp:spPr>
        <a:xfrm>
          <a:off x="0" y="1962766"/>
          <a:ext cx="6513603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E1920-66AD-4219-83C7-6CAB6176C683}">
      <dsp:nvSpPr>
        <dsp:cNvPr id="0" name=""/>
        <dsp:cNvSpPr/>
      </dsp:nvSpPr>
      <dsp:spPr>
        <a:xfrm>
          <a:off x="0" y="1962766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revizní činnost podle zákona upravujícího veřejné zdravotní pojištění a</a:t>
          </a:r>
          <a:endParaRPr lang="en-US" sz="2900" kern="1200"/>
        </a:p>
      </dsp:txBody>
      <dsp:txXfrm>
        <a:off x="0" y="1962766"/>
        <a:ext cx="6513603" cy="1959892"/>
      </dsp:txXfrm>
    </dsp:sp>
    <dsp:sp modelId="{C904DD3F-5D6F-4748-AC01-558E91BB6E97}">
      <dsp:nvSpPr>
        <dsp:cNvPr id="0" name=""/>
        <dsp:cNvSpPr/>
      </dsp:nvSpPr>
      <dsp:spPr>
        <a:xfrm>
          <a:off x="0" y="3922659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EE0C8-6AD5-4129-B68F-E48176B89D70}">
      <dsp:nvSpPr>
        <dsp:cNvPr id="0" name=""/>
        <dsp:cNvSpPr/>
      </dsp:nvSpPr>
      <dsp:spPr>
        <a:xfrm>
          <a:off x="0" y="3922659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další činnosti v rozsahu, který mu písemně stanoví jeho školitel.</a:t>
          </a:r>
          <a:endParaRPr lang="en-US" sz="2900" kern="1200"/>
        </a:p>
      </dsp:txBody>
      <dsp:txXfrm>
        <a:off x="0" y="3922659"/>
        <a:ext cx="6513603" cy="19598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E1B06-C067-4F72-AE45-50FA28C5E596}">
      <dsp:nvSpPr>
        <dsp:cNvPr id="0" name=""/>
        <dsp:cNvSpPr/>
      </dsp:nvSpPr>
      <dsp:spPr>
        <a:xfrm>
          <a:off x="3286" y="92461"/>
          <a:ext cx="320397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/>
            <a:t>Jako občan</a:t>
          </a:r>
        </a:p>
      </dsp:txBody>
      <dsp:txXfrm>
        <a:off x="3286" y="92461"/>
        <a:ext cx="3203971" cy="633600"/>
      </dsp:txXfrm>
    </dsp:sp>
    <dsp:sp modelId="{57ECB263-46D6-423B-9259-F73CAC9EC49D}">
      <dsp:nvSpPr>
        <dsp:cNvPr id="0" name=""/>
        <dsp:cNvSpPr/>
      </dsp:nvSpPr>
      <dsp:spPr>
        <a:xfrm>
          <a:off x="3286" y="726061"/>
          <a:ext cx="320397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/>
            <a:t>na ochranu zdraví. 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/>
            <a:t>na bezplatnou zdravotní péči (na základě veřejného pojištění)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/>
            <a:t>na zdravotní pomůcky za podmínek, které stanoví zákon</a:t>
          </a:r>
        </a:p>
      </dsp:txBody>
      <dsp:txXfrm>
        <a:off x="3286" y="726061"/>
        <a:ext cx="3203971" cy="3532815"/>
      </dsp:txXfrm>
    </dsp:sp>
    <dsp:sp modelId="{E34ECBC4-710E-4137-96F3-CEF8A381E585}">
      <dsp:nvSpPr>
        <dsp:cNvPr id="0" name=""/>
        <dsp:cNvSpPr/>
      </dsp:nvSpPr>
      <dsp:spPr>
        <a:xfrm>
          <a:off x="3655814" y="92461"/>
          <a:ext cx="320397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/>
            <a:t>Jako pojištěnec</a:t>
          </a:r>
        </a:p>
      </dsp:txBody>
      <dsp:txXfrm>
        <a:off x="3655814" y="92461"/>
        <a:ext cx="3203971" cy="633600"/>
      </dsp:txXfrm>
    </dsp:sp>
    <dsp:sp modelId="{020147FA-DAB9-4037-990B-2E88EA5F29AC}">
      <dsp:nvSpPr>
        <dsp:cNvPr id="0" name=""/>
        <dsp:cNvSpPr/>
      </dsp:nvSpPr>
      <dsp:spPr>
        <a:xfrm>
          <a:off x="3655814" y="726061"/>
          <a:ext cx="320397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/>
            <a:t>Výběr zdravotní pojišťovny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/>
            <a:t>Časovou a místní dostupnost hrazených služeb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/>
            <a:t>Na léčivé přípravky a potraviny pro zvláštní lékařské účely</a:t>
          </a:r>
        </a:p>
      </dsp:txBody>
      <dsp:txXfrm>
        <a:off x="3655814" y="726061"/>
        <a:ext cx="3203971" cy="3532815"/>
      </dsp:txXfrm>
    </dsp:sp>
    <dsp:sp modelId="{A07AD56A-BD37-4116-A79B-8851F0C4A5D1}">
      <dsp:nvSpPr>
        <dsp:cNvPr id="0" name=""/>
        <dsp:cNvSpPr/>
      </dsp:nvSpPr>
      <dsp:spPr>
        <a:xfrm>
          <a:off x="7308342" y="92461"/>
          <a:ext cx="320397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/>
            <a:t>Jako pacienta</a:t>
          </a:r>
        </a:p>
      </dsp:txBody>
      <dsp:txXfrm>
        <a:off x="7308342" y="92461"/>
        <a:ext cx="3203971" cy="633600"/>
      </dsp:txXfrm>
    </dsp:sp>
    <dsp:sp modelId="{ADD0B6A6-D4BB-4473-A795-36922C279ADB}">
      <dsp:nvSpPr>
        <dsp:cNvPr id="0" name=""/>
        <dsp:cNvSpPr/>
      </dsp:nvSpPr>
      <dsp:spPr>
        <a:xfrm>
          <a:off x="7308342" y="726061"/>
          <a:ext cx="320397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b="0" i="0" kern="1200" dirty="0"/>
            <a:t>„Pacientem se rozumí fyzická osoba, které jsou poskytovány zdravotní služby“</a:t>
          </a:r>
          <a:endParaRPr lang="cs-CZ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/>
            <a:t>Jeho právům odpovídají povinnosti poskytovatele, zdravotnického pracovníka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200" kern="1200" dirty="0"/>
        </a:p>
      </dsp:txBody>
      <dsp:txXfrm>
        <a:off x="7308342" y="726061"/>
        <a:ext cx="3203971" cy="353281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0D989-54F8-45DD-B5AA-7FF0F75850D4}">
      <dsp:nvSpPr>
        <dsp:cNvPr id="0" name=""/>
        <dsp:cNvSpPr/>
      </dsp:nvSpPr>
      <dsp:spPr>
        <a:xfrm>
          <a:off x="0" y="92731"/>
          <a:ext cx="10515600" cy="8745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/>
            <a:t>Právo na poskytování zdravotních služeb na náležité odborné úrovni</a:t>
          </a:r>
        </a:p>
      </dsp:txBody>
      <dsp:txXfrm>
        <a:off x="42693" y="135424"/>
        <a:ext cx="10430214" cy="789189"/>
      </dsp:txXfrm>
    </dsp:sp>
    <dsp:sp modelId="{76DED07F-73BF-4F3B-A235-0B77487621F7}">
      <dsp:nvSpPr>
        <dsp:cNvPr id="0" name=""/>
        <dsp:cNvSpPr/>
      </dsp:nvSpPr>
      <dsp:spPr>
        <a:xfrm>
          <a:off x="0" y="967306"/>
          <a:ext cx="105156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/>
            <a:t>podle pravidel vědy a uznávaných medicínských postupů,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/>
            <a:t>při respektování individuality pacienta,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/>
            <a:t>s ohledem na konkrétní podmínky a objektivní možnosti.</a:t>
          </a:r>
        </a:p>
      </dsp:txBody>
      <dsp:txXfrm>
        <a:off x="0" y="967306"/>
        <a:ext cx="10515600" cy="880785"/>
      </dsp:txXfrm>
    </dsp:sp>
    <dsp:sp modelId="{F7BA87E7-8A07-4B82-B07E-E7B6D0A272D2}">
      <dsp:nvSpPr>
        <dsp:cNvPr id="0" name=""/>
        <dsp:cNvSpPr/>
      </dsp:nvSpPr>
      <dsp:spPr>
        <a:xfrm>
          <a:off x="0" y="1848091"/>
          <a:ext cx="10515600" cy="874575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/>
            <a:t>na úctu, důstojné zacházení, na ohleduplnost v souladu s charakterem poskytovaných zdravotních služeb,</a:t>
          </a:r>
        </a:p>
      </dsp:txBody>
      <dsp:txXfrm>
        <a:off x="42693" y="1890784"/>
        <a:ext cx="10430214" cy="789189"/>
      </dsp:txXfrm>
    </dsp:sp>
    <dsp:sp modelId="{B45C8CB1-625A-4472-9AD1-A7294F839BA0}">
      <dsp:nvSpPr>
        <dsp:cNvPr id="0" name=""/>
        <dsp:cNvSpPr/>
      </dsp:nvSpPr>
      <dsp:spPr>
        <a:xfrm>
          <a:off x="0" y="2788906"/>
          <a:ext cx="10515600" cy="8745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/>
            <a:t>respektování soukromí při poskytování zdravotních služeb</a:t>
          </a:r>
        </a:p>
      </dsp:txBody>
      <dsp:txXfrm>
        <a:off x="42693" y="2831599"/>
        <a:ext cx="10430214" cy="789189"/>
      </dsp:txXfrm>
    </dsp:sp>
    <dsp:sp modelId="{68CBD2F7-3C09-46C5-AD2C-EB1DE2A9EAE3}">
      <dsp:nvSpPr>
        <dsp:cNvPr id="0" name=""/>
        <dsp:cNvSpPr/>
      </dsp:nvSpPr>
      <dsp:spPr>
        <a:xfrm>
          <a:off x="0" y="3663481"/>
          <a:ext cx="10515600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/>
            <a:t>v souladu s charakterem poskytovaných zdravotních služeb,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/>
            <a:t>Související pravidla k osobám blízkým, zdravotnické dokumentaci apod</a:t>
          </a:r>
        </a:p>
      </dsp:txBody>
      <dsp:txXfrm>
        <a:off x="0" y="3663481"/>
        <a:ext cx="10515600" cy="595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705B1-6348-4540-B842-70C6B7A42676}">
      <dsp:nvSpPr>
        <dsp:cNvPr id="0" name=""/>
        <dsp:cNvSpPr/>
      </dsp:nvSpPr>
      <dsp:spPr>
        <a:xfrm>
          <a:off x="0" y="718"/>
          <a:ext cx="6513603" cy="6034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703DE-FA7C-4AAC-8671-FEB8382FEAD9}">
      <dsp:nvSpPr>
        <dsp:cNvPr id="0" name=""/>
        <dsp:cNvSpPr/>
      </dsp:nvSpPr>
      <dsp:spPr>
        <a:xfrm>
          <a:off x="182554" y="136502"/>
          <a:ext cx="331917" cy="331917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7A352-BC99-4734-8912-DCF2FC14EC5D}">
      <dsp:nvSpPr>
        <dsp:cNvPr id="0" name=""/>
        <dsp:cNvSpPr/>
      </dsp:nvSpPr>
      <dsp:spPr>
        <a:xfrm>
          <a:off x="697026" y="71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Úmluva o lidských právech a biomedicíně</a:t>
          </a:r>
          <a:endParaRPr lang="en-US" sz="1600" kern="1200"/>
        </a:p>
      </dsp:txBody>
      <dsp:txXfrm>
        <a:off x="697026" y="718"/>
        <a:ext cx="5816577" cy="603486"/>
      </dsp:txXfrm>
    </dsp:sp>
    <dsp:sp modelId="{E880D0C1-86FF-4502-9943-130B2943151C}">
      <dsp:nvSpPr>
        <dsp:cNvPr id="0" name=""/>
        <dsp:cNvSpPr/>
      </dsp:nvSpPr>
      <dsp:spPr>
        <a:xfrm>
          <a:off x="0" y="755076"/>
          <a:ext cx="6513603" cy="6034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20F6E-5168-4A3F-B5DB-8AEFF0C4D6FD}">
      <dsp:nvSpPr>
        <dsp:cNvPr id="0" name=""/>
        <dsp:cNvSpPr/>
      </dsp:nvSpPr>
      <dsp:spPr>
        <a:xfrm>
          <a:off x="182554" y="890860"/>
          <a:ext cx="331917" cy="331917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C1AEA-3B80-489E-9634-15EC1F0B3BD1}">
      <dsp:nvSpPr>
        <dsp:cNvPr id="0" name=""/>
        <dsp:cNvSpPr/>
      </dsp:nvSpPr>
      <dsp:spPr>
        <a:xfrm>
          <a:off x="697026" y="75507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Listina základních práv a svobod</a:t>
          </a:r>
          <a:endParaRPr lang="en-US" sz="1600" kern="1200"/>
        </a:p>
      </dsp:txBody>
      <dsp:txXfrm>
        <a:off x="697026" y="755076"/>
        <a:ext cx="5816577" cy="603486"/>
      </dsp:txXfrm>
    </dsp:sp>
    <dsp:sp modelId="{43CD627C-72E6-49BD-BA30-05AE60D451D8}">
      <dsp:nvSpPr>
        <dsp:cNvPr id="0" name=""/>
        <dsp:cNvSpPr/>
      </dsp:nvSpPr>
      <dsp:spPr>
        <a:xfrm>
          <a:off x="0" y="1509433"/>
          <a:ext cx="6513603" cy="6034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DD146-5356-4E56-A5EF-F9E8D16B0A1D}">
      <dsp:nvSpPr>
        <dsp:cNvPr id="0" name=""/>
        <dsp:cNvSpPr/>
      </dsp:nvSpPr>
      <dsp:spPr>
        <a:xfrm>
          <a:off x="182554" y="1645217"/>
          <a:ext cx="331917" cy="331917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3B140-855C-4914-A9E8-E0C8C65E2F93}">
      <dsp:nvSpPr>
        <dsp:cNvPr id="0" name=""/>
        <dsp:cNvSpPr/>
      </dsp:nvSpPr>
      <dsp:spPr>
        <a:xfrm>
          <a:off x="697026" y="150943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Zákon o zdravotních službách</a:t>
          </a:r>
          <a:endParaRPr lang="en-US" sz="1600" kern="1200"/>
        </a:p>
      </dsp:txBody>
      <dsp:txXfrm>
        <a:off x="697026" y="1509433"/>
        <a:ext cx="5816577" cy="603486"/>
      </dsp:txXfrm>
    </dsp:sp>
    <dsp:sp modelId="{8F1CEA47-85AA-49CB-B1BD-94B9CA30F476}">
      <dsp:nvSpPr>
        <dsp:cNvPr id="0" name=""/>
        <dsp:cNvSpPr/>
      </dsp:nvSpPr>
      <dsp:spPr>
        <a:xfrm>
          <a:off x="0" y="2263791"/>
          <a:ext cx="6513603" cy="6034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1492C-6B8D-44EA-A374-83007663F9A4}">
      <dsp:nvSpPr>
        <dsp:cNvPr id="0" name=""/>
        <dsp:cNvSpPr/>
      </dsp:nvSpPr>
      <dsp:spPr>
        <a:xfrm>
          <a:off x="182554" y="2399575"/>
          <a:ext cx="331917" cy="331917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715E6-8E19-4BC0-855F-CADDFD498B4B}">
      <dsp:nvSpPr>
        <dsp:cNvPr id="0" name=""/>
        <dsp:cNvSpPr/>
      </dsp:nvSpPr>
      <dsp:spPr>
        <a:xfrm>
          <a:off x="697026" y="226379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Zákon o veřejném zdravotním pojištění</a:t>
          </a:r>
          <a:endParaRPr lang="en-US" sz="1600" kern="1200"/>
        </a:p>
      </dsp:txBody>
      <dsp:txXfrm>
        <a:off x="697026" y="2263791"/>
        <a:ext cx="5816577" cy="603486"/>
      </dsp:txXfrm>
    </dsp:sp>
    <dsp:sp modelId="{29D7C28F-A5BE-4286-9524-D3D71683775F}">
      <dsp:nvSpPr>
        <dsp:cNvPr id="0" name=""/>
        <dsp:cNvSpPr/>
      </dsp:nvSpPr>
      <dsp:spPr>
        <a:xfrm>
          <a:off x="0" y="3018148"/>
          <a:ext cx="6513603" cy="60348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75C30-E04A-4B78-A82F-C7A53C904459}">
      <dsp:nvSpPr>
        <dsp:cNvPr id="0" name=""/>
        <dsp:cNvSpPr/>
      </dsp:nvSpPr>
      <dsp:spPr>
        <a:xfrm>
          <a:off x="182554" y="3153933"/>
          <a:ext cx="331917" cy="331917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0E1AE-89F1-4311-944F-E4F8B626FD89}">
      <dsp:nvSpPr>
        <dsp:cNvPr id="0" name=""/>
        <dsp:cNvSpPr/>
      </dsp:nvSpPr>
      <dsp:spPr>
        <a:xfrm>
          <a:off x="697026" y="301814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Občanský zákoník</a:t>
          </a:r>
          <a:endParaRPr lang="en-US" sz="1600" kern="1200"/>
        </a:p>
      </dsp:txBody>
      <dsp:txXfrm>
        <a:off x="697026" y="3018148"/>
        <a:ext cx="5816577" cy="603486"/>
      </dsp:txXfrm>
    </dsp:sp>
    <dsp:sp modelId="{69101B9C-FCA5-4F4D-90F3-B75DE5D08015}">
      <dsp:nvSpPr>
        <dsp:cNvPr id="0" name=""/>
        <dsp:cNvSpPr/>
      </dsp:nvSpPr>
      <dsp:spPr>
        <a:xfrm>
          <a:off x="0" y="3772506"/>
          <a:ext cx="6513603" cy="6034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FB81F-897E-4532-AD3C-C802CED5ADCF}">
      <dsp:nvSpPr>
        <dsp:cNvPr id="0" name=""/>
        <dsp:cNvSpPr/>
      </dsp:nvSpPr>
      <dsp:spPr>
        <a:xfrm>
          <a:off x="182554" y="3908290"/>
          <a:ext cx="331917" cy="331917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D3E36-8F3B-41BC-85BA-3F1510E91431}">
      <dsp:nvSpPr>
        <dsp:cNvPr id="0" name=""/>
        <dsp:cNvSpPr/>
      </dsp:nvSpPr>
      <dsp:spPr>
        <a:xfrm>
          <a:off x="697026" y="377250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Vyhláška o zdravotnické dokumentaci</a:t>
          </a:r>
          <a:endParaRPr lang="en-US" sz="1600" kern="1200"/>
        </a:p>
      </dsp:txBody>
      <dsp:txXfrm>
        <a:off x="697026" y="3772506"/>
        <a:ext cx="5816577" cy="603486"/>
      </dsp:txXfrm>
    </dsp:sp>
    <dsp:sp modelId="{63027383-5325-4B8D-BE2C-BB72E91C76A3}">
      <dsp:nvSpPr>
        <dsp:cNvPr id="0" name=""/>
        <dsp:cNvSpPr/>
      </dsp:nvSpPr>
      <dsp:spPr>
        <a:xfrm>
          <a:off x="0" y="4526863"/>
          <a:ext cx="6513603" cy="6034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2AB63-5330-4279-A2EB-7EE4D9DB69DA}">
      <dsp:nvSpPr>
        <dsp:cNvPr id="0" name=""/>
        <dsp:cNvSpPr/>
      </dsp:nvSpPr>
      <dsp:spPr>
        <a:xfrm>
          <a:off x="182554" y="4662648"/>
          <a:ext cx="331917" cy="331917"/>
        </a:xfrm>
        <a:prstGeom prst="rect">
          <a:avLst/>
        </a:prstGeom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5A570-2CB1-4E04-A5D4-9BEA67942349}">
      <dsp:nvSpPr>
        <dsp:cNvPr id="0" name=""/>
        <dsp:cNvSpPr/>
      </dsp:nvSpPr>
      <dsp:spPr>
        <a:xfrm>
          <a:off x="697026" y="452686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Směrnice + metodické pokyny Ministerstva zdravotnictví</a:t>
          </a:r>
          <a:endParaRPr lang="en-US" sz="1600" kern="1200"/>
        </a:p>
      </dsp:txBody>
      <dsp:txXfrm>
        <a:off x="697026" y="4526863"/>
        <a:ext cx="5816577" cy="603486"/>
      </dsp:txXfrm>
    </dsp:sp>
    <dsp:sp modelId="{007396EE-5F05-4934-A9E8-67B83BAF8A55}">
      <dsp:nvSpPr>
        <dsp:cNvPr id="0" name=""/>
        <dsp:cNvSpPr/>
      </dsp:nvSpPr>
      <dsp:spPr>
        <a:xfrm>
          <a:off x="0" y="5281221"/>
          <a:ext cx="6513603" cy="6034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CA3DC-ED25-4C5E-AC14-891A407DA1A6}">
      <dsp:nvSpPr>
        <dsp:cNvPr id="0" name=""/>
        <dsp:cNvSpPr/>
      </dsp:nvSpPr>
      <dsp:spPr>
        <a:xfrm>
          <a:off x="182554" y="5417005"/>
          <a:ext cx="331917" cy="331917"/>
        </a:xfrm>
        <a:prstGeom prst="rect">
          <a:avLst/>
        </a:prstGeom>
        <a:blipFill>
          <a:blip xmlns:r="http://schemas.openxmlformats.org/officeDocument/2006/relationships"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66075-E6F8-434B-ABE2-4CB909CE3D89}">
      <dsp:nvSpPr>
        <dsp:cNvPr id="0" name=""/>
        <dsp:cNvSpPr/>
      </dsp:nvSpPr>
      <dsp:spPr>
        <a:xfrm>
          <a:off x="697026" y="528122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ČLK - stavovské předpisy, závazná stanoviska, doporučení představenstva</a:t>
          </a:r>
          <a:endParaRPr lang="en-US" sz="1600" kern="1200"/>
        </a:p>
      </dsp:txBody>
      <dsp:txXfrm>
        <a:off x="697026" y="5281221"/>
        <a:ext cx="5816577" cy="60348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B0D80-4C6C-422E-9225-BA82B623769E}">
      <dsp:nvSpPr>
        <dsp:cNvPr id="0" name=""/>
        <dsp:cNvSpPr/>
      </dsp:nvSpPr>
      <dsp:spPr>
        <a:xfrm>
          <a:off x="0" y="617813"/>
          <a:ext cx="10515600" cy="98865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zvolit si poskytovatele oprávněného k poskytnutí zdravotních služeb,</a:t>
          </a:r>
        </a:p>
      </dsp:txBody>
      <dsp:txXfrm>
        <a:off x="48262" y="666075"/>
        <a:ext cx="10419076" cy="892126"/>
      </dsp:txXfrm>
    </dsp:sp>
    <dsp:sp modelId="{E50F2D24-0820-42AC-A546-CD539F4106C5}">
      <dsp:nvSpPr>
        <dsp:cNvPr id="0" name=""/>
        <dsp:cNvSpPr/>
      </dsp:nvSpPr>
      <dsp:spPr>
        <a:xfrm>
          <a:off x="0" y="1681344"/>
          <a:ext cx="10515600" cy="988650"/>
        </a:xfrm>
        <a:prstGeom prst="round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vyžádat si konzultační služby od jiného poskytovatele, popřípadě zdravotnického pracovníka, než který mu poskytuje zdravotní služby;</a:t>
          </a:r>
        </a:p>
      </dsp:txBody>
      <dsp:txXfrm>
        <a:off x="48262" y="1729606"/>
        <a:ext cx="10419076" cy="892126"/>
      </dsp:txXfrm>
    </dsp:sp>
    <dsp:sp modelId="{444CDB97-855D-4A8E-A4F6-61BB44B56A9D}">
      <dsp:nvSpPr>
        <dsp:cNvPr id="0" name=""/>
        <dsp:cNvSpPr/>
      </dsp:nvSpPr>
      <dsp:spPr>
        <a:xfrm>
          <a:off x="0" y="2744874"/>
          <a:ext cx="10515600" cy="988650"/>
        </a:xfrm>
        <a:prstGeom prst="round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být seznámen s vnitřním řádem zdravotnického zařízení lůžkové nebo jednodenní péče</a:t>
          </a:r>
        </a:p>
      </dsp:txBody>
      <dsp:txXfrm>
        <a:off x="48262" y="2793136"/>
        <a:ext cx="10419076" cy="89212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EFE8D-7E0A-44F6-A5AE-63E55FB949D5}">
      <dsp:nvSpPr>
        <dsp:cNvPr id="0" name=""/>
        <dsp:cNvSpPr/>
      </dsp:nvSpPr>
      <dsp:spPr>
        <a:xfrm>
          <a:off x="0" y="50769"/>
          <a:ext cx="10515600" cy="11934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/>
            <a:t>být předem informován o ceně poskytovaných zdravotních služeb nehrazených z veřejného zdravotního pojištění,</a:t>
          </a:r>
        </a:p>
      </dsp:txBody>
      <dsp:txXfrm>
        <a:off x="58257" y="109026"/>
        <a:ext cx="10399086" cy="1076886"/>
      </dsp:txXfrm>
    </dsp:sp>
    <dsp:sp modelId="{827FA593-F5FD-40BA-A0DB-593D38BC60E9}">
      <dsp:nvSpPr>
        <dsp:cNvPr id="0" name=""/>
        <dsp:cNvSpPr/>
      </dsp:nvSpPr>
      <dsp:spPr>
        <a:xfrm>
          <a:off x="0" y="1330569"/>
          <a:ext cx="10515600" cy="11934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/>
            <a:t>znát jména, a příjmení zdravotnických pracovníků přímo zúčastněných na poskytování zdravotních služeb </a:t>
          </a:r>
        </a:p>
      </dsp:txBody>
      <dsp:txXfrm>
        <a:off x="58257" y="1388826"/>
        <a:ext cx="10399086" cy="1076886"/>
      </dsp:txXfrm>
    </dsp:sp>
    <dsp:sp modelId="{F8F5CCDF-DDF8-4DCA-AD8F-3B7410AF4B19}">
      <dsp:nvSpPr>
        <dsp:cNvPr id="0" name=""/>
        <dsp:cNvSpPr/>
      </dsp:nvSpPr>
      <dsp:spPr>
        <a:xfrm>
          <a:off x="0" y="2610369"/>
          <a:ext cx="10515600" cy="11934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/>
            <a:t>odmítnout přítomnost osob, které nejsou na poskytování zdravotních služeb přímo zúčastněny, </a:t>
          </a:r>
        </a:p>
      </dsp:txBody>
      <dsp:txXfrm>
        <a:off x="58257" y="2668626"/>
        <a:ext cx="10399086" cy="1076886"/>
      </dsp:txXfrm>
    </dsp:sp>
    <dsp:sp modelId="{05976236-DCAE-4AF9-9706-69803F955371}">
      <dsp:nvSpPr>
        <dsp:cNvPr id="0" name=""/>
        <dsp:cNvSpPr/>
      </dsp:nvSpPr>
      <dsp:spPr>
        <a:xfrm>
          <a:off x="0" y="3803769"/>
          <a:ext cx="105156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dirty="0"/>
            <a:t>Včetně osob připravujících se na výkon povolání zdravotnického pracovníka,</a:t>
          </a:r>
        </a:p>
      </dsp:txBody>
      <dsp:txXfrm>
        <a:off x="0" y="3803769"/>
        <a:ext cx="10515600" cy="4968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5D490-2FD7-47E3-A62A-D3AEB5E0EBE9}">
      <dsp:nvSpPr>
        <dsp:cNvPr id="0" name=""/>
        <dsp:cNvSpPr/>
      </dsp:nvSpPr>
      <dsp:spPr>
        <a:xfrm>
          <a:off x="0" y="70794"/>
          <a:ext cx="10515600" cy="96525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přijímat návštěvy ve zdravotnickém zařízení lůžkové nebo jednodenní péče, </a:t>
          </a:r>
        </a:p>
      </dsp:txBody>
      <dsp:txXfrm>
        <a:off x="47120" y="117914"/>
        <a:ext cx="10421360" cy="871010"/>
      </dsp:txXfrm>
    </dsp:sp>
    <dsp:sp modelId="{CD2D6C4A-B605-4EB6-A2CE-6B7343B7F557}">
      <dsp:nvSpPr>
        <dsp:cNvPr id="0" name=""/>
        <dsp:cNvSpPr/>
      </dsp:nvSpPr>
      <dsp:spPr>
        <a:xfrm>
          <a:off x="0" y="1036044"/>
          <a:ext cx="10515600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a to s ohledem na svůj zdravotní stav a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v souladu s vnitřním řádem a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/>
            <a:t>způsobem, který neporušuje práva ostatních pacientů, pokud tento zákon nebo jiný právní předpis nestanoví jinak,</a:t>
          </a:r>
        </a:p>
      </dsp:txBody>
      <dsp:txXfrm>
        <a:off x="0" y="1036044"/>
        <a:ext cx="10515600" cy="1242000"/>
      </dsp:txXfrm>
    </dsp:sp>
    <dsp:sp modelId="{A32BFF14-2FAD-4919-A464-D5AF74346F7A}">
      <dsp:nvSpPr>
        <dsp:cNvPr id="0" name=""/>
        <dsp:cNvSpPr/>
      </dsp:nvSpPr>
      <dsp:spPr>
        <a:xfrm>
          <a:off x="0" y="2278044"/>
          <a:ext cx="10515600" cy="965250"/>
        </a:xfrm>
        <a:prstGeom prst="round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přijímat duchovní péči a duchovní podporu od duchovních církví a náboženských společností  </a:t>
          </a:r>
        </a:p>
      </dsp:txBody>
      <dsp:txXfrm>
        <a:off x="47120" y="2325164"/>
        <a:ext cx="10421360" cy="871010"/>
      </dsp:txXfrm>
    </dsp:sp>
    <dsp:sp modelId="{E646C942-F14B-4196-BF36-83F89571F1BC}">
      <dsp:nvSpPr>
        <dsp:cNvPr id="0" name=""/>
        <dsp:cNvSpPr/>
      </dsp:nvSpPr>
      <dsp:spPr>
        <a:xfrm>
          <a:off x="0" y="3315294"/>
          <a:ext cx="10515600" cy="965250"/>
        </a:xfrm>
        <a:prstGeom prst="round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na poskytování zdravotních služeb v co nejméně omezujícím prostředí při zajištění kvality a bezpečí poskytovaných zdravotních služeb.</a:t>
          </a:r>
        </a:p>
      </dsp:txBody>
      <dsp:txXfrm>
        <a:off x="47120" y="3362414"/>
        <a:ext cx="10421360" cy="87101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6B905-EAAA-4805-9284-6EA1C81CDDC4}">
      <dsp:nvSpPr>
        <dsp:cNvPr id="0" name=""/>
        <dsp:cNvSpPr/>
      </dsp:nvSpPr>
      <dsp:spPr>
        <a:xfrm>
          <a:off x="0" y="587518"/>
          <a:ext cx="107532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0" kern="1200"/>
            <a:t>osoby určené pacientem </a:t>
          </a:r>
          <a:endParaRPr lang="cs-CZ" sz="2900" kern="1200"/>
        </a:p>
      </dsp:txBody>
      <dsp:txXfrm>
        <a:off x="33127" y="620645"/>
        <a:ext cx="10686946" cy="612346"/>
      </dsp:txXfrm>
    </dsp:sp>
    <dsp:sp modelId="{B3AB056A-85A6-456F-91F4-8E404FAF89FB}">
      <dsp:nvSpPr>
        <dsp:cNvPr id="0" name=""/>
        <dsp:cNvSpPr/>
      </dsp:nvSpPr>
      <dsp:spPr>
        <a:xfrm>
          <a:off x="0" y="1349638"/>
          <a:ext cx="107532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0" kern="1200"/>
            <a:t>manžel nebo registrovaný partner </a:t>
          </a:r>
          <a:endParaRPr lang="cs-CZ" sz="2900" kern="1200"/>
        </a:p>
      </dsp:txBody>
      <dsp:txXfrm>
        <a:off x="33127" y="1382765"/>
        <a:ext cx="10686946" cy="612346"/>
      </dsp:txXfrm>
    </dsp:sp>
    <dsp:sp modelId="{19A47399-CAED-4110-AAE6-06B6B5933355}">
      <dsp:nvSpPr>
        <dsp:cNvPr id="0" name=""/>
        <dsp:cNvSpPr/>
      </dsp:nvSpPr>
      <dsp:spPr>
        <a:xfrm>
          <a:off x="0" y="2111758"/>
          <a:ext cx="107532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0" kern="1200"/>
            <a:t>rodiče</a:t>
          </a:r>
          <a:endParaRPr lang="cs-CZ" sz="2900" kern="1200"/>
        </a:p>
      </dsp:txBody>
      <dsp:txXfrm>
        <a:off x="33127" y="2144885"/>
        <a:ext cx="10686946" cy="612346"/>
      </dsp:txXfrm>
    </dsp:sp>
    <dsp:sp modelId="{FA93939B-4CBC-4E1D-85F4-6ED6A679C86B}">
      <dsp:nvSpPr>
        <dsp:cNvPr id="0" name=""/>
        <dsp:cNvSpPr/>
      </dsp:nvSpPr>
      <dsp:spPr>
        <a:xfrm>
          <a:off x="0" y="2873878"/>
          <a:ext cx="107532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0" kern="1200"/>
            <a:t>jiné osoby blízké způsobilé k právním úkonům, pokud je známa</a:t>
          </a:r>
          <a:endParaRPr lang="cs-CZ" sz="2900" kern="1200"/>
        </a:p>
      </dsp:txBody>
      <dsp:txXfrm>
        <a:off x="33127" y="2907005"/>
        <a:ext cx="10686946" cy="61234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EF242-2D1E-4002-AFA6-E7B6DFA5EECA}">
      <dsp:nvSpPr>
        <dsp:cNvPr id="0" name=""/>
        <dsp:cNvSpPr/>
      </dsp:nvSpPr>
      <dsp:spPr>
        <a:xfrm>
          <a:off x="47" y="52504"/>
          <a:ext cx="4542134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Odmítnutí Zdravotnickým pracovníkem</a:t>
          </a:r>
        </a:p>
      </dsp:txBody>
      <dsp:txXfrm>
        <a:off x="47" y="52504"/>
        <a:ext cx="4542134" cy="547200"/>
      </dsp:txXfrm>
    </dsp:sp>
    <dsp:sp modelId="{D8C3CC33-1E8E-409E-BB2C-249294B309D8}">
      <dsp:nvSpPr>
        <dsp:cNvPr id="0" name=""/>
        <dsp:cNvSpPr/>
      </dsp:nvSpPr>
      <dsp:spPr>
        <a:xfrm>
          <a:off x="47" y="599704"/>
          <a:ext cx="4542134" cy="33705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Výhrada svědomí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Chybějící kompetence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Ohrožení vlastní bezpečnosti</a:t>
          </a:r>
        </a:p>
      </dsp:txBody>
      <dsp:txXfrm>
        <a:off x="47" y="599704"/>
        <a:ext cx="4542134" cy="3370516"/>
      </dsp:txXfrm>
    </dsp:sp>
    <dsp:sp modelId="{9A528F8C-6803-480E-9A2D-BB107AB8A856}">
      <dsp:nvSpPr>
        <dsp:cNvPr id="0" name=""/>
        <dsp:cNvSpPr/>
      </dsp:nvSpPr>
      <dsp:spPr>
        <a:xfrm>
          <a:off x="5178080" y="52504"/>
          <a:ext cx="4542134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Nepřevzetí do péče poskytovatelem</a:t>
          </a:r>
        </a:p>
      </dsp:txBody>
      <dsp:txXfrm>
        <a:off x="5178080" y="52504"/>
        <a:ext cx="4542134" cy="547200"/>
      </dsp:txXfrm>
    </dsp:sp>
    <dsp:sp modelId="{706315B1-05E4-4985-8CB8-01F4FC0E5A93}">
      <dsp:nvSpPr>
        <dsp:cNvPr id="0" name=""/>
        <dsp:cNvSpPr/>
      </dsp:nvSpPr>
      <dsp:spPr>
        <a:xfrm>
          <a:off x="5178080" y="599704"/>
          <a:ext cx="4542134" cy="33705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/>
            <a:t>jestliže pacient, zákonný zástupce nebo opatrovník pacienta odmítne prokázání totožnosti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by přijetím pacienta bylo překročeno únosné pracovní zatížení (Snížilo by to bezpečnost pacientů)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přijetí brání provozní důvody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není pojištěncem zdravotní pojišťovny, se kterou má poskytovatel uzavřenu smlouvu 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Cizinci z EÚ mají zvláštní úpravu</a:t>
          </a:r>
        </a:p>
      </dsp:txBody>
      <dsp:txXfrm>
        <a:off x="5178080" y="599704"/>
        <a:ext cx="4542134" cy="337051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7EBCA-0307-4A4A-BA18-F1753CD61643}">
      <dsp:nvSpPr>
        <dsp:cNvPr id="0" name=""/>
        <dsp:cNvSpPr/>
      </dsp:nvSpPr>
      <dsp:spPr>
        <a:xfrm rot="5400000">
          <a:off x="4386711" y="-944734"/>
          <a:ext cx="4373823" cy="735674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/>
            <a:t>prokazatelně předá pacienta s jeho souhlasem do péče jiného poskytovatele,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/>
            <a:t>pominou důvody pro poskytování zdravotních služeb;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/>
            <a:t>pacient vysloví nesouhlas s poskytováním veškerých zdravotních služeb,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/>
            <a:t>pacient závažným způsobem omezuje práva ostatních pacientů,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/>
            <a:t>úmyslně a soustavně nedodržuje navržený individuální léčebný postup,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/>
            <a:t>neřídí vnitřním řádem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/>
            <a:t>přestal poskytovat součinnost nezbytnou pro další poskytování zdravotních služeb; </a:t>
          </a:r>
        </a:p>
      </dsp:txBody>
      <dsp:txXfrm rot="-5400000">
        <a:off x="2895249" y="546728"/>
        <a:ext cx="7356747" cy="4373823"/>
      </dsp:txXfrm>
    </dsp:sp>
    <dsp:sp modelId="{3525EAE2-1669-4B79-BB6C-6236DA3F774D}">
      <dsp:nvSpPr>
        <dsp:cNvPr id="0" name=""/>
        <dsp:cNvSpPr/>
      </dsp:nvSpPr>
      <dsp:spPr>
        <a:xfrm>
          <a:off x="263602" y="507445"/>
          <a:ext cx="2631646" cy="44523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/>
            <a:t>Ukončení péče</a:t>
          </a:r>
        </a:p>
      </dsp:txBody>
      <dsp:txXfrm>
        <a:off x="263602" y="507445"/>
        <a:ext cx="2631646" cy="445238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ED143-A7E1-486A-87F2-D01D43486C7E}">
      <dsp:nvSpPr>
        <dsp:cNvPr id="0" name=""/>
        <dsp:cNvSpPr/>
      </dsp:nvSpPr>
      <dsp:spPr>
        <a:xfrm>
          <a:off x="0" y="43468"/>
          <a:ext cx="10753200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/>
            <a:t>Zákonná povinnost</a:t>
          </a:r>
          <a:endParaRPr lang="cs-CZ" sz="1800" kern="1200" dirty="0"/>
        </a:p>
      </dsp:txBody>
      <dsp:txXfrm>
        <a:off x="21018" y="64486"/>
        <a:ext cx="10711164" cy="388524"/>
      </dsp:txXfrm>
    </dsp:sp>
    <dsp:sp modelId="{F24F4027-D643-419C-BC73-994054B42EDC}">
      <dsp:nvSpPr>
        <dsp:cNvPr id="0" name=""/>
        <dsp:cNvSpPr/>
      </dsp:nvSpPr>
      <dsp:spPr>
        <a:xfrm>
          <a:off x="0" y="474028"/>
          <a:ext cx="107532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b="0" i="1" kern="1200" dirty="0"/>
            <a:t>§ 51 a násl. </a:t>
          </a:r>
          <a:r>
            <a:rPr lang="cs-CZ" sz="1400" b="0" i="1" kern="1200" dirty="0" err="1"/>
            <a:t>ZoZS</a:t>
          </a:r>
          <a:endParaRPr lang="cs-CZ" sz="1400" kern="1200" dirty="0"/>
        </a:p>
      </dsp:txBody>
      <dsp:txXfrm>
        <a:off x="0" y="474028"/>
        <a:ext cx="10753200" cy="380880"/>
      </dsp:txXfrm>
    </dsp:sp>
    <dsp:sp modelId="{38E655D0-2D20-44D3-AD75-0F95A81B258B}">
      <dsp:nvSpPr>
        <dsp:cNvPr id="0" name=""/>
        <dsp:cNvSpPr/>
      </dsp:nvSpPr>
      <dsp:spPr>
        <a:xfrm>
          <a:off x="0" y="854908"/>
          <a:ext cx="10753200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/>
            <a:t>Věcný rozsah</a:t>
          </a:r>
          <a:endParaRPr lang="cs-CZ" sz="1800" kern="1200" dirty="0"/>
        </a:p>
      </dsp:txBody>
      <dsp:txXfrm>
        <a:off x="21018" y="875926"/>
        <a:ext cx="10711164" cy="388524"/>
      </dsp:txXfrm>
    </dsp:sp>
    <dsp:sp modelId="{3A26B1FC-7F27-42C5-8513-002F661F2841}">
      <dsp:nvSpPr>
        <dsp:cNvPr id="0" name=""/>
        <dsp:cNvSpPr/>
      </dsp:nvSpPr>
      <dsp:spPr>
        <a:xfrm>
          <a:off x="0" y="1285468"/>
          <a:ext cx="10753200" cy="714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b="0" i="1" kern="1200" dirty="0"/>
            <a:t>zdravotní stav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b="0" i="1" kern="1200" dirty="0"/>
            <a:t>anamnéza – osobní, rodinná, sociální, profesní …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b="0" i="1" kern="1200" dirty="0"/>
            <a:t>postoje a přesvědčení</a:t>
          </a:r>
          <a:endParaRPr lang="cs-CZ" sz="1400" kern="1200" dirty="0"/>
        </a:p>
      </dsp:txBody>
      <dsp:txXfrm>
        <a:off x="0" y="1285468"/>
        <a:ext cx="10753200" cy="714150"/>
      </dsp:txXfrm>
    </dsp:sp>
    <dsp:sp modelId="{8E4DC297-8DC3-441A-BEBB-3458B5742C20}">
      <dsp:nvSpPr>
        <dsp:cNvPr id="0" name=""/>
        <dsp:cNvSpPr/>
      </dsp:nvSpPr>
      <dsp:spPr>
        <a:xfrm>
          <a:off x="0" y="1999619"/>
          <a:ext cx="10753200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/>
            <a:t>Osobní rozsah</a:t>
          </a:r>
          <a:endParaRPr lang="cs-CZ" sz="1800" kern="1200" dirty="0"/>
        </a:p>
      </dsp:txBody>
      <dsp:txXfrm>
        <a:off x="21018" y="2020637"/>
        <a:ext cx="10711164" cy="388524"/>
      </dsp:txXfrm>
    </dsp:sp>
    <dsp:sp modelId="{9C5814E2-D63A-45CB-BFDD-75A71B9FA3B1}">
      <dsp:nvSpPr>
        <dsp:cNvPr id="0" name=""/>
        <dsp:cNvSpPr/>
      </dsp:nvSpPr>
      <dsp:spPr>
        <a:xfrm>
          <a:off x="0" y="2430179"/>
          <a:ext cx="10753200" cy="166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b="0" i="1" kern="1200" dirty="0"/>
            <a:t>poskytovatel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b="0" i="1" kern="1200" dirty="0"/>
            <a:t>zdravotničtí pracovníci a jiní odborní pracovníci v souvislosti s výkonem svého povolání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b="0" i="1" kern="1200" dirty="0"/>
            <a:t>zdravotničtí pracovníci a jiní odborní pracovníci po ukončení svého povolání k informacím získaným v souvislosti s bývalým povoláním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b="0" i="1" kern="1200"/>
            <a:t>osoby získávající způsobilost k výkonu povolání zdravotnického pracovníka nebo jiného odborného pracovníka</a:t>
          </a:r>
          <a:endParaRPr lang="cs-CZ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b="0" i="1" kern="1200" dirty="0"/>
            <a:t>osoby oprávněné nahlížet bez souhlasu pacienta do jeho zdravotnické dokumentace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b="0" i="1" kern="1200" dirty="0"/>
            <a:t>členové odborných komisí dle zák. o specifických ZS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b="0" i="1" kern="1200" dirty="0"/>
            <a:t>další osoby, které v souvislosti se svou činností vykonávanou na základě jiných právních předpisů zjistí informace o zdravotním stavu pacienta</a:t>
          </a:r>
          <a:endParaRPr lang="cs-CZ" sz="1400" kern="1200" dirty="0"/>
        </a:p>
      </dsp:txBody>
      <dsp:txXfrm>
        <a:off x="0" y="2430179"/>
        <a:ext cx="10753200" cy="166635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585C0-F80F-43CE-B53E-E3C1D5EF3DBA}">
      <dsp:nvSpPr>
        <dsp:cNvPr id="0" name=""/>
        <dsp:cNvSpPr/>
      </dsp:nvSpPr>
      <dsp:spPr>
        <a:xfrm>
          <a:off x="-4680318" y="-717479"/>
          <a:ext cx="5574957" cy="5574957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09087-343B-4E09-A435-800BC72850EB}">
      <dsp:nvSpPr>
        <dsp:cNvPr id="0" name=""/>
        <dsp:cNvSpPr/>
      </dsp:nvSpPr>
      <dsp:spPr>
        <a:xfrm>
          <a:off x="334014" y="218012"/>
          <a:ext cx="10362798" cy="435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63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0" kern="1200"/>
            <a:t>Souhlas pacienta</a:t>
          </a:r>
          <a:endParaRPr lang="cs-CZ" sz="2200" kern="1200"/>
        </a:p>
      </dsp:txBody>
      <dsp:txXfrm>
        <a:off x="334014" y="218012"/>
        <a:ext cx="10362798" cy="435858"/>
      </dsp:txXfrm>
    </dsp:sp>
    <dsp:sp modelId="{3F272577-1617-4FE2-B816-BC29F9BF349E}">
      <dsp:nvSpPr>
        <dsp:cNvPr id="0" name=""/>
        <dsp:cNvSpPr/>
      </dsp:nvSpPr>
      <dsp:spPr>
        <a:xfrm>
          <a:off x="61603" y="163529"/>
          <a:ext cx="544823" cy="544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D7B53-67F7-47FC-90A5-CE50C50740D3}">
      <dsp:nvSpPr>
        <dsp:cNvPr id="0" name=""/>
        <dsp:cNvSpPr/>
      </dsp:nvSpPr>
      <dsp:spPr>
        <a:xfrm>
          <a:off x="692538" y="871717"/>
          <a:ext cx="10004274" cy="435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63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0" kern="1200"/>
            <a:t>Poskytování návazných služeb</a:t>
          </a:r>
          <a:endParaRPr lang="cs-CZ" sz="2200" kern="1200"/>
        </a:p>
      </dsp:txBody>
      <dsp:txXfrm>
        <a:off x="692538" y="871717"/>
        <a:ext cx="10004274" cy="435858"/>
      </dsp:txXfrm>
    </dsp:sp>
    <dsp:sp modelId="{2285C252-4944-4783-9835-123673ACB8AC}">
      <dsp:nvSpPr>
        <dsp:cNvPr id="0" name=""/>
        <dsp:cNvSpPr/>
      </dsp:nvSpPr>
      <dsp:spPr>
        <a:xfrm>
          <a:off x="420126" y="817235"/>
          <a:ext cx="544823" cy="544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17AA4-8642-4B2F-BA41-4E327292EE9D}">
      <dsp:nvSpPr>
        <dsp:cNvPr id="0" name=""/>
        <dsp:cNvSpPr/>
      </dsp:nvSpPr>
      <dsp:spPr>
        <a:xfrm>
          <a:off x="856482" y="1525423"/>
          <a:ext cx="9840330" cy="435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63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0" kern="1200"/>
            <a:t>Ochrana vlastních práv</a:t>
          </a:r>
          <a:endParaRPr lang="cs-CZ" sz="2200" kern="1200"/>
        </a:p>
      </dsp:txBody>
      <dsp:txXfrm>
        <a:off x="856482" y="1525423"/>
        <a:ext cx="9840330" cy="435858"/>
      </dsp:txXfrm>
    </dsp:sp>
    <dsp:sp modelId="{D82D37A0-3FFC-4BE7-981E-C584F8EB93C0}">
      <dsp:nvSpPr>
        <dsp:cNvPr id="0" name=""/>
        <dsp:cNvSpPr/>
      </dsp:nvSpPr>
      <dsp:spPr>
        <a:xfrm>
          <a:off x="584070" y="1470941"/>
          <a:ext cx="544823" cy="544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838DC-9F6F-4FCD-8D15-60DD7E05D87F}">
      <dsp:nvSpPr>
        <dsp:cNvPr id="0" name=""/>
        <dsp:cNvSpPr/>
      </dsp:nvSpPr>
      <dsp:spPr>
        <a:xfrm>
          <a:off x="856482" y="2178715"/>
          <a:ext cx="9840330" cy="435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63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0" kern="1200"/>
            <a:t>S</a:t>
          </a:r>
          <a:r>
            <a:rPr lang="en-GB" sz="2200" b="0" kern="1200"/>
            <a:t>dělování údajů pro potřeby trestního řízení </a:t>
          </a:r>
          <a:endParaRPr lang="cs-CZ" sz="2200" kern="1200"/>
        </a:p>
      </dsp:txBody>
      <dsp:txXfrm>
        <a:off x="856482" y="2178715"/>
        <a:ext cx="9840330" cy="435858"/>
      </dsp:txXfrm>
    </dsp:sp>
    <dsp:sp modelId="{867453BC-15F6-4ABC-93AE-A54DF1662B3B}">
      <dsp:nvSpPr>
        <dsp:cNvPr id="0" name=""/>
        <dsp:cNvSpPr/>
      </dsp:nvSpPr>
      <dsp:spPr>
        <a:xfrm>
          <a:off x="584070" y="2124232"/>
          <a:ext cx="544823" cy="544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7922D-954D-4C93-AAA0-66BD07823821}">
      <dsp:nvSpPr>
        <dsp:cNvPr id="0" name=""/>
        <dsp:cNvSpPr/>
      </dsp:nvSpPr>
      <dsp:spPr>
        <a:xfrm>
          <a:off x="692538" y="2832421"/>
          <a:ext cx="10004274" cy="435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63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0" kern="1200"/>
            <a:t>P</a:t>
          </a:r>
          <a:r>
            <a:rPr lang="en-GB" sz="2200" b="0" kern="1200"/>
            <a:t>lnění povinnosti překazit nebo oznámit spáchání trestného činu</a:t>
          </a:r>
          <a:endParaRPr lang="cs-CZ" sz="2200" kern="1200"/>
        </a:p>
      </dsp:txBody>
      <dsp:txXfrm>
        <a:off x="692538" y="2832421"/>
        <a:ext cx="10004274" cy="435858"/>
      </dsp:txXfrm>
    </dsp:sp>
    <dsp:sp modelId="{C8D3F3CC-C52F-4168-B129-15919B532575}">
      <dsp:nvSpPr>
        <dsp:cNvPr id="0" name=""/>
        <dsp:cNvSpPr/>
      </dsp:nvSpPr>
      <dsp:spPr>
        <a:xfrm>
          <a:off x="420126" y="2777938"/>
          <a:ext cx="544823" cy="544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9009E-1F6D-49E9-B7AA-E2FF64D1D2DC}">
      <dsp:nvSpPr>
        <dsp:cNvPr id="0" name=""/>
        <dsp:cNvSpPr/>
      </dsp:nvSpPr>
      <dsp:spPr>
        <a:xfrm>
          <a:off x="334014" y="3486126"/>
          <a:ext cx="10362798" cy="435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63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0" kern="1200" dirty="0"/>
            <a:t>Sdělovací povinnost na </a:t>
          </a:r>
          <a:r>
            <a:rPr lang="cs-CZ" sz="2200" b="0" kern="1200" dirty="0" err="1"/>
            <a:t>vyždání</a:t>
          </a:r>
          <a:endParaRPr lang="cs-CZ" sz="2200" kern="1200" dirty="0"/>
        </a:p>
      </dsp:txBody>
      <dsp:txXfrm>
        <a:off x="334014" y="3486126"/>
        <a:ext cx="10362798" cy="435858"/>
      </dsp:txXfrm>
    </dsp:sp>
    <dsp:sp modelId="{FA3F3003-5C80-459D-A7BD-586568EB494A}">
      <dsp:nvSpPr>
        <dsp:cNvPr id="0" name=""/>
        <dsp:cNvSpPr/>
      </dsp:nvSpPr>
      <dsp:spPr>
        <a:xfrm>
          <a:off x="61603" y="3431644"/>
          <a:ext cx="544823" cy="544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5CE31-767A-4B14-BC60-E92226CDB1E1}">
      <dsp:nvSpPr>
        <dsp:cNvPr id="0" name=""/>
        <dsp:cNvSpPr/>
      </dsp:nvSpPr>
      <dsp:spPr>
        <a:xfrm>
          <a:off x="0" y="19348"/>
          <a:ext cx="107532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0" kern="1200"/>
            <a:t>Soubor informací vztahujících se k pacientovi, o němž je vedena</a:t>
          </a:r>
          <a:endParaRPr lang="cs-CZ" sz="3000" kern="1200"/>
        </a:p>
      </dsp:txBody>
      <dsp:txXfrm>
        <a:off x="35125" y="54473"/>
        <a:ext cx="10682950" cy="649299"/>
      </dsp:txXfrm>
    </dsp:sp>
    <dsp:sp modelId="{555CFDB4-82AE-44B8-86D1-B9D50BC8AEA7}">
      <dsp:nvSpPr>
        <dsp:cNvPr id="0" name=""/>
        <dsp:cNvSpPr/>
      </dsp:nvSpPr>
      <dsp:spPr>
        <a:xfrm>
          <a:off x="0" y="825298"/>
          <a:ext cx="107532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0" kern="1200"/>
            <a:t>Povinnost vedení zdravotnické dokumentace</a:t>
          </a:r>
          <a:endParaRPr lang="cs-CZ" sz="3000" kern="1200"/>
        </a:p>
      </dsp:txBody>
      <dsp:txXfrm>
        <a:off x="35125" y="860423"/>
        <a:ext cx="10682950" cy="649299"/>
      </dsp:txXfrm>
    </dsp:sp>
    <dsp:sp modelId="{955F4E12-BD86-438D-A2FC-F94F6C60B5A6}">
      <dsp:nvSpPr>
        <dsp:cNvPr id="0" name=""/>
        <dsp:cNvSpPr/>
      </dsp:nvSpPr>
      <dsp:spPr>
        <a:xfrm>
          <a:off x="0" y="1631248"/>
          <a:ext cx="107532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0" kern="1200"/>
            <a:t>Výjimky z vedení ZD</a:t>
          </a:r>
          <a:endParaRPr lang="cs-CZ" sz="3000" kern="1200"/>
        </a:p>
      </dsp:txBody>
      <dsp:txXfrm>
        <a:off x="35125" y="1666373"/>
        <a:ext cx="10682950" cy="649299"/>
      </dsp:txXfrm>
    </dsp:sp>
    <dsp:sp modelId="{ADDCB1C4-32E8-4791-83BC-C28E336591AD}">
      <dsp:nvSpPr>
        <dsp:cNvPr id="0" name=""/>
        <dsp:cNvSpPr/>
      </dsp:nvSpPr>
      <dsp:spPr>
        <a:xfrm>
          <a:off x="0" y="2350798"/>
          <a:ext cx="10753200" cy="1769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b="0" i="1" kern="1200"/>
            <a:t>Při poskytování zdravotních výkonů v rámci preventivní péče mimo zdravotnické zařízení není poskytovatel povinen vést zdravotnickou dokumentaci.</a:t>
          </a:r>
          <a:endParaRPr lang="cs-CZ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b="0" i="1" kern="1200" dirty="0"/>
            <a:t>Mimo zdravotnické zařízení mohou být poskytovány zdravotní výkony v rámci preventivní péče zaměřené na předcházení onemocnění a jeho včasné rozpoznání, a to na základě povolení uděleného krajským úřadem.</a:t>
          </a:r>
          <a:endParaRPr lang="cs-CZ" sz="2300" kern="1200" dirty="0"/>
        </a:p>
      </dsp:txBody>
      <dsp:txXfrm>
        <a:off x="0" y="2350798"/>
        <a:ext cx="10753200" cy="176985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AAA89-94D1-4E1F-8F6D-6706CC518275}">
      <dsp:nvSpPr>
        <dsp:cNvPr id="0" name=""/>
        <dsp:cNvSpPr/>
      </dsp:nvSpPr>
      <dsp:spPr>
        <a:xfrm>
          <a:off x="3360" y="38273"/>
          <a:ext cx="3276365" cy="637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/>
            <a:t>Vyhláška o zdravotnické dokumentaci</a:t>
          </a:r>
          <a:endParaRPr lang="cs-CZ" sz="1800" kern="1200" dirty="0"/>
        </a:p>
      </dsp:txBody>
      <dsp:txXfrm>
        <a:off x="3360" y="38273"/>
        <a:ext cx="3276365" cy="637691"/>
      </dsp:txXfrm>
    </dsp:sp>
    <dsp:sp modelId="{A216030C-338B-43C0-8EBF-EEA2F0946A60}">
      <dsp:nvSpPr>
        <dsp:cNvPr id="0" name=""/>
        <dsp:cNvSpPr/>
      </dsp:nvSpPr>
      <dsp:spPr>
        <a:xfrm>
          <a:off x="3360" y="675964"/>
          <a:ext cx="3276365" cy="3425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i="1" kern="1200" dirty="0"/>
            <a:t>minimální obsah jednotlivých částí ZD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i="1" kern="1200" dirty="0"/>
            <a:t>součásti ZD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i="1" kern="1200" dirty="0"/>
            <a:t>zásady pro uchování ZD 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i="1" kern="1200" dirty="0"/>
            <a:t>postup při jejím vyřazování a zničení po uplynutí doby uchování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i="1" kern="1200" dirty="0"/>
            <a:t>doby uchování ZD</a:t>
          </a:r>
          <a:endParaRPr lang="cs-CZ" sz="1800" kern="1200" dirty="0"/>
        </a:p>
      </dsp:txBody>
      <dsp:txXfrm>
        <a:off x="3360" y="675964"/>
        <a:ext cx="3276365" cy="3425760"/>
      </dsp:txXfrm>
    </dsp:sp>
    <dsp:sp modelId="{EAE30476-05A7-438A-B9B3-D48EDCC80E57}">
      <dsp:nvSpPr>
        <dsp:cNvPr id="0" name=""/>
        <dsp:cNvSpPr/>
      </dsp:nvSpPr>
      <dsp:spPr>
        <a:xfrm>
          <a:off x="3738417" y="38273"/>
          <a:ext cx="3276365" cy="637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/>
            <a:t>Občanský zákoník</a:t>
          </a:r>
          <a:endParaRPr lang="cs-CZ" sz="1800" kern="1200" dirty="0"/>
        </a:p>
      </dsp:txBody>
      <dsp:txXfrm>
        <a:off x="3738417" y="38273"/>
        <a:ext cx="3276365" cy="637691"/>
      </dsp:txXfrm>
    </dsp:sp>
    <dsp:sp modelId="{BDF9CDD3-F743-47A3-85B2-79CC4475F118}">
      <dsp:nvSpPr>
        <dsp:cNvPr id="0" name=""/>
        <dsp:cNvSpPr/>
      </dsp:nvSpPr>
      <dsp:spPr>
        <a:xfrm>
          <a:off x="3738417" y="675964"/>
          <a:ext cx="3276365" cy="3425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just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b="0" i="1" kern="1200" dirty="0"/>
            <a:t>Poskytovatel vede záznamy o péči o zdraví, z nichž musí být zřejmé údaje o zdravotním stavu ošetřovaného a o poskytovatelově činnosti, včetně podkladů osvědčujících správnost těchto údajů, v rozsahu nezbytném pro poskytování řádné péče o zdraví. Záznamy poskytovatel uchová tak dlouho, jak to vyžaduje potřeba odborné péče</a:t>
          </a:r>
          <a:endParaRPr lang="cs-CZ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i="1" kern="1200" dirty="0"/>
            <a:t>K záznamům poskytovatel podle svého uvážení připojí i podklady a vyjádření, které mu popřípadě odevzdal ošetřovaný nebo příkazce. </a:t>
          </a:r>
          <a:endParaRPr lang="cs-CZ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i="1" kern="1200" dirty="0"/>
            <a:t>Do záznamů poskytovatel vždy poznamená, kdo do nich nahlížel</a:t>
          </a:r>
          <a:endParaRPr lang="cs-CZ" sz="1300" kern="1200" dirty="0"/>
        </a:p>
      </dsp:txBody>
      <dsp:txXfrm>
        <a:off x="3738417" y="675964"/>
        <a:ext cx="3276365" cy="3425760"/>
      </dsp:txXfrm>
    </dsp:sp>
    <dsp:sp modelId="{402C5236-2300-4E35-A829-E1A4896D3FB5}">
      <dsp:nvSpPr>
        <dsp:cNvPr id="0" name=""/>
        <dsp:cNvSpPr/>
      </dsp:nvSpPr>
      <dsp:spPr>
        <a:xfrm>
          <a:off x="7473474" y="38273"/>
          <a:ext cx="3276365" cy="637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/>
            <a:t>Další právní předpisy a ZD</a:t>
          </a:r>
          <a:endParaRPr lang="cs-CZ" sz="1800" kern="1200" dirty="0"/>
        </a:p>
      </dsp:txBody>
      <dsp:txXfrm>
        <a:off x="7473474" y="38273"/>
        <a:ext cx="3276365" cy="637691"/>
      </dsp:txXfrm>
    </dsp:sp>
    <dsp:sp modelId="{510DBA39-DEC6-472D-81AB-058503F99C13}">
      <dsp:nvSpPr>
        <dsp:cNvPr id="0" name=""/>
        <dsp:cNvSpPr/>
      </dsp:nvSpPr>
      <dsp:spPr>
        <a:xfrm>
          <a:off x="7473474" y="675964"/>
          <a:ext cx="3276365" cy="3425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i="1" kern="1200" dirty="0"/>
            <a:t>o specifických zdrav. Službách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i="1" kern="1200" dirty="0"/>
            <a:t>o veřejném zdravotním pojištěním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i="1" kern="1200" dirty="0"/>
            <a:t>o ochraně veř. Zdraví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i="1" kern="1200" dirty="0"/>
            <a:t>transplantační zákon</a:t>
          </a:r>
          <a:endParaRPr lang="cs-CZ" sz="1800" kern="1200" dirty="0"/>
        </a:p>
      </dsp:txBody>
      <dsp:txXfrm>
        <a:off x="7473474" y="675964"/>
        <a:ext cx="3276365" cy="3425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73AED-6E11-4E32-A642-0C53A8EE7E0C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7DC48-9878-48A8-91C6-2CAFCEFF09AC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4940E-6129-478C-85BF-86474BFC6C21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u="sng" kern="1200"/>
            <a:t>každý</a:t>
          </a:r>
          <a:r>
            <a:rPr lang="cs-CZ" sz="2000" b="0" kern="1200"/>
            <a:t> má právo na ochranu zdraví</a:t>
          </a:r>
          <a:endParaRPr lang="en-US" sz="2000" kern="1200"/>
        </a:p>
      </dsp:txBody>
      <dsp:txXfrm>
        <a:off x="2039300" y="956381"/>
        <a:ext cx="4474303" cy="1765627"/>
      </dsp:txXfrm>
    </dsp:sp>
    <dsp:sp modelId="{5AE108D2-FC32-4918-82B6-940EA739C021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016F0-CBE2-49AA-B046-9CEFB6C80CBC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2CEC3-3BCA-40DA-88EC-750599A312B5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u="sng" kern="1200"/>
            <a:t>občané </a:t>
          </a:r>
          <a:r>
            <a:rPr lang="cs-CZ" sz="2000" b="0" kern="1200"/>
            <a:t>mají na základě veřejného pojištění právo na bezplatnou zdravotní péči a na zdravotní pomůcky za podmínek, které stanoví zákon</a:t>
          </a:r>
          <a:endParaRPr lang="en-US" sz="2000" kern="1200"/>
        </a:p>
      </dsp:txBody>
      <dsp:txXfrm>
        <a:off x="2039300" y="3163416"/>
        <a:ext cx="4474303" cy="176562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32C5A-6F7A-45E0-ACD6-892A9F9F9620}">
      <dsp:nvSpPr>
        <dsp:cNvPr id="0" name=""/>
        <dsp:cNvSpPr/>
      </dsp:nvSpPr>
      <dsp:spPr>
        <a:xfrm>
          <a:off x="0" y="398878"/>
          <a:ext cx="107532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b="0" kern="1200"/>
            <a:t>V listinné podobě</a:t>
          </a:r>
          <a:endParaRPr lang="cs-CZ" sz="4400" kern="1200"/>
        </a:p>
      </dsp:txBody>
      <dsp:txXfrm>
        <a:off x="50261" y="449139"/>
        <a:ext cx="10652678" cy="929078"/>
      </dsp:txXfrm>
    </dsp:sp>
    <dsp:sp modelId="{ACFF806E-9174-4AF0-AFD8-C63FAC5E8F1D}">
      <dsp:nvSpPr>
        <dsp:cNvPr id="0" name=""/>
        <dsp:cNvSpPr/>
      </dsp:nvSpPr>
      <dsp:spPr>
        <a:xfrm>
          <a:off x="0" y="1555198"/>
          <a:ext cx="107532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b="0" kern="1200"/>
            <a:t>V elektronické podobě </a:t>
          </a:r>
          <a:endParaRPr lang="cs-CZ" sz="4400" kern="1200"/>
        </a:p>
      </dsp:txBody>
      <dsp:txXfrm>
        <a:off x="50261" y="1605459"/>
        <a:ext cx="10652678" cy="929078"/>
      </dsp:txXfrm>
    </dsp:sp>
    <dsp:sp modelId="{AF20355B-7ADF-4968-9C1A-831BB83D2A40}">
      <dsp:nvSpPr>
        <dsp:cNvPr id="0" name=""/>
        <dsp:cNvSpPr/>
      </dsp:nvSpPr>
      <dsp:spPr>
        <a:xfrm>
          <a:off x="0" y="2711519"/>
          <a:ext cx="107532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b="0" kern="1200"/>
            <a:t>Kombinace listinné a elektronické podoby</a:t>
          </a:r>
          <a:endParaRPr lang="cs-CZ" sz="4400" kern="1200"/>
        </a:p>
      </dsp:txBody>
      <dsp:txXfrm>
        <a:off x="50261" y="2761780"/>
        <a:ext cx="10652678" cy="92907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DB80E-A2A0-4FEC-AB70-716219B9BFA4}">
      <dsp:nvSpPr>
        <dsp:cNvPr id="0" name=""/>
        <dsp:cNvSpPr/>
      </dsp:nvSpPr>
      <dsp:spPr>
        <a:xfrm>
          <a:off x="0" y="25198"/>
          <a:ext cx="107532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0" kern="1200" dirty="0"/>
            <a:t>Průkazně, pravdivě, čitelně</a:t>
          </a:r>
          <a:endParaRPr lang="cs-CZ" sz="4000" kern="1200" dirty="0"/>
        </a:p>
      </dsp:txBody>
      <dsp:txXfrm>
        <a:off x="45692" y="70890"/>
        <a:ext cx="10661816" cy="844616"/>
      </dsp:txXfrm>
    </dsp:sp>
    <dsp:sp modelId="{3986CC67-AB83-4374-A790-D1FFA2795F86}">
      <dsp:nvSpPr>
        <dsp:cNvPr id="0" name=""/>
        <dsp:cNvSpPr/>
      </dsp:nvSpPr>
      <dsp:spPr>
        <a:xfrm>
          <a:off x="0" y="1076398"/>
          <a:ext cx="107532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0" kern="1200" dirty="0"/>
            <a:t>Průběžně doplňována</a:t>
          </a:r>
          <a:endParaRPr lang="cs-CZ" sz="4000" kern="1200" dirty="0"/>
        </a:p>
      </dsp:txBody>
      <dsp:txXfrm>
        <a:off x="45692" y="1122090"/>
        <a:ext cx="10661816" cy="844616"/>
      </dsp:txXfrm>
    </dsp:sp>
    <dsp:sp modelId="{F3775152-2480-4846-91CB-C0AB1E4284D7}">
      <dsp:nvSpPr>
        <dsp:cNvPr id="0" name=""/>
        <dsp:cNvSpPr/>
      </dsp:nvSpPr>
      <dsp:spPr>
        <a:xfrm>
          <a:off x="0" y="2127599"/>
          <a:ext cx="107532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0" kern="1200" dirty="0"/>
            <a:t>Jednotlivé zápisy bez zbytečného odkladu</a:t>
          </a:r>
          <a:endParaRPr lang="cs-CZ" sz="4000" kern="1200" dirty="0"/>
        </a:p>
      </dsp:txBody>
      <dsp:txXfrm>
        <a:off x="45692" y="2173291"/>
        <a:ext cx="10661816" cy="844616"/>
      </dsp:txXfrm>
    </dsp:sp>
    <dsp:sp modelId="{039AC1DE-8529-43D4-935A-BD33B69DECFF}">
      <dsp:nvSpPr>
        <dsp:cNvPr id="0" name=""/>
        <dsp:cNvSpPr/>
      </dsp:nvSpPr>
      <dsp:spPr>
        <a:xfrm>
          <a:off x="0" y="3178799"/>
          <a:ext cx="107532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0" kern="1200" dirty="0"/>
            <a:t>Opravy novým zápisem</a:t>
          </a:r>
          <a:endParaRPr lang="cs-CZ" sz="4000" kern="1200" dirty="0"/>
        </a:p>
      </dsp:txBody>
      <dsp:txXfrm>
        <a:off x="45692" y="3224491"/>
        <a:ext cx="10661816" cy="84461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E2A20-EC12-4FB7-8258-09213AE01B70}">
      <dsp:nvSpPr>
        <dsp:cNvPr id="0" name=""/>
        <dsp:cNvSpPr/>
      </dsp:nvSpPr>
      <dsp:spPr>
        <a:xfrm>
          <a:off x="0" y="395998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0" kern="1200" dirty="0"/>
            <a:t>Zákonný zástupce nebo opatrovník pacienta</a:t>
          </a:r>
          <a:endParaRPr lang="cs-CZ" sz="2500" kern="1200" dirty="0"/>
        </a:p>
      </dsp:txBody>
      <dsp:txXfrm>
        <a:off x="28557" y="424555"/>
        <a:ext cx="10696086" cy="527886"/>
      </dsp:txXfrm>
    </dsp:sp>
    <dsp:sp modelId="{D62362CC-0773-4247-AD05-E38B50E66F2C}">
      <dsp:nvSpPr>
        <dsp:cNvPr id="0" name=""/>
        <dsp:cNvSpPr/>
      </dsp:nvSpPr>
      <dsp:spPr>
        <a:xfrm>
          <a:off x="0" y="1052998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0" kern="1200" dirty="0"/>
            <a:t>Osoby určené pacientem, zákonným zástupcem nebo opatrovník pacienta</a:t>
          </a:r>
          <a:endParaRPr lang="cs-CZ" sz="2500" kern="1200" dirty="0"/>
        </a:p>
      </dsp:txBody>
      <dsp:txXfrm>
        <a:off x="28557" y="1081555"/>
        <a:ext cx="10696086" cy="527886"/>
      </dsp:txXfrm>
    </dsp:sp>
    <dsp:sp modelId="{9CD01770-E3E1-4E79-9413-2595D5EF8EA9}">
      <dsp:nvSpPr>
        <dsp:cNvPr id="0" name=""/>
        <dsp:cNvSpPr/>
      </dsp:nvSpPr>
      <dsp:spPr>
        <a:xfrm>
          <a:off x="0" y="1709999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0" kern="1200" dirty="0"/>
            <a:t>Osoby blízké zemřelému pacientovi:</a:t>
          </a:r>
          <a:endParaRPr lang="cs-CZ" sz="2500" kern="1200" dirty="0"/>
        </a:p>
      </dsp:txBody>
      <dsp:txXfrm>
        <a:off x="28557" y="1738556"/>
        <a:ext cx="10696086" cy="527886"/>
      </dsp:txXfrm>
    </dsp:sp>
    <dsp:sp modelId="{FD958679-FFB2-4674-91A2-0BB9B8E261C3}">
      <dsp:nvSpPr>
        <dsp:cNvPr id="0" name=""/>
        <dsp:cNvSpPr/>
      </dsp:nvSpPr>
      <dsp:spPr>
        <a:xfrm>
          <a:off x="0" y="2294999"/>
          <a:ext cx="10753200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b="0" kern="1200"/>
            <a:t>informace o zdravotním stavu pacienta, který zemřel, a informace o výsledku pitvy, byla-li provedena, včetně práva nahlížet do zdravotnické dokumentace vedené o jeho osobě nebo do jiných zápisů vztahujících se k jeho zdravotnímu stavu a pořizovat z nich výpisy nebo jejich kopie</a:t>
          </a:r>
          <a:endParaRPr lang="cs-CZ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b="0" kern="1200" dirty="0"/>
            <a:t>zemřelý mohl tento přístup předem zakázat</a:t>
          </a:r>
          <a:endParaRPr lang="cs-CZ" sz="2000" kern="1200" dirty="0"/>
        </a:p>
      </dsp:txBody>
      <dsp:txXfrm>
        <a:off x="0" y="2294999"/>
        <a:ext cx="10753200" cy="144900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8D597-6B5C-412D-AD47-3AFBE960A427}">
      <dsp:nvSpPr>
        <dsp:cNvPr id="0" name=""/>
        <dsp:cNvSpPr/>
      </dsp:nvSpPr>
      <dsp:spPr>
        <a:xfrm>
          <a:off x="0" y="313558"/>
          <a:ext cx="107532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0" kern="1200"/>
            <a:t>Zpravidla poskytovatel</a:t>
          </a:r>
          <a:endParaRPr lang="cs-CZ" sz="2800" kern="1200"/>
        </a:p>
      </dsp:txBody>
      <dsp:txXfrm>
        <a:off x="31984" y="345542"/>
        <a:ext cx="10689232" cy="591232"/>
      </dsp:txXfrm>
    </dsp:sp>
    <dsp:sp modelId="{B2390136-9387-452E-93D8-6EEEC3797462}">
      <dsp:nvSpPr>
        <dsp:cNvPr id="0" name=""/>
        <dsp:cNvSpPr/>
      </dsp:nvSpPr>
      <dsp:spPr>
        <a:xfrm>
          <a:off x="0" y="968758"/>
          <a:ext cx="10753200" cy="220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200" b="0" kern="1200"/>
            <a:t>Oprávněn požadovat úhradu ve výši, která nesmí přesáhnout náklady spojené s pořízením výpisu</a:t>
          </a:r>
          <a:endParaRPr lang="cs-CZ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200" b="0" kern="1200" dirty="0"/>
            <a:t>V případě, že je zdravotnická dokumentace vedena pouze v elektronické podobě, má pacient nebo jiná osoba oprávněná podle § 65 </a:t>
          </a:r>
          <a:r>
            <a:rPr lang="cs-CZ" sz="2200" b="0" kern="1200" dirty="0" err="1"/>
            <a:t>Zozs</a:t>
          </a:r>
          <a:r>
            <a:rPr lang="cs-CZ" sz="2200" b="0" kern="1200" dirty="0"/>
            <a:t> právo nahlížet dálkovým přístupem nebo na pořízení její kopie na technickém nosiči dat, který si určí, nebrání-li tomu technické možnosti poskytovatele; to neplatí, požaduje-li listinnou podobu.</a:t>
          </a:r>
          <a:endParaRPr lang="cs-CZ" sz="2200" kern="1200" dirty="0"/>
        </a:p>
      </dsp:txBody>
      <dsp:txXfrm>
        <a:off x="0" y="968758"/>
        <a:ext cx="10753200" cy="2202480"/>
      </dsp:txXfrm>
    </dsp:sp>
    <dsp:sp modelId="{670CF24E-8944-4BE4-AD8C-02C90F5E622C}">
      <dsp:nvSpPr>
        <dsp:cNvPr id="0" name=""/>
        <dsp:cNvSpPr/>
      </dsp:nvSpPr>
      <dsp:spPr>
        <a:xfrm>
          <a:off x="0" y="3171239"/>
          <a:ext cx="107532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0" kern="1200"/>
            <a:t>O každém pořízení učinit záznam (s výjimkou zdrav. pracovníka) </a:t>
          </a:r>
          <a:endParaRPr lang="cs-CZ" sz="2800" kern="1200"/>
        </a:p>
      </dsp:txBody>
      <dsp:txXfrm>
        <a:off x="31984" y="3203223"/>
        <a:ext cx="10689232" cy="59123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621C6-8C4A-460E-ADE8-07ED4DFDCFF7}">
      <dsp:nvSpPr>
        <dsp:cNvPr id="0" name=""/>
        <dsp:cNvSpPr/>
      </dsp:nvSpPr>
      <dsp:spPr>
        <a:xfrm>
          <a:off x="0" y="19078"/>
          <a:ext cx="10753200" cy="1263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b="0" kern="1200"/>
            <a:t>Uchovávání</a:t>
          </a:r>
          <a:endParaRPr lang="cs-CZ" sz="5400" kern="1200"/>
        </a:p>
      </dsp:txBody>
      <dsp:txXfrm>
        <a:off x="61684" y="80762"/>
        <a:ext cx="10629832" cy="1140232"/>
      </dsp:txXfrm>
    </dsp:sp>
    <dsp:sp modelId="{CEF4226B-88DA-45D5-9A7F-242BB84E9944}">
      <dsp:nvSpPr>
        <dsp:cNvPr id="0" name=""/>
        <dsp:cNvSpPr/>
      </dsp:nvSpPr>
      <dsp:spPr>
        <a:xfrm>
          <a:off x="0" y="1438198"/>
          <a:ext cx="10753200" cy="1263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b="0" kern="1200"/>
            <a:t>Vyřazování </a:t>
          </a:r>
          <a:endParaRPr lang="cs-CZ" sz="5400" kern="1200"/>
        </a:p>
      </dsp:txBody>
      <dsp:txXfrm>
        <a:off x="61684" y="1499882"/>
        <a:ext cx="10629832" cy="1140232"/>
      </dsp:txXfrm>
    </dsp:sp>
    <dsp:sp modelId="{ED871DA9-8107-4494-931D-883CA711C698}">
      <dsp:nvSpPr>
        <dsp:cNvPr id="0" name=""/>
        <dsp:cNvSpPr/>
      </dsp:nvSpPr>
      <dsp:spPr>
        <a:xfrm>
          <a:off x="0" y="2857319"/>
          <a:ext cx="10753200" cy="1263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b="0" kern="1200"/>
            <a:t>Zničení</a:t>
          </a:r>
          <a:endParaRPr lang="cs-CZ" sz="5400" kern="1200"/>
        </a:p>
      </dsp:txBody>
      <dsp:txXfrm>
        <a:off x="61684" y="2919003"/>
        <a:ext cx="10629832" cy="114023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4CFFF-5560-4C99-B2DE-2BF82B4A48F8}">
      <dsp:nvSpPr>
        <dsp:cNvPr id="0" name=""/>
        <dsp:cNvSpPr/>
      </dsp:nvSpPr>
      <dsp:spPr>
        <a:xfrm>
          <a:off x="806410" y="0"/>
          <a:ext cx="9139317" cy="4140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F2D1B-605B-4017-B23F-B4C04BD07358}">
      <dsp:nvSpPr>
        <dsp:cNvPr id="0" name=""/>
        <dsp:cNvSpPr/>
      </dsp:nvSpPr>
      <dsp:spPr>
        <a:xfrm>
          <a:off x="11550" y="1242060"/>
          <a:ext cx="3460844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/>
            <a:t>Porušení právní povinnosti</a:t>
          </a:r>
        </a:p>
      </dsp:txBody>
      <dsp:txXfrm>
        <a:off x="92393" y="1322903"/>
        <a:ext cx="3299158" cy="1494394"/>
      </dsp:txXfrm>
    </dsp:sp>
    <dsp:sp modelId="{0B6DEE88-26D3-4E3C-87B5-AACEE19339F2}">
      <dsp:nvSpPr>
        <dsp:cNvPr id="0" name=""/>
        <dsp:cNvSpPr/>
      </dsp:nvSpPr>
      <dsp:spPr>
        <a:xfrm>
          <a:off x="3645646" y="1242060"/>
          <a:ext cx="3460844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/>
            <a:t>Příčinná souvislost</a:t>
          </a:r>
        </a:p>
      </dsp:txBody>
      <dsp:txXfrm>
        <a:off x="3726489" y="1322903"/>
        <a:ext cx="3299158" cy="1494394"/>
      </dsp:txXfrm>
    </dsp:sp>
    <dsp:sp modelId="{8BC8222D-62E4-4BB0-897C-BE098E1E161B}">
      <dsp:nvSpPr>
        <dsp:cNvPr id="0" name=""/>
        <dsp:cNvSpPr/>
      </dsp:nvSpPr>
      <dsp:spPr>
        <a:xfrm>
          <a:off x="7279743" y="1242060"/>
          <a:ext cx="3460844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/>
            <a:t>Škoda/porušení právem chráněného zájmu </a:t>
          </a:r>
        </a:p>
      </dsp:txBody>
      <dsp:txXfrm>
        <a:off x="7360586" y="1322903"/>
        <a:ext cx="3299158" cy="149439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62558-1BC2-43EC-9D57-C716349960D0}">
      <dsp:nvSpPr>
        <dsp:cNvPr id="0" name=""/>
        <dsp:cNvSpPr/>
      </dsp:nvSpPr>
      <dsp:spPr>
        <a:xfrm rot="5400000">
          <a:off x="6503629" y="-2430853"/>
          <a:ext cx="1615648" cy="688136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500" kern="1200"/>
            <a:t>Ze Smlouvy </a:t>
          </a:r>
        </a:p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500" kern="1200"/>
            <a:t>Ze Zákona</a:t>
          </a:r>
        </a:p>
      </dsp:txBody>
      <dsp:txXfrm rot="-5400000">
        <a:off x="3870770" y="280875"/>
        <a:ext cx="6802499" cy="1457910"/>
      </dsp:txXfrm>
    </dsp:sp>
    <dsp:sp modelId="{E0350528-6D67-4391-9A72-78FE494ED76B}">
      <dsp:nvSpPr>
        <dsp:cNvPr id="0" name=""/>
        <dsp:cNvSpPr/>
      </dsp:nvSpPr>
      <dsp:spPr>
        <a:xfrm>
          <a:off x="0" y="50"/>
          <a:ext cx="3870769" cy="20195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500" kern="1200" dirty="0">
              <a:solidFill>
                <a:schemeClr val="bg1"/>
              </a:solidFill>
            </a:rPr>
            <a:t>Povinnost daná</a:t>
          </a:r>
        </a:p>
      </dsp:txBody>
      <dsp:txXfrm>
        <a:off x="98587" y="98637"/>
        <a:ext cx="3673595" cy="1822386"/>
      </dsp:txXfrm>
    </dsp:sp>
    <dsp:sp modelId="{72CD7713-2025-449F-9F53-E1DB2AF1AF29}">
      <dsp:nvSpPr>
        <dsp:cNvPr id="0" name=""/>
        <dsp:cNvSpPr/>
      </dsp:nvSpPr>
      <dsp:spPr>
        <a:xfrm rot="5400000">
          <a:off x="6503629" y="-310314"/>
          <a:ext cx="1615648" cy="688136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500" kern="1200"/>
            <a:t>Úmysl</a:t>
          </a:r>
        </a:p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500" kern="1200"/>
            <a:t>Nedbalost</a:t>
          </a:r>
        </a:p>
      </dsp:txBody>
      <dsp:txXfrm rot="-5400000">
        <a:off x="3870770" y="2401414"/>
        <a:ext cx="6802499" cy="1457910"/>
      </dsp:txXfrm>
    </dsp:sp>
    <dsp:sp modelId="{FA4A756A-16F7-4591-B7B1-AB2FE5B8F4AC}">
      <dsp:nvSpPr>
        <dsp:cNvPr id="0" name=""/>
        <dsp:cNvSpPr/>
      </dsp:nvSpPr>
      <dsp:spPr>
        <a:xfrm>
          <a:off x="0" y="2120164"/>
          <a:ext cx="3870769" cy="20195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500" kern="1200" dirty="0">
              <a:solidFill>
                <a:schemeClr val="bg1"/>
              </a:solidFill>
            </a:rPr>
            <a:t>Typy zavinění</a:t>
          </a:r>
        </a:p>
      </dsp:txBody>
      <dsp:txXfrm>
        <a:off x="98587" y="2218751"/>
        <a:ext cx="3673595" cy="182238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DC602-AB59-45D2-8491-3F59F28569F8}">
      <dsp:nvSpPr>
        <dsp:cNvPr id="0" name=""/>
        <dsp:cNvSpPr/>
      </dsp:nvSpPr>
      <dsp:spPr>
        <a:xfrm>
          <a:off x="0" y="60298"/>
          <a:ext cx="10753200" cy="1967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0" kern="1200"/>
            <a:t>Vyžadují-li to okolnosti případu nebo zvyklosti soukromého života, je každý povinen počínat si při svém konání tak, aby nedošlo k nedůvodné újmě na svobodě, životě, zdraví nebo na vlastnictví jiného. </a:t>
          </a:r>
          <a:endParaRPr lang="cs-CZ" sz="2900" kern="1200"/>
        </a:p>
      </dsp:txBody>
      <dsp:txXfrm>
        <a:off x="96067" y="156365"/>
        <a:ext cx="10561066" cy="1775806"/>
      </dsp:txXfrm>
    </dsp:sp>
    <dsp:sp modelId="{89C7C6FA-BE86-4E37-8BDA-5BF4DB41EDD6}">
      <dsp:nvSpPr>
        <dsp:cNvPr id="0" name=""/>
        <dsp:cNvSpPr/>
      </dsp:nvSpPr>
      <dsp:spPr>
        <a:xfrm>
          <a:off x="0" y="2111759"/>
          <a:ext cx="10753200" cy="1967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0" kern="1200"/>
            <a:t>Povinnost zakročit na ochranu práv jiného každý kdo má kontrolu nad nebezpečnou situací.</a:t>
          </a:r>
          <a:endParaRPr lang="cs-CZ" sz="2900" kern="1200"/>
        </a:p>
      </dsp:txBody>
      <dsp:txXfrm>
        <a:off x="96067" y="2207826"/>
        <a:ext cx="10561066" cy="177580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6FA72-3BDA-4E8F-A8E3-4D4BBAE278E4}">
      <dsp:nvSpPr>
        <dsp:cNvPr id="0" name=""/>
        <dsp:cNvSpPr/>
      </dsp:nvSpPr>
      <dsp:spPr>
        <a:xfrm>
          <a:off x="285603" y="2098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/>
            <a:t>Občanskoprávní</a:t>
          </a:r>
        </a:p>
      </dsp:txBody>
      <dsp:txXfrm>
        <a:off x="285603" y="2098"/>
        <a:ext cx="3181540" cy="1908924"/>
      </dsp:txXfrm>
    </dsp:sp>
    <dsp:sp modelId="{55FF1A21-93DD-4F72-B6F5-9537EF191E31}">
      <dsp:nvSpPr>
        <dsp:cNvPr id="0" name=""/>
        <dsp:cNvSpPr/>
      </dsp:nvSpPr>
      <dsp:spPr>
        <a:xfrm>
          <a:off x="3785298" y="2098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/>
            <a:t>Pracovněprávní</a:t>
          </a:r>
        </a:p>
      </dsp:txBody>
      <dsp:txXfrm>
        <a:off x="3785298" y="2098"/>
        <a:ext cx="3181540" cy="1908924"/>
      </dsp:txXfrm>
    </dsp:sp>
    <dsp:sp modelId="{67E57CF2-BE2C-47C8-AEF5-137048514E27}">
      <dsp:nvSpPr>
        <dsp:cNvPr id="0" name=""/>
        <dsp:cNvSpPr/>
      </dsp:nvSpPr>
      <dsp:spPr>
        <a:xfrm>
          <a:off x="7284993" y="2098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/>
            <a:t>Správní</a:t>
          </a:r>
        </a:p>
      </dsp:txBody>
      <dsp:txXfrm>
        <a:off x="7284993" y="2098"/>
        <a:ext cx="3181540" cy="1908924"/>
      </dsp:txXfrm>
    </dsp:sp>
    <dsp:sp modelId="{25DB820A-09E7-47C4-8265-AE05A074B592}">
      <dsp:nvSpPr>
        <dsp:cNvPr id="0" name=""/>
        <dsp:cNvSpPr/>
      </dsp:nvSpPr>
      <dsp:spPr>
        <a:xfrm>
          <a:off x="2035451" y="2229177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/>
            <a:t>Trestní</a:t>
          </a:r>
        </a:p>
      </dsp:txBody>
      <dsp:txXfrm>
        <a:off x="2035451" y="2229177"/>
        <a:ext cx="3181540" cy="1908924"/>
      </dsp:txXfrm>
    </dsp:sp>
    <dsp:sp modelId="{38470576-7B94-46BE-B422-E43DA0AFB659}">
      <dsp:nvSpPr>
        <dsp:cNvPr id="0" name=""/>
        <dsp:cNvSpPr/>
      </dsp:nvSpPr>
      <dsp:spPr>
        <a:xfrm>
          <a:off x="5535146" y="2229177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/>
            <a:t>Disciplinární</a:t>
          </a:r>
        </a:p>
      </dsp:txBody>
      <dsp:txXfrm>
        <a:off x="5535146" y="2229177"/>
        <a:ext cx="3181540" cy="190892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30724-C447-4545-9BA5-11B1F884A852}">
      <dsp:nvSpPr>
        <dsp:cNvPr id="0" name=""/>
        <dsp:cNvSpPr/>
      </dsp:nvSpPr>
      <dsp:spPr>
        <a:xfrm>
          <a:off x="3645027" y="1665486"/>
          <a:ext cx="1994731" cy="692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193"/>
              </a:lnTo>
              <a:lnTo>
                <a:pt x="1994731" y="346193"/>
              </a:lnTo>
              <a:lnTo>
                <a:pt x="1994731" y="6923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81B64-D9EB-4308-A53D-256A7702C7C1}">
      <dsp:nvSpPr>
        <dsp:cNvPr id="0" name=""/>
        <dsp:cNvSpPr/>
      </dsp:nvSpPr>
      <dsp:spPr>
        <a:xfrm>
          <a:off x="1650295" y="1665486"/>
          <a:ext cx="1994731" cy="692386"/>
        </a:xfrm>
        <a:custGeom>
          <a:avLst/>
          <a:gdLst/>
          <a:ahLst/>
          <a:cxnLst/>
          <a:rect l="0" t="0" r="0" b="0"/>
          <a:pathLst>
            <a:path>
              <a:moveTo>
                <a:pt x="1994731" y="0"/>
              </a:moveTo>
              <a:lnTo>
                <a:pt x="1994731" y="346193"/>
              </a:lnTo>
              <a:lnTo>
                <a:pt x="0" y="346193"/>
              </a:lnTo>
              <a:lnTo>
                <a:pt x="0" y="6923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557EA-3EE0-4D7E-AA64-78E03FD21936}">
      <dsp:nvSpPr>
        <dsp:cNvPr id="0" name=""/>
        <dsp:cNvSpPr/>
      </dsp:nvSpPr>
      <dsp:spPr>
        <a:xfrm>
          <a:off x="1996489" y="16948"/>
          <a:ext cx="3297076" cy="164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/>
            <a:t>Újma</a:t>
          </a:r>
        </a:p>
      </dsp:txBody>
      <dsp:txXfrm>
        <a:off x="1996489" y="16948"/>
        <a:ext cx="3297076" cy="1648538"/>
      </dsp:txXfrm>
    </dsp:sp>
    <dsp:sp modelId="{5C6D1F2C-4270-41FC-9559-8BCFBF72FC01}">
      <dsp:nvSpPr>
        <dsp:cNvPr id="0" name=""/>
        <dsp:cNvSpPr/>
      </dsp:nvSpPr>
      <dsp:spPr>
        <a:xfrm>
          <a:off x="1757" y="2357873"/>
          <a:ext cx="3297076" cy="164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/>
            <a:t>Majetková Škoda</a:t>
          </a:r>
        </a:p>
      </dsp:txBody>
      <dsp:txXfrm>
        <a:off x="1757" y="2357873"/>
        <a:ext cx="3297076" cy="1648538"/>
      </dsp:txXfrm>
    </dsp:sp>
    <dsp:sp modelId="{D2DAC25E-AD0B-4668-9A20-E8C91F9143A3}">
      <dsp:nvSpPr>
        <dsp:cNvPr id="0" name=""/>
        <dsp:cNvSpPr/>
      </dsp:nvSpPr>
      <dsp:spPr>
        <a:xfrm>
          <a:off x="3991220" y="2357873"/>
          <a:ext cx="3297076" cy="164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/>
            <a:t>Nemajetková Újma</a:t>
          </a:r>
        </a:p>
      </dsp:txBody>
      <dsp:txXfrm>
        <a:off x="3991220" y="2357873"/>
        <a:ext cx="3297076" cy="16485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13144-F141-4C66-93C5-79BAACFB929F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konzultační služby, jejichž účelem je posouzení individuálního léčebného postupu,</a:t>
          </a:r>
        </a:p>
      </dsp:txBody>
      <dsp:txXfrm>
        <a:off x="582645" y="1178"/>
        <a:ext cx="2174490" cy="1304694"/>
      </dsp:txXfrm>
    </dsp:sp>
    <dsp:sp modelId="{EEF105F8-C29F-4C3A-B4AD-70C3C3E0A182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další konzultace podporující rozhodování pacienta</a:t>
          </a:r>
        </a:p>
      </dsp:txBody>
      <dsp:txXfrm>
        <a:off x="2974584" y="1178"/>
        <a:ext cx="2174490" cy="1304694"/>
      </dsp:txXfrm>
    </dsp:sp>
    <dsp:sp modelId="{477AB9A3-C1A2-4A67-8EB6-1267A72D372A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nakládání s tělem zemřelého</a:t>
          </a:r>
        </a:p>
      </dsp:txBody>
      <dsp:txXfrm>
        <a:off x="5366524" y="1178"/>
        <a:ext cx="2174490" cy="1304694"/>
      </dsp:txXfrm>
    </dsp:sp>
    <dsp:sp modelId="{F39F550A-0EA7-496E-84D8-8E7658156D76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zdravotnická záchranná služba, </a:t>
          </a:r>
        </a:p>
      </dsp:txBody>
      <dsp:txXfrm>
        <a:off x="7758464" y="1178"/>
        <a:ext cx="2174490" cy="1304694"/>
      </dsp:txXfrm>
    </dsp:sp>
    <dsp:sp modelId="{06EAB25E-4CDF-4C4D-BA05-E4886D4D2F3E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zdravotnická dopravní služba, přeprava pacientů neodkladné péče,  </a:t>
          </a:r>
        </a:p>
      </dsp:txBody>
      <dsp:txXfrm>
        <a:off x="582645" y="1523321"/>
        <a:ext cx="2174490" cy="1304694"/>
      </dsp:txXfrm>
    </dsp:sp>
    <dsp:sp modelId="{31001601-DCCE-4A54-9F13-571616250FC0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Odběrová a tkáňová zařízení</a:t>
          </a:r>
        </a:p>
      </dsp:txBody>
      <dsp:txXfrm>
        <a:off x="2974584" y="1523321"/>
        <a:ext cx="2174490" cy="1304694"/>
      </dsp:txXfrm>
    </dsp:sp>
    <dsp:sp modelId="{1584DCD7-4B4D-4486-9AAB-283BA32ED752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transfuzní služby nebo krevní banky</a:t>
          </a:r>
        </a:p>
      </dsp:txBody>
      <dsp:txXfrm>
        <a:off x="5366524" y="1523321"/>
        <a:ext cx="2174490" cy="1304694"/>
      </dsp:txXfrm>
    </dsp:sp>
    <dsp:sp modelId="{D83871FE-0596-4FB2-A79C-0ACA6CB85032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specifické zdravotní služby </a:t>
          </a:r>
        </a:p>
      </dsp:txBody>
      <dsp:txXfrm>
        <a:off x="7758464" y="1523321"/>
        <a:ext cx="2174490" cy="1304694"/>
      </dsp:txXfrm>
    </dsp:sp>
    <dsp:sp modelId="{7058056E-A527-4EFD-8D3A-B157FBABB48F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transplantace </a:t>
          </a:r>
        </a:p>
      </dsp:txBody>
      <dsp:txXfrm>
        <a:off x="2974584" y="3045465"/>
        <a:ext cx="2174490" cy="1304694"/>
      </dsp:txXfrm>
    </dsp:sp>
    <dsp:sp modelId="{7C57450B-8B9B-441D-B534-EB2599F76B1F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umělé přerušení těhotenství</a:t>
          </a:r>
        </a:p>
      </dsp:txBody>
      <dsp:txXfrm>
        <a:off x="5366524" y="3045465"/>
        <a:ext cx="2174490" cy="130469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1DED8-59F4-456F-8A56-95F8A3F36E5E}">
      <dsp:nvSpPr>
        <dsp:cNvPr id="0" name=""/>
        <dsp:cNvSpPr/>
      </dsp:nvSpPr>
      <dsp:spPr>
        <a:xfrm>
          <a:off x="634110" y="1618492"/>
          <a:ext cx="679957" cy="6799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12E99-F65D-437D-BCC6-5BAFD83617E9}">
      <dsp:nvSpPr>
        <dsp:cNvPr id="0" name=""/>
        <dsp:cNvSpPr/>
      </dsp:nvSpPr>
      <dsp:spPr>
        <a:xfrm>
          <a:off x="2721" y="2412332"/>
          <a:ext cx="1942734" cy="29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700" b="1" kern="1200"/>
            <a:t>Nutná obrana</a:t>
          </a:r>
          <a:endParaRPr lang="cs-CZ" sz="1700" kern="1200"/>
        </a:p>
      </dsp:txBody>
      <dsp:txXfrm>
        <a:off x="2721" y="2412332"/>
        <a:ext cx="1942734" cy="291410"/>
      </dsp:txXfrm>
    </dsp:sp>
    <dsp:sp modelId="{32700850-9E7D-4B75-9388-EC779B488F70}">
      <dsp:nvSpPr>
        <dsp:cNvPr id="0" name=""/>
        <dsp:cNvSpPr/>
      </dsp:nvSpPr>
      <dsp:spPr>
        <a:xfrm>
          <a:off x="2721" y="2756711"/>
          <a:ext cx="1942734" cy="151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Před útokem</a:t>
          </a:r>
          <a:r>
            <a:rPr lang="cs-CZ" sz="1300" b="1" kern="1200"/>
            <a:t> </a:t>
          </a:r>
          <a:endParaRPr lang="cs-CZ" sz="1300" kern="1200"/>
        </a:p>
      </dsp:txBody>
      <dsp:txXfrm>
        <a:off x="2721" y="2756711"/>
        <a:ext cx="1942734" cy="1510222"/>
      </dsp:txXfrm>
    </dsp:sp>
    <dsp:sp modelId="{0EA8C50D-ED19-4FBA-ABFA-A46480FD5D8F}">
      <dsp:nvSpPr>
        <dsp:cNvPr id="0" name=""/>
        <dsp:cNvSpPr/>
      </dsp:nvSpPr>
      <dsp:spPr>
        <a:xfrm>
          <a:off x="2916823" y="1618492"/>
          <a:ext cx="679957" cy="679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AC18D-822A-4E12-8E83-E91D07221E5E}">
      <dsp:nvSpPr>
        <dsp:cNvPr id="0" name=""/>
        <dsp:cNvSpPr/>
      </dsp:nvSpPr>
      <dsp:spPr>
        <a:xfrm>
          <a:off x="2285434" y="2412332"/>
          <a:ext cx="1942734" cy="29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700" b="1" kern="1200"/>
            <a:t>Krajní nouze</a:t>
          </a:r>
          <a:endParaRPr lang="cs-CZ" sz="1700" kern="1200"/>
        </a:p>
      </dsp:txBody>
      <dsp:txXfrm>
        <a:off x="2285434" y="2412332"/>
        <a:ext cx="1942734" cy="291410"/>
      </dsp:txXfrm>
    </dsp:sp>
    <dsp:sp modelId="{DE471D1E-242F-4034-8954-6428BB009C4B}">
      <dsp:nvSpPr>
        <dsp:cNvPr id="0" name=""/>
        <dsp:cNvSpPr/>
      </dsp:nvSpPr>
      <dsp:spPr>
        <a:xfrm>
          <a:off x="2285434" y="2756711"/>
          <a:ext cx="1942734" cy="151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Před hrozící újmou</a:t>
          </a:r>
        </a:p>
      </dsp:txBody>
      <dsp:txXfrm>
        <a:off x="2285434" y="2756711"/>
        <a:ext cx="1942734" cy="1510222"/>
      </dsp:txXfrm>
    </dsp:sp>
    <dsp:sp modelId="{2F3E3A71-FF75-4F04-8DFE-BDFCFE8C234B}">
      <dsp:nvSpPr>
        <dsp:cNvPr id="0" name=""/>
        <dsp:cNvSpPr/>
      </dsp:nvSpPr>
      <dsp:spPr>
        <a:xfrm>
          <a:off x="5199536" y="1618492"/>
          <a:ext cx="679957" cy="679957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E7396-5291-4B51-9705-FAE5A1020A06}">
      <dsp:nvSpPr>
        <dsp:cNvPr id="0" name=""/>
        <dsp:cNvSpPr/>
      </dsp:nvSpPr>
      <dsp:spPr>
        <a:xfrm>
          <a:off x="4568147" y="2412332"/>
          <a:ext cx="1942734" cy="29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700" kern="1200"/>
            <a:t>Omluvitelné vzrušení</a:t>
          </a:r>
        </a:p>
      </dsp:txBody>
      <dsp:txXfrm>
        <a:off x="4568147" y="2412332"/>
        <a:ext cx="1942734" cy="291410"/>
      </dsp:txXfrm>
    </dsp:sp>
    <dsp:sp modelId="{26196339-BBFE-409B-ABBD-FFA099CFFDE7}">
      <dsp:nvSpPr>
        <dsp:cNvPr id="0" name=""/>
        <dsp:cNvSpPr/>
      </dsp:nvSpPr>
      <dsp:spPr>
        <a:xfrm>
          <a:off x="4568147" y="2756711"/>
          <a:ext cx="1942734" cy="151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Při posouzení, zda někdo jednal v nutné obraně, anebo v krajní nouzi, se přihlédne i k omluvitelnému vzrušení mysli</a:t>
          </a:r>
        </a:p>
      </dsp:txBody>
      <dsp:txXfrm>
        <a:off x="4568147" y="2756711"/>
        <a:ext cx="1942734" cy="151022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9954A-CCC8-435E-B47E-4BFF7477AFE9}">
      <dsp:nvSpPr>
        <dsp:cNvPr id="0" name=""/>
        <dsp:cNvSpPr/>
      </dsp:nvSpPr>
      <dsp:spPr>
        <a:xfrm>
          <a:off x="0" y="172617"/>
          <a:ext cx="7290055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/>
            <a:t>Nepřihlíží se k ujednání</a:t>
          </a:r>
          <a:r>
            <a:rPr lang="cs-CZ" sz="3600" kern="1200" dirty="0"/>
            <a:t>, § </a:t>
          </a:r>
          <a:r>
            <a:rPr lang="cs-CZ" sz="3600" kern="1200" dirty="0">
              <a:effectLst/>
            </a:rPr>
            <a:t>2898 </a:t>
          </a:r>
          <a:endParaRPr lang="cs-CZ" sz="3600" kern="1200" dirty="0"/>
        </a:p>
      </dsp:txBody>
      <dsp:txXfrm>
        <a:off x="41123" y="213740"/>
        <a:ext cx="7207809" cy="760154"/>
      </dsp:txXfrm>
    </dsp:sp>
    <dsp:sp modelId="{E7EE7BC3-2D5F-4F59-AE42-211D1D5A7C44}">
      <dsp:nvSpPr>
        <dsp:cNvPr id="0" name=""/>
        <dsp:cNvSpPr/>
      </dsp:nvSpPr>
      <dsp:spPr>
        <a:xfrm>
          <a:off x="0" y="1017000"/>
          <a:ext cx="7290055" cy="283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459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/>
            <a:t>které předem vylučuje nebo omezuje povinnost k náhradě újmy způsobené člověku na jeho přirozených právech, 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/>
            <a:t>způsobené úmyslně nebo z hrubé nedbalosti; 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/>
            <a:t>předem vylučuje nebo omezuje právo slabší strany na náhradu jakékoli újmy. </a:t>
          </a:r>
        </a:p>
      </dsp:txBody>
      <dsp:txXfrm>
        <a:off x="0" y="1017000"/>
        <a:ext cx="7290055" cy="283176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539B5-0E0D-4041-893D-D104F9B96070}">
      <dsp:nvSpPr>
        <dsp:cNvPr id="0" name=""/>
        <dsp:cNvSpPr/>
      </dsp:nvSpPr>
      <dsp:spPr>
        <a:xfrm>
          <a:off x="6407" y="1245363"/>
          <a:ext cx="3829992" cy="1531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/>
            <a:t>Skutečná škoda</a:t>
          </a:r>
        </a:p>
      </dsp:txBody>
      <dsp:txXfrm>
        <a:off x="772406" y="1245363"/>
        <a:ext cx="2297995" cy="1531997"/>
      </dsp:txXfrm>
    </dsp:sp>
    <dsp:sp modelId="{6AAA8311-0911-4B79-8ACB-55D78CD81229}">
      <dsp:nvSpPr>
        <dsp:cNvPr id="0" name=""/>
        <dsp:cNvSpPr/>
      </dsp:nvSpPr>
      <dsp:spPr>
        <a:xfrm>
          <a:off x="3453400" y="1245363"/>
          <a:ext cx="3829992" cy="1531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/>
            <a:t>Ušlý zisk</a:t>
          </a:r>
        </a:p>
      </dsp:txBody>
      <dsp:txXfrm>
        <a:off x="4219399" y="1245363"/>
        <a:ext cx="2297995" cy="1531997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994BE-8AB0-4D99-BE23-5E7953258192}">
      <dsp:nvSpPr>
        <dsp:cNvPr id="0" name=""/>
        <dsp:cNvSpPr/>
      </dsp:nvSpPr>
      <dsp:spPr>
        <a:xfrm>
          <a:off x="4852276" y="2991528"/>
          <a:ext cx="370738" cy="1136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932"/>
              </a:lnTo>
              <a:lnTo>
                <a:pt x="370738" y="113693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8E85C-D6F3-4C0D-886D-0C9F03F6EC50}">
      <dsp:nvSpPr>
        <dsp:cNvPr id="0" name=""/>
        <dsp:cNvSpPr/>
      </dsp:nvSpPr>
      <dsp:spPr>
        <a:xfrm>
          <a:off x="4345600" y="1236697"/>
          <a:ext cx="1495313" cy="519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517"/>
              </a:lnTo>
              <a:lnTo>
                <a:pt x="1495313" y="259517"/>
              </a:lnTo>
              <a:lnTo>
                <a:pt x="1495313" y="5190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FFA32-A9E7-477A-A21B-4C065A577DF9}">
      <dsp:nvSpPr>
        <dsp:cNvPr id="0" name=""/>
        <dsp:cNvSpPr/>
      </dsp:nvSpPr>
      <dsp:spPr>
        <a:xfrm>
          <a:off x="2850286" y="1236697"/>
          <a:ext cx="1495313" cy="519034"/>
        </a:xfrm>
        <a:custGeom>
          <a:avLst/>
          <a:gdLst/>
          <a:ahLst/>
          <a:cxnLst/>
          <a:rect l="0" t="0" r="0" b="0"/>
          <a:pathLst>
            <a:path>
              <a:moveTo>
                <a:pt x="1495313" y="0"/>
              </a:moveTo>
              <a:lnTo>
                <a:pt x="1495313" y="259517"/>
              </a:lnTo>
              <a:lnTo>
                <a:pt x="0" y="259517"/>
              </a:lnTo>
              <a:lnTo>
                <a:pt x="0" y="5190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DE67E-D9A5-46C1-B3AF-55019EBEC046}">
      <dsp:nvSpPr>
        <dsp:cNvPr id="0" name=""/>
        <dsp:cNvSpPr/>
      </dsp:nvSpPr>
      <dsp:spPr>
        <a:xfrm>
          <a:off x="3109803" y="900"/>
          <a:ext cx="2471593" cy="1235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Při ublížení na zdraví odčiní škůdce újmu poškozeného peněžitou náhradou, vyvažující:</a:t>
          </a:r>
        </a:p>
      </dsp:txBody>
      <dsp:txXfrm>
        <a:off x="3109803" y="900"/>
        <a:ext cx="2471593" cy="1235796"/>
      </dsp:txXfrm>
    </dsp:sp>
    <dsp:sp modelId="{D0730BA7-718D-487D-BDA3-2EA33701825F}">
      <dsp:nvSpPr>
        <dsp:cNvPr id="0" name=""/>
        <dsp:cNvSpPr/>
      </dsp:nvSpPr>
      <dsp:spPr>
        <a:xfrm>
          <a:off x="1614490" y="1755731"/>
          <a:ext cx="2471593" cy="1235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plně vytrpěné bolesti a další nemajetkové újmy; </a:t>
          </a:r>
        </a:p>
      </dsp:txBody>
      <dsp:txXfrm>
        <a:off x="1614490" y="1755731"/>
        <a:ext cx="2471593" cy="1235796"/>
      </dsp:txXfrm>
    </dsp:sp>
    <dsp:sp modelId="{0D9EABF3-6A05-4FD4-9643-1AB9BE483394}">
      <dsp:nvSpPr>
        <dsp:cNvPr id="0" name=""/>
        <dsp:cNvSpPr/>
      </dsp:nvSpPr>
      <dsp:spPr>
        <a:xfrm>
          <a:off x="4605117" y="1755731"/>
          <a:ext cx="2471593" cy="1235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ztížení společenského uplatnění</a:t>
          </a:r>
        </a:p>
      </dsp:txBody>
      <dsp:txXfrm>
        <a:off x="4605117" y="1755731"/>
        <a:ext cx="2471593" cy="1235796"/>
      </dsp:txXfrm>
    </dsp:sp>
    <dsp:sp modelId="{C1C6BF5D-CC41-41A9-B00E-4A669AC2817F}">
      <dsp:nvSpPr>
        <dsp:cNvPr id="0" name=""/>
        <dsp:cNvSpPr/>
      </dsp:nvSpPr>
      <dsp:spPr>
        <a:xfrm>
          <a:off x="5223015" y="3510562"/>
          <a:ext cx="2471593" cy="123579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vznikla-li poškozením zdraví překážka lepší budoucnosti poškozeného. Nelze-li výši náhrady takto určit, stanoví se podle zásad slušnosti. </a:t>
          </a:r>
        </a:p>
      </dsp:txBody>
      <dsp:txXfrm>
        <a:off x="5223015" y="3510562"/>
        <a:ext cx="2471593" cy="123579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09D94-9E96-4CAF-8DDD-CDA996E93F83}">
      <dsp:nvSpPr>
        <dsp:cNvPr id="0" name=""/>
        <dsp:cNvSpPr/>
      </dsp:nvSpPr>
      <dsp:spPr>
        <a:xfrm>
          <a:off x="0" y="5848"/>
          <a:ext cx="107532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b="0" kern="1200"/>
            <a:t>Uložení nápravných opatření s uvedením lhůty pro jejich splnění</a:t>
          </a:r>
          <a:endParaRPr lang="cs-CZ" sz="3300" kern="1200"/>
        </a:p>
      </dsp:txBody>
      <dsp:txXfrm>
        <a:off x="64083" y="69931"/>
        <a:ext cx="10625034" cy="1184574"/>
      </dsp:txXfrm>
    </dsp:sp>
    <dsp:sp modelId="{B9116A97-69AD-4553-A1C6-DDB5A0BA9BE3}">
      <dsp:nvSpPr>
        <dsp:cNvPr id="0" name=""/>
        <dsp:cNvSpPr/>
      </dsp:nvSpPr>
      <dsp:spPr>
        <a:xfrm>
          <a:off x="0" y="1413628"/>
          <a:ext cx="107532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b="0" kern="1200"/>
            <a:t>Podání podnětu orgánu příslušnému podle jiných právních předpisů, příslušné komoře, </a:t>
          </a:r>
          <a:endParaRPr lang="cs-CZ" sz="3300" kern="1200"/>
        </a:p>
      </dsp:txBody>
      <dsp:txXfrm>
        <a:off x="64083" y="1477711"/>
        <a:ext cx="10625034" cy="1184574"/>
      </dsp:txXfrm>
    </dsp:sp>
    <dsp:sp modelId="{BD9C8EB4-A3D4-4802-ABE5-6143F0945253}">
      <dsp:nvSpPr>
        <dsp:cNvPr id="0" name=""/>
        <dsp:cNvSpPr/>
      </dsp:nvSpPr>
      <dsp:spPr>
        <a:xfrm>
          <a:off x="0" y="2821409"/>
          <a:ext cx="107532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b="0" kern="1200"/>
            <a:t>Informace zdravotní pojišťovně pacienta o uložených nápravných opatřeních nebo o podání podnětu </a:t>
          </a:r>
          <a:endParaRPr lang="cs-CZ" sz="3300" kern="1200"/>
        </a:p>
      </dsp:txBody>
      <dsp:txXfrm>
        <a:off x="64083" y="2885492"/>
        <a:ext cx="10625034" cy="11845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24114-6F69-489C-B8BF-B43C01DBD570}">
      <dsp:nvSpPr>
        <dsp:cNvPr id="0" name=""/>
        <dsp:cNvSpPr/>
      </dsp:nvSpPr>
      <dsp:spPr>
        <a:xfrm>
          <a:off x="564387" y="261437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55FC1-767E-4279-802A-20904CB97026}">
      <dsp:nvSpPr>
        <dsp:cNvPr id="0" name=""/>
        <dsp:cNvSpPr/>
      </dsp:nvSpPr>
      <dsp:spPr>
        <a:xfrm>
          <a:off x="564387" y="1924959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500" kern="1200"/>
            <a:t>soubor činností a opatření prováděných u fyzických osob za účelem</a:t>
          </a:r>
        </a:p>
      </dsp:txBody>
      <dsp:txXfrm>
        <a:off x="564387" y="1924959"/>
        <a:ext cx="4315781" cy="647367"/>
      </dsp:txXfrm>
    </dsp:sp>
    <dsp:sp modelId="{62B14D82-1941-4BED-B066-F5B8EF72D54C}">
      <dsp:nvSpPr>
        <dsp:cNvPr id="0" name=""/>
        <dsp:cNvSpPr/>
      </dsp:nvSpPr>
      <dsp:spPr>
        <a:xfrm>
          <a:off x="564387" y="2643488"/>
          <a:ext cx="4315781" cy="117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předcházení, odhalení a odstranění nemoci, vady nebo zdravotního stavu (dále jen „nemoc“),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udržení, obnovení nebo zlepšení zdravotního a funkčního stavu,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udržení a prodloužení života a zmírnění utrpení,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pomoci při reprodukci a porodu,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posuzování zdravotního stavu,</a:t>
          </a:r>
        </a:p>
      </dsp:txBody>
      <dsp:txXfrm>
        <a:off x="564387" y="2643488"/>
        <a:ext cx="4315781" cy="1176048"/>
      </dsp:txXfrm>
    </dsp:sp>
    <dsp:sp modelId="{24BEA2D8-93E1-4289-8F7B-775455BDC89B}">
      <dsp:nvSpPr>
        <dsp:cNvPr id="0" name=""/>
        <dsp:cNvSpPr/>
      </dsp:nvSpPr>
      <dsp:spPr>
        <a:xfrm>
          <a:off x="5635430" y="261437"/>
          <a:ext cx="1510523" cy="1510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ACAF0-57B0-4231-B332-0BBF21A0F4E9}">
      <dsp:nvSpPr>
        <dsp:cNvPr id="0" name=""/>
        <dsp:cNvSpPr/>
      </dsp:nvSpPr>
      <dsp:spPr>
        <a:xfrm>
          <a:off x="5635430" y="1924959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500" kern="1200"/>
            <a:t>preventivní, diagnostické, léčebné, léčebně rehabilitační, ošetřovatelské nebo jiné zdravotní výkony prováděné zdravotnickými pracovníky</a:t>
          </a:r>
        </a:p>
      </dsp:txBody>
      <dsp:txXfrm>
        <a:off x="5635430" y="1924959"/>
        <a:ext cx="4315781" cy="647367"/>
      </dsp:txXfrm>
    </dsp:sp>
    <dsp:sp modelId="{9DEA9B92-F719-4AB7-B70D-FB905830362A}">
      <dsp:nvSpPr>
        <dsp:cNvPr id="0" name=""/>
        <dsp:cNvSpPr/>
      </dsp:nvSpPr>
      <dsp:spPr>
        <a:xfrm>
          <a:off x="5635430" y="2643488"/>
          <a:ext cx="4315781" cy="117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7D41A-21D3-43C3-B3E2-42D8C4326A97}">
      <dsp:nvSpPr>
        <dsp:cNvPr id="0" name=""/>
        <dsp:cNvSpPr/>
      </dsp:nvSpPr>
      <dsp:spPr>
        <a:xfrm>
          <a:off x="3953" y="709262"/>
          <a:ext cx="2377306" cy="95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Zdravotní služby </a:t>
          </a:r>
          <a:r>
            <a:rPr lang="cs-CZ" sz="1900" kern="1200" dirty="0" err="1"/>
            <a:t>posyktované</a:t>
          </a:r>
          <a:r>
            <a:rPr lang="cs-CZ" sz="1900" kern="1200" dirty="0"/>
            <a:t> za zvl. podmínek</a:t>
          </a:r>
        </a:p>
      </dsp:txBody>
      <dsp:txXfrm>
        <a:off x="3953" y="709262"/>
        <a:ext cx="2377306" cy="950922"/>
      </dsp:txXfrm>
    </dsp:sp>
    <dsp:sp modelId="{826B326A-E7C5-4D2C-8EE3-73090E3FF23B}">
      <dsp:nvSpPr>
        <dsp:cNvPr id="0" name=""/>
        <dsp:cNvSpPr/>
      </dsp:nvSpPr>
      <dsp:spPr>
        <a:xfrm>
          <a:off x="3953" y="1660185"/>
          <a:ext cx="2377306" cy="198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Asistovaná reprodukce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Sterilizace, kastrace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Odběry krve a její složek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Genetická vyšetření</a:t>
          </a:r>
        </a:p>
      </dsp:txBody>
      <dsp:txXfrm>
        <a:off x="3953" y="1660185"/>
        <a:ext cx="2377306" cy="1981889"/>
      </dsp:txXfrm>
    </dsp:sp>
    <dsp:sp modelId="{03C4D858-53E7-4DCD-B656-D65170664550}">
      <dsp:nvSpPr>
        <dsp:cNvPr id="0" name=""/>
        <dsp:cNvSpPr/>
      </dsp:nvSpPr>
      <dsp:spPr>
        <a:xfrm>
          <a:off x="2714082" y="709262"/>
          <a:ext cx="2377306" cy="95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Ověřování nových postupů</a:t>
          </a:r>
        </a:p>
      </dsp:txBody>
      <dsp:txXfrm>
        <a:off x="2714082" y="709262"/>
        <a:ext cx="2377306" cy="950922"/>
      </dsp:txXfrm>
    </dsp:sp>
    <dsp:sp modelId="{A03024B7-7ED3-48A0-9303-79BDAE292588}">
      <dsp:nvSpPr>
        <dsp:cNvPr id="0" name=""/>
        <dsp:cNvSpPr/>
      </dsp:nvSpPr>
      <dsp:spPr>
        <a:xfrm>
          <a:off x="2714082" y="1660185"/>
          <a:ext cx="2377306" cy="198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Preventivní, diagnostické a léčebné péče</a:t>
          </a:r>
        </a:p>
      </dsp:txBody>
      <dsp:txXfrm>
        <a:off x="2714082" y="1660185"/>
        <a:ext cx="2377306" cy="1981889"/>
      </dsp:txXfrm>
    </dsp:sp>
    <dsp:sp modelId="{5C1273FB-E55E-4D2F-9F4F-6F1D9019F27B}">
      <dsp:nvSpPr>
        <dsp:cNvPr id="0" name=""/>
        <dsp:cNvSpPr/>
      </dsp:nvSpPr>
      <dsp:spPr>
        <a:xfrm>
          <a:off x="5426660" y="692488"/>
          <a:ext cx="2377306" cy="95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Posudková péče</a:t>
          </a:r>
        </a:p>
      </dsp:txBody>
      <dsp:txXfrm>
        <a:off x="5426660" y="692488"/>
        <a:ext cx="2377306" cy="950922"/>
      </dsp:txXfrm>
    </dsp:sp>
    <dsp:sp modelId="{15DABB01-F6CA-4CCE-B87B-7BCCFC4E4F64}">
      <dsp:nvSpPr>
        <dsp:cNvPr id="0" name=""/>
        <dsp:cNvSpPr/>
      </dsp:nvSpPr>
      <dsp:spPr>
        <a:xfrm>
          <a:off x="5424211" y="1660185"/>
          <a:ext cx="2377306" cy="198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Lékařské posudky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Pracovně-lékařské služby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Nemoci z povolání</a:t>
          </a:r>
        </a:p>
      </dsp:txBody>
      <dsp:txXfrm>
        <a:off x="5424211" y="1660185"/>
        <a:ext cx="2377306" cy="1981889"/>
      </dsp:txXfrm>
    </dsp:sp>
    <dsp:sp modelId="{90F8B05F-A5AD-48A8-85F5-EAE44BD012C5}">
      <dsp:nvSpPr>
        <dsp:cNvPr id="0" name=""/>
        <dsp:cNvSpPr/>
      </dsp:nvSpPr>
      <dsp:spPr>
        <a:xfrm>
          <a:off x="8134340" y="709262"/>
          <a:ext cx="2377306" cy="95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Další</a:t>
          </a:r>
        </a:p>
      </dsp:txBody>
      <dsp:txXfrm>
        <a:off x="8134340" y="709262"/>
        <a:ext cx="2377306" cy="950922"/>
      </dsp:txXfrm>
    </dsp:sp>
    <dsp:sp modelId="{A72486EB-AC73-460E-A97C-7043AF31E543}">
      <dsp:nvSpPr>
        <dsp:cNvPr id="0" name=""/>
        <dsp:cNvSpPr/>
      </dsp:nvSpPr>
      <dsp:spPr>
        <a:xfrm>
          <a:off x="8134340" y="1660185"/>
          <a:ext cx="2377306" cy="198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Lékařské ozáření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Klinické audity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Ochranné léčení</a:t>
          </a:r>
        </a:p>
      </dsp:txBody>
      <dsp:txXfrm>
        <a:off x="8134340" y="1660185"/>
        <a:ext cx="2377306" cy="19818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021D6-6802-448F-ABE5-981B68729966}">
      <dsp:nvSpPr>
        <dsp:cNvPr id="0" name=""/>
        <dsp:cNvSpPr/>
      </dsp:nvSpPr>
      <dsp:spPr>
        <a:xfrm>
          <a:off x="0" y="97199"/>
          <a:ext cx="1075320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0" kern="1200"/>
            <a:t>Veřejné zdravotní pojištění</a:t>
          </a:r>
          <a:endParaRPr lang="cs-CZ" sz="1700" kern="1200"/>
        </a:p>
      </dsp:txBody>
      <dsp:txXfrm>
        <a:off x="46360" y="143559"/>
        <a:ext cx="10660480" cy="856959"/>
      </dsp:txXfrm>
    </dsp:sp>
    <dsp:sp modelId="{D30730D5-FB50-4910-8CC3-B0564990B958}">
      <dsp:nvSpPr>
        <dsp:cNvPr id="0" name=""/>
        <dsp:cNvSpPr/>
      </dsp:nvSpPr>
      <dsp:spPr>
        <a:xfrm>
          <a:off x="0" y="1095839"/>
          <a:ext cx="1075320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0" kern="1200" dirty="0"/>
            <a:t>Při poskytování ošetřovatelské péče pojištěncům umístěným v zařízeních sociálních služeb poskytujících pobytové sociální služby uzavírají ZP zvláštní smlouvy s poskytovateli sociálních služeb</a:t>
          </a:r>
          <a:endParaRPr lang="cs-CZ" sz="1700" kern="1200" dirty="0"/>
        </a:p>
      </dsp:txBody>
      <dsp:txXfrm>
        <a:off x="46360" y="1142199"/>
        <a:ext cx="10660480" cy="856959"/>
      </dsp:txXfrm>
    </dsp:sp>
    <dsp:sp modelId="{1BBB8E62-98A0-49C8-989A-0CE32D81D15C}">
      <dsp:nvSpPr>
        <dsp:cNvPr id="0" name=""/>
        <dsp:cNvSpPr/>
      </dsp:nvSpPr>
      <dsp:spPr>
        <a:xfrm>
          <a:off x="0" y="2094479"/>
          <a:ext cx="1075320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0" kern="1200"/>
            <a:t>ZP uzavře, pokud o to poskytovatel sociálních služeb požádá a současně prokáže, že ošetřovatelská péče bude poskytována zdravotnickými pracovníky poskytovatele sociálních služeb, kteří jsou způsobilí k výkonu zdravotnického povolání</a:t>
          </a:r>
          <a:endParaRPr lang="cs-CZ" sz="1700" kern="1200"/>
        </a:p>
      </dsp:txBody>
      <dsp:txXfrm>
        <a:off x="46360" y="2140839"/>
        <a:ext cx="10660480" cy="856959"/>
      </dsp:txXfrm>
    </dsp:sp>
    <dsp:sp modelId="{8791266B-8EF1-42A1-A7FB-6AEF4507DBEE}">
      <dsp:nvSpPr>
        <dsp:cNvPr id="0" name=""/>
        <dsp:cNvSpPr/>
      </dsp:nvSpPr>
      <dsp:spPr>
        <a:xfrm>
          <a:off x="0" y="3093118"/>
          <a:ext cx="1075320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0" kern="1200"/>
            <a:t>Úhrada péče se řídí vyhláškou MZ</a:t>
          </a:r>
          <a:endParaRPr lang="cs-CZ" sz="1700" kern="1200"/>
        </a:p>
      </dsp:txBody>
      <dsp:txXfrm>
        <a:off x="46360" y="3139478"/>
        <a:ext cx="10660480" cy="8569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00A4D-0A88-491F-BD7D-485ED015B498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5F44B-0F4F-45AD-B12A-A673C10523DC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05B72-0403-4CE5-BC94-C48CC1D4D3A0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/>
            <a:t>Odborná způsobilost a specializace</a:t>
          </a:r>
          <a:endParaRPr lang="en-US" sz="2500" kern="1200" dirty="0"/>
        </a:p>
      </dsp:txBody>
      <dsp:txXfrm>
        <a:off x="1941716" y="718"/>
        <a:ext cx="4571887" cy="1681139"/>
      </dsp:txXfrm>
    </dsp:sp>
    <dsp:sp modelId="{F417478E-7924-4B5A-81F3-10A1905FCC86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D91A5-FDA2-4D9A-950D-7DB7D7872589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2DC36-0B75-4A4B-9640-C057A3FBFDD4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/>
            <a:t>Zdravotní způsobilost</a:t>
          </a:r>
          <a:endParaRPr lang="en-US" sz="2500" kern="1200" dirty="0"/>
        </a:p>
      </dsp:txBody>
      <dsp:txXfrm>
        <a:off x="1941716" y="2102143"/>
        <a:ext cx="4571887" cy="1681139"/>
      </dsp:txXfrm>
    </dsp:sp>
    <dsp:sp modelId="{65C8B8D7-DB8A-4393-87E7-F54069D78CAC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2F048-C3A0-46A2-BDCD-F969E28EAC72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294C0-4E6A-414F-9101-44CD8E6A6EE1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Bezúhonnost</a:t>
          </a:r>
          <a:endParaRPr lang="en-US" sz="2500" kern="1200" dirty="0"/>
        </a:p>
      </dsp:txBody>
      <dsp:txXfrm>
        <a:off x="1941716" y="4203567"/>
        <a:ext cx="4571887" cy="16811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D748A-ED6E-4CF9-AB28-1C59083F9C5F}">
      <dsp:nvSpPr>
        <dsp:cNvPr id="0" name=""/>
        <dsp:cNvSpPr/>
      </dsp:nvSpPr>
      <dsp:spPr>
        <a:xfrm>
          <a:off x="46" y="8519"/>
          <a:ext cx="4495852" cy="863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/>
            <a:t>A.</a:t>
          </a:r>
          <a:r>
            <a:rPr lang="cs-CZ" sz="1300" kern="1200" dirty="0"/>
            <a:t> Nemoci, stavy nebo vady, které vylučují zdravotní způsobilost posuzované osoby k výkonu povolání, a současně způsobují zdravotní komplikace nebo odchylky negativně ovlivňující bezpečné poskytování zdravotních služeb</a:t>
          </a:r>
        </a:p>
      </dsp:txBody>
      <dsp:txXfrm>
        <a:off x="46" y="8519"/>
        <a:ext cx="4495852" cy="863879"/>
      </dsp:txXfrm>
    </dsp:sp>
    <dsp:sp modelId="{4C61E833-11CE-4C70-B9FF-45AD603FC0E5}">
      <dsp:nvSpPr>
        <dsp:cNvPr id="0" name=""/>
        <dsp:cNvSpPr/>
      </dsp:nvSpPr>
      <dsp:spPr>
        <a:xfrm>
          <a:off x="46" y="872399"/>
          <a:ext cx="4495852" cy="38405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b="1" kern="1200" dirty="0"/>
            <a:t>a)</a:t>
          </a:r>
          <a:r>
            <a:rPr lang="cs-CZ" sz="1300" kern="1200" dirty="0"/>
            <a:t> klinicky závažné poruchy pozornosti, paměti, intelektu, úsudku a orientace, a to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b="1" kern="1200" dirty="0"/>
            <a:t>b)</a:t>
          </a:r>
          <a:r>
            <a:rPr lang="cs-CZ" sz="1300" kern="1200" dirty="0"/>
            <a:t> neléčené, recidivující nebo chronické psychotické poruchy, a to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b="1" kern="1200" dirty="0"/>
            <a:t>c)</a:t>
          </a:r>
          <a:r>
            <a:rPr lang="cs-CZ" sz="1300" kern="1200" dirty="0"/>
            <a:t> neléčené, recidivující nebo chronické poruchy nálady, a to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b="1" kern="1200" dirty="0"/>
            <a:t>d)</a:t>
          </a:r>
          <a:r>
            <a:rPr lang="cs-CZ" sz="1300" kern="1200" dirty="0"/>
            <a:t> poruchy osobnosti nebo poruchy chování vyvolané účinkem zneužívání alkoholu, psychoaktivních látek, léčiv nebo jejich kombinací, a to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/>
            <a:t> neschopnost vzdát se požívání alkoholu nebo zneužívání psychoaktivních látek, léčiv nebo jejich kombinací ovlivňujících bezprostředně a opakovaně schopnost výkonu zdravotnického povolání,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/>
            <a:t>aktivní závislost na alkoholu, psychoaktivních látkách, léčivech nebo na jejich kombinacích,</a:t>
          </a:r>
        </a:p>
      </dsp:txBody>
      <dsp:txXfrm>
        <a:off x="46" y="872399"/>
        <a:ext cx="4495852" cy="3840598"/>
      </dsp:txXfrm>
    </dsp:sp>
    <dsp:sp modelId="{94258C95-6985-4071-9E03-5E29E9275018}">
      <dsp:nvSpPr>
        <dsp:cNvPr id="0" name=""/>
        <dsp:cNvSpPr/>
      </dsp:nvSpPr>
      <dsp:spPr>
        <a:xfrm>
          <a:off x="5125318" y="8519"/>
          <a:ext cx="4495852" cy="863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/>
            <a:t>B.</a:t>
          </a:r>
          <a:r>
            <a:rPr lang="cs-CZ" sz="1300" kern="1200" dirty="0"/>
            <a:t> Nemoci, stavy nebo vady, které omezují zdravotní způsobilost posuzované osoby k výkonu povolání a u kterých předpokladem uznání zdravotní způsobilosti k výkonu povolání s omezením je provedení odborného vyšetření</a:t>
          </a:r>
        </a:p>
      </dsp:txBody>
      <dsp:txXfrm>
        <a:off x="5125318" y="8519"/>
        <a:ext cx="4495852" cy="863879"/>
      </dsp:txXfrm>
    </dsp:sp>
    <dsp:sp modelId="{8AC2ECB0-04AC-4A28-8E42-3BF4CCFCDA01}">
      <dsp:nvSpPr>
        <dsp:cNvPr id="0" name=""/>
        <dsp:cNvSpPr/>
      </dsp:nvSpPr>
      <dsp:spPr>
        <a:xfrm>
          <a:off x="5125318" y="872399"/>
          <a:ext cx="4495852" cy="38405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b="1" kern="1200" dirty="0"/>
            <a:t>a)</a:t>
          </a:r>
          <a:r>
            <a:rPr lang="cs-CZ" sz="1300" kern="1200" dirty="0"/>
            <a:t> symptomatické organické psychické poruchy nebo trvalé organické psychické poruchy klinické závažnosti, včetně </a:t>
          </a:r>
          <a:r>
            <a:rPr lang="cs-CZ" sz="1300" kern="1200" dirty="0" err="1"/>
            <a:t>postencefalitického</a:t>
          </a:r>
          <a:r>
            <a:rPr lang="cs-CZ" sz="1300" kern="1200" dirty="0"/>
            <a:t> nebo </a:t>
          </a:r>
          <a:r>
            <a:rPr lang="cs-CZ" sz="1300" kern="1200" dirty="0" err="1"/>
            <a:t>postkontuzního</a:t>
          </a:r>
          <a:r>
            <a:rPr lang="cs-CZ" sz="1300" kern="1200" dirty="0"/>
            <a:t> syndromu,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b="1" kern="1200" dirty="0"/>
            <a:t>b)</a:t>
          </a:r>
          <a:r>
            <a:rPr lang="cs-CZ" sz="1300" kern="1200" dirty="0"/>
            <a:t> přechodné psychotické poruchy, a to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b="1" kern="1200" dirty="0"/>
            <a:t>c)</a:t>
          </a:r>
          <a:r>
            <a:rPr lang="cs-CZ" sz="1300" kern="1200" dirty="0"/>
            <a:t> poruchy nálady s uspokojivou remisí, a to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b="1" kern="1200" dirty="0"/>
            <a:t>d)</a:t>
          </a:r>
          <a:r>
            <a:rPr lang="cs-CZ" sz="1300" kern="1200" dirty="0"/>
            <a:t> závažné formy obsedantně-kompulzivní poruchy, fobické úzkostné poruchy nebo přetrvávající změna osobnosti po katastrofické zkušenosti,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b="1" kern="1200" dirty="0"/>
            <a:t>e)</a:t>
          </a:r>
          <a:r>
            <a:rPr lang="cs-CZ" sz="1300" kern="1200" dirty="0"/>
            <a:t> klinicky závažné formy specifických poruch osobnosti, a to </a:t>
          </a:r>
          <a:r>
            <a:rPr lang="cs-CZ" sz="1300" kern="1200" dirty="0" err="1"/>
            <a:t>histriónská</a:t>
          </a:r>
          <a:r>
            <a:rPr lang="cs-CZ" sz="1300" kern="1200" dirty="0"/>
            <a:t>, </a:t>
          </a:r>
          <a:r>
            <a:rPr lang="cs-CZ" sz="1300" kern="1200" dirty="0" err="1"/>
            <a:t>anankastická</a:t>
          </a:r>
          <a:r>
            <a:rPr lang="cs-CZ" sz="1300" kern="1200" dirty="0"/>
            <a:t> nebo anxiózní porucha osobnosti,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b="1" kern="1200" dirty="0"/>
            <a:t>f)</a:t>
          </a:r>
          <a:r>
            <a:rPr lang="cs-CZ" sz="1300" kern="1200" dirty="0"/>
            <a:t> poruchy osobnosti nebo poruchy chování vyvolané účinkem alkoholu, psychoaktivních látek, léčiv nebo jejich kombinací, především závislost na alkoholu nebo psychoaktivních látkách anebo léčivech nebo jejich kombinacích; za zdravotně způsobilého s omezením lze uznat posuzovanou osobu, pokud délka abstinenčního období trvá nepřetržitě nejméně 2 roky; délka abstinenčního období se potvrdí čestným prohlášením posuzované osoby a potvrzením lékaře provádějícího protialkoholní léčbu.</a:t>
          </a:r>
        </a:p>
      </dsp:txBody>
      <dsp:txXfrm>
        <a:off x="5125318" y="872399"/>
        <a:ext cx="4495852" cy="3840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93E33-A769-4428-8A0A-C057C888F661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94CB9-B316-4BA0-9223-8209DE26C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7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9A5FF-F5D3-48F7-986E-5EB0E9F3F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970873-E71A-4914-9EE9-F402FB9BF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4E8F2E-524D-4958-B305-B28C93D0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D49F0-100A-4380-9892-7433587B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76157D-8ACD-4C4D-A61A-5CAD3B00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61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436D5-F49D-4830-A348-33AD48C6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3F4E20-1719-45CE-8A18-50D9EF388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1370C0-123A-4F71-801C-3C0E3060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082C4E-43A4-472F-B23A-02DB3487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4C201F-64E5-4067-A304-253AFC83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44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590954-2746-4D4C-A682-60A1505D8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2B6B44-E64D-4BBE-ABC8-A71568EAB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D792F9-52AA-4261-9467-055A6D68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1990D6-9397-4C89-8C25-C2BB16F5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B0212C-3721-4DEA-9D21-2A0EB663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71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79474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7211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87557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845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459DC-7C92-4A47-9D62-72E65D8E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928D9-15E7-4479-8DBF-A66AD46EC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56421C-9187-4AEB-8B23-C75C24DC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50F5-979A-4917-B543-9769F467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84E740-9B23-4489-9A79-CD865E23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74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719C3-88BC-45A7-BEB9-20B80CBE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0B5102-7E7E-4888-A767-F99F9DE8D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AB4542-6ACB-4B7B-A85A-B4A9198F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5D5E97-0B7A-4F71-8CB7-59AB241A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6ECFBA-B750-4E84-BC36-8F03E9C6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17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309F9-24B9-4450-9331-0845F59C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724D6-AA36-4DA0-948F-DABFF4DB8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9E9E4F-FD22-49EC-94C8-31034625A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929A30-6C02-495B-9549-322BD301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39F7DD-F291-4536-B742-BB0A6008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F61773-4F85-4C97-B930-B21533F4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53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FA0AC-AB0C-4325-AB6D-BDBECC63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26A955-669D-4929-9AE3-42DD54282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7EBA1E-28A9-4DA6-AF9B-96E6FB91F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C9A9593-0EFB-4458-BB09-7A9AC1BFF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B2BA9FE-58B9-40D9-A772-3BB4D4E5D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FAF47C7-DB87-4771-9A32-90F89996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649A04-0D3E-40AF-936A-FC27402F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F8999E-3A4A-4886-BE7D-BA059C6B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9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D8AF1-E3F4-46DC-A305-693955B1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10F362-B952-4F24-A019-5373F6EC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D62213-B4D0-4187-AD3F-4B87883F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67082E-2092-4430-85DE-B91A7FC0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17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32D728D-A1CD-4B7E-BDF3-9E9EE329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3369C7-F533-4E76-845A-B830A19D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BF0169-8D4F-4D48-B91C-CCFEDA9A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80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5AC37-46E8-480D-89D0-9E4FB7D2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64962F-4789-4C15-9D03-65BFC3FD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40B107-7F53-43C2-9B85-451E37E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E37047-9A38-47B6-A745-79718E0A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B4CB7F-6B2A-4B97-ABE8-3224B670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CD195F-D1E8-449E-9549-465A14CB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00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9CFD60-1CC1-4AEE-A374-77B46E56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F444686-9A01-4F98-BBC0-5D4D5BD9E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ED5358-5A6E-47D8-9667-C975D0545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2CFF00-49DF-44F2-99BF-8F7AE6DB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BC1E7F-536F-425C-AC48-2A3E11F9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1022C7-181D-4665-930F-138BCABA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73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6F628F-B47E-4914-ABF1-1530C2A6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70DEB1-96A2-4B0D-BA91-C0B76C3CE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300FB9-A3E3-450F-AC57-80BF05E07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BFE2-5AE8-4FA4-AF9D-8F7F0E5E71A5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E435F9-5753-436E-9577-665EB3658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088F3B-6199-4484-9D65-72D5C1080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0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sv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PRÁVO VE ZDRAVOTNICTVÍ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Seminář v předmětu – veřejné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74868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Úmluva o lidských právech a biomedicíně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součást českého práva od 1. 10. 2001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chránit důstojnost a svébytnost všech lidských bytostí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každému bez diskriminace zaručit úctu k integritě jeho bytosti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ostatní práva a základní svobody při aplikaci biologie a medicíny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4976031" y="6033479"/>
            <a:ext cx="52599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05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10571516" y="6033479"/>
            <a:ext cx="7822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US" altLang="cs-CZ" sz="105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altLang="cs-CZ" sz="105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49557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Vyloučení protiprávnosti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0857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786083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207569" y="1124744"/>
          <a:ext cx="729005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95667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Náhoda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Újmu způsobenou náhodou nahradí ten, kdo dal ze své viny k náhodě podnět, zejména tím, že poruší příkaz nebo poškodí zařízení, které má nahodilé újmě zabránit.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45135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Škoda způsobená věcí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je povinen někomu něco plnit a použije při tom </a:t>
            </a:r>
            <a:r>
              <a:rPr lang="cs-CZ" b="1" dirty="0"/>
              <a:t>vadnou</a:t>
            </a:r>
            <a:r>
              <a:rPr lang="cs-CZ" dirty="0"/>
              <a:t> věc, nahradí škodu způsobenou vadou věci. To platí i v případě poskytnutí zdravotnických, sociálních, veterinárních a jiných biologických služeb.</a:t>
            </a:r>
          </a:p>
          <a:p>
            <a:r>
              <a:rPr lang="cs-CZ" dirty="0"/>
              <a:t>Nevztahuje se na nesprávně zvolenou věc.</a:t>
            </a:r>
          </a:p>
          <a:p>
            <a:r>
              <a:rPr lang="cs-CZ" dirty="0"/>
              <a:t>Způsobí-li škodu věc sama od sebe, nahradí škodu ten, kdo nad věcí měl mít dohled. (lze se </a:t>
            </a:r>
            <a:r>
              <a:rPr lang="cs-CZ" dirty="0" err="1"/>
              <a:t>sprostit</a:t>
            </a:r>
            <a:r>
              <a:rPr lang="cs-CZ" dirty="0"/>
              <a:t>)</a:t>
            </a:r>
          </a:p>
          <a:p>
            <a:pPr marL="10972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940640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Škoda způsobená informací nebo radou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Kdo se hlásí j</a:t>
            </a:r>
            <a:r>
              <a:rPr lang="cs-CZ" dirty="0"/>
              <a:t>ako příslušník určitého stavu nebo povolání k odbornému výkonu nebo jinak vystupuje jako </a:t>
            </a:r>
            <a:r>
              <a:rPr lang="cs-CZ" b="1" u="sng" dirty="0"/>
              <a:t>odborník</a:t>
            </a:r>
            <a:r>
              <a:rPr lang="cs-CZ" dirty="0"/>
              <a:t>, </a:t>
            </a:r>
          </a:p>
          <a:p>
            <a:r>
              <a:rPr lang="cs-CZ" dirty="0"/>
              <a:t>nahradí škodu, </a:t>
            </a:r>
            <a:r>
              <a:rPr lang="cs-CZ" b="1" u="sng" dirty="0"/>
              <a:t>způsobí-li ji neúplnou nebo nesprávnou informací </a:t>
            </a:r>
            <a:r>
              <a:rPr lang="cs-CZ" dirty="0"/>
              <a:t>nebo škodlivou radou </a:t>
            </a:r>
            <a:r>
              <a:rPr lang="cs-CZ" b="1" u="sng" dirty="0"/>
              <a:t>danou za odměnu </a:t>
            </a:r>
            <a:r>
              <a:rPr lang="cs-CZ" dirty="0"/>
              <a:t>v záležitosti svého vědění nebo dovednosti.</a:t>
            </a:r>
          </a:p>
        </p:txBody>
      </p:sp>
    </p:spTree>
    <p:extLst>
      <p:ext uri="{BB962C8B-B14F-4D97-AF65-F5344CB8AC3E}">
        <p14:creationId xmlns:p14="http://schemas.microsoft.com/office/powerpoint/2010/main" val="8812737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 náhrady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2827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ustanovení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Škoda se nahrazuje uvedením do předešlého stavu. Není-li to dobře možné, anebo žádá-li to poškozený, hradí se škoda v penězích. </a:t>
            </a:r>
          </a:p>
          <a:p>
            <a:r>
              <a:rPr lang="cs-CZ" dirty="0"/>
              <a:t>Nemajetková újma se odčiní přiměřeným zadostiučiněním. Zadostiučinění musí být poskytnuto v penězích, nezajistí-li jeho jiný způsob skutečné a dostatečně účinné odčinění způsobené újmy.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008755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292350" y="2286001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051742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Náhrada při ublížení na zdraví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270000" y="1562100"/>
          <a:ext cx="9309099" cy="474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1938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Usmrcení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Při usmrcení nebo zvlášť závažném ublížení na zdraví odčiní škůdce </a:t>
            </a:r>
            <a:r>
              <a:rPr lang="cs-CZ" b="1" dirty="0"/>
              <a:t>duševní útrapy manželu, rodiči, dítěti nebo jiné osobě blízké peněžitou náhradou vyvažující plně jejich utrpení. Nelze-li </a:t>
            </a:r>
            <a:r>
              <a:rPr lang="cs-CZ" dirty="0"/>
              <a:t>výši náhrady takto určit, stanoví se podle zásad slušnosti.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241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Zákon č. 48/1997 Sb., o veřejném zdravotním pojištění</a:t>
            </a:r>
            <a:b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základní zásady veřejného zdravotního pojištění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rozsah a podmínky poskytování zdravotní péče 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práva a povinnosti zdravotních pojišťoven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práva a povinnosti pojištěnce – pacienta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4976031" y="6033479"/>
            <a:ext cx="52599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05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10571516" y="6033479"/>
            <a:ext cx="7822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US" altLang="cs-CZ" sz="105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altLang="cs-CZ" sz="105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24167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Náklady spojené s péčí o zdraví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 </a:t>
            </a:r>
            <a:r>
              <a:rPr lang="cs-CZ" dirty="0"/>
              <a:t>Škůdce hradí též účelně vynaložené náklady spojené s péčí o zdraví poškozeného, s péčí o jeho osobu nebo jeho domácnost tomu, kdo je vynaložil; požádá-li o to, složí mu škůdce na tyto náklady přiměřenou zálohu.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9548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Náklady pohřbu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Škůdce nahradí tomu, kdo je vynaložil, přiměřené náklady spojené s pohřbem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v rozsahu, v jakém nebyly uhrazeny veřejnou dávkou podle jiného právního předpisu. Přitom se přihlédne k zvyklostem i k okolnostem jednotlivého případu. </a:t>
            </a:r>
          </a:p>
        </p:txBody>
      </p:sp>
    </p:spTree>
    <p:extLst>
      <p:ext uri="{BB962C8B-B14F-4D97-AF65-F5344CB8AC3E}">
        <p14:creationId xmlns:p14="http://schemas.microsoft.com/office/powerpoint/2010/main" val="75963526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Náhrada za ztrátu na výdělku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Náhrada za ztrátu na výdělku po dobu pracovní neschopnosti poškozeného se hradí peněžitým důchodem ve výši rozdílu mezi průměrným výdělkem poškozeného před vznikem újmy a náhradou toho, co poškozenému bylo vyplaceno v důsledku nemoci či úrazu podle jiného právního předpisu.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06615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Náhrada za ztrátu na důchodu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Náhrada za ztrátu na důchodu náleží poškozenému ve výši rozdílu mezi důchodem, na který poškozenému vzniklo právo, a důchodem, na který by mu bylo vzniklo právo, jestliže by do základu, z něhož byl vyměřen důchod, byla zahrnuta náhrada za ztrátu na výdělku po skončení pracovní neschopnosti, kterou poškozený pobíral v době rozhodné pro vyměření důchodu. </a:t>
            </a:r>
          </a:p>
        </p:txBody>
      </p:sp>
    </p:spTree>
    <p:extLst>
      <p:ext uri="{BB962C8B-B14F-4D97-AF65-F5344CB8AC3E}">
        <p14:creationId xmlns:p14="http://schemas.microsoft.com/office/powerpoint/2010/main" val="107876790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Náklady na výživu pozůstalým	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Při usmrcení hradí škůdce peněžitým důchodem náklady na výživu pozůstalým, kterým zemřelý ke dni své smrti poskytoval nebo byl povinen poskytovat výživu. </a:t>
            </a:r>
          </a:p>
          <a:p>
            <a:r>
              <a:rPr lang="cs-CZ" sz="2400" dirty="0"/>
              <a:t>Náhrada náleží pozůstalým ve výši rozdílu mezi dávkami důchodového zabezpečení poskytovanými z téhož důvodu a tím, co by poškozený podle rozumného očekávání mohl pozůstalým na těchto nákladech poskytovat, pokud by k jeho zranění nedošlo. </a:t>
            </a:r>
          </a:p>
        </p:txBody>
      </p:sp>
    </p:spTree>
    <p:extLst>
      <p:ext uri="{BB962C8B-B14F-4D97-AF65-F5344CB8AC3E}">
        <p14:creationId xmlns:p14="http://schemas.microsoft.com/office/powerpoint/2010/main" val="380528250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Stížnosti ve zdravotnictví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1582331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Pacient</a:t>
            </a:r>
          </a:p>
          <a:p>
            <a:pPr lvl="0"/>
            <a:r>
              <a:rPr lang="cs-CZ" dirty="0"/>
              <a:t>Zákonný zástupce nebo opatrovník pacienta</a:t>
            </a:r>
          </a:p>
          <a:p>
            <a:pPr lvl="0"/>
            <a:r>
              <a:rPr lang="cs-CZ" dirty="0"/>
              <a:t>Osoba blízká v případě, že pacient tak nemůže učinit s ohledem na svůj zdravotní stav nebo pokud zemřel</a:t>
            </a:r>
          </a:p>
          <a:p>
            <a:pPr lvl="0"/>
            <a:r>
              <a:rPr lang="cs-CZ" dirty="0"/>
              <a:t>Osoba zmocněná pacientem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Osoby oprávněné k podání stížnosti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015803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/>
          </a:p>
          <a:p>
            <a:pPr lvl="0"/>
            <a:r>
              <a:rPr lang="cs-CZ" dirty="0"/>
              <a:t>Poskytovatel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Příslušný správní orgán </a:t>
            </a:r>
          </a:p>
          <a:p>
            <a:pPr lvl="1"/>
            <a:r>
              <a:rPr lang="cs-CZ" dirty="0"/>
              <a:t>Krajský úřad,</a:t>
            </a:r>
          </a:p>
          <a:p>
            <a:pPr lvl="1"/>
            <a:r>
              <a:rPr lang="cs-CZ" dirty="0"/>
              <a:t>Magistrát hlavního města Prahy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Příjemce stížnosti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3259119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ts val="3500"/>
              </a:lnSpc>
            </a:pPr>
            <a:r>
              <a:rPr lang="cs-CZ" sz="2400" dirty="0"/>
              <a:t>Ústní projednání stížnosti, pokud je to s ohledem na charakter stížnosti vhodné</a:t>
            </a:r>
          </a:p>
          <a:p>
            <a:pPr lvl="0">
              <a:lnSpc>
                <a:spcPts val="3500"/>
              </a:lnSpc>
            </a:pPr>
            <a:r>
              <a:rPr lang="cs-CZ" sz="2400" dirty="0"/>
              <a:t>Vyřídit stížnost do 30/60 dnů ode dne jejího obdržení</a:t>
            </a:r>
          </a:p>
          <a:p>
            <a:pPr lvl="0">
              <a:lnSpc>
                <a:spcPts val="3500"/>
              </a:lnSpc>
            </a:pPr>
            <a:r>
              <a:rPr lang="cs-CZ" sz="2400" dirty="0"/>
              <a:t>Vést evidenci o podání stížností a o způsobu jejich vyřízení</a:t>
            </a:r>
          </a:p>
          <a:p>
            <a:pPr lvl="0">
              <a:lnSpc>
                <a:spcPts val="3500"/>
              </a:lnSpc>
            </a:pPr>
            <a:r>
              <a:rPr lang="cs-CZ" sz="2400" dirty="0"/>
              <a:t>Umožnit stěžovateli nahlížet do konkrétního stížnostního spisu a pořizovat z něj kopie</a:t>
            </a:r>
          </a:p>
          <a:p>
            <a:pPr lvl="0">
              <a:lnSpc>
                <a:spcPts val="3500"/>
              </a:lnSpc>
            </a:pPr>
            <a:r>
              <a:rPr lang="cs-CZ" sz="2400" dirty="0"/>
              <a:t>Poskytnout mu včasnou a nutnou součinnost správnímu orgánu </a:t>
            </a:r>
          </a:p>
          <a:p>
            <a:pPr lvl="0">
              <a:lnSpc>
                <a:spcPts val="3500"/>
              </a:lnSpc>
            </a:pPr>
            <a:r>
              <a:rPr lang="cs-CZ" sz="2400" dirty="0"/>
              <a:t>Lůžková péče – vypracovat postup pro vyřizování stížností, informaci o možnosti a postupu uveřejnit v ZZ na veřejně přístupném místě a na svých internetových stránkách</a:t>
            </a:r>
          </a:p>
          <a:p>
            <a:endParaRPr 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Povinnosti poskytovatele při vyřizování stížnosti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107934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Způsoby vyřízení stížnosti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3823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Zákon č. 372/2011 Sb., o zdravotních službách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zdravotní služby a podmínky jejich poskytování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výkon státní správy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druhy a formy zdravotní péče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práva a povinnosti pacientů, osob pacientům blízkých, poskytovatelů zdravotních služeb, zdravotnických a jiných odborných pracovníků, dalších osob v souvislosti s poskytováním zdravotních služeb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podmínky hodnocení kvality a bezpečí zdravotních služeb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další činnosti související s poskytováním zdravotních služeb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zapracovává příslušné předpisy Evropské unie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4976031" y="6033479"/>
            <a:ext cx="52599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05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10571516" y="6033479"/>
            <a:ext cx="7822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US" altLang="cs-CZ" sz="105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 altLang="cs-CZ" sz="105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6589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490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Zákon č. 89/2012 Sb., občanský zákoník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zdravotní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služby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postavení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blízkých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zastoupení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ochrana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osobnosti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člověka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nakládání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částmi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lidského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těla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pitvy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smlouva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péči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zdraví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náhrada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majetkové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nemajetkové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újmy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další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4976031" y="6033479"/>
            <a:ext cx="52599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05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10571516" y="6033479"/>
            <a:ext cx="7822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US" altLang="cs-CZ" sz="105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altLang="cs-CZ" sz="105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744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5992161-6D1A-4384-A5F1-BEEB96A1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péče a zdravotní služby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E4F4F8D6-519A-49DC-9D56-A39DC5DF52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9D407F-BF1F-4109-9A6D-8ADCFB390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EB22FF-7749-49F4-A9F7-F9A1DA221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0205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Zdravotní služba je </a:t>
            </a:r>
            <a:r>
              <a:rPr lang="cs-CZ" dirty="0">
                <a:solidFill>
                  <a:schemeClr val="accent2"/>
                </a:solidFill>
              </a:rPr>
              <a:t>zdravotní péče </a:t>
            </a:r>
            <a:r>
              <a:rPr lang="cs-CZ" dirty="0"/>
              <a:t>a nebo..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4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13144-F141-4C66-93C5-79BAACFB9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F105F8-C29F-4C3A-B4AD-70C3C3E0A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7AB9A3-C1A2-4A67-8EB6-1267A72D3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F550A-0EA7-496E-84D8-8E7658156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EAB25E-4CDF-4C4D-BA05-E4886D4D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01601-DCCE-4A54-9F13-571616250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84DCD7-4B4D-4486-9AAB-283BA32ED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871FE-0596-4FB2-A79C-0ACA6CB85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8056E-A527-4EFD-8D3A-B157FBAB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57450B-8B9B-441D-B534-EB2599F76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cs-CZ" sz="4400"/>
              <a:t>Zdravotní péče je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059693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884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Specifické zdravotní služby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0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A7D41A-21D3-43C3-B3E2-42D8C4326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6B326A-E7C5-4D2C-8EE3-73090E3F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4D858-53E7-4DCD-B656-D65170664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3024B7-7ED3-48A0-9303-79BDAE292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1273FB-E55E-4D2F-9F4F-6F1D9019F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DABB01-F6CA-4CCE-B87B-7BCCFC4E4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F8B05F-A5AD-48A8-85F5-EAE44BD01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2486EB-AC73-460E-A97C-7043AF31E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/>
          </a:p>
          <a:p>
            <a:pPr lvl="0"/>
            <a:r>
              <a:rPr lang="cs-CZ" dirty="0"/>
              <a:t>Zákon č. 582/1991 Sb., o organizaci a provádění sociálního zabezpečení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Zákon o zdravotních službách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Sociální pomoc a sociální služby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8401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Ošetřovatelská zdravotní péče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9361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Význam práva ve zdravotnictví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91462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84B8BBFA-622C-4246-A789-9E481469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poskytování zdravotních služeb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B24B82DD-41D9-49C0-A6D6-00A613F2AE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80F476-BCFC-4D74-BEBD-5583C34B1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611897-9245-479E-8CCE-03ED6B92A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52837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4CC4E95F-56EF-4224-810C-827AA1F3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Kdo poskytuje zdravotní služby?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DAEC3A04-B78D-431E-AA6B-C7DF6F396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dirty="0"/>
              <a:t>Zdravotnický pracovník</a:t>
            </a:r>
          </a:p>
          <a:p>
            <a:pPr lvl="1"/>
            <a:r>
              <a:rPr lang="cs-CZ" dirty="0"/>
              <a:t>Odborná/specializovaná způsobilost</a:t>
            </a:r>
          </a:p>
          <a:p>
            <a:pPr lvl="1"/>
            <a:r>
              <a:rPr lang="cs-CZ" dirty="0"/>
              <a:t>Zdravotní stav</a:t>
            </a:r>
          </a:p>
          <a:p>
            <a:pPr lvl="1"/>
            <a:r>
              <a:rPr lang="cs-CZ" dirty="0"/>
              <a:t>Bezúhonnost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… členství v komoře (?)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B24C1F57-35D9-4842-AEEF-0A82A0D4B234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dirty="0"/>
              <a:t>Poskytovatel</a:t>
            </a:r>
          </a:p>
          <a:p>
            <a:pPr lvl="1"/>
            <a:r>
              <a:rPr lang="cs-CZ" dirty="0"/>
              <a:t>Personál</a:t>
            </a:r>
          </a:p>
          <a:p>
            <a:pPr lvl="1"/>
            <a:r>
              <a:rPr lang="cs-CZ" dirty="0"/>
              <a:t>Prostory</a:t>
            </a:r>
          </a:p>
          <a:p>
            <a:pPr lvl="1"/>
            <a:r>
              <a:rPr lang="cs-CZ" dirty="0"/>
              <a:t>Technické a věcné vybavení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Oprávnění od Kraje</a:t>
            </a:r>
          </a:p>
          <a:p>
            <a:pPr lvl="1"/>
            <a:r>
              <a:rPr lang="cs-CZ" dirty="0"/>
              <a:t>… a smlouva s pojišťovnou (?)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86320A-8403-410A-BAAA-9BBDAA58C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D45622-A4DC-43EB-A578-686CF85F6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3923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C90802-122D-4CEC-B802-87C2B83B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Způsobilost k výkonu povolání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3D456F3-9960-48AF-856B-39CDEB3B81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70147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363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FF301-A526-414B-9219-3CF6793E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Zdravotní způsobilost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57AEE7D-70DB-4563-981E-2092CCDD5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868437"/>
              </p:ext>
            </p:extLst>
          </p:nvPr>
        </p:nvGraphicFramePr>
        <p:xfrm>
          <a:off x="1024129" y="1587843"/>
          <a:ext cx="9621218" cy="472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758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877D1442-52FB-42A2-8B07-AAD6498B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Zdravotnický pracovník</a:t>
            </a:r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642DC4CA-FFBB-4A9F-8125-8D35CA49DD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4C69B70E-BFD9-44D3-9C02-30A4AE88B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sz="1200" kern="1200" smtClean="0">
                <a:solidFill>
                  <a:srgbClr val="0000DC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B3E0AF6-6DFA-4AE0-9A0B-E83DECC3D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7558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72992-975B-4D86-96DC-C510D8DD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Odborná a Specializovaná způsobilost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1E0B23F-B343-425D-AF05-B52C6C78A8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968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Systém odborných kvalifikací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228129"/>
              </p:ext>
            </p:extLst>
          </p:nvPr>
        </p:nvGraphicFramePr>
        <p:xfrm>
          <a:off x="2438835" y="1359243"/>
          <a:ext cx="8638997" cy="4768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556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C2E26-9AFB-409F-ABCA-77FDC191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Legislativa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05D69-5BD4-465A-9A35-936E3F8F5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Zákon č. 95/2004 Sb. </a:t>
            </a:r>
            <a:r>
              <a:rPr lang="cs-CZ" i="1" dirty="0"/>
              <a:t>o podmínkách získávání a uznávání odborné způsobilosti a specializované způsobilosti k výkonu zdravotnického povolání lékaře, zubního lékaře a farmaceuta</a:t>
            </a:r>
            <a:endParaRPr lang="cs-CZ" dirty="0"/>
          </a:p>
          <a:p>
            <a:endParaRPr lang="cs-CZ" b="1" dirty="0"/>
          </a:p>
          <a:p>
            <a:r>
              <a:rPr lang="cs-CZ" b="1" dirty="0"/>
              <a:t>Vyhlášky:</a:t>
            </a:r>
          </a:p>
          <a:p>
            <a:pPr lvl="1"/>
            <a:r>
              <a:rPr lang="cs-CZ" dirty="0"/>
              <a:t>221/2018 Sb. 	o vzdělávání v základních kmenech</a:t>
            </a:r>
          </a:p>
          <a:p>
            <a:pPr lvl="1"/>
            <a:r>
              <a:rPr lang="cs-CZ" dirty="0"/>
              <a:t>152/2018 Sb. 	o nástavbových oborech</a:t>
            </a:r>
          </a:p>
          <a:p>
            <a:pPr lvl="1"/>
            <a:r>
              <a:rPr lang="cs-CZ" dirty="0"/>
              <a:t>324/2018 Sb. 	o zkouškách lékařů, zubních lékařů a farmaceutů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280/2018 Sb. 	</a:t>
            </a:r>
            <a:r>
              <a:rPr lang="cs-CZ" i="1" dirty="0">
                <a:solidFill>
                  <a:srgbClr val="000000"/>
                </a:solidFill>
              </a:rPr>
              <a:t>o stanovení činností, které může lékař vykonávat na základě 			odborné způsobilosti</a:t>
            </a:r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249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C2E26-9AFB-409F-ABCA-77FDC191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Aktuální seznam kmenů a specializací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05D69-5BD4-465A-9A35-936E3F8F5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95/2004 Sb.</a:t>
            </a:r>
          </a:p>
          <a:p>
            <a:pPr marL="0" indent="0">
              <a:buNone/>
            </a:pPr>
            <a:r>
              <a:rPr lang="cs-CZ" dirty="0"/>
              <a:t>	https://www.zakonyprolidi.cz/cs/2004-95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890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6E81988-4EB2-4639-A55A-16EAF258D1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820054"/>
              </p:ext>
            </p:extLst>
          </p:nvPr>
        </p:nvGraphicFramePr>
        <p:xfrm>
          <a:off x="1081216" y="74141"/>
          <a:ext cx="9700054" cy="5436920"/>
        </p:xfrm>
        <a:graphic>
          <a:graphicData uri="http://schemas.openxmlformats.org/drawingml/2006/table">
            <a:tbl>
              <a:tblPr/>
              <a:tblGrid>
                <a:gridCol w="3619181">
                  <a:extLst>
                    <a:ext uri="{9D8B030D-6E8A-4147-A177-3AD203B41FA5}">
                      <a16:colId xmlns:a16="http://schemas.microsoft.com/office/drawing/2014/main" val="3887180594"/>
                    </a:ext>
                  </a:extLst>
                </a:gridCol>
                <a:gridCol w="2316524">
                  <a:extLst>
                    <a:ext uri="{9D8B030D-6E8A-4147-A177-3AD203B41FA5}">
                      <a16:colId xmlns:a16="http://schemas.microsoft.com/office/drawing/2014/main" val="142815551"/>
                    </a:ext>
                  </a:extLst>
                </a:gridCol>
                <a:gridCol w="2316524">
                  <a:extLst>
                    <a:ext uri="{9D8B030D-6E8A-4147-A177-3AD203B41FA5}">
                      <a16:colId xmlns:a16="http://schemas.microsoft.com/office/drawing/2014/main" val="731277744"/>
                    </a:ext>
                  </a:extLst>
                </a:gridCol>
                <a:gridCol w="1447825">
                  <a:extLst>
                    <a:ext uri="{9D8B030D-6E8A-4147-A177-3AD203B41FA5}">
                      <a16:colId xmlns:a16="http://schemas.microsoft.com/office/drawing/2014/main" val="2657274628"/>
                    </a:ext>
                  </a:extLst>
                </a:gridCol>
              </a:tblGrid>
              <a:tr h="549122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Specializační obor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Základní kmen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Označení odbornosti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Minimální délka vzdělávání (v letech) včetně délky vzdělávání v základním kmeni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38214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>
                          <a:effectLst/>
                        </a:rPr>
                        <a:t>1. alergologie a klinická imunologie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alergolog a klinický imunolog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82230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dirty="0">
                          <a:effectLst/>
                        </a:rPr>
                        <a:t>2. anesteziologie a intenzivní medicína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anesteziologický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anesteziolog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276329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3. cévní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cévní 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690243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>
                          <a:effectLst/>
                        </a:rPr>
                        <a:t>4. dětská a dorostová psychiatrie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psychiatrický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dětský a dorostový psychiatr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980832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5. dětská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dětský 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524143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6. dětská neurologie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neurologický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dětský neurolog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35823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7. dermatovenerologie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dermatovenerologický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dermatovenerolog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229796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8. endokrinologie a diabetologie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endokrinolog a diabetolog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263068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9. gastroenterologie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gastroenterolog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497317"/>
                  </a:ext>
                </a:extLst>
              </a:tr>
              <a:tr h="203175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10. geriatrie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všeobecné praktické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geriatr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401359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11. gynekologie a porodnictví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gynekologicko-porodnický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gynekolog a porodník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70241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12. hematologie a transfuzní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hematolog a transfuziolog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664656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13. hygiena a epidemiologie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dirty="0">
                          <a:effectLst/>
                        </a:rPr>
                        <a:t>hygienicko-epidemiologický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hygienik a epidemiolog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96307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14.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51174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15. infekční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infekcionista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033199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16. kardiochirurgie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kardiochirurgický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kardiochirurg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6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72510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17. kardiologie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kardiolog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820559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18. klinická biochemie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klinický biochemik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623901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19. klinická onkologie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klinický onkolog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32803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20. radiační onkologie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radiační onkolog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305333"/>
                  </a:ext>
                </a:extLst>
              </a:tr>
              <a:tr h="252596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21. lékařská genetika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 nebo gynekologicko-porodnický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lékařský genetik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36669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dirty="0">
                          <a:effectLst/>
                        </a:rPr>
                        <a:t>22. lékařská mikrobiologie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lékařský mikrobiolog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677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34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5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B398A1-1EFC-4ECC-BB90-E5DEE4173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 čemu jsou pravidla?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VÃ½sledek obrÃ¡zku pro road signs">
            <a:extLst>
              <a:ext uri="{FF2B5EF4-FFF2-40B4-BE49-F238E27FC236}">
                <a16:creationId xmlns:a16="http://schemas.microsoft.com/office/drawing/2014/main" id="{79606F96-75A5-4BD3-9C19-0B387C2189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9657" y="961812"/>
            <a:ext cx="6686084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839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A8EF0-F063-4B24-9E62-30BD2C2C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C3001-9A1F-401D-8EB9-96E3031D1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200D484-53DD-4CA0-B9F4-D0E5C9693D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241914"/>
              </p:ext>
            </p:extLst>
          </p:nvPr>
        </p:nvGraphicFramePr>
        <p:xfrm>
          <a:off x="838200" y="365125"/>
          <a:ext cx="10515600" cy="5970300"/>
        </p:xfrm>
        <a:graphic>
          <a:graphicData uri="http://schemas.openxmlformats.org/drawingml/2006/table">
            <a:tbl>
              <a:tblPr/>
              <a:tblGrid>
                <a:gridCol w="3885462">
                  <a:extLst>
                    <a:ext uri="{9D8B030D-6E8A-4147-A177-3AD203B41FA5}">
                      <a16:colId xmlns:a16="http://schemas.microsoft.com/office/drawing/2014/main" val="3887180594"/>
                    </a:ext>
                  </a:extLst>
                </a:gridCol>
                <a:gridCol w="2525768">
                  <a:extLst>
                    <a:ext uri="{9D8B030D-6E8A-4147-A177-3AD203B41FA5}">
                      <a16:colId xmlns:a16="http://schemas.microsoft.com/office/drawing/2014/main" val="142815551"/>
                    </a:ext>
                  </a:extLst>
                </a:gridCol>
                <a:gridCol w="2525768">
                  <a:extLst>
                    <a:ext uri="{9D8B030D-6E8A-4147-A177-3AD203B41FA5}">
                      <a16:colId xmlns:a16="http://schemas.microsoft.com/office/drawing/2014/main" val="731277744"/>
                    </a:ext>
                  </a:extLst>
                </a:gridCol>
                <a:gridCol w="1578602">
                  <a:extLst>
                    <a:ext uri="{9D8B030D-6E8A-4147-A177-3AD203B41FA5}">
                      <a16:colId xmlns:a16="http://schemas.microsoft.com/office/drawing/2014/main" val="2657274628"/>
                    </a:ext>
                  </a:extLst>
                </a:gridCol>
              </a:tblGrid>
              <a:tr h="9107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Specializační obor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Základní kmen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Označení odbornosti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Minimální délka vzdělávání (v letech) včetně délky vzdělávání v základním kmeni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3821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dirty="0">
                          <a:effectLst/>
                        </a:rPr>
                        <a:t>23. </a:t>
                      </a:r>
                      <a:r>
                        <a:rPr lang="cs-CZ" sz="1200" dirty="0" err="1">
                          <a:effectLst/>
                        </a:rPr>
                        <a:t>maxilofaciální</a:t>
                      </a:r>
                      <a:r>
                        <a:rPr lang="cs-CZ" sz="1200" dirty="0">
                          <a:effectLst/>
                        </a:rPr>
                        <a:t>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Maxilofaciálně-chirurgický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maxilofaciální 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038361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24. nefrologie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nefrolog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3174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25. neurochirurgie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neurochirurgický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neurochirurg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6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638216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26. neurologie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neurologický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neurolog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15001"/>
                  </a:ext>
                </a:extLst>
              </a:tr>
              <a:tr h="367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27. nukleární medicína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radiologický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lékař se specializovanou způsobilostí v nukleární medicíně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650522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28. oftalmologie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oftalmologický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oftalmolog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73591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29. ortopedie a traumatologie pohybového ústrojí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ortopedický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ortoped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121032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>
                          <a:effectLst/>
                        </a:rPr>
                        <a:t>30. otorinolaryngologie a chirurgie hlavy a krku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otorinolaryngologický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otorinolaryngolog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77988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31. patologie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patologický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patolog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246071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32. pediatrie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pediatr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88701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33. plastická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plastický 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9121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34. pneumologie a ftizeologie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pneumolog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925219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35. psychiatrie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psychiatrický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psychiatr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92070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>
                          <a:effectLst/>
                        </a:rPr>
                        <a:t>36. radiologie a zobrazovací metody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radiologický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radiolog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57365"/>
                  </a:ext>
                </a:extLst>
              </a:tr>
              <a:tr h="548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37. rehabilitační a fyzikální medicína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chirurgický nebo pediatrický nebo ortopedický nebo neurologický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rehabilitační lékař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80886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38. revmatologie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revmatolog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538661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39. soudní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patologický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soudní lékař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08021"/>
                  </a:ext>
                </a:extLst>
              </a:tr>
              <a:tr h="548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40. urgentní medicína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anesteziologický nebo chirurgický nebo interní nebo všeobecné praktické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urgentní lékař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14993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41. urologie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urologický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urolog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367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42. vnitřní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internista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203318"/>
                  </a:ext>
                </a:extLst>
              </a:tr>
              <a:tr h="367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43. všeobecné praktické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všeobecné praktické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praktický lékař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dirty="0">
                          <a:effectLst/>
                        </a:rPr>
                        <a:t>3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18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264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5CB8C82-6193-430A-B553-401B94AA4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000000"/>
                </a:solidFill>
              </a:rPr>
              <a:t>Kompetence čerstvého absolventa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C7B622-AF80-4705-AB4D-EB2026141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09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Vyhláška č. 280/2018 Sb. - </a:t>
            </a:r>
            <a:r>
              <a:rPr lang="cs-CZ" sz="2000" i="1" dirty="0">
                <a:solidFill>
                  <a:srgbClr val="000000"/>
                </a:solidFill>
              </a:rPr>
              <a:t>Vyhláška o stanovení činností, které může lékař vykonávat bez odborného dohledu a bez odborného dozoru na základě odborné způsobilosti</a:t>
            </a:r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Zmatená osoba">
            <a:extLst>
              <a:ext uri="{FF2B5EF4-FFF2-40B4-BE49-F238E27FC236}">
                <a16:creationId xmlns:a16="http://schemas.microsoft.com/office/drawing/2014/main" id="{075B1C9E-6EA3-4ED0-8F61-290F6CE1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05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B9F58-640B-44A9-9265-0AEA2AD9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sz="4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Bez odborného dohledu a bez odborného dozoru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B8E3E83-4BCF-4FCE-A6F5-0A41E04C18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581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B9F58-640B-44A9-9265-0AEA2AD9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Bez odborného dohledu a bez odborného dozoru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bez </a:t>
            </a:r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odborného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dozoru</a:t>
            </a:r>
            <a:endParaRPr lang="en-US" sz="3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B8E3E83-4BCF-4FCE-A6F5-0A41E04C18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47051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33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5F738-2046-421A-AD03-254B4114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Zařazení do specializačního vzdělávání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EBCC91-4363-4AEB-B1D1-0C60B571A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Role Státu (ministerstva)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11E38F-E34F-4E3C-B2E9-42CB66A949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Rozhodování o standardech</a:t>
            </a:r>
          </a:p>
          <a:p>
            <a:r>
              <a:rPr lang="cs-CZ" dirty="0"/>
              <a:t>Akreditace zdravotnických zařízení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7DD0397-1F75-4BC1-951C-756F6BD47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Role fakulty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C44A9F8-775F-4C85-A941-E99D07CAEB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Regionální „studijní oddělení“</a:t>
            </a:r>
          </a:p>
          <a:p>
            <a:r>
              <a:rPr lang="cs-CZ" dirty="0"/>
              <a:t>Kontrola předpokladů pro:</a:t>
            </a:r>
          </a:p>
          <a:p>
            <a:pPr lvl="1"/>
            <a:r>
              <a:rPr lang="cs-CZ" dirty="0"/>
              <a:t>Zařazení do SZ</a:t>
            </a:r>
          </a:p>
          <a:p>
            <a:pPr lvl="1"/>
            <a:r>
              <a:rPr lang="cs-CZ" dirty="0"/>
              <a:t>Uznání částí SZ</a:t>
            </a:r>
          </a:p>
          <a:p>
            <a:pPr lvl="1"/>
            <a:r>
              <a:rPr lang="cs-CZ" dirty="0"/>
              <a:t>Vykonání kmene</a:t>
            </a:r>
          </a:p>
          <a:p>
            <a:pPr lvl="1"/>
            <a:r>
              <a:rPr lang="cs-CZ" dirty="0"/>
              <a:t>Vykonání atestace</a:t>
            </a:r>
          </a:p>
          <a:p>
            <a:r>
              <a:rPr lang="cs-CZ" dirty="0"/>
              <a:t>Organizace atestačních zkoušek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91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942EF18-4259-4C79-A8D2-7A06A917997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24394917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0538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2E769EB-74CE-45CA-A4F1-34A49D8F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může absolvent vzdělávat?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0BDD19-D367-4893-9786-7237FD893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864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95292-E9AD-4D30-A0CC-F1EE1C05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Požadavky na zdravotnické zařízení</a:t>
            </a:r>
            <a:b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(příklad chirurgie)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2747529-269C-4403-9951-9288851F2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4755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617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3E52A-9ACD-41AE-B432-CE02608B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cs-CZ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Obsah a rozsah vzdělávání</a:t>
            </a:r>
            <a:br>
              <a:rPr lang="cs-CZ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(chirurgie):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D82EF-1E9E-45FC-A71B-895AD378C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cs-CZ" sz="1700"/>
              <a:t>Praxe</a:t>
            </a:r>
          </a:p>
          <a:p>
            <a:pPr lvl="1"/>
            <a:r>
              <a:rPr lang="cs-CZ" sz="1700"/>
              <a:t>Anesteziologie - 2 měsíce a intenzivní medicína pod odborným dozorem školitele</a:t>
            </a:r>
          </a:p>
          <a:p>
            <a:pPr lvl="1"/>
            <a:r>
              <a:rPr lang="cs-CZ" sz="1700"/>
              <a:t>Chirurgie - 2 měsíce praxe v akreditovaném zařízení pod odborným dozorem školitele</a:t>
            </a:r>
          </a:p>
          <a:p>
            <a:pPr lvl="1"/>
            <a:r>
              <a:rPr lang="cs-CZ" sz="1700"/>
              <a:t>Vnitřní lékařství - 2 měsíce praxe v akreditovaném zařízení pod odborným dozorem školitele  </a:t>
            </a:r>
          </a:p>
          <a:p>
            <a:pPr lvl="1"/>
            <a:r>
              <a:rPr lang="cs-CZ" sz="1700"/>
              <a:t>Chirurgie - 24 měsíců praxe</a:t>
            </a:r>
          </a:p>
          <a:p>
            <a:endParaRPr lang="cs-CZ" sz="170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2CB4BA-FF01-4389-B90E-E676F37F9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cs-CZ" sz="2000"/>
              <a:t>Teorie</a:t>
            </a:r>
          </a:p>
          <a:p>
            <a:pPr lvl="1"/>
            <a:r>
              <a:rPr lang="cs-CZ" sz="2000"/>
              <a:t>Lékařská první pomoc</a:t>
            </a:r>
          </a:p>
          <a:p>
            <a:pPr lvl="1"/>
            <a:r>
              <a:rPr lang="cs-CZ" sz="2000"/>
              <a:t>Základy chirurgie</a:t>
            </a:r>
          </a:p>
          <a:p>
            <a:pPr lvl="1"/>
            <a:r>
              <a:rPr lang="cs-CZ" sz="2000"/>
              <a:t>Základy zdravotnické legislativy, etiky a komunikace</a:t>
            </a:r>
          </a:p>
          <a:p>
            <a:pPr lvl="1"/>
            <a:r>
              <a:rPr lang="cs-CZ" sz="2000"/>
              <a:t>Prevence škodlivého užívání návykových látek</a:t>
            </a:r>
          </a:p>
          <a:p>
            <a:pPr lvl="1"/>
            <a:r>
              <a:rPr lang="cs-CZ" sz="2000"/>
              <a:t>Radiační ochrana</a:t>
            </a:r>
          </a:p>
        </p:txBody>
      </p:sp>
    </p:spTree>
    <p:extLst>
      <p:ext uri="{BB962C8B-B14F-4D97-AF65-F5344CB8AC3E}">
        <p14:creationId xmlns:p14="http://schemas.microsoft.com/office/powerpoint/2010/main" val="4165956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418DB-2E16-4460-8BA4-4A9494E8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Kompetence</a:t>
            </a:r>
            <a:r>
              <a:rPr lang="en-US" sz="4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po </a:t>
            </a:r>
            <a:r>
              <a:rPr lang="en-US" sz="48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kmeni</a:t>
            </a:r>
            <a:r>
              <a:rPr lang="en-US" sz="4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bez </a:t>
            </a:r>
            <a:r>
              <a:rPr lang="en-US" sz="48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odborného</a:t>
            </a:r>
            <a:r>
              <a:rPr lang="en-US" sz="4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dohledu</a:t>
            </a:r>
            <a:r>
              <a:rPr lang="en-US" sz="4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CF8CD949-BEDB-4D44-9200-95BA31700E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31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4D977D9-8478-4397-A439-C8303823D0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32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48570551-9C7B-4347-BE53-204C012F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Poskytovatel …</a:t>
            </a:r>
          </a:p>
        </p:txBody>
      </p:sp>
      <p:sp>
        <p:nvSpPr>
          <p:cNvPr id="11" name="Podnadpis 10">
            <a:extLst>
              <a:ext uri="{FF2B5EF4-FFF2-40B4-BE49-F238E27FC236}">
                <a16:creationId xmlns:a16="http://schemas.microsoft.com/office/drawing/2014/main" id="{40ABE310-75E6-49D8-8CBB-891CB564E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F0E7D6-9C73-4954-846F-A5D281E9A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421DF7-F966-4517-93CE-C68A775B7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0BB2D0-4636-47B3-B094-A2F196711A45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774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57D1391-0CA1-4C91-A242-DC4636130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dirty="0"/>
              <a:t>uvedené v oprávnění k poskytování ZS</a:t>
            </a:r>
          </a:p>
          <a:p>
            <a:pPr lvl="0" algn="just"/>
            <a:r>
              <a:rPr lang="cs-CZ" dirty="0"/>
              <a:t>prostřednictvím osob způsobilých k výkonu zdravotnického povolání (obor, druh, forma) </a:t>
            </a:r>
          </a:p>
          <a:p>
            <a:pPr lvl="0" algn="just"/>
            <a:r>
              <a:rPr lang="cs-CZ" dirty="0"/>
              <a:t>technické a věcné vybavení (obor, druh, forma) </a:t>
            </a:r>
          </a:p>
          <a:p>
            <a:pPr lvl="0" algn="just"/>
            <a:r>
              <a:rPr lang="cs-CZ" dirty="0"/>
              <a:t>v místech uvedených v oprávnění k poskytování zdravotních služeb 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141B38-53F7-4DEB-8FAB-069E0D42D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F3D2A3-3624-43EC-81A6-8205F0C4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Poskytovatel může poskytovat ZS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B78856-CCDA-4E19-974A-056C4637F8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7C0476-2300-4058-8387-387ADF70F9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38882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2796C37-7A4D-4901-9418-A06D1AF0F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2400" dirty="0"/>
              <a:t>odborná první pomoc</a:t>
            </a:r>
          </a:p>
          <a:p>
            <a:r>
              <a:rPr lang="cs-CZ" sz="2400" dirty="0"/>
              <a:t>v zařízeních sociálních služeb</a:t>
            </a:r>
            <a:r>
              <a:rPr lang="cs-CZ" sz="2400" i="1" dirty="0"/>
              <a:t> </a:t>
            </a:r>
            <a:r>
              <a:rPr lang="cs-CZ" sz="1800" i="1" dirty="0"/>
              <a:t>(zák. 108/2006 Sb., o sociálních službách)</a:t>
            </a:r>
            <a:endParaRPr lang="cs-CZ" sz="2400" dirty="0"/>
          </a:p>
          <a:p>
            <a:r>
              <a:rPr lang="cs-CZ" sz="2400" dirty="0"/>
              <a:t>převoz osoby ze/do zahraničí do/ze ČR </a:t>
            </a:r>
          </a:p>
          <a:p>
            <a:pPr lvl="0"/>
            <a:r>
              <a:rPr lang="cs-CZ" sz="2400" dirty="0"/>
              <a:t>oprávněná osoba jiného státu</a:t>
            </a:r>
          </a:p>
          <a:p>
            <a:pPr lvl="0"/>
            <a:r>
              <a:rPr lang="cs-CZ" sz="2400" dirty="0"/>
              <a:t>dle přepisů jiného státu</a:t>
            </a:r>
          </a:p>
          <a:p>
            <a:pPr lvl="0"/>
            <a:r>
              <a:rPr lang="cs-CZ" sz="2400" dirty="0"/>
              <a:t>dočasná činnost na území ČR</a:t>
            </a:r>
          </a:p>
          <a:p>
            <a:r>
              <a:rPr lang="cs-CZ" sz="2400" dirty="0"/>
              <a:t>osoby usazené, se sídlem ve státě EU, EHP, Švýcarské konfederaci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51ED24-81F1-4A1B-86C2-BC3F3AB619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AD84C6-0CC5-4C98-A881-4F944E8B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Poskytování zdravotních služeb bez oprávnění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FE9477-D4DA-4B7A-AA5D-C9A889CD5D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1F2AD5-186E-4BF9-8F81-27BDCAB3EF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01396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BC7F4E7-5C8F-475D-B682-426647781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preventivní péče zaměřené na předcházení onemocnění a jeho včasné rozpoznání</a:t>
            </a:r>
          </a:p>
          <a:p>
            <a:pPr lvl="1"/>
            <a:r>
              <a:rPr lang="cs-CZ" i="1" dirty="0"/>
              <a:t>povolení udělené krajským úřadem max. 1 rok </a:t>
            </a:r>
            <a:endParaRPr lang="cs-CZ" dirty="0"/>
          </a:p>
          <a:p>
            <a:pPr lvl="1"/>
            <a:r>
              <a:rPr lang="cs-CZ" i="1" dirty="0"/>
              <a:t>poskytnutí není podmíněno technickým a věcným vybavením</a:t>
            </a:r>
            <a:endParaRPr lang="cs-CZ" dirty="0"/>
          </a:p>
          <a:p>
            <a:pPr lvl="1"/>
            <a:r>
              <a:rPr lang="cs-CZ" i="1" dirty="0"/>
              <a:t>souhlasné závazná stanoviska KHS </a:t>
            </a:r>
            <a:endParaRPr lang="cs-CZ" dirty="0"/>
          </a:p>
          <a:p>
            <a:pPr lvl="1"/>
            <a:r>
              <a:rPr lang="cs-CZ" i="1" dirty="0"/>
              <a:t>není povinnost vést zdrav. dokumentaci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96C440-5646-40B9-85CA-D6D7E19DD2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BB8B6A-4126-419A-916A-443AD4B1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Poskytování preventivní péče mimo ZZ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295961-987F-4985-B6A4-BA22284412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C81AB5-76E1-4F69-AD76-91BF72B21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788358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21C94A7-0F3C-45CF-AE9F-F565D3A49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/>
          </a:p>
          <a:p>
            <a:pPr lvl="0"/>
            <a:r>
              <a:rPr lang="cs-CZ" dirty="0"/>
              <a:t>Příslušný krajský úřad</a:t>
            </a:r>
          </a:p>
          <a:p>
            <a:pPr lvl="0"/>
            <a:r>
              <a:rPr lang="cs-CZ" dirty="0"/>
              <a:t>Ministerstvo obrany</a:t>
            </a:r>
          </a:p>
          <a:p>
            <a:pPr lvl="0"/>
            <a:r>
              <a:rPr lang="cs-CZ" dirty="0"/>
              <a:t>Ministerstvo spravedlnosti </a:t>
            </a:r>
          </a:p>
          <a:p>
            <a:pPr lvl="0"/>
            <a:r>
              <a:rPr lang="cs-CZ" dirty="0"/>
              <a:t>Ministerstvo vnitra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4AD18C-27D0-470A-9CA9-0EAAB90D8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FAADD5-CB92-4522-9AF7-7D832709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Oprávnění k poskytování zdravotních služeb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B454A2-E144-4453-9CDA-4D2D0424BB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2FF631-33B9-481D-BC25-2498439E0E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34329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025E7-7D11-43D4-AF74-4C16FAAA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práva pacienta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546AD5-B667-44E5-B142-25F5B04B4F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491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Pacient má práva: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16503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cs-CZ" dirty="0"/>
              <a:t>Práva pacienta (§28 ZZS)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1709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pacienta (§28 ZZS)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43510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pacienta (§28 </a:t>
            </a:r>
            <a:r>
              <a:rPr lang="cs-CZ" dirty="0" err="1"/>
              <a:t>ZoZS</a:t>
            </a:r>
            <a:r>
              <a:rPr lang="cs-CZ" dirty="0"/>
              <a:t>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40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8336EB-2E6B-4C94-8CA2-8B56E6DA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FFFFFF"/>
                </a:solidFill>
              </a:rPr>
              <a:t>Společenská role?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24A6264-D114-4944-BD67-C5FE9D9433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725907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8729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pacienta (§28 </a:t>
            </a:r>
            <a:r>
              <a:rPr lang="cs-CZ" dirty="0" err="1"/>
              <a:t>ZoZS</a:t>
            </a:r>
            <a:r>
              <a:rPr lang="cs-CZ" dirty="0"/>
              <a:t>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81832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dirty="0"/>
              <a:t>Povinnosti pacienta(!)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 a) dodržovat navržený individuální léčebný postup, pokud s poskytováním zdravotních služeb vyslovil souhlas,  </a:t>
            </a:r>
          </a:p>
          <a:p>
            <a:pPr marL="0" indent="0">
              <a:buNone/>
            </a:pPr>
            <a:r>
              <a:rPr lang="cs-CZ" dirty="0"/>
              <a:t>b) řídit se vnitřním řádem, </a:t>
            </a:r>
          </a:p>
          <a:p>
            <a:pPr marL="0" indent="0">
              <a:buNone/>
            </a:pPr>
            <a:r>
              <a:rPr lang="cs-CZ" dirty="0"/>
              <a:t>c) uhradit poskytovateli cenu poskytnutých zdravotních služeb, které mu byly poskytnuty s jeho souhlasem, </a:t>
            </a:r>
          </a:p>
          <a:p>
            <a:pPr marL="0" indent="0" algn="just">
              <a:buNone/>
            </a:pPr>
            <a:r>
              <a:rPr lang="cs-CZ" dirty="0"/>
              <a:t> d) pravdivě informovat ošetřujícího zdravotnického pracovníka o dosavadním vývoji zdravotního stavu, včetně informací o infekčních nemocech, </a:t>
            </a:r>
          </a:p>
          <a:p>
            <a:pPr marL="0" indent="0">
              <a:buNone/>
            </a:pPr>
            <a:r>
              <a:rPr lang="cs-CZ" dirty="0"/>
              <a:t>e) nepožívat během hospitalizace alkohol nebo jiné návykové látky a podrobit se na základě rozhodnutí ošetřujícího lékaře v odůvodněných případech vyšetřením za účelem prokázání, zda je nebo není pod vlivem alkoholu nebo jiných návykových látek.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5333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Svobodný souhlas</a:t>
            </a:r>
          </a:p>
          <a:p>
            <a:endParaRPr lang="cs-CZ" dirty="0"/>
          </a:p>
          <a:p>
            <a:r>
              <a:rPr lang="cs-CZ" dirty="0"/>
              <a:t>Informovaný souhlas</a:t>
            </a:r>
          </a:p>
          <a:p>
            <a:endParaRPr lang="cs-CZ" dirty="0"/>
          </a:p>
          <a:p>
            <a:r>
              <a:rPr lang="cs-CZ" dirty="0"/>
              <a:t>Forma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Souhlas s poskytováním zdravotních služeb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065293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E64FCE7-9033-4303-A2D5-9138DD1F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Autonomie pacienta </a:t>
            </a:r>
            <a:br>
              <a:rPr lang="cs-CZ" dirty="0"/>
            </a:br>
            <a:r>
              <a:rPr lang="cs-CZ" dirty="0"/>
              <a:t>(informovaný souhlas, odmítnutí péče)</a:t>
            </a:r>
            <a:br>
              <a:rPr lang="cs-CZ" dirty="0"/>
            </a:br>
            <a:endParaRPr lang="cs-CZ" dirty="0"/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36980129-74E6-4867-BC6E-57CAA62954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669AE5-F5D8-4BB3-B0DD-B455626E5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9F4FE2-FD83-4D63-9366-AB205490B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180763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7C46BF9-2A5D-44FD-9C79-6CCB9970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zletilostí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uzavřením manželství před nabytím zletilosti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přiznáním svéprávnosti</a:t>
            </a:r>
          </a:p>
          <a:p>
            <a:pPr lvl="1"/>
            <a:r>
              <a:rPr lang="cs-CZ" i="1" dirty="0"/>
              <a:t>věk 16 let</a:t>
            </a:r>
            <a:endParaRPr lang="cs-CZ" dirty="0"/>
          </a:p>
          <a:p>
            <a:pPr lvl="1"/>
            <a:r>
              <a:rPr lang="cs-CZ" i="1" dirty="0"/>
              <a:t>schopnost se živit a obstarat si své záležitosti </a:t>
            </a:r>
            <a:endParaRPr lang="cs-CZ" dirty="0"/>
          </a:p>
          <a:p>
            <a:pPr lvl="1"/>
            <a:r>
              <a:rPr lang="cs-CZ" i="1" dirty="0"/>
              <a:t>souhlas zákonného zástupce / souhlas nezletilého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28EBE4-A800-4DDD-967B-30A0CE22D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664534-2197-46DE-A539-BAE7834E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Plná svéprávnost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BCA7F0-564E-4C60-95D5-421BB7F925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64FBEA-226E-47DC-A271-CB895D4F1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49630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sz="2400" i="1" dirty="0"/>
              <a:t>jen v zájmu člověka, jehož se to týká</a:t>
            </a:r>
            <a:endParaRPr lang="cs-CZ" sz="2400" dirty="0"/>
          </a:p>
          <a:p>
            <a:pPr lvl="0"/>
            <a:r>
              <a:rPr lang="cs-CZ" sz="2400" i="1" dirty="0"/>
              <a:t>v úvahu vzaty rozsah i stupeň neschopnosti postarat se o vlastní záležitosti</a:t>
            </a:r>
            <a:endParaRPr lang="cs-CZ" sz="2400" dirty="0"/>
          </a:p>
          <a:p>
            <a:pPr lvl="0"/>
            <a:r>
              <a:rPr lang="cs-CZ" sz="2400" i="1" dirty="0"/>
              <a:t>nepostačí méně omezující opatření</a:t>
            </a:r>
            <a:endParaRPr lang="cs-CZ" sz="2400" dirty="0"/>
          </a:p>
          <a:p>
            <a:pPr lvl="0"/>
            <a:r>
              <a:rPr lang="cs-CZ" sz="2400" i="1" dirty="0"/>
              <a:t>jen soud</a:t>
            </a:r>
            <a:endParaRPr lang="cs-CZ" sz="2400" dirty="0"/>
          </a:p>
          <a:p>
            <a:pPr lvl="0"/>
            <a:r>
              <a:rPr lang="cs-CZ" sz="2400" i="1" dirty="0"/>
              <a:t>zjistí názor člověka, o jehož svéprávnosti rozhoduje</a:t>
            </a:r>
            <a:endParaRPr lang="cs-CZ" sz="2400" dirty="0"/>
          </a:p>
          <a:p>
            <a:pPr lvl="0"/>
            <a:r>
              <a:rPr lang="cs-CZ" sz="2400" i="1" dirty="0"/>
              <a:t>v rozsahu, v jakém člověk není pro duševní poruchu, která není jen přechodná, schopen právně jednat</a:t>
            </a:r>
            <a:endParaRPr lang="cs-CZ" sz="2400" dirty="0"/>
          </a:p>
          <a:p>
            <a:r>
              <a:rPr lang="cs-CZ" sz="2400" i="1" dirty="0"/>
              <a:t>vymezí rozsah, v jakém způsobilost člověka samostatně právně jednat omezil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Omezení svéprávnosti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044803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/>
          </a:p>
          <a:p>
            <a:pPr lvl="0"/>
            <a:r>
              <a:rPr lang="cs-CZ" dirty="0"/>
              <a:t>plně svéprávný pacient</a:t>
            </a:r>
          </a:p>
          <a:p>
            <a:pPr lvl="0"/>
            <a:r>
              <a:rPr lang="cs-CZ" dirty="0"/>
              <a:t>pacient omezený ve svéprávnosti</a:t>
            </a:r>
          </a:p>
          <a:p>
            <a:pPr lvl="0"/>
            <a:r>
              <a:rPr lang="cs-CZ" dirty="0"/>
              <a:t>nezletilý pacient</a:t>
            </a:r>
          </a:p>
          <a:p>
            <a:pPr lvl="0"/>
            <a:r>
              <a:rPr lang="cs-CZ" dirty="0"/>
              <a:t>pacient jednající v duševní poruše</a:t>
            </a:r>
          </a:p>
          <a:p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Autonomie pacienta</a:t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4294967295"/>
          </p:nvPr>
        </p:nvSpPr>
        <p:spPr>
          <a:xfrm>
            <a:off x="720000" y="6245226"/>
            <a:ext cx="7920038" cy="25241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4294967295"/>
          </p:nvPr>
        </p:nvSpPr>
        <p:spPr>
          <a:xfrm>
            <a:off x="467587" y="6245226"/>
            <a:ext cx="252413" cy="252412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56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646280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C00000"/>
                </a:solidFill>
              </a:rPr>
              <a:t>Forma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20000" y="710759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Informace o zdravotním stavu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C00000"/>
                </a:solidFill>
              </a:rPr>
              <a:t>Rozsah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/>
              <a:t>Srozumitelným způsobem</a:t>
            </a:r>
          </a:p>
          <a:p>
            <a:r>
              <a:rPr lang="cs-CZ" sz="2400" dirty="0"/>
              <a:t>V dostatečném rozsahu</a:t>
            </a:r>
          </a:p>
          <a:p>
            <a:r>
              <a:rPr lang="cs-CZ" sz="2400" dirty="0"/>
              <a:t>O navrženém individuálním léčebném postupu</a:t>
            </a:r>
          </a:p>
          <a:p>
            <a:r>
              <a:rPr lang="cs-CZ" sz="2400" dirty="0"/>
              <a:t>Změnách v individuálním léčebném postupu</a:t>
            </a:r>
          </a:p>
          <a:p>
            <a:r>
              <a:rPr lang="cs-CZ" sz="2400" dirty="0"/>
              <a:t>Klást doplňující otázky, srozumitelné odpovědi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28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sz="2000" dirty="0"/>
              <a:t>Příčina a původu nemoci, stadium, předpoklad vývoje</a:t>
            </a:r>
          </a:p>
          <a:p>
            <a:pPr algn="just"/>
            <a:r>
              <a:rPr lang="cs-CZ" sz="2000" dirty="0"/>
              <a:t>Účel, povaha, předpokládaný přínos, možné důsledky, rizika navrhovaných ZS a jednotlivých výkonů</a:t>
            </a:r>
          </a:p>
          <a:p>
            <a:pPr algn="just"/>
            <a:r>
              <a:rPr lang="cs-CZ" sz="2000" dirty="0"/>
              <a:t>Jiné možnosti ZS, jejich vhodnost, přínos, rizika </a:t>
            </a:r>
          </a:p>
          <a:p>
            <a:pPr algn="just"/>
            <a:r>
              <a:rPr lang="cs-CZ" sz="2000" dirty="0"/>
              <a:t>Další potřebná léčba </a:t>
            </a:r>
          </a:p>
          <a:p>
            <a:pPr algn="just"/>
            <a:r>
              <a:rPr lang="cs-CZ" sz="2000" dirty="0"/>
              <a:t>Omezení, doporučení ve způsobu života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467587" y="6109255"/>
            <a:ext cx="252413" cy="252412"/>
          </a:xfrm>
        </p:spPr>
        <p:txBody>
          <a:bodyPr/>
          <a:lstStyle/>
          <a:p>
            <a:fld id="{D6D6C118-631F-4A80-9886-907009361577}" type="slidenum">
              <a:rPr lang="cs-CZ" altLang="cs-CZ" smtClean="0"/>
              <a:pPr/>
              <a:t>57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672544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Nemožnost poskytnutí souhlasu pacientem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426167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Příbuzný v řadě přímé</a:t>
            </a:r>
            <a:r>
              <a:rPr lang="cs-CZ" i="1" dirty="0"/>
              <a:t>, </a:t>
            </a:r>
            <a:r>
              <a:rPr lang="cs-CZ" b="1" i="1" dirty="0"/>
              <a:t>sourozenec</a:t>
            </a:r>
            <a:r>
              <a:rPr lang="cs-CZ" i="1" dirty="0"/>
              <a:t> a </a:t>
            </a:r>
            <a:r>
              <a:rPr lang="cs-CZ" b="1" i="1" dirty="0"/>
              <a:t>manžel</a:t>
            </a:r>
            <a:r>
              <a:rPr lang="cs-CZ" i="1" dirty="0"/>
              <a:t> nebo </a:t>
            </a:r>
            <a:r>
              <a:rPr lang="cs-CZ" b="1" i="1" dirty="0"/>
              <a:t>partner</a:t>
            </a:r>
            <a:r>
              <a:rPr lang="cs-CZ" i="1" dirty="0"/>
              <a:t>; jiné osoby v poměru rodinném nebo obdobném se pokládají za osoby sobě navzájem blízké, </a:t>
            </a:r>
            <a:r>
              <a:rPr lang="cs-CZ" b="1" i="1" dirty="0"/>
              <a:t>pokud by újmu, kterou utrpěla jedna z nich, druhá důvodně pociťovala jako újmu vlastní</a:t>
            </a:r>
            <a:r>
              <a:rPr lang="cs-CZ" i="1" dirty="0"/>
              <a:t>. </a:t>
            </a:r>
          </a:p>
          <a:p>
            <a:r>
              <a:rPr lang="cs-CZ" i="1" dirty="0"/>
              <a:t>Má se za to, že osobami blízkými jsou i osoby </a:t>
            </a:r>
            <a:r>
              <a:rPr lang="cs-CZ" b="1" i="1" dirty="0" err="1"/>
              <a:t>sešvagřené</a:t>
            </a:r>
            <a:r>
              <a:rPr lang="cs-CZ" i="1" dirty="0"/>
              <a:t> nebo </a:t>
            </a:r>
            <a:r>
              <a:rPr lang="cs-CZ" b="1" i="1" dirty="0"/>
              <a:t>osoby, které spolu trvale žijí</a:t>
            </a:r>
            <a:r>
              <a:rPr lang="cs-CZ" i="1" dirty="0"/>
              <a:t>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Osoba blízká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7477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C2EE1-D2EC-456D-ACE8-137C4809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cs-CZ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Hlavní dělení právních odvětví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54BDE46-475D-4DE5-BC2A-CBD7E0AF0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1607" y="1412489"/>
            <a:ext cx="3443466" cy="4363844"/>
          </a:xfrm>
        </p:spPr>
        <p:txBody>
          <a:bodyPr>
            <a:normAutofit/>
          </a:bodyPr>
          <a:lstStyle/>
          <a:p>
            <a:r>
              <a:rPr lang="cs-CZ" sz="2000" b="1" dirty="0"/>
              <a:t>Veřejné právo</a:t>
            </a:r>
          </a:p>
          <a:p>
            <a:pPr lvl="1"/>
            <a:r>
              <a:rPr lang="cs-CZ" sz="2000" dirty="0"/>
              <a:t>Stát a veřejná moc</a:t>
            </a:r>
          </a:p>
          <a:p>
            <a:pPr lvl="1"/>
            <a:r>
              <a:rPr lang="cs-CZ" sz="2000" dirty="0"/>
              <a:t>Veřejná moc (donucení)</a:t>
            </a:r>
          </a:p>
          <a:p>
            <a:pPr lvl="1"/>
            <a:r>
              <a:rPr lang="cs-CZ" sz="2000" dirty="0"/>
              <a:t>Vláda práva</a:t>
            </a:r>
          </a:p>
          <a:p>
            <a:pPr lvl="1"/>
            <a:r>
              <a:rPr lang="cs-CZ" sz="2000" dirty="0"/>
              <a:t>Co není povoleno, je zakázáno (kompetence)</a:t>
            </a:r>
          </a:p>
          <a:p>
            <a:pPr lvl="1"/>
            <a:endParaRPr lang="cs-CZ" sz="20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2BB019C-A4A7-49E4-B0D0-C06120CA9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r>
              <a:rPr lang="cs-CZ" sz="2000" b="1" dirty="0"/>
              <a:t>Soukromé právo</a:t>
            </a:r>
          </a:p>
          <a:p>
            <a:pPr lvl="1"/>
            <a:r>
              <a:rPr lang="cs-CZ" sz="2000" dirty="0"/>
              <a:t>Jednotlivec</a:t>
            </a:r>
          </a:p>
          <a:p>
            <a:pPr lvl="1"/>
            <a:r>
              <a:rPr lang="cs-CZ" sz="2000" dirty="0"/>
              <a:t>Rovnost </a:t>
            </a:r>
          </a:p>
          <a:p>
            <a:pPr lvl="1"/>
            <a:r>
              <a:rPr lang="cs-CZ" sz="2000" dirty="0"/>
              <a:t>Autonomie vůle</a:t>
            </a:r>
          </a:p>
          <a:p>
            <a:pPr lvl="1"/>
            <a:r>
              <a:rPr lang="cs-CZ" sz="2000" dirty="0"/>
              <a:t>Co není zakázáno je povoleno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</p:txBody>
      </p:sp>
      <p:pic>
        <p:nvPicPr>
          <p:cNvPr id="9" name="Grafický objekt 8" descr="Soudní kladívko">
            <a:extLst>
              <a:ext uri="{FF2B5EF4-FFF2-40B4-BE49-F238E27FC236}">
                <a16:creationId xmlns:a16="http://schemas.microsoft.com/office/drawing/2014/main" id="{9FFB24BE-A073-4DC3-8786-0AAA04B8B7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04833" y="4221690"/>
            <a:ext cx="914400" cy="914400"/>
          </a:xfrm>
          <a:prstGeom prst="rect">
            <a:avLst/>
          </a:prstGeom>
        </p:spPr>
      </p:pic>
      <p:pic>
        <p:nvPicPr>
          <p:cNvPr id="11" name="Grafický objekt 10" descr="Podání ruky">
            <a:extLst>
              <a:ext uri="{FF2B5EF4-FFF2-40B4-BE49-F238E27FC236}">
                <a16:creationId xmlns:a16="http://schemas.microsoft.com/office/drawing/2014/main" id="{42EC0E7B-9292-4BF0-A89C-AD2FA5C144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57444" y="42216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335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zdravotnický pracovník zaznamená do ZD nepochybný projev vůle pacienta </a:t>
            </a:r>
          </a:p>
          <a:p>
            <a:r>
              <a:rPr lang="cs-CZ" dirty="0"/>
              <a:t>způsob projevu vůle pacienta</a:t>
            </a:r>
          </a:p>
          <a:p>
            <a:r>
              <a:rPr lang="cs-CZ" dirty="0"/>
              <a:t>zdravotní důvody bránící pacientovi</a:t>
            </a:r>
          </a:p>
          <a:p>
            <a:r>
              <a:rPr lang="cs-CZ" dirty="0"/>
              <a:t>záznam podepíše zdravotnický pracovník a svědek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Nemožnost poskytnutí souhlasu pacientem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402251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cs-CZ" sz="2400" dirty="0"/>
              <a:t>souhlas zákonného zástupce (opatrovníka)</a:t>
            </a:r>
          </a:p>
          <a:p>
            <a:pPr lvl="0" algn="just"/>
            <a:r>
              <a:rPr lang="cs-CZ" sz="2400" dirty="0"/>
              <a:t>zjistit názor pacienta (vnímá situaci a vyjadřuje se)</a:t>
            </a:r>
          </a:p>
          <a:p>
            <a:pPr lvl="0" algn="just"/>
            <a:r>
              <a:rPr lang="cs-CZ" sz="2400" dirty="0"/>
              <a:t>zaznamenat ZD názor </a:t>
            </a:r>
            <a:r>
              <a:rPr lang="cs-CZ" sz="2400" dirty="0" err="1"/>
              <a:t>nezl</a:t>
            </a:r>
            <a:r>
              <a:rPr lang="cs-CZ" sz="2400" dirty="0"/>
              <a:t>. / důvod nevyjádření </a:t>
            </a:r>
          </a:p>
          <a:p>
            <a:pPr lvl="0" algn="just"/>
            <a:r>
              <a:rPr lang="cs-CZ" sz="2400" dirty="0"/>
              <a:t>zdravotní služby, které lze poskytovat bez souhlasu a jsou nezbytné k záchraně života nebo zdraví pacienta a odpírají-li rodiče nebo jeden z nich nebo jiný zákonný zástupce souhlas, rozhodne o poskytnutí zdravotních služeb ošetřující lékař </a:t>
            </a:r>
          </a:p>
          <a:p>
            <a:pPr lvl="0" algn="just"/>
            <a:r>
              <a:rPr lang="cs-CZ" sz="2400" dirty="0"/>
              <a:t>pacient starší 14 let – rozpor v názoru se zákonnými zástupci – soud 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Souhlas u nezletilého / omezeného ve svéprávnosti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4000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cs-CZ" sz="2400" dirty="0"/>
              <a:t>pacientovi, kterému byla podána informace / podání informace se vzdal a odmítá vyslovit souhlas</a:t>
            </a:r>
          </a:p>
          <a:p>
            <a:pPr lvl="0" algn="just"/>
            <a:r>
              <a:rPr lang="cs-CZ" sz="2400" dirty="0"/>
              <a:t>je opakovaně podána informace o jeho zdravotním stavu v rozsahu a způsobem, ze kterého je zřejmé, že neposkytnutí zdravotních služeb může vážně poškodit jeho zdraví nebo ohrozit život</a:t>
            </a:r>
          </a:p>
          <a:p>
            <a:pPr algn="just"/>
            <a:r>
              <a:rPr lang="cs-CZ" sz="2400" dirty="0"/>
              <a:t>jestliže pacient i nadále odmítá vyslovit souhlas, učiní o tom písemné prohlášení (revers)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Odmítnutí poskytnutí zdravotních služeb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5098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Je k dispozici poskytovateli zdravotních služeb</a:t>
            </a:r>
          </a:p>
          <a:p>
            <a:r>
              <a:rPr lang="cs-CZ" sz="2400" dirty="0"/>
              <a:t>V době poskytování zdravotních služeb nastala předvídatelná situace, k níž se dříve vyslovené přání vztahuje</a:t>
            </a:r>
          </a:p>
          <a:p>
            <a:r>
              <a:rPr lang="cs-CZ" sz="2400" dirty="0"/>
              <a:t>Pacient je v takovém zdravotním stavu, kdy není schopen vyslovit nový souhlas nebo nesouhlas</a:t>
            </a:r>
          </a:p>
          <a:p>
            <a:r>
              <a:rPr lang="cs-CZ" sz="2400" dirty="0"/>
              <a:t>Dříve vyslovené přání bylo učiněno na základě písemného poučení ošetřujícím lékařem pacienta o důsledcích tohoto rozhodnutí</a:t>
            </a:r>
          </a:p>
          <a:p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C00000"/>
                </a:solidFill>
              </a:rPr>
              <a:t>Věcné podmínky platnosti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Dříve vyslovené přání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16964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Písemná forma</a:t>
            </a:r>
          </a:p>
          <a:p>
            <a:r>
              <a:rPr lang="cs-CZ" dirty="0"/>
              <a:t>Úředně ověřený podpis pacienta</a:t>
            </a:r>
          </a:p>
          <a:p>
            <a:r>
              <a:rPr lang="cs-CZ" dirty="0"/>
              <a:t>Součástí dříve vysloveného přání je písemné poučení </a:t>
            </a:r>
          </a:p>
          <a:p>
            <a:r>
              <a:rPr lang="cs-CZ" dirty="0"/>
              <a:t>Dříve vyslovené přání při přijetí do péče / v průběhu hospitalizace</a:t>
            </a:r>
          </a:p>
          <a:p>
            <a:r>
              <a:rPr lang="cs-CZ" dirty="0"/>
              <a:t>Pro ZS zajišťované tímto poskytovatelem</a:t>
            </a:r>
          </a:p>
          <a:p>
            <a:r>
              <a:rPr lang="cs-CZ" dirty="0"/>
              <a:t>Zaznamená se do ZD</a:t>
            </a:r>
          </a:p>
          <a:p>
            <a:r>
              <a:rPr lang="cs-CZ" dirty="0"/>
              <a:t>Podpis pacient, zdravotnický pracovník a svědek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C00000"/>
                </a:solidFill>
              </a:rPr>
              <a:t>Formální podmínky platnosti</a:t>
            </a:r>
            <a:endParaRPr lang="cs-CZ" sz="32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Dříve vyslovené přání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556297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 doby jeho vyslovení došlo v poskytování ZS, k takovému vývoji, že lze důvodně předpokládat, že by pacient vyslovil souhlas s poskytnutím</a:t>
            </a:r>
          </a:p>
          <a:p>
            <a:r>
              <a:rPr lang="cs-CZ" dirty="0"/>
              <a:t>Nabádá k postupům, jejichž výsledkem je aktivní způsobení smrti</a:t>
            </a:r>
          </a:p>
          <a:p>
            <a:r>
              <a:rPr lang="cs-CZ" dirty="0"/>
              <a:t>Pokud by jeho splnění mohlo ohrozit jiné osoby</a:t>
            </a:r>
          </a:p>
          <a:p>
            <a:r>
              <a:rPr lang="cs-CZ" dirty="0"/>
              <a:t>Byly započaty zdravotní výkony, jejichž přerušení by vedlo k aktivnímu způsobení smrti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C00000"/>
                </a:solidFill>
              </a:rPr>
              <a:t>Není povinnost je respektovat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Dříve vyslovené přání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547630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Poskytování zdravotní péče bez souhlasu, omezovací prostředky</a:t>
            </a: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1244600" y="6227763"/>
            <a:ext cx="7920038" cy="25241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272295" y="6227763"/>
            <a:ext cx="252413" cy="252412"/>
          </a:xfrm>
        </p:spPr>
        <p:txBody>
          <a:bodyPr/>
          <a:lstStyle/>
          <a:p>
            <a:fld id="{D6D6C118-631F-4A80-9886-907009361577}" type="slidenum">
              <a:rPr lang="cs-CZ" altLang="cs-CZ" smtClean="0"/>
              <a:pPr/>
              <a:t>66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580960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Rozhodnutí soudu</a:t>
            </a:r>
          </a:p>
          <a:p>
            <a:pPr lvl="0"/>
            <a:r>
              <a:rPr lang="cs-CZ" dirty="0"/>
              <a:t>Zákon o ochraně veřejného zdraví</a:t>
            </a:r>
          </a:p>
          <a:p>
            <a:pPr lvl="1"/>
            <a:r>
              <a:rPr lang="cs-CZ" i="1" dirty="0"/>
              <a:t>je nařízena izolace, karanténa nebo léčení</a:t>
            </a:r>
          </a:p>
          <a:p>
            <a:r>
              <a:rPr lang="cs-CZ" dirty="0"/>
              <a:t>Ohrožení bezprostředně a závažným způsobem</a:t>
            </a:r>
          </a:p>
          <a:p>
            <a:r>
              <a:rPr lang="cs-CZ" dirty="0"/>
              <a:t>Neodkladná péče</a:t>
            </a:r>
          </a:p>
          <a:p>
            <a:r>
              <a:rPr lang="cs-CZ" dirty="0"/>
              <a:t>Nezletilý / omezený ve svéprávnosti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Hospitalizace bez souhlasu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316998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sz="2400" dirty="0"/>
              <a:t>Jen neodkladná péče </a:t>
            </a:r>
          </a:p>
          <a:p>
            <a:pPr lvl="0"/>
            <a:r>
              <a:rPr lang="cs-CZ" sz="2400" dirty="0"/>
              <a:t>Zdravotní stav neumožňuje souhlas vyslovit</a:t>
            </a:r>
          </a:p>
          <a:p>
            <a:pPr lvl="0"/>
            <a:r>
              <a:rPr lang="cs-CZ" sz="2400" dirty="0"/>
              <a:t>Léčba vážné duševní poruchy, pokud by v důsledku jejího neléčení došlo se vší pravděpodobností k vážnému poškození zdraví pacienta</a:t>
            </a:r>
          </a:p>
          <a:p>
            <a:pPr lvl="0"/>
            <a:r>
              <a:rPr lang="cs-CZ" sz="2400" dirty="0"/>
              <a:t>Nezletilého / omezeného ve svéprávnosti</a:t>
            </a:r>
          </a:p>
          <a:p>
            <a:pPr lvl="1"/>
            <a:r>
              <a:rPr lang="cs-CZ" sz="1800" dirty="0"/>
              <a:t>léčba vážné duševní poruchy, pokud by v důsledku jejího neléčení došlo se vší pravděpodobností k vážnému poškození zdraví pacienta</a:t>
            </a:r>
          </a:p>
          <a:p>
            <a:pPr lvl="1"/>
            <a:r>
              <a:rPr lang="cs-CZ" sz="1800" dirty="0"/>
              <a:t>ZS nezbytné k záchraně života nebo zamezení vážného poškození zdraví</a:t>
            </a:r>
          </a:p>
          <a:p>
            <a:r>
              <a:rPr lang="cs-CZ" sz="2400" dirty="0"/>
              <a:t>Podezření na týrání, zneužívání, zanedbávání</a:t>
            </a:r>
          </a:p>
          <a:p>
            <a:r>
              <a:rPr lang="cs-CZ" sz="2400" dirty="0"/>
              <a:t>Oznamovací povinnost poskytovatele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Poskytování zdravotních služeb bez souhlasu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304313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2400" dirty="0"/>
              <a:t>úchop pacienta zdravotnickými pracovníky / jinými osobami k tomu určenými poskytovatelem</a:t>
            </a:r>
          </a:p>
          <a:p>
            <a:pPr lvl="0"/>
            <a:r>
              <a:rPr lang="cs-CZ" sz="2400" dirty="0"/>
              <a:t>ochranné pásy nebo kurty</a:t>
            </a:r>
          </a:p>
          <a:p>
            <a:pPr lvl="0"/>
            <a:r>
              <a:rPr lang="cs-CZ" sz="2400" dirty="0"/>
              <a:t>umístění pacienta v síťovém lůžku</a:t>
            </a:r>
          </a:p>
          <a:p>
            <a:pPr lvl="0"/>
            <a:r>
              <a:rPr lang="cs-CZ" sz="2400" dirty="0"/>
              <a:t>umístění pacienta v místnosti určené k bezpečnému pohybu</a:t>
            </a:r>
          </a:p>
          <a:p>
            <a:pPr lvl="0"/>
            <a:r>
              <a:rPr lang="cs-CZ" sz="2400" dirty="0"/>
              <a:t>ochranný kabátek / vestu zamezující pohybu horních končetin pacienta</a:t>
            </a:r>
          </a:p>
          <a:p>
            <a:r>
              <a:rPr lang="cs-CZ" sz="2400" dirty="0"/>
              <a:t>psychofarmaka / jiné léčivé přípravky podávané parenterálně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Omezovací prostředky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0742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právní předpisy ve zdravotnictví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07643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800" dirty="0"/>
              <a:t>Účelem je odvrácení bezprostředního ohrožení života, zdraví nebo bezpečnosti pacienta nebo jiných osob</a:t>
            </a:r>
          </a:p>
          <a:p>
            <a:r>
              <a:rPr lang="cs-CZ" sz="1800" dirty="0"/>
              <a:t>Pouze po dobu, po kterou trvají důvody jejich použití</a:t>
            </a:r>
          </a:p>
          <a:p>
            <a:r>
              <a:rPr lang="cs-CZ" sz="1800" dirty="0"/>
              <a:t>Pacient je s ohledem na jeho zdravotní stav srozumitelně informován o důvodech použití </a:t>
            </a:r>
          </a:p>
          <a:p>
            <a:r>
              <a:rPr lang="cs-CZ" sz="1800" dirty="0"/>
              <a:t>Zákonný zástupce nezletilého pacienta / zbaveného způsobilosti je bez zbytečného odkladu informován, záznam do ZD</a:t>
            </a:r>
          </a:p>
          <a:p>
            <a:r>
              <a:rPr lang="cs-CZ" sz="1800" dirty="0"/>
              <a:t>Pacient je pod dohledem zdravotnických pracovníků</a:t>
            </a:r>
          </a:p>
          <a:p>
            <a:r>
              <a:rPr lang="cs-CZ" sz="1800" dirty="0"/>
              <a:t>Přijata opatření, která zabrání poškození zdraví pacienta</a:t>
            </a:r>
          </a:p>
          <a:p>
            <a:r>
              <a:rPr lang="cs-CZ" sz="1800" dirty="0"/>
              <a:t>Použití indikuje vždy lékař, výjimečně NLZP –lékař neprodleně informován a potvrdí důvodnost</a:t>
            </a:r>
          </a:p>
          <a:p>
            <a:r>
              <a:rPr lang="cs-CZ" sz="1800" dirty="0"/>
              <a:t>Každé použití zaznamenat do ZD, centrální evidence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C00000"/>
                </a:solidFill>
              </a:rPr>
              <a:t>Podmínky použití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Omezovací prostředky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454617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1189A-AF8F-4E9B-84D9-A62E4B5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Odmítnutí zdravotní péče poskytovatelem a/nebo zdravotnickým pracovníkem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34971C-722A-47CA-B2CF-C4A61E4A7C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3920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Potřeba rozlišovat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451913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4017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FA049E0-87EA-4DA9-9EA3-85C26703E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879714"/>
              </p:ext>
            </p:extLst>
          </p:nvPr>
        </p:nvGraphicFramePr>
        <p:xfrm>
          <a:off x="838200" y="709684"/>
          <a:ext cx="10515600" cy="546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0385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Povinná mlčenlivost zdravotnických pracovníků</a:t>
            </a:r>
            <a:br>
              <a:rPr lang="cs-CZ" dirty="0"/>
            </a:br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398502" y="6189663"/>
            <a:ext cx="252413" cy="252412"/>
          </a:xfrm>
        </p:spPr>
        <p:txBody>
          <a:bodyPr/>
          <a:lstStyle/>
          <a:p>
            <a:fld id="{D6D6C118-631F-4A80-9886-907009361577}" type="slidenum">
              <a:rPr lang="cs-CZ" altLang="cs-CZ" smtClean="0"/>
              <a:pPr/>
              <a:t>74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940712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Povinná mlčenlivost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843534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Prolomení povinnosti mlčenlivosti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39831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a nakládání se zdravotnickou dokumentací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48864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Vedení zdravotnické dokumentace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14901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/>
              <a:t>Při poskytování zdravotních výkonů v rámci preventivní péče mimo zdravotnické zařízení není poskytovatel povinen vést zdravotnickou dokumentaci</a:t>
            </a:r>
          </a:p>
          <a:p>
            <a:pPr algn="just"/>
            <a:r>
              <a:rPr lang="cs-CZ" dirty="0"/>
              <a:t>Mimo zdravotnické zařízení mohou být poskytovány zdravotní výkony v rámci preventivní péče zaměřené na předcházení onemocnění a jeho včasné rozpoznání, a to na základě povolení uděleného krajským úřadem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Výjimky z vedení ZD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704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Hierarchie právních předpisů </a:t>
            </a:r>
            <a:br>
              <a:rPr lang="cs-CZ" sz="4400">
                <a:solidFill>
                  <a:srgbClr val="FFFFFF"/>
                </a:solidFill>
              </a:rPr>
            </a:br>
            <a:r>
              <a:rPr lang="cs-CZ" sz="4400">
                <a:solidFill>
                  <a:srgbClr val="FFFFFF"/>
                </a:solidFill>
              </a:rPr>
              <a:t>ve zdravotnictví</a:t>
            </a:r>
            <a:br>
              <a:rPr lang="cs-CZ" sz="4400">
                <a:solidFill>
                  <a:srgbClr val="FFFFFF"/>
                </a:solidFill>
              </a:rPr>
            </a:br>
            <a:endParaRPr lang="cs-CZ" sz="4400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 bwMode="auto">
          <a:xfrm>
            <a:off x="10726220" y="6356350"/>
            <a:ext cx="62758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0DE708CC-0C3F-4567-9698-B54C0F35BD31}" type="slidenum">
              <a:rPr lang="cs-CZ" altLang="cs-CZ" sz="1200">
                <a:solidFill>
                  <a:prstClr val="black">
                    <a:tint val="75000"/>
                  </a:prstClr>
                </a:solidFill>
              </a:rPr>
              <a:pPr algn="r">
                <a:spcAft>
                  <a:spcPts val="600"/>
                </a:spcAft>
              </a:pPr>
              <a:t>8</a:t>
            </a:fld>
            <a:endParaRPr lang="cs-CZ" altLang="cs-CZ" sz="12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5" name="Zástupný symbol pro obsah 2">
            <a:extLst>
              <a:ext uri="{FF2B5EF4-FFF2-40B4-BE49-F238E27FC236}">
                <a16:creationId xmlns:a16="http://schemas.microsoft.com/office/drawing/2014/main" id="{EFFE2157-D476-4F37-8808-AA89554E4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19616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6954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000" dirty="0"/>
              <a:t>Identifikační údaje poskytovatele</a:t>
            </a:r>
          </a:p>
          <a:p>
            <a:r>
              <a:rPr lang="cs-CZ" sz="2000" dirty="0"/>
              <a:t>Identifikační údaje pacienta</a:t>
            </a:r>
          </a:p>
          <a:p>
            <a:r>
              <a:rPr lang="cs-CZ" sz="2000" dirty="0"/>
              <a:t>Pohlaví pacienta</a:t>
            </a:r>
          </a:p>
          <a:p>
            <a:r>
              <a:rPr lang="cs-CZ" sz="2000" dirty="0"/>
              <a:t>Informace o zdravotním stavu pacienta, průběhu a výsledku poskytovaných ZS, dalších významných okolnostech</a:t>
            </a:r>
          </a:p>
          <a:p>
            <a:r>
              <a:rPr lang="cs-CZ" sz="2000" dirty="0"/>
              <a:t>Rodinná, osobní, pracovní, sociální anamnéza</a:t>
            </a:r>
          </a:p>
          <a:p>
            <a:r>
              <a:rPr lang="cs-CZ" sz="2000" dirty="0"/>
              <a:t>Údaje vztahující se k úmrtí pacienta</a:t>
            </a:r>
          </a:p>
          <a:p>
            <a:r>
              <a:rPr lang="cs-CZ" sz="2000" dirty="0"/>
              <a:t>Další údaje podle ZZS / jiných právních předpisů</a:t>
            </a:r>
          </a:p>
          <a:p>
            <a:pPr lvl="1"/>
            <a:r>
              <a:rPr lang="cs-CZ" sz="1600" dirty="0"/>
              <a:t>Písemný souhlas s poskytnutím ZS </a:t>
            </a:r>
          </a:p>
          <a:p>
            <a:pPr lvl="1"/>
            <a:r>
              <a:rPr lang="cs-CZ" sz="1600" dirty="0"/>
              <a:t>Záznam o odmítnutí poskytnutí ZS</a:t>
            </a:r>
          </a:p>
          <a:p>
            <a:pPr lvl="1"/>
            <a:r>
              <a:rPr lang="cs-CZ" sz="1600" dirty="0"/>
              <a:t>Záznam o dříve vysloveném přání</a:t>
            </a:r>
          </a:p>
          <a:p>
            <a:pPr lvl="1"/>
            <a:r>
              <a:rPr lang="cs-CZ" sz="1600" dirty="0"/>
              <a:t>Záznam o souhlasu s poskytováním informací</a:t>
            </a:r>
          </a:p>
          <a:p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Obsah ZD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228132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Předpisy vztahující se ke ZD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501779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Forma vedení ZD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691631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Způsob vedení ZD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683867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Zdravotničtí pracovníci</a:t>
            </a:r>
          </a:p>
          <a:p>
            <a:r>
              <a:rPr lang="cs-CZ" dirty="0"/>
              <a:t>Pacient</a:t>
            </a:r>
          </a:p>
          <a:p>
            <a:r>
              <a:rPr lang="cs-CZ" dirty="0"/>
              <a:t>Rodina, příbuzní, pozůstalí</a:t>
            </a:r>
          </a:p>
          <a:p>
            <a:r>
              <a:rPr lang="cs-CZ" dirty="0"/>
              <a:t>Studenti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Nahlížení do zdravotnické dokumentace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922363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Osoby se způsobilostí k výkonu zdravotnického povolání</a:t>
            </a:r>
          </a:p>
          <a:p>
            <a:pPr algn="just"/>
            <a:r>
              <a:rPr lang="cs-CZ" dirty="0"/>
              <a:t>V přímé souvislosti s poskytováním zdravotních služeb</a:t>
            </a:r>
          </a:p>
          <a:p>
            <a:pPr algn="just"/>
            <a:r>
              <a:rPr lang="cs-CZ" dirty="0"/>
              <a:t>V rozsahu nezbytně nutném pro výkon povolání</a:t>
            </a:r>
          </a:p>
          <a:p>
            <a:pPr algn="just"/>
            <a:r>
              <a:rPr lang="cs-CZ" dirty="0"/>
              <a:t>Z důvodu splnění úkolů podle </a:t>
            </a:r>
            <a:r>
              <a:rPr lang="cs-CZ" dirty="0" err="1"/>
              <a:t>Zozs</a:t>
            </a:r>
            <a:r>
              <a:rPr lang="cs-CZ" dirty="0"/>
              <a:t> nebo jiných právních předpisů </a:t>
            </a:r>
          </a:p>
          <a:p>
            <a:pPr algn="just"/>
            <a:r>
              <a:rPr lang="cs-CZ" dirty="0"/>
              <a:t>Při hodnocení správného postupu při poskytování zdravotních služeb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C00000"/>
                </a:solidFill>
              </a:rPr>
              <a:t>Zdravotničtí pracovníci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Nahlížení do zdravotnické dokumentace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179898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 přítomnosti zaměstnance pověřeného poskytovatelem</a:t>
            </a:r>
          </a:p>
          <a:p>
            <a:endParaRPr lang="cs-CZ" dirty="0"/>
          </a:p>
          <a:p>
            <a:r>
              <a:rPr lang="cs-CZ" dirty="0"/>
              <a:t>Právo činit si výpisy nebo kopie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C00000"/>
                </a:solidFill>
              </a:rPr>
              <a:t>Pacient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Nahlížení do zdravotnické dokumentace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516437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C00000"/>
                </a:solidFill>
              </a:rPr>
              <a:t>Rodina, příbuzní, pozůstalí</a:t>
            </a:r>
          </a:p>
          <a:p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Nahlížení do zdravotnické dokumentace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348606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Pořizování kopií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32594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Zacházení se ZD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377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Listina základních práv a svobod -  Čl. 31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750305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200" kern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10726220" y="6356350"/>
            <a:ext cx="6275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US" altLang="cs-CZ"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altLang="cs-CZ" sz="1200" kern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Zástupný symbol pro obsah 1">
            <a:extLst>
              <a:ext uri="{FF2B5EF4-FFF2-40B4-BE49-F238E27FC236}">
                <a16:creationId xmlns:a16="http://schemas.microsoft.com/office/drawing/2014/main" id="{A265D2F9-0FD8-4EB4-84F3-CF01DD0A9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5755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2774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Poruší povinnost vést, uchovávat, nakládat se ZD dle ZZS</a:t>
            </a:r>
          </a:p>
          <a:p>
            <a:r>
              <a:rPr lang="cs-CZ" sz="2400" dirty="0"/>
              <a:t>Neumožní přístup a nahlížení do ZD oprávněným osobám uvedeným v ZZS</a:t>
            </a:r>
          </a:p>
          <a:p>
            <a:r>
              <a:rPr lang="cs-CZ" sz="2400" dirty="0"/>
              <a:t>Umožní nahlížet do ZD v rozporu se ZZS</a:t>
            </a:r>
          </a:p>
          <a:p>
            <a:r>
              <a:rPr lang="cs-CZ" sz="2400" dirty="0"/>
              <a:t>Nepořídí výpis / kopii ZD dle ZZS</a:t>
            </a:r>
          </a:p>
          <a:p>
            <a:r>
              <a:rPr lang="cs-CZ" sz="2400" dirty="0"/>
              <a:t>Neprovede záznam o nahlédnutí do ZD </a:t>
            </a:r>
          </a:p>
          <a:p>
            <a:pPr lvl="1"/>
            <a:r>
              <a:rPr lang="cs-CZ" sz="1800" dirty="0"/>
              <a:t>ZZS - pokuta až 500 tis. Kč / 100 tis. Kč </a:t>
            </a:r>
          </a:p>
          <a:p>
            <a:pPr lvl="1"/>
            <a:r>
              <a:rPr lang="cs-CZ" sz="1800" dirty="0"/>
              <a:t>GDPR - 20 mil euro (cca 500 mil Kč) – omezení zákonem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Sankce při porušení povinností nakládání se ZD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0808635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400" i="1" dirty="0"/>
              <a:t>Příslušný správní orgán může pozastavit nebo odejmout oprávnění k poskytování ZS </a:t>
            </a:r>
            <a:endParaRPr lang="cs-CZ" sz="2400" dirty="0"/>
          </a:p>
          <a:p>
            <a:pPr lvl="1"/>
            <a:r>
              <a:rPr lang="cs-CZ" i="1" dirty="0"/>
              <a:t>Poskytovatel nevede ZD</a:t>
            </a:r>
            <a:endParaRPr lang="cs-CZ" dirty="0"/>
          </a:p>
          <a:p>
            <a:pPr lvl="1"/>
            <a:r>
              <a:rPr lang="cs-CZ" i="1" dirty="0"/>
              <a:t>Poskytovatel vede ZD v rozporu s právními předpisy </a:t>
            </a:r>
            <a:endParaRPr lang="cs-CZ" dirty="0"/>
          </a:p>
          <a:p>
            <a:r>
              <a:rPr lang="cs-CZ" sz="2400" i="1" dirty="0"/>
              <a:t>Občanský zákoník</a:t>
            </a:r>
            <a:endParaRPr lang="cs-CZ" sz="2400" dirty="0"/>
          </a:p>
          <a:p>
            <a:pPr lvl="1"/>
            <a:r>
              <a:rPr lang="cs-CZ" i="1" dirty="0"/>
              <a:t>Náhrada škody a nemajetkové újmy</a:t>
            </a:r>
            <a:endParaRPr lang="cs-CZ" dirty="0"/>
          </a:p>
          <a:p>
            <a:pPr lvl="1"/>
            <a:r>
              <a:rPr lang="cs-CZ" i="1" dirty="0"/>
              <a:t>Soud může rozhodnout o obrácení důkazního břemena ohledně prokazování (ne)splnění některého z předpokladů odpovědnosti za újmu (nález IV.ÚS 14/17)</a:t>
            </a:r>
            <a:endParaRPr lang="cs-CZ" dirty="0"/>
          </a:p>
          <a:p>
            <a:r>
              <a:rPr lang="cs-CZ" sz="2400" i="1" dirty="0"/>
              <a:t>Trestní zákoník</a:t>
            </a:r>
            <a:endParaRPr lang="cs-CZ" sz="2400" dirty="0"/>
          </a:p>
          <a:p>
            <a:pPr lvl="1"/>
            <a:r>
              <a:rPr lang="cs-CZ" i="1" dirty="0"/>
              <a:t>Neoprávněné nakládání s osobními údaji</a:t>
            </a:r>
            <a:endParaRPr lang="cs-CZ" dirty="0"/>
          </a:p>
          <a:p>
            <a:pPr lvl="1"/>
            <a:r>
              <a:rPr lang="cs-CZ" i="1" dirty="0"/>
              <a:t>Neoprávněný přístup k počítačovému systému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Sankce při porušení povinností nakládání se ZD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998286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Odpovědnost ve zdravotnictví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758000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dirty="0"/>
          </a:p>
          <a:p>
            <a:pPr algn="just"/>
            <a:r>
              <a:rPr lang="cs-CZ" dirty="0"/>
              <a:t>Náležitou odbornou úrovní se rozumí poskytování zdravotních služeb podle pravidel vědy a uznávaných medicínských postupů, při respektování individuality pacienta, s ohledem na konkrétní podmínky a objektivní možnosti.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Náležitá odborná úroveň (postup lege </a:t>
            </a:r>
            <a:r>
              <a:rPr lang="cs-CZ" dirty="0" err="1"/>
              <a:t>artis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366422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Předpoklady vzniku odpovědnosti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76682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Porušení právní povinnosti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95</a:t>
            </a:fld>
            <a:endParaRPr lang="cs-CZ" altLang="cs-CZ" dirty="0"/>
          </a:p>
        </p:txBody>
      </p:sp>
      <p:graphicFrame>
        <p:nvGraphicFramePr>
          <p:cNvPr id="7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95118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Povinnost prevence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6942247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odpovědnosti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97</a:t>
            </a:fld>
            <a:endParaRPr lang="cs-CZ" altLang="cs-CZ" dirty="0"/>
          </a:p>
        </p:txBody>
      </p:sp>
      <p:graphicFrame>
        <p:nvGraphicFramePr>
          <p:cNvPr id="7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8628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Odpovědnost dle práva občanského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3764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Náhrada újmy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292097" y="2286000"/>
          <a:ext cx="729005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81041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4804</Words>
  <Application>Microsoft Office PowerPoint</Application>
  <PresentationFormat>Širokoúhlá obrazovka</PresentationFormat>
  <Paragraphs>934</Paragraphs>
  <Slides>120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120</vt:i4>
      </vt:variant>
    </vt:vector>
  </HeadingPairs>
  <TitlesOfParts>
    <vt:vector size="124" baseType="lpstr">
      <vt:lpstr>Arial</vt:lpstr>
      <vt:lpstr>Calibri</vt:lpstr>
      <vt:lpstr>Calibri Light</vt:lpstr>
      <vt:lpstr>Motiv Office</vt:lpstr>
      <vt:lpstr>PRÁVO VE ZDRAVOTNICTVÍ</vt:lpstr>
      <vt:lpstr>Význam práva ve zdravotnictví</vt:lpstr>
      <vt:lpstr>K čemu jsou pravidla?</vt:lpstr>
      <vt:lpstr>Prezentace aplikace PowerPoint</vt:lpstr>
      <vt:lpstr>Společenská role?</vt:lpstr>
      <vt:lpstr>Hlavní dělení právních odvětví</vt:lpstr>
      <vt:lpstr>Základní právní předpisy ve zdravotnictví</vt:lpstr>
      <vt:lpstr>Hierarchie právních předpisů  ve zdravotnictví </vt:lpstr>
      <vt:lpstr>Listina základních práv a svobod -  Čl. 31 </vt:lpstr>
      <vt:lpstr>Úmluva o lidských právech a biomedicíně</vt:lpstr>
      <vt:lpstr>Zákon č. 48/1997 Sb., o veřejném zdravotním pojištění </vt:lpstr>
      <vt:lpstr>Zákon č. 372/2011 Sb., o zdravotních službách</vt:lpstr>
      <vt:lpstr>Zákon č. 89/2012 Sb., občanský zákoník</vt:lpstr>
      <vt:lpstr>Zdravotní péče a zdravotní služby</vt:lpstr>
      <vt:lpstr>Zdravotní služba je zdravotní péče a nebo..</vt:lpstr>
      <vt:lpstr>Zdravotní péče je</vt:lpstr>
      <vt:lpstr>Specifické zdravotní služby</vt:lpstr>
      <vt:lpstr>Sociální pomoc a sociální služby</vt:lpstr>
      <vt:lpstr>Ošetřovatelská zdravotní péče </vt:lpstr>
      <vt:lpstr>Podmínky poskytování zdravotních služeb</vt:lpstr>
      <vt:lpstr>Kdo poskytuje zdravotní služby?</vt:lpstr>
      <vt:lpstr>Způsobilost k výkonu povolání</vt:lpstr>
      <vt:lpstr>Zdravotní způsobilost</vt:lpstr>
      <vt:lpstr>Zdravotnický pracovník</vt:lpstr>
      <vt:lpstr>Odborná a Specializovaná způsobilost</vt:lpstr>
      <vt:lpstr>Systém odborných kvalifikací</vt:lpstr>
      <vt:lpstr>Legislativa</vt:lpstr>
      <vt:lpstr>Aktuální seznam kmenů a specializací</vt:lpstr>
      <vt:lpstr>Prezentace aplikace PowerPoint</vt:lpstr>
      <vt:lpstr>Prezentace aplikace PowerPoint</vt:lpstr>
      <vt:lpstr>Kompetence čerstvého absolventa</vt:lpstr>
      <vt:lpstr>Bez odborného dohledu a bez odborného dozoru</vt:lpstr>
      <vt:lpstr>Bez odborného dohledu a bez odborného dozorua bez odborného dozoru</vt:lpstr>
      <vt:lpstr>Zařazení do specializačního vzdělávání</vt:lpstr>
      <vt:lpstr>Prezentace aplikace PowerPoint</vt:lpstr>
      <vt:lpstr>Kde se může absolvent vzdělávat?</vt:lpstr>
      <vt:lpstr>Požadavky na zdravotnické zařízení (příklad chirurgie)</vt:lpstr>
      <vt:lpstr>Obsah a rozsah vzdělávání (chirurgie):</vt:lpstr>
      <vt:lpstr>Kompetence po kmeni bez odborného dohledu </vt:lpstr>
      <vt:lpstr>Poskytovatel …</vt:lpstr>
      <vt:lpstr>Poskytovatel může poskytovat ZS </vt:lpstr>
      <vt:lpstr>Poskytování zdravotních služeb bez oprávnění  </vt:lpstr>
      <vt:lpstr>Poskytování preventivní péče mimo ZZ</vt:lpstr>
      <vt:lpstr>Oprávnění k poskytování zdravotních služeb</vt:lpstr>
      <vt:lpstr>Základní práva pacienta</vt:lpstr>
      <vt:lpstr>Pacient má práva:</vt:lpstr>
      <vt:lpstr>Práva pacienta (§28 ZZS)</vt:lpstr>
      <vt:lpstr>Práva pacienta (§28 ZZS)</vt:lpstr>
      <vt:lpstr>Práva pacienta (§28 ZoZS)</vt:lpstr>
      <vt:lpstr>Práva pacienta (§28 ZoZS)</vt:lpstr>
      <vt:lpstr>Povinnosti pacienta(!)</vt:lpstr>
      <vt:lpstr>Souhlas s poskytováním zdravotních služeb </vt:lpstr>
      <vt:lpstr>Autonomie pacienta  (informovaný souhlas, odmítnutí péče) </vt:lpstr>
      <vt:lpstr>Plná svéprávnost </vt:lpstr>
      <vt:lpstr>Omezení svéprávnosti </vt:lpstr>
      <vt:lpstr>Autonomie pacienta </vt:lpstr>
      <vt:lpstr>Informace o zdravotním stavu</vt:lpstr>
      <vt:lpstr>Nemožnost poskytnutí souhlasu pacientem</vt:lpstr>
      <vt:lpstr>Osoba blízká</vt:lpstr>
      <vt:lpstr>Nemožnost poskytnutí souhlasu pacientem</vt:lpstr>
      <vt:lpstr>Souhlas u nezletilého / omezeného ve svéprávnosti</vt:lpstr>
      <vt:lpstr>Odmítnutí poskytnutí zdravotních služeb  </vt:lpstr>
      <vt:lpstr>Dříve vyslovené přání</vt:lpstr>
      <vt:lpstr>Dříve vyslovené přání</vt:lpstr>
      <vt:lpstr>Dříve vyslovené přání</vt:lpstr>
      <vt:lpstr>Poskytování zdravotní péče bez souhlasu, omezovací prostředky</vt:lpstr>
      <vt:lpstr>Hospitalizace bez souhlasu </vt:lpstr>
      <vt:lpstr>Poskytování zdravotních služeb bez souhlasu </vt:lpstr>
      <vt:lpstr>Omezovací prostředky </vt:lpstr>
      <vt:lpstr>Omezovací prostředky</vt:lpstr>
      <vt:lpstr>Odmítnutí zdravotní péče poskytovatelem a/nebo zdravotnickým pracovníkem</vt:lpstr>
      <vt:lpstr>Potřeba rozlišovat</vt:lpstr>
      <vt:lpstr>Prezentace aplikace PowerPoint</vt:lpstr>
      <vt:lpstr>Povinná mlčenlivost zdravotnických pracovníků </vt:lpstr>
      <vt:lpstr>Povinná mlčenlivost </vt:lpstr>
      <vt:lpstr>Prolomení povinnosti mlčenlivosti</vt:lpstr>
      <vt:lpstr>Vedení a nakládání se zdravotnickou dokumentací</vt:lpstr>
      <vt:lpstr>Vedení zdravotnické dokumentace</vt:lpstr>
      <vt:lpstr>Výjimky z vedení ZD </vt:lpstr>
      <vt:lpstr>Obsah ZD </vt:lpstr>
      <vt:lpstr>Předpisy vztahující se ke ZD</vt:lpstr>
      <vt:lpstr>Forma vedení ZD </vt:lpstr>
      <vt:lpstr>Způsob vedení ZD</vt:lpstr>
      <vt:lpstr>Nahlížení do zdravotnické dokumentace</vt:lpstr>
      <vt:lpstr>Nahlížení do zdravotnické dokumentace</vt:lpstr>
      <vt:lpstr>Nahlížení do zdravotnické dokumentace</vt:lpstr>
      <vt:lpstr>Nahlížení do zdravotnické dokumentace</vt:lpstr>
      <vt:lpstr>Pořizování kopií</vt:lpstr>
      <vt:lpstr>Zacházení se ZD</vt:lpstr>
      <vt:lpstr>Sankce při porušení povinností nakládání se ZD</vt:lpstr>
      <vt:lpstr>Sankce při porušení povinností nakládání se ZD</vt:lpstr>
      <vt:lpstr>Odpovědnost ve zdravotnictví</vt:lpstr>
      <vt:lpstr>Náležitá odborná úroveň (postup lege artis) </vt:lpstr>
      <vt:lpstr>Předpoklady vzniku odpovědnosti</vt:lpstr>
      <vt:lpstr>Porušení právní povinnosti</vt:lpstr>
      <vt:lpstr>Povinnost prevence</vt:lpstr>
      <vt:lpstr>Typy odpovědnosti</vt:lpstr>
      <vt:lpstr>Odpovědnost dle práva občanského</vt:lpstr>
      <vt:lpstr>Náhrada újmy</vt:lpstr>
      <vt:lpstr>Vyloučení protiprávnosti</vt:lpstr>
      <vt:lpstr>Prezentace aplikace PowerPoint</vt:lpstr>
      <vt:lpstr>Náhoda</vt:lpstr>
      <vt:lpstr>Škoda způsobená věcí </vt:lpstr>
      <vt:lpstr>Škoda způsobená informací nebo radou </vt:lpstr>
      <vt:lpstr>Rozsah náhrady</vt:lpstr>
      <vt:lpstr>Obecné ustanovení</vt:lpstr>
      <vt:lpstr>Rozsah</vt:lpstr>
      <vt:lpstr>Náhrada při ublížení na zdraví</vt:lpstr>
      <vt:lpstr>Usmrcení</vt:lpstr>
      <vt:lpstr>Náklady spojené s péčí o zdraví </vt:lpstr>
      <vt:lpstr>Náklady pohřbu </vt:lpstr>
      <vt:lpstr>Náhrada za ztrátu na výdělku </vt:lpstr>
      <vt:lpstr>Náhrada za ztrátu na důchodu </vt:lpstr>
      <vt:lpstr>Náklady na výživu pozůstalým </vt:lpstr>
      <vt:lpstr>Stížnosti ve zdravotnictví </vt:lpstr>
      <vt:lpstr>Osoby oprávněné k podání stížnosti </vt:lpstr>
      <vt:lpstr>Příjemce stížnosti </vt:lpstr>
      <vt:lpstr>Povinnosti poskytovatele při vyřizování stížnosti</vt:lpstr>
      <vt:lpstr>Způsoby vyřízení stížnosti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PRÁVO VE ZDRAVOTNICTVÍ</dc:title>
  <dc:creator>Michal Koščík</dc:creator>
  <cp:lastModifiedBy>Michal Koščík</cp:lastModifiedBy>
  <cp:revision>4</cp:revision>
  <dcterms:created xsi:type="dcterms:W3CDTF">2019-10-24T21:41:22Z</dcterms:created>
  <dcterms:modified xsi:type="dcterms:W3CDTF">2019-11-06T13:34:03Z</dcterms:modified>
</cp:coreProperties>
</file>