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526558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Antistreptolysin</a:t>
            </a:r>
            <a:r>
              <a:rPr lang="cs-CZ" sz="2800" dirty="0" smtClean="0"/>
              <a:t> O (</a:t>
            </a:r>
            <a:r>
              <a:rPr lang="cs-CZ" sz="2800" dirty="0" smtClean="0"/>
              <a:t>ASO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6080522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Risk </a:t>
            </a:r>
            <a:r>
              <a:rPr lang="cs-CZ" sz="2000" dirty="0" err="1" smtClean="0"/>
              <a:t>of</a:t>
            </a:r>
            <a:r>
              <a:rPr lang="cs-CZ" sz="2000" dirty="0" smtClean="0"/>
              <a:t> non-</a:t>
            </a:r>
            <a:r>
              <a:rPr lang="cs-CZ" sz="2000" dirty="0" err="1" smtClean="0"/>
              <a:t>suppurative</a:t>
            </a:r>
            <a:r>
              <a:rPr lang="cs-CZ" sz="2000" dirty="0" smtClean="0"/>
              <a:t> </a:t>
            </a:r>
            <a:r>
              <a:rPr lang="cs-CZ" sz="2000" dirty="0" err="1" smtClean="0"/>
              <a:t>sequelae</a:t>
            </a:r>
            <a:r>
              <a:rPr lang="cs-CZ" sz="2000" dirty="0" smtClean="0"/>
              <a:t> (</a:t>
            </a:r>
            <a:r>
              <a:rPr lang="cs-CZ" sz="2000" dirty="0" err="1" smtClean="0"/>
              <a:t>caused</a:t>
            </a:r>
            <a:r>
              <a:rPr lang="cs-CZ" sz="2000" dirty="0" smtClean="0"/>
              <a:t> by </a:t>
            </a:r>
            <a:r>
              <a:rPr lang="cs-CZ" sz="2000" i="1" dirty="0" smtClean="0"/>
              <a:t>S</a:t>
            </a:r>
            <a:r>
              <a:rPr lang="cs-CZ" sz="2000" i="1" dirty="0" smtClean="0"/>
              <a:t>. </a:t>
            </a:r>
            <a:r>
              <a:rPr lang="cs-CZ" sz="2000" i="1" dirty="0" err="1" smtClean="0"/>
              <a:t>pyogenes</a:t>
            </a:r>
            <a:r>
              <a:rPr lang="cs-CZ" sz="2000" dirty="0" smtClean="0"/>
              <a:t>)</a:t>
            </a:r>
            <a:endParaRPr lang="cs-CZ" sz="2400" dirty="0" smtClean="0"/>
          </a:p>
        </p:txBody>
      </p:sp>
      <p:pic>
        <p:nvPicPr>
          <p:cNvPr id="8" name="Obrázek 7" descr="C:\Users\Petra\Desktop\projekt foto\původní foto\fotoatlas2016\ASLO\IMG_3440ASLO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2" t="3534" r="25626"/>
          <a:stretch/>
        </p:blipFill>
        <p:spPr bwMode="auto">
          <a:xfrm>
            <a:off x="2478375" y="116632"/>
            <a:ext cx="4253865" cy="53994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16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Antistreptolysin O (ASO)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164</cp:revision>
  <dcterms:created xsi:type="dcterms:W3CDTF">2016-12-11T08:14:53Z</dcterms:created>
  <dcterms:modified xsi:type="dcterms:W3CDTF">2016-12-22T19:49:03Z</dcterms:modified>
</cp:coreProperties>
</file>