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9" r:id="rId3"/>
    <p:sldId id="290" r:id="rId4"/>
    <p:sldId id="291" r:id="rId5"/>
    <p:sldId id="259" r:id="rId6"/>
    <p:sldId id="257" r:id="rId7"/>
    <p:sldId id="258" r:id="rId8"/>
    <p:sldId id="260" r:id="rId9"/>
    <p:sldId id="261" r:id="rId10"/>
    <p:sldId id="262" r:id="rId11"/>
    <p:sldId id="263" r:id="rId12"/>
    <p:sldId id="264" r:id="rId13"/>
    <p:sldId id="266" r:id="rId14"/>
    <p:sldId id="292" r:id="rId15"/>
    <p:sldId id="293" r:id="rId16"/>
    <p:sldId id="268" r:id="rId17"/>
    <p:sldId id="270" r:id="rId18"/>
    <p:sldId id="267" r:id="rId19"/>
    <p:sldId id="271" r:id="rId20"/>
    <p:sldId id="272" r:id="rId21"/>
    <p:sldId id="294" r:id="rId22"/>
    <p:sldId id="273" r:id="rId23"/>
    <p:sldId id="274" r:id="rId24"/>
    <p:sldId id="275" r:id="rId25"/>
    <p:sldId id="276" r:id="rId26"/>
    <p:sldId id="295" r:id="rId27"/>
    <p:sldId id="296" r:id="rId28"/>
    <p:sldId id="297" r:id="rId29"/>
    <p:sldId id="299" r:id="rId30"/>
    <p:sldId id="278" r:id="rId31"/>
    <p:sldId id="279" r:id="rId32"/>
    <p:sldId id="280" r:id="rId33"/>
    <p:sldId id="281" r:id="rId34"/>
    <p:sldId id="282" r:id="rId35"/>
    <p:sldId id="283" r:id="rId36"/>
    <p:sldId id="284" r:id="rId37"/>
    <p:sldId id="285" r:id="rId38"/>
    <p:sldId id="269" r:id="rId39"/>
    <p:sldId id="286" r:id="rId40"/>
    <p:sldId id="287" r:id="rId41"/>
    <p:sldId id="300" r:id="rId42"/>
    <p:sldId id="301" r:id="rId43"/>
    <p:sldId id="302" r:id="rId44"/>
    <p:sldId id="303" r:id="rId45"/>
    <p:sldId id="304" r:id="rId46"/>
    <p:sldId id="305" r:id="rId47"/>
    <p:sldId id="306" r:id="rId48"/>
    <p:sldId id="307" r:id="rId49"/>
    <p:sldId id="308" r:id="rId50"/>
    <p:sldId id="288" r:id="rId5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03" d="100"/>
          <a:sy n="103" d="100"/>
        </p:scale>
        <p:origin x="150"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877673-B2B2-40B5-84B4-8F2D9F86F4DA}" type="doc">
      <dgm:prSet loTypeId="urn:microsoft.com/office/officeart/2008/layout/VerticalCurvedList" loCatId="list" qsTypeId="urn:microsoft.com/office/officeart/2005/8/quickstyle/simple4" qsCatId="simple" csTypeId="urn:microsoft.com/office/officeart/2005/8/colors/accent4_2" csCatId="accent4" phldr="1"/>
      <dgm:spPr/>
      <dgm:t>
        <a:bodyPr/>
        <a:lstStyle/>
        <a:p>
          <a:endParaRPr lang="cs-CZ"/>
        </a:p>
      </dgm:t>
    </dgm:pt>
    <dgm:pt modelId="{BB5F9478-126F-4E88-AC6A-7CF09DCBC85B}">
      <dgm:prSet phldrT="[Text]"/>
      <dgm:spPr/>
      <dgm:t>
        <a:bodyPr/>
        <a:lstStyle/>
        <a:p>
          <a:r>
            <a:rPr lang="en-US" dirty="0" smtClean="0"/>
            <a:t>Part of the </a:t>
          </a:r>
          <a:r>
            <a:rPr lang="en-US" dirty="0" err="1" smtClean="0"/>
            <a:t>Hippocrat</a:t>
          </a:r>
          <a:r>
            <a:rPr lang="cs-CZ" dirty="0" err="1" smtClean="0"/>
            <a:t>ic</a:t>
          </a:r>
          <a:r>
            <a:rPr lang="en-US" dirty="0" smtClean="0"/>
            <a:t> oath</a:t>
          </a:r>
          <a:endParaRPr lang="cs-CZ" dirty="0"/>
        </a:p>
      </dgm:t>
    </dgm:pt>
    <dgm:pt modelId="{6AC7F76E-2AE2-4F47-A50F-C2223DAC9B98}" type="parTrans" cxnId="{09B05691-DD5F-439B-B231-9BA5307468B1}">
      <dgm:prSet/>
      <dgm:spPr/>
      <dgm:t>
        <a:bodyPr/>
        <a:lstStyle/>
        <a:p>
          <a:endParaRPr lang="cs-CZ"/>
        </a:p>
      </dgm:t>
    </dgm:pt>
    <dgm:pt modelId="{B097285B-F685-4FD2-92C5-FA22F7CF475F}" type="sibTrans" cxnId="{09B05691-DD5F-439B-B231-9BA5307468B1}">
      <dgm:prSet/>
      <dgm:spPr/>
      <dgm:t>
        <a:bodyPr/>
        <a:lstStyle/>
        <a:p>
          <a:endParaRPr lang="cs-CZ"/>
        </a:p>
      </dgm:t>
    </dgm:pt>
    <dgm:pt modelId="{A5AB6DDF-B547-4D41-B54C-5CA1526C7FDD}">
      <dgm:prSet phldrT="[Text]"/>
      <dgm:spPr/>
      <dgm:t>
        <a:bodyPr/>
        <a:lstStyle/>
        <a:p>
          <a:r>
            <a:rPr lang="cs-CZ" dirty="0" smtClean="0"/>
            <a:t>I </a:t>
          </a:r>
          <a:r>
            <a:rPr lang="cs-CZ" dirty="0" err="1" smtClean="0"/>
            <a:t>will</a:t>
          </a:r>
          <a:r>
            <a:rPr lang="cs-CZ" dirty="0" smtClean="0"/>
            <a:t> </a:t>
          </a:r>
          <a:r>
            <a:rPr lang="cs-CZ" dirty="0" err="1" smtClean="0"/>
            <a:t>respect</a:t>
          </a:r>
          <a:r>
            <a:rPr lang="cs-CZ" dirty="0" smtClean="0"/>
            <a:t> </a:t>
          </a:r>
          <a:r>
            <a:rPr lang="cs-CZ" dirty="0" err="1" smtClean="0"/>
            <a:t>the</a:t>
          </a:r>
          <a:r>
            <a:rPr lang="cs-CZ" dirty="0" smtClean="0"/>
            <a:t> </a:t>
          </a:r>
          <a:r>
            <a:rPr lang="cs-CZ" dirty="0" err="1" smtClean="0"/>
            <a:t>privacy</a:t>
          </a:r>
          <a:r>
            <a:rPr lang="cs-CZ" dirty="0" smtClean="0"/>
            <a:t> </a:t>
          </a:r>
          <a:r>
            <a:rPr lang="cs-CZ" dirty="0" err="1" smtClean="0"/>
            <a:t>of</a:t>
          </a:r>
          <a:r>
            <a:rPr lang="cs-CZ" dirty="0" smtClean="0"/>
            <a:t> my </a:t>
          </a:r>
          <a:r>
            <a:rPr lang="cs-CZ" dirty="0" err="1" smtClean="0"/>
            <a:t>patients</a:t>
          </a:r>
          <a:r>
            <a:rPr lang="cs-CZ" dirty="0" smtClean="0"/>
            <a:t>, </a:t>
          </a:r>
          <a:r>
            <a:rPr lang="cs-CZ" dirty="0" err="1" smtClean="0"/>
            <a:t>for</a:t>
          </a:r>
          <a:r>
            <a:rPr lang="cs-CZ" dirty="0" smtClean="0"/>
            <a:t> </a:t>
          </a:r>
          <a:r>
            <a:rPr lang="cs-CZ" dirty="0" err="1" smtClean="0"/>
            <a:t>their</a:t>
          </a:r>
          <a:r>
            <a:rPr lang="cs-CZ" dirty="0" smtClean="0"/>
            <a:t> </a:t>
          </a:r>
          <a:r>
            <a:rPr lang="cs-CZ" dirty="0" err="1" smtClean="0"/>
            <a:t>problems</a:t>
          </a:r>
          <a:r>
            <a:rPr lang="cs-CZ" dirty="0" smtClean="0"/>
            <a:t> are not </a:t>
          </a:r>
          <a:r>
            <a:rPr lang="cs-CZ" dirty="0" err="1" smtClean="0"/>
            <a:t>disclosed</a:t>
          </a:r>
          <a:r>
            <a:rPr lang="cs-CZ" dirty="0" smtClean="0"/>
            <a:t> to </a:t>
          </a:r>
          <a:r>
            <a:rPr lang="cs-CZ" dirty="0" err="1" smtClean="0"/>
            <a:t>me</a:t>
          </a:r>
          <a:r>
            <a:rPr lang="cs-CZ" dirty="0" smtClean="0"/>
            <a:t> </a:t>
          </a:r>
          <a:r>
            <a:rPr lang="cs-CZ" dirty="0" err="1" smtClean="0"/>
            <a:t>that</a:t>
          </a:r>
          <a:r>
            <a:rPr lang="cs-CZ" dirty="0" smtClean="0"/>
            <a:t> </a:t>
          </a:r>
          <a:r>
            <a:rPr lang="cs-CZ" dirty="0" err="1" smtClean="0"/>
            <a:t>the</a:t>
          </a:r>
          <a:r>
            <a:rPr lang="cs-CZ" dirty="0" smtClean="0"/>
            <a:t> </a:t>
          </a:r>
          <a:r>
            <a:rPr lang="cs-CZ" dirty="0" err="1" smtClean="0"/>
            <a:t>world</a:t>
          </a:r>
          <a:r>
            <a:rPr lang="cs-CZ" dirty="0" smtClean="0"/>
            <a:t> </a:t>
          </a:r>
          <a:r>
            <a:rPr lang="cs-CZ" dirty="0" err="1" smtClean="0"/>
            <a:t>shall</a:t>
          </a:r>
          <a:r>
            <a:rPr lang="cs-CZ" dirty="0" smtClean="0"/>
            <a:t> </a:t>
          </a:r>
          <a:r>
            <a:rPr lang="cs-CZ" dirty="0" err="1" smtClean="0"/>
            <a:t>know</a:t>
          </a:r>
          <a:endParaRPr lang="cs-CZ" dirty="0"/>
        </a:p>
      </dgm:t>
    </dgm:pt>
    <dgm:pt modelId="{683160C5-2BF1-49CA-A52D-B20CEF7A0115}" type="parTrans" cxnId="{9812EF9D-B5FC-484E-95F1-573818CE8DA4}">
      <dgm:prSet/>
      <dgm:spPr/>
      <dgm:t>
        <a:bodyPr/>
        <a:lstStyle/>
        <a:p>
          <a:endParaRPr lang="cs-CZ"/>
        </a:p>
      </dgm:t>
    </dgm:pt>
    <dgm:pt modelId="{B54848B7-21E9-4E41-8861-5B0BBC98081B}" type="sibTrans" cxnId="{9812EF9D-B5FC-484E-95F1-573818CE8DA4}">
      <dgm:prSet/>
      <dgm:spPr/>
      <dgm:t>
        <a:bodyPr/>
        <a:lstStyle/>
        <a:p>
          <a:endParaRPr lang="cs-CZ"/>
        </a:p>
      </dgm:t>
    </dgm:pt>
    <dgm:pt modelId="{8EB34485-E980-4401-8D4B-907E38CAD27F}" type="pres">
      <dgm:prSet presAssocID="{23877673-B2B2-40B5-84B4-8F2D9F86F4DA}" presName="Name0" presStyleCnt="0">
        <dgm:presLayoutVars>
          <dgm:chMax val="7"/>
          <dgm:chPref val="7"/>
          <dgm:dir/>
        </dgm:presLayoutVars>
      </dgm:prSet>
      <dgm:spPr/>
      <dgm:t>
        <a:bodyPr/>
        <a:lstStyle/>
        <a:p>
          <a:endParaRPr lang="cs-CZ"/>
        </a:p>
      </dgm:t>
    </dgm:pt>
    <dgm:pt modelId="{3ABB359A-48BB-434A-A620-A2D417181EBC}" type="pres">
      <dgm:prSet presAssocID="{23877673-B2B2-40B5-84B4-8F2D9F86F4DA}" presName="Name1" presStyleCnt="0"/>
      <dgm:spPr/>
      <dgm:t>
        <a:bodyPr/>
        <a:lstStyle/>
        <a:p>
          <a:endParaRPr lang="cs-CZ"/>
        </a:p>
      </dgm:t>
    </dgm:pt>
    <dgm:pt modelId="{608F6106-C2E3-4FCB-B513-0042AD534D71}" type="pres">
      <dgm:prSet presAssocID="{23877673-B2B2-40B5-84B4-8F2D9F86F4DA}" presName="cycle" presStyleCnt="0"/>
      <dgm:spPr/>
      <dgm:t>
        <a:bodyPr/>
        <a:lstStyle/>
        <a:p>
          <a:endParaRPr lang="cs-CZ"/>
        </a:p>
      </dgm:t>
    </dgm:pt>
    <dgm:pt modelId="{D64E72CE-2B4A-4172-87FF-C01C77C7FE8A}" type="pres">
      <dgm:prSet presAssocID="{23877673-B2B2-40B5-84B4-8F2D9F86F4DA}" presName="srcNode" presStyleLbl="node1" presStyleIdx="0" presStyleCnt="2"/>
      <dgm:spPr/>
      <dgm:t>
        <a:bodyPr/>
        <a:lstStyle/>
        <a:p>
          <a:endParaRPr lang="cs-CZ"/>
        </a:p>
      </dgm:t>
    </dgm:pt>
    <dgm:pt modelId="{45F90936-70D8-40E8-B454-C104CC6B3C0B}" type="pres">
      <dgm:prSet presAssocID="{23877673-B2B2-40B5-84B4-8F2D9F86F4DA}" presName="conn" presStyleLbl="parChTrans1D2" presStyleIdx="0" presStyleCnt="1"/>
      <dgm:spPr/>
      <dgm:t>
        <a:bodyPr/>
        <a:lstStyle/>
        <a:p>
          <a:endParaRPr lang="cs-CZ"/>
        </a:p>
      </dgm:t>
    </dgm:pt>
    <dgm:pt modelId="{E8608CCB-2A8A-4405-938E-64B63DE10220}" type="pres">
      <dgm:prSet presAssocID="{23877673-B2B2-40B5-84B4-8F2D9F86F4DA}" presName="extraNode" presStyleLbl="node1" presStyleIdx="0" presStyleCnt="2"/>
      <dgm:spPr/>
      <dgm:t>
        <a:bodyPr/>
        <a:lstStyle/>
        <a:p>
          <a:endParaRPr lang="cs-CZ"/>
        </a:p>
      </dgm:t>
    </dgm:pt>
    <dgm:pt modelId="{EABF4239-0419-4CE8-850D-33582F2990E1}" type="pres">
      <dgm:prSet presAssocID="{23877673-B2B2-40B5-84B4-8F2D9F86F4DA}" presName="dstNode" presStyleLbl="node1" presStyleIdx="0" presStyleCnt="2"/>
      <dgm:spPr/>
      <dgm:t>
        <a:bodyPr/>
        <a:lstStyle/>
        <a:p>
          <a:endParaRPr lang="cs-CZ"/>
        </a:p>
      </dgm:t>
    </dgm:pt>
    <dgm:pt modelId="{4F609338-8380-4A4C-BAB2-F1F895E1317C}" type="pres">
      <dgm:prSet presAssocID="{BB5F9478-126F-4E88-AC6A-7CF09DCBC85B}" presName="text_1" presStyleLbl="node1" presStyleIdx="0" presStyleCnt="2" custLinFactNeighborX="204" custLinFactNeighborY="-4510">
        <dgm:presLayoutVars>
          <dgm:bulletEnabled val="1"/>
        </dgm:presLayoutVars>
      </dgm:prSet>
      <dgm:spPr/>
      <dgm:t>
        <a:bodyPr/>
        <a:lstStyle/>
        <a:p>
          <a:endParaRPr lang="cs-CZ"/>
        </a:p>
      </dgm:t>
    </dgm:pt>
    <dgm:pt modelId="{DB4F87A5-F857-457A-8BCD-7B6695D49BA9}" type="pres">
      <dgm:prSet presAssocID="{BB5F9478-126F-4E88-AC6A-7CF09DCBC85B}" presName="accent_1" presStyleCnt="0"/>
      <dgm:spPr/>
      <dgm:t>
        <a:bodyPr/>
        <a:lstStyle/>
        <a:p>
          <a:endParaRPr lang="cs-CZ"/>
        </a:p>
      </dgm:t>
    </dgm:pt>
    <dgm:pt modelId="{D44998E5-F2B3-47E2-A523-720510297067}" type="pres">
      <dgm:prSet presAssocID="{BB5F9478-126F-4E88-AC6A-7CF09DCBC85B}" presName="accentRepeatNode" presStyleLbl="solidFgAcc1" presStyleIdx="0" presStyleCnt="2"/>
      <dgm:spPr/>
      <dgm:t>
        <a:bodyPr/>
        <a:lstStyle/>
        <a:p>
          <a:endParaRPr lang="cs-CZ"/>
        </a:p>
      </dgm:t>
    </dgm:pt>
    <dgm:pt modelId="{225855D0-9C45-4A6C-AC69-0D2AD21D9796}" type="pres">
      <dgm:prSet presAssocID="{A5AB6DDF-B547-4D41-B54C-5CA1526C7FDD}" presName="text_2" presStyleLbl="node1" presStyleIdx="1" presStyleCnt="2">
        <dgm:presLayoutVars>
          <dgm:bulletEnabled val="1"/>
        </dgm:presLayoutVars>
      </dgm:prSet>
      <dgm:spPr/>
      <dgm:t>
        <a:bodyPr/>
        <a:lstStyle/>
        <a:p>
          <a:endParaRPr lang="cs-CZ"/>
        </a:p>
      </dgm:t>
    </dgm:pt>
    <dgm:pt modelId="{4BE0EFAC-2190-4D88-BEB1-F9E821129BC6}" type="pres">
      <dgm:prSet presAssocID="{A5AB6DDF-B547-4D41-B54C-5CA1526C7FDD}" presName="accent_2" presStyleCnt="0"/>
      <dgm:spPr/>
      <dgm:t>
        <a:bodyPr/>
        <a:lstStyle/>
        <a:p>
          <a:endParaRPr lang="cs-CZ"/>
        </a:p>
      </dgm:t>
    </dgm:pt>
    <dgm:pt modelId="{9B2D7C02-545B-4126-AA02-4087E683ABAC}" type="pres">
      <dgm:prSet presAssocID="{A5AB6DDF-B547-4D41-B54C-5CA1526C7FDD}" presName="accentRepeatNode" presStyleLbl="solidFgAcc1" presStyleIdx="1" presStyleCnt="2"/>
      <dgm:spPr/>
      <dgm:t>
        <a:bodyPr/>
        <a:lstStyle/>
        <a:p>
          <a:endParaRPr lang="cs-CZ"/>
        </a:p>
      </dgm:t>
    </dgm:pt>
  </dgm:ptLst>
  <dgm:cxnLst>
    <dgm:cxn modelId="{FCCE5168-D86A-494C-99AE-0BB2C3830A41}" type="presOf" srcId="{BB5F9478-126F-4E88-AC6A-7CF09DCBC85B}" destId="{4F609338-8380-4A4C-BAB2-F1F895E1317C}" srcOrd="0" destOrd="0" presId="urn:microsoft.com/office/officeart/2008/layout/VerticalCurvedList"/>
    <dgm:cxn modelId="{09B05691-DD5F-439B-B231-9BA5307468B1}" srcId="{23877673-B2B2-40B5-84B4-8F2D9F86F4DA}" destId="{BB5F9478-126F-4E88-AC6A-7CF09DCBC85B}" srcOrd="0" destOrd="0" parTransId="{6AC7F76E-2AE2-4F47-A50F-C2223DAC9B98}" sibTransId="{B097285B-F685-4FD2-92C5-FA22F7CF475F}"/>
    <dgm:cxn modelId="{4E83998A-C6A0-4DFD-B92C-317E231F6955}" type="presOf" srcId="{23877673-B2B2-40B5-84B4-8F2D9F86F4DA}" destId="{8EB34485-E980-4401-8D4B-907E38CAD27F}" srcOrd="0" destOrd="0" presId="urn:microsoft.com/office/officeart/2008/layout/VerticalCurvedList"/>
    <dgm:cxn modelId="{9812EF9D-B5FC-484E-95F1-573818CE8DA4}" srcId="{23877673-B2B2-40B5-84B4-8F2D9F86F4DA}" destId="{A5AB6DDF-B547-4D41-B54C-5CA1526C7FDD}" srcOrd="1" destOrd="0" parTransId="{683160C5-2BF1-49CA-A52D-B20CEF7A0115}" sibTransId="{B54848B7-21E9-4E41-8861-5B0BBC98081B}"/>
    <dgm:cxn modelId="{9E8FF368-6CD7-4972-AA6B-CCF4FD96370C}" type="presOf" srcId="{A5AB6DDF-B547-4D41-B54C-5CA1526C7FDD}" destId="{225855D0-9C45-4A6C-AC69-0D2AD21D9796}" srcOrd="0" destOrd="0" presId="urn:microsoft.com/office/officeart/2008/layout/VerticalCurvedList"/>
    <dgm:cxn modelId="{0A3A77BF-200D-438A-A728-1E538DA5764A}" type="presOf" srcId="{B097285B-F685-4FD2-92C5-FA22F7CF475F}" destId="{45F90936-70D8-40E8-B454-C104CC6B3C0B}" srcOrd="0" destOrd="0" presId="urn:microsoft.com/office/officeart/2008/layout/VerticalCurvedList"/>
    <dgm:cxn modelId="{10A52C31-5780-4A4E-88D6-97BE9BF36ECB}" type="presParOf" srcId="{8EB34485-E980-4401-8D4B-907E38CAD27F}" destId="{3ABB359A-48BB-434A-A620-A2D417181EBC}" srcOrd="0" destOrd="0" presId="urn:microsoft.com/office/officeart/2008/layout/VerticalCurvedList"/>
    <dgm:cxn modelId="{0C784318-6561-457D-84FD-9FA1CDC6F5B0}" type="presParOf" srcId="{3ABB359A-48BB-434A-A620-A2D417181EBC}" destId="{608F6106-C2E3-4FCB-B513-0042AD534D71}" srcOrd="0" destOrd="0" presId="urn:microsoft.com/office/officeart/2008/layout/VerticalCurvedList"/>
    <dgm:cxn modelId="{D1F0AC1C-060B-47D8-B213-219DA18EE29A}" type="presParOf" srcId="{608F6106-C2E3-4FCB-B513-0042AD534D71}" destId="{D64E72CE-2B4A-4172-87FF-C01C77C7FE8A}" srcOrd="0" destOrd="0" presId="urn:microsoft.com/office/officeart/2008/layout/VerticalCurvedList"/>
    <dgm:cxn modelId="{9FBE74C5-71FE-4BC3-8E96-2CA701434DF9}" type="presParOf" srcId="{608F6106-C2E3-4FCB-B513-0042AD534D71}" destId="{45F90936-70D8-40E8-B454-C104CC6B3C0B}" srcOrd="1" destOrd="0" presId="urn:microsoft.com/office/officeart/2008/layout/VerticalCurvedList"/>
    <dgm:cxn modelId="{352426E6-854C-4C63-99C5-8081D2321C8B}" type="presParOf" srcId="{608F6106-C2E3-4FCB-B513-0042AD534D71}" destId="{E8608CCB-2A8A-4405-938E-64B63DE10220}" srcOrd="2" destOrd="0" presId="urn:microsoft.com/office/officeart/2008/layout/VerticalCurvedList"/>
    <dgm:cxn modelId="{A6BD818D-316A-423D-B3B4-5E256595C7F8}" type="presParOf" srcId="{608F6106-C2E3-4FCB-B513-0042AD534D71}" destId="{EABF4239-0419-4CE8-850D-33582F2990E1}" srcOrd="3" destOrd="0" presId="urn:microsoft.com/office/officeart/2008/layout/VerticalCurvedList"/>
    <dgm:cxn modelId="{FA9B6DA2-1729-45C8-8EFC-F6B6ACF481B1}" type="presParOf" srcId="{3ABB359A-48BB-434A-A620-A2D417181EBC}" destId="{4F609338-8380-4A4C-BAB2-F1F895E1317C}" srcOrd="1" destOrd="0" presId="urn:microsoft.com/office/officeart/2008/layout/VerticalCurvedList"/>
    <dgm:cxn modelId="{F76EF1A6-4054-4F6F-8FD3-A677183C660C}" type="presParOf" srcId="{3ABB359A-48BB-434A-A620-A2D417181EBC}" destId="{DB4F87A5-F857-457A-8BCD-7B6695D49BA9}" srcOrd="2" destOrd="0" presId="urn:microsoft.com/office/officeart/2008/layout/VerticalCurvedList"/>
    <dgm:cxn modelId="{C6F8C24F-403E-4EC9-B9B9-89048B152766}" type="presParOf" srcId="{DB4F87A5-F857-457A-8BCD-7B6695D49BA9}" destId="{D44998E5-F2B3-47E2-A523-720510297067}" srcOrd="0" destOrd="0" presId="urn:microsoft.com/office/officeart/2008/layout/VerticalCurvedList"/>
    <dgm:cxn modelId="{7BB12254-AE66-44E4-A701-CC23FB019153}" type="presParOf" srcId="{3ABB359A-48BB-434A-A620-A2D417181EBC}" destId="{225855D0-9C45-4A6C-AC69-0D2AD21D9796}" srcOrd="3" destOrd="0" presId="urn:microsoft.com/office/officeart/2008/layout/VerticalCurvedList"/>
    <dgm:cxn modelId="{A7A01FD4-4282-4619-8CB5-9AF85CEF23D1}" type="presParOf" srcId="{3ABB359A-48BB-434A-A620-A2D417181EBC}" destId="{4BE0EFAC-2190-4D88-BEB1-F9E821129BC6}" srcOrd="4" destOrd="0" presId="urn:microsoft.com/office/officeart/2008/layout/VerticalCurvedList"/>
    <dgm:cxn modelId="{59064DFB-7313-41F5-9E22-49702DFCC267}" type="presParOf" srcId="{4BE0EFAC-2190-4D88-BEB1-F9E821129BC6}" destId="{9B2D7C02-545B-4126-AA02-4087E683ABA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C39F6D3-25E8-4E22-A910-EA6EC6F9E34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7AF22857-9FB9-431B-B1EF-E3323A1137E2}">
      <dgm:prSet phldrT="[Text]" custT="1"/>
      <dgm:spPr/>
      <dgm:t>
        <a:bodyPr/>
        <a:lstStyle/>
        <a:p>
          <a:r>
            <a:rPr lang="en-US" sz="2800" dirty="0" smtClean="0"/>
            <a:t>Breach of the Provider's Obligations arising from </a:t>
          </a:r>
          <a:r>
            <a:rPr lang="cs-CZ" sz="2800" dirty="0" err="1" smtClean="0"/>
            <a:t>HcAct</a:t>
          </a:r>
          <a:endParaRPr lang="cs-CZ" sz="2800" dirty="0"/>
        </a:p>
      </dgm:t>
    </dgm:pt>
    <dgm:pt modelId="{F0638E6C-73B8-47A6-BDB8-0FB5342BDED1}" type="parTrans" cxnId="{A9E20EE5-C7CC-4816-B4AD-DA1021FF2524}">
      <dgm:prSet/>
      <dgm:spPr/>
      <dgm:t>
        <a:bodyPr/>
        <a:lstStyle/>
        <a:p>
          <a:endParaRPr lang="cs-CZ" sz="8800"/>
        </a:p>
      </dgm:t>
    </dgm:pt>
    <dgm:pt modelId="{01C1D6A9-07B8-42CE-94DB-CB25DBA5D15A}" type="sibTrans" cxnId="{A9E20EE5-C7CC-4816-B4AD-DA1021FF2524}">
      <dgm:prSet/>
      <dgm:spPr/>
      <dgm:t>
        <a:bodyPr/>
        <a:lstStyle/>
        <a:p>
          <a:endParaRPr lang="cs-CZ" sz="8800"/>
        </a:p>
      </dgm:t>
    </dgm:pt>
    <dgm:pt modelId="{CDBD8ACF-C5FF-4F03-BE27-A26C9DD16791}">
      <dgm:prSet phldrT="[Text]" custT="1"/>
      <dgm:spPr/>
      <dgm:t>
        <a:bodyPr/>
        <a:lstStyle/>
        <a:p>
          <a:r>
            <a:rPr lang="en-US" sz="2400" dirty="0" smtClean="0"/>
            <a:t>A fine of up to CZK </a:t>
          </a:r>
          <a:r>
            <a:rPr lang="cs-CZ" sz="2400" dirty="0" smtClean="0"/>
            <a:t>1</a:t>
          </a:r>
          <a:r>
            <a:rPr lang="en-US" sz="2400" dirty="0" smtClean="0"/>
            <a:t>,000,000</a:t>
          </a:r>
          <a:endParaRPr lang="cs-CZ" sz="2400" dirty="0"/>
        </a:p>
      </dgm:t>
    </dgm:pt>
    <dgm:pt modelId="{2C2DB306-3C03-446D-82A3-0C904810E1CD}" type="parTrans" cxnId="{ABF43351-CDCA-4EFE-95FB-F83BC1410252}">
      <dgm:prSet/>
      <dgm:spPr/>
      <dgm:t>
        <a:bodyPr/>
        <a:lstStyle/>
        <a:p>
          <a:endParaRPr lang="cs-CZ" sz="8800"/>
        </a:p>
      </dgm:t>
    </dgm:pt>
    <dgm:pt modelId="{ABD22459-85E9-470E-AFE7-C42FDE88384D}" type="sibTrans" cxnId="{ABF43351-CDCA-4EFE-95FB-F83BC1410252}">
      <dgm:prSet/>
      <dgm:spPr/>
      <dgm:t>
        <a:bodyPr/>
        <a:lstStyle/>
        <a:p>
          <a:endParaRPr lang="cs-CZ" sz="8800"/>
        </a:p>
      </dgm:t>
    </dgm:pt>
    <dgm:pt modelId="{FDC5C0F0-ACB8-4458-B5DC-ABA9365EBA18}">
      <dgm:prSet phldrT="[Text]" custT="1"/>
      <dgm:spPr/>
      <dgm:t>
        <a:bodyPr/>
        <a:lstStyle/>
        <a:p>
          <a:r>
            <a:rPr lang="en-US" sz="2800" dirty="0" smtClean="0"/>
            <a:t>Breach of the Provider's Obligations under the Personal Data Protection Act</a:t>
          </a:r>
          <a:endParaRPr lang="cs-CZ" sz="2800" dirty="0"/>
        </a:p>
      </dgm:t>
    </dgm:pt>
    <dgm:pt modelId="{54700E94-230A-4D61-A256-4C95DFC9186F}" type="parTrans" cxnId="{32F51C9C-BA69-42DE-B989-FCED253FF14D}">
      <dgm:prSet/>
      <dgm:spPr/>
      <dgm:t>
        <a:bodyPr/>
        <a:lstStyle/>
        <a:p>
          <a:endParaRPr lang="cs-CZ" sz="8800"/>
        </a:p>
      </dgm:t>
    </dgm:pt>
    <dgm:pt modelId="{1728CA50-04D7-444A-8EE8-967CD5B968F1}" type="sibTrans" cxnId="{32F51C9C-BA69-42DE-B989-FCED253FF14D}">
      <dgm:prSet/>
      <dgm:spPr/>
      <dgm:t>
        <a:bodyPr/>
        <a:lstStyle/>
        <a:p>
          <a:endParaRPr lang="cs-CZ" sz="8800"/>
        </a:p>
      </dgm:t>
    </dgm:pt>
    <dgm:pt modelId="{77940ED4-DBBE-49B6-851A-ECC4372AF912}">
      <dgm:prSet phldrT="[Text]" custT="1"/>
      <dgm:spPr/>
      <dgm:t>
        <a:bodyPr/>
        <a:lstStyle/>
        <a:p>
          <a:r>
            <a:rPr lang="en-US" sz="2400" dirty="0" smtClean="0"/>
            <a:t>A fine of up to CZK 5,000,000 (after the upcoming amendment it will be several times higher</a:t>
          </a:r>
          <a:r>
            <a:rPr lang="cs-CZ" sz="2400" dirty="0" smtClean="0"/>
            <a:t> - </a:t>
          </a:r>
          <a:r>
            <a:rPr lang="en-US" sz="2400" dirty="0" smtClean="0"/>
            <a:t>up to 4% of turnover)</a:t>
          </a:r>
          <a:endParaRPr lang="cs-CZ" sz="2400" dirty="0"/>
        </a:p>
      </dgm:t>
    </dgm:pt>
    <dgm:pt modelId="{A272F074-B863-422C-AEB9-C9C5A9F36695}" type="parTrans" cxnId="{01321CC3-43CF-4F8A-A417-1CC1F563642E}">
      <dgm:prSet/>
      <dgm:spPr/>
      <dgm:t>
        <a:bodyPr/>
        <a:lstStyle/>
        <a:p>
          <a:endParaRPr lang="cs-CZ" sz="8800"/>
        </a:p>
      </dgm:t>
    </dgm:pt>
    <dgm:pt modelId="{B4334C58-010D-464B-9D1E-0A8BA7328EE9}" type="sibTrans" cxnId="{01321CC3-43CF-4F8A-A417-1CC1F563642E}">
      <dgm:prSet/>
      <dgm:spPr/>
      <dgm:t>
        <a:bodyPr/>
        <a:lstStyle/>
        <a:p>
          <a:endParaRPr lang="cs-CZ" sz="8800"/>
        </a:p>
      </dgm:t>
    </dgm:pt>
    <dgm:pt modelId="{AE80090E-ADC0-43C7-88D1-9F0C7F226DC0}" type="pres">
      <dgm:prSet presAssocID="{4C39F6D3-25E8-4E22-A910-EA6EC6F9E34C}" presName="linear" presStyleCnt="0">
        <dgm:presLayoutVars>
          <dgm:animLvl val="lvl"/>
          <dgm:resizeHandles val="exact"/>
        </dgm:presLayoutVars>
      </dgm:prSet>
      <dgm:spPr/>
      <dgm:t>
        <a:bodyPr/>
        <a:lstStyle/>
        <a:p>
          <a:endParaRPr lang="cs-CZ"/>
        </a:p>
      </dgm:t>
    </dgm:pt>
    <dgm:pt modelId="{90887C3A-31DA-4253-8A57-85097659E120}" type="pres">
      <dgm:prSet presAssocID="{7AF22857-9FB9-431B-B1EF-E3323A1137E2}" presName="parentText" presStyleLbl="node1" presStyleIdx="0" presStyleCnt="2">
        <dgm:presLayoutVars>
          <dgm:chMax val="0"/>
          <dgm:bulletEnabled val="1"/>
        </dgm:presLayoutVars>
      </dgm:prSet>
      <dgm:spPr/>
      <dgm:t>
        <a:bodyPr/>
        <a:lstStyle/>
        <a:p>
          <a:endParaRPr lang="cs-CZ"/>
        </a:p>
      </dgm:t>
    </dgm:pt>
    <dgm:pt modelId="{2B68AC48-7B08-44AE-8BEC-493A390C3515}" type="pres">
      <dgm:prSet presAssocID="{7AF22857-9FB9-431B-B1EF-E3323A1137E2}" presName="childText" presStyleLbl="revTx" presStyleIdx="0" presStyleCnt="2">
        <dgm:presLayoutVars>
          <dgm:bulletEnabled val="1"/>
        </dgm:presLayoutVars>
      </dgm:prSet>
      <dgm:spPr/>
      <dgm:t>
        <a:bodyPr/>
        <a:lstStyle/>
        <a:p>
          <a:endParaRPr lang="cs-CZ"/>
        </a:p>
      </dgm:t>
    </dgm:pt>
    <dgm:pt modelId="{530A2382-180A-4F55-85A5-8193578A8CCE}" type="pres">
      <dgm:prSet presAssocID="{FDC5C0F0-ACB8-4458-B5DC-ABA9365EBA18}" presName="parentText" presStyleLbl="node1" presStyleIdx="1" presStyleCnt="2">
        <dgm:presLayoutVars>
          <dgm:chMax val="0"/>
          <dgm:bulletEnabled val="1"/>
        </dgm:presLayoutVars>
      </dgm:prSet>
      <dgm:spPr/>
      <dgm:t>
        <a:bodyPr/>
        <a:lstStyle/>
        <a:p>
          <a:endParaRPr lang="cs-CZ"/>
        </a:p>
      </dgm:t>
    </dgm:pt>
    <dgm:pt modelId="{94EEB632-590C-450F-AF0F-823F6D5C8E8D}" type="pres">
      <dgm:prSet presAssocID="{FDC5C0F0-ACB8-4458-B5DC-ABA9365EBA18}" presName="childText" presStyleLbl="revTx" presStyleIdx="1" presStyleCnt="2">
        <dgm:presLayoutVars>
          <dgm:bulletEnabled val="1"/>
        </dgm:presLayoutVars>
      </dgm:prSet>
      <dgm:spPr/>
      <dgm:t>
        <a:bodyPr/>
        <a:lstStyle/>
        <a:p>
          <a:endParaRPr lang="cs-CZ"/>
        </a:p>
      </dgm:t>
    </dgm:pt>
  </dgm:ptLst>
  <dgm:cxnLst>
    <dgm:cxn modelId="{617279FE-1112-4ECF-8E57-D6C427399544}" type="presOf" srcId="{77940ED4-DBBE-49B6-851A-ECC4372AF912}" destId="{94EEB632-590C-450F-AF0F-823F6D5C8E8D}" srcOrd="0" destOrd="0" presId="urn:microsoft.com/office/officeart/2005/8/layout/vList2"/>
    <dgm:cxn modelId="{32F51C9C-BA69-42DE-B989-FCED253FF14D}" srcId="{4C39F6D3-25E8-4E22-A910-EA6EC6F9E34C}" destId="{FDC5C0F0-ACB8-4458-B5DC-ABA9365EBA18}" srcOrd="1" destOrd="0" parTransId="{54700E94-230A-4D61-A256-4C95DFC9186F}" sibTransId="{1728CA50-04D7-444A-8EE8-967CD5B968F1}"/>
    <dgm:cxn modelId="{ABF43351-CDCA-4EFE-95FB-F83BC1410252}" srcId="{7AF22857-9FB9-431B-B1EF-E3323A1137E2}" destId="{CDBD8ACF-C5FF-4F03-BE27-A26C9DD16791}" srcOrd="0" destOrd="0" parTransId="{2C2DB306-3C03-446D-82A3-0C904810E1CD}" sibTransId="{ABD22459-85E9-470E-AFE7-C42FDE88384D}"/>
    <dgm:cxn modelId="{3736A16A-608A-4020-9BC0-7462C3F24C0F}" type="presOf" srcId="{CDBD8ACF-C5FF-4F03-BE27-A26C9DD16791}" destId="{2B68AC48-7B08-44AE-8BEC-493A390C3515}" srcOrd="0" destOrd="0" presId="urn:microsoft.com/office/officeart/2005/8/layout/vList2"/>
    <dgm:cxn modelId="{E1AAA1F7-5BA0-4597-A47B-E491A03EE51F}" type="presOf" srcId="{7AF22857-9FB9-431B-B1EF-E3323A1137E2}" destId="{90887C3A-31DA-4253-8A57-85097659E120}" srcOrd="0" destOrd="0" presId="urn:microsoft.com/office/officeart/2005/8/layout/vList2"/>
    <dgm:cxn modelId="{01321CC3-43CF-4F8A-A417-1CC1F563642E}" srcId="{FDC5C0F0-ACB8-4458-B5DC-ABA9365EBA18}" destId="{77940ED4-DBBE-49B6-851A-ECC4372AF912}" srcOrd="0" destOrd="0" parTransId="{A272F074-B863-422C-AEB9-C9C5A9F36695}" sibTransId="{B4334C58-010D-464B-9D1E-0A8BA7328EE9}"/>
    <dgm:cxn modelId="{A9E20EE5-C7CC-4816-B4AD-DA1021FF2524}" srcId="{4C39F6D3-25E8-4E22-A910-EA6EC6F9E34C}" destId="{7AF22857-9FB9-431B-B1EF-E3323A1137E2}" srcOrd="0" destOrd="0" parTransId="{F0638E6C-73B8-47A6-BDB8-0FB5342BDED1}" sibTransId="{01C1D6A9-07B8-42CE-94DB-CB25DBA5D15A}"/>
    <dgm:cxn modelId="{60710352-EB2D-4BE9-95FF-A303191A70DB}" type="presOf" srcId="{FDC5C0F0-ACB8-4458-B5DC-ABA9365EBA18}" destId="{530A2382-180A-4F55-85A5-8193578A8CCE}" srcOrd="0" destOrd="0" presId="urn:microsoft.com/office/officeart/2005/8/layout/vList2"/>
    <dgm:cxn modelId="{0D5CB03B-0214-497F-B96D-75574D306F63}" type="presOf" srcId="{4C39F6D3-25E8-4E22-A910-EA6EC6F9E34C}" destId="{AE80090E-ADC0-43C7-88D1-9F0C7F226DC0}" srcOrd="0" destOrd="0" presId="urn:microsoft.com/office/officeart/2005/8/layout/vList2"/>
    <dgm:cxn modelId="{05979627-725E-4591-80F2-A0FFD4CB52F9}" type="presParOf" srcId="{AE80090E-ADC0-43C7-88D1-9F0C7F226DC0}" destId="{90887C3A-31DA-4253-8A57-85097659E120}" srcOrd="0" destOrd="0" presId="urn:microsoft.com/office/officeart/2005/8/layout/vList2"/>
    <dgm:cxn modelId="{66F1ABC3-F3DF-4C97-934F-40F27EC53F00}" type="presParOf" srcId="{AE80090E-ADC0-43C7-88D1-9F0C7F226DC0}" destId="{2B68AC48-7B08-44AE-8BEC-493A390C3515}" srcOrd="1" destOrd="0" presId="urn:microsoft.com/office/officeart/2005/8/layout/vList2"/>
    <dgm:cxn modelId="{08B35C20-2356-48F0-83F6-50054CC7BE6D}" type="presParOf" srcId="{AE80090E-ADC0-43C7-88D1-9F0C7F226DC0}" destId="{530A2382-180A-4F55-85A5-8193578A8CCE}" srcOrd="2" destOrd="0" presId="urn:microsoft.com/office/officeart/2005/8/layout/vList2"/>
    <dgm:cxn modelId="{EF674354-E4AB-4CF7-B442-16F4D53E6DB9}" type="presParOf" srcId="{AE80090E-ADC0-43C7-88D1-9F0C7F226DC0}" destId="{94EEB632-590C-450F-AF0F-823F6D5C8E8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C39F6D3-25E8-4E22-A910-EA6EC6F9E34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7AF22857-9FB9-431B-B1EF-E3323A1137E2}">
      <dgm:prSet phldrT="[Text]" custT="1"/>
      <dgm:spPr/>
      <dgm:t>
        <a:bodyPr/>
        <a:lstStyle/>
        <a:p>
          <a:r>
            <a:rPr lang="cs-CZ" sz="2800" dirty="0" err="1" smtClean="0"/>
            <a:t>Labor-law</a:t>
          </a:r>
          <a:r>
            <a:rPr lang="cs-CZ" sz="2800" dirty="0" smtClean="0"/>
            <a:t> </a:t>
          </a:r>
          <a:r>
            <a:rPr lang="cs-CZ" sz="2800" dirty="0" err="1" smtClean="0"/>
            <a:t>sanctions</a:t>
          </a:r>
          <a:endParaRPr lang="cs-CZ" sz="2800" dirty="0"/>
        </a:p>
      </dgm:t>
    </dgm:pt>
    <dgm:pt modelId="{F0638E6C-73B8-47A6-BDB8-0FB5342BDED1}" type="parTrans" cxnId="{A9E20EE5-C7CC-4816-B4AD-DA1021FF2524}">
      <dgm:prSet/>
      <dgm:spPr/>
      <dgm:t>
        <a:bodyPr/>
        <a:lstStyle/>
        <a:p>
          <a:endParaRPr lang="cs-CZ" sz="8800"/>
        </a:p>
      </dgm:t>
    </dgm:pt>
    <dgm:pt modelId="{01C1D6A9-07B8-42CE-94DB-CB25DBA5D15A}" type="sibTrans" cxnId="{A9E20EE5-C7CC-4816-B4AD-DA1021FF2524}">
      <dgm:prSet/>
      <dgm:spPr/>
      <dgm:t>
        <a:bodyPr/>
        <a:lstStyle/>
        <a:p>
          <a:endParaRPr lang="cs-CZ" sz="8800"/>
        </a:p>
      </dgm:t>
    </dgm:pt>
    <dgm:pt modelId="{CDBD8ACF-C5FF-4F03-BE27-A26C9DD16791}">
      <dgm:prSet phldrT="[Text]" custT="1"/>
      <dgm:spPr/>
      <dgm:t>
        <a:bodyPr/>
        <a:lstStyle/>
        <a:p>
          <a:r>
            <a:rPr lang="en-US" sz="2400" dirty="0" smtClean="0"/>
            <a:t>Even the immediate termination of employment</a:t>
          </a:r>
          <a:endParaRPr lang="cs-CZ" sz="2400" dirty="0"/>
        </a:p>
      </dgm:t>
    </dgm:pt>
    <dgm:pt modelId="{2C2DB306-3C03-446D-82A3-0C904810E1CD}" type="parTrans" cxnId="{ABF43351-CDCA-4EFE-95FB-F83BC1410252}">
      <dgm:prSet/>
      <dgm:spPr/>
      <dgm:t>
        <a:bodyPr/>
        <a:lstStyle/>
        <a:p>
          <a:endParaRPr lang="cs-CZ" sz="8800"/>
        </a:p>
      </dgm:t>
    </dgm:pt>
    <dgm:pt modelId="{ABD22459-85E9-470E-AFE7-C42FDE88384D}" type="sibTrans" cxnId="{ABF43351-CDCA-4EFE-95FB-F83BC1410252}">
      <dgm:prSet/>
      <dgm:spPr/>
      <dgm:t>
        <a:bodyPr/>
        <a:lstStyle/>
        <a:p>
          <a:endParaRPr lang="cs-CZ" sz="8800"/>
        </a:p>
      </dgm:t>
    </dgm:pt>
    <dgm:pt modelId="{FDC5C0F0-ACB8-4458-B5DC-ABA9365EBA18}">
      <dgm:prSet phldrT="[Text]" custT="1"/>
      <dgm:spPr/>
      <dgm:t>
        <a:bodyPr/>
        <a:lstStyle/>
        <a:p>
          <a:r>
            <a:rPr lang="en-US" sz="2800" dirty="0" smtClean="0"/>
            <a:t>Exposure to the risk of bringing a </a:t>
          </a:r>
          <a:r>
            <a:rPr lang="cs-CZ" sz="2800" dirty="0" err="1" smtClean="0"/>
            <a:t>lawsuit</a:t>
          </a:r>
          <a:endParaRPr lang="cs-CZ" sz="2800" dirty="0"/>
        </a:p>
      </dgm:t>
    </dgm:pt>
    <dgm:pt modelId="{54700E94-230A-4D61-A256-4C95DFC9186F}" type="parTrans" cxnId="{32F51C9C-BA69-42DE-B989-FCED253FF14D}">
      <dgm:prSet/>
      <dgm:spPr/>
      <dgm:t>
        <a:bodyPr/>
        <a:lstStyle/>
        <a:p>
          <a:endParaRPr lang="cs-CZ" sz="8800"/>
        </a:p>
      </dgm:t>
    </dgm:pt>
    <dgm:pt modelId="{1728CA50-04D7-444A-8EE8-967CD5B968F1}" type="sibTrans" cxnId="{32F51C9C-BA69-42DE-B989-FCED253FF14D}">
      <dgm:prSet/>
      <dgm:spPr/>
      <dgm:t>
        <a:bodyPr/>
        <a:lstStyle/>
        <a:p>
          <a:endParaRPr lang="cs-CZ" sz="8800"/>
        </a:p>
      </dgm:t>
    </dgm:pt>
    <dgm:pt modelId="{77940ED4-DBBE-49B6-851A-ECC4372AF912}">
      <dgm:prSet phldrT="[Text]" custT="1"/>
      <dgm:spPr/>
      <dgm:t>
        <a:bodyPr/>
        <a:lstStyle/>
        <a:p>
          <a:r>
            <a:rPr lang="cs-CZ" sz="2400" dirty="0" err="1" smtClean="0"/>
            <a:t>Compensation</a:t>
          </a:r>
          <a:r>
            <a:rPr lang="cs-CZ" sz="2400" dirty="0" smtClean="0"/>
            <a:t> </a:t>
          </a:r>
          <a:r>
            <a:rPr lang="cs-CZ" sz="2400" dirty="0" err="1" smtClean="0"/>
            <a:t>for</a:t>
          </a:r>
          <a:r>
            <a:rPr lang="cs-CZ" sz="2400" dirty="0" smtClean="0"/>
            <a:t> non-</a:t>
          </a:r>
          <a:r>
            <a:rPr lang="cs-CZ" sz="2400" dirty="0" err="1" smtClean="0"/>
            <a:t>material</a:t>
          </a:r>
          <a:r>
            <a:rPr lang="cs-CZ" sz="2400" dirty="0" smtClean="0"/>
            <a:t> </a:t>
          </a:r>
          <a:r>
            <a:rPr lang="cs-CZ" sz="2400" dirty="0" err="1" smtClean="0"/>
            <a:t>damage</a:t>
          </a:r>
          <a:endParaRPr lang="cs-CZ" sz="2400" dirty="0"/>
        </a:p>
      </dgm:t>
    </dgm:pt>
    <dgm:pt modelId="{A272F074-B863-422C-AEB9-C9C5A9F36695}" type="parTrans" cxnId="{01321CC3-43CF-4F8A-A417-1CC1F563642E}">
      <dgm:prSet/>
      <dgm:spPr/>
      <dgm:t>
        <a:bodyPr/>
        <a:lstStyle/>
        <a:p>
          <a:endParaRPr lang="cs-CZ" sz="8800"/>
        </a:p>
      </dgm:t>
    </dgm:pt>
    <dgm:pt modelId="{B4334C58-010D-464B-9D1E-0A8BA7328EE9}" type="sibTrans" cxnId="{01321CC3-43CF-4F8A-A417-1CC1F563642E}">
      <dgm:prSet/>
      <dgm:spPr/>
      <dgm:t>
        <a:bodyPr/>
        <a:lstStyle/>
        <a:p>
          <a:endParaRPr lang="cs-CZ" sz="8800"/>
        </a:p>
      </dgm:t>
    </dgm:pt>
    <dgm:pt modelId="{AE80090E-ADC0-43C7-88D1-9F0C7F226DC0}" type="pres">
      <dgm:prSet presAssocID="{4C39F6D3-25E8-4E22-A910-EA6EC6F9E34C}" presName="linear" presStyleCnt="0">
        <dgm:presLayoutVars>
          <dgm:animLvl val="lvl"/>
          <dgm:resizeHandles val="exact"/>
        </dgm:presLayoutVars>
      </dgm:prSet>
      <dgm:spPr/>
      <dgm:t>
        <a:bodyPr/>
        <a:lstStyle/>
        <a:p>
          <a:endParaRPr lang="cs-CZ"/>
        </a:p>
      </dgm:t>
    </dgm:pt>
    <dgm:pt modelId="{90887C3A-31DA-4253-8A57-85097659E120}" type="pres">
      <dgm:prSet presAssocID="{7AF22857-9FB9-431B-B1EF-E3323A1137E2}" presName="parentText" presStyleLbl="node1" presStyleIdx="0" presStyleCnt="2">
        <dgm:presLayoutVars>
          <dgm:chMax val="0"/>
          <dgm:bulletEnabled val="1"/>
        </dgm:presLayoutVars>
      </dgm:prSet>
      <dgm:spPr/>
      <dgm:t>
        <a:bodyPr/>
        <a:lstStyle/>
        <a:p>
          <a:endParaRPr lang="cs-CZ"/>
        </a:p>
      </dgm:t>
    </dgm:pt>
    <dgm:pt modelId="{2B68AC48-7B08-44AE-8BEC-493A390C3515}" type="pres">
      <dgm:prSet presAssocID="{7AF22857-9FB9-431B-B1EF-E3323A1137E2}" presName="childText" presStyleLbl="revTx" presStyleIdx="0" presStyleCnt="2">
        <dgm:presLayoutVars>
          <dgm:bulletEnabled val="1"/>
        </dgm:presLayoutVars>
      </dgm:prSet>
      <dgm:spPr/>
      <dgm:t>
        <a:bodyPr/>
        <a:lstStyle/>
        <a:p>
          <a:endParaRPr lang="cs-CZ"/>
        </a:p>
      </dgm:t>
    </dgm:pt>
    <dgm:pt modelId="{530A2382-180A-4F55-85A5-8193578A8CCE}" type="pres">
      <dgm:prSet presAssocID="{FDC5C0F0-ACB8-4458-B5DC-ABA9365EBA18}" presName="parentText" presStyleLbl="node1" presStyleIdx="1" presStyleCnt="2">
        <dgm:presLayoutVars>
          <dgm:chMax val="0"/>
          <dgm:bulletEnabled val="1"/>
        </dgm:presLayoutVars>
      </dgm:prSet>
      <dgm:spPr/>
      <dgm:t>
        <a:bodyPr/>
        <a:lstStyle/>
        <a:p>
          <a:endParaRPr lang="cs-CZ"/>
        </a:p>
      </dgm:t>
    </dgm:pt>
    <dgm:pt modelId="{94EEB632-590C-450F-AF0F-823F6D5C8E8D}" type="pres">
      <dgm:prSet presAssocID="{FDC5C0F0-ACB8-4458-B5DC-ABA9365EBA18}" presName="childText" presStyleLbl="revTx" presStyleIdx="1" presStyleCnt="2">
        <dgm:presLayoutVars>
          <dgm:bulletEnabled val="1"/>
        </dgm:presLayoutVars>
      </dgm:prSet>
      <dgm:spPr/>
      <dgm:t>
        <a:bodyPr/>
        <a:lstStyle/>
        <a:p>
          <a:endParaRPr lang="cs-CZ"/>
        </a:p>
      </dgm:t>
    </dgm:pt>
  </dgm:ptLst>
  <dgm:cxnLst>
    <dgm:cxn modelId="{617279FE-1112-4ECF-8E57-D6C427399544}" type="presOf" srcId="{77940ED4-DBBE-49B6-851A-ECC4372AF912}" destId="{94EEB632-590C-450F-AF0F-823F6D5C8E8D}" srcOrd="0" destOrd="0" presId="urn:microsoft.com/office/officeart/2005/8/layout/vList2"/>
    <dgm:cxn modelId="{32F51C9C-BA69-42DE-B989-FCED253FF14D}" srcId="{4C39F6D3-25E8-4E22-A910-EA6EC6F9E34C}" destId="{FDC5C0F0-ACB8-4458-B5DC-ABA9365EBA18}" srcOrd="1" destOrd="0" parTransId="{54700E94-230A-4D61-A256-4C95DFC9186F}" sibTransId="{1728CA50-04D7-444A-8EE8-967CD5B968F1}"/>
    <dgm:cxn modelId="{ABF43351-CDCA-4EFE-95FB-F83BC1410252}" srcId="{7AF22857-9FB9-431B-B1EF-E3323A1137E2}" destId="{CDBD8ACF-C5FF-4F03-BE27-A26C9DD16791}" srcOrd="0" destOrd="0" parTransId="{2C2DB306-3C03-446D-82A3-0C904810E1CD}" sibTransId="{ABD22459-85E9-470E-AFE7-C42FDE88384D}"/>
    <dgm:cxn modelId="{3736A16A-608A-4020-9BC0-7462C3F24C0F}" type="presOf" srcId="{CDBD8ACF-C5FF-4F03-BE27-A26C9DD16791}" destId="{2B68AC48-7B08-44AE-8BEC-493A390C3515}" srcOrd="0" destOrd="0" presId="urn:microsoft.com/office/officeart/2005/8/layout/vList2"/>
    <dgm:cxn modelId="{E1AAA1F7-5BA0-4597-A47B-E491A03EE51F}" type="presOf" srcId="{7AF22857-9FB9-431B-B1EF-E3323A1137E2}" destId="{90887C3A-31DA-4253-8A57-85097659E120}" srcOrd="0" destOrd="0" presId="urn:microsoft.com/office/officeart/2005/8/layout/vList2"/>
    <dgm:cxn modelId="{01321CC3-43CF-4F8A-A417-1CC1F563642E}" srcId="{FDC5C0F0-ACB8-4458-B5DC-ABA9365EBA18}" destId="{77940ED4-DBBE-49B6-851A-ECC4372AF912}" srcOrd="0" destOrd="0" parTransId="{A272F074-B863-422C-AEB9-C9C5A9F36695}" sibTransId="{B4334C58-010D-464B-9D1E-0A8BA7328EE9}"/>
    <dgm:cxn modelId="{A9E20EE5-C7CC-4816-B4AD-DA1021FF2524}" srcId="{4C39F6D3-25E8-4E22-A910-EA6EC6F9E34C}" destId="{7AF22857-9FB9-431B-B1EF-E3323A1137E2}" srcOrd="0" destOrd="0" parTransId="{F0638E6C-73B8-47A6-BDB8-0FB5342BDED1}" sibTransId="{01C1D6A9-07B8-42CE-94DB-CB25DBA5D15A}"/>
    <dgm:cxn modelId="{60710352-EB2D-4BE9-95FF-A303191A70DB}" type="presOf" srcId="{FDC5C0F0-ACB8-4458-B5DC-ABA9365EBA18}" destId="{530A2382-180A-4F55-85A5-8193578A8CCE}" srcOrd="0" destOrd="0" presId="urn:microsoft.com/office/officeart/2005/8/layout/vList2"/>
    <dgm:cxn modelId="{0D5CB03B-0214-497F-B96D-75574D306F63}" type="presOf" srcId="{4C39F6D3-25E8-4E22-A910-EA6EC6F9E34C}" destId="{AE80090E-ADC0-43C7-88D1-9F0C7F226DC0}" srcOrd="0" destOrd="0" presId="urn:microsoft.com/office/officeart/2005/8/layout/vList2"/>
    <dgm:cxn modelId="{05979627-725E-4591-80F2-A0FFD4CB52F9}" type="presParOf" srcId="{AE80090E-ADC0-43C7-88D1-9F0C7F226DC0}" destId="{90887C3A-31DA-4253-8A57-85097659E120}" srcOrd="0" destOrd="0" presId="urn:microsoft.com/office/officeart/2005/8/layout/vList2"/>
    <dgm:cxn modelId="{66F1ABC3-F3DF-4C97-934F-40F27EC53F00}" type="presParOf" srcId="{AE80090E-ADC0-43C7-88D1-9F0C7F226DC0}" destId="{2B68AC48-7B08-44AE-8BEC-493A390C3515}" srcOrd="1" destOrd="0" presId="urn:microsoft.com/office/officeart/2005/8/layout/vList2"/>
    <dgm:cxn modelId="{08B35C20-2356-48F0-83F6-50054CC7BE6D}" type="presParOf" srcId="{AE80090E-ADC0-43C7-88D1-9F0C7F226DC0}" destId="{530A2382-180A-4F55-85A5-8193578A8CCE}" srcOrd="2" destOrd="0" presId="urn:microsoft.com/office/officeart/2005/8/layout/vList2"/>
    <dgm:cxn modelId="{EF674354-E4AB-4CF7-B442-16F4D53E6DB9}" type="presParOf" srcId="{AE80090E-ADC0-43C7-88D1-9F0C7F226DC0}" destId="{94EEB632-590C-450F-AF0F-823F6D5C8E8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06E500C-3AED-498C-A4EB-C2E55355B00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3A321928-5ED0-43DE-A678-AEC83EBADD56}">
      <dgm:prSet/>
      <dgm:spPr/>
      <dgm:t>
        <a:bodyPr/>
        <a:lstStyle/>
        <a:p>
          <a:pPr rtl="0"/>
          <a:r>
            <a:rPr lang="en-US" dirty="0" smtClean="0"/>
            <a:t>Every citizen has the possibility to submit complaints to doctors at no cost to the </a:t>
          </a:r>
          <a:r>
            <a:rPr lang="cs-CZ" dirty="0" smtClean="0"/>
            <a:t>CMC</a:t>
          </a:r>
          <a:r>
            <a:rPr lang="en-US" dirty="0" smtClean="0"/>
            <a:t> organs, at all times, </a:t>
          </a:r>
          <a:r>
            <a:rPr lang="en-US" b="1" dirty="0" smtClean="0"/>
            <a:t>if he thinks that the physician was acting improperly or acting unethically.</a:t>
          </a:r>
          <a:endParaRPr lang="cs-CZ" b="1" dirty="0"/>
        </a:p>
      </dgm:t>
    </dgm:pt>
    <dgm:pt modelId="{6445302D-F7E0-4F3F-89CA-FED446DFD1C4}" type="parTrans" cxnId="{5590BD5B-D2C0-474D-BEC8-22DC297586CA}">
      <dgm:prSet/>
      <dgm:spPr/>
      <dgm:t>
        <a:bodyPr/>
        <a:lstStyle/>
        <a:p>
          <a:endParaRPr lang="cs-CZ"/>
        </a:p>
      </dgm:t>
    </dgm:pt>
    <dgm:pt modelId="{C75B460F-4C49-4CFC-A397-4E916EAB79DD}" type="sibTrans" cxnId="{5590BD5B-D2C0-474D-BEC8-22DC297586CA}">
      <dgm:prSet/>
      <dgm:spPr/>
      <dgm:t>
        <a:bodyPr/>
        <a:lstStyle/>
        <a:p>
          <a:endParaRPr lang="cs-CZ"/>
        </a:p>
      </dgm:t>
    </dgm:pt>
    <dgm:pt modelId="{FA39D618-92D1-4F07-8A57-7F0ECEC8FA79}">
      <dgm:prSet/>
      <dgm:spPr/>
      <dgm:t>
        <a:bodyPr/>
        <a:lstStyle/>
        <a:p>
          <a:pPr marL="0" marR="0" lvl="0" indent="0" defTabSz="914400" rtl="0" eaLnBrk="1" fontAlgn="auto" latinLnBrk="0" hangingPunct="1">
            <a:lnSpc>
              <a:spcPct val="100000"/>
            </a:lnSpc>
            <a:spcBef>
              <a:spcPts val="0"/>
            </a:spcBef>
            <a:spcAft>
              <a:spcPts val="0"/>
            </a:spcAft>
            <a:buClrTx/>
            <a:buSzTx/>
            <a:buFontTx/>
            <a:buNone/>
            <a:tabLst/>
            <a:defRPr/>
          </a:pPr>
          <a:r>
            <a:rPr lang="cs-CZ" dirty="0" smtClean="0"/>
            <a:t>Fine up to CZK 30.000</a:t>
          </a:r>
          <a:endParaRPr lang="cs-CZ" dirty="0"/>
        </a:p>
      </dgm:t>
    </dgm:pt>
    <dgm:pt modelId="{A76F7E9F-BF69-47B1-B247-01AF038664E5}" type="parTrans" cxnId="{55366E90-884A-4F5E-BC84-3EA844FB2F0B}">
      <dgm:prSet/>
      <dgm:spPr/>
      <dgm:t>
        <a:bodyPr/>
        <a:lstStyle/>
        <a:p>
          <a:endParaRPr lang="cs-CZ"/>
        </a:p>
      </dgm:t>
    </dgm:pt>
    <dgm:pt modelId="{83BE8938-173B-432A-9F5E-CC261D43161D}" type="sibTrans" cxnId="{55366E90-884A-4F5E-BC84-3EA844FB2F0B}">
      <dgm:prSet/>
      <dgm:spPr/>
      <dgm:t>
        <a:bodyPr/>
        <a:lstStyle/>
        <a:p>
          <a:endParaRPr lang="cs-CZ"/>
        </a:p>
      </dgm:t>
    </dgm:pt>
    <dgm:pt modelId="{8BE41EDE-69C3-44A3-B7CC-19ABF1A5B339}">
      <dgm:prSet/>
      <dgm:spPr/>
      <dgm:t>
        <a:bodyPr/>
        <a:lstStyle/>
        <a:p>
          <a:pPr rtl="0"/>
          <a:r>
            <a:rPr lang="en-US" dirty="0" smtClean="0"/>
            <a:t>Exclusion from the Czech Medical Chamber</a:t>
          </a:r>
          <a:endParaRPr lang="cs-CZ" dirty="0"/>
        </a:p>
      </dgm:t>
    </dgm:pt>
    <dgm:pt modelId="{941C24AD-EA7D-4F95-89CB-0541D0C9AD84}" type="parTrans" cxnId="{5C34F790-C043-4848-90A3-4866343BE74D}">
      <dgm:prSet/>
      <dgm:spPr/>
      <dgm:t>
        <a:bodyPr/>
        <a:lstStyle/>
        <a:p>
          <a:endParaRPr lang="cs-CZ"/>
        </a:p>
      </dgm:t>
    </dgm:pt>
    <dgm:pt modelId="{09AB099D-90B2-496F-82E3-9BC8F330FE24}" type="sibTrans" cxnId="{5C34F790-C043-4848-90A3-4866343BE74D}">
      <dgm:prSet/>
      <dgm:spPr/>
      <dgm:t>
        <a:bodyPr/>
        <a:lstStyle/>
        <a:p>
          <a:endParaRPr lang="cs-CZ"/>
        </a:p>
      </dgm:t>
    </dgm:pt>
    <dgm:pt modelId="{F07AE105-45D8-4272-8B68-308E9AFC2C41}">
      <dgm:prSet/>
      <dgm:spPr/>
      <dgm:t>
        <a:bodyPr/>
        <a:lstStyle/>
        <a:p>
          <a:pPr rtl="0"/>
          <a:r>
            <a:rPr lang="en-US" dirty="0" smtClean="0"/>
            <a:t>Actual ban on activity up to 5 years</a:t>
          </a:r>
          <a:endParaRPr lang="cs-CZ" dirty="0"/>
        </a:p>
      </dgm:t>
    </dgm:pt>
    <dgm:pt modelId="{B3E2EDA5-79D5-4DFB-85CD-13DB742A0C79}" type="parTrans" cxnId="{1D815A0E-276A-4F4C-AA75-32C1A346B51C}">
      <dgm:prSet/>
      <dgm:spPr/>
      <dgm:t>
        <a:bodyPr/>
        <a:lstStyle/>
        <a:p>
          <a:endParaRPr lang="cs-CZ"/>
        </a:p>
      </dgm:t>
    </dgm:pt>
    <dgm:pt modelId="{92EC3EF8-DD9D-4D69-9BDA-3B2818473ECF}" type="sibTrans" cxnId="{1D815A0E-276A-4F4C-AA75-32C1A346B51C}">
      <dgm:prSet/>
      <dgm:spPr/>
      <dgm:t>
        <a:bodyPr/>
        <a:lstStyle/>
        <a:p>
          <a:endParaRPr lang="cs-CZ"/>
        </a:p>
      </dgm:t>
    </dgm:pt>
    <dgm:pt modelId="{FE4CBF83-0768-4216-9DB7-7D75CD94DB53}" type="pres">
      <dgm:prSet presAssocID="{106E500C-3AED-498C-A4EB-C2E55355B009}" presName="linear" presStyleCnt="0">
        <dgm:presLayoutVars>
          <dgm:animLvl val="lvl"/>
          <dgm:resizeHandles val="exact"/>
        </dgm:presLayoutVars>
      </dgm:prSet>
      <dgm:spPr/>
      <dgm:t>
        <a:bodyPr/>
        <a:lstStyle/>
        <a:p>
          <a:endParaRPr lang="cs-CZ"/>
        </a:p>
      </dgm:t>
    </dgm:pt>
    <dgm:pt modelId="{BBEB0CDA-8AD7-4C50-9F14-86EB18A5E6AD}" type="pres">
      <dgm:prSet presAssocID="{3A321928-5ED0-43DE-A678-AEC83EBADD56}" presName="parentText" presStyleLbl="node1" presStyleIdx="0" presStyleCnt="3">
        <dgm:presLayoutVars>
          <dgm:chMax val="0"/>
          <dgm:bulletEnabled val="1"/>
        </dgm:presLayoutVars>
      </dgm:prSet>
      <dgm:spPr/>
      <dgm:t>
        <a:bodyPr/>
        <a:lstStyle/>
        <a:p>
          <a:endParaRPr lang="cs-CZ"/>
        </a:p>
      </dgm:t>
    </dgm:pt>
    <dgm:pt modelId="{BE81B10B-F2AB-4686-9466-867CA6C25725}" type="pres">
      <dgm:prSet presAssocID="{C75B460F-4C49-4CFC-A397-4E916EAB79DD}" presName="spacer" presStyleCnt="0"/>
      <dgm:spPr/>
    </dgm:pt>
    <dgm:pt modelId="{EA05406C-B8F2-40BA-9010-F9C9A31EAB5E}" type="pres">
      <dgm:prSet presAssocID="{FA39D618-92D1-4F07-8A57-7F0ECEC8FA79}" presName="parentText" presStyleLbl="node1" presStyleIdx="1" presStyleCnt="3" custLinFactNeighborX="0" custLinFactNeighborY="-30384">
        <dgm:presLayoutVars>
          <dgm:chMax val="0"/>
          <dgm:bulletEnabled val="1"/>
        </dgm:presLayoutVars>
      </dgm:prSet>
      <dgm:spPr/>
      <dgm:t>
        <a:bodyPr/>
        <a:lstStyle/>
        <a:p>
          <a:endParaRPr lang="cs-CZ"/>
        </a:p>
      </dgm:t>
    </dgm:pt>
    <dgm:pt modelId="{7D6C24AD-FD5C-431F-88E7-2E21AC048F56}" type="pres">
      <dgm:prSet presAssocID="{83BE8938-173B-432A-9F5E-CC261D43161D}" presName="spacer" presStyleCnt="0"/>
      <dgm:spPr/>
    </dgm:pt>
    <dgm:pt modelId="{8BB6A144-A7B0-4A5A-8C7D-4994B086C10D}" type="pres">
      <dgm:prSet presAssocID="{8BE41EDE-69C3-44A3-B7CC-19ABF1A5B339}" presName="parentText" presStyleLbl="node1" presStyleIdx="2" presStyleCnt="3">
        <dgm:presLayoutVars>
          <dgm:chMax val="0"/>
          <dgm:bulletEnabled val="1"/>
        </dgm:presLayoutVars>
      </dgm:prSet>
      <dgm:spPr/>
      <dgm:t>
        <a:bodyPr/>
        <a:lstStyle/>
        <a:p>
          <a:endParaRPr lang="cs-CZ"/>
        </a:p>
      </dgm:t>
    </dgm:pt>
    <dgm:pt modelId="{C8923580-79EB-4CC9-AE37-3551748479F0}" type="pres">
      <dgm:prSet presAssocID="{8BE41EDE-69C3-44A3-B7CC-19ABF1A5B339}" presName="childText" presStyleLbl="revTx" presStyleIdx="0" presStyleCnt="1">
        <dgm:presLayoutVars>
          <dgm:bulletEnabled val="1"/>
        </dgm:presLayoutVars>
      </dgm:prSet>
      <dgm:spPr/>
      <dgm:t>
        <a:bodyPr/>
        <a:lstStyle/>
        <a:p>
          <a:endParaRPr lang="cs-CZ"/>
        </a:p>
      </dgm:t>
    </dgm:pt>
  </dgm:ptLst>
  <dgm:cxnLst>
    <dgm:cxn modelId="{639EAB00-587B-4706-B34F-BD763EA5800C}" type="presOf" srcId="{F07AE105-45D8-4272-8B68-308E9AFC2C41}" destId="{C8923580-79EB-4CC9-AE37-3551748479F0}" srcOrd="0" destOrd="0" presId="urn:microsoft.com/office/officeart/2005/8/layout/vList2"/>
    <dgm:cxn modelId="{CE791D88-01D9-4B06-9FF0-8E200B94D64A}" type="presOf" srcId="{FA39D618-92D1-4F07-8A57-7F0ECEC8FA79}" destId="{EA05406C-B8F2-40BA-9010-F9C9A31EAB5E}" srcOrd="0" destOrd="0" presId="urn:microsoft.com/office/officeart/2005/8/layout/vList2"/>
    <dgm:cxn modelId="{9E01A68D-184D-41BA-8EC9-9551B7E52B0E}" type="presOf" srcId="{8BE41EDE-69C3-44A3-B7CC-19ABF1A5B339}" destId="{8BB6A144-A7B0-4A5A-8C7D-4994B086C10D}" srcOrd="0" destOrd="0" presId="urn:microsoft.com/office/officeart/2005/8/layout/vList2"/>
    <dgm:cxn modelId="{55366E90-884A-4F5E-BC84-3EA844FB2F0B}" srcId="{106E500C-3AED-498C-A4EB-C2E55355B009}" destId="{FA39D618-92D1-4F07-8A57-7F0ECEC8FA79}" srcOrd="1" destOrd="0" parTransId="{A76F7E9F-BF69-47B1-B247-01AF038664E5}" sibTransId="{83BE8938-173B-432A-9F5E-CC261D43161D}"/>
    <dgm:cxn modelId="{1D815A0E-276A-4F4C-AA75-32C1A346B51C}" srcId="{8BE41EDE-69C3-44A3-B7CC-19ABF1A5B339}" destId="{F07AE105-45D8-4272-8B68-308E9AFC2C41}" srcOrd="0" destOrd="0" parTransId="{B3E2EDA5-79D5-4DFB-85CD-13DB742A0C79}" sibTransId="{92EC3EF8-DD9D-4D69-9BDA-3B2818473ECF}"/>
    <dgm:cxn modelId="{4F171651-9EAA-481C-A89C-54E12A6BE029}" type="presOf" srcId="{3A321928-5ED0-43DE-A678-AEC83EBADD56}" destId="{BBEB0CDA-8AD7-4C50-9F14-86EB18A5E6AD}" srcOrd="0" destOrd="0" presId="urn:microsoft.com/office/officeart/2005/8/layout/vList2"/>
    <dgm:cxn modelId="{5590BD5B-D2C0-474D-BEC8-22DC297586CA}" srcId="{106E500C-3AED-498C-A4EB-C2E55355B009}" destId="{3A321928-5ED0-43DE-A678-AEC83EBADD56}" srcOrd="0" destOrd="0" parTransId="{6445302D-F7E0-4F3F-89CA-FED446DFD1C4}" sibTransId="{C75B460F-4C49-4CFC-A397-4E916EAB79DD}"/>
    <dgm:cxn modelId="{812C6F53-9235-4442-A72B-3E8AF62B0A7C}" type="presOf" srcId="{106E500C-3AED-498C-A4EB-C2E55355B009}" destId="{FE4CBF83-0768-4216-9DB7-7D75CD94DB53}" srcOrd="0" destOrd="0" presId="urn:microsoft.com/office/officeart/2005/8/layout/vList2"/>
    <dgm:cxn modelId="{5C34F790-C043-4848-90A3-4866343BE74D}" srcId="{106E500C-3AED-498C-A4EB-C2E55355B009}" destId="{8BE41EDE-69C3-44A3-B7CC-19ABF1A5B339}" srcOrd="2" destOrd="0" parTransId="{941C24AD-EA7D-4F95-89CB-0541D0C9AD84}" sibTransId="{09AB099D-90B2-496F-82E3-9BC8F330FE24}"/>
    <dgm:cxn modelId="{FAADB03B-A3B3-4C06-BE7A-9EC5FA49F8C9}" type="presParOf" srcId="{FE4CBF83-0768-4216-9DB7-7D75CD94DB53}" destId="{BBEB0CDA-8AD7-4C50-9F14-86EB18A5E6AD}" srcOrd="0" destOrd="0" presId="urn:microsoft.com/office/officeart/2005/8/layout/vList2"/>
    <dgm:cxn modelId="{0250D77B-C75A-4E40-A0D0-A35051D91E5E}" type="presParOf" srcId="{FE4CBF83-0768-4216-9DB7-7D75CD94DB53}" destId="{BE81B10B-F2AB-4686-9466-867CA6C25725}" srcOrd="1" destOrd="0" presId="urn:microsoft.com/office/officeart/2005/8/layout/vList2"/>
    <dgm:cxn modelId="{A4EECECB-E4AC-4B3C-A079-146093D9EED7}" type="presParOf" srcId="{FE4CBF83-0768-4216-9DB7-7D75CD94DB53}" destId="{EA05406C-B8F2-40BA-9010-F9C9A31EAB5E}" srcOrd="2" destOrd="0" presId="urn:microsoft.com/office/officeart/2005/8/layout/vList2"/>
    <dgm:cxn modelId="{FBCEAEBB-FA7C-43D9-BD4F-25F20ED7E3D1}" type="presParOf" srcId="{FE4CBF83-0768-4216-9DB7-7D75CD94DB53}" destId="{7D6C24AD-FD5C-431F-88E7-2E21AC048F56}" srcOrd="3" destOrd="0" presId="urn:microsoft.com/office/officeart/2005/8/layout/vList2"/>
    <dgm:cxn modelId="{C2070635-EC01-4ABE-B28B-1729C3E68698}" type="presParOf" srcId="{FE4CBF83-0768-4216-9DB7-7D75CD94DB53}" destId="{8BB6A144-A7B0-4A5A-8C7D-4994B086C10D}" srcOrd="4" destOrd="0" presId="urn:microsoft.com/office/officeart/2005/8/layout/vList2"/>
    <dgm:cxn modelId="{FC3A1BD7-FEF8-46F9-B388-FCD38E52AC81}" type="presParOf" srcId="{FE4CBF83-0768-4216-9DB7-7D75CD94DB53}" destId="{C8923580-79EB-4CC9-AE37-3551748479F0}"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877673-B2B2-40B5-84B4-8F2D9F86F4DA}" type="doc">
      <dgm:prSet loTypeId="urn:microsoft.com/office/officeart/2008/layout/VerticalCurvedList" loCatId="list" qsTypeId="urn:microsoft.com/office/officeart/2005/8/quickstyle/simple4" qsCatId="simple" csTypeId="urn:microsoft.com/office/officeart/2005/8/colors/accent4_2" csCatId="accent4" phldr="1"/>
      <dgm:spPr/>
      <dgm:t>
        <a:bodyPr/>
        <a:lstStyle/>
        <a:p>
          <a:endParaRPr lang="cs-CZ"/>
        </a:p>
      </dgm:t>
    </dgm:pt>
    <dgm:pt modelId="{BB5F9478-126F-4E88-AC6A-7CF09DCBC85B}">
      <dgm:prSet phldrT="[Text]"/>
      <dgm:spPr/>
      <dgm:t>
        <a:bodyPr/>
        <a:lstStyle/>
        <a:p>
          <a:r>
            <a:rPr lang="cs-CZ" dirty="0" smtClean="0"/>
            <a:t>C</a:t>
          </a:r>
          <a:r>
            <a:rPr lang="en-US" dirty="0" err="1" smtClean="0"/>
            <a:t>apture</a:t>
          </a:r>
          <a:r>
            <a:rPr lang="en-US" dirty="0" smtClean="0"/>
            <a:t> </a:t>
          </a:r>
          <a:r>
            <a:rPr lang="cs-CZ" dirty="0" smtClean="0"/>
            <a:t>a </a:t>
          </a:r>
          <a:r>
            <a:rPr lang="en-US" dirty="0" smtClean="0"/>
            <a:t>human </a:t>
          </a:r>
          <a:r>
            <a:rPr lang="cs-CZ" dirty="0" err="1" smtClean="0"/>
            <a:t>appearance</a:t>
          </a:r>
          <a:r>
            <a:rPr lang="cs-CZ" dirty="0" smtClean="0"/>
            <a:t> by </a:t>
          </a:r>
          <a:r>
            <a:rPr lang="en-US" dirty="0" smtClean="0"/>
            <a:t>any way, so that </a:t>
          </a:r>
          <a:r>
            <a:rPr lang="cs-CZ" dirty="0" err="1" smtClean="0"/>
            <a:t>it</a:t>
          </a:r>
          <a:r>
            <a:rPr lang="cs-CZ" dirty="0" smtClean="0"/>
            <a:t> </a:t>
          </a:r>
          <a:r>
            <a:rPr lang="cs-CZ" dirty="0" err="1" smtClean="0"/>
            <a:t>is</a:t>
          </a:r>
          <a:r>
            <a:rPr lang="cs-CZ" dirty="0" smtClean="0"/>
            <a:t> </a:t>
          </a:r>
          <a:r>
            <a:rPr lang="cs-CZ" dirty="0" err="1" smtClean="0"/>
            <a:t>possible</a:t>
          </a:r>
          <a:r>
            <a:rPr lang="cs-CZ" dirty="0" smtClean="0"/>
            <a:t> to </a:t>
          </a:r>
          <a:r>
            <a:rPr lang="en-US" dirty="0" smtClean="0"/>
            <a:t>determine his identity, is possible only with his permission.</a:t>
          </a:r>
          <a:endParaRPr lang="cs-CZ" dirty="0"/>
        </a:p>
      </dgm:t>
    </dgm:pt>
    <dgm:pt modelId="{6AC7F76E-2AE2-4F47-A50F-C2223DAC9B98}" type="parTrans" cxnId="{09B05691-DD5F-439B-B231-9BA5307468B1}">
      <dgm:prSet/>
      <dgm:spPr/>
      <dgm:t>
        <a:bodyPr/>
        <a:lstStyle/>
        <a:p>
          <a:endParaRPr lang="cs-CZ"/>
        </a:p>
      </dgm:t>
    </dgm:pt>
    <dgm:pt modelId="{B097285B-F685-4FD2-92C5-FA22F7CF475F}" type="sibTrans" cxnId="{09B05691-DD5F-439B-B231-9BA5307468B1}">
      <dgm:prSet/>
      <dgm:spPr/>
      <dgm:t>
        <a:bodyPr/>
        <a:lstStyle/>
        <a:p>
          <a:endParaRPr lang="cs-CZ"/>
        </a:p>
      </dgm:t>
    </dgm:pt>
    <dgm:pt modelId="{A5AB6DDF-B547-4D41-B54C-5CA1526C7FDD}">
      <dgm:prSet phldrT="[Text]"/>
      <dgm:spPr/>
      <dgm:t>
        <a:bodyPr/>
        <a:lstStyle/>
        <a:p>
          <a:r>
            <a:rPr lang="en-US" dirty="0" smtClean="0"/>
            <a:t>Spread human </a:t>
          </a:r>
          <a:r>
            <a:rPr lang="cs-CZ" dirty="0" err="1" smtClean="0"/>
            <a:t>appearance</a:t>
          </a:r>
          <a:r>
            <a:rPr lang="cs-CZ" dirty="0" smtClean="0"/>
            <a:t> </a:t>
          </a:r>
          <a:r>
            <a:rPr lang="en-US" dirty="0" smtClean="0"/>
            <a:t>is possible only with his permission</a:t>
          </a:r>
          <a:r>
            <a:rPr lang="cs-CZ" dirty="0" smtClean="0"/>
            <a:t>.</a:t>
          </a:r>
          <a:endParaRPr lang="cs-CZ" dirty="0"/>
        </a:p>
      </dgm:t>
    </dgm:pt>
    <dgm:pt modelId="{683160C5-2BF1-49CA-A52D-B20CEF7A0115}" type="parTrans" cxnId="{9812EF9D-B5FC-484E-95F1-573818CE8DA4}">
      <dgm:prSet/>
      <dgm:spPr/>
      <dgm:t>
        <a:bodyPr/>
        <a:lstStyle/>
        <a:p>
          <a:endParaRPr lang="cs-CZ"/>
        </a:p>
      </dgm:t>
    </dgm:pt>
    <dgm:pt modelId="{B54848B7-21E9-4E41-8861-5B0BBC98081B}" type="sibTrans" cxnId="{9812EF9D-B5FC-484E-95F1-573818CE8DA4}">
      <dgm:prSet/>
      <dgm:spPr/>
      <dgm:t>
        <a:bodyPr/>
        <a:lstStyle/>
        <a:p>
          <a:endParaRPr lang="cs-CZ"/>
        </a:p>
      </dgm:t>
    </dgm:pt>
    <dgm:pt modelId="{8EB34485-E980-4401-8D4B-907E38CAD27F}" type="pres">
      <dgm:prSet presAssocID="{23877673-B2B2-40B5-84B4-8F2D9F86F4DA}" presName="Name0" presStyleCnt="0">
        <dgm:presLayoutVars>
          <dgm:chMax val="7"/>
          <dgm:chPref val="7"/>
          <dgm:dir/>
        </dgm:presLayoutVars>
      </dgm:prSet>
      <dgm:spPr/>
      <dgm:t>
        <a:bodyPr/>
        <a:lstStyle/>
        <a:p>
          <a:endParaRPr lang="cs-CZ"/>
        </a:p>
      </dgm:t>
    </dgm:pt>
    <dgm:pt modelId="{3ABB359A-48BB-434A-A620-A2D417181EBC}" type="pres">
      <dgm:prSet presAssocID="{23877673-B2B2-40B5-84B4-8F2D9F86F4DA}" presName="Name1" presStyleCnt="0"/>
      <dgm:spPr/>
      <dgm:t>
        <a:bodyPr/>
        <a:lstStyle/>
        <a:p>
          <a:endParaRPr lang="cs-CZ"/>
        </a:p>
      </dgm:t>
    </dgm:pt>
    <dgm:pt modelId="{608F6106-C2E3-4FCB-B513-0042AD534D71}" type="pres">
      <dgm:prSet presAssocID="{23877673-B2B2-40B5-84B4-8F2D9F86F4DA}" presName="cycle" presStyleCnt="0"/>
      <dgm:spPr/>
      <dgm:t>
        <a:bodyPr/>
        <a:lstStyle/>
        <a:p>
          <a:endParaRPr lang="cs-CZ"/>
        </a:p>
      </dgm:t>
    </dgm:pt>
    <dgm:pt modelId="{D64E72CE-2B4A-4172-87FF-C01C77C7FE8A}" type="pres">
      <dgm:prSet presAssocID="{23877673-B2B2-40B5-84B4-8F2D9F86F4DA}" presName="srcNode" presStyleLbl="node1" presStyleIdx="0" presStyleCnt="2"/>
      <dgm:spPr/>
      <dgm:t>
        <a:bodyPr/>
        <a:lstStyle/>
        <a:p>
          <a:endParaRPr lang="cs-CZ"/>
        </a:p>
      </dgm:t>
    </dgm:pt>
    <dgm:pt modelId="{45F90936-70D8-40E8-B454-C104CC6B3C0B}" type="pres">
      <dgm:prSet presAssocID="{23877673-B2B2-40B5-84B4-8F2D9F86F4DA}" presName="conn" presStyleLbl="parChTrans1D2" presStyleIdx="0" presStyleCnt="1"/>
      <dgm:spPr/>
      <dgm:t>
        <a:bodyPr/>
        <a:lstStyle/>
        <a:p>
          <a:endParaRPr lang="cs-CZ"/>
        </a:p>
      </dgm:t>
    </dgm:pt>
    <dgm:pt modelId="{E8608CCB-2A8A-4405-938E-64B63DE10220}" type="pres">
      <dgm:prSet presAssocID="{23877673-B2B2-40B5-84B4-8F2D9F86F4DA}" presName="extraNode" presStyleLbl="node1" presStyleIdx="0" presStyleCnt="2"/>
      <dgm:spPr/>
      <dgm:t>
        <a:bodyPr/>
        <a:lstStyle/>
        <a:p>
          <a:endParaRPr lang="cs-CZ"/>
        </a:p>
      </dgm:t>
    </dgm:pt>
    <dgm:pt modelId="{EABF4239-0419-4CE8-850D-33582F2990E1}" type="pres">
      <dgm:prSet presAssocID="{23877673-B2B2-40B5-84B4-8F2D9F86F4DA}" presName="dstNode" presStyleLbl="node1" presStyleIdx="0" presStyleCnt="2"/>
      <dgm:spPr/>
      <dgm:t>
        <a:bodyPr/>
        <a:lstStyle/>
        <a:p>
          <a:endParaRPr lang="cs-CZ"/>
        </a:p>
      </dgm:t>
    </dgm:pt>
    <dgm:pt modelId="{4F609338-8380-4A4C-BAB2-F1F895E1317C}" type="pres">
      <dgm:prSet presAssocID="{BB5F9478-126F-4E88-AC6A-7CF09DCBC85B}" presName="text_1" presStyleLbl="node1" presStyleIdx="0" presStyleCnt="2" custLinFactNeighborX="-316" custLinFactNeighborY="-1276">
        <dgm:presLayoutVars>
          <dgm:bulletEnabled val="1"/>
        </dgm:presLayoutVars>
      </dgm:prSet>
      <dgm:spPr/>
      <dgm:t>
        <a:bodyPr/>
        <a:lstStyle/>
        <a:p>
          <a:endParaRPr lang="cs-CZ"/>
        </a:p>
      </dgm:t>
    </dgm:pt>
    <dgm:pt modelId="{DB4F87A5-F857-457A-8BCD-7B6695D49BA9}" type="pres">
      <dgm:prSet presAssocID="{BB5F9478-126F-4E88-AC6A-7CF09DCBC85B}" presName="accent_1" presStyleCnt="0"/>
      <dgm:spPr/>
      <dgm:t>
        <a:bodyPr/>
        <a:lstStyle/>
        <a:p>
          <a:endParaRPr lang="cs-CZ"/>
        </a:p>
      </dgm:t>
    </dgm:pt>
    <dgm:pt modelId="{D44998E5-F2B3-47E2-A523-720510297067}" type="pres">
      <dgm:prSet presAssocID="{BB5F9478-126F-4E88-AC6A-7CF09DCBC85B}" presName="accentRepeatNode" presStyleLbl="solidFgAcc1" presStyleIdx="0" presStyleCnt="2"/>
      <dgm:spPr/>
      <dgm:t>
        <a:bodyPr/>
        <a:lstStyle/>
        <a:p>
          <a:endParaRPr lang="cs-CZ"/>
        </a:p>
      </dgm:t>
    </dgm:pt>
    <dgm:pt modelId="{225855D0-9C45-4A6C-AC69-0D2AD21D9796}" type="pres">
      <dgm:prSet presAssocID="{A5AB6DDF-B547-4D41-B54C-5CA1526C7FDD}" presName="text_2" presStyleLbl="node1" presStyleIdx="1" presStyleCnt="2">
        <dgm:presLayoutVars>
          <dgm:bulletEnabled val="1"/>
        </dgm:presLayoutVars>
      </dgm:prSet>
      <dgm:spPr/>
      <dgm:t>
        <a:bodyPr/>
        <a:lstStyle/>
        <a:p>
          <a:endParaRPr lang="cs-CZ"/>
        </a:p>
      </dgm:t>
    </dgm:pt>
    <dgm:pt modelId="{4BE0EFAC-2190-4D88-BEB1-F9E821129BC6}" type="pres">
      <dgm:prSet presAssocID="{A5AB6DDF-B547-4D41-B54C-5CA1526C7FDD}" presName="accent_2" presStyleCnt="0"/>
      <dgm:spPr/>
      <dgm:t>
        <a:bodyPr/>
        <a:lstStyle/>
        <a:p>
          <a:endParaRPr lang="cs-CZ"/>
        </a:p>
      </dgm:t>
    </dgm:pt>
    <dgm:pt modelId="{9B2D7C02-545B-4126-AA02-4087E683ABAC}" type="pres">
      <dgm:prSet presAssocID="{A5AB6DDF-B547-4D41-B54C-5CA1526C7FDD}" presName="accentRepeatNode" presStyleLbl="solidFgAcc1" presStyleIdx="1" presStyleCnt="2"/>
      <dgm:spPr/>
      <dgm:t>
        <a:bodyPr/>
        <a:lstStyle/>
        <a:p>
          <a:endParaRPr lang="cs-CZ"/>
        </a:p>
      </dgm:t>
    </dgm:pt>
  </dgm:ptLst>
  <dgm:cxnLst>
    <dgm:cxn modelId="{FCCE5168-D86A-494C-99AE-0BB2C3830A41}" type="presOf" srcId="{BB5F9478-126F-4E88-AC6A-7CF09DCBC85B}" destId="{4F609338-8380-4A4C-BAB2-F1F895E1317C}" srcOrd="0" destOrd="0" presId="urn:microsoft.com/office/officeart/2008/layout/VerticalCurvedList"/>
    <dgm:cxn modelId="{09B05691-DD5F-439B-B231-9BA5307468B1}" srcId="{23877673-B2B2-40B5-84B4-8F2D9F86F4DA}" destId="{BB5F9478-126F-4E88-AC6A-7CF09DCBC85B}" srcOrd="0" destOrd="0" parTransId="{6AC7F76E-2AE2-4F47-A50F-C2223DAC9B98}" sibTransId="{B097285B-F685-4FD2-92C5-FA22F7CF475F}"/>
    <dgm:cxn modelId="{4E83998A-C6A0-4DFD-B92C-317E231F6955}" type="presOf" srcId="{23877673-B2B2-40B5-84B4-8F2D9F86F4DA}" destId="{8EB34485-E980-4401-8D4B-907E38CAD27F}" srcOrd="0" destOrd="0" presId="urn:microsoft.com/office/officeart/2008/layout/VerticalCurvedList"/>
    <dgm:cxn modelId="{9812EF9D-B5FC-484E-95F1-573818CE8DA4}" srcId="{23877673-B2B2-40B5-84B4-8F2D9F86F4DA}" destId="{A5AB6DDF-B547-4D41-B54C-5CA1526C7FDD}" srcOrd="1" destOrd="0" parTransId="{683160C5-2BF1-49CA-A52D-B20CEF7A0115}" sibTransId="{B54848B7-21E9-4E41-8861-5B0BBC98081B}"/>
    <dgm:cxn modelId="{9E8FF368-6CD7-4972-AA6B-CCF4FD96370C}" type="presOf" srcId="{A5AB6DDF-B547-4D41-B54C-5CA1526C7FDD}" destId="{225855D0-9C45-4A6C-AC69-0D2AD21D9796}" srcOrd="0" destOrd="0" presId="urn:microsoft.com/office/officeart/2008/layout/VerticalCurvedList"/>
    <dgm:cxn modelId="{0A3A77BF-200D-438A-A728-1E538DA5764A}" type="presOf" srcId="{B097285B-F685-4FD2-92C5-FA22F7CF475F}" destId="{45F90936-70D8-40E8-B454-C104CC6B3C0B}" srcOrd="0" destOrd="0" presId="urn:microsoft.com/office/officeart/2008/layout/VerticalCurvedList"/>
    <dgm:cxn modelId="{10A52C31-5780-4A4E-88D6-97BE9BF36ECB}" type="presParOf" srcId="{8EB34485-E980-4401-8D4B-907E38CAD27F}" destId="{3ABB359A-48BB-434A-A620-A2D417181EBC}" srcOrd="0" destOrd="0" presId="urn:microsoft.com/office/officeart/2008/layout/VerticalCurvedList"/>
    <dgm:cxn modelId="{0C784318-6561-457D-84FD-9FA1CDC6F5B0}" type="presParOf" srcId="{3ABB359A-48BB-434A-A620-A2D417181EBC}" destId="{608F6106-C2E3-4FCB-B513-0042AD534D71}" srcOrd="0" destOrd="0" presId="urn:microsoft.com/office/officeart/2008/layout/VerticalCurvedList"/>
    <dgm:cxn modelId="{D1F0AC1C-060B-47D8-B213-219DA18EE29A}" type="presParOf" srcId="{608F6106-C2E3-4FCB-B513-0042AD534D71}" destId="{D64E72CE-2B4A-4172-87FF-C01C77C7FE8A}" srcOrd="0" destOrd="0" presId="urn:microsoft.com/office/officeart/2008/layout/VerticalCurvedList"/>
    <dgm:cxn modelId="{9FBE74C5-71FE-4BC3-8E96-2CA701434DF9}" type="presParOf" srcId="{608F6106-C2E3-4FCB-B513-0042AD534D71}" destId="{45F90936-70D8-40E8-B454-C104CC6B3C0B}" srcOrd="1" destOrd="0" presId="urn:microsoft.com/office/officeart/2008/layout/VerticalCurvedList"/>
    <dgm:cxn modelId="{352426E6-854C-4C63-99C5-8081D2321C8B}" type="presParOf" srcId="{608F6106-C2E3-4FCB-B513-0042AD534D71}" destId="{E8608CCB-2A8A-4405-938E-64B63DE10220}" srcOrd="2" destOrd="0" presId="urn:microsoft.com/office/officeart/2008/layout/VerticalCurvedList"/>
    <dgm:cxn modelId="{A6BD818D-316A-423D-B3B4-5E256595C7F8}" type="presParOf" srcId="{608F6106-C2E3-4FCB-B513-0042AD534D71}" destId="{EABF4239-0419-4CE8-850D-33582F2990E1}" srcOrd="3" destOrd="0" presId="urn:microsoft.com/office/officeart/2008/layout/VerticalCurvedList"/>
    <dgm:cxn modelId="{FA9B6DA2-1729-45C8-8EFC-F6B6ACF481B1}" type="presParOf" srcId="{3ABB359A-48BB-434A-A620-A2D417181EBC}" destId="{4F609338-8380-4A4C-BAB2-F1F895E1317C}" srcOrd="1" destOrd="0" presId="urn:microsoft.com/office/officeart/2008/layout/VerticalCurvedList"/>
    <dgm:cxn modelId="{F76EF1A6-4054-4F6F-8FD3-A677183C660C}" type="presParOf" srcId="{3ABB359A-48BB-434A-A620-A2D417181EBC}" destId="{DB4F87A5-F857-457A-8BCD-7B6695D49BA9}" srcOrd="2" destOrd="0" presId="urn:microsoft.com/office/officeart/2008/layout/VerticalCurvedList"/>
    <dgm:cxn modelId="{C6F8C24F-403E-4EC9-B9B9-89048B152766}" type="presParOf" srcId="{DB4F87A5-F857-457A-8BCD-7B6695D49BA9}" destId="{D44998E5-F2B3-47E2-A523-720510297067}" srcOrd="0" destOrd="0" presId="urn:microsoft.com/office/officeart/2008/layout/VerticalCurvedList"/>
    <dgm:cxn modelId="{7BB12254-AE66-44E4-A701-CC23FB019153}" type="presParOf" srcId="{3ABB359A-48BB-434A-A620-A2D417181EBC}" destId="{225855D0-9C45-4A6C-AC69-0D2AD21D9796}" srcOrd="3" destOrd="0" presId="urn:microsoft.com/office/officeart/2008/layout/VerticalCurvedList"/>
    <dgm:cxn modelId="{A7A01FD4-4282-4619-8CB5-9AF85CEF23D1}" type="presParOf" srcId="{3ABB359A-48BB-434A-A620-A2D417181EBC}" destId="{4BE0EFAC-2190-4D88-BEB1-F9E821129BC6}" srcOrd="4" destOrd="0" presId="urn:microsoft.com/office/officeart/2008/layout/VerticalCurvedList"/>
    <dgm:cxn modelId="{59064DFB-7313-41F5-9E22-49702DFCC267}" type="presParOf" srcId="{4BE0EFAC-2190-4D88-BEB1-F9E821129BC6}" destId="{9B2D7C02-545B-4126-AA02-4087E683ABA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3877673-B2B2-40B5-84B4-8F2D9F86F4DA}" type="doc">
      <dgm:prSet loTypeId="urn:microsoft.com/office/officeart/2008/layout/VerticalCurvedList" loCatId="list" qsTypeId="urn:microsoft.com/office/officeart/2005/8/quickstyle/simple4" qsCatId="simple" csTypeId="urn:microsoft.com/office/officeart/2005/8/colors/accent4_2" csCatId="accent4" phldr="1"/>
      <dgm:spPr/>
      <dgm:t>
        <a:bodyPr/>
        <a:lstStyle/>
        <a:p>
          <a:endParaRPr lang="cs-CZ"/>
        </a:p>
      </dgm:t>
    </dgm:pt>
    <dgm:pt modelId="{BB5F9478-126F-4E88-AC6A-7CF09DCBC85B}">
      <dgm:prSet phldrT="[Text]"/>
      <dgm:spPr/>
      <dgm:t>
        <a:bodyPr/>
        <a:lstStyle/>
        <a:p>
          <a:r>
            <a:rPr lang="cs-CZ" dirty="0" smtClean="0"/>
            <a:t>In </a:t>
          </a:r>
          <a:r>
            <a:rPr lang="cs-CZ" dirty="0" err="1" smtClean="0"/>
            <a:t>Writing</a:t>
          </a:r>
          <a:endParaRPr lang="cs-CZ" dirty="0"/>
        </a:p>
      </dgm:t>
    </dgm:pt>
    <dgm:pt modelId="{6AC7F76E-2AE2-4F47-A50F-C2223DAC9B98}" type="parTrans" cxnId="{09B05691-DD5F-439B-B231-9BA5307468B1}">
      <dgm:prSet/>
      <dgm:spPr/>
      <dgm:t>
        <a:bodyPr/>
        <a:lstStyle/>
        <a:p>
          <a:endParaRPr lang="cs-CZ"/>
        </a:p>
      </dgm:t>
    </dgm:pt>
    <dgm:pt modelId="{B097285B-F685-4FD2-92C5-FA22F7CF475F}" type="sibTrans" cxnId="{09B05691-DD5F-439B-B231-9BA5307468B1}">
      <dgm:prSet/>
      <dgm:spPr/>
      <dgm:t>
        <a:bodyPr/>
        <a:lstStyle/>
        <a:p>
          <a:endParaRPr lang="cs-CZ"/>
        </a:p>
      </dgm:t>
    </dgm:pt>
    <dgm:pt modelId="{A5AB6DDF-B547-4D41-B54C-5CA1526C7FDD}">
      <dgm:prSet phldrT="[Text]"/>
      <dgm:spPr/>
      <dgm:t>
        <a:bodyPr/>
        <a:lstStyle/>
        <a:p>
          <a:r>
            <a:rPr lang="cs-CZ" dirty="0" err="1" smtClean="0"/>
            <a:t>Tacitly</a:t>
          </a:r>
          <a:endParaRPr lang="cs-CZ" dirty="0"/>
        </a:p>
      </dgm:t>
    </dgm:pt>
    <dgm:pt modelId="{683160C5-2BF1-49CA-A52D-B20CEF7A0115}" type="parTrans" cxnId="{9812EF9D-B5FC-484E-95F1-573818CE8DA4}">
      <dgm:prSet/>
      <dgm:spPr/>
      <dgm:t>
        <a:bodyPr/>
        <a:lstStyle/>
        <a:p>
          <a:endParaRPr lang="cs-CZ"/>
        </a:p>
      </dgm:t>
    </dgm:pt>
    <dgm:pt modelId="{B54848B7-21E9-4E41-8861-5B0BBC98081B}" type="sibTrans" cxnId="{9812EF9D-B5FC-484E-95F1-573818CE8DA4}">
      <dgm:prSet/>
      <dgm:spPr/>
      <dgm:t>
        <a:bodyPr/>
        <a:lstStyle/>
        <a:p>
          <a:endParaRPr lang="cs-CZ"/>
        </a:p>
      </dgm:t>
    </dgm:pt>
    <dgm:pt modelId="{AFFD4B30-7026-4235-B52D-2043E127E258}">
      <dgm:prSet/>
      <dgm:spPr/>
      <dgm:t>
        <a:bodyPr/>
        <a:lstStyle/>
        <a:p>
          <a:r>
            <a:rPr lang="cs-CZ" smtClean="0"/>
            <a:t>Orally</a:t>
          </a:r>
          <a:endParaRPr lang="cs-CZ" dirty="0"/>
        </a:p>
      </dgm:t>
    </dgm:pt>
    <dgm:pt modelId="{7846A84A-5BB3-479E-9561-D4583AFD2362}" type="parTrans" cxnId="{048582CA-0772-4374-A781-43CAB6944714}">
      <dgm:prSet/>
      <dgm:spPr/>
      <dgm:t>
        <a:bodyPr/>
        <a:lstStyle/>
        <a:p>
          <a:endParaRPr lang="cs-CZ"/>
        </a:p>
      </dgm:t>
    </dgm:pt>
    <dgm:pt modelId="{13C8B86B-24F2-4D0B-8EF2-8291C6FC3356}" type="sibTrans" cxnId="{048582CA-0772-4374-A781-43CAB6944714}">
      <dgm:prSet/>
      <dgm:spPr/>
      <dgm:t>
        <a:bodyPr/>
        <a:lstStyle/>
        <a:p>
          <a:endParaRPr lang="cs-CZ"/>
        </a:p>
      </dgm:t>
    </dgm:pt>
    <dgm:pt modelId="{8EB34485-E980-4401-8D4B-907E38CAD27F}" type="pres">
      <dgm:prSet presAssocID="{23877673-B2B2-40B5-84B4-8F2D9F86F4DA}" presName="Name0" presStyleCnt="0">
        <dgm:presLayoutVars>
          <dgm:chMax val="7"/>
          <dgm:chPref val="7"/>
          <dgm:dir/>
        </dgm:presLayoutVars>
      </dgm:prSet>
      <dgm:spPr/>
      <dgm:t>
        <a:bodyPr/>
        <a:lstStyle/>
        <a:p>
          <a:endParaRPr lang="cs-CZ"/>
        </a:p>
      </dgm:t>
    </dgm:pt>
    <dgm:pt modelId="{3ABB359A-48BB-434A-A620-A2D417181EBC}" type="pres">
      <dgm:prSet presAssocID="{23877673-B2B2-40B5-84B4-8F2D9F86F4DA}" presName="Name1" presStyleCnt="0"/>
      <dgm:spPr/>
      <dgm:t>
        <a:bodyPr/>
        <a:lstStyle/>
        <a:p>
          <a:endParaRPr lang="cs-CZ"/>
        </a:p>
      </dgm:t>
    </dgm:pt>
    <dgm:pt modelId="{608F6106-C2E3-4FCB-B513-0042AD534D71}" type="pres">
      <dgm:prSet presAssocID="{23877673-B2B2-40B5-84B4-8F2D9F86F4DA}" presName="cycle" presStyleCnt="0"/>
      <dgm:spPr/>
      <dgm:t>
        <a:bodyPr/>
        <a:lstStyle/>
        <a:p>
          <a:endParaRPr lang="cs-CZ"/>
        </a:p>
      </dgm:t>
    </dgm:pt>
    <dgm:pt modelId="{D64E72CE-2B4A-4172-87FF-C01C77C7FE8A}" type="pres">
      <dgm:prSet presAssocID="{23877673-B2B2-40B5-84B4-8F2D9F86F4DA}" presName="srcNode" presStyleLbl="node1" presStyleIdx="0" presStyleCnt="3"/>
      <dgm:spPr/>
      <dgm:t>
        <a:bodyPr/>
        <a:lstStyle/>
        <a:p>
          <a:endParaRPr lang="cs-CZ"/>
        </a:p>
      </dgm:t>
    </dgm:pt>
    <dgm:pt modelId="{45F90936-70D8-40E8-B454-C104CC6B3C0B}" type="pres">
      <dgm:prSet presAssocID="{23877673-B2B2-40B5-84B4-8F2D9F86F4DA}" presName="conn" presStyleLbl="parChTrans1D2" presStyleIdx="0" presStyleCnt="1"/>
      <dgm:spPr/>
      <dgm:t>
        <a:bodyPr/>
        <a:lstStyle/>
        <a:p>
          <a:endParaRPr lang="cs-CZ"/>
        </a:p>
      </dgm:t>
    </dgm:pt>
    <dgm:pt modelId="{E8608CCB-2A8A-4405-938E-64B63DE10220}" type="pres">
      <dgm:prSet presAssocID="{23877673-B2B2-40B5-84B4-8F2D9F86F4DA}" presName="extraNode" presStyleLbl="node1" presStyleIdx="0" presStyleCnt="3"/>
      <dgm:spPr/>
      <dgm:t>
        <a:bodyPr/>
        <a:lstStyle/>
        <a:p>
          <a:endParaRPr lang="cs-CZ"/>
        </a:p>
      </dgm:t>
    </dgm:pt>
    <dgm:pt modelId="{EABF4239-0419-4CE8-850D-33582F2990E1}" type="pres">
      <dgm:prSet presAssocID="{23877673-B2B2-40B5-84B4-8F2D9F86F4DA}" presName="dstNode" presStyleLbl="node1" presStyleIdx="0" presStyleCnt="3"/>
      <dgm:spPr/>
      <dgm:t>
        <a:bodyPr/>
        <a:lstStyle/>
        <a:p>
          <a:endParaRPr lang="cs-CZ"/>
        </a:p>
      </dgm:t>
    </dgm:pt>
    <dgm:pt modelId="{4F609338-8380-4A4C-BAB2-F1F895E1317C}" type="pres">
      <dgm:prSet presAssocID="{BB5F9478-126F-4E88-AC6A-7CF09DCBC85B}" presName="text_1" presStyleLbl="node1" presStyleIdx="0" presStyleCnt="3" custLinFactNeighborX="-316" custLinFactNeighborY="-1276">
        <dgm:presLayoutVars>
          <dgm:bulletEnabled val="1"/>
        </dgm:presLayoutVars>
      </dgm:prSet>
      <dgm:spPr/>
      <dgm:t>
        <a:bodyPr/>
        <a:lstStyle/>
        <a:p>
          <a:endParaRPr lang="cs-CZ"/>
        </a:p>
      </dgm:t>
    </dgm:pt>
    <dgm:pt modelId="{DB4F87A5-F857-457A-8BCD-7B6695D49BA9}" type="pres">
      <dgm:prSet presAssocID="{BB5F9478-126F-4E88-AC6A-7CF09DCBC85B}" presName="accent_1" presStyleCnt="0"/>
      <dgm:spPr/>
      <dgm:t>
        <a:bodyPr/>
        <a:lstStyle/>
        <a:p>
          <a:endParaRPr lang="cs-CZ"/>
        </a:p>
      </dgm:t>
    </dgm:pt>
    <dgm:pt modelId="{D44998E5-F2B3-47E2-A523-720510297067}" type="pres">
      <dgm:prSet presAssocID="{BB5F9478-126F-4E88-AC6A-7CF09DCBC85B}" presName="accentRepeatNode" presStyleLbl="solidFgAcc1" presStyleIdx="0" presStyleCnt="3"/>
      <dgm:spPr/>
      <dgm:t>
        <a:bodyPr/>
        <a:lstStyle/>
        <a:p>
          <a:endParaRPr lang="cs-CZ"/>
        </a:p>
      </dgm:t>
    </dgm:pt>
    <dgm:pt modelId="{7A4BC865-E254-4C4F-9DF5-C2BEF7A09482}" type="pres">
      <dgm:prSet presAssocID="{AFFD4B30-7026-4235-B52D-2043E127E258}" presName="text_2" presStyleLbl="node1" presStyleIdx="1" presStyleCnt="3">
        <dgm:presLayoutVars>
          <dgm:bulletEnabled val="1"/>
        </dgm:presLayoutVars>
      </dgm:prSet>
      <dgm:spPr/>
      <dgm:t>
        <a:bodyPr/>
        <a:lstStyle/>
        <a:p>
          <a:endParaRPr lang="cs-CZ"/>
        </a:p>
      </dgm:t>
    </dgm:pt>
    <dgm:pt modelId="{D252A4AC-589A-432A-A59E-6379C9548302}" type="pres">
      <dgm:prSet presAssocID="{AFFD4B30-7026-4235-B52D-2043E127E258}" presName="accent_2" presStyleCnt="0"/>
      <dgm:spPr/>
      <dgm:t>
        <a:bodyPr/>
        <a:lstStyle/>
        <a:p>
          <a:endParaRPr lang="cs-CZ"/>
        </a:p>
      </dgm:t>
    </dgm:pt>
    <dgm:pt modelId="{77D7A683-F6DE-496B-A860-AE88B426E8FD}" type="pres">
      <dgm:prSet presAssocID="{AFFD4B30-7026-4235-B52D-2043E127E258}" presName="accentRepeatNode" presStyleLbl="solidFgAcc1" presStyleIdx="1" presStyleCnt="3"/>
      <dgm:spPr/>
      <dgm:t>
        <a:bodyPr/>
        <a:lstStyle/>
        <a:p>
          <a:endParaRPr lang="cs-CZ"/>
        </a:p>
      </dgm:t>
    </dgm:pt>
    <dgm:pt modelId="{F614C497-5DE8-4CA3-899D-6615347DA085}" type="pres">
      <dgm:prSet presAssocID="{A5AB6DDF-B547-4D41-B54C-5CA1526C7FDD}" presName="text_3" presStyleLbl="node1" presStyleIdx="2" presStyleCnt="3">
        <dgm:presLayoutVars>
          <dgm:bulletEnabled val="1"/>
        </dgm:presLayoutVars>
      </dgm:prSet>
      <dgm:spPr/>
      <dgm:t>
        <a:bodyPr/>
        <a:lstStyle/>
        <a:p>
          <a:endParaRPr lang="cs-CZ"/>
        </a:p>
      </dgm:t>
    </dgm:pt>
    <dgm:pt modelId="{1D88DE17-A096-4B3B-9C83-2C88685D55B4}" type="pres">
      <dgm:prSet presAssocID="{A5AB6DDF-B547-4D41-B54C-5CA1526C7FDD}" presName="accent_3" presStyleCnt="0"/>
      <dgm:spPr/>
      <dgm:t>
        <a:bodyPr/>
        <a:lstStyle/>
        <a:p>
          <a:endParaRPr lang="cs-CZ"/>
        </a:p>
      </dgm:t>
    </dgm:pt>
    <dgm:pt modelId="{9B2D7C02-545B-4126-AA02-4087E683ABAC}" type="pres">
      <dgm:prSet presAssocID="{A5AB6DDF-B547-4D41-B54C-5CA1526C7FDD}" presName="accentRepeatNode" presStyleLbl="solidFgAcc1" presStyleIdx="2" presStyleCnt="3"/>
      <dgm:spPr/>
      <dgm:t>
        <a:bodyPr/>
        <a:lstStyle/>
        <a:p>
          <a:endParaRPr lang="cs-CZ"/>
        </a:p>
      </dgm:t>
    </dgm:pt>
  </dgm:ptLst>
  <dgm:cxnLst>
    <dgm:cxn modelId="{09B05691-DD5F-439B-B231-9BA5307468B1}" srcId="{23877673-B2B2-40B5-84B4-8F2D9F86F4DA}" destId="{BB5F9478-126F-4E88-AC6A-7CF09DCBC85B}" srcOrd="0" destOrd="0" parTransId="{6AC7F76E-2AE2-4F47-A50F-C2223DAC9B98}" sibTransId="{B097285B-F685-4FD2-92C5-FA22F7CF475F}"/>
    <dgm:cxn modelId="{33BC0894-ADF6-46D3-B498-0770D7DE2DA2}" type="presOf" srcId="{B097285B-F685-4FD2-92C5-FA22F7CF475F}" destId="{45F90936-70D8-40E8-B454-C104CC6B3C0B}" srcOrd="0" destOrd="0" presId="urn:microsoft.com/office/officeart/2008/layout/VerticalCurvedList"/>
    <dgm:cxn modelId="{048582CA-0772-4374-A781-43CAB6944714}" srcId="{23877673-B2B2-40B5-84B4-8F2D9F86F4DA}" destId="{AFFD4B30-7026-4235-B52D-2043E127E258}" srcOrd="1" destOrd="0" parTransId="{7846A84A-5BB3-479E-9561-D4583AFD2362}" sibTransId="{13C8B86B-24F2-4D0B-8EF2-8291C6FC3356}"/>
    <dgm:cxn modelId="{2A3445C9-1130-48D4-A3CB-94926F281CCC}" type="presOf" srcId="{23877673-B2B2-40B5-84B4-8F2D9F86F4DA}" destId="{8EB34485-E980-4401-8D4B-907E38CAD27F}" srcOrd="0" destOrd="0" presId="urn:microsoft.com/office/officeart/2008/layout/VerticalCurvedList"/>
    <dgm:cxn modelId="{03BBC902-7396-4FBB-B5DA-90006AD75D0C}" type="presOf" srcId="{A5AB6DDF-B547-4D41-B54C-5CA1526C7FDD}" destId="{F614C497-5DE8-4CA3-899D-6615347DA085}" srcOrd="0" destOrd="0" presId="urn:microsoft.com/office/officeart/2008/layout/VerticalCurvedList"/>
    <dgm:cxn modelId="{3E9B0DEF-850C-45DC-AEF1-1F36E3021395}" type="presOf" srcId="{AFFD4B30-7026-4235-B52D-2043E127E258}" destId="{7A4BC865-E254-4C4F-9DF5-C2BEF7A09482}" srcOrd="0" destOrd="0" presId="urn:microsoft.com/office/officeart/2008/layout/VerticalCurvedList"/>
    <dgm:cxn modelId="{27D0C325-6F14-4C13-BDDD-76B64C6963C2}" type="presOf" srcId="{BB5F9478-126F-4E88-AC6A-7CF09DCBC85B}" destId="{4F609338-8380-4A4C-BAB2-F1F895E1317C}" srcOrd="0" destOrd="0" presId="urn:microsoft.com/office/officeart/2008/layout/VerticalCurvedList"/>
    <dgm:cxn modelId="{9812EF9D-B5FC-484E-95F1-573818CE8DA4}" srcId="{23877673-B2B2-40B5-84B4-8F2D9F86F4DA}" destId="{A5AB6DDF-B547-4D41-B54C-5CA1526C7FDD}" srcOrd="2" destOrd="0" parTransId="{683160C5-2BF1-49CA-A52D-B20CEF7A0115}" sibTransId="{B54848B7-21E9-4E41-8861-5B0BBC98081B}"/>
    <dgm:cxn modelId="{AB346A71-33EE-47CD-9E0C-6449029B2BD3}" type="presParOf" srcId="{8EB34485-E980-4401-8D4B-907E38CAD27F}" destId="{3ABB359A-48BB-434A-A620-A2D417181EBC}" srcOrd="0" destOrd="0" presId="urn:microsoft.com/office/officeart/2008/layout/VerticalCurvedList"/>
    <dgm:cxn modelId="{E3C4A06C-48D7-4FFE-913A-6A345781B4F1}" type="presParOf" srcId="{3ABB359A-48BB-434A-A620-A2D417181EBC}" destId="{608F6106-C2E3-4FCB-B513-0042AD534D71}" srcOrd="0" destOrd="0" presId="urn:microsoft.com/office/officeart/2008/layout/VerticalCurvedList"/>
    <dgm:cxn modelId="{4971F8EA-9085-4D06-88FF-545D40EB4071}" type="presParOf" srcId="{608F6106-C2E3-4FCB-B513-0042AD534D71}" destId="{D64E72CE-2B4A-4172-87FF-C01C77C7FE8A}" srcOrd="0" destOrd="0" presId="urn:microsoft.com/office/officeart/2008/layout/VerticalCurvedList"/>
    <dgm:cxn modelId="{80F1BBB2-E8E6-4A86-8A1C-C6A17A13F1F9}" type="presParOf" srcId="{608F6106-C2E3-4FCB-B513-0042AD534D71}" destId="{45F90936-70D8-40E8-B454-C104CC6B3C0B}" srcOrd="1" destOrd="0" presId="urn:microsoft.com/office/officeart/2008/layout/VerticalCurvedList"/>
    <dgm:cxn modelId="{59F3DA14-F0CE-44D1-A93A-E16437AA114C}" type="presParOf" srcId="{608F6106-C2E3-4FCB-B513-0042AD534D71}" destId="{E8608CCB-2A8A-4405-938E-64B63DE10220}" srcOrd="2" destOrd="0" presId="urn:microsoft.com/office/officeart/2008/layout/VerticalCurvedList"/>
    <dgm:cxn modelId="{E2112162-1DD4-4539-9F4B-37A3C4B0EE73}" type="presParOf" srcId="{608F6106-C2E3-4FCB-B513-0042AD534D71}" destId="{EABF4239-0419-4CE8-850D-33582F2990E1}" srcOrd="3" destOrd="0" presId="urn:microsoft.com/office/officeart/2008/layout/VerticalCurvedList"/>
    <dgm:cxn modelId="{22B9BB47-E07C-489F-BF19-C456E2CB4275}" type="presParOf" srcId="{3ABB359A-48BB-434A-A620-A2D417181EBC}" destId="{4F609338-8380-4A4C-BAB2-F1F895E1317C}" srcOrd="1" destOrd="0" presId="urn:microsoft.com/office/officeart/2008/layout/VerticalCurvedList"/>
    <dgm:cxn modelId="{6BD68C51-BE98-4AAC-85AB-DE6B2027094A}" type="presParOf" srcId="{3ABB359A-48BB-434A-A620-A2D417181EBC}" destId="{DB4F87A5-F857-457A-8BCD-7B6695D49BA9}" srcOrd="2" destOrd="0" presId="urn:microsoft.com/office/officeart/2008/layout/VerticalCurvedList"/>
    <dgm:cxn modelId="{C1BBEA2B-83EE-40AD-B819-16283E5BFF43}" type="presParOf" srcId="{DB4F87A5-F857-457A-8BCD-7B6695D49BA9}" destId="{D44998E5-F2B3-47E2-A523-720510297067}" srcOrd="0" destOrd="0" presId="urn:microsoft.com/office/officeart/2008/layout/VerticalCurvedList"/>
    <dgm:cxn modelId="{339AC14D-0BC6-4DD3-B096-E7C2AF3F6E1C}" type="presParOf" srcId="{3ABB359A-48BB-434A-A620-A2D417181EBC}" destId="{7A4BC865-E254-4C4F-9DF5-C2BEF7A09482}" srcOrd="3" destOrd="0" presId="urn:microsoft.com/office/officeart/2008/layout/VerticalCurvedList"/>
    <dgm:cxn modelId="{7563B13D-ED41-407D-8FA3-45864975247B}" type="presParOf" srcId="{3ABB359A-48BB-434A-A620-A2D417181EBC}" destId="{D252A4AC-589A-432A-A59E-6379C9548302}" srcOrd="4" destOrd="0" presId="urn:microsoft.com/office/officeart/2008/layout/VerticalCurvedList"/>
    <dgm:cxn modelId="{6B63F51C-2D9E-4C4D-B23D-4050EF02D250}" type="presParOf" srcId="{D252A4AC-589A-432A-A59E-6379C9548302}" destId="{77D7A683-F6DE-496B-A860-AE88B426E8FD}" srcOrd="0" destOrd="0" presId="urn:microsoft.com/office/officeart/2008/layout/VerticalCurvedList"/>
    <dgm:cxn modelId="{05B79B9E-4AF9-4E99-863B-399BC2E94BEA}" type="presParOf" srcId="{3ABB359A-48BB-434A-A620-A2D417181EBC}" destId="{F614C497-5DE8-4CA3-899D-6615347DA085}" srcOrd="5" destOrd="0" presId="urn:microsoft.com/office/officeart/2008/layout/VerticalCurvedList"/>
    <dgm:cxn modelId="{B8350C4B-260B-4A26-B300-A465F75164D6}" type="presParOf" srcId="{3ABB359A-48BB-434A-A620-A2D417181EBC}" destId="{1D88DE17-A096-4B3B-9C83-2C88685D55B4}" srcOrd="6" destOrd="0" presId="urn:microsoft.com/office/officeart/2008/layout/VerticalCurvedList"/>
    <dgm:cxn modelId="{0A671C6A-1BFD-44E2-B60A-2ECC29ACFBB4}" type="presParOf" srcId="{1D88DE17-A096-4B3B-9C83-2C88685D55B4}" destId="{9B2D7C02-545B-4126-AA02-4087E683ABA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182ED20-7C6E-484F-B226-23680EAF9788}"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cs-CZ"/>
        </a:p>
      </dgm:t>
    </dgm:pt>
    <dgm:pt modelId="{8304C56B-1C02-4F32-95D9-78DC2F97ECDE}">
      <dgm:prSet phldrT="[Text]"/>
      <dgm:spPr/>
      <dgm:t>
        <a:bodyPr/>
        <a:lstStyle/>
        <a:p>
          <a:r>
            <a:rPr lang="en-US" dirty="0" smtClean="0"/>
            <a:t>Medical documentation can be kept</a:t>
          </a:r>
          <a:endParaRPr lang="cs-CZ" dirty="0"/>
        </a:p>
      </dgm:t>
    </dgm:pt>
    <dgm:pt modelId="{E66B2F8B-997A-4DCC-BFB1-D7C9C6C79C2F}" type="parTrans" cxnId="{814CF3C2-FF5C-48B5-900C-00C8419857BC}">
      <dgm:prSet/>
      <dgm:spPr/>
      <dgm:t>
        <a:bodyPr/>
        <a:lstStyle/>
        <a:p>
          <a:endParaRPr lang="cs-CZ"/>
        </a:p>
      </dgm:t>
    </dgm:pt>
    <dgm:pt modelId="{30197249-5B83-4BA8-8E5B-A2514469BBB3}" type="sibTrans" cxnId="{814CF3C2-FF5C-48B5-900C-00C8419857BC}">
      <dgm:prSet/>
      <dgm:spPr/>
      <dgm:t>
        <a:bodyPr/>
        <a:lstStyle/>
        <a:p>
          <a:endParaRPr lang="cs-CZ"/>
        </a:p>
      </dgm:t>
    </dgm:pt>
    <dgm:pt modelId="{145307B5-AD4C-4057-890F-EE570A1508DF}">
      <dgm:prSet phldrT="[Text]"/>
      <dgm:spPr/>
      <dgm:t>
        <a:bodyPr/>
        <a:lstStyle/>
        <a:p>
          <a:pPr rtl="0"/>
          <a:r>
            <a:rPr lang="cs-CZ" dirty="0" smtClean="0"/>
            <a:t>In a </a:t>
          </a:r>
          <a:r>
            <a:rPr lang="cs-CZ" dirty="0" err="1" smtClean="0"/>
            <a:t>paper</a:t>
          </a:r>
          <a:r>
            <a:rPr lang="cs-CZ" dirty="0" smtClean="0"/>
            <a:t> </a:t>
          </a:r>
          <a:r>
            <a:rPr lang="cs-CZ" dirty="0" err="1" smtClean="0"/>
            <a:t>form</a:t>
          </a:r>
          <a:endParaRPr lang="cs-CZ" dirty="0"/>
        </a:p>
      </dgm:t>
    </dgm:pt>
    <dgm:pt modelId="{64C3A3F5-8977-4CA4-B410-85200AEFB60A}" type="parTrans" cxnId="{40DE2882-2F69-4E11-BFB6-12432E5A9269}">
      <dgm:prSet/>
      <dgm:spPr/>
      <dgm:t>
        <a:bodyPr/>
        <a:lstStyle/>
        <a:p>
          <a:endParaRPr lang="cs-CZ"/>
        </a:p>
      </dgm:t>
    </dgm:pt>
    <dgm:pt modelId="{D16071CE-E396-4E94-B6F4-D403D68FDA69}" type="sibTrans" cxnId="{40DE2882-2F69-4E11-BFB6-12432E5A9269}">
      <dgm:prSet/>
      <dgm:spPr/>
      <dgm:t>
        <a:bodyPr/>
        <a:lstStyle/>
        <a:p>
          <a:endParaRPr lang="cs-CZ"/>
        </a:p>
      </dgm:t>
    </dgm:pt>
    <dgm:pt modelId="{DA012411-6602-4A7D-B4B5-BEDCF43B45B5}">
      <dgm:prSet phldrT="[Text]"/>
      <dgm:spPr/>
      <dgm:t>
        <a:bodyPr/>
        <a:lstStyle/>
        <a:p>
          <a:r>
            <a:rPr lang="en-US" dirty="0" smtClean="0"/>
            <a:t>Conditions for </a:t>
          </a:r>
          <a:r>
            <a:rPr lang="cs-CZ" dirty="0" err="1" smtClean="0"/>
            <a:t>maintenance</a:t>
          </a:r>
          <a:r>
            <a:rPr lang="cs-CZ" dirty="0" smtClean="0"/>
            <a:t> </a:t>
          </a:r>
          <a:r>
            <a:rPr lang="cs-CZ" dirty="0" err="1" smtClean="0"/>
            <a:t>of</a:t>
          </a:r>
          <a:r>
            <a:rPr lang="cs-CZ" dirty="0" smtClean="0"/>
            <a:t> a </a:t>
          </a:r>
          <a:r>
            <a:rPr lang="en-US" dirty="0" smtClean="0"/>
            <a:t>medical records </a:t>
          </a:r>
          <a:r>
            <a:rPr lang="cs-CZ" dirty="0" smtClean="0"/>
            <a:t>are set </a:t>
          </a:r>
          <a:r>
            <a:rPr lang="en-US" dirty="0" smtClean="0"/>
            <a:t>by the law and the </a:t>
          </a:r>
          <a:r>
            <a:rPr lang="cs-CZ" dirty="0" err="1" smtClean="0"/>
            <a:t>directive</a:t>
          </a:r>
          <a:r>
            <a:rPr lang="en-US" dirty="0" smtClean="0"/>
            <a:t> of the Ministry of Health</a:t>
          </a:r>
          <a:endParaRPr lang="cs-CZ" dirty="0"/>
        </a:p>
      </dgm:t>
    </dgm:pt>
    <dgm:pt modelId="{13E4DA68-1FFB-48CE-A35C-044350CEDB84}" type="sibTrans" cxnId="{662AAEDB-4FB9-4A8C-BC8A-0068EBBECAC9}">
      <dgm:prSet/>
      <dgm:spPr/>
      <dgm:t>
        <a:bodyPr/>
        <a:lstStyle/>
        <a:p>
          <a:endParaRPr lang="cs-CZ"/>
        </a:p>
      </dgm:t>
    </dgm:pt>
    <dgm:pt modelId="{3A044924-B023-4C75-A911-E1EA469D3C79}" type="parTrans" cxnId="{662AAEDB-4FB9-4A8C-BC8A-0068EBBECAC9}">
      <dgm:prSet/>
      <dgm:spPr/>
      <dgm:t>
        <a:bodyPr/>
        <a:lstStyle/>
        <a:p>
          <a:endParaRPr lang="cs-CZ"/>
        </a:p>
      </dgm:t>
    </dgm:pt>
    <dgm:pt modelId="{FC22644C-9F52-4EC3-8C4D-C2F42100B58C}">
      <dgm:prSet/>
      <dgm:spPr/>
      <dgm:t>
        <a:bodyPr/>
        <a:lstStyle/>
        <a:p>
          <a:pPr rtl="0"/>
          <a:r>
            <a:rPr lang="cs-CZ" smtClean="0"/>
            <a:t>In an electronic form</a:t>
          </a:r>
          <a:endParaRPr lang="cs-CZ" dirty="0"/>
        </a:p>
      </dgm:t>
    </dgm:pt>
    <dgm:pt modelId="{2C6AB9E5-AC56-45CA-B244-6C3412A79FE0}" type="parTrans" cxnId="{C0743DA5-9C38-48DB-A449-1630E42CFC53}">
      <dgm:prSet/>
      <dgm:spPr/>
      <dgm:t>
        <a:bodyPr/>
        <a:lstStyle/>
        <a:p>
          <a:endParaRPr lang="cs-CZ"/>
        </a:p>
      </dgm:t>
    </dgm:pt>
    <dgm:pt modelId="{9F8090BF-AF23-4498-86C2-67B44DD599E1}" type="sibTrans" cxnId="{C0743DA5-9C38-48DB-A449-1630E42CFC53}">
      <dgm:prSet/>
      <dgm:spPr/>
      <dgm:t>
        <a:bodyPr/>
        <a:lstStyle/>
        <a:p>
          <a:endParaRPr lang="cs-CZ"/>
        </a:p>
      </dgm:t>
    </dgm:pt>
    <dgm:pt modelId="{B73BF54B-3F28-497F-9111-D8C8AC185740}">
      <dgm:prSet/>
      <dgm:spPr/>
      <dgm:t>
        <a:bodyPr/>
        <a:lstStyle/>
        <a:p>
          <a:pPr rtl="0"/>
          <a:r>
            <a:rPr lang="cs-CZ" dirty="0" smtClean="0"/>
            <a:t>In a </a:t>
          </a:r>
          <a:r>
            <a:rPr lang="en-US" dirty="0" smtClean="0"/>
            <a:t>combined paper and electronic form</a:t>
          </a:r>
          <a:endParaRPr lang="cs-CZ" dirty="0"/>
        </a:p>
      </dgm:t>
    </dgm:pt>
    <dgm:pt modelId="{1848AD73-3060-4C68-BF3C-E15EA297440B}" type="parTrans" cxnId="{72EE2E3E-2B50-409C-92AB-D152D6678EBC}">
      <dgm:prSet/>
      <dgm:spPr/>
      <dgm:t>
        <a:bodyPr/>
        <a:lstStyle/>
        <a:p>
          <a:endParaRPr lang="cs-CZ"/>
        </a:p>
      </dgm:t>
    </dgm:pt>
    <dgm:pt modelId="{F1C83A46-57C1-477A-BE6E-DCD371562246}" type="sibTrans" cxnId="{72EE2E3E-2B50-409C-92AB-D152D6678EBC}">
      <dgm:prSet/>
      <dgm:spPr/>
      <dgm:t>
        <a:bodyPr/>
        <a:lstStyle/>
        <a:p>
          <a:endParaRPr lang="cs-CZ"/>
        </a:p>
      </dgm:t>
    </dgm:pt>
    <dgm:pt modelId="{B88797BA-7A22-4472-8EE5-2415C9465CBD}" type="pres">
      <dgm:prSet presAssocID="{1182ED20-7C6E-484F-B226-23680EAF9788}" presName="linear" presStyleCnt="0">
        <dgm:presLayoutVars>
          <dgm:animLvl val="lvl"/>
          <dgm:resizeHandles val="exact"/>
        </dgm:presLayoutVars>
      </dgm:prSet>
      <dgm:spPr/>
      <dgm:t>
        <a:bodyPr/>
        <a:lstStyle/>
        <a:p>
          <a:endParaRPr lang="cs-CZ"/>
        </a:p>
      </dgm:t>
    </dgm:pt>
    <dgm:pt modelId="{E6F2AADA-91FE-4E77-B6FD-4BCA9C99FF95}" type="pres">
      <dgm:prSet presAssocID="{DA012411-6602-4A7D-B4B5-BEDCF43B45B5}" presName="parentText" presStyleLbl="node1" presStyleIdx="0" presStyleCnt="2" custLinFactY="-18775" custLinFactNeighborY="-100000">
        <dgm:presLayoutVars>
          <dgm:chMax val="0"/>
          <dgm:bulletEnabled val="1"/>
        </dgm:presLayoutVars>
      </dgm:prSet>
      <dgm:spPr/>
      <dgm:t>
        <a:bodyPr/>
        <a:lstStyle/>
        <a:p>
          <a:endParaRPr lang="cs-CZ"/>
        </a:p>
      </dgm:t>
    </dgm:pt>
    <dgm:pt modelId="{15B4484E-ED41-447E-B164-A7092540DBF6}" type="pres">
      <dgm:prSet presAssocID="{13E4DA68-1FFB-48CE-A35C-044350CEDB84}" presName="spacer" presStyleCnt="0"/>
      <dgm:spPr/>
    </dgm:pt>
    <dgm:pt modelId="{6ED35ABE-5AE6-4075-BA3D-4A7CF7B19D48}" type="pres">
      <dgm:prSet presAssocID="{8304C56B-1C02-4F32-95D9-78DC2F97ECDE}" presName="parentText" presStyleLbl="node1" presStyleIdx="1" presStyleCnt="2">
        <dgm:presLayoutVars>
          <dgm:chMax val="0"/>
          <dgm:bulletEnabled val="1"/>
        </dgm:presLayoutVars>
      </dgm:prSet>
      <dgm:spPr/>
      <dgm:t>
        <a:bodyPr/>
        <a:lstStyle/>
        <a:p>
          <a:endParaRPr lang="cs-CZ"/>
        </a:p>
      </dgm:t>
    </dgm:pt>
    <dgm:pt modelId="{9ABB7C08-1B83-4CB2-BF23-0A24F5D68837}" type="pres">
      <dgm:prSet presAssocID="{8304C56B-1C02-4F32-95D9-78DC2F97ECDE}" presName="childText" presStyleLbl="revTx" presStyleIdx="0" presStyleCnt="1">
        <dgm:presLayoutVars>
          <dgm:bulletEnabled val="1"/>
        </dgm:presLayoutVars>
      </dgm:prSet>
      <dgm:spPr/>
      <dgm:t>
        <a:bodyPr/>
        <a:lstStyle/>
        <a:p>
          <a:endParaRPr lang="cs-CZ"/>
        </a:p>
      </dgm:t>
    </dgm:pt>
  </dgm:ptLst>
  <dgm:cxnLst>
    <dgm:cxn modelId="{72EE2E3E-2B50-409C-92AB-D152D6678EBC}" srcId="{8304C56B-1C02-4F32-95D9-78DC2F97ECDE}" destId="{B73BF54B-3F28-497F-9111-D8C8AC185740}" srcOrd="2" destOrd="0" parTransId="{1848AD73-3060-4C68-BF3C-E15EA297440B}" sibTransId="{F1C83A46-57C1-477A-BE6E-DCD371562246}"/>
    <dgm:cxn modelId="{40DE2882-2F69-4E11-BFB6-12432E5A9269}" srcId="{8304C56B-1C02-4F32-95D9-78DC2F97ECDE}" destId="{145307B5-AD4C-4057-890F-EE570A1508DF}" srcOrd="0" destOrd="0" parTransId="{64C3A3F5-8977-4CA4-B410-85200AEFB60A}" sibTransId="{D16071CE-E396-4E94-B6F4-D403D68FDA69}"/>
    <dgm:cxn modelId="{662AAEDB-4FB9-4A8C-BC8A-0068EBBECAC9}" srcId="{1182ED20-7C6E-484F-B226-23680EAF9788}" destId="{DA012411-6602-4A7D-B4B5-BEDCF43B45B5}" srcOrd="0" destOrd="0" parTransId="{3A044924-B023-4C75-A911-E1EA469D3C79}" sibTransId="{13E4DA68-1FFB-48CE-A35C-044350CEDB84}"/>
    <dgm:cxn modelId="{22C3C11B-F8B7-464C-AA10-CF3FB032E5D9}" type="presOf" srcId="{145307B5-AD4C-4057-890F-EE570A1508DF}" destId="{9ABB7C08-1B83-4CB2-BF23-0A24F5D68837}" srcOrd="0" destOrd="0" presId="urn:microsoft.com/office/officeart/2005/8/layout/vList2"/>
    <dgm:cxn modelId="{7B372AF0-1C41-4737-9E2B-A6C861A6909F}" type="presOf" srcId="{1182ED20-7C6E-484F-B226-23680EAF9788}" destId="{B88797BA-7A22-4472-8EE5-2415C9465CBD}" srcOrd="0" destOrd="0" presId="urn:microsoft.com/office/officeart/2005/8/layout/vList2"/>
    <dgm:cxn modelId="{814CF3C2-FF5C-48B5-900C-00C8419857BC}" srcId="{1182ED20-7C6E-484F-B226-23680EAF9788}" destId="{8304C56B-1C02-4F32-95D9-78DC2F97ECDE}" srcOrd="1" destOrd="0" parTransId="{E66B2F8B-997A-4DCC-BFB1-D7C9C6C79C2F}" sibTransId="{30197249-5B83-4BA8-8E5B-A2514469BBB3}"/>
    <dgm:cxn modelId="{C0743DA5-9C38-48DB-A449-1630E42CFC53}" srcId="{8304C56B-1C02-4F32-95D9-78DC2F97ECDE}" destId="{FC22644C-9F52-4EC3-8C4D-C2F42100B58C}" srcOrd="1" destOrd="0" parTransId="{2C6AB9E5-AC56-45CA-B244-6C3412A79FE0}" sibTransId="{9F8090BF-AF23-4498-86C2-67B44DD599E1}"/>
    <dgm:cxn modelId="{4A9ABD4B-592A-49FC-B297-2B7CE83608E8}" type="presOf" srcId="{FC22644C-9F52-4EC3-8C4D-C2F42100B58C}" destId="{9ABB7C08-1B83-4CB2-BF23-0A24F5D68837}" srcOrd="0" destOrd="1" presId="urn:microsoft.com/office/officeart/2005/8/layout/vList2"/>
    <dgm:cxn modelId="{66B4AE42-4648-4D7B-A7FD-F7568E0AA41D}" type="presOf" srcId="{DA012411-6602-4A7D-B4B5-BEDCF43B45B5}" destId="{E6F2AADA-91FE-4E77-B6FD-4BCA9C99FF95}" srcOrd="0" destOrd="0" presId="urn:microsoft.com/office/officeart/2005/8/layout/vList2"/>
    <dgm:cxn modelId="{6713BA81-CF9E-4B60-AE41-E09A0230EDFD}" type="presOf" srcId="{8304C56B-1C02-4F32-95D9-78DC2F97ECDE}" destId="{6ED35ABE-5AE6-4075-BA3D-4A7CF7B19D48}" srcOrd="0" destOrd="0" presId="urn:microsoft.com/office/officeart/2005/8/layout/vList2"/>
    <dgm:cxn modelId="{CAC67FFF-5181-49DB-8416-8F2449F1BF7F}" type="presOf" srcId="{B73BF54B-3F28-497F-9111-D8C8AC185740}" destId="{9ABB7C08-1B83-4CB2-BF23-0A24F5D68837}" srcOrd="0" destOrd="2" presId="urn:microsoft.com/office/officeart/2005/8/layout/vList2"/>
    <dgm:cxn modelId="{646A217A-3981-4C97-ABA7-52FC1F8080E7}" type="presParOf" srcId="{B88797BA-7A22-4472-8EE5-2415C9465CBD}" destId="{E6F2AADA-91FE-4E77-B6FD-4BCA9C99FF95}" srcOrd="0" destOrd="0" presId="urn:microsoft.com/office/officeart/2005/8/layout/vList2"/>
    <dgm:cxn modelId="{631D26F7-1F6B-485D-B5FA-8442568B4E7B}" type="presParOf" srcId="{B88797BA-7A22-4472-8EE5-2415C9465CBD}" destId="{15B4484E-ED41-447E-B164-A7092540DBF6}" srcOrd="1" destOrd="0" presId="urn:microsoft.com/office/officeart/2005/8/layout/vList2"/>
    <dgm:cxn modelId="{60EFB3FA-229C-4313-A9D8-813434F829AE}" type="presParOf" srcId="{B88797BA-7A22-4472-8EE5-2415C9465CBD}" destId="{6ED35ABE-5AE6-4075-BA3D-4A7CF7B19D48}" srcOrd="2" destOrd="0" presId="urn:microsoft.com/office/officeart/2005/8/layout/vList2"/>
    <dgm:cxn modelId="{05447B3F-25E5-479C-89A5-2D5763769715}" type="presParOf" srcId="{B88797BA-7A22-4472-8EE5-2415C9465CBD}" destId="{9ABB7C08-1B83-4CB2-BF23-0A24F5D68837}"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304A9AC-34D7-43F8-8856-7994357FDC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0CECE73-EAA7-4C32-87DF-A18DEB1DF1A4}">
      <dgm:prSet custT="1"/>
      <dgm:spPr/>
      <dgm:t>
        <a:bodyPr/>
        <a:lstStyle/>
        <a:p>
          <a:pPr rtl="0"/>
          <a:r>
            <a:rPr lang="en-US" sz="2800" dirty="0" smtClean="0"/>
            <a:t>legal representative or guardian</a:t>
          </a:r>
          <a:r>
            <a:rPr lang="cs-CZ" sz="2800" dirty="0" smtClean="0"/>
            <a:t> (</a:t>
          </a:r>
          <a:r>
            <a:rPr lang="cs-CZ" sz="2800" dirty="0" err="1" smtClean="0"/>
            <a:t>minors</a:t>
          </a:r>
          <a:r>
            <a:rPr lang="cs-CZ" sz="2800" dirty="0" smtClean="0"/>
            <a:t>)</a:t>
          </a:r>
          <a:endParaRPr lang="cs-CZ" sz="2800" dirty="0"/>
        </a:p>
      </dgm:t>
    </dgm:pt>
    <dgm:pt modelId="{F12D63F3-370D-4CCE-AB7F-C394D7CC65A2}" type="parTrans" cxnId="{6EAC9DCD-E067-40E3-B4D0-F8ECA1B4B43D}">
      <dgm:prSet/>
      <dgm:spPr/>
      <dgm:t>
        <a:bodyPr/>
        <a:lstStyle/>
        <a:p>
          <a:endParaRPr lang="cs-CZ"/>
        </a:p>
      </dgm:t>
    </dgm:pt>
    <dgm:pt modelId="{F2588212-4E37-458D-A4E6-64C884F16D8E}" type="sibTrans" cxnId="{6EAC9DCD-E067-40E3-B4D0-F8ECA1B4B43D}">
      <dgm:prSet/>
      <dgm:spPr/>
      <dgm:t>
        <a:bodyPr/>
        <a:lstStyle/>
        <a:p>
          <a:endParaRPr lang="cs-CZ"/>
        </a:p>
      </dgm:t>
    </dgm:pt>
    <dgm:pt modelId="{47D1A072-66F6-4CE0-B2B7-C3E1F816979C}">
      <dgm:prSet custT="1"/>
      <dgm:spPr/>
      <dgm:t>
        <a:bodyPr/>
        <a:lstStyle/>
        <a:p>
          <a:pPr rtl="0"/>
          <a:r>
            <a:rPr lang="en-US" sz="2800" dirty="0" smtClean="0"/>
            <a:t>person specified by the patient</a:t>
          </a:r>
          <a:r>
            <a:rPr lang="cs-CZ" sz="2800" dirty="0" smtClean="0"/>
            <a:t>,</a:t>
          </a:r>
          <a:r>
            <a:rPr lang="en-US" sz="2800" dirty="0" smtClean="0"/>
            <a:t> legal representative or guardian</a:t>
          </a:r>
          <a:r>
            <a:rPr lang="cs-CZ" sz="2800" dirty="0" smtClean="0"/>
            <a:t> </a:t>
          </a:r>
          <a:endParaRPr lang="cs-CZ" sz="2800" dirty="0"/>
        </a:p>
      </dgm:t>
    </dgm:pt>
    <dgm:pt modelId="{F7780E46-1FB8-4018-80EF-AD137ADBACF3}" type="parTrans" cxnId="{7619A3C0-8EF8-46AE-BD44-F51A5716925F}">
      <dgm:prSet/>
      <dgm:spPr/>
      <dgm:t>
        <a:bodyPr/>
        <a:lstStyle/>
        <a:p>
          <a:endParaRPr lang="cs-CZ"/>
        </a:p>
      </dgm:t>
    </dgm:pt>
    <dgm:pt modelId="{A99C0C6D-2575-4BE9-97CE-64806F97CC5C}" type="sibTrans" cxnId="{7619A3C0-8EF8-46AE-BD44-F51A5716925F}">
      <dgm:prSet/>
      <dgm:spPr/>
      <dgm:t>
        <a:bodyPr/>
        <a:lstStyle/>
        <a:p>
          <a:endParaRPr lang="cs-CZ"/>
        </a:p>
      </dgm:t>
    </dgm:pt>
    <dgm:pt modelId="{4CA4FF4C-6840-4333-ADB9-318305BFFB4D}">
      <dgm:prSet custT="1"/>
      <dgm:spPr/>
      <dgm:t>
        <a:bodyPr/>
        <a:lstStyle/>
        <a:p>
          <a:pPr rtl="0"/>
          <a:r>
            <a:rPr lang="en-US" sz="2800" dirty="0" smtClean="0"/>
            <a:t>persons close to the deceased patient:</a:t>
          </a:r>
          <a:endParaRPr lang="cs-CZ" sz="2400" dirty="0"/>
        </a:p>
      </dgm:t>
    </dgm:pt>
    <dgm:pt modelId="{F3F8EAA9-540E-4EBA-979C-2CA59E922E49}" type="parTrans" cxnId="{81207C74-DCCB-402F-AAF5-D28FA0138F33}">
      <dgm:prSet/>
      <dgm:spPr/>
      <dgm:t>
        <a:bodyPr/>
        <a:lstStyle/>
        <a:p>
          <a:endParaRPr lang="cs-CZ"/>
        </a:p>
      </dgm:t>
    </dgm:pt>
    <dgm:pt modelId="{999495D9-A4BD-4A7E-BA8B-96D4BF0F042C}" type="sibTrans" cxnId="{81207C74-DCCB-402F-AAF5-D28FA0138F33}">
      <dgm:prSet/>
      <dgm:spPr/>
      <dgm:t>
        <a:bodyPr/>
        <a:lstStyle/>
        <a:p>
          <a:endParaRPr lang="cs-CZ"/>
        </a:p>
      </dgm:t>
    </dgm:pt>
    <dgm:pt modelId="{85BA32CD-8A43-4288-904F-E9DD01BA6912}">
      <dgm:prSet custT="1"/>
      <dgm:spPr/>
      <dgm:t>
        <a:bodyPr/>
        <a:lstStyle/>
        <a:p>
          <a:pPr rtl="0"/>
          <a:r>
            <a:rPr lang="en-US" sz="1800" dirty="0" smtClean="0"/>
            <a:t>information on the state of health of the patient who died and information on the outcome of the autopsy if done, including the right to inspect the medical records kept </a:t>
          </a:r>
          <a:r>
            <a:rPr lang="cs-CZ" sz="1800" dirty="0" err="1" smtClean="0"/>
            <a:t>about</a:t>
          </a:r>
          <a:r>
            <a:rPr lang="cs-CZ" sz="1800" dirty="0" smtClean="0"/>
            <a:t> </a:t>
          </a:r>
          <a:r>
            <a:rPr lang="cs-CZ" sz="1800" dirty="0" err="1" smtClean="0"/>
            <a:t>the</a:t>
          </a:r>
          <a:r>
            <a:rPr lang="cs-CZ" sz="1800" dirty="0" smtClean="0"/>
            <a:t> </a:t>
          </a:r>
          <a:r>
            <a:rPr lang="cs-CZ" sz="1800" dirty="0" err="1" smtClean="0"/>
            <a:t>deceased</a:t>
          </a:r>
          <a:r>
            <a:rPr lang="cs-CZ" sz="1800" dirty="0" smtClean="0"/>
            <a:t> </a:t>
          </a:r>
          <a:r>
            <a:rPr lang="en-US" sz="1800" dirty="0" smtClean="0"/>
            <a:t>or other medical records relating to his / her state of health and to obtain extracts or copies thereof.</a:t>
          </a:r>
          <a:endParaRPr lang="cs-CZ" sz="1800" dirty="0"/>
        </a:p>
      </dgm:t>
    </dgm:pt>
    <dgm:pt modelId="{3133EBE2-476F-4AF8-891C-875EDA7CB910}" type="parTrans" cxnId="{66EAD5F2-D570-4C02-8780-BFBA1D3696F0}">
      <dgm:prSet/>
      <dgm:spPr/>
      <dgm:t>
        <a:bodyPr/>
        <a:lstStyle/>
        <a:p>
          <a:endParaRPr lang="cs-CZ"/>
        </a:p>
      </dgm:t>
    </dgm:pt>
    <dgm:pt modelId="{60BAABD5-7746-4D7E-AD69-561CF771A021}" type="sibTrans" cxnId="{66EAD5F2-D570-4C02-8780-BFBA1D3696F0}">
      <dgm:prSet/>
      <dgm:spPr/>
      <dgm:t>
        <a:bodyPr/>
        <a:lstStyle/>
        <a:p>
          <a:endParaRPr lang="cs-CZ"/>
        </a:p>
      </dgm:t>
    </dgm:pt>
    <dgm:pt modelId="{001FFA92-CD2D-48AA-A489-C898AF1A76ED}">
      <dgm:prSet custT="1"/>
      <dgm:spPr/>
      <dgm:t>
        <a:bodyPr/>
        <a:lstStyle/>
        <a:p>
          <a:pPr rtl="0"/>
          <a:r>
            <a:rPr lang="en-US" sz="1800" dirty="0" smtClean="0"/>
            <a:t>the deceased could forbid this access in advance</a:t>
          </a:r>
          <a:endParaRPr lang="cs-CZ" sz="1800" dirty="0"/>
        </a:p>
      </dgm:t>
    </dgm:pt>
    <dgm:pt modelId="{6B1DD950-55A9-494E-848B-12EB43BE890B}" type="sibTrans" cxnId="{7CA049F7-3AAB-4CFB-AA9C-368C94C30B5D}">
      <dgm:prSet/>
      <dgm:spPr/>
      <dgm:t>
        <a:bodyPr/>
        <a:lstStyle/>
        <a:p>
          <a:endParaRPr lang="cs-CZ"/>
        </a:p>
      </dgm:t>
    </dgm:pt>
    <dgm:pt modelId="{056906DB-48D0-479F-AB91-5CC5937AD8EB}" type="parTrans" cxnId="{7CA049F7-3AAB-4CFB-AA9C-368C94C30B5D}">
      <dgm:prSet/>
      <dgm:spPr/>
      <dgm:t>
        <a:bodyPr/>
        <a:lstStyle/>
        <a:p>
          <a:endParaRPr lang="cs-CZ"/>
        </a:p>
      </dgm:t>
    </dgm:pt>
    <dgm:pt modelId="{3E0E2019-9690-4502-BD50-726E998DAF03}" type="pres">
      <dgm:prSet presAssocID="{5304A9AC-34D7-43F8-8856-7994357FDC82}" presName="linear" presStyleCnt="0">
        <dgm:presLayoutVars>
          <dgm:animLvl val="lvl"/>
          <dgm:resizeHandles val="exact"/>
        </dgm:presLayoutVars>
      </dgm:prSet>
      <dgm:spPr/>
      <dgm:t>
        <a:bodyPr/>
        <a:lstStyle/>
        <a:p>
          <a:endParaRPr lang="cs-CZ"/>
        </a:p>
      </dgm:t>
    </dgm:pt>
    <dgm:pt modelId="{AEB5D640-0A50-4CA5-8C2E-D7BBD2DB97DF}" type="pres">
      <dgm:prSet presAssocID="{F0CECE73-EAA7-4C32-87DF-A18DEB1DF1A4}" presName="parentText" presStyleLbl="node1" presStyleIdx="0" presStyleCnt="3">
        <dgm:presLayoutVars>
          <dgm:chMax val="0"/>
          <dgm:bulletEnabled val="1"/>
        </dgm:presLayoutVars>
      </dgm:prSet>
      <dgm:spPr/>
      <dgm:t>
        <a:bodyPr/>
        <a:lstStyle/>
        <a:p>
          <a:endParaRPr lang="cs-CZ"/>
        </a:p>
      </dgm:t>
    </dgm:pt>
    <dgm:pt modelId="{249C26A0-0539-46BD-9F5C-0D0CF80C8916}" type="pres">
      <dgm:prSet presAssocID="{F2588212-4E37-458D-A4E6-64C884F16D8E}" presName="spacer" presStyleCnt="0"/>
      <dgm:spPr/>
    </dgm:pt>
    <dgm:pt modelId="{CFE4C64A-3468-47F3-BE5F-095D0168C0DA}" type="pres">
      <dgm:prSet presAssocID="{47D1A072-66F6-4CE0-B2B7-C3E1F816979C}" presName="parentText" presStyleLbl="node1" presStyleIdx="1" presStyleCnt="3">
        <dgm:presLayoutVars>
          <dgm:chMax val="0"/>
          <dgm:bulletEnabled val="1"/>
        </dgm:presLayoutVars>
      </dgm:prSet>
      <dgm:spPr/>
      <dgm:t>
        <a:bodyPr/>
        <a:lstStyle/>
        <a:p>
          <a:endParaRPr lang="cs-CZ"/>
        </a:p>
      </dgm:t>
    </dgm:pt>
    <dgm:pt modelId="{24C97968-3987-4ABC-A580-3698CCAEAD9E}" type="pres">
      <dgm:prSet presAssocID="{A99C0C6D-2575-4BE9-97CE-64806F97CC5C}" presName="spacer" presStyleCnt="0"/>
      <dgm:spPr/>
    </dgm:pt>
    <dgm:pt modelId="{460C82D2-816D-4E01-BA0A-F0C27F6F048D}" type="pres">
      <dgm:prSet presAssocID="{4CA4FF4C-6840-4333-ADB9-318305BFFB4D}" presName="parentText" presStyleLbl="node1" presStyleIdx="2" presStyleCnt="3">
        <dgm:presLayoutVars>
          <dgm:chMax val="0"/>
          <dgm:bulletEnabled val="1"/>
        </dgm:presLayoutVars>
      </dgm:prSet>
      <dgm:spPr/>
      <dgm:t>
        <a:bodyPr/>
        <a:lstStyle/>
        <a:p>
          <a:endParaRPr lang="cs-CZ"/>
        </a:p>
      </dgm:t>
    </dgm:pt>
    <dgm:pt modelId="{1B4B02F8-55DC-43BB-9DE6-AD6516D80BC8}" type="pres">
      <dgm:prSet presAssocID="{4CA4FF4C-6840-4333-ADB9-318305BFFB4D}" presName="childText" presStyleLbl="revTx" presStyleIdx="0" presStyleCnt="1">
        <dgm:presLayoutVars>
          <dgm:bulletEnabled val="1"/>
        </dgm:presLayoutVars>
      </dgm:prSet>
      <dgm:spPr/>
      <dgm:t>
        <a:bodyPr/>
        <a:lstStyle/>
        <a:p>
          <a:endParaRPr lang="cs-CZ"/>
        </a:p>
      </dgm:t>
    </dgm:pt>
  </dgm:ptLst>
  <dgm:cxnLst>
    <dgm:cxn modelId="{6EAC9DCD-E067-40E3-B4D0-F8ECA1B4B43D}" srcId="{5304A9AC-34D7-43F8-8856-7994357FDC82}" destId="{F0CECE73-EAA7-4C32-87DF-A18DEB1DF1A4}" srcOrd="0" destOrd="0" parTransId="{F12D63F3-370D-4CCE-AB7F-C394D7CC65A2}" sibTransId="{F2588212-4E37-458D-A4E6-64C884F16D8E}"/>
    <dgm:cxn modelId="{81207C74-DCCB-402F-AAF5-D28FA0138F33}" srcId="{5304A9AC-34D7-43F8-8856-7994357FDC82}" destId="{4CA4FF4C-6840-4333-ADB9-318305BFFB4D}" srcOrd="2" destOrd="0" parTransId="{F3F8EAA9-540E-4EBA-979C-2CA59E922E49}" sibTransId="{999495D9-A4BD-4A7E-BA8B-96D4BF0F042C}"/>
    <dgm:cxn modelId="{4BE7D008-95E3-453A-9A80-DEEC468E99F2}" type="presOf" srcId="{47D1A072-66F6-4CE0-B2B7-C3E1F816979C}" destId="{CFE4C64A-3468-47F3-BE5F-095D0168C0DA}" srcOrd="0" destOrd="0" presId="urn:microsoft.com/office/officeart/2005/8/layout/vList2"/>
    <dgm:cxn modelId="{885CA6C5-CAB6-49BA-98E5-FB014C5F6435}" type="presOf" srcId="{001FFA92-CD2D-48AA-A489-C898AF1A76ED}" destId="{1B4B02F8-55DC-43BB-9DE6-AD6516D80BC8}" srcOrd="0" destOrd="1" presId="urn:microsoft.com/office/officeart/2005/8/layout/vList2"/>
    <dgm:cxn modelId="{7CA049F7-3AAB-4CFB-AA9C-368C94C30B5D}" srcId="{4CA4FF4C-6840-4333-ADB9-318305BFFB4D}" destId="{001FFA92-CD2D-48AA-A489-C898AF1A76ED}" srcOrd="1" destOrd="0" parTransId="{056906DB-48D0-479F-AB91-5CC5937AD8EB}" sibTransId="{6B1DD950-55A9-494E-848B-12EB43BE890B}"/>
    <dgm:cxn modelId="{6723C579-E2D1-438A-B2BA-E02C8783FE9D}" type="presOf" srcId="{F0CECE73-EAA7-4C32-87DF-A18DEB1DF1A4}" destId="{AEB5D640-0A50-4CA5-8C2E-D7BBD2DB97DF}" srcOrd="0" destOrd="0" presId="urn:microsoft.com/office/officeart/2005/8/layout/vList2"/>
    <dgm:cxn modelId="{7619A3C0-8EF8-46AE-BD44-F51A5716925F}" srcId="{5304A9AC-34D7-43F8-8856-7994357FDC82}" destId="{47D1A072-66F6-4CE0-B2B7-C3E1F816979C}" srcOrd="1" destOrd="0" parTransId="{F7780E46-1FB8-4018-80EF-AD137ADBACF3}" sibTransId="{A99C0C6D-2575-4BE9-97CE-64806F97CC5C}"/>
    <dgm:cxn modelId="{66EAD5F2-D570-4C02-8780-BFBA1D3696F0}" srcId="{4CA4FF4C-6840-4333-ADB9-318305BFFB4D}" destId="{85BA32CD-8A43-4288-904F-E9DD01BA6912}" srcOrd="0" destOrd="0" parTransId="{3133EBE2-476F-4AF8-891C-875EDA7CB910}" sibTransId="{60BAABD5-7746-4D7E-AD69-561CF771A021}"/>
    <dgm:cxn modelId="{41B17013-4641-4E2E-A428-FA6A37E6A720}" type="presOf" srcId="{5304A9AC-34D7-43F8-8856-7994357FDC82}" destId="{3E0E2019-9690-4502-BD50-726E998DAF03}" srcOrd="0" destOrd="0" presId="urn:microsoft.com/office/officeart/2005/8/layout/vList2"/>
    <dgm:cxn modelId="{3986AA24-11BC-4AB8-A6DB-EE4D68BD3E12}" type="presOf" srcId="{4CA4FF4C-6840-4333-ADB9-318305BFFB4D}" destId="{460C82D2-816D-4E01-BA0A-F0C27F6F048D}" srcOrd="0" destOrd="0" presId="urn:microsoft.com/office/officeart/2005/8/layout/vList2"/>
    <dgm:cxn modelId="{502E649A-D3B9-4BB8-8898-1134EF75544A}" type="presOf" srcId="{85BA32CD-8A43-4288-904F-E9DD01BA6912}" destId="{1B4B02F8-55DC-43BB-9DE6-AD6516D80BC8}" srcOrd="0" destOrd="0" presId="urn:microsoft.com/office/officeart/2005/8/layout/vList2"/>
    <dgm:cxn modelId="{9631CD37-3705-4823-9C63-FCA6CBE8BA62}" type="presParOf" srcId="{3E0E2019-9690-4502-BD50-726E998DAF03}" destId="{AEB5D640-0A50-4CA5-8C2E-D7BBD2DB97DF}" srcOrd="0" destOrd="0" presId="urn:microsoft.com/office/officeart/2005/8/layout/vList2"/>
    <dgm:cxn modelId="{282D26B5-4CD5-4C6F-A684-C5EDEA953873}" type="presParOf" srcId="{3E0E2019-9690-4502-BD50-726E998DAF03}" destId="{249C26A0-0539-46BD-9F5C-0D0CF80C8916}" srcOrd="1" destOrd="0" presId="urn:microsoft.com/office/officeart/2005/8/layout/vList2"/>
    <dgm:cxn modelId="{AE8D7901-E60E-43F1-B674-19EE00FDE083}" type="presParOf" srcId="{3E0E2019-9690-4502-BD50-726E998DAF03}" destId="{CFE4C64A-3468-47F3-BE5F-095D0168C0DA}" srcOrd="2" destOrd="0" presId="urn:microsoft.com/office/officeart/2005/8/layout/vList2"/>
    <dgm:cxn modelId="{C1FE9BA9-250C-4E66-98BB-564971A96B7C}" type="presParOf" srcId="{3E0E2019-9690-4502-BD50-726E998DAF03}" destId="{24C97968-3987-4ABC-A580-3698CCAEAD9E}" srcOrd="3" destOrd="0" presId="urn:microsoft.com/office/officeart/2005/8/layout/vList2"/>
    <dgm:cxn modelId="{D8EE680C-FD2D-4642-AB19-E87A12CB8260}" type="presParOf" srcId="{3E0E2019-9690-4502-BD50-726E998DAF03}" destId="{460C82D2-816D-4E01-BA0A-F0C27F6F048D}" srcOrd="4" destOrd="0" presId="urn:microsoft.com/office/officeart/2005/8/layout/vList2"/>
    <dgm:cxn modelId="{D20CD50F-660C-4567-8E87-A3862C6F56BA}" type="presParOf" srcId="{3E0E2019-9690-4502-BD50-726E998DAF03}" destId="{1B4B02F8-55DC-43BB-9DE6-AD6516D80BC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6726550-3226-42FF-A25A-6D2A1A708E10}" type="doc">
      <dgm:prSet loTypeId="urn:microsoft.com/office/officeart/2008/layout/VerticalCurvedList" loCatId="list" qsTypeId="urn:microsoft.com/office/officeart/2005/8/quickstyle/simple4" qsCatId="simple" csTypeId="urn:microsoft.com/office/officeart/2005/8/colors/accent1_2" csCatId="accent1" phldr="1"/>
      <dgm:spPr/>
      <dgm:t>
        <a:bodyPr/>
        <a:lstStyle/>
        <a:p>
          <a:endParaRPr lang="cs-CZ"/>
        </a:p>
      </dgm:t>
    </dgm:pt>
    <dgm:pt modelId="{A3ADD730-8C1D-480F-BA3E-B7E321743D77}">
      <dgm:prSet phldrT="[Text]"/>
      <dgm:spPr/>
      <dgm:t>
        <a:bodyPr/>
        <a:lstStyle/>
        <a:p>
          <a:pPr rtl="0"/>
          <a:r>
            <a:rPr lang="cs-CZ" dirty="0" err="1" smtClean="0"/>
            <a:t>Family</a:t>
          </a:r>
          <a:r>
            <a:rPr lang="cs-CZ" dirty="0" smtClean="0"/>
            <a:t> </a:t>
          </a:r>
          <a:r>
            <a:rPr lang="cs-CZ" dirty="0" err="1" smtClean="0"/>
            <a:t>members</a:t>
          </a:r>
          <a:endParaRPr lang="cs-CZ" dirty="0"/>
        </a:p>
      </dgm:t>
    </dgm:pt>
    <dgm:pt modelId="{6EDF1D1D-5608-4B48-BDDF-A0F40163059B}" type="parTrans" cxnId="{6B1C0E97-BEA6-4AE7-BB00-B42007A49597}">
      <dgm:prSet/>
      <dgm:spPr/>
      <dgm:t>
        <a:bodyPr/>
        <a:lstStyle/>
        <a:p>
          <a:endParaRPr lang="cs-CZ"/>
        </a:p>
      </dgm:t>
    </dgm:pt>
    <dgm:pt modelId="{14F24CC2-CDD0-46AD-9639-79340385D711}" type="sibTrans" cxnId="{6B1C0E97-BEA6-4AE7-BB00-B42007A49597}">
      <dgm:prSet/>
      <dgm:spPr/>
      <dgm:t>
        <a:bodyPr/>
        <a:lstStyle/>
        <a:p>
          <a:endParaRPr lang="cs-CZ"/>
        </a:p>
      </dgm:t>
    </dgm:pt>
    <dgm:pt modelId="{8F3BA912-37F8-4877-977A-3A450CBFE4C8}">
      <dgm:prSet phldrT="[Text]"/>
      <dgm:spPr/>
      <dgm:t>
        <a:bodyPr/>
        <a:lstStyle/>
        <a:p>
          <a:pPr rtl="0"/>
          <a:r>
            <a:rPr lang="cs-CZ" dirty="0" smtClean="0"/>
            <a:t>Public </a:t>
          </a:r>
          <a:r>
            <a:rPr lang="cs-CZ" dirty="0" err="1" smtClean="0"/>
            <a:t>authorities</a:t>
          </a:r>
          <a:r>
            <a:rPr lang="cs-CZ" dirty="0" smtClean="0"/>
            <a:t> (f</a:t>
          </a:r>
          <a:r>
            <a:rPr lang="en-US" dirty="0" smtClean="0"/>
            <a:t>or example, the Police</a:t>
          </a:r>
          <a:r>
            <a:rPr lang="cs-CZ" dirty="0" smtClean="0"/>
            <a:t> </a:t>
          </a:r>
          <a:r>
            <a:rPr lang="cs-CZ" dirty="0" err="1" smtClean="0"/>
            <a:t>of</a:t>
          </a:r>
          <a:r>
            <a:rPr lang="cs-CZ" dirty="0" smtClean="0"/>
            <a:t> </a:t>
          </a:r>
          <a:r>
            <a:rPr lang="en-US" dirty="0" smtClean="0"/>
            <a:t>Czech</a:t>
          </a:r>
          <a:r>
            <a:rPr lang="cs-CZ" dirty="0" smtClean="0"/>
            <a:t> Republic</a:t>
          </a:r>
          <a:r>
            <a:rPr lang="en-US" dirty="0" smtClean="0"/>
            <a:t>, courts, various administrations, etc.</a:t>
          </a:r>
          <a:r>
            <a:rPr lang="cs-CZ" dirty="0" smtClean="0"/>
            <a:t>)</a:t>
          </a:r>
          <a:endParaRPr lang="cs-CZ" dirty="0"/>
        </a:p>
      </dgm:t>
    </dgm:pt>
    <dgm:pt modelId="{1FABA3E6-D164-4889-A113-3A8DF5D092CB}" type="parTrans" cxnId="{183DE696-0DD5-4F36-9ACC-C97C41A28AA5}">
      <dgm:prSet/>
      <dgm:spPr/>
      <dgm:t>
        <a:bodyPr/>
        <a:lstStyle/>
        <a:p>
          <a:endParaRPr lang="cs-CZ"/>
        </a:p>
      </dgm:t>
    </dgm:pt>
    <dgm:pt modelId="{CE7916E4-F3C9-4803-8F57-341CBF4C451D}" type="sibTrans" cxnId="{183DE696-0DD5-4F36-9ACC-C97C41A28AA5}">
      <dgm:prSet/>
      <dgm:spPr/>
      <dgm:t>
        <a:bodyPr/>
        <a:lstStyle/>
        <a:p>
          <a:endParaRPr lang="cs-CZ"/>
        </a:p>
      </dgm:t>
    </dgm:pt>
    <dgm:pt modelId="{3D0AC8D0-50F0-4036-9FD8-15A17420F25D}" type="pres">
      <dgm:prSet presAssocID="{36726550-3226-42FF-A25A-6D2A1A708E10}" presName="Name0" presStyleCnt="0">
        <dgm:presLayoutVars>
          <dgm:chMax val="7"/>
          <dgm:chPref val="7"/>
          <dgm:dir/>
        </dgm:presLayoutVars>
      </dgm:prSet>
      <dgm:spPr/>
      <dgm:t>
        <a:bodyPr/>
        <a:lstStyle/>
        <a:p>
          <a:endParaRPr lang="cs-CZ"/>
        </a:p>
      </dgm:t>
    </dgm:pt>
    <dgm:pt modelId="{25565686-E91D-4F79-8501-9962C6DE3D38}" type="pres">
      <dgm:prSet presAssocID="{36726550-3226-42FF-A25A-6D2A1A708E10}" presName="Name1" presStyleCnt="0"/>
      <dgm:spPr/>
    </dgm:pt>
    <dgm:pt modelId="{AA9DBE89-464E-45E3-B98D-81FEE3301CAD}" type="pres">
      <dgm:prSet presAssocID="{36726550-3226-42FF-A25A-6D2A1A708E10}" presName="cycle" presStyleCnt="0"/>
      <dgm:spPr/>
    </dgm:pt>
    <dgm:pt modelId="{86E76133-52BC-483F-928D-BA9BA8C727F2}" type="pres">
      <dgm:prSet presAssocID="{36726550-3226-42FF-A25A-6D2A1A708E10}" presName="srcNode" presStyleLbl="node1" presStyleIdx="0" presStyleCnt="2"/>
      <dgm:spPr/>
    </dgm:pt>
    <dgm:pt modelId="{0D2DFD3A-9644-4386-B2E9-6DD2088E7B30}" type="pres">
      <dgm:prSet presAssocID="{36726550-3226-42FF-A25A-6D2A1A708E10}" presName="conn" presStyleLbl="parChTrans1D2" presStyleIdx="0" presStyleCnt="1"/>
      <dgm:spPr/>
      <dgm:t>
        <a:bodyPr/>
        <a:lstStyle/>
        <a:p>
          <a:endParaRPr lang="cs-CZ"/>
        </a:p>
      </dgm:t>
    </dgm:pt>
    <dgm:pt modelId="{E45E3020-6EC9-4D6A-A74D-8A724F6B3CB4}" type="pres">
      <dgm:prSet presAssocID="{36726550-3226-42FF-A25A-6D2A1A708E10}" presName="extraNode" presStyleLbl="node1" presStyleIdx="0" presStyleCnt="2"/>
      <dgm:spPr/>
    </dgm:pt>
    <dgm:pt modelId="{93EC172E-6D5C-4AF3-B6AF-B46A0220E5D1}" type="pres">
      <dgm:prSet presAssocID="{36726550-3226-42FF-A25A-6D2A1A708E10}" presName="dstNode" presStyleLbl="node1" presStyleIdx="0" presStyleCnt="2"/>
      <dgm:spPr/>
    </dgm:pt>
    <dgm:pt modelId="{D25F81E5-0C4D-4610-A056-8C6C3FF0F6CD}" type="pres">
      <dgm:prSet presAssocID="{A3ADD730-8C1D-480F-BA3E-B7E321743D77}" presName="text_1" presStyleLbl="node1" presStyleIdx="0" presStyleCnt="2">
        <dgm:presLayoutVars>
          <dgm:bulletEnabled val="1"/>
        </dgm:presLayoutVars>
      </dgm:prSet>
      <dgm:spPr/>
      <dgm:t>
        <a:bodyPr/>
        <a:lstStyle/>
        <a:p>
          <a:endParaRPr lang="cs-CZ"/>
        </a:p>
      </dgm:t>
    </dgm:pt>
    <dgm:pt modelId="{432FC54B-64CF-4D20-B19F-45A673A1DB96}" type="pres">
      <dgm:prSet presAssocID="{A3ADD730-8C1D-480F-BA3E-B7E321743D77}" presName="accent_1" presStyleCnt="0"/>
      <dgm:spPr/>
    </dgm:pt>
    <dgm:pt modelId="{5F89CC0C-3B4A-4927-80B7-06522F3B6964}" type="pres">
      <dgm:prSet presAssocID="{A3ADD730-8C1D-480F-BA3E-B7E321743D77}" presName="accentRepeatNode" presStyleLbl="solidFgAcc1" presStyleIdx="0" presStyleCnt="2"/>
      <dgm:spPr/>
    </dgm:pt>
    <dgm:pt modelId="{2126A1EA-939F-4CCC-A0C1-F90866E10E87}" type="pres">
      <dgm:prSet presAssocID="{8F3BA912-37F8-4877-977A-3A450CBFE4C8}" presName="text_2" presStyleLbl="node1" presStyleIdx="1" presStyleCnt="2">
        <dgm:presLayoutVars>
          <dgm:bulletEnabled val="1"/>
        </dgm:presLayoutVars>
      </dgm:prSet>
      <dgm:spPr/>
      <dgm:t>
        <a:bodyPr/>
        <a:lstStyle/>
        <a:p>
          <a:endParaRPr lang="cs-CZ"/>
        </a:p>
      </dgm:t>
    </dgm:pt>
    <dgm:pt modelId="{BB5B0BB3-499C-4F8E-B94A-E95B348A9A8F}" type="pres">
      <dgm:prSet presAssocID="{8F3BA912-37F8-4877-977A-3A450CBFE4C8}" presName="accent_2" presStyleCnt="0"/>
      <dgm:spPr/>
    </dgm:pt>
    <dgm:pt modelId="{8A95340B-1366-49B3-84AD-184970E3817D}" type="pres">
      <dgm:prSet presAssocID="{8F3BA912-37F8-4877-977A-3A450CBFE4C8}" presName="accentRepeatNode" presStyleLbl="solidFgAcc1" presStyleIdx="1" presStyleCnt="2"/>
      <dgm:spPr/>
    </dgm:pt>
  </dgm:ptLst>
  <dgm:cxnLst>
    <dgm:cxn modelId="{183DE696-0DD5-4F36-9ACC-C97C41A28AA5}" srcId="{36726550-3226-42FF-A25A-6D2A1A708E10}" destId="{8F3BA912-37F8-4877-977A-3A450CBFE4C8}" srcOrd="1" destOrd="0" parTransId="{1FABA3E6-D164-4889-A113-3A8DF5D092CB}" sibTransId="{CE7916E4-F3C9-4803-8F57-341CBF4C451D}"/>
    <dgm:cxn modelId="{E9C20E00-B1DB-4B58-B05E-840372487FF5}" type="presOf" srcId="{8F3BA912-37F8-4877-977A-3A450CBFE4C8}" destId="{2126A1EA-939F-4CCC-A0C1-F90866E10E87}" srcOrd="0" destOrd="0" presId="urn:microsoft.com/office/officeart/2008/layout/VerticalCurvedList"/>
    <dgm:cxn modelId="{6F967AA8-522A-4A8C-B902-0DE494650F43}" type="presOf" srcId="{14F24CC2-CDD0-46AD-9639-79340385D711}" destId="{0D2DFD3A-9644-4386-B2E9-6DD2088E7B30}" srcOrd="0" destOrd="0" presId="urn:microsoft.com/office/officeart/2008/layout/VerticalCurvedList"/>
    <dgm:cxn modelId="{7A30C931-529E-4453-9134-4C7C1EACDC49}" type="presOf" srcId="{A3ADD730-8C1D-480F-BA3E-B7E321743D77}" destId="{D25F81E5-0C4D-4610-A056-8C6C3FF0F6CD}" srcOrd="0" destOrd="0" presId="urn:microsoft.com/office/officeart/2008/layout/VerticalCurvedList"/>
    <dgm:cxn modelId="{6B1C0E97-BEA6-4AE7-BB00-B42007A49597}" srcId="{36726550-3226-42FF-A25A-6D2A1A708E10}" destId="{A3ADD730-8C1D-480F-BA3E-B7E321743D77}" srcOrd="0" destOrd="0" parTransId="{6EDF1D1D-5608-4B48-BDDF-A0F40163059B}" sibTransId="{14F24CC2-CDD0-46AD-9639-79340385D711}"/>
    <dgm:cxn modelId="{955A71BF-1C8A-4392-8835-93642FEB3768}" type="presOf" srcId="{36726550-3226-42FF-A25A-6D2A1A708E10}" destId="{3D0AC8D0-50F0-4036-9FD8-15A17420F25D}" srcOrd="0" destOrd="0" presId="urn:microsoft.com/office/officeart/2008/layout/VerticalCurvedList"/>
    <dgm:cxn modelId="{693A6AD8-6456-4EC2-B6FC-4EA5510EB2F4}" type="presParOf" srcId="{3D0AC8D0-50F0-4036-9FD8-15A17420F25D}" destId="{25565686-E91D-4F79-8501-9962C6DE3D38}" srcOrd="0" destOrd="0" presId="urn:microsoft.com/office/officeart/2008/layout/VerticalCurvedList"/>
    <dgm:cxn modelId="{A9E0EE4D-0F0C-418B-937D-743540849D65}" type="presParOf" srcId="{25565686-E91D-4F79-8501-9962C6DE3D38}" destId="{AA9DBE89-464E-45E3-B98D-81FEE3301CAD}" srcOrd="0" destOrd="0" presId="urn:microsoft.com/office/officeart/2008/layout/VerticalCurvedList"/>
    <dgm:cxn modelId="{A14FC86F-B569-4CB4-AEAC-6CFD7B238141}" type="presParOf" srcId="{AA9DBE89-464E-45E3-B98D-81FEE3301CAD}" destId="{86E76133-52BC-483F-928D-BA9BA8C727F2}" srcOrd="0" destOrd="0" presId="urn:microsoft.com/office/officeart/2008/layout/VerticalCurvedList"/>
    <dgm:cxn modelId="{29BA8E0F-5BF4-4312-A7DD-3603EE22F7B1}" type="presParOf" srcId="{AA9DBE89-464E-45E3-B98D-81FEE3301CAD}" destId="{0D2DFD3A-9644-4386-B2E9-6DD2088E7B30}" srcOrd="1" destOrd="0" presId="urn:microsoft.com/office/officeart/2008/layout/VerticalCurvedList"/>
    <dgm:cxn modelId="{EB4AC92C-99A3-43E8-87C9-574222245793}" type="presParOf" srcId="{AA9DBE89-464E-45E3-B98D-81FEE3301CAD}" destId="{E45E3020-6EC9-4D6A-A74D-8A724F6B3CB4}" srcOrd="2" destOrd="0" presId="urn:microsoft.com/office/officeart/2008/layout/VerticalCurvedList"/>
    <dgm:cxn modelId="{42992078-28D7-4791-92E3-D1FD1612D98E}" type="presParOf" srcId="{AA9DBE89-464E-45E3-B98D-81FEE3301CAD}" destId="{93EC172E-6D5C-4AF3-B6AF-B46A0220E5D1}" srcOrd="3" destOrd="0" presId="urn:microsoft.com/office/officeart/2008/layout/VerticalCurvedList"/>
    <dgm:cxn modelId="{10F58189-B5A5-4721-B568-F647B2B10C7D}" type="presParOf" srcId="{25565686-E91D-4F79-8501-9962C6DE3D38}" destId="{D25F81E5-0C4D-4610-A056-8C6C3FF0F6CD}" srcOrd="1" destOrd="0" presId="urn:microsoft.com/office/officeart/2008/layout/VerticalCurvedList"/>
    <dgm:cxn modelId="{B8E892B9-0BD3-4760-BD3E-63B1BD2562D2}" type="presParOf" srcId="{25565686-E91D-4F79-8501-9962C6DE3D38}" destId="{432FC54B-64CF-4D20-B19F-45A673A1DB96}" srcOrd="2" destOrd="0" presId="urn:microsoft.com/office/officeart/2008/layout/VerticalCurvedList"/>
    <dgm:cxn modelId="{DF212EF8-43E9-4D14-BA91-A4FE187395CD}" type="presParOf" srcId="{432FC54B-64CF-4D20-B19F-45A673A1DB96}" destId="{5F89CC0C-3B4A-4927-80B7-06522F3B6964}" srcOrd="0" destOrd="0" presId="urn:microsoft.com/office/officeart/2008/layout/VerticalCurvedList"/>
    <dgm:cxn modelId="{D98CD166-F85E-423A-8897-4F8B5A2C4AB0}" type="presParOf" srcId="{25565686-E91D-4F79-8501-9962C6DE3D38}" destId="{2126A1EA-939F-4CCC-A0C1-F90866E10E87}" srcOrd="3" destOrd="0" presId="urn:microsoft.com/office/officeart/2008/layout/VerticalCurvedList"/>
    <dgm:cxn modelId="{6E273898-7A77-43DE-9D29-1A8B5C64C735}" type="presParOf" srcId="{25565686-E91D-4F79-8501-9962C6DE3D38}" destId="{BB5B0BB3-499C-4F8E-B94A-E95B348A9A8F}" srcOrd="4" destOrd="0" presId="urn:microsoft.com/office/officeart/2008/layout/VerticalCurvedList"/>
    <dgm:cxn modelId="{650DDB4A-8BBB-4CE1-88ED-546C8C0B0E30}" type="presParOf" srcId="{BB5B0BB3-499C-4F8E-B94A-E95B348A9A8F}" destId="{8A95340B-1366-49B3-84AD-184970E3817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8E579F1-9A6E-476B-BAC7-92AAD257F484}" type="doc">
      <dgm:prSet loTypeId="urn:microsoft.com/office/officeart/2008/layout/VerticalCurvedList" loCatId="list" qsTypeId="urn:microsoft.com/office/officeart/2005/8/quickstyle/simple4" qsCatId="simple" csTypeId="urn:microsoft.com/office/officeart/2005/8/colors/accent1_2" csCatId="accent1" phldr="1"/>
      <dgm:spPr/>
      <dgm:t>
        <a:bodyPr/>
        <a:lstStyle/>
        <a:p>
          <a:endParaRPr lang="cs-CZ"/>
        </a:p>
      </dgm:t>
    </dgm:pt>
    <dgm:pt modelId="{B2181845-2B74-4274-BAE0-25707257366D}">
      <dgm:prSet phldrT="[Text]"/>
      <dgm:spPr/>
      <dgm:t>
        <a:bodyPr/>
        <a:lstStyle/>
        <a:p>
          <a:pPr rtl="0"/>
          <a:r>
            <a:rPr lang="cs-CZ" dirty="0" err="1" smtClean="0"/>
            <a:t>Consent</a:t>
          </a:r>
          <a:r>
            <a:rPr lang="cs-CZ" dirty="0" smtClean="0"/>
            <a:t> </a:t>
          </a:r>
          <a:r>
            <a:rPr lang="cs-CZ" dirty="0" err="1" smtClean="0"/>
            <a:t>of</a:t>
          </a:r>
          <a:r>
            <a:rPr lang="cs-CZ" dirty="0" smtClean="0"/>
            <a:t> a </a:t>
          </a:r>
          <a:r>
            <a:rPr lang="cs-CZ" dirty="0" err="1" smtClean="0"/>
            <a:t>patient</a:t>
          </a:r>
          <a:endParaRPr lang="cs-CZ" dirty="0"/>
        </a:p>
      </dgm:t>
    </dgm:pt>
    <dgm:pt modelId="{B8A522D7-5420-419B-82B1-DA515C5F16D7}" type="parTrans" cxnId="{CD4C2B99-03D8-4138-A0F4-1B3BB2E28633}">
      <dgm:prSet/>
      <dgm:spPr/>
      <dgm:t>
        <a:bodyPr/>
        <a:lstStyle/>
        <a:p>
          <a:endParaRPr lang="cs-CZ"/>
        </a:p>
      </dgm:t>
    </dgm:pt>
    <dgm:pt modelId="{63C74469-B74A-443E-9121-8E4733F3D095}" type="sibTrans" cxnId="{CD4C2B99-03D8-4138-A0F4-1B3BB2E28633}">
      <dgm:prSet/>
      <dgm:spPr/>
      <dgm:t>
        <a:bodyPr/>
        <a:lstStyle/>
        <a:p>
          <a:endParaRPr lang="cs-CZ"/>
        </a:p>
      </dgm:t>
    </dgm:pt>
    <dgm:pt modelId="{EF786728-23D8-4CCD-9683-A045C9400345}">
      <dgm:prSet phldrT="[Text]"/>
      <dgm:spPr/>
      <dgm:t>
        <a:bodyPr/>
        <a:lstStyle/>
        <a:p>
          <a:pPr rtl="0"/>
          <a:r>
            <a:rPr lang="cs-CZ" dirty="0" err="1" smtClean="0"/>
            <a:t>Providing</a:t>
          </a:r>
          <a:r>
            <a:rPr lang="cs-CZ" dirty="0" smtClean="0"/>
            <a:t> </a:t>
          </a:r>
          <a:r>
            <a:rPr lang="cs-CZ" dirty="0" err="1" smtClean="0"/>
            <a:t>follow</a:t>
          </a:r>
          <a:r>
            <a:rPr lang="cs-CZ" dirty="0" smtClean="0"/>
            <a:t>-up </a:t>
          </a:r>
          <a:r>
            <a:rPr lang="cs-CZ" dirty="0" err="1" smtClean="0"/>
            <a:t>services</a:t>
          </a:r>
          <a:r>
            <a:rPr lang="cs-CZ" dirty="0" smtClean="0"/>
            <a:t> </a:t>
          </a:r>
          <a:endParaRPr lang="cs-CZ" dirty="0"/>
        </a:p>
      </dgm:t>
    </dgm:pt>
    <dgm:pt modelId="{ED6C5337-84C2-4898-8158-87D1683751E1}" type="parTrans" cxnId="{FA95503F-C10F-41AA-9334-90F65ABBEF28}">
      <dgm:prSet/>
      <dgm:spPr/>
      <dgm:t>
        <a:bodyPr/>
        <a:lstStyle/>
        <a:p>
          <a:endParaRPr lang="cs-CZ"/>
        </a:p>
      </dgm:t>
    </dgm:pt>
    <dgm:pt modelId="{68E6B528-1785-4494-B469-F1CB72F8F5C0}" type="sibTrans" cxnId="{FA95503F-C10F-41AA-9334-90F65ABBEF28}">
      <dgm:prSet/>
      <dgm:spPr/>
      <dgm:t>
        <a:bodyPr/>
        <a:lstStyle/>
        <a:p>
          <a:endParaRPr lang="cs-CZ"/>
        </a:p>
      </dgm:t>
    </dgm:pt>
    <dgm:pt modelId="{870F4AFF-F6F8-41E8-9D6F-CC9EE568D28A}">
      <dgm:prSet phldrT="[Text]"/>
      <dgm:spPr/>
      <dgm:t>
        <a:bodyPr/>
        <a:lstStyle/>
        <a:p>
          <a:pPr rtl="0"/>
          <a:r>
            <a:rPr lang="en-US" dirty="0" smtClean="0"/>
            <a:t>Communication of data for the purpose of criminal proceedings</a:t>
          </a:r>
          <a:endParaRPr lang="cs-CZ" dirty="0" smtClean="0"/>
        </a:p>
      </dgm:t>
    </dgm:pt>
    <dgm:pt modelId="{A889C270-DC6B-47D3-A703-C44A9C9C6D5A}" type="parTrans" cxnId="{31C408D5-4501-48AD-BAFA-6BA53722774B}">
      <dgm:prSet/>
      <dgm:spPr/>
      <dgm:t>
        <a:bodyPr/>
        <a:lstStyle/>
        <a:p>
          <a:endParaRPr lang="cs-CZ"/>
        </a:p>
      </dgm:t>
    </dgm:pt>
    <dgm:pt modelId="{C836388B-5AC0-414D-BB3A-6E074F1F374D}" type="sibTrans" cxnId="{31C408D5-4501-48AD-BAFA-6BA53722774B}">
      <dgm:prSet/>
      <dgm:spPr/>
      <dgm:t>
        <a:bodyPr/>
        <a:lstStyle/>
        <a:p>
          <a:endParaRPr lang="cs-CZ"/>
        </a:p>
      </dgm:t>
    </dgm:pt>
    <dgm:pt modelId="{DFD17103-1C7C-4A3B-80A8-685DC46903B5}">
      <dgm:prSet/>
      <dgm:spPr/>
      <dgm:t>
        <a:bodyPr/>
        <a:lstStyle/>
        <a:p>
          <a:pPr marL="0" marR="0" lvl="0" indent="0" defTabSz="914400" rtl="0" eaLnBrk="1" fontAlgn="auto" latinLnBrk="0" hangingPunct="1">
            <a:lnSpc>
              <a:spcPct val="100000"/>
            </a:lnSpc>
            <a:spcBef>
              <a:spcPts val="0"/>
            </a:spcBef>
            <a:spcAft>
              <a:spcPts val="0"/>
            </a:spcAft>
            <a:buClrTx/>
            <a:buSzTx/>
            <a:buFontTx/>
            <a:buNone/>
            <a:tabLst/>
            <a:defRPr/>
          </a:pPr>
          <a:r>
            <a:rPr lang="cs-CZ" dirty="0" err="1" smtClean="0"/>
            <a:t>Protection</a:t>
          </a:r>
          <a:r>
            <a:rPr lang="cs-CZ" dirty="0" smtClean="0"/>
            <a:t> </a:t>
          </a:r>
          <a:r>
            <a:rPr lang="cs-CZ" dirty="0" err="1" smtClean="0"/>
            <a:t>of</a:t>
          </a:r>
          <a:r>
            <a:rPr lang="cs-CZ" dirty="0" smtClean="0"/>
            <a:t> </a:t>
          </a:r>
          <a:r>
            <a:rPr lang="cs-CZ" dirty="0" err="1" smtClean="0"/>
            <a:t>your</a:t>
          </a:r>
          <a:r>
            <a:rPr lang="cs-CZ" dirty="0" smtClean="0"/>
            <a:t> </a:t>
          </a:r>
          <a:r>
            <a:rPr lang="cs-CZ" dirty="0" err="1" smtClean="0"/>
            <a:t>rights</a:t>
          </a:r>
          <a:endParaRPr lang="cs-CZ" dirty="0"/>
        </a:p>
      </dgm:t>
    </dgm:pt>
    <dgm:pt modelId="{687C9EAF-8FF3-4E16-97C0-ADCF70302831}" type="parTrans" cxnId="{D82B075A-562F-4FCE-805D-9950C58F61B3}">
      <dgm:prSet/>
      <dgm:spPr/>
      <dgm:t>
        <a:bodyPr/>
        <a:lstStyle/>
        <a:p>
          <a:endParaRPr lang="cs-CZ"/>
        </a:p>
      </dgm:t>
    </dgm:pt>
    <dgm:pt modelId="{56CAD842-F3ED-4A41-9DE7-CF359FE74D38}" type="sibTrans" cxnId="{D82B075A-562F-4FCE-805D-9950C58F61B3}">
      <dgm:prSet/>
      <dgm:spPr/>
      <dgm:t>
        <a:bodyPr/>
        <a:lstStyle/>
        <a:p>
          <a:endParaRPr lang="cs-CZ"/>
        </a:p>
      </dgm:t>
    </dgm:pt>
    <dgm:pt modelId="{B1C86969-14F7-45D7-BD72-4A5C25C982E5}">
      <dgm:prSet/>
      <dgm:spPr/>
      <dgm:t>
        <a:bodyPr/>
        <a:lstStyle/>
        <a:p>
          <a:pPr rtl="0"/>
          <a:r>
            <a:rPr lang="en-US" dirty="0" smtClean="0"/>
            <a:t>Fulfilling the duty to thwart or report the offense</a:t>
          </a:r>
          <a:endParaRPr lang="cs-CZ" dirty="0"/>
        </a:p>
      </dgm:t>
    </dgm:pt>
    <dgm:pt modelId="{97E94596-2F4C-4E55-9663-4FF78AF48221}" type="parTrans" cxnId="{E2CC0CFB-6BC2-49B6-B045-CE5A15FE66E9}">
      <dgm:prSet/>
      <dgm:spPr/>
      <dgm:t>
        <a:bodyPr/>
        <a:lstStyle/>
        <a:p>
          <a:endParaRPr lang="cs-CZ"/>
        </a:p>
      </dgm:t>
    </dgm:pt>
    <dgm:pt modelId="{F6548546-154D-45F5-A8FA-BA85A046A747}" type="sibTrans" cxnId="{E2CC0CFB-6BC2-49B6-B045-CE5A15FE66E9}">
      <dgm:prSet/>
      <dgm:spPr/>
      <dgm:t>
        <a:bodyPr/>
        <a:lstStyle/>
        <a:p>
          <a:endParaRPr lang="cs-CZ"/>
        </a:p>
      </dgm:t>
    </dgm:pt>
    <dgm:pt modelId="{2ECA3877-FA76-45D0-AECD-F35342182F2B}" type="pres">
      <dgm:prSet presAssocID="{A8E579F1-9A6E-476B-BAC7-92AAD257F484}" presName="Name0" presStyleCnt="0">
        <dgm:presLayoutVars>
          <dgm:chMax val="7"/>
          <dgm:chPref val="7"/>
          <dgm:dir/>
        </dgm:presLayoutVars>
      </dgm:prSet>
      <dgm:spPr/>
      <dgm:t>
        <a:bodyPr/>
        <a:lstStyle/>
        <a:p>
          <a:endParaRPr lang="cs-CZ"/>
        </a:p>
      </dgm:t>
    </dgm:pt>
    <dgm:pt modelId="{4A55B11F-5300-4C79-9A57-5C6402AB4BD5}" type="pres">
      <dgm:prSet presAssocID="{A8E579F1-9A6E-476B-BAC7-92AAD257F484}" presName="Name1" presStyleCnt="0"/>
      <dgm:spPr/>
    </dgm:pt>
    <dgm:pt modelId="{DA16BD51-4152-4415-AAAD-EA00590D69BA}" type="pres">
      <dgm:prSet presAssocID="{A8E579F1-9A6E-476B-BAC7-92AAD257F484}" presName="cycle" presStyleCnt="0"/>
      <dgm:spPr/>
    </dgm:pt>
    <dgm:pt modelId="{B492DC0C-81C4-4E2D-BA06-23925A57CACD}" type="pres">
      <dgm:prSet presAssocID="{A8E579F1-9A6E-476B-BAC7-92AAD257F484}" presName="srcNode" presStyleLbl="node1" presStyleIdx="0" presStyleCnt="5"/>
      <dgm:spPr/>
    </dgm:pt>
    <dgm:pt modelId="{30F5E2AD-A59A-4498-8CDA-D0E243F9B2FD}" type="pres">
      <dgm:prSet presAssocID="{A8E579F1-9A6E-476B-BAC7-92AAD257F484}" presName="conn" presStyleLbl="parChTrans1D2" presStyleIdx="0" presStyleCnt="1"/>
      <dgm:spPr/>
      <dgm:t>
        <a:bodyPr/>
        <a:lstStyle/>
        <a:p>
          <a:endParaRPr lang="cs-CZ"/>
        </a:p>
      </dgm:t>
    </dgm:pt>
    <dgm:pt modelId="{F08E5C2D-5B00-49FA-9AE4-562B2A23CC69}" type="pres">
      <dgm:prSet presAssocID="{A8E579F1-9A6E-476B-BAC7-92AAD257F484}" presName="extraNode" presStyleLbl="node1" presStyleIdx="0" presStyleCnt="5"/>
      <dgm:spPr/>
    </dgm:pt>
    <dgm:pt modelId="{3A22F8E9-E7BB-404C-9A17-6CE92D7029BF}" type="pres">
      <dgm:prSet presAssocID="{A8E579F1-9A6E-476B-BAC7-92AAD257F484}" presName="dstNode" presStyleLbl="node1" presStyleIdx="0" presStyleCnt="5"/>
      <dgm:spPr/>
    </dgm:pt>
    <dgm:pt modelId="{B47FDB2B-6687-406D-BE82-210E8A2516DF}" type="pres">
      <dgm:prSet presAssocID="{B2181845-2B74-4274-BAE0-25707257366D}" presName="text_1" presStyleLbl="node1" presStyleIdx="0" presStyleCnt="5" custLinFactNeighborX="-198">
        <dgm:presLayoutVars>
          <dgm:bulletEnabled val="1"/>
        </dgm:presLayoutVars>
      </dgm:prSet>
      <dgm:spPr/>
      <dgm:t>
        <a:bodyPr/>
        <a:lstStyle/>
        <a:p>
          <a:endParaRPr lang="cs-CZ"/>
        </a:p>
      </dgm:t>
    </dgm:pt>
    <dgm:pt modelId="{C250A17C-4777-4AE5-A6D0-87883C18BC80}" type="pres">
      <dgm:prSet presAssocID="{B2181845-2B74-4274-BAE0-25707257366D}" presName="accent_1" presStyleCnt="0"/>
      <dgm:spPr/>
    </dgm:pt>
    <dgm:pt modelId="{C163359B-B7B2-4D14-9741-E48141AF48CB}" type="pres">
      <dgm:prSet presAssocID="{B2181845-2B74-4274-BAE0-25707257366D}" presName="accentRepeatNode" presStyleLbl="solidFgAcc1" presStyleIdx="0" presStyleCnt="5"/>
      <dgm:spPr/>
    </dgm:pt>
    <dgm:pt modelId="{EB35FB51-4565-46BA-A602-B1ADA546038F}" type="pres">
      <dgm:prSet presAssocID="{EF786728-23D8-4CCD-9683-A045C9400345}" presName="text_2" presStyleLbl="node1" presStyleIdx="1" presStyleCnt="5">
        <dgm:presLayoutVars>
          <dgm:bulletEnabled val="1"/>
        </dgm:presLayoutVars>
      </dgm:prSet>
      <dgm:spPr/>
      <dgm:t>
        <a:bodyPr/>
        <a:lstStyle/>
        <a:p>
          <a:endParaRPr lang="cs-CZ"/>
        </a:p>
      </dgm:t>
    </dgm:pt>
    <dgm:pt modelId="{CF2F4E21-521F-4AA4-9CD6-02B0DD0DB86F}" type="pres">
      <dgm:prSet presAssocID="{EF786728-23D8-4CCD-9683-A045C9400345}" presName="accent_2" presStyleCnt="0"/>
      <dgm:spPr/>
    </dgm:pt>
    <dgm:pt modelId="{0A3FE9A8-8B77-460A-9BE4-759F498486B2}" type="pres">
      <dgm:prSet presAssocID="{EF786728-23D8-4CCD-9683-A045C9400345}" presName="accentRepeatNode" presStyleLbl="solidFgAcc1" presStyleIdx="1" presStyleCnt="5"/>
      <dgm:spPr/>
    </dgm:pt>
    <dgm:pt modelId="{D920E9CC-F980-4386-BF86-019A43CF921E}" type="pres">
      <dgm:prSet presAssocID="{DFD17103-1C7C-4A3B-80A8-685DC46903B5}" presName="text_3" presStyleLbl="node1" presStyleIdx="2" presStyleCnt="5">
        <dgm:presLayoutVars>
          <dgm:bulletEnabled val="1"/>
        </dgm:presLayoutVars>
      </dgm:prSet>
      <dgm:spPr/>
      <dgm:t>
        <a:bodyPr/>
        <a:lstStyle/>
        <a:p>
          <a:endParaRPr lang="cs-CZ"/>
        </a:p>
      </dgm:t>
    </dgm:pt>
    <dgm:pt modelId="{64A4E02B-FEA6-4297-AFA8-3672ECF03F35}" type="pres">
      <dgm:prSet presAssocID="{DFD17103-1C7C-4A3B-80A8-685DC46903B5}" presName="accent_3" presStyleCnt="0"/>
      <dgm:spPr/>
    </dgm:pt>
    <dgm:pt modelId="{54FEC7AA-3487-4A3A-A07C-A06BE8BE11D8}" type="pres">
      <dgm:prSet presAssocID="{DFD17103-1C7C-4A3B-80A8-685DC46903B5}" presName="accentRepeatNode" presStyleLbl="solidFgAcc1" presStyleIdx="2" presStyleCnt="5"/>
      <dgm:spPr/>
    </dgm:pt>
    <dgm:pt modelId="{18758C12-1001-4CF3-8903-CA51DFD6A9BE}" type="pres">
      <dgm:prSet presAssocID="{870F4AFF-F6F8-41E8-9D6F-CC9EE568D28A}" presName="text_4" presStyleLbl="node1" presStyleIdx="3" presStyleCnt="5">
        <dgm:presLayoutVars>
          <dgm:bulletEnabled val="1"/>
        </dgm:presLayoutVars>
      </dgm:prSet>
      <dgm:spPr/>
      <dgm:t>
        <a:bodyPr/>
        <a:lstStyle/>
        <a:p>
          <a:endParaRPr lang="cs-CZ"/>
        </a:p>
      </dgm:t>
    </dgm:pt>
    <dgm:pt modelId="{1F5E9537-ACAF-4312-BDFF-173BDF01F83A}" type="pres">
      <dgm:prSet presAssocID="{870F4AFF-F6F8-41E8-9D6F-CC9EE568D28A}" presName="accent_4" presStyleCnt="0"/>
      <dgm:spPr/>
    </dgm:pt>
    <dgm:pt modelId="{763A8758-0E14-4695-B2F1-5F05EBF83E41}" type="pres">
      <dgm:prSet presAssocID="{870F4AFF-F6F8-41E8-9D6F-CC9EE568D28A}" presName="accentRepeatNode" presStyleLbl="solidFgAcc1" presStyleIdx="3" presStyleCnt="5"/>
      <dgm:spPr/>
    </dgm:pt>
    <dgm:pt modelId="{95CFAF81-C79F-4D31-8262-87C00E4CBAD7}" type="pres">
      <dgm:prSet presAssocID="{B1C86969-14F7-45D7-BD72-4A5C25C982E5}" presName="text_5" presStyleLbl="node1" presStyleIdx="4" presStyleCnt="5">
        <dgm:presLayoutVars>
          <dgm:bulletEnabled val="1"/>
        </dgm:presLayoutVars>
      </dgm:prSet>
      <dgm:spPr/>
      <dgm:t>
        <a:bodyPr/>
        <a:lstStyle/>
        <a:p>
          <a:endParaRPr lang="cs-CZ"/>
        </a:p>
      </dgm:t>
    </dgm:pt>
    <dgm:pt modelId="{18B9AC59-6199-4397-B6E2-A4A7FCE270D3}" type="pres">
      <dgm:prSet presAssocID="{B1C86969-14F7-45D7-BD72-4A5C25C982E5}" presName="accent_5" presStyleCnt="0"/>
      <dgm:spPr/>
    </dgm:pt>
    <dgm:pt modelId="{9C378EA1-2D6C-4A94-8376-B2E18EC4E718}" type="pres">
      <dgm:prSet presAssocID="{B1C86969-14F7-45D7-BD72-4A5C25C982E5}" presName="accentRepeatNode" presStyleLbl="solidFgAcc1" presStyleIdx="4" presStyleCnt="5"/>
      <dgm:spPr/>
    </dgm:pt>
  </dgm:ptLst>
  <dgm:cxnLst>
    <dgm:cxn modelId="{FA95503F-C10F-41AA-9334-90F65ABBEF28}" srcId="{A8E579F1-9A6E-476B-BAC7-92AAD257F484}" destId="{EF786728-23D8-4CCD-9683-A045C9400345}" srcOrd="1" destOrd="0" parTransId="{ED6C5337-84C2-4898-8158-87D1683751E1}" sibTransId="{68E6B528-1785-4494-B469-F1CB72F8F5C0}"/>
    <dgm:cxn modelId="{E2CC0CFB-6BC2-49B6-B045-CE5A15FE66E9}" srcId="{A8E579F1-9A6E-476B-BAC7-92AAD257F484}" destId="{B1C86969-14F7-45D7-BD72-4A5C25C982E5}" srcOrd="4" destOrd="0" parTransId="{97E94596-2F4C-4E55-9663-4FF78AF48221}" sibTransId="{F6548546-154D-45F5-A8FA-BA85A046A747}"/>
    <dgm:cxn modelId="{83C5AE13-921E-40E5-8863-728C2E8167AC}" type="presOf" srcId="{870F4AFF-F6F8-41E8-9D6F-CC9EE568D28A}" destId="{18758C12-1001-4CF3-8903-CA51DFD6A9BE}" srcOrd="0" destOrd="0" presId="urn:microsoft.com/office/officeart/2008/layout/VerticalCurvedList"/>
    <dgm:cxn modelId="{5FD3F9A9-9597-4901-A2B1-B330F49C5E84}" type="presOf" srcId="{B2181845-2B74-4274-BAE0-25707257366D}" destId="{B47FDB2B-6687-406D-BE82-210E8A2516DF}" srcOrd="0" destOrd="0" presId="urn:microsoft.com/office/officeart/2008/layout/VerticalCurvedList"/>
    <dgm:cxn modelId="{D7F81916-2506-4CEF-96A6-CABED91629A0}" type="presOf" srcId="{DFD17103-1C7C-4A3B-80A8-685DC46903B5}" destId="{D920E9CC-F980-4386-BF86-019A43CF921E}" srcOrd="0" destOrd="0" presId="urn:microsoft.com/office/officeart/2008/layout/VerticalCurvedList"/>
    <dgm:cxn modelId="{CD4C2B99-03D8-4138-A0F4-1B3BB2E28633}" srcId="{A8E579F1-9A6E-476B-BAC7-92AAD257F484}" destId="{B2181845-2B74-4274-BAE0-25707257366D}" srcOrd="0" destOrd="0" parTransId="{B8A522D7-5420-419B-82B1-DA515C5F16D7}" sibTransId="{63C74469-B74A-443E-9121-8E4733F3D095}"/>
    <dgm:cxn modelId="{408DAE11-6787-4674-90E9-41AFECBA9EF2}" type="presOf" srcId="{63C74469-B74A-443E-9121-8E4733F3D095}" destId="{30F5E2AD-A59A-4498-8CDA-D0E243F9B2FD}" srcOrd="0" destOrd="0" presId="urn:microsoft.com/office/officeart/2008/layout/VerticalCurvedList"/>
    <dgm:cxn modelId="{1B396D0D-AF63-497C-92B1-358787A24BBC}" type="presOf" srcId="{B1C86969-14F7-45D7-BD72-4A5C25C982E5}" destId="{95CFAF81-C79F-4D31-8262-87C00E4CBAD7}" srcOrd="0" destOrd="0" presId="urn:microsoft.com/office/officeart/2008/layout/VerticalCurvedList"/>
    <dgm:cxn modelId="{45CE7197-0014-41D8-B547-44739A72FBE2}" type="presOf" srcId="{A8E579F1-9A6E-476B-BAC7-92AAD257F484}" destId="{2ECA3877-FA76-45D0-AECD-F35342182F2B}" srcOrd="0" destOrd="0" presId="urn:microsoft.com/office/officeart/2008/layout/VerticalCurvedList"/>
    <dgm:cxn modelId="{D82B075A-562F-4FCE-805D-9950C58F61B3}" srcId="{A8E579F1-9A6E-476B-BAC7-92AAD257F484}" destId="{DFD17103-1C7C-4A3B-80A8-685DC46903B5}" srcOrd="2" destOrd="0" parTransId="{687C9EAF-8FF3-4E16-97C0-ADCF70302831}" sibTransId="{56CAD842-F3ED-4A41-9DE7-CF359FE74D38}"/>
    <dgm:cxn modelId="{31C408D5-4501-48AD-BAFA-6BA53722774B}" srcId="{A8E579F1-9A6E-476B-BAC7-92AAD257F484}" destId="{870F4AFF-F6F8-41E8-9D6F-CC9EE568D28A}" srcOrd="3" destOrd="0" parTransId="{A889C270-DC6B-47D3-A703-C44A9C9C6D5A}" sibTransId="{C836388B-5AC0-414D-BB3A-6E074F1F374D}"/>
    <dgm:cxn modelId="{E1B81EAF-213E-4AD8-82C1-56D8F438FC33}" type="presOf" srcId="{EF786728-23D8-4CCD-9683-A045C9400345}" destId="{EB35FB51-4565-46BA-A602-B1ADA546038F}" srcOrd="0" destOrd="0" presId="urn:microsoft.com/office/officeart/2008/layout/VerticalCurvedList"/>
    <dgm:cxn modelId="{54C9E238-124B-4AD3-821E-012D71318141}" type="presParOf" srcId="{2ECA3877-FA76-45D0-AECD-F35342182F2B}" destId="{4A55B11F-5300-4C79-9A57-5C6402AB4BD5}" srcOrd="0" destOrd="0" presId="urn:microsoft.com/office/officeart/2008/layout/VerticalCurvedList"/>
    <dgm:cxn modelId="{80335B46-235C-46AD-B88F-C14BAAAE3B6B}" type="presParOf" srcId="{4A55B11F-5300-4C79-9A57-5C6402AB4BD5}" destId="{DA16BD51-4152-4415-AAAD-EA00590D69BA}" srcOrd="0" destOrd="0" presId="urn:microsoft.com/office/officeart/2008/layout/VerticalCurvedList"/>
    <dgm:cxn modelId="{A9B0D195-D9F4-426F-853E-58F4FB91006E}" type="presParOf" srcId="{DA16BD51-4152-4415-AAAD-EA00590D69BA}" destId="{B492DC0C-81C4-4E2D-BA06-23925A57CACD}" srcOrd="0" destOrd="0" presId="urn:microsoft.com/office/officeart/2008/layout/VerticalCurvedList"/>
    <dgm:cxn modelId="{66FF35E1-A34F-48C3-A73E-F8EF35CBE72C}" type="presParOf" srcId="{DA16BD51-4152-4415-AAAD-EA00590D69BA}" destId="{30F5E2AD-A59A-4498-8CDA-D0E243F9B2FD}" srcOrd="1" destOrd="0" presId="urn:microsoft.com/office/officeart/2008/layout/VerticalCurvedList"/>
    <dgm:cxn modelId="{C0925DCD-5070-4E41-9FC8-75452818705E}" type="presParOf" srcId="{DA16BD51-4152-4415-AAAD-EA00590D69BA}" destId="{F08E5C2D-5B00-49FA-9AE4-562B2A23CC69}" srcOrd="2" destOrd="0" presId="urn:microsoft.com/office/officeart/2008/layout/VerticalCurvedList"/>
    <dgm:cxn modelId="{E7EE997E-E688-47E1-98C5-5FD8A99E45C9}" type="presParOf" srcId="{DA16BD51-4152-4415-AAAD-EA00590D69BA}" destId="{3A22F8E9-E7BB-404C-9A17-6CE92D7029BF}" srcOrd="3" destOrd="0" presId="urn:microsoft.com/office/officeart/2008/layout/VerticalCurvedList"/>
    <dgm:cxn modelId="{BDA0374E-1924-4F04-AC0D-5F029CBDCFFF}" type="presParOf" srcId="{4A55B11F-5300-4C79-9A57-5C6402AB4BD5}" destId="{B47FDB2B-6687-406D-BE82-210E8A2516DF}" srcOrd="1" destOrd="0" presId="urn:microsoft.com/office/officeart/2008/layout/VerticalCurvedList"/>
    <dgm:cxn modelId="{849BA21E-1CB0-4EA0-ADE1-A572584FAE7A}" type="presParOf" srcId="{4A55B11F-5300-4C79-9A57-5C6402AB4BD5}" destId="{C250A17C-4777-4AE5-A6D0-87883C18BC80}" srcOrd="2" destOrd="0" presId="urn:microsoft.com/office/officeart/2008/layout/VerticalCurvedList"/>
    <dgm:cxn modelId="{20B92867-8A2F-4AB9-B1DB-ACC8242B5D3A}" type="presParOf" srcId="{C250A17C-4777-4AE5-A6D0-87883C18BC80}" destId="{C163359B-B7B2-4D14-9741-E48141AF48CB}" srcOrd="0" destOrd="0" presId="urn:microsoft.com/office/officeart/2008/layout/VerticalCurvedList"/>
    <dgm:cxn modelId="{ABAABF6B-0BAD-4952-89E5-8128E5662EC3}" type="presParOf" srcId="{4A55B11F-5300-4C79-9A57-5C6402AB4BD5}" destId="{EB35FB51-4565-46BA-A602-B1ADA546038F}" srcOrd="3" destOrd="0" presId="urn:microsoft.com/office/officeart/2008/layout/VerticalCurvedList"/>
    <dgm:cxn modelId="{779CE8DF-9515-4453-9C9F-6224F6280F49}" type="presParOf" srcId="{4A55B11F-5300-4C79-9A57-5C6402AB4BD5}" destId="{CF2F4E21-521F-4AA4-9CD6-02B0DD0DB86F}" srcOrd="4" destOrd="0" presId="urn:microsoft.com/office/officeart/2008/layout/VerticalCurvedList"/>
    <dgm:cxn modelId="{2DBA37E2-7E06-4916-9ED3-EE8A9748F714}" type="presParOf" srcId="{CF2F4E21-521F-4AA4-9CD6-02B0DD0DB86F}" destId="{0A3FE9A8-8B77-460A-9BE4-759F498486B2}" srcOrd="0" destOrd="0" presId="urn:microsoft.com/office/officeart/2008/layout/VerticalCurvedList"/>
    <dgm:cxn modelId="{E45DCAB6-91AF-467F-8D51-39BF0E797FAB}" type="presParOf" srcId="{4A55B11F-5300-4C79-9A57-5C6402AB4BD5}" destId="{D920E9CC-F980-4386-BF86-019A43CF921E}" srcOrd="5" destOrd="0" presId="urn:microsoft.com/office/officeart/2008/layout/VerticalCurvedList"/>
    <dgm:cxn modelId="{2ACCD75A-79E2-431B-8533-04A9E962E91E}" type="presParOf" srcId="{4A55B11F-5300-4C79-9A57-5C6402AB4BD5}" destId="{64A4E02B-FEA6-4297-AFA8-3672ECF03F35}" srcOrd="6" destOrd="0" presId="urn:microsoft.com/office/officeart/2008/layout/VerticalCurvedList"/>
    <dgm:cxn modelId="{E93F7826-BA57-476B-834B-85BF15C070D1}" type="presParOf" srcId="{64A4E02B-FEA6-4297-AFA8-3672ECF03F35}" destId="{54FEC7AA-3487-4A3A-A07C-A06BE8BE11D8}" srcOrd="0" destOrd="0" presId="urn:microsoft.com/office/officeart/2008/layout/VerticalCurvedList"/>
    <dgm:cxn modelId="{71B9A21D-8A03-483F-B0C4-50988AD591FC}" type="presParOf" srcId="{4A55B11F-5300-4C79-9A57-5C6402AB4BD5}" destId="{18758C12-1001-4CF3-8903-CA51DFD6A9BE}" srcOrd="7" destOrd="0" presId="urn:microsoft.com/office/officeart/2008/layout/VerticalCurvedList"/>
    <dgm:cxn modelId="{0F4D8D07-6803-458D-8399-E62102BF92F1}" type="presParOf" srcId="{4A55B11F-5300-4C79-9A57-5C6402AB4BD5}" destId="{1F5E9537-ACAF-4312-BDFF-173BDF01F83A}" srcOrd="8" destOrd="0" presId="urn:microsoft.com/office/officeart/2008/layout/VerticalCurvedList"/>
    <dgm:cxn modelId="{BFC734B1-ADF8-4442-A74A-51A6F3E740A6}" type="presParOf" srcId="{1F5E9537-ACAF-4312-BDFF-173BDF01F83A}" destId="{763A8758-0E14-4695-B2F1-5F05EBF83E41}" srcOrd="0" destOrd="0" presId="urn:microsoft.com/office/officeart/2008/layout/VerticalCurvedList"/>
    <dgm:cxn modelId="{88F086BB-8648-4FAA-904F-0FD2DBDBD889}" type="presParOf" srcId="{4A55B11F-5300-4C79-9A57-5C6402AB4BD5}" destId="{95CFAF81-C79F-4D31-8262-87C00E4CBAD7}" srcOrd="9" destOrd="0" presId="urn:microsoft.com/office/officeart/2008/layout/VerticalCurvedList"/>
    <dgm:cxn modelId="{6CA00B5D-0D0E-4FAD-B6B7-CE05C717E486}" type="presParOf" srcId="{4A55B11F-5300-4C79-9A57-5C6402AB4BD5}" destId="{18B9AC59-6199-4397-B6E2-A4A7FCE270D3}" srcOrd="10" destOrd="0" presId="urn:microsoft.com/office/officeart/2008/layout/VerticalCurvedList"/>
    <dgm:cxn modelId="{77EFE236-5058-4287-8E8F-0B9DEEC4E5C1}" type="presParOf" srcId="{18B9AC59-6199-4397-B6E2-A4A7FCE270D3}" destId="{9C378EA1-2D6C-4A94-8376-B2E18EC4E71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38BDB35-A042-4A88-89E4-DBF90D98281A}"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cs-CZ"/>
        </a:p>
      </dgm:t>
    </dgm:pt>
    <dgm:pt modelId="{7A4C76A4-B521-4842-A00A-2D7CAA6C4F98}">
      <dgm:prSet phldrT="[Text]"/>
      <dgm:spPr/>
      <dgm:t>
        <a:bodyPr/>
        <a:lstStyle/>
        <a:p>
          <a:pPr rtl="0"/>
          <a:r>
            <a:rPr lang="cs-CZ" dirty="0" smtClean="0"/>
            <a:t>Not </a:t>
          </a:r>
          <a:r>
            <a:rPr lang="cs-CZ" dirty="0" err="1" smtClean="0"/>
            <a:t>everyone</a:t>
          </a:r>
          <a:r>
            <a:rPr lang="cs-CZ" dirty="0" smtClean="0"/>
            <a:t> </a:t>
          </a:r>
          <a:r>
            <a:rPr lang="cs-CZ" dirty="0" err="1" smtClean="0"/>
            <a:t>who</a:t>
          </a:r>
          <a:r>
            <a:rPr lang="cs-CZ" dirty="0" smtClean="0"/>
            <a:t> </a:t>
          </a:r>
          <a:r>
            <a:rPr lang="cs-CZ" dirty="0" err="1" smtClean="0"/>
            <a:t>cares</a:t>
          </a:r>
          <a:r>
            <a:rPr lang="cs-CZ" dirty="0" smtClean="0"/>
            <a:t> </a:t>
          </a:r>
          <a:r>
            <a:rPr lang="cs-CZ" dirty="0" err="1" smtClean="0"/>
            <a:t>about</a:t>
          </a:r>
          <a:r>
            <a:rPr lang="cs-CZ" dirty="0" smtClean="0"/>
            <a:t> </a:t>
          </a:r>
          <a:r>
            <a:rPr lang="cs-CZ" dirty="0" err="1" smtClean="0"/>
            <a:t>the</a:t>
          </a:r>
          <a:r>
            <a:rPr lang="cs-CZ" dirty="0" smtClean="0"/>
            <a:t> </a:t>
          </a:r>
          <a:r>
            <a:rPr lang="cs-CZ" dirty="0" err="1" smtClean="0"/>
            <a:t>health</a:t>
          </a:r>
          <a:r>
            <a:rPr lang="cs-CZ" dirty="0" smtClean="0"/>
            <a:t> </a:t>
          </a:r>
          <a:r>
            <a:rPr lang="cs-CZ" dirty="0" err="1" smtClean="0"/>
            <a:t>of</a:t>
          </a:r>
          <a:r>
            <a:rPr lang="cs-CZ" dirty="0" smtClean="0"/>
            <a:t> </a:t>
          </a:r>
          <a:r>
            <a:rPr lang="cs-CZ" dirty="0" err="1" smtClean="0"/>
            <a:t>the</a:t>
          </a:r>
          <a:r>
            <a:rPr lang="cs-CZ" dirty="0" smtClean="0"/>
            <a:t> </a:t>
          </a:r>
          <a:r>
            <a:rPr lang="cs-CZ" dirty="0" err="1" smtClean="0"/>
            <a:t>patient</a:t>
          </a:r>
          <a:r>
            <a:rPr lang="cs-CZ" dirty="0" smtClean="0"/>
            <a:t> </a:t>
          </a:r>
          <a:r>
            <a:rPr lang="cs-CZ" dirty="0" err="1" smtClean="0"/>
            <a:t>is</a:t>
          </a:r>
          <a:r>
            <a:rPr lang="cs-CZ" dirty="0" smtClean="0"/>
            <a:t> </a:t>
          </a:r>
          <a:r>
            <a:rPr lang="cs-CZ" dirty="0" err="1" smtClean="0"/>
            <a:t>entitled</a:t>
          </a:r>
          <a:r>
            <a:rPr lang="cs-CZ" dirty="0" smtClean="0"/>
            <a:t> to </a:t>
          </a:r>
          <a:r>
            <a:rPr lang="cs-CZ" dirty="0" err="1" smtClean="0"/>
            <a:t>this</a:t>
          </a:r>
          <a:r>
            <a:rPr lang="cs-CZ" dirty="0" smtClean="0"/>
            <a:t> </a:t>
          </a:r>
          <a:r>
            <a:rPr lang="cs-CZ" dirty="0" err="1" smtClean="0"/>
            <a:t>information</a:t>
          </a:r>
          <a:r>
            <a:rPr lang="cs-CZ" dirty="0" smtClean="0"/>
            <a:t>!</a:t>
          </a:r>
          <a:endParaRPr lang="cs-CZ" dirty="0"/>
        </a:p>
      </dgm:t>
    </dgm:pt>
    <dgm:pt modelId="{A1EC421F-C311-4BB9-BDC6-2BAFCAB17342}" type="parTrans" cxnId="{B3620B3F-10C7-474F-915A-1D05A8127316}">
      <dgm:prSet/>
      <dgm:spPr/>
      <dgm:t>
        <a:bodyPr/>
        <a:lstStyle/>
        <a:p>
          <a:endParaRPr lang="cs-CZ"/>
        </a:p>
      </dgm:t>
    </dgm:pt>
    <dgm:pt modelId="{BA0C96B2-4985-4AD8-989F-F9F7D7E4BB05}" type="sibTrans" cxnId="{B3620B3F-10C7-474F-915A-1D05A8127316}">
      <dgm:prSet/>
      <dgm:spPr/>
      <dgm:t>
        <a:bodyPr/>
        <a:lstStyle/>
        <a:p>
          <a:endParaRPr lang="cs-CZ"/>
        </a:p>
      </dgm:t>
    </dgm:pt>
    <dgm:pt modelId="{F49408D2-FC36-435E-BF38-29792AE25C9D}">
      <dgm:prSet phldrT="[Text]" phldr="1"/>
      <dgm:spPr/>
      <dgm:t>
        <a:bodyPr/>
        <a:lstStyle/>
        <a:p>
          <a:endParaRPr lang="cs-CZ" dirty="0"/>
        </a:p>
      </dgm:t>
    </dgm:pt>
    <dgm:pt modelId="{1EF25BAC-95B9-4A0F-AB0F-9B0CCD4D2944}" type="parTrans" cxnId="{2D332FC6-1F95-4D5B-909D-7D02703F5EB4}">
      <dgm:prSet/>
      <dgm:spPr/>
      <dgm:t>
        <a:bodyPr/>
        <a:lstStyle/>
        <a:p>
          <a:endParaRPr lang="cs-CZ"/>
        </a:p>
      </dgm:t>
    </dgm:pt>
    <dgm:pt modelId="{65F5E05F-0CBA-43BD-92A8-D9B5CD2913B6}" type="sibTrans" cxnId="{2D332FC6-1F95-4D5B-909D-7D02703F5EB4}">
      <dgm:prSet/>
      <dgm:spPr/>
      <dgm:t>
        <a:bodyPr/>
        <a:lstStyle/>
        <a:p>
          <a:endParaRPr lang="cs-CZ"/>
        </a:p>
      </dgm:t>
    </dgm:pt>
    <dgm:pt modelId="{C9C3973D-B7AD-40C0-BCE4-DDCB1F54577B}">
      <dgm:prSet phldrT="[Text]"/>
      <dgm:spPr/>
      <dgm:t>
        <a:bodyPr/>
        <a:lstStyle/>
        <a:p>
          <a:pPr rtl="0"/>
          <a:r>
            <a:rPr lang="cs-CZ" dirty="0" err="1" smtClean="0"/>
            <a:t>This</a:t>
          </a:r>
          <a:r>
            <a:rPr lang="cs-CZ" dirty="0" smtClean="0"/>
            <a:t> </a:t>
          </a:r>
          <a:r>
            <a:rPr lang="cs-CZ" dirty="0" err="1" smtClean="0"/>
            <a:t>also</a:t>
          </a:r>
          <a:r>
            <a:rPr lang="cs-CZ" dirty="0" smtClean="0"/>
            <a:t> </a:t>
          </a:r>
          <a:r>
            <a:rPr lang="cs-CZ" dirty="0" err="1" smtClean="0"/>
            <a:t>applies</a:t>
          </a:r>
          <a:r>
            <a:rPr lang="cs-CZ" dirty="0" smtClean="0"/>
            <a:t> to </a:t>
          </a:r>
          <a:r>
            <a:rPr lang="cs-CZ" dirty="0" err="1" smtClean="0"/>
            <a:t>family</a:t>
          </a:r>
          <a:r>
            <a:rPr lang="cs-CZ" dirty="0" smtClean="0"/>
            <a:t> </a:t>
          </a:r>
          <a:r>
            <a:rPr lang="cs-CZ" dirty="0" err="1" smtClean="0"/>
            <a:t>members</a:t>
          </a:r>
          <a:r>
            <a:rPr lang="cs-CZ" dirty="0" smtClean="0"/>
            <a:t> </a:t>
          </a:r>
          <a:r>
            <a:rPr lang="cs-CZ" dirty="0" err="1" smtClean="0"/>
            <a:t>of</a:t>
          </a:r>
          <a:r>
            <a:rPr lang="cs-CZ" dirty="0" smtClean="0"/>
            <a:t> </a:t>
          </a:r>
          <a:r>
            <a:rPr lang="cs-CZ" dirty="0" err="1" smtClean="0"/>
            <a:t>the</a:t>
          </a:r>
          <a:r>
            <a:rPr lang="cs-CZ" dirty="0" smtClean="0"/>
            <a:t> </a:t>
          </a:r>
          <a:r>
            <a:rPr lang="cs-CZ" dirty="0" err="1" smtClean="0"/>
            <a:t>patient</a:t>
          </a:r>
          <a:r>
            <a:rPr lang="cs-CZ" dirty="0" smtClean="0"/>
            <a:t> and public </a:t>
          </a:r>
          <a:r>
            <a:rPr lang="cs-CZ" dirty="0" err="1" smtClean="0"/>
            <a:t>authorities</a:t>
          </a:r>
          <a:r>
            <a:rPr lang="cs-CZ" dirty="0" smtClean="0"/>
            <a:t>. </a:t>
          </a:r>
          <a:endParaRPr lang="cs-CZ" dirty="0"/>
        </a:p>
      </dgm:t>
    </dgm:pt>
    <dgm:pt modelId="{9DA5919E-8D25-46B7-9A0B-9A799E02A349}" type="parTrans" cxnId="{8F304C8B-9FB8-4F18-9E75-140431E4330E}">
      <dgm:prSet/>
      <dgm:spPr/>
      <dgm:t>
        <a:bodyPr/>
        <a:lstStyle/>
        <a:p>
          <a:endParaRPr lang="cs-CZ"/>
        </a:p>
      </dgm:t>
    </dgm:pt>
    <dgm:pt modelId="{9EDD6D85-E2BD-41B3-AE07-4A955870184A}" type="sibTrans" cxnId="{8F304C8B-9FB8-4F18-9E75-140431E4330E}">
      <dgm:prSet/>
      <dgm:spPr/>
      <dgm:t>
        <a:bodyPr/>
        <a:lstStyle/>
        <a:p>
          <a:endParaRPr lang="cs-CZ"/>
        </a:p>
      </dgm:t>
    </dgm:pt>
    <dgm:pt modelId="{30C3F134-274F-42E9-A041-15041B1D2EBB}">
      <dgm:prSet phldrT="[Text]" phldr="1"/>
      <dgm:spPr/>
      <dgm:t>
        <a:bodyPr/>
        <a:lstStyle/>
        <a:p>
          <a:endParaRPr lang="cs-CZ"/>
        </a:p>
      </dgm:t>
    </dgm:pt>
    <dgm:pt modelId="{6ABA4E95-F812-4216-A48E-63718EC872A6}" type="parTrans" cxnId="{8E7FEF63-EA59-4695-8BEA-E5AE4A1D4F02}">
      <dgm:prSet/>
      <dgm:spPr/>
      <dgm:t>
        <a:bodyPr/>
        <a:lstStyle/>
        <a:p>
          <a:endParaRPr lang="cs-CZ"/>
        </a:p>
      </dgm:t>
    </dgm:pt>
    <dgm:pt modelId="{EA7C7C97-EC83-42DF-8F0C-33992BC8D976}" type="sibTrans" cxnId="{8E7FEF63-EA59-4695-8BEA-E5AE4A1D4F02}">
      <dgm:prSet/>
      <dgm:spPr/>
      <dgm:t>
        <a:bodyPr/>
        <a:lstStyle/>
        <a:p>
          <a:endParaRPr lang="cs-CZ"/>
        </a:p>
      </dgm:t>
    </dgm:pt>
    <dgm:pt modelId="{D257D371-F06B-4867-827A-D06991779E1D}" type="pres">
      <dgm:prSet presAssocID="{738BDB35-A042-4A88-89E4-DBF90D98281A}" presName="linear" presStyleCnt="0">
        <dgm:presLayoutVars>
          <dgm:animLvl val="lvl"/>
          <dgm:resizeHandles val="exact"/>
        </dgm:presLayoutVars>
      </dgm:prSet>
      <dgm:spPr/>
      <dgm:t>
        <a:bodyPr/>
        <a:lstStyle/>
        <a:p>
          <a:endParaRPr lang="cs-CZ"/>
        </a:p>
      </dgm:t>
    </dgm:pt>
    <dgm:pt modelId="{B169CCA9-BF6D-4BDE-8C9D-8B4E148F0020}" type="pres">
      <dgm:prSet presAssocID="{7A4C76A4-B521-4842-A00A-2D7CAA6C4F98}" presName="parentText" presStyleLbl="node1" presStyleIdx="0" presStyleCnt="2">
        <dgm:presLayoutVars>
          <dgm:chMax val="0"/>
          <dgm:bulletEnabled val="1"/>
        </dgm:presLayoutVars>
      </dgm:prSet>
      <dgm:spPr/>
      <dgm:t>
        <a:bodyPr/>
        <a:lstStyle/>
        <a:p>
          <a:endParaRPr lang="cs-CZ"/>
        </a:p>
      </dgm:t>
    </dgm:pt>
    <dgm:pt modelId="{23728ACD-B2E4-4A63-BE8D-30678C435389}" type="pres">
      <dgm:prSet presAssocID="{7A4C76A4-B521-4842-A00A-2D7CAA6C4F98}" presName="childText" presStyleLbl="revTx" presStyleIdx="0" presStyleCnt="2">
        <dgm:presLayoutVars>
          <dgm:bulletEnabled val="1"/>
        </dgm:presLayoutVars>
      </dgm:prSet>
      <dgm:spPr/>
      <dgm:t>
        <a:bodyPr/>
        <a:lstStyle/>
        <a:p>
          <a:endParaRPr lang="cs-CZ"/>
        </a:p>
      </dgm:t>
    </dgm:pt>
    <dgm:pt modelId="{F0928BEA-D82A-4A6F-9BFA-B321490DF8E4}" type="pres">
      <dgm:prSet presAssocID="{C9C3973D-B7AD-40C0-BCE4-DDCB1F54577B}" presName="parentText" presStyleLbl="node1" presStyleIdx="1" presStyleCnt="2">
        <dgm:presLayoutVars>
          <dgm:chMax val="0"/>
          <dgm:bulletEnabled val="1"/>
        </dgm:presLayoutVars>
      </dgm:prSet>
      <dgm:spPr/>
      <dgm:t>
        <a:bodyPr/>
        <a:lstStyle/>
        <a:p>
          <a:endParaRPr lang="cs-CZ"/>
        </a:p>
      </dgm:t>
    </dgm:pt>
    <dgm:pt modelId="{9A1BDEEE-6753-4244-B968-BB9A94F7EF25}" type="pres">
      <dgm:prSet presAssocID="{C9C3973D-B7AD-40C0-BCE4-DDCB1F54577B}" presName="childText" presStyleLbl="revTx" presStyleIdx="1" presStyleCnt="2">
        <dgm:presLayoutVars>
          <dgm:bulletEnabled val="1"/>
        </dgm:presLayoutVars>
      </dgm:prSet>
      <dgm:spPr/>
      <dgm:t>
        <a:bodyPr/>
        <a:lstStyle/>
        <a:p>
          <a:endParaRPr lang="cs-CZ"/>
        </a:p>
      </dgm:t>
    </dgm:pt>
  </dgm:ptLst>
  <dgm:cxnLst>
    <dgm:cxn modelId="{B3620B3F-10C7-474F-915A-1D05A8127316}" srcId="{738BDB35-A042-4A88-89E4-DBF90D98281A}" destId="{7A4C76A4-B521-4842-A00A-2D7CAA6C4F98}" srcOrd="0" destOrd="0" parTransId="{A1EC421F-C311-4BB9-BDC6-2BAFCAB17342}" sibTransId="{BA0C96B2-4985-4AD8-989F-F9F7D7E4BB05}"/>
    <dgm:cxn modelId="{B63997E6-6F90-44EB-AD80-CD0528306AB3}" type="presOf" srcId="{738BDB35-A042-4A88-89E4-DBF90D98281A}" destId="{D257D371-F06B-4867-827A-D06991779E1D}" srcOrd="0" destOrd="0" presId="urn:microsoft.com/office/officeart/2005/8/layout/vList2"/>
    <dgm:cxn modelId="{C23BBB22-855E-4DB4-8ACD-07075D71AF84}" type="presOf" srcId="{30C3F134-274F-42E9-A041-15041B1D2EBB}" destId="{9A1BDEEE-6753-4244-B968-BB9A94F7EF25}" srcOrd="0" destOrd="0" presId="urn:microsoft.com/office/officeart/2005/8/layout/vList2"/>
    <dgm:cxn modelId="{8E7FEF63-EA59-4695-8BEA-E5AE4A1D4F02}" srcId="{C9C3973D-B7AD-40C0-BCE4-DDCB1F54577B}" destId="{30C3F134-274F-42E9-A041-15041B1D2EBB}" srcOrd="0" destOrd="0" parTransId="{6ABA4E95-F812-4216-A48E-63718EC872A6}" sibTransId="{EA7C7C97-EC83-42DF-8F0C-33992BC8D976}"/>
    <dgm:cxn modelId="{7EC8D314-B8F8-4CBD-BD76-A3B9CC93D801}" type="presOf" srcId="{C9C3973D-B7AD-40C0-BCE4-DDCB1F54577B}" destId="{F0928BEA-D82A-4A6F-9BFA-B321490DF8E4}" srcOrd="0" destOrd="0" presId="urn:microsoft.com/office/officeart/2005/8/layout/vList2"/>
    <dgm:cxn modelId="{8F304C8B-9FB8-4F18-9E75-140431E4330E}" srcId="{738BDB35-A042-4A88-89E4-DBF90D98281A}" destId="{C9C3973D-B7AD-40C0-BCE4-DDCB1F54577B}" srcOrd="1" destOrd="0" parTransId="{9DA5919E-8D25-46B7-9A0B-9A799E02A349}" sibTransId="{9EDD6D85-E2BD-41B3-AE07-4A955870184A}"/>
    <dgm:cxn modelId="{2D332FC6-1F95-4D5B-909D-7D02703F5EB4}" srcId="{7A4C76A4-B521-4842-A00A-2D7CAA6C4F98}" destId="{F49408D2-FC36-435E-BF38-29792AE25C9D}" srcOrd="0" destOrd="0" parTransId="{1EF25BAC-95B9-4A0F-AB0F-9B0CCD4D2944}" sibTransId="{65F5E05F-0CBA-43BD-92A8-D9B5CD2913B6}"/>
    <dgm:cxn modelId="{3CB62706-6CBB-4AD7-AFFF-CE52CD5DA392}" type="presOf" srcId="{7A4C76A4-B521-4842-A00A-2D7CAA6C4F98}" destId="{B169CCA9-BF6D-4BDE-8C9D-8B4E148F0020}" srcOrd="0" destOrd="0" presId="urn:microsoft.com/office/officeart/2005/8/layout/vList2"/>
    <dgm:cxn modelId="{109CBAF7-4139-4C7A-894A-B45371B230FA}" type="presOf" srcId="{F49408D2-FC36-435E-BF38-29792AE25C9D}" destId="{23728ACD-B2E4-4A63-BE8D-30678C435389}" srcOrd="0" destOrd="0" presId="urn:microsoft.com/office/officeart/2005/8/layout/vList2"/>
    <dgm:cxn modelId="{A87EF252-6A76-4AE6-9193-152F1F367E91}" type="presParOf" srcId="{D257D371-F06B-4867-827A-D06991779E1D}" destId="{B169CCA9-BF6D-4BDE-8C9D-8B4E148F0020}" srcOrd="0" destOrd="0" presId="urn:microsoft.com/office/officeart/2005/8/layout/vList2"/>
    <dgm:cxn modelId="{6490EC10-2685-4BA5-890A-D692839ECB27}" type="presParOf" srcId="{D257D371-F06B-4867-827A-D06991779E1D}" destId="{23728ACD-B2E4-4A63-BE8D-30678C435389}" srcOrd="1" destOrd="0" presId="urn:microsoft.com/office/officeart/2005/8/layout/vList2"/>
    <dgm:cxn modelId="{8A0B1EEC-A7C7-4D39-B061-DCFCF53E0FA5}" type="presParOf" srcId="{D257D371-F06B-4867-827A-D06991779E1D}" destId="{F0928BEA-D82A-4A6F-9BFA-B321490DF8E4}" srcOrd="2" destOrd="0" presId="urn:microsoft.com/office/officeart/2005/8/layout/vList2"/>
    <dgm:cxn modelId="{7E639AFA-F3BF-4010-94C5-B1F27B7AF6B2}" type="presParOf" srcId="{D257D371-F06B-4867-827A-D06991779E1D}" destId="{9A1BDEEE-6753-4244-B968-BB9A94F7EF2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3B80971-E4AF-4985-98DA-D78EEC07E6E7}"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cs-CZ"/>
        </a:p>
      </dgm:t>
    </dgm:pt>
    <dgm:pt modelId="{60D79841-C7D8-4793-BE11-CE2577B9E398}">
      <dgm:prSet phldrT="[Text]"/>
      <dgm:spPr/>
      <dgm:t>
        <a:bodyPr/>
        <a:lstStyle/>
        <a:p>
          <a:pPr rtl="0"/>
          <a:r>
            <a:rPr lang="cs-CZ" dirty="0" err="1" smtClean="0"/>
            <a:t>Students</a:t>
          </a:r>
          <a:r>
            <a:rPr lang="cs-CZ" dirty="0" smtClean="0"/>
            <a:t> </a:t>
          </a:r>
          <a:r>
            <a:rPr lang="cs-CZ" dirty="0" err="1" smtClean="0"/>
            <a:t>should</a:t>
          </a:r>
          <a:r>
            <a:rPr lang="cs-CZ" dirty="0" smtClean="0"/>
            <a:t> not </a:t>
          </a:r>
          <a:r>
            <a:rPr lang="cs-CZ" dirty="0" err="1" smtClean="0"/>
            <a:t>be</a:t>
          </a:r>
          <a:r>
            <a:rPr lang="cs-CZ" dirty="0" smtClean="0"/>
            <a:t> </a:t>
          </a:r>
          <a:r>
            <a:rPr lang="cs-CZ" dirty="0" err="1" smtClean="0"/>
            <a:t>providing</a:t>
          </a:r>
          <a:r>
            <a:rPr lang="cs-CZ" dirty="0" smtClean="0"/>
            <a:t> </a:t>
          </a:r>
          <a:r>
            <a:rPr lang="cs-CZ" dirty="0" err="1" smtClean="0"/>
            <a:t>information</a:t>
          </a:r>
          <a:r>
            <a:rPr lang="cs-CZ" dirty="0" smtClean="0"/>
            <a:t> </a:t>
          </a:r>
          <a:r>
            <a:rPr lang="cs-CZ" dirty="0" err="1" smtClean="0"/>
            <a:t>about</a:t>
          </a:r>
          <a:r>
            <a:rPr lang="cs-CZ" dirty="0" smtClean="0"/>
            <a:t> </a:t>
          </a:r>
          <a:r>
            <a:rPr lang="cs-CZ" dirty="0" err="1" smtClean="0"/>
            <a:t>the</a:t>
          </a:r>
          <a:r>
            <a:rPr lang="cs-CZ" dirty="0" smtClean="0"/>
            <a:t> </a:t>
          </a:r>
          <a:r>
            <a:rPr lang="cs-CZ" dirty="0" err="1" smtClean="0"/>
            <a:t>health</a:t>
          </a:r>
          <a:r>
            <a:rPr lang="cs-CZ" dirty="0" smtClean="0"/>
            <a:t> status </a:t>
          </a:r>
          <a:r>
            <a:rPr lang="cs-CZ" dirty="0" err="1" smtClean="0"/>
            <a:t>both</a:t>
          </a:r>
          <a:r>
            <a:rPr lang="cs-CZ" dirty="0" smtClean="0"/>
            <a:t> to </a:t>
          </a:r>
          <a:r>
            <a:rPr lang="cs-CZ" dirty="0" err="1" smtClean="0"/>
            <a:t>the</a:t>
          </a:r>
          <a:r>
            <a:rPr lang="cs-CZ" dirty="0" smtClean="0"/>
            <a:t> </a:t>
          </a:r>
          <a:r>
            <a:rPr lang="cs-CZ" dirty="0" err="1" smtClean="0"/>
            <a:t>patient</a:t>
          </a:r>
          <a:r>
            <a:rPr lang="cs-CZ" dirty="0" smtClean="0"/>
            <a:t> and </a:t>
          </a:r>
          <a:r>
            <a:rPr lang="cs-CZ" dirty="0" err="1" smtClean="0"/>
            <a:t>third</a:t>
          </a:r>
          <a:r>
            <a:rPr lang="cs-CZ" dirty="0" smtClean="0"/>
            <a:t> </a:t>
          </a:r>
          <a:r>
            <a:rPr lang="cs-CZ" dirty="0" err="1" smtClean="0"/>
            <a:t>parties</a:t>
          </a:r>
          <a:r>
            <a:rPr lang="en-GB" dirty="0" smtClean="0"/>
            <a:t> (family members, public authorities and other</a:t>
          </a:r>
          <a:r>
            <a:rPr lang="cs-CZ" dirty="0" smtClean="0"/>
            <a:t>s</a:t>
          </a:r>
          <a:r>
            <a:rPr lang="en-GB" dirty="0" smtClean="0"/>
            <a:t>). </a:t>
          </a:r>
          <a:endParaRPr lang="cs-CZ" dirty="0"/>
        </a:p>
      </dgm:t>
    </dgm:pt>
    <dgm:pt modelId="{4BB5D3AB-BE1C-437A-BB4D-8D0A210922F6}" type="parTrans" cxnId="{32DADB17-FE46-4071-81E0-34DFFED158AF}">
      <dgm:prSet/>
      <dgm:spPr/>
      <dgm:t>
        <a:bodyPr/>
        <a:lstStyle/>
        <a:p>
          <a:endParaRPr lang="cs-CZ"/>
        </a:p>
      </dgm:t>
    </dgm:pt>
    <dgm:pt modelId="{1B514809-D447-43EC-BE2F-6C8B175E8E60}" type="sibTrans" cxnId="{32DADB17-FE46-4071-81E0-34DFFED158AF}">
      <dgm:prSet/>
      <dgm:spPr/>
      <dgm:t>
        <a:bodyPr/>
        <a:lstStyle/>
        <a:p>
          <a:endParaRPr lang="cs-CZ"/>
        </a:p>
      </dgm:t>
    </dgm:pt>
    <dgm:pt modelId="{4B67A3F9-B837-4EB1-AE38-0129F32B40D3}" type="pres">
      <dgm:prSet presAssocID="{03B80971-E4AF-4985-98DA-D78EEC07E6E7}" presName="linear" presStyleCnt="0">
        <dgm:presLayoutVars>
          <dgm:animLvl val="lvl"/>
          <dgm:resizeHandles val="exact"/>
        </dgm:presLayoutVars>
      </dgm:prSet>
      <dgm:spPr/>
      <dgm:t>
        <a:bodyPr/>
        <a:lstStyle/>
        <a:p>
          <a:endParaRPr lang="cs-CZ"/>
        </a:p>
      </dgm:t>
    </dgm:pt>
    <dgm:pt modelId="{75D96FD4-E1A5-4B6A-9C84-F139581917FF}" type="pres">
      <dgm:prSet presAssocID="{60D79841-C7D8-4793-BE11-CE2577B9E398}" presName="parentText" presStyleLbl="node1" presStyleIdx="0" presStyleCnt="1">
        <dgm:presLayoutVars>
          <dgm:chMax val="0"/>
          <dgm:bulletEnabled val="1"/>
        </dgm:presLayoutVars>
      </dgm:prSet>
      <dgm:spPr/>
      <dgm:t>
        <a:bodyPr/>
        <a:lstStyle/>
        <a:p>
          <a:endParaRPr lang="cs-CZ"/>
        </a:p>
      </dgm:t>
    </dgm:pt>
  </dgm:ptLst>
  <dgm:cxnLst>
    <dgm:cxn modelId="{65DDA9DF-8F30-4E62-AEB3-5170C2C195D0}" type="presOf" srcId="{03B80971-E4AF-4985-98DA-D78EEC07E6E7}" destId="{4B67A3F9-B837-4EB1-AE38-0129F32B40D3}" srcOrd="0" destOrd="0" presId="urn:microsoft.com/office/officeart/2005/8/layout/vList2"/>
    <dgm:cxn modelId="{FFDE0919-236E-49F4-BD85-CEB18F05FDEC}" type="presOf" srcId="{60D79841-C7D8-4793-BE11-CE2577B9E398}" destId="{75D96FD4-E1A5-4B6A-9C84-F139581917FF}" srcOrd="0" destOrd="0" presId="urn:microsoft.com/office/officeart/2005/8/layout/vList2"/>
    <dgm:cxn modelId="{32DADB17-FE46-4071-81E0-34DFFED158AF}" srcId="{03B80971-E4AF-4985-98DA-D78EEC07E6E7}" destId="{60D79841-C7D8-4793-BE11-CE2577B9E398}" srcOrd="0" destOrd="0" parTransId="{4BB5D3AB-BE1C-437A-BB4D-8D0A210922F6}" sibTransId="{1B514809-D447-43EC-BE2F-6C8B175E8E60}"/>
    <dgm:cxn modelId="{DA79F028-5E75-4050-B786-29F7C2E23A9E}" type="presParOf" srcId="{4B67A3F9-B837-4EB1-AE38-0129F32B40D3}" destId="{75D96FD4-E1A5-4B6A-9C84-F139581917F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F90936-70D8-40E8-B454-C104CC6B3C0B}">
      <dsp:nvSpPr>
        <dsp:cNvPr id="0" name=""/>
        <dsp:cNvSpPr/>
      </dsp:nvSpPr>
      <dsp:spPr>
        <a:xfrm>
          <a:off x="-4039231" y="-624404"/>
          <a:ext cx="4847671" cy="4847671"/>
        </a:xfrm>
        <a:prstGeom prst="blockArc">
          <a:avLst>
            <a:gd name="adj1" fmla="val 18900000"/>
            <a:gd name="adj2" fmla="val 2700000"/>
            <a:gd name="adj3" fmla="val 446"/>
          </a:avLst>
        </a:prstGeom>
        <a:noFill/>
        <a:ln w="9525" cap="flat" cmpd="sng" algn="ctr">
          <a:solidFill>
            <a:schemeClr val="accent4">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F609338-8380-4A4C-BAB2-F1F895E1317C}">
      <dsp:nvSpPr>
        <dsp:cNvPr id="0" name=""/>
        <dsp:cNvSpPr/>
      </dsp:nvSpPr>
      <dsp:spPr>
        <a:xfrm>
          <a:off x="679785" y="467765"/>
          <a:ext cx="8933355" cy="1028123"/>
        </a:xfrm>
        <a:prstGeom prst="rect">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16073" tIns="58420" rIns="58420" bIns="58420" numCol="1" spcCol="1270" anchor="ctr" anchorCtr="0">
          <a:noAutofit/>
        </a:bodyPr>
        <a:lstStyle/>
        <a:p>
          <a:pPr lvl="0" algn="l" defTabSz="1022350">
            <a:lnSpc>
              <a:spcPct val="90000"/>
            </a:lnSpc>
            <a:spcBef>
              <a:spcPct val="0"/>
            </a:spcBef>
            <a:spcAft>
              <a:spcPct val="35000"/>
            </a:spcAft>
          </a:pPr>
          <a:r>
            <a:rPr lang="en-US" sz="2300" kern="1200" dirty="0" smtClean="0"/>
            <a:t>Part of the </a:t>
          </a:r>
          <a:r>
            <a:rPr lang="en-US" sz="2300" kern="1200" dirty="0" err="1" smtClean="0"/>
            <a:t>Hippocrat</a:t>
          </a:r>
          <a:r>
            <a:rPr lang="cs-CZ" sz="2300" kern="1200" dirty="0" err="1" smtClean="0"/>
            <a:t>ic</a:t>
          </a:r>
          <a:r>
            <a:rPr lang="en-US" sz="2300" kern="1200" dirty="0" smtClean="0"/>
            <a:t> oath</a:t>
          </a:r>
          <a:endParaRPr lang="cs-CZ" sz="2300" kern="1200" dirty="0"/>
        </a:p>
      </dsp:txBody>
      <dsp:txXfrm>
        <a:off x="679785" y="467765"/>
        <a:ext cx="8933355" cy="1028123"/>
      </dsp:txXfrm>
    </dsp:sp>
    <dsp:sp modelId="{D44998E5-F2B3-47E2-A523-720510297067}">
      <dsp:nvSpPr>
        <dsp:cNvPr id="0" name=""/>
        <dsp:cNvSpPr/>
      </dsp:nvSpPr>
      <dsp:spPr>
        <a:xfrm>
          <a:off x="18984" y="385618"/>
          <a:ext cx="1285153" cy="1285153"/>
        </a:xfrm>
        <a:prstGeom prst="ellipse">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25855D0-9C45-4A6C-AC69-0D2AD21D9796}">
      <dsp:nvSpPr>
        <dsp:cNvPr id="0" name=""/>
        <dsp:cNvSpPr/>
      </dsp:nvSpPr>
      <dsp:spPr>
        <a:xfrm>
          <a:off x="661560" y="2056606"/>
          <a:ext cx="8933355" cy="1028123"/>
        </a:xfrm>
        <a:prstGeom prst="rect">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16073" tIns="58420" rIns="58420" bIns="58420" numCol="1" spcCol="1270" anchor="ctr" anchorCtr="0">
          <a:noAutofit/>
        </a:bodyPr>
        <a:lstStyle/>
        <a:p>
          <a:pPr lvl="0" algn="l" defTabSz="1022350">
            <a:lnSpc>
              <a:spcPct val="90000"/>
            </a:lnSpc>
            <a:spcBef>
              <a:spcPct val="0"/>
            </a:spcBef>
            <a:spcAft>
              <a:spcPct val="35000"/>
            </a:spcAft>
          </a:pPr>
          <a:r>
            <a:rPr lang="cs-CZ" sz="2300" kern="1200" dirty="0" smtClean="0"/>
            <a:t>I </a:t>
          </a:r>
          <a:r>
            <a:rPr lang="cs-CZ" sz="2300" kern="1200" dirty="0" err="1" smtClean="0"/>
            <a:t>will</a:t>
          </a:r>
          <a:r>
            <a:rPr lang="cs-CZ" sz="2300" kern="1200" dirty="0" smtClean="0"/>
            <a:t> </a:t>
          </a:r>
          <a:r>
            <a:rPr lang="cs-CZ" sz="2300" kern="1200" dirty="0" err="1" smtClean="0"/>
            <a:t>respect</a:t>
          </a:r>
          <a:r>
            <a:rPr lang="cs-CZ" sz="2300" kern="1200" dirty="0" smtClean="0"/>
            <a:t> </a:t>
          </a:r>
          <a:r>
            <a:rPr lang="cs-CZ" sz="2300" kern="1200" dirty="0" err="1" smtClean="0"/>
            <a:t>the</a:t>
          </a:r>
          <a:r>
            <a:rPr lang="cs-CZ" sz="2300" kern="1200" dirty="0" smtClean="0"/>
            <a:t> </a:t>
          </a:r>
          <a:r>
            <a:rPr lang="cs-CZ" sz="2300" kern="1200" dirty="0" err="1" smtClean="0"/>
            <a:t>privacy</a:t>
          </a:r>
          <a:r>
            <a:rPr lang="cs-CZ" sz="2300" kern="1200" dirty="0" smtClean="0"/>
            <a:t> </a:t>
          </a:r>
          <a:r>
            <a:rPr lang="cs-CZ" sz="2300" kern="1200" dirty="0" err="1" smtClean="0"/>
            <a:t>of</a:t>
          </a:r>
          <a:r>
            <a:rPr lang="cs-CZ" sz="2300" kern="1200" dirty="0" smtClean="0"/>
            <a:t> my </a:t>
          </a:r>
          <a:r>
            <a:rPr lang="cs-CZ" sz="2300" kern="1200" dirty="0" err="1" smtClean="0"/>
            <a:t>patients</a:t>
          </a:r>
          <a:r>
            <a:rPr lang="cs-CZ" sz="2300" kern="1200" dirty="0" smtClean="0"/>
            <a:t>, </a:t>
          </a:r>
          <a:r>
            <a:rPr lang="cs-CZ" sz="2300" kern="1200" dirty="0" err="1" smtClean="0"/>
            <a:t>for</a:t>
          </a:r>
          <a:r>
            <a:rPr lang="cs-CZ" sz="2300" kern="1200" dirty="0" smtClean="0"/>
            <a:t> </a:t>
          </a:r>
          <a:r>
            <a:rPr lang="cs-CZ" sz="2300" kern="1200" dirty="0" err="1" smtClean="0"/>
            <a:t>their</a:t>
          </a:r>
          <a:r>
            <a:rPr lang="cs-CZ" sz="2300" kern="1200" dirty="0" smtClean="0"/>
            <a:t> </a:t>
          </a:r>
          <a:r>
            <a:rPr lang="cs-CZ" sz="2300" kern="1200" dirty="0" err="1" smtClean="0"/>
            <a:t>problems</a:t>
          </a:r>
          <a:r>
            <a:rPr lang="cs-CZ" sz="2300" kern="1200" dirty="0" smtClean="0"/>
            <a:t> are not </a:t>
          </a:r>
          <a:r>
            <a:rPr lang="cs-CZ" sz="2300" kern="1200" dirty="0" err="1" smtClean="0"/>
            <a:t>disclosed</a:t>
          </a:r>
          <a:r>
            <a:rPr lang="cs-CZ" sz="2300" kern="1200" dirty="0" smtClean="0"/>
            <a:t> to </a:t>
          </a:r>
          <a:r>
            <a:rPr lang="cs-CZ" sz="2300" kern="1200" dirty="0" err="1" smtClean="0"/>
            <a:t>me</a:t>
          </a:r>
          <a:r>
            <a:rPr lang="cs-CZ" sz="2300" kern="1200" dirty="0" smtClean="0"/>
            <a:t> </a:t>
          </a:r>
          <a:r>
            <a:rPr lang="cs-CZ" sz="2300" kern="1200" dirty="0" err="1" smtClean="0"/>
            <a:t>that</a:t>
          </a:r>
          <a:r>
            <a:rPr lang="cs-CZ" sz="2300" kern="1200" dirty="0" smtClean="0"/>
            <a:t> </a:t>
          </a:r>
          <a:r>
            <a:rPr lang="cs-CZ" sz="2300" kern="1200" dirty="0" err="1" smtClean="0"/>
            <a:t>the</a:t>
          </a:r>
          <a:r>
            <a:rPr lang="cs-CZ" sz="2300" kern="1200" dirty="0" smtClean="0"/>
            <a:t> </a:t>
          </a:r>
          <a:r>
            <a:rPr lang="cs-CZ" sz="2300" kern="1200" dirty="0" err="1" smtClean="0"/>
            <a:t>world</a:t>
          </a:r>
          <a:r>
            <a:rPr lang="cs-CZ" sz="2300" kern="1200" dirty="0" smtClean="0"/>
            <a:t> </a:t>
          </a:r>
          <a:r>
            <a:rPr lang="cs-CZ" sz="2300" kern="1200" dirty="0" err="1" smtClean="0"/>
            <a:t>shall</a:t>
          </a:r>
          <a:r>
            <a:rPr lang="cs-CZ" sz="2300" kern="1200" dirty="0" smtClean="0"/>
            <a:t> </a:t>
          </a:r>
          <a:r>
            <a:rPr lang="cs-CZ" sz="2300" kern="1200" dirty="0" err="1" smtClean="0"/>
            <a:t>know</a:t>
          </a:r>
          <a:endParaRPr lang="cs-CZ" sz="2300" kern="1200" dirty="0"/>
        </a:p>
      </dsp:txBody>
      <dsp:txXfrm>
        <a:off x="661560" y="2056606"/>
        <a:ext cx="8933355" cy="1028123"/>
      </dsp:txXfrm>
    </dsp:sp>
    <dsp:sp modelId="{9B2D7C02-545B-4126-AA02-4087E683ABAC}">
      <dsp:nvSpPr>
        <dsp:cNvPr id="0" name=""/>
        <dsp:cNvSpPr/>
      </dsp:nvSpPr>
      <dsp:spPr>
        <a:xfrm>
          <a:off x="18984" y="1928090"/>
          <a:ext cx="1285153" cy="1285153"/>
        </a:xfrm>
        <a:prstGeom prst="ellipse">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887C3A-31DA-4253-8A57-85097659E120}">
      <dsp:nvSpPr>
        <dsp:cNvPr id="0" name=""/>
        <dsp:cNvSpPr/>
      </dsp:nvSpPr>
      <dsp:spPr>
        <a:xfrm>
          <a:off x="0" y="5912"/>
          <a:ext cx="9613860" cy="108166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Breach of the Provider's Obligations arising from </a:t>
          </a:r>
          <a:r>
            <a:rPr lang="cs-CZ" sz="2800" kern="1200" dirty="0" err="1" smtClean="0"/>
            <a:t>HcAct</a:t>
          </a:r>
          <a:endParaRPr lang="cs-CZ" sz="2800" kern="1200" dirty="0"/>
        </a:p>
      </dsp:txBody>
      <dsp:txXfrm>
        <a:off x="52802" y="58714"/>
        <a:ext cx="9508256" cy="976060"/>
      </dsp:txXfrm>
    </dsp:sp>
    <dsp:sp modelId="{2B68AC48-7B08-44AE-8BEC-493A390C3515}">
      <dsp:nvSpPr>
        <dsp:cNvPr id="0" name=""/>
        <dsp:cNvSpPr/>
      </dsp:nvSpPr>
      <dsp:spPr>
        <a:xfrm>
          <a:off x="0" y="1087577"/>
          <a:ext cx="9613860"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524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kern="1200" dirty="0" smtClean="0"/>
            <a:t>A fine of up to CZK </a:t>
          </a:r>
          <a:r>
            <a:rPr lang="cs-CZ" sz="2400" kern="1200" dirty="0" smtClean="0"/>
            <a:t>1</a:t>
          </a:r>
          <a:r>
            <a:rPr lang="en-US" sz="2400" kern="1200" dirty="0" smtClean="0"/>
            <a:t>,000,000</a:t>
          </a:r>
          <a:endParaRPr lang="cs-CZ" sz="2400" kern="1200" dirty="0"/>
        </a:p>
      </dsp:txBody>
      <dsp:txXfrm>
        <a:off x="0" y="1087577"/>
        <a:ext cx="9613860" cy="712080"/>
      </dsp:txXfrm>
    </dsp:sp>
    <dsp:sp modelId="{530A2382-180A-4F55-85A5-8193578A8CCE}">
      <dsp:nvSpPr>
        <dsp:cNvPr id="0" name=""/>
        <dsp:cNvSpPr/>
      </dsp:nvSpPr>
      <dsp:spPr>
        <a:xfrm>
          <a:off x="0" y="1799658"/>
          <a:ext cx="9613860" cy="108166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Breach of the Provider's Obligations under the Personal Data Protection Act</a:t>
          </a:r>
          <a:endParaRPr lang="cs-CZ" sz="2800" kern="1200" dirty="0"/>
        </a:p>
      </dsp:txBody>
      <dsp:txXfrm>
        <a:off x="52802" y="1852460"/>
        <a:ext cx="9508256" cy="976060"/>
      </dsp:txXfrm>
    </dsp:sp>
    <dsp:sp modelId="{94EEB632-590C-450F-AF0F-823F6D5C8E8D}">
      <dsp:nvSpPr>
        <dsp:cNvPr id="0" name=""/>
        <dsp:cNvSpPr/>
      </dsp:nvSpPr>
      <dsp:spPr>
        <a:xfrm>
          <a:off x="0" y="2881323"/>
          <a:ext cx="9613860"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524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kern="1200" dirty="0" smtClean="0"/>
            <a:t>A fine of up to CZK 5,000,000 (after the upcoming amendment it will be several times higher</a:t>
          </a:r>
          <a:r>
            <a:rPr lang="cs-CZ" sz="2400" kern="1200" dirty="0" smtClean="0"/>
            <a:t> - </a:t>
          </a:r>
          <a:r>
            <a:rPr lang="en-US" sz="2400" kern="1200" dirty="0" smtClean="0"/>
            <a:t>up to 4% of turnover)</a:t>
          </a:r>
          <a:endParaRPr lang="cs-CZ" sz="2400" kern="1200" dirty="0"/>
        </a:p>
      </dsp:txBody>
      <dsp:txXfrm>
        <a:off x="0" y="2881323"/>
        <a:ext cx="9613860" cy="71208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887C3A-31DA-4253-8A57-85097659E120}">
      <dsp:nvSpPr>
        <dsp:cNvPr id="0" name=""/>
        <dsp:cNvSpPr/>
      </dsp:nvSpPr>
      <dsp:spPr>
        <a:xfrm>
          <a:off x="0" y="377"/>
          <a:ext cx="9613860" cy="9547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cs-CZ" sz="2800" kern="1200" dirty="0" err="1" smtClean="0"/>
            <a:t>Labor-law</a:t>
          </a:r>
          <a:r>
            <a:rPr lang="cs-CZ" sz="2800" kern="1200" dirty="0" smtClean="0"/>
            <a:t> </a:t>
          </a:r>
          <a:r>
            <a:rPr lang="cs-CZ" sz="2800" kern="1200" dirty="0" err="1" smtClean="0"/>
            <a:t>sanctions</a:t>
          </a:r>
          <a:endParaRPr lang="cs-CZ" sz="2800" kern="1200" dirty="0"/>
        </a:p>
      </dsp:txBody>
      <dsp:txXfrm>
        <a:off x="46606" y="46983"/>
        <a:ext cx="9520648" cy="861508"/>
      </dsp:txXfrm>
    </dsp:sp>
    <dsp:sp modelId="{2B68AC48-7B08-44AE-8BEC-493A390C3515}">
      <dsp:nvSpPr>
        <dsp:cNvPr id="0" name=""/>
        <dsp:cNvSpPr/>
      </dsp:nvSpPr>
      <dsp:spPr>
        <a:xfrm>
          <a:off x="0" y="955097"/>
          <a:ext cx="9613860" cy="844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524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kern="1200" dirty="0" smtClean="0"/>
            <a:t>Even the immediate termination of employment</a:t>
          </a:r>
          <a:endParaRPr lang="cs-CZ" sz="2400" kern="1200" dirty="0"/>
        </a:p>
      </dsp:txBody>
      <dsp:txXfrm>
        <a:off x="0" y="955097"/>
        <a:ext cx="9613860" cy="844560"/>
      </dsp:txXfrm>
    </dsp:sp>
    <dsp:sp modelId="{530A2382-180A-4F55-85A5-8193578A8CCE}">
      <dsp:nvSpPr>
        <dsp:cNvPr id="0" name=""/>
        <dsp:cNvSpPr/>
      </dsp:nvSpPr>
      <dsp:spPr>
        <a:xfrm>
          <a:off x="0" y="1799658"/>
          <a:ext cx="9613860" cy="9547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Exposure to the risk of bringing a </a:t>
          </a:r>
          <a:r>
            <a:rPr lang="cs-CZ" sz="2800" kern="1200" dirty="0" err="1" smtClean="0"/>
            <a:t>lawsuit</a:t>
          </a:r>
          <a:endParaRPr lang="cs-CZ" sz="2800" kern="1200" dirty="0"/>
        </a:p>
      </dsp:txBody>
      <dsp:txXfrm>
        <a:off x="46606" y="1846264"/>
        <a:ext cx="9520648" cy="861508"/>
      </dsp:txXfrm>
    </dsp:sp>
    <dsp:sp modelId="{94EEB632-590C-450F-AF0F-823F6D5C8E8D}">
      <dsp:nvSpPr>
        <dsp:cNvPr id="0" name=""/>
        <dsp:cNvSpPr/>
      </dsp:nvSpPr>
      <dsp:spPr>
        <a:xfrm>
          <a:off x="0" y="2754377"/>
          <a:ext cx="9613860" cy="844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524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cs-CZ" sz="2400" kern="1200" dirty="0" err="1" smtClean="0"/>
            <a:t>Compensation</a:t>
          </a:r>
          <a:r>
            <a:rPr lang="cs-CZ" sz="2400" kern="1200" dirty="0" smtClean="0"/>
            <a:t> </a:t>
          </a:r>
          <a:r>
            <a:rPr lang="cs-CZ" sz="2400" kern="1200" dirty="0" err="1" smtClean="0"/>
            <a:t>for</a:t>
          </a:r>
          <a:r>
            <a:rPr lang="cs-CZ" sz="2400" kern="1200" dirty="0" smtClean="0"/>
            <a:t> non-</a:t>
          </a:r>
          <a:r>
            <a:rPr lang="cs-CZ" sz="2400" kern="1200" dirty="0" err="1" smtClean="0"/>
            <a:t>material</a:t>
          </a:r>
          <a:r>
            <a:rPr lang="cs-CZ" sz="2400" kern="1200" dirty="0" smtClean="0"/>
            <a:t> </a:t>
          </a:r>
          <a:r>
            <a:rPr lang="cs-CZ" sz="2400" kern="1200" dirty="0" err="1" smtClean="0"/>
            <a:t>damage</a:t>
          </a:r>
          <a:endParaRPr lang="cs-CZ" sz="2400" kern="1200" dirty="0"/>
        </a:p>
      </dsp:txBody>
      <dsp:txXfrm>
        <a:off x="0" y="2754377"/>
        <a:ext cx="9613860" cy="84456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EB0CDA-8AD7-4C50-9F14-86EB18A5E6AD}">
      <dsp:nvSpPr>
        <dsp:cNvPr id="0" name=""/>
        <dsp:cNvSpPr/>
      </dsp:nvSpPr>
      <dsp:spPr>
        <a:xfrm>
          <a:off x="0" y="86866"/>
          <a:ext cx="9613900" cy="10003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kern="1200" dirty="0" smtClean="0"/>
            <a:t>Every citizen has the possibility to submit complaints to doctors at no cost to the </a:t>
          </a:r>
          <a:r>
            <a:rPr lang="cs-CZ" sz="1900" kern="1200" dirty="0" smtClean="0"/>
            <a:t>CMC</a:t>
          </a:r>
          <a:r>
            <a:rPr lang="en-US" sz="1900" kern="1200" dirty="0" smtClean="0"/>
            <a:t> organs, at all times, </a:t>
          </a:r>
          <a:r>
            <a:rPr lang="en-US" sz="1900" b="1" kern="1200" dirty="0" smtClean="0"/>
            <a:t>if he thinks that the physician was acting improperly or acting unethically.</a:t>
          </a:r>
          <a:endParaRPr lang="cs-CZ" sz="1900" b="1" kern="1200" dirty="0"/>
        </a:p>
      </dsp:txBody>
      <dsp:txXfrm>
        <a:off x="48833" y="135699"/>
        <a:ext cx="9516234" cy="902684"/>
      </dsp:txXfrm>
    </dsp:sp>
    <dsp:sp modelId="{EA05406C-B8F2-40BA-9010-F9C9A31EAB5E}">
      <dsp:nvSpPr>
        <dsp:cNvPr id="0" name=""/>
        <dsp:cNvSpPr/>
      </dsp:nvSpPr>
      <dsp:spPr>
        <a:xfrm>
          <a:off x="0" y="1125310"/>
          <a:ext cx="9613900" cy="10003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cs-CZ" sz="1900" kern="1200" dirty="0" smtClean="0"/>
            <a:t>Fine up to CZK 30.000</a:t>
          </a:r>
          <a:endParaRPr lang="cs-CZ" sz="1900" kern="1200" dirty="0"/>
        </a:p>
      </dsp:txBody>
      <dsp:txXfrm>
        <a:off x="48833" y="1174143"/>
        <a:ext cx="9516234" cy="902684"/>
      </dsp:txXfrm>
    </dsp:sp>
    <dsp:sp modelId="{8BB6A144-A7B0-4A5A-8C7D-4994B086C10D}">
      <dsp:nvSpPr>
        <dsp:cNvPr id="0" name=""/>
        <dsp:cNvSpPr/>
      </dsp:nvSpPr>
      <dsp:spPr>
        <a:xfrm>
          <a:off x="0" y="2197006"/>
          <a:ext cx="9613900" cy="10003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kern="1200" dirty="0" smtClean="0"/>
            <a:t>Exclusion from the Czech Medical Chamber</a:t>
          </a:r>
          <a:endParaRPr lang="cs-CZ" sz="1900" kern="1200" dirty="0"/>
        </a:p>
      </dsp:txBody>
      <dsp:txXfrm>
        <a:off x="48833" y="2245839"/>
        <a:ext cx="9516234" cy="902684"/>
      </dsp:txXfrm>
    </dsp:sp>
    <dsp:sp modelId="{C8923580-79EB-4CC9-AE37-3551748479F0}">
      <dsp:nvSpPr>
        <dsp:cNvPr id="0" name=""/>
        <dsp:cNvSpPr/>
      </dsp:nvSpPr>
      <dsp:spPr>
        <a:xfrm>
          <a:off x="0" y="3197356"/>
          <a:ext cx="9613900"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5241" tIns="24130" rIns="135128" bIns="24130" numCol="1" spcCol="1270" anchor="t" anchorCtr="0">
          <a:noAutofit/>
        </a:bodyPr>
        <a:lstStyle/>
        <a:p>
          <a:pPr marL="114300" lvl="1" indent="-114300" algn="l" defTabSz="666750" rtl="0">
            <a:lnSpc>
              <a:spcPct val="90000"/>
            </a:lnSpc>
            <a:spcBef>
              <a:spcPct val="0"/>
            </a:spcBef>
            <a:spcAft>
              <a:spcPct val="20000"/>
            </a:spcAft>
            <a:buChar char="••"/>
          </a:pPr>
          <a:r>
            <a:rPr lang="en-US" sz="1500" kern="1200" dirty="0" smtClean="0"/>
            <a:t>Actual ban on activity up to 5 years</a:t>
          </a:r>
          <a:endParaRPr lang="cs-CZ" sz="1500" kern="1200" dirty="0"/>
        </a:p>
      </dsp:txBody>
      <dsp:txXfrm>
        <a:off x="0" y="3197356"/>
        <a:ext cx="9613900" cy="3146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F90936-70D8-40E8-B454-C104CC6B3C0B}">
      <dsp:nvSpPr>
        <dsp:cNvPr id="0" name=""/>
        <dsp:cNvSpPr/>
      </dsp:nvSpPr>
      <dsp:spPr>
        <a:xfrm>
          <a:off x="-4545782" y="-702136"/>
          <a:ext cx="5455064" cy="5455064"/>
        </a:xfrm>
        <a:prstGeom prst="blockArc">
          <a:avLst>
            <a:gd name="adj1" fmla="val 18900000"/>
            <a:gd name="adj2" fmla="val 2700000"/>
            <a:gd name="adj3" fmla="val 396"/>
          </a:avLst>
        </a:prstGeom>
        <a:noFill/>
        <a:ln w="9525" cap="flat" cmpd="sng" algn="ctr">
          <a:solidFill>
            <a:schemeClr val="accent4">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F609338-8380-4A4C-BAB2-F1F895E1317C}">
      <dsp:nvSpPr>
        <dsp:cNvPr id="0" name=""/>
        <dsp:cNvSpPr/>
      </dsp:nvSpPr>
      <dsp:spPr>
        <a:xfrm>
          <a:off x="726526" y="563929"/>
          <a:ext cx="5731274" cy="1157230"/>
        </a:xfrm>
        <a:prstGeom prst="rect">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8552" tIns="48260" rIns="48260" bIns="48260" numCol="1" spcCol="1270" anchor="ctr" anchorCtr="0">
          <a:noAutofit/>
        </a:bodyPr>
        <a:lstStyle/>
        <a:p>
          <a:pPr lvl="0" algn="l" defTabSz="844550">
            <a:lnSpc>
              <a:spcPct val="90000"/>
            </a:lnSpc>
            <a:spcBef>
              <a:spcPct val="0"/>
            </a:spcBef>
            <a:spcAft>
              <a:spcPct val="35000"/>
            </a:spcAft>
          </a:pPr>
          <a:r>
            <a:rPr lang="cs-CZ" sz="1900" kern="1200" dirty="0" smtClean="0"/>
            <a:t>C</a:t>
          </a:r>
          <a:r>
            <a:rPr lang="en-US" sz="1900" kern="1200" dirty="0" err="1" smtClean="0"/>
            <a:t>apture</a:t>
          </a:r>
          <a:r>
            <a:rPr lang="en-US" sz="1900" kern="1200" dirty="0" smtClean="0"/>
            <a:t> </a:t>
          </a:r>
          <a:r>
            <a:rPr lang="cs-CZ" sz="1900" kern="1200" dirty="0" smtClean="0"/>
            <a:t>a </a:t>
          </a:r>
          <a:r>
            <a:rPr lang="en-US" sz="1900" kern="1200" dirty="0" smtClean="0"/>
            <a:t>human </a:t>
          </a:r>
          <a:r>
            <a:rPr lang="cs-CZ" sz="1900" kern="1200" dirty="0" err="1" smtClean="0"/>
            <a:t>appearance</a:t>
          </a:r>
          <a:r>
            <a:rPr lang="cs-CZ" sz="1900" kern="1200" dirty="0" smtClean="0"/>
            <a:t> by </a:t>
          </a:r>
          <a:r>
            <a:rPr lang="en-US" sz="1900" kern="1200" dirty="0" smtClean="0"/>
            <a:t>any way, so that </a:t>
          </a:r>
          <a:r>
            <a:rPr lang="cs-CZ" sz="1900" kern="1200" dirty="0" err="1" smtClean="0"/>
            <a:t>it</a:t>
          </a:r>
          <a:r>
            <a:rPr lang="cs-CZ" sz="1900" kern="1200" dirty="0" smtClean="0"/>
            <a:t> </a:t>
          </a:r>
          <a:r>
            <a:rPr lang="cs-CZ" sz="1900" kern="1200" dirty="0" err="1" smtClean="0"/>
            <a:t>is</a:t>
          </a:r>
          <a:r>
            <a:rPr lang="cs-CZ" sz="1900" kern="1200" dirty="0" smtClean="0"/>
            <a:t> </a:t>
          </a:r>
          <a:r>
            <a:rPr lang="cs-CZ" sz="1900" kern="1200" dirty="0" err="1" smtClean="0"/>
            <a:t>possible</a:t>
          </a:r>
          <a:r>
            <a:rPr lang="cs-CZ" sz="1900" kern="1200" dirty="0" smtClean="0"/>
            <a:t> to </a:t>
          </a:r>
          <a:r>
            <a:rPr lang="en-US" sz="1900" kern="1200" dirty="0" smtClean="0"/>
            <a:t>determine his identity, is possible only with his permission.</a:t>
          </a:r>
          <a:endParaRPr lang="cs-CZ" sz="1900" kern="1200" dirty="0"/>
        </a:p>
      </dsp:txBody>
      <dsp:txXfrm>
        <a:off x="726526" y="563929"/>
        <a:ext cx="5731274" cy="1157230"/>
      </dsp:txXfrm>
    </dsp:sp>
    <dsp:sp modelId="{D44998E5-F2B3-47E2-A523-720510297067}">
      <dsp:nvSpPr>
        <dsp:cNvPr id="0" name=""/>
        <dsp:cNvSpPr/>
      </dsp:nvSpPr>
      <dsp:spPr>
        <a:xfrm>
          <a:off x="21367" y="434042"/>
          <a:ext cx="1446537" cy="1446537"/>
        </a:xfrm>
        <a:prstGeom prst="ellipse">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25855D0-9C45-4A6C-AC69-0D2AD21D9796}">
      <dsp:nvSpPr>
        <dsp:cNvPr id="0" name=""/>
        <dsp:cNvSpPr/>
      </dsp:nvSpPr>
      <dsp:spPr>
        <a:xfrm>
          <a:off x="744636" y="2314865"/>
          <a:ext cx="5731274" cy="1157230"/>
        </a:xfrm>
        <a:prstGeom prst="rect">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8552" tIns="48260" rIns="48260" bIns="48260" numCol="1" spcCol="1270" anchor="ctr" anchorCtr="0">
          <a:noAutofit/>
        </a:bodyPr>
        <a:lstStyle/>
        <a:p>
          <a:pPr lvl="0" algn="l" defTabSz="844550">
            <a:lnSpc>
              <a:spcPct val="90000"/>
            </a:lnSpc>
            <a:spcBef>
              <a:spcPct val="0"/>
            </a:spcBef>
            <a:spcAft>
              <a:spcPct val="35000"/>
            </a:spcAft>
          </a:pPr>
          <a:r>
            <a:rPr lang="en-US" sz="1900" kern="1200" dirty="0" smtClean="0"/>
            <a:t>Spread human </a:t>
          </a:r>
          <a:r>
            <a:rPr lang="cs-CZ" sz="1900" kern="1200" dirty="0" err="1" smtClean="0"/>
            <a:t>appearance</a:t>
          </a:r>
          <a:r>
            <a:rPr lang="cs-CZ" sz="1900" kern="1200" dirty="0" smtClean="0"/>
            <a:t> </a:t>
          </a:r>
          <a:r>
            <a:rPr lang="en-US" sz="1900" kern="1200" dirty="0" smtClean="0"/>
            <a:t>is possible only with his permission</a:t>
          </a:r>
          <a:r>
            <a:rPr lang="cs-CZ" sz="1900" kern="1200" dirty="0" smtClean="0"/>
            <a:t>.</a:t>
          </a:r>
          <a:endParaRPr lang="cs-CZ" sz="1900" kern="1200" dirty="0"/>
        </a:p>
      </dsp:txBody>
      <dsp:txXfrm>
        <a:off x="744636" y="2314865"/>
        <a:ext cx="5731274" cy="1157230"/>
      </dsp:txXfrm>
    </dsp:sp>
    <dsp:sp modelId="{9B2D7C02-545B-4126-AA02-4087E683ABAC}">
      <dsp:nvSpPr>
        <dsp:cNvPr id="0" name=""/>
        <dsp:cNvSpPr/>
      </dsp:nvSpPr>
      <dsp:spPr>
        <a:xfrm>
          <a:off x="21367" y="2170211"/>
          <a:ext cx="1446537" cy="1446537"/>
        </a:xfrm>
        <a:prstGeom prst="ellipse">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F90936-70D8-40E8-B454-C104CC6B3C0B}">
      <dsp:nvSpPr>
        <dsp:cNvPr id="0" name=""/>
        <dsp:cNvSpPr/>
      </dsp:nvSpPr>
      <dsp:spPr>
        <a:xfrm>
          <a:off x="-4579392" y="-702136"/>
          <a:ext cx="5455064" cy="5455064"/>
        </a:xfrm>
        <a:prstGeom prst="blockArc">
          <a:avLst>
            <a:gd name="adj1" fmla="val 18900000"/>
            <a:gd name="adj2" fmla="val 2700000"/>
            <a:gd name="adj3" fmla="val 396"/>
          </a:avLst>
        </a:prstGeom>
        <a:noFill/>
        <a:ln w="9525" cap="flat" cmpd="sng" algn="ctr">
          <a:solidFill>
            <a:schemeClr val="accent4">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F609338-8380-4A4C-BAB2-F1F895E1317C}">
      <dsp:nvSpPr>
        <dsp:cNvPr id="0" name=""/>
        <dsp:cNvSpPr/>
      </dsp:nvSpPr>
      <dsp:spPr>
        <a:xfrm>
          <a:off x="544358" y="394741"/>
          <a:ext cx="5953772" cy="810158"/>
        </a:xfrm>
        <a:prstGeom prst="rect">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3063" tIns="111760" rIns="111760" bIns="111760" numCol="1" spcCol="1270" anchor="ctr" anchorCtr="0">
          <a:noAutofit/>
        </a:bodyPr>
        <a:lstStyle/>
        <a:p>
          <a:pPr lvl="0" algn="l" defTabSz="1955800">
            <a:lnSpc>
              <a:spcPct val="90000"/>
            </a:lnSpc>
            <a:spcBef>
              <a:spcPct val="0"/>
            </a:spcBef>
            <a:spcAft>
              <a:spcPct val="35000"/>
            </a:spcAft>
          </a:pPr>
          <a:r>
            <a:rPr lang="cs-CZ" sz="4400" kern="1200" dirty="0" smtClean="0"/>
            <a:t>In </a:t>
          </a:r>
          <a:r>
            <a:rPr lang="cs-CZ" sz="4400" kern="1200" dirty="0" err="1" smtClean="0"/>
            <a:t>Writing</a:t>
          </a:r>
          <a:endParaRPr lang="cs-CZ" sz="4400" kern="1200" dirty="0"/>
        </a:p>
      </dsp:txBody>
      <dsp:txXfrm>
        <a:off x="544358" y="394741"/>
        <a:ext cx="5953772" cy="810158"/>
      </dsp:txXfrm>
    </dsp:sp>
    <dsp:sp modelId="{D44998E5-F2B3-47E2-A523-720510297067}">
      <dsp:nvSpPr>
        <dsp:cNvPr id="0" name=""/>
        <dsp:cNvSpPr/>
      </dsp:nvSpPr>
      <dsp:spPr>
        <a:xfrm>
          <a:off x="56823" y="303809"/>
          <a:ext cx="1012698" cy="1012698"/>
        </a:xfrm>
        <a:prstGeom prst="ellipse">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A4BC865-E254-4C4F-9DF5-C2BEF7A09482}">
      <dsp:nvSpPr>
        <dsp:cNvPr id="0" name=""/>
        <dsp:cNvSpPr/>
      </dsp:nvSpPr>
      <dsp:spPr>
        <a:xfrm>
          <a:off x="857665" y="1620316"/>
          <a:ext cx="5659279" cy="810158"/>
        </a:xfrm>
        <a:prstGeom prst="rect">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3063" tIns="111760" rIns="111760" bIns="111760" numCol="1" spcCol="1270" anchor="ctr" anchorCtr="0">
          <a:noAutofit/>
        </a:bodyPr>
        <a:lstStyle/>
        <a:p>
          <a:pPr lvl="0" algn="l" defTabSz="1955800">
            <a:lnSpc>
              <a:spcPct val="90000"/>
            </a:lnSpc>
            <a:spcBef>
              <a:spcPct val="0"/>
            </a:spcBef>
            <a:spcAft>
              <a:spcPct val="35000"/>
            </a:spcAft>
          </a:pPr>
          <a:r>
            <a:rPr lang="cs-CZ" sz="4400" kern="1200" smtClean="0"/>
            <a:t>Orally</a:t>
          </a:r>
          <a:endParaRPr lang="cs-CZ" sz="4400" kern="1200" dirty="0"/>
        </a:p>
      </dsp:txBody>
      <dsp:txXfrm>
        <a:off x="857665" y="1620316"/>
        <a:ext cx="5659279" cy="810158"/>
      </dsp:txXfrm>
    </dsp:sp>
    <dsp:sp modelId="{77D7A683-F6DE-496B-A860-AE88B426E8FD}">
      <dsp:nvSpPr>
        <dsp:cNvPr id="0" name=""/>
        <dsp:cNvSpPr/>
      </dsp:nvSpPr>
      <dsp:spPr>
        <a:xfrm>
          <a:off x="351316" y="1519047"/>
          <a:ext cx="1012698" cy="1012698"/>
        </a:xfrm>
        <a:prstGeom prst="ellipse">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614C497-5DE8-4CA3-899D-6615347DA085}">
      <dsp:nvSpPr>
        <dsp:cNvPr id="0" name=""/>
        <dsp:cNvSpPr/>
      </dsp:nvSpPr>
      <dsp:spPr>
        <a:xfrm>
          <a:off x="563172" y="2835554"/>
          <a:ext cx="5953772" cy="810158"/>
        </a:xfrm>
        <a:prstGeom prst="rect">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3063" tIns="111760" rIns="111760" bIns="111760" numCol="1" spcCol="1270" anchor="ctr" anchorCtr="0">
          <a:noAutofit/>
        </a:bodyPr>
        <a:lstStyle/>
        <a:p>
          <a:pPr lvl="0" algn="l" defTabSz="1955800">
            <a:lnSpc>
              <a:spcPct val="90000"/>
            </a:lnSpc>
            <a:spcBef>
              <a:spcPct val="0"/>
            </a:spcBef>
            <a:spcAft>
              <a:spcPct val="35000"/>
            </a:spcAft>
          </a:pPr>
          <a:r>
            <a:rPr lang="cs-CZ" sz="4400" kern="1200" dirty="0" err="1" smtClean="0"/>
            <a:t>Tacitly</a:t>
          </a:r>
          <a:endParaRPr lang="cs-CZ" sz="4400" kern="1200" dirty="0"/>
        </a:p>
      </dsp:txBody>
      <dsp:txXfrm>
        <a:off x="563172" y="2835554"/>
        <a:ext cx="5953772" cy="810158"/>
      </dsp:txXfrm>
    </dsp:sp>
    <dsp:sp modelId="{9B2D7C02-545B-4126-AA02-4087E683ABAC}">
      <dsp:nvSpPr>
        <dsp:cNvPr id="0" name=""/>
        <dsp:cNvSpPr/>
      </dsp:nvSpPr>
      <dsp:spPr>
        <a:xfrm>
          <a:off x="56823" y="2734284"/>
          <a:ext cx="1012698" cy="1012698"/>
        </a:xfrm>
        <a:prstGeom prst="ellipse">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F2AADA-91FE-4E77-B6FD-4BCA9C99FF95}">
      <dsp:nvSpPr>
        <dsp:cNvPr id="0" name=""/>
        <dsp:cNvSpPr/>
      </dsp:nvSpPr>
      <dsp:spPr>
        <a:xfrm>
          <a:off x="0" y="0"/>
          <a:ext cx="10058399" cy="1158299"/>
        </a:xfrm>
        <a:prstGeom prst="round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dirty="0" smtClean="0"/>
            <a:t>Conditions for </a:t>
          </a:r>
          <a:r>
            <a:rPr lang="cs-CZ" sz="3000" kern="1200" dirty="0" err="1" smtClean="0"/>
            <a:t>maintenance</a:t>
          </a:r>
          <a:r>
            <a:rPr lang="cs-CZ" sz="3000" kern="1200" dirty="0" smtClean="0"/>
            <a:t> </a:t>
          </a:r>
          <a:r>
            <a:rPr lang="cs-CZ" sz="3000" kern="1200" dirty="0" err="1" smtClean="0"/>
            <a:t>of</a:t>
          </a:r>
          <a:r>
            <a:rPr lang="cs-CZ" sz="3000" kern="1200" dirty="0" smtClean="0"/>
            <a:t> a </a:t>
          </a:r>
          <a:r>
            <a:rPr lang="en-US" sz="3000" kern="1200" dirty="0" smtClean="0"/>
            <a:t>medical records </a:t>
          </a:r>
          <a:r>
            <a:rPr lang="cs-CZ" sz="3000" kern="1200" dirty="0" smtClean="0"/>
            <a:t>are set </a:t>
          </a:r>
          <a:r>
            <a:rPr lang="en-US" sz="3000" kern="1200" dirty="0" smtClean="0"/>
            <a:t>by the law and the </a:t>
          </a:r>
          <a:r>
            <a:rPr lang="cs-CZ" sz="3000" kern="1200" dirty="0" err="1" smtClean="0"/>
            <a:t>directive</a:t>
          </a:r>
          <a:r>
            <a:rPr lang="en-US" sz="3000" kern="1200" dirty="0" smtClean="0"/>
            <a:t> of the Ministry of Health</a:t>
          </a:r>
          <a:endParaRPr lang="cs-CZ" sz="3000" kern="1200" dirty="0"/>
        </a:p>
      </dsp:txBody>
      <dsp:txXfrm>
        <a:off x="56543" y="56543"/>
        <a:ext cx="9945313" cy="1045213"/>
      </dsp:txXfrm>
    </dsp:sp>
    <dsp:sp modelId="{6ED35ABE-5AE6-4075-BA3D-4A7CF7B19D48}">
      <dsp:nvSpPr>
        <dsp:cNvPr id="0" name=""/>
        <dsp:cNvSpPr/>
      </dsp:nvSpPr>
      <dsp:spPr>
        <a:xfrm>
          <a:off x="0" y="1548569"/>
          <a:ext cx="10058399" cy="1158299"/>
        </a:xfrm>
        <a:prstGeom prst="round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dirty="0" smtClean="0"/>
            <a:t>Medical documentation can be kept</a:t>
          </a:r>
          <a:endParaRPr lang="cs-CZ" sz="3000" kern="1200" dirty="0"/>
        </a:p>
      </dsp:txBody>
      <dsp:txXfrm>
        <a:off x="56543" y="1605112"/>
        <a:ext cx="9945313" cy="1045213"/>
      </dsp:txXfrm>
    </dsp:sp>
    <dsp:sp modelId="{9ABB7C08-1B83-4CB2-BF23-0A24F5D68837}">
      <dsp:nvSpPr>
        <dsp:cNvPr id="0" name=""/>
        <dsp:cNvSpPr/>
      </dsp:nvSpPr>
      <dsp:spPr>
        <a:xfrm>
          <a:off x="0" y="2706870"/>
          <a:ext cx="10058399" cy="1148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38100" rIns="213360" bIns="38100" numCol="1" spcCol="1270" anchor="t" anchorCtr="0">
          <a:noAutofit/>
        </a:bodyPr>
        <a:lstStyle/>
        <a:p>
          <a:pPr marL="228600" lvl="1" indent="-228600" algn="l" defTabSz="1022350" rtl="0">
            <a:lnSpc>
              <a:spcPct val="90000"/>
            </a:lnSpc>
            <a:spcBef>
              <a:spcPct val="0"/>
            </a:spcBef>
            <a:spcAft>
              <a:spcPct val="20000"/>
            </a:spcAft>
            <a:buChar char="••"/>
          </a:pPr>
          <a:r>
            <a:rPr lang="cs-CZ" sz="2300" kern="1200" dirty="0" smtClean="0"/>
            <a:t>In a </a:t>
          </a:r>
          <a:r>
            <a:rPr lang="cs-CZ" sz="2300" kern="1200" dirty="0" err="1" smtClean="0"/>
            <a:t>paper</a:t>
          </a:r>
          <a:r>
            <a:rPr lang="cs-CZ" sz="2300" kern="1200" dirty="0" smtClean="0"/>
            <a:t> </a:t>
          </a:r>
          <a:r>
            <a:rPr lang="cs-CZ" sz="2300" kern="1200" dirty="0" err="1" smtClean="0"/>
            <a:t>form</a:t>
          </a:r>
          <a:endParaRPr lang="cs-CZ" sz="2300" kern="1200" dirty="0"/>
        </a:p>
        <a:p>
          <a:pPr marL="228600" lvl="1" indent="-228600" algn="l" defTabSz="1022350" rtl="0">
            <a:lnSpc>
              <a:spcPct val="90000"/>
            </a:lnSpc>
            <a:spcBef>
              <a:spcPct val="0"/>
            </a:spcBef>
            <a:spcAft>
              <a:spcPct val="20000"/>
            </a:spcAft>
            <a:buChar char="••"/>
          </a:pPr>
          <a:r>
            <a:rPr lang="cs-CZ" sz="2300" kern="1200" smtClean="0"/>
            <a:t>In an electronic form</a:t>
          </a:r>
          <a:endParaRPr lang="cs-CZ" sz="2300" kern="1200" dirty="0"/>
        </a:p>
        <a:p>
          <a:pPr marL="228600" lvl="1" indent="-228600" algn="l" defTabSz="1022350" rtl="0">
            <a:lnSpc>
              <a:spcPct val="90000"/>
            </a:lnSpc>
            <a:spcBef>
              <a:spcPct val="0"/>
            </a:spcBef>
            <a:spcAft>
              <a:spcPct val="20000"/>
            </a:spcAft>
            <a:buChar char="••"/>
          </a:pPr>
          <a:r>
            <a:rPr lang="cs-CZ" sz="2300" kern="1200" dirty="0" smtClean="0"/>
            <a:t>In a </a:t>
          </a:r>
          <a:r>
            <a:rPr lang="en-US" sz="2300" kern="1200" dirty="0" smtClean="0"/>
            <a:t>combined paper and electronic form</a:t>
          </a:r>
          <a:endParaRPr lang="cs-CZ" sz="2300" kern="1200" dirty="0"/>
        </a:p>
      </dsp:txBody>
      <dsp:txXfrm>
        <a:off x="0" y="2706870"/>
        <a:ext cx="10058399" cy="11488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5D640-0A50-4CA5-8C2E-D7BBD2DB97DF}">
      <dsp:nvSpPr>
        <dsp:cNvPr id="0" name=""/>
        <dsp:cNvSpPr/>
      </dsp:nvSpPr>
      <dsp:spPr>
        <a:xfrm>
          <a:off x="0" y="3099"/>
          <a:ext cx="8596668" cy="85155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legal representative or guardian</a:t>
          </a:r>
          <a:r>
            <a:rPr lang="cs-CZ" sz="2800" kern="1200" dirty="0" smtClean="0"/>
            <a:t> (</a:t>
          </a:r>
          <a:r>
            <a:rPr lang="cs-CZ" sz="2800" kern="1200" dirty="0" err="1" smtClean="0"/>
            <a:t>minors</a:t>
          </a:r>
          <a:r>
            <a:rPr lang="cs-CZ" sz="2800" kern="1200" dirty="0" smtClean="0"/>
            <a:t>)</a:t>
          </a:r>
          <a:endParaRPr lang="cs-CZ" sz="2800" kern="1200" dirty="0"/>
        </a:p>
      </dsp:txBody>
      <dsp:txXfrm>
        <a:off x="41570" y="44669"/>
        <a:ext cx="8513528" cy="768419"/>
      </dsp:txXfrm>
    </dsp:sp>
    <dsp:sp modelId="{CFE4C64A-3468-47F3-BE5F-095D0168C0DA}">
      <dsp:nvSpPr>
        <dsp:cNvPr id="0" name=""/>
        <dsp:cNvSpPr/>
      </dsp:nvSpPr>
      <dsp:spPr>
        <a:xfrm>
          <a:off x="0" y="868918"/>
          <a:ext cx="8596668" cy="85155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person specified by the patient</a:t>
          </a:r>
          <a:r>
            <a:rPr lang="cs-CZ" sz="2800" kern="1200" dirty="0" smtClean="0"/>
            <a:t>,</a:t>
          </a:r>
          <a:r>
            <a:rPr lang="en-US" sz="2800" kern="1200" dirty="0" smtClean="0"/>
            <a:t> legal representative or guardian</a:t>
          </a:r>
          <a:r>
            <a:rPr lang="cs-CZ" sz="2800" kern="1200" dirty="0" smtClean="0"/>
            <a:t> </a:t>
          </a:r>
          <a:endParaRPr lang="cs-CZ" sz="2800" kern="1200" dirty="0"/>
        </a:p>
      </dsp:txBody>
      <dsp:txXfrm>
        <a:off x="41570" y="910488"/>
        <a:ext cx="8513528" cy="768419"/>
      </dsp:txXfrm>
    </dsp:sp>
    <dsp:sp modelId="{460C82D2-816D-4E01-BA0A-F0C27F6F048D}">
      <dsp:nvSpPr>
        <dsp:cNvPr id="0" name=""/>
        <dsp:cNvSpPr/>
      </dsp:nvSpPr>
      <dsp:spPr>
        <a:xfrm>
          <a:off x="0" y="1734737"/>
          <a:ext cx="8596668" cy="85155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persons close to the deceased patient:</a:t>
          </a:r>
          <a:endParaRPr lang="cs-CZ" sz="2400" kern="1200" dirty="0"/>
        </a:p>
      </dsp:txBody>
      <dsp:txXfrm>
        <a:off x="41570" y="1776307"/>
        <a:ext cx="8513528" cy="768419"/>
      </dsp:txXfrm>
    </dsp:sp>
    <dsp:sp modelId="{1B4B02F8-55DC-43BB-9DE6-AD6516D80BC8}">
      <dsp:nvSpPr>
        <dsp:cNvPr id="0" name=""/>
        <dsp:cNvSpPr/>
      </dsp:nvSpPr>
      <dsp:spPr>
        <a:xfrm>
          <a:off x="0" y="2586297"/>
          <a:ext cx="8596668" cy="12913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n-US" sz="1800" kern="1200" dirty="0" smtClean="0"/>
            <a:t>information on the state of health of the patient who died and information on the outcome of the autopsy if done, including the right to inspect the medical records kept </a:t>
          </a:r>
          <a:r>
            <a:rPr lang="cs-CZ" sz="1800" kern="1200" dirty="0" err="1" smtClean="0"/>
            <a:t>about</a:t>
          </a:r>
          <a:r>
            <a:rPr lang="cs-CZ" sz="1800" kern="1200" dirty="0" smtClean="0"/>
            <a:t> </a:t>
          </a:r>
          <a:r>
            <a:rPr lang="cs-CZ" sz="1800" kern="1200" dirty="0" err="1" smtClean="0"/>
            <a:t>the</a:t>
          </a:r>
          <a:r>
            <a:rPr lang="cs-CZ" sz="1800" kern="1200" dirty="0" smtClean="0"/>
            <a:t> </a:t>
          </a:r>
          <a:r>
            <a:rPr lang="cs-CZ" sz="1800" kern="1200" dirty="0" err="1" smtClean="0"/>
            <a:t>deceased</a:t>
          </a:r>
          <a:r>
            <a:rPr lang="cs-CZ" sz="1800" kern="1200" dirty="0" smtClean="0"/>
            <a:t> </a:t>
          </a:r>
          <a:r>
            <a:rPr lang="en-US" sz="1800" kern="1200" dirty="0" smtClean="0"/>
            <a:t>or other medical records relating to his / her state of health and to obtain extracts or copies thereof.</a:t>
          </a:r>
          <a:endParaRPr lang="cs-CZ" sz="1800" kern="1200" dirty="0"/>
        </a:p>
        <a:p>
          <a:pPr marL="171450" lvl="1" indent="-171450" algn="l" defTabSz="800100" rtl="0">
            <a:lnSpc>
              <a:spcPct val="90000"/>
            </a:lnSpc>
            <a:spcBef>
              <a:spcPct val="0"/>
            </a:spcBef>
            <a:spcAft>
              <a:spcPct val="20000"/>
            </a:spcAft>
            <a:buChar char="••"/>
          </a:pPr>
          <a:r>
            <a:rPr lang="en-US" sz="1800" kern="1200" dirty="0" smtClean="0"/>
            <a:t>the deceased could forbid this access in advance</a:t>
          </a:r>
          <a:endParaRPr lang="cs-CZ" sz="1800" kern="1200" dirty="0"/>
        </a:p>
      </dsp:txBody>
      <dsp:txXfrm>
        <a:off x="0" y="2586297"/>
        <a:ext cx="8596668" cy="129137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2DFD3A-9644-4386-B2E9-6DD2088E7B30}">
      <dsp:nvSpPr>
        <dsp:cNvPr id="0" name=""/>
        <dsp:cNvSpPr/>
      </dsp:nvSpPr>
      <dsp:spPr>
        <a:xfrm>
          <a:off x="-4546351" y="-702223"/>
          <a:ext cx="5455747" cy="5455747"/>
        </a:xfrm>
        <a:prstGeom prst="blockArc">
          <a:avLst>
            <a:gd name="adj1" fmla="val 18900000"/>
            <a:gd name="adj2" fmla="val 2700000"/>
            <a:gd name="adj3" fmla="val 396"/>
          </a:avLst>
        </a:pr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25F81E5-0C4D-4610-A056-8C6C3FF0F6CD}">
      <dsp:nvSpPr>
        <dsp:cNvPr id="0" name=""/>
        <dsp:cNvSpPr/>
      </dsp:nvSpPr>
      <dsp:spPr>
        <a:xfrm>
          <a:off x="744730" y="578768"/>
          <a:ext cx="9292299" cy="1157375"/>
        </a:xfrm>
        <a:prstGeom prst="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8667" tIns="71120" rIns="71120" bIns="71120" numCol="1" spcCol="1270" anchor="ctr" anchorCtr="0">
          <a:noAutofit/>
        </a:bodyPr>
        <a:lstStyle/>
        <a:p>
          <a:pPr lvl="0" algn="l" defTabSz="1244600" rtl="0">
            <a:lnSpc>
              <a:spcPct val="90000"/>
            </a:lnSpc>
            <a:spcBef>
              <a:spcPct val="0"/>
            </a:spcBef>
            <a:spcAft>
              <a:spcPct val="35000"/>
            </a:spcAft>
          </a:pPr>
          <a:r>
            <a:rPr lang="cs-CZ" sz="2800" kern="1200" dirty="0" err="1" smtClean="0"/>
            <a:t>Family</a:t>
          </a:r>
          <a:r>
            <a:rPr lang="cs-CZ" sz="2800" kern="1200" dirty="0" smtClean="0"/>
            <a:t> </a:t>
          </a:r>
          <a:r>
            <a:rPr lang="cs-CZ" sz="2800" kern="1200" dirty="0" err="1" smtClean="0"/>
            <a:t>members</a:t>
          </a:r>
          <a:endParaRPr lang="cs-CZ" sz="2800" kern="1200" dirty="0"/>
        </a:p>
      </dsp:txBody>
      <dsp:txXfrm>
        <a:off x="744730" y="578768"/>
        <a:ext cx="9292299" cy="1157375"/>
      </dsp:txXfrm>
    </dsp:sp>
    <dsp:sp modelId="{5F89CC0C-3B4A-4927-80B7-06522F3B6964}">
      <dsp:nvSpPr>
        <dsp:cNvPr id="0" name=""/>
        <dsp:cNvSpPr/>
      </dsp:nvSpPr>
      <dsp:spPr>
        <a:xfrm>
          <a:off x="21370" y="434096"/>
          <a:ext cx="1446719" cy="1446719"/>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126A1EA-939F-4CCC-A0C1-F90866E10E87}">
      <dsp:nvSpPr>
        <dsp:cNvPr id="0" name=""/>
        <dsp:cNvSpPr/>
      </dsp:nvSpPr>
      <dsp:spPr>
        <a:xfrm>
          <a:off x="744730" y="2315155"/>
          <a:ext cx="9292299" cy="1157375"/>
        </a:xfrm>
        <a:prstGeom prst="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8667" tIns="71120" rIns="71120" bIns="71120" numCol="1" spcCol="1270" anchor="ctr" anchorCtr="0">
          <a:noAutofit/>
        </a:bodyPr>
        <a:lstStyle/>
        <a:p>
          <a:pPr lvl="0" algn="l" defTabSz="1244600" rtl="0">
            <a:lnSpc>
              <a:spcPct val="90000"/>
            </a:lnSpc>
            <a:spcBef>
              <a:spcPct val="0"/>
            </a:spcBef>
            <a:spcAft>
              <a:spcPct val="35000"/>
            </a:spcAft>
          </a:pPr>
          <a:r>
            <a:rPr lang="cs-CZ" sz="2800" kern="1200" dirty="0" smtClean="0"/>
            <a:t>Public </a:t>
          </a:r>
          <a:r>
            <a:rPr lang="cs-CZ" sz="2800" kern="1200" dirty="0" err="1" smtClean="0"/>
            <a:t>authorities</a:t>
          </a:r>
          <a:r>
            <a:rPr lang="cs-CZ" sz="2800" kern="1200" dirty="0" smtClean="0"/>
            <a:t> (f</a:t>
          </a:r>
          <a:r>
            <a:rPr lang="en-US" sz="2800" kern="1200" dirty="0" smtClean="0"/>
            <a:t>or example, the Police</a:t>
          </a:r>
          <a:r>
            <a:rPr lang="cs-CZ" sz="2800" kern="1200" dirty="0" smtClean="0"/>
            <a:t> </a:t>
          </a:r>
          <a:r>
            <a:rPr lang="cs-CZ" sz="2800" kern="1200" dirty="0" err="1" smtClean="0"/>
            <a:t>of</a:t>
          </a:r>
          <a:r>
            <a:rPr lang="cs-CZ" sz="2800" kern="1200" dirty="0" smtClean="0"/>
            <a:t> </a:t>
          </a:r>
          <a:r>
            <a:rPr lang="en-US" sz="2800" kern="1200" dirty="0" smtClean="0"/>
            <a:t>Czech</a:t>
          </a:r>
          <a:r>
            <a:rPr lang="cs-CZ" sz="2800" kern="1200" dirty="0" smtClean="0"/>
            <a:t> Republic</a:t>
          </a:r>
          <a:r>
            <a:rPr lang="en-US" sz="2800" kern="1200" dirty="0" smtClean="0"/>
            <a:t>, courts, various administrations, etc.</a:t>
          </a:r>
          <a:r>
            <a:rPr lang="cs-CZ" sz="2800" kern="1200" dirty="0" smtClean="0"/>
            <a:t>)</a:t>
          </a:r>
          <a:endParaRPr lang="cs-CZ" sz="2800" kern="1200" dirty="0"/>
        </a:p>
      </dsp:txBody>
      <dsp:txXfrm>
        <a:off x="744730" y="2315155"/>
        <a:ext cx="9292299" cy="1157375"/>
      </dsp:txXfrm>
    </dsp:sp>
    <dsp:sp modelId="{8A95340B-1366-49B3-84AD-184970E3817D}">
      <dsp:nvSpPr>
        <dsp:cNvPr id="0" name=""/>
        <dsp:cNvSpPr/>
      </dsp:nvSpPr>
      <dsp:spPr>
        <a:xfrm>
          <a:off x="21370" y="2170483"/>
          <a:ext cx="1446719" cy="1446719"/>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F5E2AD-A59A-4498-8CDA-D0E243F9B2FD}">
      <dsp:nvSpPr>
        <dsp:cNvPr id="0" name=""/>
        <dsp:cNvSpPr/>
      </dsp:nvSpPr>
      <dsp:spPr>
        <a:xfrm>
          <a:off x="-4068088" y="-624404"/>
          <a:ext cx="4847671" cy="4847671"/>
        </a:xfrm>
        <a:prstGeom prst="blockArc">
          <a:avLst>
            <a:gd name="adj1" fmla="val 18900000"/>
            <a:gd name="adj2" fmla="val 2700000"/>
            <a:gd name="adj3" fmla="val 446"/>
          </a:avLst>
        </a:pr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47FDB2B-6687-406D-BE82-210E8A2516DF}">
      <dsp:nvSpPr>
        <dsp:cNvPr id="0" name=""/>
        <dsp:cNvSpPr/>
      </dsp:nvSpPr>
      <dsp:spPr>
        <a:xfrm>
          <a:off x="323292" y="224856"/>
          <a:ext cx="9224503" cy="450001"/>
        </a:xfrm>
        <a:prstGeom prst="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7189" tIns="55880" rIns="55880" bIns="55880" numCol="1" spcCol="1270" anchor="ctr" anchorCtr="0">
          <a:noAutofit/>
        </a:bodyPr>
        <a:lstStyle/>
        <a:p>
          <a:pPr lvl="0" algn="l" defTabSz="977900" rtl="0">
            <a:lnSpc>
              <a:spcPct val="90000"/>
            </a:lnSpc>
            <a:spcBef>
              <a:spcPct val="0"/>
            </a:spcBef>
            <a:spcAft>
              <a:spcPct val="35000"/>
            </a:spcAft>
          </a:pPr>
          <a:r>
            <a:rPr lang="cs-CZ" sz="2200" kern="1200" dirty="0" err="1" smtClean="0"/>
            <a:t>Consent</a:t>
          </a:r>
          <a:r>
            <a:rPr lang="cs-CZ" sz="2200" kern="1200" dirty="0" smtClean="0"/>
            <a:t> </a:t>
          </a:r>
          <a:r>
            <a:rPr lang="cs-CZ" sz="2200" kern="1200" dirty="0" err="1" smtClean="0"/>
            <a:t>of</a:t>
          </a:r>
          <a:r>
            <a:rPr lang="cs-CZ" sz="2200" kern="1200" dirty="0" smtClean="0"/>
            <a:t> a </a:t>
          </a:r>
          <a:r>
            <a:rPr lang="cs-CZ" sz="2200" kern="1200" dirty="0" err="1" smtClean="0"/>
            <a:t>patient</a:t>
          </a:r>
          <a:endParaRPr lang="cs-CZ" sz="2200" kern="1200" dirty="0"/>
        </a:p>
      </dsp:txBody>
      <dsp:txXfrm>
        <a:off x="323292" y="224856"/>
        <a:ext cx="9224503" cy="450001"/>
      </dsp:txXfrm>
    </dsp:sp>
    <dsp:sp modelId="{C163359B-B7B2-4D14-9741-E48141AF48CB}">
      <dsp:nvSpPr>
        <dsp:cNvPr id="0" name=""/>
        <dsp:cNvSpPr/>
      </dsp:nvSpPr>
      <dsp:spPr>
        <a:xfrm>
          <a:off x="60305" y="168606"/>
          <a:ext cx="562502" cy="562502"/>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B35FB51-4565-46BA-A602-B1ADA546038F}">
      <dsp:nvSpPr>
        <dsp:cNvPr id="0" name=""/>
        <dsp:cNvSpPr/>
      </dsp:nvSpPr>
      <dsp:spPr>
        <a:xfrm>
          <a:off x="664014" y="899643"/>
          <a:ext cx="8902044" cy="450001"/>
        </a:xfrm>
        <a:prstGeom prst="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7189" tIns="55880" rIns="55880" bIns="55880" numCol="1" spcCol="1270" anchor="ctr" anchorCtr="0">
          <a:noAutofit/>
        </a:bodyPr>
        <a:lstStyle/>
        <a:p>
          <a:pPr lvl="0" algn="l" defTabSz="977900" rtl="0">
            <a:lnSpc>
              <a:spcPct val="90000"/>
            </a:lnSpc>
            <a:spcBef>
              <a:spcPct val="0"/>
            </a:spcBef>
            <a:spcAft>
              <a:spcPct val="35000"/>
            </a:spcAft>
          </a:pPr>
          <a:r>
            <a:rPr lang="cs-CZ" sz="2200" kern="1200" dirty="0" err="1" smtClean="0"/>
            <a:t>Providing</a:t>
          </a:r>
          <a:r>
            <a:rPr lang="cs-CZ" sz="2200" kern="1200" dirty="0" smtClean="0"/>
            <a:t> </a:t>
          </a:r>
          <a:r>
            <a:rPr lang="cs-CZ" sz="2200" kern="1200" dirty="0" err="1" smtClean="0"/>
            <a:t>follow</a:t>
          </a:r>
          <a:r>
            <a:rPr lang="cs-CZ" sz="2200" kern="1200" dirty="0" smtClean="0"/>
            <a:t>-up </a:t>
          </a:r>
          <a:r>
            <a:rPr lang="cs-CZ" sz="2200" kern="1200" dirty="0" err="1" smtClean="0"/>
            <a:t>services</a:t>
          </a:r>
          <a:r>
            <a:rPr lang="cs-CZ" sz="2200" kern="1200" dirty="0" smtClean="0"/>
            <a:t> </a:t>
          </a:r>
          <a:endParaRPr lang="cs-CZ" sz="2200" kern="1200" dirty="0"/>
        </a:p>
      </dsp:txBody>
      <dsp:txXfrm>
        <a:off x="664014" y="899643"/>
        <a:ext cx="8902044" cy="450001"/>
      </dsp:txXfrm>
    </dsp:sp>
    <dsp:sp modelId="{0A3FE9A8-8B77-460A-9BE4-759F498486B2}">
      <dsp:nvSpPr>
        <dsp:cNvPr id="0" name=""/>
        <dsp:cNvSpPr/>
      </dsp:nvSpPr>
      <dsp:spPr>
        <a:xfrm>
          <a:off x="382763" y="843393"/>
          <a:ext cx="562502" cy="562502"/>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920E9CC-F980-4386-BF86-019A43CF921E}">
      <dsp:nvSpPr>
        <dsp:cNvPr id="0" name=""/>
        <dsp:cNvSpPr/>
      </dsp:nvSpPr>
      <dsp:spPr>
        <a:xfrm>
          <a:off x="762983" y="1574430"/>
          <a:ext cx="8803076" cy="450001"/>
        </a:xfrm>
        <a:prstGeom prst="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7189" tIns="55880" rIns="55880" bIns="55880" numCol="1" spcCol="1270" anchor="ctr"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cs-CZ" sz="2200" kern="1200" dirty="0" err="1" smtClean="0"/>
            <a:t>Protection</a:t>
          </a:r>
          <a:r>
            <a:rPr lang="cs-CZ" sz="2200" kern="1200" dirty="0" smtClean="0"/>
            <a:t> </a:t>
          </a:r>
          <a:r>
            <a:rPr lang="cs-CZ" sz="2200" kern="1200" dirty="0" err="1" smtClean="0"/>
            <a:t>of</a:t>
          </a:r>
          <a:r>
            <a:rPr lang="cs-CZ" sz="2200" kern="1200" dirty="0" smtClean="0"/>
            <a:t> </a:t>
          </a:r>
          <a:r>
            <a:rPr lang="cs-CZ" sz="2200" kern="1200" dirty="0" err="1" smtClean="0"/>
            <a:t>your</a:t>
          </a:r>
          <a:r>
            <a:rPr lang="cs-CZ" sz="2200" kern="1200" dirty="0" smtClean="0"/>
            <a:t> </a:t>
          </a:r>
          <a:r>
            <a:rPr lang="cs-CZ" sz="2200" kern="1200" dirty="0" err="1" smtClean="0"/>
            <a:t>rights</a:t>
          </a:r>
          <a:endParaRPr lang="cs-CZ" sz="2200" kern="1200" dirty="0"/>
        </a:p>
      </dsp:txBody>
      <dsp:txXfrm>
        <a:off x="762983" y="1574430"/>
        <a:ext cx="8803076" cy="450001"/>
      </dsp:txXfrm>
    </dsp:sp>
    <dsp:sp modelId="{54FEC7AA-3487-4A3A-A07C-A06BE8BE11D8}">
      <dsp:nvSpPr>
        <dsp:cNvPr id="0" name=""/>
        <dsp:cNvSpPr/>
      </dsp:nvSpPr>
      <dsp:spPr>
        <a:xfrm>
          <a:off x="481732" y="1518180"/>
          <a:ext cx="562502" cy="562502"/>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8758C12-1001-4CF3-8903-CA51DFD6A9BE}">
      <dsp:nvSpPr>
        <dsp:cNvPr id="0" name=""/>
        <dsp:cNvSpPr/>
      </dsp:nvSpPr>
      <dsp:spPr>
        <a:xfrm>
          <a:off x="664014" y="2249217"/>
          <a:ext cx="8902044" cy="450001"/>
        </a:xfrm>
        <a:prstGeom prst="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7189" tIns="55880" rIns="55880" bIns="55880" numCol="1" spcCol="1270" anchor="ctr" anchorCtr="0">
          <a:noAutofit/>
        </a:bodyPr>
        <a:lstStyle/>
        <a:p>
          <a:pPr lvl="0" algn="l" defTabSz="977900" rtl="0">
            <a:lnSpc>
              <a:spcPct val="90000"/>
            </a:lnSpc>
            <a:spcBef>
              <a:spcPct val="0"/>
            </a:spcBef>
            <a:spcAft>
              <a:spcPct val="35000"/>
            </a:spcAft>
          </a:pPr>
          <a:r>
            <a:rPr lang="en-US" sz="2200" kern="1200" dirty="0" smtClean="0"/>
            <a:t>Communication of data for the purpose of criminal proceedings</a:t>
          </a:r>
          <a:endParaRPr lang="cs-CZ" sz="2200" kern="1200" dirty="0" smtClean="0"/>
        </a:p>
      </dsp:txBody>
      <dsp:txXfrm>
        <a:off x="664014" y="2249217"/>
        <a:ext cx="8902044" cy="450001"/>
      </dsp:txXfrm>
    </dsp:sp>
    <dsp:sp modelId="{763A8758-0E14-4695-B2F1-5F05EBF83E41}">
      <dsp:nvSpPr>
        <dsp:cNvPr id="0" name=""/>
        <dsp:cNvSpPr/>
      </dsp:nvSpPr>
      <dsp:spPr>
        <a:xfrm>
          <a:off x="382763" y="2192967"/>
          <a:ext cx="562502" cy="562502"/>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CFAF81-C79F-4D31-8262-87C00E4CBAD7}">
      <dsp:nvSpPr>
        <dsp:cNvPr id="0" name=""/>
        <dsp:cNvSpPr/>
      </dsp:nvSpPr>
      <dsp:spPr>
        <a:xfrm>
          <a:off x="341556" y="2924004"/>
          <a:ext cx="9224503" cy="450001"/>
        </a:xfrm>
        <a:prstGeom prst="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7189" tIns="55880" rIns="55880" bIns="55880" numCol="1" spcCol="1270" anchor="ctr" anchorCtr="0">
          <a:noAutofit/>
        </a:bodyPr>
        <a:lstStyle/>
        <a:p>
          <a:pPr lvl="0" algn="l" defTabSz="977900" rtl="0">
            <a:lnSpc>
              <a:spcPct val="90000"/>
            </a:lnSpc>
            <a:spcBef>
              <a:spcPct val="0"/>
            </a:spcBef>
            <a:spcAft>
              <a:spcPct val="35000"/>
            </a:spcAft>
          </a:pPr>
          <a:r>
            <a:rPr lang="en-US" sz="2200" kern="1200" dirty="0" smtClean="0"/>
            <a:t>Fulfilling the duty to thwart or report the offense</a:t>
          </a:r>
          <a:endParaRPr lang="cs-CZ" sz="2200" kern="1200" dirty="0"/>
        </a:p>
      </dsp:txBody>
      <dsp:txXfrm>
        <a:off x="341556" y="2924004"/>
        <a:ext cx="9224503" cy="450001"/>
      </dsp:txXfrm>
    </dsp:sp>
    <dsp:sp modelId="{9C378EA1-2D6C-4A94-8376-B2E18EC4E718}">
      <dsp:nvSpPr>
        <dsp:cNvPr id="0" name=""/>
        <dsp:cNvSpPr/>
      </dsp:nvSpPr>
      <dsp:spPr>
        <a:xfrm>
          <a:off x="60305" y="2867753"/>
          <a:ext cx="562502" cy="562502"/>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69CCA9-BF6D-4BDE-8C9D-8B4E148F0020}">
      <dsp:nvSpPr>
        <dsp:cNvPr id="0" name=""/>
        <dsp:cNvSpPr/>
      </dsp:nvSpPr>
      <dsp:spPr>
        <a:xfrm>
          <a:off x="0" y="33991"/>
          <a:ext cx="9613900" cy="1235520"/>
        </a:xfrm>
        <a:prstGeom prst="round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cs-CZ" sz="3200" kern="1200" dirty="0" smtClean="0"/>
            <a:t>Not </a:t>
          </a:r>
          <a:r>
            <a:rPr lang="cs-CZ" sz="3200" kern="1200" dirty="0" err="1" smtClean="0"/>
            <a:t>everyone</a:t>
          </a:r>
          <a:r>
            <a:rPr lang="cs-CZ" sz="3200" kern="1200" dirty="0" smtClean="0"/>
            <a:t> </a:t>
          </a:r>
          <a:r>
            <a:rPr lang="cs-CZ" sz="3200" kern="1200" dirty="0" err="1" smtClean="0"/>
            <a:t>who</a:t>
          </a:r>
          <a:r>
            <a:rPr lang="cs-CZ" sz="3200" kern="1200" dirty="0" smtClean="0"/>
            <a:t> </a:t>
          </a:r>
          <a:r>
            <a:rPr lang="cs-CZ" sz="3200" kern="1200" dirty="0" err="1" smtClean="0"/>
            <a:t>cares</a:t>
          </a:r>
          <a:r>
            <a:rPr lang="cs-CZ" sz="3200" kern="1200" dirty="0" smtClean="0"/>
            <a:t> </a:t>
          </a:r>
          <a:r>
            <a:rPr lang="cs-CZ" sz="3200" kern="1200" dirty="0" err="1" smtClean="0"/>
            <a:t>about</a:t>
          </a:r>
          <a:r>
            <a:rPr lang="cs-CZ" sz="3200" kern="1200" dirty="0" smtClean="0"/>
            <a:t> </a:t>
          </a:r>
          <a:r>
            <a:rPr lang="cs-CZ" sz="3200" kern="1200" dirty="0" err="1" smtClean="0"/>
            <a:t>the</a:t>
          </a:r>
          <a:r>
            <a:rPr lang="cs-CZ" sz="3200" kern="1200" dirty="0" smtClean="0"/>
            <a:t> </a:t>
          </a:r>
          <a:r>
            <a:rPr lang="cs-CZ" sz="3200" kern="1200" dirty="0" err="1" smtClean="0"/>
            <a:t>health</a:t>
          </a:r>
          <a:r>
            <a:rPr lang="cs-CZ" sz="3200" kern="1200" dirty="0" smtClean="0"/>
            <a:t> </a:t>
          </a:r>
          <a:r>
            <a:rPr lang="cs-CZ" sz="3200" kern="1200" dirty="0" err="1" smtClean="0"/>
            <a:t>of</a:t>
          </a:r>
          <a:r>
            <a:rPr lang="cs-CZ" sz="3200" kern="1200" dirty="0" smtClean="0"/>
            <a:t> </a:t>
          </a:r>
          <a:r>
            <a:rPr lang="cs-CZ" sz="3200" kern="1200" dirty="0" err="1" smtClean="0"/>
            <a:t>the</a:t>
          </a:r>
          <a:r>
            <a:rPr lang="cs-CZ" sz="3200" kern="1200" dirty="0" smtClean="0"/>
            <a:t> </a:t>
          </a:r>
          <a:r>
            <a:rPr lang="cs-CZ" sz="3200" kern="1200" dirty="0" err="1" smtClean="0"/>
            <a:t>patient</a:t>
          </a:r>
          <a:r>
            <a:rPr lang="cs-CZ" sz="3200" kern="1200" dirty="0" smtClean="0"/>
            <a:t> </a:t>
          </a:r>
          <a:r>
            <a:rPr lang="cs-CZ" sz="3200" kern="1200" dirty="0" err="1" smtClean="0"/>
            <a:t>is</a:t>
          </a:r>
          <a:r>
            <a:rPr lang="cs-CZ" sz="3200" kern="1200" dirty="0" smtClean="0"/>
            <a:t> </a:t>
          </a:r>
          <a:r>
            <a:rPr lang="cs-CZ" sz="3200" kern="1200" dirty="0" err="1" smtClean="0"/>
            <a:t>entitled</a:t>
          </a:r>
          <a:r>
            <a:rPr lang="cs-CZ" sz="3200" kern="1200" dirty="0" smtClean="0"/>
            <a:t> to </a:t>
          </a:r>
          <a:r>
            <a:rPr lang="cs-CZ" sz="3200" kern="1200" dirty="0" err="1" smtClean="0"/>
            <a:t>this</a:t>
          </a:r>
          <a:r>
            <a:rPr lang="cs-CZ" sz="3200" kern="1200" dirty="0" smtClean="0"/>
            <a:t> </a:t>
          </a:r>
          <a:r>
            <a:rPr lang="cs-CZ" sz="3200" kern="1200" dirty="0" err="1" smtClean="0"/>
            <a:t>information</a:t>
          </a:r>
          <a:r>
            <a:rPr lang="cs-CZ" sz="3200" kern="1200" dirty="0" smtClean="0"/>
            <a:t>!</a:t>
          </a:r>
          <a:endParaRPr lang="cs-CZ" sz="3200" kern="1200" dirty="0"/>
        </a:p>
      </dsp:txBody>
      <dsp:txXfrm>
        <a:off x="60313" y="94304"/>
        <a:ext cx="9493274" cy="1114894"/>
      </dsp:txXfrm>
    </dsp:sp>
    <dsp:sp modelId="{23728ACD-B2E4-4A63-BE8D-30678C435389}">
      <dsp:nvSpPr>
        <dsp:cNvPr id="0" name=""/>
        <dsp:cNvSpPr/>
      </dsp:nvSpPr>
      <dsp:spPr>
        <a:xfrm>
          <a:off x="0" y="1269511"/>
          <a:ext cx="9613900" cy="529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5241" tIns="40640" rIns="227584" bIns="40640" numCol="1" spcCol="1270" anchor="t" anchorCtr="0">
          <a:noAutofit/>
        </a:bodyPr>
        <a:lstStyle/>
        <a:p>
          <a:pPr marL="228600" lvl="1" indent="-228600" algn="l" defTabSz="1111250">
            <a:lnSpc>
              <a:spcPct val="90000"/>
            </a:lnSpc>
            <a:spcBef>
              <a:spcPct val="0"/>
            </a:spcBef>
            <a:spcAft>
              <a:spcPct val="20000"/>
            </a:spcAft>
            <a:buChar char="••"/>
          </a:pPr>
          <a:endParaRPr lang="cs-CZ" sz="2500" kern="1200" dirty="0"/>
        </a:p>
      </dsp:txBody>
      <dsp:txXfrm>
        <a:off x="0" y="1269511"/>
        <a:ext cx="9613900" cy="529920"/>
      </dsp:txXfrm>
    </dsp:sp>
    <dsp:sp modelId="{F0928BEA-D82A-4A6F-9BFA-B321490DF8E4}">
      <dsp:nvSpPr>
        <dsp:cNvPr id="0" name=""/>
        <dsp:cNvSpPr/>
      </dsp:nvSpPr>
      <dsp:spPr>
        <a:xfrm>
          <a:off x="0" y="1799431"/>
          <a:ext cx="9613900" cy="1235520"/>
        </a:xfrm>
        <a:prstGeom prst="round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cs-CZ" sz="3200" kern="1200" dirty="0" err="1" smtClean="0"/>
            <a:t>This</a:t>
          </a:r>
          <a:r>
            <a:rPr lang="cs-CZ" sz="3200" kern="1200" dirty="0" smtClean="0"/>
            <a:t> </a:t>
          </a:r>
          <a:r>
            <a:rPr lang="cs-CZ" sz="3200" kern="1200" dirty="0" err="1" smtClean="0"/>
            <a:t>also</a:t>
          </a:r>
          <a:r>
            <a:rPr lang="cs-CZ" sz="3200" kern="1200" dirty="0" smtClean="0"/>
            <a:t> </a:t>
          </a:r>
          <a:r>
            <a:rPr lang="cs-CZ" sz="3200" kern="1200" dirty="0" err="1" smtClean="0"/>
            <a:t>applies</a:t>
          </a:r>
          <a:r>
            <a:rPr lang="cs-CZ" sz="3200" kern="1200" dirty="0" smtClean="0"/>
            <a:t> to </a:t>
          </a:r>
          <a:r>
            <a:rPr lang="cs-CZ" sz="3200" kern="1200" dirty="0" err="1" smtClean="0"/>
            <a:t>family</a:t>
          </a:r>
          <a:r>
            <a:rPr lang="cs-CZ" sz="3200" kern="1200" dirty="0" smtClean="0"/>
            <a:t> </a:t>
          </a:r>
          <a:r>
            <a:rPr lang="cs-CZ" sz="3200" kern="1200" dirty="0" err="1" smtClean="0"/>
            <a:t>members</a:t>
          </a:r>
          <a:r>
            <a:rPr lang="cs-CZ" sz="3200" kern="1200" dirty="0" smtClean="0"/>
            <a:t> </a:t>
          </a:r>
          <a:r>
            <a:rPr lang="cs-CZ" sz="3200" kern="1200" dirty="0" err="1" smtClean="0"/>
            <a:t>of</a:t>
          </a:r>
          <a:r>
            <a:rPr lang="cs-CZ" sz="3200" kern="1200" dirty="0" smtClean="0"/>
            <a:t> </a:t>
          </a:r>
          <a:r>
            <a:rPr lang="cs-CZ" sz="3200" kern="1200" dirty="0" err="1" smtClean="0"/>
            <a:t>the</a:t>
          </a:r>
          <a:r>
            <a:rPr lang="cs-CZ" sz="3200" kern="1200" dirty="0" smtClean="0"/>
            <a:t> </a:t>
          </a:r>
          <a:r>
            <a:rPr lang="cs-CZ" sz="3200" kern="1200" dirty="0" err="1" smtClean="0"/>
            <a:t>patient</a:t>
          </a:r>
          <a:r>
            <a:rPr lang="cs-CZ" sz="3200" kern="1200" dirty="0" smtClean="0"/>
            <a:t> and public </a:t>
          </a:r>
          <a:r>
            <a:rPr lang="cs-CZ" sz="3200" kern="1200" dirty="0" err="1" smtClean="0"/>
            <a:t>authorities</a:t>
          </a:r>
          <a:r>
            <a:rPr lang="cs-CZ" sz="3200" kern="1200" dirty="0" smtClean="0"/>
            <a:t>. </a:t>
          </a:r>
          <a:endParaRPr lang="cs-CZ" sz="3200" kern="1200" dirty="0"/>
        </a:p>
      </dsp:txBody>
      <dsp:txXfrm>
        <a:off x="60313" y="1859744"/>
        <a:ext cx="9493274" cy="1114894"/>
      </dsp:txXfrm>
    </dsp:sp>
    <dsp:sp modelId="{9A1BDEEE-6753-4244-B968-BB9A94F7EF25}">
      <dsp:nvSpPr>
        <dsp:cNvPr id="0" name=""/>
        <dsp:cNvSpPr/>
      </dsp:nvSpPr>
      <dsp:spPr>
        <a:xfrm>
          <a:off x="0" y="3034951"/>
          <a:ext cx="9613900" cy="529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5241" tIns="40640" rIns="227584" bIns="40640" numCol="1" spcCol="1270" anchor="t" anchorCtr="0">
          <a:noAutofit/>
        </a:bodyPr>
        <a:lstStyle/>
        <a:p>
          <a:pPr marL="228600" lvl="1" indent="-228600" algn="l" defTabSz="1111250">
            <a:lnSpc>
              <a:spcPct val="90000"/>
            </a:lnSpc>
            <a:spcBef>
              <a:spcPct val="0"/>
            </a:spcBef>
            <a:spcAft>
              <a:spcPct val="20000"/>
            </a:spcAft>
            <a:buChar char="••"/>
          </a:pPr>
          <a:endParaRPr lang="cs-CZ" sz="2500" kern="1200"/>
        </a:p>
      </dsp:txBody>
      <dsp:txXfrm>
        <a:off x="0" y="3034951"/>
        <a:ext cx="9613900" cy="52992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D96FD4-E1A5-4B6A-9C84-F139581917FF}">
      <dsp:nvSpPr>
        <dsp:cNvPr id="0" name=""/>
        <dsp:cNvSpPr/>
      </dsp:nvSpPr>
      <dsp:spPr>
        <a:xfrm>
          <a:off x="0" y="30391"/>
          <a:ext cx="9613900" cy="3538079"/>
        </a:xfrm>
        <a:prstGeom prst="round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0020" tIns="160020" rIns="160020" bIns="160020" numCol="1" spcCol="1270" anchor="ctr" anchorCtr="0">
          <a:noAutofit/>
        </a:bodyPr>
        <a:lstStyle/>
        <a:p>
          <a:pPr lvl="0" algn="l" defTabSz="1866900" rtl="0">
            <a:lnSpc>
              <a:spcPct val="90000"/>
            </a:lnSpc>
            <a:spcBef>
              <a:spcPct val="0"/>
            </a:spcBef>
            <a:spcAft>
              <a:spcPct val="35000"/>
            </a:spcAft>
          </a:pPr>
          <a:r>
            <a:rPr lang="cs-CZ" sz="4200" kern="1200" dirty="0" err="1" smtClean="0"/>
            <a:t>Students</a:t>
          </a:r>
          <a:r>
            <a:rPr lang="cs-CZ" sz="4200" kern="1200" dirty="0" smtClean="0"/>
            <a:t> </a:t>
          </a:r>
          <a:r>
            <a:rPr lang="cs-CZ" sz="4200" kern="1200" dirty="0" err="1" smtClean="0"/>
            <a:t>should</a:t>
          </a:r>
          <a:r>
            <a:rPr lang="cs-CZ" sz="4200" kern="1200" dirty="0" smtClean="0"/>
            <a:t> not </a:t>
          </a:r>
          <a:r>
            <a:rPr lang="cs-CZ" sz="4200" kern="1200" dirty="0" err="1" smtClean="0"/>
            <a:t>be</a:t>
          </a:r>
          <a:r>
            <a:rPr lang="cs-CZ" sz="4200" kern="1200" dirty="0" smtClean="0"/>
            <a:t> </a:t>
          </a:r>
          <a:r>
            <a:rPr lang="cs-CZ" sz="4200" kern="1200" dirty="0" err="1" smtClean="0"/>
            <a:t>providing</a:t>
          </a:r>
          <a:r>
            <a:rPr lang="cs-CZ" sz="4200" kern="1200" dirty="0" smtClean="0"/>
            <a:t> </a:t>
          </a:r>
          <a:r>
            <a:rPr lang="cs-CZ" sz="4200" kern="1200" dirty="0" err="1" smtClean="0"/>
            <a:t>information</a:t>
          </a:r>
          <a:r>
            <a:rPr lang="cs-CZ" sz="4200" kern="1200" dirty="0" smtClean="0"/>
            <a:t> </a:t>
          </a:r>
          <a:r>
            <a:rPr lang="cs-CZ" sz="4200" kern="1200" dirty="0" err="1" smtClean="0"/>
            <a:t>about</a:t>
          </a:r>
          <a:r>
            <a:rPr lang="cs-CZ" sz="4200" kern="1200" dirty="0" smtClean="0"/>
            <a:t> </a:t>
          </a:r>
          <a:r>
            <a:rPr lang="cs-CZ" sz="4200" kern="1200" dirty="0" err="1" smtClean="0"/>
            <a:t>the</a:t>
          </a:r>
          <a:r>
            <a:rPr lang="cs-CZ" sz="4200" kern="1200" dirty="0" smtClean="0"/>
            <a:t> </a:t>
          </a:r>
          <a:r>
            <a:rPr lang="cs-CZ" sz="4200" kern="1200" dirty="0" err="1" smtClean="0"/>
            <a:t>health</a:t>
          </a:r>
          <a:r>
            <a:rPr lang="cs-CZ" sz="4200" kern="1200" dirty="0" smtClean="0"/>
            <a:t> status </a:t>
          </a:r>
          <a:r>
            <a:rPr lang="cs-CZ" sz="4200" kern="1200" dirty="0" err="1" smtClean="0"/>
            <a:t>both</a:t>
          </a:r>
          <a:r>
            <a:rPr lang="cs-CZ" sz="4200" kern="1200" dirty="0" smtClean="0"/>
            <a:t> to </a:t>
          </a:r>
          <a:r>
            <a:rPr lang="cs-CZ" sz="4200" kern="1200" dirty="0" err="1" smtClean="0"/>
            <a:t>the</a:t>
          </a:r>
          <a:r>
            <a:rPr lang="cs-CZ" sz="4200" kern="1200" dirty="0" smtClean="0"/>
            <a:t> </a:t>
          </a:r>
          <a:r>
            <a:rPr lang="cs-CZ" sz="4200" kern="1200" dirty="0" err="1" smtClean="0"/>
            <a:t>patient</a:t>
          </a:r>
          <a:r>
            <a:rPr lang="cs-CZ" sz="4200" kern="1200" dirty="0" smtClean="0"/>
            <a:t> and </a:t>
          </a:r>
          <a:r>
            <a:rPr lang="cs-CZ" sz="4200" kern="1200" dirty="0" err="1" smtClean="0"/>
            <a:t>third</a:t>
          </a:r>
          <a:r>
            <a:rPr lang="cs-CZ" sz="4200" kern="1200" dirty="0" smtClean="0"/>
            <a:t> </a:t>
          </a:r>
          <a:r>
            <a:rPr lang="cs-CZ" sz="4200" kern="1200" dirty="0" err="1" smtClean="0"/>
            <a:t>parties</a:t>
          </a:r>
          <a:r>
            <a:rPr lang="en-GB" sz="4200" kern="1200" dirty="0" smtClean="0"/>
            <a:t> (family members, public authorities and other</a:t>
          </a:r>
          <a:r>
            <a:rPr lang="cs-CZ" sz="4200" kern="1200" dirty="0" smtClean="0"/>
            <a:t>s</a:t>
          </a:r>
          <a:r>
            <a:rPr lang="en-GB" sz="4200" kern="1200" dirty="0" smtClean="0"/>
            <a:t>). </a:t>
          </a:r>
          <a:endParaRPr lang="cs-CZ" sz="4200" kern="1200" dirty="0"/>
        </a:p>
      </dsp:txBody>
      <dsp:txXfrm>
        <a:off x="172715" y="203106"/>
        <a:ext cx="9268470" cy="3192649"/>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smtClean="0"/>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A34A1DE1-F96D-4543-AAF1-0652CC7FE7D8}" type="datetimeFigureOut">
              <a:rPr lang="cs-CZ" smtClean="0"/>
              <a:t>11.10.2017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9255346" y="2750337"/>
            <a:ext cx="1171888" cy="1356442"/>
          </a:xfrm>
        </p:spPr>
        <p:txBody>
          <a:bodyPr/>
          <a:lstStyle/>
          <a:p>
            <a:fld id="{918AD9F8-32B2-49B9-9E70-612C35D93663}" type="slidenum">
              <a:rPr lang="cs-CZ" smtClean="0"/>
              <a:t>‹#›</a:t>
            </a:fld>
            <a:endParaRPr lang="cs-CZ"/>
          </a:p>
        </p:txBody>
      </p:sp>
    </p:spTree>
    <p:extLst>
      <p:ext uri="{BB962C8B-B14F-4D97-AF65-F5344CB8AC3E}">
        <p14:creationId xmlns:p14="http://schemas.microsoft.com/office/powerpoint/2010/main" val="3092292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A34A1DE1-F96D-4543-AAF1-0652CC7FE7D8}" type="datetimeFigureOut">
              <a:rPr lang="cs-CZ" smtClean="0"/>
              <a:t>11.10.2017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11309"/>
            <a:ext cx="1154151" cy="1090789"/>
          </a:xfrm>
        </p:spPr>
        <p:txBody>
          <a:bodyPr/>
          <a:lstStyle/>
          <a:p>
            <a:fld id="{918AD9F8-32B2-49B9-9E70-612C35D93663}" type="slidenum">
              <a:rPr lang="cs-CZ" smtClean="0"/>
              <a:t>‹#›</a:t>
            </a:fld>
            <a:endParaRPr lang="cs-CZ"/>
          </a:p>
        </p:txBody>
      </p:sp>
    </p:spTree>
    <p:extLst>
      <p:ext uri="{BB962C8B-B14F-4D97-AF65-F5344CB8AC3E}">
        <p14:creationId xmlns:p14="http://schemas.microsoft.com/office/powerpoint/2010/main" val="1370933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A34A1DE1-F96D-4543-AAF1-0652CC7FE7D8}" type="datetimeFigureOut">
              <a:rPr lang="cs-CZ" smtClean="0"/>
              <a:t>11.10.2017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11615"/>
            <a:ext cx="1154151" cy="1090789"/>
          </a:xfrm>
        </p:spPr>
        <p:txBody>
          <a:bodyPr/>
          <a:lstStyle/>
          <a:p>
            <a:fld id="{918AD9F8-32B2-49B9-9E70-612C35D93663}" type="slidenum">
              <a:rPr lang="cs-CZ" smtClean="0"/>
              <a:t>‹#›</a:t>
            </a:fld>
            <a:endParaRPr lang="cs-CZ"/>
          </a:p>
        </p:txBody>
      </p:sp>
    </p:spTree>
    <p:extLst>
      <p:ext uri="{BB962C8B-B14F-4D97-AF65-F5344CB8AC3E}">
        <p14:creationId xmlns:p14="http://schemas.microsoft.com/office/powerpoint/2010/main" val="2033532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smtClean="0"/>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A34A1DE1-F96D-4543-AAF1-0652CC7FE7D8}" type="datetimeFigureOut">
              <a:rPr lang="cs-CZ" smtClean="0"/>
              <a:t>11.10.2017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09925"/>
            <a:ext cx="1154151" cy="1090789"/>
          </a:xfrm>
        </p:spPr>
        <p:txBody>
          <a:bodyPr/>
          <a:lstStyle/>
          <a:p>
            <a:fld id="{918AD9F8-32B2-49B9-9E70-612C35D93663}" type="slidenum">
              <a:rPr lang="cs-CZ" smtClean="0"/>
              <a:t>‹#›</a:t>
            </a:fld>
            <a:endParaRPr lang="cs-CZ"/>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976738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A34A1DE1-F96D-4543-AAF1-0652CC7FE7D8}" type="datetimeFigureOut">
              <a:rPr lang="cs-CZ" smtClean="0"/>
              <a:t>11.10.2017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09925"/>
            <a:ext cx="1154151" cy="1090789"/>
          </a:xfrm>
        </p:spPr>
        <p:txBody>
          <a:bodyPr/>
          <a:lstStyle/>
          <a:p>
            <a:fld id="{918AD9F8-32B2-49B9-9E70-612C35D93663}" type="slidenum">
              <a:rPr lang="cs-CZ" smtClean="0"/>
              <a:t>‹#›</a:t>
            </a:fld>
            <a:endParaRPr lang="cs-CZ"/>
          </a:p>
        </p:txBody>
      </p:sp>
    </p:spTree>
    <p:extLst>
      <p:ext uri="{BB962C8B-B14F-4D97-AF65-F5344CB8AC3E}">
        <p14:creationId xmlns:p14="http://schemas.microsoft.com/office/powerpoint/2010/main" val="40388593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smtClean="0"/>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3" name="Date Placeholder 2"/>
          <p:cNvSpPr>
            <a:spLocks noGrp="1"/>
          </p:cNvSpPr>
          <p:nvPr>
            <p:ph type="dt" sz="half" idx="10"/>
          </p:nvPr>
        </p:nvSpPr>
        <p:spPr/>
        <p:txBody>
          <a:bodyPr/>
          <a:lstStyle/>
          <a:p>
            <a:fld id="{A34A1DE1-F96D-4543-AAF1-0652CC7FE7D8}" type="datetimeFigureOut">
              <a:rPr lang="cs-CZ" smtClean="0"/>
              <a:t>11.10.2017</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918AD9F8-32B2-49B9-9E70-612C35D93663}" type="slidenum">
              <a:rPr lang="cs-CZ" smtClean="0"/>
              <a:t>‹#›</a:t>
            </a:fld>
            <a:endParaRPr lang="cs-CZ"/>
          </a:p>
        </p:txBody>
      </p:sp>
    </p:spTree>
    <p:extLst>
      <p:ext uri="{BB962C8B-B14F-4D97-AF65-F5344CB8AC3E}">
        <p14:creationId xmlns:p14="http://schemas.microsoft.com/office/powerpoint/2010/main" val="2514270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smtClean="0"/>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3" name="Date Placeholder 2"/>
          <p:cNvSpPr>
            <a:spLocks noGrp="1"/>
          </p:cNvSpPr>
          <p:nvPr>
            <p:ph type="dt" sz="half" idx="10"/>
          </p:nvPr>
        </p:nvSpPr>
        <p:spPr/>
        <p:txBody>
          <a:bodyPr/>
          <a:lstStyle/>
          <a:p>
            <a:fld id="{A34A1DE1-F96D-4543-AAF1-0652CC7FE7D8}" type="datetimeFigureOut">
              <a:rPr lang="cs-CZ" smtClean="0"/>
              <a:t>11.10.2017</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918AD9F8-32B2-49B9-9E70-612C35D93663}" type="slidenum">
              <a:rPr lang="cs-CZ" smtClean="0"/>
              <a:t>‹#›</a:t>
            </a:fld>
            <a:endParaRPr lang="cs-CZ"/>
          </a:p>
        </p:txBody>
      </p:sp>
    </p:spTree>
    <p:extLst>
      <p:ext uri="{BB962C8B-B14F-4D97-AF65-F5344CB8AC3E}">
        <p14:creationId xmlns:p14="http://schemas.microsoft.com/office/powerpoint/2010/main" val="13887569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A34A1DE1-F96D-4543-AAF1-0652CC7FE7D8}" type="datetimeFigureOut">
              <a:rPr lang="cs-CZ" smtClean="0"/>
              <a:t>11.10.2017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18AD9F8-32B2-49B9-9E70-612C35D93663}" type="slidenum">
              <a:rPr lang="cs-CZ" smtClean="0"/>
              <a:t>‹#›</a:t>
            </a:fld>
            <a:endParaRPr lang="cs-CZ"/>
          </a:p>
        </p:txBody>
      </p:sp>
    </p:spTree>
    <p:extLst>
      <p:ext uri="{BB962C8B-B14F-4D97-AF65-F5344CB8AC3E}">
        <p14:creationId xmlns:p14="http://schemas.microsoft.com/office/powerpoint/2010/main" val="18668554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A34A1DE1-F96D-4543-AAF1-0652CC7FE7D8}" type="datetimeFigureOut">
              <a:rPr lang="cs-CZ" smtClean="0"/>
              <a:t>11.10.2017</a:t>
            </a:fld>
            <a:endParaRPr lang="cs-CZ"/>
          </a:p>
        </p:txBody>
      </p:sp>
      <p:sp>
        <p:nvSpPr>
          <p:cNvPr id="5" name="Footer Placeholder 4"/>
          <p:cNvSpPr>
            <a:spLocks noGrp="1"/>
          </p:cNvSpPr>
          <p:nvPr>
            <p:ph type="ftr" sz="quarter" idx="11"/>
          </p:nvPr>
        </p:nvSpPr>
        <p:spPr>
          <a:xfrm>
            <a:off x="680321" y="5936188"/>
            <a:ext cx="6126805" cy="365125"/>
          </a:xfrm>
        </p:spPr>
        <p:txBody>
          <a:bodyPr/>
          <a:lstStyle/>
          <a:p>
            <a:endParaRPr lang="cs-CZ"/>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918AD9F8-32B2-49B9-9E70-612C35D93663}" type="slidenum">
              <a:rPr lang="cs-CZ" smtClean="0"/>
              <a:t>‹#›</a:t>
            </a:fld>
            <a:endParaRPr lang="cs-CZ"/>
          </a:p>
        </p:txBody>
      </p:sp>
    </p:spTree>
    <p:extLst>
      <p:ext uri="{BB962C8B-B14F-4D97-AF65-F5344CB8AC3E}">
        <p14:creationId xmlns:p14="http://schemas.microsoft.com/office/powerpoint/2010/main" val="3068502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A34A1DE1-F96D-4543-AAF1-0652CC7FE7D8}" type="datetimeFigureOut">
              <a:rPr lang="cs-CZ" smtClean="0"/>
              <a:t>11.10.2017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18AD9F8-32B2-49B9-9E70-612C35D93663}" type="slidenum">
              <a:rPr lang="cs-CZ" smtClean="0"/>
              <a:t>‹#›</a:t>
            </a:fld>
            <a:endParaRPr lang="cs-CZ"/>
          </a:p>
        </p:txBody>
      </p:sp>
    </p:spTree>
    <p:extLst>
      <p:ext uri="{BB962C8B-B14F-4D97-AF65-F5344CB8AC3E}">
        <p14:creationId xmlns:p14="http://schemas.microsoft.com/office/powerpoint/2010/main" val="148747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A34A1DE1-F96D-4543-AAF1-0652CC7FE7D8}" type="datetimeFigureOut">
              <a:rPr lang="cs-CZ" smtClean="0"/>
              <a:t>11.10.2017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10729455" y="2869895"/>
            <a:ext cx="1154151" cy="1090789"/>
          </a:xfrm>
        </p:spPr>
        <p:txBody>
          <a:bodyPr/>
          <a:lstStyle/>
          <a:p>
            <a:fld id="{918AD9F8-32B2-49B9-9E70-612C35D93663}" type="slidenum">
              <a:rPr lang="cs-CZ" smtClean="0"/>
              <a:t>‹#›</a:t>
            </a:fld>
            <a:endParaRPr lang="cs-CZ"/>
          </a:p>
        </p:txBody>
      </p:sp>
    </p:spTree>
    <p:extLst>
      <p:ext uri="{BB962C8B-B14F-4D97-AF65-F5344CB8AC3E}">
        <p14:creationId xmlns:p14="http://schemas.microsoft.com/office/powerpoint/2010/main" val="822895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A34A1DE1-F96D-4543-AAF1-0652CC7FE7D8}" type="datetimeFigureOut">
              <a:rPr lang="cs-CZ" smtClean="0"/>
              <a:t>11.10.2017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18AD9F8-32B2-49B9-9E70-612C35D93663}" type="slidenum">
              <a:rPr lang="cs-CZ" smtClean="0"/>
              <a:t>‹#›</a:t>
            </a:fld>
            <a:endParaRPr lang="cs-CZ"/>
          </a:p>
        </p:txBody>
      </p:sp>
    </p:spTree>
    <p:extLst>
      <p:ext uri="{BB962C8B-B14F-4D97-AF65-F5344CB8AC3E}">
        <p14:creationId xmlns:p14="http://schemas.microsoft.com/office/powerpoint/2010/main" val="444445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680322" y="3030008"/>
            <a:ext cx="4698355" cy="2906179"/>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5594123" y="3030008"/>
            <a:ext cx="4700059" cy="2906179"/>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A34A1DE1-F96D-4543-AAF1-0652CC7FE7D8}" type="datetimeFigureOut">
              <a:rPr lang="cs-CZ" smtClean="0"/>
              <a:t>11.10.2017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918AD9F8-32B2-49B9-9E70-612C35D93663}" type="slidenum">
              <a:rPr lang="cs-CZ" smtClean="0"/>
              <a:t>‹#›</a:t>
            </a:fld>
            <a:endParaRPr lang="cs-CZ"/>
          </a:p>
        </p:txBody>
      </p:sp>
    </p:spTree>
    <p:extLst>
      <p:ext uri="{BB962C8B-B14F-4D97-AF65-F5344CB8AC3E}">
        <p14:creationId xmlns:p14="http://schemas.microsoft.com/office/powerpoint/2010/main" val="3613325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A34A1DE1-F96D-4543-AAF1-0652CC7FE7D8}" type="datetimeFigureOut">
              <a:rPr lang="cs-CZ" smtClean="0"/>
              <a:t>11.10.2017</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918AD9F8-32B2-49B9-9E70-612C35D93663}" type="slidenum">
              <a:rPr lang="cs-CZ" smtClean="0"/>
              <a:t>‹#›</a:t>
            </a:fld>
            <a:endParaRPr lang="cs-CZ"/>
          </a:p>
        </p:txBody>
      </p:sp>
    </p:spTree>
    <p:extLst>
      <p:ext uri="{BB962C8B-B14F-4D97-AF65-F5344CB8AC3E}">
        <p14:creationId xmlns:p14="http://schemas.microsoft.com/office/powerpoint/2010/main" val="101639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A34A1DE1-F96D-4543-AAF1-0652CC7FE7D8}" type="datetimeFigureOut">
              <a:rPr lang="cs-CZ" smtClean="0"/>
              <a:t>11.10.2017</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918AD9F8-32B2-49B9-9E70-612C35D93663}" type="slidenum">
              <a:rPr lang="cs-CZ" smtClean="0"/>
              <a:t>‹#›</a:t>
            </a:fld>
            <a:endParaRPr lang="cs-CZ"/>
          </a:p>
        </p:txBody>
      </p:sp>
    </p:spTree>
    <p:extLst>
      <p:ext uri="{BB962C8B-B14F-4D97-AF65-F5344CB8AC3E}">
        <p14:creationId xmlns:p14="http://schemas.microsoft.com/office/powerpoint/2010/main" val="4126163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A34A1DE1-F96D-4543-AAF1-0652CC7FE7D8}" type="datetimeFigureOut">
              <a:rPr lang="cs-CZ" smtClean="0"/>
              <a:t>11.10.2017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18AD9F8-32B2-49B9-9E70-612C35D93663}" type="slidenum">
              <a:rPr lang="cs-CZ" smtClean="0"/>
              <a:t>‹#›</a:t>
            </a:fld>
            <a:endParaRPr lang="cs-CZ"/>
          </a:p>
        </p:txBody>
      </p:sp>
    </p:spTree>
    <p:extLst>
      <p:ext uri="{BB962C8B-B14F-4D97-AF65-F5344CB8AC3E}">
        <p14:creationId xmlns:p14="http://schemas.microsoft.com/office/powerpoint/2010/main" val="170698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A34A1DE1-F96D-4543-AAF1-0652CC7FE7D8}" type="datetimeFigureOut">
              <a:rPr lang="cs-CZ" smtClean="0"/>
              <a:t>11.10.2017</a:t>
            </a:fld>
            <a:endParaRPr lang="cs-CZ"/>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8AD9F8-32B2-49B9-9E70-612C35D93663}" type="slidenum">
              <a:rPr lang="cs-CZ" smtClean="0"/>
              <a:t>‹#›</a:t>
            </a:fld>
            <a:endParaRPr lang="cs-CZ"/>
          </a:p>
        </p:txBody>
      </p:sp>
    </p:spTree>
    <p:extLst>
      <p:ext uri="{BB962C8B-B14F-4D97-AF65-F5344CB8AC3E}">
        <p14:creationId xmlns:p14="http://schemas.microsoft.com/office/powerpoint/2010/main" val="10430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4A1DE1-F96D-4543-AAF1-0652CC7FE7D8}" type="datetimeFigureOut">
              <a:rPr lang="cs-CZ" smtClean="0"/>
              <a:t>11.10.2017</a:t>
            </a:fld>
            <a:endParaRPr lang="cs-CZ"/>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918AD9F8-32B2-49B9-9E70-612C35D93663}" type="slidenum">
              <a:rPr lang="cs-CZ" smtClean="0"/>
              <a:t>‹#›</a:t>
            </a:fld>
            <a:endParaRPr lang="cs-CZ"/>
          </a:p>
        </p:txBody>
      </p:sp>
    </p:spTree>
    <p:extLst>
      <p:ext uri="{BB962C8B-B14F-4D97-AF65-F5344CB8AC3E}">
        <p14:creationId xmlns:p14="http://schemas.microsoft.com/office/powerpoint/2010/main" val="180076926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z="3600" dirty="0" smtClean="0"/>
              <a:t>P</a:t>
            </a:r>
            <a:r>
              <a:rPr lang="en-US" sz="3600" dirty="0" err="1" smtClean="0"/>
              <a:t>rivacy</a:t>
            </a:r>
            <a:r>
              <a:rPr lang="en-US" sz="3600" dirty="0" smtClean="0"/>
              <a:t> </a:t>
            </a:r>
            <a:r>
              <a:rPr lang="en-US" sz="3600" dirty="0"/>
              <a:t>and confidentiality of medical</a:t>
            </a:r>
            <a:br>
              <a:rPr lang="en-US" sz="3600" dirty="0"/>
            </a:br>
            <a:r>
              <a:rPr lang="en-US" sz="3600" dirty="0" smtClean="0"/>
              <a:t>information</a:t>
            </a:r>
            <a:endParaRPr lang="cs-CZ" sz="2800"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477451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rules of the Civil Code</a:t>
            </a:r>
            <a:endParaRPr lang="cs-CZ" dirty="0"/>
          </a:p>
        </p:txBody>
      </p:sp>
      <p:sp>
        <p:nvSpPr>
          <p:cNvPr id="3" name="Zástupný symbol pro obsah 2"/>
          <p:cNvSpPr>
            <a:spLocks noGrp="1"/>
          </p:cNvSpPr>
          <p:nvPr>
            <p:ph idx="1"/>
          </p:nvPr>
        </p:nvSpPr>
        <p:spPr/>
        <p:txBody>
          <a:bodyPr>
            <a:normAutofit lnSpcReduction="10000"/>
          </a:bodyPr>
          <a:lstStyle/>
          <a:p>
            <a:endParaRPr lang="cs-CZ" dirty="0" smtClean="0"/>
          </a:p>
          <a:p>
            <a:r>
              <a:rPr lang="en-US" dirty="0" smtClean="0"/>
              <a:t>No </a:t>
            </a:r>
            <a:r>
              <a:rPr lang="en-US" dirty="0"/>
              <a:t>person shall intervene </a:t>
            </a:r>
            <a:r>
              <a:rPr lang="en-US" dirty="0" smtClean="0"/>
              <a:t>in</a:t>
            </a:r>
            <a:r>
              <a:rPr lang="cs-CZ" dirty="0" smtClean="0"/>
              <a:t>to</a:t>
            </a:r>
            <a:r>
              <a:rPr lang="en-US" dirty="0" smtClean="0"/>
              <a:t> </a:t>
            </a:r>
            <a:r>
              <a:rPr lang="en-US" dirty="0"/>
              <a:t>the privacy of another, unless</a:t>
            </a:r>
            <a:r>
              <a:rPr lang="cs-CZ" dirty="0"/>
              <a:t>…</a:t>
            </a:r>
          </a:p>
          <a:p>
            <a:pPr lvl="1"/>
            <a:r>
              <a:rPr lang="cs-CZ" dirty="0" err="1"/>
              <a:t>Legal</a:t>
            </a:r>
            <a:r>
              <a:rPr lang="cs-CZ" dirty="0"/>
              <a:t> </a:t>
            </a:r>
            <a:r>
              <a:rPr lang="cs-CZ" dirty="0" err="1"/>
              <a:t>reason</a:t>
            </a:r>
            <a:r>
              <a:rPr lang="cs-CZ" dirty="0"/>
              <a:t>, </a:t>
            </a:r>
          </a:p>
          <a:p>
            <a:pPr lvl="1"/>
            <a:r>
              <a:rPr lang="cs-CZ" dirty="0" err="1"/>
              <a:t>Permission</a:t>
            </a:r>
            <a:endParaRPr lang="cs-CZ" dirty="0"/>
          </a:p>
          <a:p>
            <a:r>
              <a:rPr lang="en-US" dirty="0"/>
              <a:t>Without permission </a:t>
            </a:r>
            <a:r>
              <a:rPr lang="cs-CZ" dirty="0" err="1"/>
              <a:t>you</a:t>
            </a:r>
            <a:r>
              <a:rPr lang="cs-CZ" dirty="0"/>
              <a:t> </a:t>
            </a:r>
            <a:r>
              <a:rPr lang="en-US" dirty="0"/>
              <a:t>c</a:t>
            </a:r>
            <a:r>
              <a:rPr lang="cs-CZ" dirty="0" err="1"/>
              <a:t>an</a:t>
            </a:r>
            <a:r>
              <a:rPr lang="en-US" dirty="0"/>
              <a:t>not:</a:t>
            </a:r>
            <a:endParaRPr lang="cs-CZ" dirty="0"/>
          </a:p>
          <a:p>
            <a:pPr lvl="1"/>
            <a:r>
              <a:rPr lang="cs-CZ" dirty="0" err="1"/>
              <a:t>disrupt</a:t>
            </a:r>
            <a:r>
              <a:rPr lang="cs-CZ" dirty="0"/>
              <a:t> </a:t>
            </a:r>
            <a:r>
              <a:rPr lang="cs-CZ" dirty="0" err="1"/>
              <a:t>Private</a:t>
            </a:r>
            <a:r>
              <a:rPr lang="cs-CZ" dirty="0"/>
              <a:t> </a:t>
            </a:r>
            <a:r>
              <a:rPr lang="cs-CZ" dirty="0" err="1"/>
              <a:t>Spaces</a:t>
            </a:r>
            <a:r>
              <a:rPr lang="cs-CZ" dirty="0"/>
              <a:t> </a:t>
            </a:r>
            <a:r>
              <a:rPr lang="cs-CZ" dirty="0" err="1"/>
              <a:t>of</a:t>
            </a:r>
            <a:r>
              <a:rPr lang="cs-CZ" dirty="0"/>
              <a:t> a man,</a:t>
            </a:r>
          </a:p>
          <a:p>
            <a:pPr lvl="1"/>
            <a:r>
              <a:rPr lang="cs-CZ" dirty="0" err="1"/>
              <a:t>watch</a:t>
            </a:r>
            <a:r>
              <a:rPr lang="cs-CZ" dirty="0"/>
              <a:t> his </a:t>
            </a:r>
            <a:r>
              <a:rPr lang="cs-CZ" dirty="0" err="1"/>
              <a:t>private</a:t>
            </a:r>
            <a:r>
              <a:rPr lang="cs-CZ" dirty="0"/>
              <a:t> </a:t>
            </a:r>
            <a:r>
              <a:rPr lang="cs-CZ" dirty="0" err="1"/>
              <a:t>life</a:t>
            </a:r>
            <a:r>
              <a:rPr lang="cs-CZ" dirty="0"/>
              <a:t>,</a:t>
            </a:r>
          </a:p>
          <a:p>
            <a:pPr lvl="1"/>
            <a:r>
              <a:rPr lang="en-US" dirty="0"/>
              <a:t>capture audio or video recording</a:t>
            </a:r>
            <a:r>
              <a:rPr lang="cs-CZ" dirty="0"/>
              <a:t>,</a:t>
            </a:r>
          </a:p>
          <a:p>
            <a:pPr lvl="1"/>
            <a:r>
              <a:rPr lang="en-US" dirty="0"/>
              <a:t>use the images recorded about the private life of a person by a third party</a:t>
            </a:r>
            <a:r>
              <a:rPr lang="cs-CZ" dirty="0"/>
              <a:t>,</a:t>
            </a:r>
          </a:p>
          <a:p>
            <a:pPr lvl="1"/>
            <a:r>
              <a:rPr lang="en-US" dirty="0"/>
              <a:t>spread such records of his private life</a:t>
            </a:r>
            <a:r>
              <a:rPr lang="cs-CZ" dirty="0"/>
              <a:t>.</a:t>
            </a:r>
          </a:p>
          <a:p>
            <a:endParaRPr lang="cs-CZ" dirty="0"/>
          </a:p>
        </p:txBody>
      </p:sp>
    </p:spTree>
    <p:extLst>
      <p:ext uri="{BB962C8B-B14F-4D97-AF65-F5344CB8AC3E}">
        <p14:creationId xmlns:p14="http://schemas.microsoft.com/office/powerpoint/2010/main" val="13202226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Protecting</a:t>
            </a:r>
            <a:r>
              <a:rPr lang="cs-CZ" dirty="0"/>
              <a:t> </a:t>
            </a:r>
            <a:r>
              <a:rPr lang="cs-CZ" dirty="0" err="1"/>
              <a:t>human</a:t>
            </a:r>
            <a:r>
              <a:rPr lang="cs-CZ" dirty="0"/>
              <a:t> </a:t>
            </a:r>
            <a:r>
              <a:rPr lang="cs-CZ" dirty="0" err="1"/>
              <a:t>appearance</a:t>
            </a:r>
            <a:endParaRPr lang="cs-CZ" dirty="0"/>
          </a:p>
        </p:txBody>
      </p:sp>
      <p:graphicFrame>
        <p:nvGraphicFramePr>
          <p:cNvPr id="5" name="Diagram 4"/>
          <p:cNvGraphicFramePr/>
          <p:nvPr>
            <p:extLst>
              <p:ext uri="{D42A27DB-BD31-4B8C-83A1-F6EECF244321}">
                <p14:modId xmlns:p14="http://schemas.microsoft.com/office/powerpoint/2010/main" val="3284491164"/>
              </p:ext>
            </p:extLst>
          </p:nvPr>
        </p:nvGraphicFramePr>
        <p:xfrm>
          <a:off x="1069848" y="2121408"/>
          <a:ext cx="6497279" cy="405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623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How</a:t>
            </a:r>
            <a:r>
              <a:rPr lang="cs-CZ" dirty="0" smtClean="0"/>
              <a:t> to </a:t>
            </a:r>
            <a:r>
              <a:rPr lang="cs-CZ" dirty="0" err="1" smtClean="0"/>
              <a:t>obtain</a:t>
            </a:r>
            <a:r>
              <a:rPr lang="cs-CZ" dirty="0" smtClean="0"/>
              <a:t> a </a:t>
            </a:r>
            <a:r>
              <a:rPr lang="cs-CZ" dirty="0" err="1" smtClean="0"/>
              <a:t>consent</a:t>
            </a:r>
            <a:endParaRPr lang="cs-CZ" dirty="0"/>
          </a:p>
        </p:txBody>
      </p:sp>
      <p:graphicFrame>
        <p:nvGraphicFramePr>
          <p:cNvPr id="5" name="Diagram 4"/>
          <p:cNvGraphicFramePr/>
          <p:nvPr>
            <p:extLst>
              <p:ext uri="{D42A27DB-BD31-4B8C-83A1-F6EECF244321}">
                <p14:modId xmlns:p14="http://schemas.microsoft.com/office/powerpoint/2010/main" val="2203504533"/>
              </p:ext>
            </p:extLst>
          </p:nvPr>
        </p:nvGraphicFramePr>
        <p:xfrm>
          <a:off x="1069848" y="2121408"/>
          <a:ext cx="6571923" cy="405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95229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a:t>Confidentiality</a:t>
            </a:r>
            <a:r>
              <a:rPr lang="cs-CZ" dirty="0"/>
              <a:t> </a:t>
            </a:r>
            <a:r>
              <a:rPr lang="cs-CZ" dirty="0" err="1"/>
              <a:t>of</a:t>
            </a:r>
            <a:r>
              <a:rPr lang="cs-CZ" dirty="0"/>
              <a:t> a </a:t>
            </a:r>
            <a:r>
              <a:rPr lang="cs-CZ" dirty="0" err="1"/>
              <a:t>healthcare</a:t>
            </a:r>
            <a:r>
              <a:rPr lang="cs-CZ" dirty="0"/>
              <a:t> </a:t>
            </a:r>
            <a:r>
              <a:rPr lang="cs-CZ" dirty="0" err="1"/>
              <a:t>professional</a:t>
            </a:r>
            <a:endParaRPr lang="cs-CZ" dirty="0"/>
          </a:p>
        </p:txBody>
      </p:sp>
      <p:sp>
        <p:nvSpPr>
          <p:cNvPr id="5" name="Zástupný symbol pro text 4"/>
          <p:cNvSpPr>
            <a:spLocks noGrp="1"/>
          </p:cNvSpPr>
          <p:nvPr>
            <p:ph type="body" idx="1"/>
          </p:nvPr>
        </p:nvSpPr>
        <p:spPr/>
        <p:txBody>
          <a:bodyPr/>
          <a:lstStyle/>
          <a:p>
            <a:r>
              <a:rPr lang="cs-CZ" dirty="0"/>
              <a:t>(</a:t>
            </a:r>
            <a:r>
              <a:rPr lang="cs-CZ" dirty="0" err="1"/>
              <a:t>Medical</a:t>
            </a:r>
            <a:r>
              <a:rPr lang="cs-CZ" dirty="0"/>
              <a:t> </a:t>
            </a:r>
            <a:r>
              <a:rPr lang="cs-CZ" dirty="0" err="1"/>
              <a:t>secret</a:t>
            </a:r>
            <a:r>
              <a:rPr lang="cs-CZ" dirty="0"/>
              <a:t>)</a:t>
            </a:r>
            <a:endParaRPr lang="en-GB" dirty="0"/>
          </a:p>
          <a:p>
            <a:endParaRPr lang="cs-CZ" dirty="0"/>
          </a:p>
        </p:txBody>
      </p:sp>
    </p:spTree>
    <p:extLst>
      <p:ext uri="{BB962C8B-B14F-4D97-AF65-F5344CB8AC3E}">
        <p14:creationId xmlns:p14="http://schemas.microsoft.com/office/powerpoint/2010/main" val="24286656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a:t>Law</a:t>
            </a:r>
            <a:r>
              <a:rPr lang="cs-CZ" dirty="0"/>
              <a:t> on </a:t>
            </a:r>
            <a:r>
              <a:rPr lang="cs-CZ" dirty="0" err="1"/>
              <a:t>Healthcare</a:t>
            </a:r>
            <a:r>
              <a:rPr lang="cs-CZ" dirty="0"/>
              <a:t> </a:t>
            </a:r>
            <a:r>
              <a:rPr lang="cs-CZ" dirty="0" err="1"/>
              <a:t>Services</a:t>
            </a:r>
            <a:endParaRPr lang="cs-CZ" dirty="0"/>
          </a:p>
        </p:txBody>
      </p:sp>
      <p:sp>
        <p:nvSpPr>
          <p:cNvPr id="5" name="Zástupný symbol pro obsah 4"/>
          <p:cNvSpPr>
            <a:spLocks noGrp="1"/>
          </p:cNvSpPr>
          <p:nvPr>
            <p:ph idx="1"/>
          </p:nvPr>
        </p:nvSpPr>
        <p:spPr/>
        <p:txBody>
          <a:bodyPr/>
          <a:lstStyle/>
          <a:p>
            <a:endParaRPr lang="cs-CZ" dirty="0"/>
          </a:p>
          <a:p>
            <a:pPr algn="just"/>
            <a:endParaRPr lang="cs-CZ" dirty="0" smtClean="0"/>
          </a:p>
          <a:p>
            <a:pPr algn="just"/>
            <a:r>
              <a:rPr lang="en-US" dirty="0" smtClean="0"/>
              <a:t>The </a:t>
            </a:r>
            <a:r>
              <a:rPr lang="en-US" dirty="0"/>
              <a:t>Provider is obliged to maintain confidentiality </a:t>
            </a:r>
            <a:r>
              <a:rPr lang="en-US" b="1" u="sng" dirty="0"/>
              <a:t>about all the facts </a:t>
            </a:r>
            <a:r>
              <a:rPr lang="en-US" dirty="0"/>
              <a:t>that he has learned in connection with the provision of health services</a:t>
            </a:r>
            <a:endParaRPr lang="cs-CZ" dirty="0"/>
          </a:p>
        </p:txBody>
      </p:sp>
    </p:spTree>
    <p:extLst>
      <p:ext uri="{BB962C8B-B14F-4D97-AF65-F5344CB8AC3E}">
        <p14:creationId xmlns:p14="http://schemas.microsoft.com/office/powerpoint/2010/main" val="3253302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Who is bound by the obligation of </a:t>
            </a:r>
            <a:r>
              <a:rPr lang="en-US" dirty="0" smtClean="0"/>
              <a:t>confidentiality</a:t>
            </a:r>
            <a:r>
              <a:rPr lang="cs-CZ" dirty="0" smtClean="0"/>
              <a:t>?</a:t>
            </a:r>
            <a:endParaRPr lang="cs-CZ" dirty="0"/>
          </a:p>
        </p:txBody>
      </p:sp>
      <p:sp>
        <p:nvSpPr>
          <p:cNvPr id="3" name="Zástupný symbol pro obsah 2"/>
          <p:cNvSpPr>
            <a:spLocks noGrp="1"/>
          </p:cNvSpPr>
          <p:nvPr>
            <p:ph idx="1"/>
          </p:nvPr>
        </p:nvSpPr>
        <p:spPr/>
        <p:txBody>
          <a:bodyPr/>
          <a:lstStyle/>
          <a:p>
            <a:pPr algn="just"/>
            <a:r>
              <a:rPr lang="en-US" dirty="0"/>
              <a:t>Health workers and other professionals in connection with the exercise of their profession, including those who are no longer in employment, and information obtained in connection with the former exercise of the profession of healthcare </a:t>
            </a:r>
            <a:r>
              <a:rPr lang="en-US" dirty="0" smtClean="0"/>
              <a:t>professional</a:t>
            </a:r>
            <a:endParaRPr lang="cs-CZ" dirty="0" smtClean="0"/>
          </a:p>
          <a:p>
            <a:pPr algn="just"/>
            <a:endParaRPr lang="cs-CZ" dirty="0"/>
          </a:p>
          <a:p>
            <a:pPr algn="just"/>
            <a:r>
              <a:rPr lang="en-US" dirty="0"/>
              <a:t>persons acquiring competence to pursue the profession of </a:t>
            </a:r>
            <a:r>
              <a:rPr lang="en-US" dirty="0" smtClean="0"/>
              <a:t>health</a:t>
            </a:r>
            <a:r>
              <a:rPr lang="cs-CZ" dirty="0" smtClean="0"/>
              <a:t>care</a:t>
            </a:r>
            <a:r>
              <a:rPr lang="en-US" dirty="0" smtClean="0"/>
              <a:t> </a:t>
            </a:r>
            <a:r>
              <a:rPr lang="en-US" dirty="0"/>
              <a:t>professional </a:t>
            </a:r>
            <a:r>
              <a:rPr lang="en-US" dirty="0" smtClean="0"/>
              <a:t>(</a:t>
            </a:r>
            <a:r>
              <a:rPr lang="en-US" dirty="0"/>
              <a:t>aka students)</a:t>
            </a:r>
            <a:endParaRPr lang="cs-CZ" dirty="0"/>
          </a:p>
        </p:txBody>
      </p:sp>
    </p:spTree>
    <p:extLst>
      <p:ext uri="{BB962C8B-B14F-4D97-AF65-F5344CB8AC3E}">
        <p14:creationId xmlns:p14="http://schemas.microsoft.com/office/powerpoint/2010/main" val="1132724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t>
            </a:r>
            <a:r>
              <a:rPr lang="cs-CZ" dirty="0" err="1" smtClean="0"/>
              <a:t>Medical</a:t>
            </a:r>
            <a:r>
              <a:rPr lang="cs-CZ" dirty="0" smtClean="0"/>
              <a:t> </a:t>
            </a:r>
            <a:r>
              <a:rPr lang="cs-CZ" dirty="0" err="1" smtClean="0"/>
              <a:t>secret</a:t>
            </a:r>
            <a:r>
              <a:rPr lang="en-US" dirty="0" smtClean="0"/>
              <a:t>”</a:t>
            </a:r>
            <a:endParaRPr lang="cs-CZ" dirty="0"/>
          </a:p>
        </p:txBody>
      </p:sp>
      <p:sp>
        <p:nvSpPr>
          <p:cNvPr id="7" name="Zástupný symbol pro obsah 6"/>
          <p:cNvSpPr>
            <a:spLocks noGrp="1"/>
          </p:cNvSpPr>
          <p:nvPr>
            <p:ph idx="1"/>
          </p:nvPr>
        </p:nvSpPr>
        <p:spPr/>
        <p:txBody>
          <a:bodyPr/>
          <a:lstStyle/>
          <a:p>
            <a:r>
              <a:rPr lang="en-US" dirty="0"/>
              <a:t>From the perspective of the law </a:t>
            </a:r>
            <a:r>
              <a:rPr lang="cs-CZ" dirty="0"/>
              <a:t>:</a:t>
            </a:r>
          </a:p>
          <a:p>
            <a:pPr lvl="1"/>
            <a:r>
              <a:rPr lang="cs-CZ" dirty="0" err="1"/>
              <a:t>Confidentiality</a:t>
            </a:r>
            <a:r>
              <a:rPr lang="cs-CZ" dirty="0"/>
              <a:t> </a:t>
            </a:r>
            <a:r>
              <a:rPr lang="cs-CZ" dirty="0" err="1"/>
              <a:t>of</a:t>
            </a:r>
            <a:r>
              <a:rPr lang="cs-CZ" dirty="0"/>
              <a:t> a </a:t>
            </a:r>
            <a:r>
              <a:rPr lang="cs-CZ" dirty="0" err="1"/>
              <a:t>healthcare</a:t>
            </a:r>
            <a:r>
              <a:rPr lang="cs-CZ" dirty="0"/>
              <a:t> </a:t>
            </a:r>
            <a:r>
              <a:rPr lang="cs-CZ" dirty="0" err="1"/>
              <a:t>professional</a:t>
            </a:r>
            <a:endParaRPr lang="cs-CZ" dirty="0"/>
          </a:p>
          <a:p>
            <a:pPr lvl="1"/>
            <a:r>
              <a:rPr lang="cs-CZ" dirty="0" err="1"/>
              <a:t>Confidentiality</a:t>
            </a:r>
            <a:r>
              <a:rPr lang="cs-CZ" dirty="0"/>
              <a:t> </a:t>
            </a:r>
            <a:r>
              <a:rPr lang="cs-CZ" dirty="0" err="1"/>
              <a:t>of</a:t>
            </a:r>
            <a:r>
              <a:rPr lang="cs-CZ" dirty="0"/>
              <a:t> a </a:t>
            </a:r>
            <a:r>
              <a:rPr lang="cs-CZ" dirty="0" err="1"/>
              <a:t>healthcare</a:t>
            </a:r>
            <a:r>
              <a:rPr lang="cs-CZ" dirty="0"/>
              <a:t> provider </a:t>
            </a:r>
          </a:p>
          <a:p>
            <a:pPr lvl="1" indent="0">
              <a:buNone/>
            </a:pPr>
            <a:endParaRPr lang="cs-CZ" dirty="0"/>
          </a:p>
          <a:p>
            <a:r>
              <a:rPr lang="en-US" dirty="0"/>
              <a:t>Much, </a:t>
            </a:r>
            <a:r>
              <a:rPr lang="cs-CZ" b="1" dirty="0"/>
              <a:t>MUCH</a:t>
            </a:r>
            <a:r>
              <a:rPr lang="en-US" b="1" dirty="0"/>
              <a:t>(!)</a:t>
            </a:r>
            <a:r>
              <a:rPr lang="en-US" dirty="0"/>
              <a:t> </a:t>
            </a:r>
            <a:r>
              <a:rPr lang="cs-CZ" dirty="0"/>
              <a:t>h</a:t>
            </a:r>
            <a:r>
              <a:rPr lang="en-US" dirty="0" err="1"/>
              <a:t>igher</a:t>
            </a:r>
            <a:r>
              <a:rPr lang="en-US" dirty="0"/>
              <a:t> standard</a:t>
            </a:r>
            <a:r>
              <a:rPr lang="cs-CZ" dirty="0"/>
              <a:t>s</a:t>
            </a:r>
            <a:r>
              <a:rPr lang="en-US" dirty="0"/>
              <a:t> of confidentiality than </a:t>
            </a:r>
            <a:r>
              <a:rPr lang="en-US" dirty="0" smtClean="0"/>
              <a:t>other </a:t>
            </a:r>
            <a:r>
              <a:rPr lang="cs-CZ" dirty="0" err="1"/>
              <a:t>professions</a:t>
            </a:r>
            <a:endParaRPr lang="en-US" dirty="0"/>
          </a:p>
          <a:p>
            <a:endParaRPr lang="en-US" dirty="0"/>
          </a:p>
          <a:p>
            <a:r>
              <a:rPr lang="en-US" dirty="0"/>
              <a:t>Break only in cases precisely defined </a:t>
            </a:r>
            <a:r>
              <a:rPr lang="cs-CZ" dirty="0"/>
              <a:t>by </a:t>
            </a:r>
            <a:r>
              <a:rPr lang="en-US" dirty="0"/>
              <a:t>the </a:t>
            </a:r>
            <a:r>
              <a:rPr lang="cs-CZ" dirty="0" err="1"/>
              <a:t>Law</a:t>
            </a:r>
            <a:endParaRPr lang="en-US" dirty="0"/>
          </a:p>
          <a:p>
            <a:endParaRPr lang="cs-CZ" dirty="0"/>
          </a:p>
        </p:txBody>
      </p:sp>
    </p:spTree>
    <p:extLst>
      <p:ext uri="{BB962C8B-B14F-4D97-AF65-F5344CB8AC3E}">
        <p14:creationId xmlns:p14="http://schemas.microsoft.com/office/powerpoint/2010/main" val="37432336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Confidentiality conceived in very broad terms</a:t>
            </a:r>
            <a:endParaRPr lang="cs-CZ" dirty="0"/>
          </a:p>
        </p:txBody>
      </p:sp>
      <p:sp>
        <p:nvSpPr>
          <p:cNvPr id="3" name="Zástupný symbol pro obsah 2"/>
          <p:cNvSpPr>
            <a:spLocks noGrp="1"/>
          </p:cNvSpPr>
          <p:nvPr>
            <p:ph idx="1"/>
          </p:nvPr>
        </p:nvSpPr>
        <p:spPr/>
        <p:txBody>
          <a:bodyPr/>
          <a:lstStyle/>
          <a:p>
            <a:endParaRPr lang="cs-CZ" dirty="0" smtClean="0"/>
          </a:p>
          <a:p>
            <a:r>
              <a:rPr lang="en-US" dirty="0" smtClean="0"/>
              <a:t>All </a:t>
            </a:r>
            <a:r>
              <a:rPr lang="en-US" dirty="0"/>
              <a:t>facts with which healthcare professionals meet</a:t>
            </a:r>
            <a:r>
              <a:rPr lang="cs-CZ" dirty="0"/>
              <a:t>s</a:t>
            </a:r>
            <a:endParaRPr lang="en-US" dirty="0"/>
          </a:p>
          <a:p>
            <a:pPr lvl="1"/>
            <a:r>
              <a:rPr lang="cs-CZ" dirty="0" err="1" smtClean="0"/>
              <a:t>Diagnosis</a:t>
            </a:r>
            <a:endParaRPr lang="cs-CZ" dirty="0" smtClean="0"/>
          </a:p>
          <a:p>
            <a:pPr lvl="1"/>
            <a:endParaRPr lang="cs-CZ" dirty="0"/>
          </a:p>
          <a:p>
            <a:pPr lvl="1"/>
            <a:r>
              <a:rPr lang="cs-CZ" dirty="0" err="1"/>
              <a:t>Medical</a:t>
            </a:r>
            <a:r>
              <a:rPr lang="cs-CZ" dirty="0"/>
              <a:t> </a:t>
            </a:r>
            <a:r>
              <a:rPr lang="cs-CZ" dirty="0" err="1" smtClean="0"/>
              <a:t>procedure</a:t>
            </a:r>
            <a:endParaRPr lang="cs-CZ" dirty="0" smtClean="0"/>
          </a:p>
          <a:p>
            <a:pPr lvl="1"/>
            <a:endParaRPr lang="cs-CZ" dirty="0"/>
          </a:p>
          <a:p>
            <a:pPr lvl="1"/>
            <a:r>
              <a:rPr lang="en-US" dirty="0"/>
              <a:t>Information about relatives (family history</a:t>
            </a:r>
            <a:r>
              <a:rPr lang="en-US" dirty="0" smtClean="0"/>
              <a:t>)</a:t>
            </a:r>
            <a:endParaRPr lang="cs-CZ" dirty="0" smtClean="0"/>
          </a:p>
          <a:p>
            <a:pPr lvl="1"/>
            <a:endParaRPr lang="cs-CZ" dirty="0"/>
          </a:p>
          <a:p>
            <a:pPr lvl="1"/>
            <a:r>
              <a:rPr lang="cs-CZ" dirty="0" err="1"/>
              <a:t>Any</a:t>
            </a:r>
            <a:r>
              <a:rPr lang="cs-CZ" dirty="0"/>
              <a:t> </a:t>
            </a:r>
            <a:r>
              <a:rPr lang="cs-CZ" dirty="0" err="1"/>
              <a:t>information</a:t>
            </a:r>
            <a:r>
              <a:rPr lang="cs-CZ" dirty="0"/>
              <a:t> </a:t>
            </a:r>
            <a:r>
              <a:rPr lang="cs-CZ" dirty="0" err="1"/>
              <a:t>regarding</a:t>
            </a:r>
            <a:r>
              <a:rPr lang="cs-CZ" dirty="0"/>
              <a:t> </a:t>
            </a:r>
            <a:r>
              <a:rPr lang="cs-CZ" dirty="0" err="1"/>
              <a:t>patient</a:t>
            </a:r>
            <a:endParaRPr lang="cs-CZ" dirty="0"/>
          </a:p>
          <a:p>
            <a:endParaRPr lang="cs-CZ" dirty="0"/>
          </a:p>
        </p:txBody>
      </p:sp>
    </p:spTree>
    <p:extLst>
      <p:ext uri="{BB962C8B-B14F-4D97-AF65-F5344CB8AC3E}">
        <p14:creationId xmlns:p14="http://schemas.microsoft.com/office/powerpoint/2010/main" val="11841366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a:t>Privacy</a:t>
            </a:r>
            <a:r>
              <a:rPr lang="cs-CZ" dirty="0"/>
              <a:t> </a:t>
            </a:r>
            <a:r>
              <a:rPr lang="cs-CZ" dirty="0" err="1"/>
              <a:t>contra</a:t>
            </a:r>
            <a:r>
              <a:rPr lang="cs-CZ" dirty="0"/>
              <a:t> </a:t>
            </a:r>
            <a:r>
              <a:rPr lang="cs-CZ" dirty="0" err="1"/>
              <a:t>Confidentiality</a:t>
            </a:r>
            <a:endParaRPr lang="cs-CZ" dirty="0"/>
          </a:p>
        </p:txBody>
      </p:sp>
      <p:sp>
        <p:nvSpPr>
          <p:cNvPr id="6" name="Zástupný symbol pro text 5"/>
          <p:cNvSpPr>
            <a:spLocks noGrp="1"/>
          </p:cNvSpPr>
          <p:nvPr>
            <p:ph type="body" idx="1"/>
          </p:nvPr>
        </p:nvSpPr>
        <p:spPr/>
        <p:txBody>
          <a:bodyPr/>
          <a:lstStyle/>
          <a:p>
            <a:r>
              <a:rPr lang="cs-CZ" dirty="0" err="1" smtClean="0"/>
              <a:t>Privacy</a:t>
            </a:r>
            <a:endParaRPr lang="cs-CZ" dirty="0"/>
          </a:p>
        </p:txBody>
      </p:sp>
      <p:sp>
        <p:nvSpPr>
          <p:cNvPr id="7" name="Zástupný symbol pro obsah 6"/>
          <p:cNvSpPr>
            <a:spLocks noGrp="1"/>
          </p:cNvSpPr>
          <p:nvPr>
            <p:ph sz="half" idx="2"/>
          </p:nvPr>
        </p:nvSpPr>
        <p:spPr/>
        <p:txBody>
          <a:bodyPr/>
          <a:lstStyle/>
          <a:p>
            <a:pPr lvl="1"/>
            <a:r>
              <a:rPr lang="en-US" dirty="0"/>
              <a:t>Protection from identifying and collecting personal </a:t>
            </a:r>
            <a:r>
              <a:rPr lang="en-US" dirty="0" smtClean="0"/>
              <a:t>data</a:t>
            </a:r>
            <a:endParaRPr lang="cs-CZ" dirty="0" smtClean="0"/>
          </a:p>
          <a:p>
            <a:pPr lvl="1"/>
            <a:endParaRPr lang="cs-CZ" dirty="0"/>
          </a:p>
          <a:p>
            <a:pPr lvl="1"/>
            <a:r>
              <a:rPr lang="en-US" dirty="0"/>
              <a:t>Protection against unauthorized access to </a:t>
            </a:r>
            <a:r>
              <a:rPr lang="en-US" dirty="0" smtClean="0"/>
              <a:t>information</a:t>
            </a:r>
            <a:endParaRPr lang="cs-CZ" dirty="0" smtClean="0"/>
          </a:p>
          <a:p>
            <a:pPr lvl="1"/>
            <a:endParaRPr lang="cs-CZ" dirty="0"/>
          </a:p>
          <a:p>
            <a:pPr lvl="1"/>
            <a:r>
              <a:rPr lang="en-US" dirty="0"/>
              <a:t>Protection from capturing photographs, recordings and records</a:t>
            </a:r>
            <a:endParaRPr lang="cs-CZ" dirty="0"/>
          </a:p>
          <a:p>
            <a:endParaRPr lang="cs-CZ" dirty="0"/>
          </a:p>
        </p:txBody>
      </p:sp>
      <p:sp>
        <p:nvSpPr>
          <p:cNvPr id="8" name="Zástupný symbol pro text 7"/>
          <p:cNvSpPr>
            <a:spLocks noGrp="1"/>
          </p:cNvSpPr>
          <p:nvPr>
            <p:ph type="body" sz="quarter" idx="3"/>
          </p:nvPr>
        </p:nvSpPr>
        <p:spPr/>
        <p:txBody>
          <a:bodyPr/>
          <a:lstStyle/>
          <a:p>
            <a:r>
              <a:rPr lang="cs-CZ" dirty="0" err="1" smtClean="0"/>
              <a:t>Confidentiality</a:t>
            </a:r>
            <a:endParaRPr lang="cs-CZ" dirty="0"/>
          </a:p>
        </p:txBody>
      </p:sp>
      <p:sp>
        <p:nvSpPr>
          <p:cNvPr id="9" name="Zástupný symbol pro obsah 8"/>
          <p:cNvSpPr>
            <a:spLocks noGrp="1"/>
          </p:cNvSpPr>
          <p:nvPr>
            <p:ph sz="quarter" idx="4"/>
          </p:nvPr>
        </p:nvSpPr>
        <p:spPr/>
        <p:txBody>
          <a:bodyPr/>
          <a:lstStyle/>
          <a:p>
            <a:pPr lvl="1"/>
            <a:r>
              <a:rPr lang="en-US" dirty="0"/>
              <a:t>Preventing the spread of information to which the medic gained </a:t>
            </a:r>
            <a:r>
              <a:rPr lang="en-US" dirty="0" smtClean="0"/>
              <a:t>access</a:t>
            </a:r>
            <a:endParaRPr lang="cs-CZ" dirty="0" smtClean="0"/>
          </a:p>
          <a:p>
            <a:pPr lvl="1"/>
            <a:endParaRPr lang="cs-CZ" dirty="0"/>
          </a:p>
          <a:p>
            <a:pPr lvl="1"/>
            <a:r>
              <a:rPr lang="cs-CZ" dirty="0" smtClean="0"/>
              <a:t>E</a:t>
            </a:r>
            <a:r>
              <a:rPr lang="en-US" dirty="0" err="1" smtClean="0"/>
              <a:t>ven</a:t>
            </a:r>
            <a:r>
              <a:rPr lang="en-US" dirty="0" smtClean="0"/>
              <a:t> </a:t>
            </a:r>
            <a:r>
              <a:rPr lang="en-US" dirty="0"/>
              <a:t>if </a:t>
            </a:r>
            <a:r>
              <a:rPr lang="cs-CZ" dirty="0" err="1" smtClean="0"/>
              <a:t>you</a:t>
            </a:r>
            <a:r>
              <a:rPr lang="cs-CZ" dirty="0" smtClean="0"/>
              <a:t> </a:t>
            </a:r>
            <a:r>
              <a:rPr lang="en-US" dirty="0" smtClean="0"/>
              <a:t>obtained </a:t>
            </a:r>
            <a:r>
              <a:rPr lang="en-US" dirty="0"/>
              <a:t>that information legally</a:t>
            </a:r>
            <a:endParaRPr lang="en-GB" dirty="0"/>
          </a:p>
          <a:p>
            <a:endParaRPr lang="cs-CZ" dirty="0"/>
          </a:p>
        </p:txBody>
      </p:sp>
    </p:spTree>
    <p:extLst>
      <p:ext uri="{BB962C8B-B14F-4D97-AF65-F5344CB8AC3E}">
        <p14:creationId xmlns:p14="http://schemas.microsoft.com/office/powerpoint/2010/main" val="10502568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a:t>Handling</a:t>
            </a:r>
            <a:r>
              <a:rPr lang="cs-CZ" dirty="0"/>
              <a:t> </a:t>
            </a:r>
            <a:r>
              <a:rPr lang="cs-CZ" dirty="0" err="1"/>
              <a:t>medical</a:t>
            </a:r>
            <a:r>
              <a:rPr lang="cs-CZ" dirty="0"/>
              <a:t> </a:t>
            </a:r>
            <a:r>
              <a:rPr lang="cs-CZ" dirty="0" err="1"/>
              <a:t>documentation</a:t>
            </a:r>
            <a:endParaRPr lang="cs-CZ" dirty="0"/>
          </a:p>
        </p:txBody>
      </p:sp>
      <p:sp>
        <p:nvSpPr>
          <p:cNvPr id="5" name="Zástupný symbol pro text 4"/>
          <p:cNvSpPr>
            <a:spLocks noGrp="1"/>
          </p:cNvSpPr>
          <p:nvPr>
            <p:ph type="body" idx="1"/>
          </p:nvPr>
        </p:nvSpPr>
        <p:spPr/>
        <p:txBody>
          <a:bodyPr/>
          <a:lstStyle/>
          <a:p>
            <a:endParaRPr lang="cs-CZ"/>
          </a:p>
        </p:txBody>
      </p:sp>
    </p:spTree>
    <p:extLst>
      <p:ext uri="{BB962C8B-B14F-4D97-AF65-F5344CB8AC3E}">
        <p14:creationId xmlns:p14="http://schemas.microsoft.com/office/powerpoint/2010/main" val="6997317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
            </a:r>
            <a:br>
              <a:rPr lang="en-US" dirty="0"/>
            </a:br>
            <a:r>
              <a:rPr lang="en-US" dirty="0" smtClean="0"/>
              <a:t>Importance </a:t>
            </a:r>
            <a:r>
              <a:rPr lang="en-US" dirty="0"/>
              <a:t>of information and privacy today</a:t>
            </a:r>
            <a:br>
              <a:rPr lang="en-US" dirty="0"/>
            </a:br>
            <a:endParaRPr lang="cs-CZ" dirty="0"/>
          </a:p>
        </p:txBody>
      </p:sp>
      <p:sp>
        <p:nvSpPr>
          <p:cNvPr id="3" name="Zástupný symbol pro obsah 2"/>
          <p:cNvSpPr>
            <a:spLocks noGrp="1"/>
          </p:cNvSpPr>
          <p:nvPr>
            <p:ph idx="1"/>
          </p:nvPr>
        </p:nvSpPr>
        <p:spPr/>
        <p:txBody>
          <a:bodyPr/>
          <a:lstStyle/>
          <a:p>
            <a:r>
              <a:rPr lang="en-US" dirty="0" smtClean="0"/>
              <a:t>Our </a:t>
            </a:r>
            <a:r>
              <a:rPr lang="en-US" dirty="0"/>
              <a:t>society as a society of </a:t>
            </a:r>
            <a:r>
              <a:rPr lang="en-US" dirty="0" smtClean="0"/>
              <a:t>information</a:t>
            </a:r>
            <a:r>
              <a:rPr lang="cs-CZ" dirty="0" smtClean="0"/>
              <a:t>, </a:t>
            </a:r>
            <a:r>
              <a:rPr lang="en-US" dirty="0"/>
              <a:t>more and more people are engaged in </a:t>
            </a:r>
            <a:r>
              <a:rPr lang="en-US" dirty="0" smtClean="0"/>
              <a:t>processing</a:t>
            </a:r>
            <a:r>
              <a:rPr lang="cs-CZ" dirty="0" smtClean="0"/>
              <a:t> </a:t>
            </a:r>
            <a:r>
              <a:rPr lang="cs-CZ" dirty="0" err="1" smtClean="0"/>
              <a:t>of</a:t>
            </a:r>
            <a:r>
              <a:rPr lang="en-US" dirty="0" smtClean="0"/>
              <a:t> </a:t>
            </a:r>
            <a:r>
              <a:rPr lang="en-US" dirty="0"/>
              <a:t>information in their </a:t>
            </a:r>
            <a:r>
              <a:rPr lang="en-US" dirty="0" smtClean="0"/>
              <a:t>profession</a:t>
            </a:r>
            <a:endParaRPr lang="cs-CZ" dirty="0" smtClean="0"/>
          </a:p>
          <a:p>
            <a:endParaRPr lang="cs-CZ" dirty="0" smtClean="0"/>
          </a:p>
          <a:p>
            <a:r>
              <a:rPr lang="cs-CZ" dirty="0" err="1"/>
              <a:t>Information</a:t>
            </a:r>
            <a:r>
              <a:rPr lang="cs-CZ" dirty="0"/>
              <a:t> as a </a:t>
            </a:r>
            <a:r>
              <a:rPr lang="cs-CZ" dirty="0" err="1" smtClean="0"/>
              <a:t>commodity</a:t>
            </a:r>
            <a:endParaRPr lang="cs-CZ" dirty="0" smtClean="0"/>
          </a:p>
          <a:p>
            <a:endParaRPr lang="cs-CZ" dirty="0"/>
          </a:p>
          <a:p>
            <a:r>
              <a:rPr lang="en-US" dirty="0"/>
              <a:t>Some information touches the personal spheres of </a:t>
            </a:r>
            <a:r>
              <a:rPr lang="en-US" dirty="0" smtClean="0"/>
              <a:t>individuals</a:t>
            </a:r>
            <a:endParaRPr lang="cs-CZ" dirty="0" smtClean="0"/>
          </a:p>
          <a:p>
            <a:endParaRPr lang="cs-CZ" dirty="0"/>
          </a:p>
          <a:p>
            <a:r>
              <a:rPr lang="en-US" dirty="0"/>
              <a:t>Privacy becomes one of the most discussed aspects of human life</a:t>
            </a:r>
            <a:endParaRPr lang="cs-CZ" dirty="0"/>
          </a:p>
        </p:txBody>
      </p:sp>
    </p:spTree>
    <p:extLst>
      <p:ext uri="{BB962C8B-B14F-4D97-AF65-F5344CB8AC3E}">
        <p14:creationId xmlns:p14="http://schemas.microsoft.com/office/powerpoint/2010/main" val="19362362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a:t>Medical</a:t>
            </a:r>
            <a:r>
              <a:rPr lang="cs-CZ" dirty="0"/>
              <a:t> </a:t>
            </a:r>
            <a:r>
              <a:rPr lang="cs-CZ" dirty="0" err="1"/>
              <a:t>documentation</a:t>
            </a:r>
            <a:endParaRPr lang="cs-CZ" dirty="0"/>
          </a:p>
        </p:txBody>
      </p:sp>
      <p:sp>
        <p:nvSpPr>
          <p:cNvPr id="5" name="Zástupný symbol pro obsah 4"/>
          <p:cNvSpPr>
            <a:spLocks noGrp="1"/>
          </p:cNvSpPr>
          <p:nvPr>
            <p:ph idx="1"/>
          </p:nvPr>
        </p:nvSpPr>
        <p:spPr/>
        <p:txBody>
          <a:bodyPr>
            <a:normAutofit fontScale="85000" lnSpcReduction="20000"/>
          </a:bodyPr>
          <a:lstStyle/>
          <a:p>
            <a:r>
              <a:rPr lang="en-US" dirty="0"/>
              <a:t>What do you imagine under it</a:t>
            </a:r>
            <a:r>
              <a:rPr lang="en-US" dirty="0" smtClean="0"/>
              <a:t>?</a:t>
            </a:r>
            <a:endParaRPr lang="cs-CZ" dirty="0" smtClean="0"/>
          </a:p>
          <a:p>
            <a:endParaRPr lang="cs-CZ" dirty="0"/>
          </a:p>
          <a:p>
            <a:pPr lvl="0"/>
            <a:r>
              <a:rPr lang="cs-CZ" dirty="0" err="1"/>
              <a:t>Writing</a:t>
            </a:r>
            <a:r>
              <a:rPr lang="cs-CZ" dirty="0"/>
              <a:t> </a:t>
            </a:r>
            <a:r>
              <a:rPr lang="cs-CZ" dirty="0" err="1"/>
              <a:t>doctor</a:t>
            </a:r>
            <a:r>
              <a:rPr lang="cs-CZ" dirty="0"/>
              <a:t> </a:t>
            </a:r>
            <a:r>
              <a:rPr lang="cs-CZ" dirty="0" err="1"/>
              <a:t>into</a:t>
            </a:r>
            <a:r>
              <a:rPr lang="cs-CZ" dirty="0"/>
              <a:t> </a:t>
            </a:r>
            <a:r>
              <a:rPr lang="cs-CZ" dirty="0" err="1"/>
              <a:t>papers</a:t>
            </a:r>
            <a:r>
              <a:rPr lang="cs-CZ" dirty="0" smtClean="0"/>
              <a:t>?</a:t>
            </a:r>
          </a:p>
          <a:p>
            <a:pPr lvl="0"/>
            <a:endParaRPr lang="cs-CZ" dirty="0"/>
          </a:p>
          <a:p>
            <a:pPr lvl="0"/>
            <a:r>
              <a:rPr lang="cs-CZ" dirty="0" err="1"/>
              <a:t>Is</a:t>
            </a:r>
            <a:r>
              <a:rPr lang="cs-CZ" dirty="0"/>
              <a:t> </a:t>
            </a:r>
            <a:r>
              <a:rPr lang="cs-CZ" dirty="0" err="1"/>
              <a:t>it</a:t>
            </a:r>
            <a:r>
              <a:rPr lang="cs-CZ" dirty="0"/>
              <a:t> </a:t>
            </a:r>
            <a:r>
              <a:rPr lang="cs-CZ" dirty="0" err="1"/>
              <a:t>really</a:t>
            </a:r>
            <a:r>
              <a:rPr lang="cs-CZ" dirty="0"/>
              <a:t> just a </a:t>
            </a:r>
            <a:r>
              <a:rPr lang="cs-CZ" dirty="0" err="1"/>
              <a:t>paperwork</a:t>
            </a:r>
            <a:r>
              <a:rPr lang="cs-CZ" dirty="0" smtClean="0"/>
              <a:t>?</a:t>
            </a:r>
          </a:p>
          <a:p>
            <a:pPr lvl="0"/>
            <a:endParaRPr lang="cs-CZ" dirty="0"/>
          </a:p>
          <a:p>
            <a:r>
              <a:rPr lang="cs-CZ" dirty="0" smtClean="0"/>
              <a:t>I</a:t>
            </a:r>
            <a:r>
              <a:rPr lang="en-US" dirty="0" smtClean="0"/>
              <a:t>t </a:t>
            </a:r>
            <a:r>
              <a:rPr lang="en-US" dirty="0"/>
              <a:t>would</a:t>
            </a:r>
            <a:r>
              <a:rPr lang="cs-CZ" dirty="0"/>
              <a:t> </a:t>
            </a:r>
            <a:r>
              <a:rPr lang="cs-CZ" dirty="0" err="1"/>
              <a:t>be</a:t>
            </a:r>
            <a:r>
              <a:rPr lang="cs-CZ" dirty="0"/>
              <a:t> </a:t>
            </a:r>
            <a:r>
              <a:rPr lang="cs-CZ" dirty="0" err="1"/>
              <a:t>impossible</a:t>
            </a:r>
            <a:r>
              <a:rPr lang="en-US" dirty="0"/>
              <a:t> </a:t>
            </a:r>
            <a:r>
              <a:rPr lang="cs-CZ" dirty="0"/>
              <a:t>to </a:t>
            </a:r>
            <a:r>
              <a:rPr lang="en-US" dirty="0"/>
              <a:t>cure anyone rationally</a:t>
            </a:r>
            <a:r>
              <a:rPr lang="cs-CZ" dirty="0"/>
              <a:t> in </a:t>
            </a:r>
            <a:r>
              <a:rPr lang="cs-CZ" dirty="0" err="1"/>
              <a:t>practice</a:t>
            </a:r>
            <a:r>
              <a:rPr lang="cs-CZ" dirty="0"/>
              <a:t> w</a:t>
            </a:r>
            <a:r>
              <a:rPr lang="en-US" dirty="0" err="1"/>
              <a:t>ithout</a:t>
            </a:r>
            <a:r>
              <a:rPr lang="en-US" dirty="0"/>
              <a:t> medical documentation</a:t>
            </a:r>
            <a:r>
              <a:rPr lang="cs-CZ" dirty="0" smtClean="0"/>
              <a:t>!</a:t>
            </a:r>
          </a:p>
          <a:p>
            <a:endParaRPr lang="cs-CZ" dirty="0" smtClean="0"/>
          </a:p>
          <a:p>
            <a:r>
              <a:rPr lang="en-US" dirty="0"/>
              <a:t>Medical documentation contains a lot of confidential data</a:t>
            </a:r>
            <a:r>
              <a:rPr lang="cs-CZ" dirty="0"/>
              <a:t> </a:t>
            </a:r>
            <a:r>
              <a:rPr lang="en-US" dirty="0"/>
              <a:t>and therefore deserve special protection and treatment!</a:t>
            </a:r>
            <a:endParaRPr lang="cs-CZ" dirty="0"/>
          </a:p>
          <a:p>
            <a:endParaRPr lang="cs-CZ" dirty="0"/>
          </a:p>
          <a:p>
            <a:endParaRPr lang="cs-CZ" dirty="0"/>
          </a:p>
        </p:txBody>
      </p:sp>
    </p:spTree>
    <p:extLst>
      <p:ext uri="{BB962C8B-B14F-4D97-AF65-F5344CB8AC3E}">
        <p14:creationId xmlns:p14="http://schemas.microsoft.com/office/powerpoint/2010/main" val="16492096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endParaRPr lang="cs-CZ"/>
          </a:p>
        </p:txBody>
      </p:sp>
      <p:sp>
        <p:nvSpPr>
          <p:cNvPr id="6" name="Zástupný symbol pro obsah 5"/>
          <p:cNvSpPr>
            <a:spLocks noGrp="1"/>
          </p:cNvSpPr>
          <p:nvPr>
            <p:ph idx="1"/>
          </p:nvPr>
        </p:nvSpPr>
        <p:spPr/>
        <p:txBody>
          <a:bodyPr>
            <a:normAutofit fontScale="92500" lnSpcReduction="10000"/>
          </a:bodyPr>
          <a:lstStyle/>
          <a:p>
            <a:endParaRPr lang="cs-CZ" dirty="0" smtClean="0"/>
          </a:p>
          <a:p>
            <a:r>
              <a:rPr lang="cs-CZ" dirty="0" err="1" smtClean="0"/>
              <a:t>Patient</a:t>
            </a:r>
            <a:r>
              <a:rPr lang="en-US" dirty="0" smtClean="0"/>
              <a:t>’</a:t>
            </a:r>
            <a:r>
              <a:rPr lang="cs-CZ" dirty="0" smtClean="0"/>
              <a:t>s </a:t>
            </a:r>
            <a:r>
              <a:rPr lang="cs-CZ" dirty="0" err="1"/>
              <a:t>identification</a:t>
            </a:r>
            <a:r>
              <a:rPr lang="cs-CZ" dirty="0"/>
              <a:t> </a:t>
            </a:r>
            <a:r>
              <a:rPr lang="cs-CZ" dirty="0" smtClean="0"/>
              <a:t>data</a:t>
            </a:r>
          </a:p>
          <a:p>
            <a:r>
              <a:rPr lang="en-US" dirty="0"/>
              <a:t>the sex of the </a:t>
            </a:r>
            <a:r>
              <a:rPr lang="en-US" dirty="0" smtClean="0"/>
              <a:t>patient</a:t>
            </a:r>
            <a:endParaRPr lang="cs-CZ" dirty="0" smtClean="0"/>
          </a:p>
          <a:p>
            <a:r>
              <a:rPr lang="en-US" dirty="0"/>
              <a:t>identification data of the </a:t>
            </a:r>
            <a:r>
              <a:rPr lang="en-US" dirty="0" smtClean="0"/>
              <a:t>health</a:t>
            </a:r>
            <a:r>
              <a:rPr lang="cs-CZ" dirty="0" smtClean="0"/>
              <a:t>care</a:t>
            </a:r>
            <a:r>
              <a:rPr lang="en-US" dirty="0" smtClean="0"/>
              <a:t> provider</a:t>
            </a:r>
            <a:endParaRPr lang="cs-CZ" dirty="0" smtClean="0"/>
          </a:p>
          <a:p>
            <a:r>
              <a:rPr lang="cs-CZ" dirty="0" smtClean="0"/>
              <a:t>informace </a:t>
            </a:r>
            <a:r>
              <a:rPr lang="cs-CZ" dirty="0"/>
              <a:t>o zdravotním stavu pacienta</a:t>
            </a:r>
          </a:p>
          <a:p>
            <a:r>
              <a:rPr lang="en-US" dirty="0" smtClean="0"/>
              <a:t>information </a:t>
            </a:r>
            <a:r>
              <a:rPr lang="en-US" dirty="0"/>
              <a:t>on the patient's state of health</a:t>
            </a:r>
          </a:p>
          <a:p>
            <a:r>
              <a:rPr lang="en-US" dirty="0"/>
              <a:t>data from the family, personal and occupational history of the patient, and </a:t>
            </a:r>
            <a:r>
              <a:rPr lang="cs-CZ" dirty="0" smtClean="0"/>
              <a:t>(</a:t>
            </a:r>
            <a:r>
              <a:rPr lang="en-US" dirty="0" smtClean="0"/>
              <a:t>if justified</a:t>
            </a:r>
            <a:r>
              <a:rPr lang="cs-CZ" dirty="0" smtClean="0"/>
              <a:t>)</a:t>
            </a:r>
            <a:r>
              <a:rPr lang="en-US" dirty="0" smtClean="0"/>
              <a:t> </a:t>
            </a:r>
            <a:r>
              <a:rPr lang="en-US" dirty="0"/>
              <a:t>also from social </a:t>
            </a:r>
            <a:r>
              <a:rPr lang="en-US" dirty="0" smtClean="0"/>
              <a:t>history</a:t>
            </a:r>
            <a:endParaRPr lang="cs-CZ" dirty="0" smtClean="0"/>
          </a:p>
          <a:p>
            <a:r>
              <a:rPr lang="en-US" dirty="0"/>
              <a:t>data relating to the death of the patient</a:t>
            </a:r>
            <a:endParaRPr lang="cs-CZ" dirty="0"/>
          </a:p>
        </p:txBody>
      </p:sp>
      <p:sp>
        <p:nvSpPr>
          <p:cNvPr id="4" name="Zaoblený obdélník 3"/>
          <p:cNvSpPr/>
          <p:nvPr/>
        </p:nvSpPr>
        <p:spPr>
          <a:xfrm>
            <a:off x="182880" y="228990"/>
            <a:ext cx="10374284" cy="210788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just"/>
            <a:r>
              <a:rPr lang="en-US" sz="3200" dirty="0"/>
              <a:t>The Provider is obliged to keep and store medical records and dispose of them according to this Act and other legal regulations. Health documentation is a set of information:</a:t>
            </a:r>
            <a:endParaRPr lang="cs-CZ" sz="3200" dirty="0"/>
          </a:p>
        </p:txBody>
      </p:sp>
    </p:spTree>
    <p:extLst>
      <p:ext uri="{BB962C8B-B14F-4D97-AF65-F5344CB8AC3E}">
        <p14:creationId xmlns:p14="http://schemas.microsoft.com/office/powerpoint/2010/main" val="25502082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Example of</a:t>
            </a:r>
            <a:r>
              <a:rPr lang="cs-CZ" dirty="0"/>
              <a:t> a</a:t>
            </a:r>
            <a:r>
              <a:rPr lang="en-US" dirty="0"/>
              <a:t> data in </a:t>
            </a:r>
            <a:r>
              <a:rPr lang="cs-CZ" dirty="0"/>
              <a:t>a </a:t>
            </a:r>
            <a:r>
              <a:rPr lang="en-US" dirty="0"/>
              <a:t>medical </a:t>
            </a:r>
            <a:r>
              <a:rPr lang="en-US" dirty="0" smtClean="0"/>
              <a:t>documentation</a:t>
            </a:r>
            <a:endParaRPr lang="cs-CZ" dirty="0"/>
          </a:p>
        </p:txBody>
      </p:sp>
      <p:sp>
        <p:nvSpPr>
          <p:cNvPr id="3" name="Zástupný symbol pro obsah 2"/>
          <p:cNvSpPr>
            <a:spLocks noGrp="1"/>
          </p:cNvSpPr>
          <p:nvPr>
            <p:ph idx="1"/>
          </p:nvPr>
        </p:nvSpPr>
        <p:spPr/>
        <p:txBody>
          <a:bodyPr/>
          <a:lstStyle/>
          <a:p>
            <a:endParaRPr lang="cs-CZ" dirty="0" smtClean="0"/>
          </a:p>
          <a:p>
            <a:endParaRPr lang="cs-CZ" dirty="0"/>
          </a:p>
          <a:p>
            <a:pPr algn="just"/>
            <a:r>
              <a:rPr lang="en-US" dirty="0" err="1" smtClean="0"/>
              <a:t>Mrs</a:t>
            </a:r>
            <a:r>
              <a:rPr lang="en-US" dirty="0" smtClean="0"/>
              <a:t> </a:t>
            </a:r>
            <a:r>
              <a:rPr lang="cs-CZ" dirty="0" err="1" smtClean="0"/>
              <a:t>Hancock</a:t>
            </a:r>
            <a:r>
              <a:rPr lang="cs-CZ" dirty="0" smtClean="0"/>
              <a:t> </a:t>
            </a:r>
            <a:r>
              <a:rPr lang="en-US" dirty="0" smtClean="0"/>
              <a:t>was </a:t>
            </a:r>
            <a:r>
              <a:rPr lang="en-US" dirty="0"/>
              <a:t>treated in </a:t>
            </a:r>
            <a:r>
              <a:rPr lang="cs-CZ" dirty="0"/>
              <a:t>her </a:t>
            </a:r>
            <a:r>
              <a:rPr lang="en-US" dirty="0"/>
              <a:t>teens with anorexia</a:t>
            </a:r>
            <a:r>
              <a:rPr lang="cs-CZ" dirty="0"/>
              <a:t>, </a:t>
            </a:r>
            <a:r>
              <a:rPr lang="cs-CZ" dirty="0" err="1"/>
              <a:t>she</a:t>
            </a:r>
            <a:r>
              <a:rPr lang="cs-CZ" dirty="0"/>
              <a:t> </a:t>
            </a:r>
            <a:r>
              <a:rPr lang="cs-CZ" dirty="0" err="1"/>
              <a:t>underwent</a:t>
            </a:r>
            <a:r>
              <a:rPr lang="cs-CZ" dirty="0"/>
              <a:t> </a:t>
            </a:r>
            <a:r>
              <a:rPr lang="cs-CZ" dirty="0" err="1"/>
              <a:t>two</a:t>
            </a:r>
            <a:r>
              <a:rPr lang="cs-CZ" dirty="0"/>
              <a:t> </a:t>
            </a:r>
            <a:r>
              <a:rPr lang="cs-CZ" dirty="0" err="1"/>
              <a:t>abortions</a:t>
            </a:r>
            <a:r>
              <a:rPr lang="cs-CZ" dirty="0"/>
              <a:t> by her </a:t>
            </a:r>
            <a:r>
              <a:rPr lang="cs-CZ" dirty="0" err="1"/>
              <a:t>request</a:t>
            </a:r>
            <a:r>
              <a:rPr lang="cs-CZ" dirty="0"/>
              <a:t> and </a:t>
            </a:r>
            <a:r>
              <a:rPr lang="en-US" dirty="0"/>
              <a:t>is </a:t>
            </a:r>
            <a:r>
              <a:rPr lang="en-US" dirty="0" err="1"/>
              <a:t>HBsAg</a:t>
            </a:r>
            <a:r>
              <a:rPr lang="en-US" dirty="0"/>
              <a:t> positive and has </a:t>
            </a:r>
            <a:r>
              <a:rPr lang="en-US" dirty="0" smtClean="0"/>
              <a:t>been </a:t>
            </a:r>
            <a:r>
              <a:rPr lang="en-US" dirty="0"/>
              <a:t>diagnosed with cervical cancer;</a:t>
            </a:r>
            <a:r>
              <a:rPr lang="cs-CZ" dirty="0"/>
              <a:t> s</a:t>
            </a:r>
            <a:r>
              <a:rPr lang="en-US" dirty="0"/>
              <a:t>he lives with her mother, who is on a disability pension due to schizophrenia</a:t>
            </a:r>
            <a:r>
              <a:rPr lang="cs-CZ" dirty="0"/>
              <a:t> </a:t>
            </a:r>
            <a:r>
              <a:rPr lang="en-US" dirty="0"/>
              <a:t>and a sister who is a prostitute.</a:t>
            </a:r>
            <a:r>
              <a:rPr lang="cs-CZ" dirty="0"/>
              <a:t> Her </a:t>
            </a:r>
            <a:r>
              <a:rPr lang="en-US" dirty="0"/>
              <a:t>father shot</a:t>
            </a:r>
            <a:r>
              <a:rPr lang="cs-CZ" dirty="0"/>
              <a:t> </a:t>
            </a:r>
            <a:r>
              <a:rPr lang="cs-CZ" dirty="0" err="1"/>
              <a:t>himself</a:t>
            </a:r>
            <a:r>
              <a:rPr lang="en-US" dirty="0"/>
              <a:t> when she was little</a:t>
            </a:r>
            <a:r>
              <a:rPr lang="cs-CZ" dirty="0"/>
              <a:t>.</a:t>
            </a:r>
            <a:endParaRPr lang="en-US" dirty="0"/>
          </a:p>
          <a:p>
            <a:endParaRPr lang="cs-CZ" dirty="0"/>
          </a:p>
        </p:txBody>
      </p:sp>
    </p:spTree>
    <p:extLst>
      <p:ext uri="{BB962C8B-B14F-4D97-AF65-F5344CB8AC3E}">
        <p14:creationId xmlns:p14="http://schemas.microsoft.com/office/powerpoint/2010/main" val="34248551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1069848" y="484631"/>
            <a:ext cx="10058400" cy="5076413"/>
          </a:xfrm>
        </p:spPr>
        <p:txBody>
          <a:bodyPr/>
          <a:lstStyle/>
          <a:p>
            <a:pPr algn="ctr"/>
            <a:r>
              <a:rPr lang="cs-CZ" dirty="0" smtClean="0"/>
              <a:t/>
            </a:r>
            <a:br>
              <a:rPr lang="cs-CZ" dirty="0" smtClean="0"/>
            </a:br>
            <a:r>
              <a:rPr lang="cs-CZ" dirty="0" err="1" smtClean="0"/>
              <a:t>Remember</a:t>
            </a:r>
            <a:r>
              <a:rPr lang="cs-CZ" dirty="0"/>
              <a:t>!</a:t>
            </a:r>
            <a:br>
              <a:rPr lang="cs-CZ" dirty="0"/>
            </a:br>
            <a:r>
              <a:rPr lang="cs-CZ" dirty="0" err="1"/>
              <a:t>Medical</a:t>
            </a:r>
            <a:r>
              <a:rPr lang="cs-CZ" dirty="0"/>
              <a:t> </a:t>
            </a:r>
            <a:r>
              <a:rPr lang="cs-CZ" dirty="0" err="1"/>
              <a:t>documentation</a:t>
            </a:r>
            <a:r>
              <a:rPr lang="cs-CZ" dirty="0"/>
              <a:t> </a:t>
            </a:r>
            <a:r>
              <a:rPr lang="cs-CZ" dirty="0" err="1"/>
              <a:t>always</a:t>
            </a:r>
            <a:r>
              <a:rPr lang="cs-CZ" dirty="0"/>
              <a:t> </a:t>
            </a:r>
            <a:r>
              <a:rPr lang="cs-CZ" dirty="0" err="1"/>
              <a:t>contains</a:t>
            </a:r>
            <a:r>
              <a:rPr lang="cs-CZ" dirty="0"/>
              <a:t> sensitive </a:t>
            </a:r>
            <a:r>
              <a:rPr lang="cs-CZ" dirty="0" err="1"/>
              <a:t>personal</a:t>
            </a:r>
            <a:r>
              <a:rPr lang="cs-CZ" dirty="0"/>
              <a:t> data!!!</a:t>
            </a:r>
            <a:br>
              <a:rPr lang="cs-CZ" dirty="0"/>
            </a:br>
            <a:endParaRPr lang="cs-CZ" dirty="0"/>
          </a:p>
        </p:txBody>
      </p:sp>
    </p:spTree>
    <p:extLst>
      <p:ext uri="{BB962C8B-B14F-4D97-AF65-F5344CB8AC3E}">
        <p14:creationId xmlns:p14="http://schemas.microsoft.com/office/powerpoint/2010/main" val="28228342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maintenance</a:t>
            </a:r>
            <a:r>
              <a:rPr lang="cs-CZ" dirty="0"/>
              <a:t> </a:t>
            </a:r>
            <a:r>
              <a:rPr lang="cs-CZ" dirty="0" err="1"/>
              <a:t>of</a:t>
            </a:r>
            <a:r>
              <a:rPr lang="cs-CZ" dirty="0"/>
              <a:t> a </a:t>
            </a:r>
            <a:r>
              <a:rPr lang="en-US" dirty="0"/>
              <a:t>medical records</a:t>
            </a:r>
            <a:endParaRPr lang="cs-CZ" dirty="0"/>
          </a:p>
        </p:txBody>
      </p:sp>
      <p:graphicFrame>
        <p:nvGraphicFramePr>
          <p:cNvPr id="4" name="Diagram 3"/>
          <p:cNvGraphicFramePr/>
          <p:nvPr>
            <p:extLst>
              <p:ext uri="{D42A27DB-BD31-4B8C-83A1-F6EECF244321}">
                <p14:modId xmlns:p14="http://schemas.microsoft.com/office/powerpoint/2010/main" val="1942820250"/>
              </p:ext>
            </p:extLst>
          </p:nvPr>
        </p:nvGraphicFramePr>
        <p:xfrm>
          <a:off x="1069848" y="2121408"/>
          <a:ext cx="10058400" cy="41595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95581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dirty="0" err="1"/>
              <a:t>Medical</a:t>
            </a:r>
            <a:r>
              <a:rPr lang="cs-CZ" dirty="0"/>
              <a:t> </a:t>
            </a:r>
            <a:r>
              <a:rPr lang="cs-CZ" dirty="0" err="1"/>
              <a:t>documentation</a:t>
            </a:r>
            <a:endParaRPr lang="cs-CZ" dirty="0"/>
          </a:p>
        </p:txBody>
      </p:sp>
      <p:sp>
        <p:nvSpPr>
          <p:cNvPr id="3" name="Zástupný symbol pro obsah 2"/>
          <p:cNvSpPr>
            <a:spLocks noGrp="1"/>
          </p:cNvSpPr>
          <p:nvPr>
            <p:ph idx="1"/>
          </p:nvPr>
        </p:nvSpPr>
        <p:spPr/>
        <p:txBody>
          <a:bodyPr/>
          <a:lstStyle/>
          <a:p>
            <a:endParaRPr lang="cs-CZ" dirty="0" smtClean="0"/>
          </a:p>
          <a:p>
            <a:pPr algn="just"/>
            <a:r>
              <a:rPr lang="en-US" dirty="0" smtClean="0"/>
              <a:t>The </a:t>
            </a:r>
            <a:r>
              <a:rPr lang="en-US" dirty="0"/>
              <a:t>law imposes to keep medical records conclusively truthfully and legibly! The information in it must be continuously and promptly updated</a:t>
            </a:r>
          </a:p>
          <a:p>
            <a:pPr algn="just"/>
            <a:endParaRPr lang="cs-CZ" dirty="0" smtClean="0"/>
          </a:p>
          <a:p>
            <a:pPr algn="just"/>
            <a:r>
              <a:rPr lang="en-US" u="sng" dirty="0" smtClean="0"/>
              <a:t>It </a:t>
            </a:r>
            <a:r>
              <a:rPr lang="en-US" u="sng" dirty="0"/>
              <a:t>always must be clear who carried </a:t>
            </a:r>
            <a:r>
              <a:rPr lang="en-GB" u="sng" dirty="0"/>
              <a:t>which</a:t>
            </a:r>
            <a:r>
              <a:rPr lang="cs-CZ" u="sng" dirty="0"/>
              <a:t> </a:t>
            </a:r>
            <a:r>
              <a:rPr lang="en-US" u="sng" dirty="0"/>
              <a:t>notation</a:t>
            </a:r>
            <a:r>
              <a:rPr lang="cs-CZ" u="sng" dirty="0"/>
              <a:t>!</a:t>
            </a:r>
          </a:p>
          <a:p>
            <a:endParaRPr lang="cs-CZ" dirty="0"/>
          </a:p>
        </p:txBody>
      </p:sp>
    </p:spTree>
    <p:extLst>
      <p:ext uri="{BB962C8B-B14F-4D97-AF65-F5344CB8AC3E}">
        <p14:creationId xmlns:p14="http://schemas.microsoft.com/office/powerpoint/2010/main" val="19462195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Access to a </a:t>
            </a:r>
            <a:r>
              <a:rPr lang="cs-CZ" dirty="0" err="1"/>
              <a:t>medical</a:t>
            </a:r>
            <a:r>
              <a:rPr lang="cs-CZ" dirty="0"/>
              <a:t> </a:t>
            </a:r>
            <a:r>
              <a:rPr lang="cs-CZ" dirty="0" err="1"/>
              <a:t>documentation</a:t>
            </a:r>
            <a:endParaRPr lang="cs-CZ" dirty="0"/>
          </a:p>
        </p:txBody>
      </p:sp>
      <p:sp>
        <p:nvSpPr>
          <p:cNvPr id="3" name="Zástupný symbol pro obsah 2"/>
          <p:cNvSpPr>
            <a:spLocks noGrp="1"/>
          </p:cNvSpPr>
          <p:nvPr>
            <p:ph idx="1"/>
          </p:nvPr>
        </p:nvSpPr>
        <p:spPr/>
        <p:txBody>
          <a:bodyPr/>
          <a:lstStyle/>
          <a:p>
            <a:r>
              <a:rPr lang="cs-CZ" dirty="0"/>
              <a:t>H</a:t>
            </a:r>
            <a:r>
              <a:rPr lang="en-US" dirty="0" err="1"/>
              <a:t>ealthcare</a:t>
            </a:r>
            <a:r>
              <a:rPr lang="en-US" dirty="0"/>
              <a:t> professionals </a:t>
            </a:r>
            <a:endParaRPr lang="cs-CZ" dirty="0" smtClean="0"/>
          </a:p>
          <a:p>
            <a:endParaRPr lang="cs-CZ" dirty="0"/>
          </a:p>
          <a:p>
            <a:r>
              <a:rPr lang="cs-CZ" dirty="0" err="1" smtClean="0"/>
              <a:t>Patient</a:t>
            </a:r>
            <a:endParaRPr lang="cs-CZ" dirty="0" smtClean="0"/>
          </a:p>
          <a:p>
            <a:endParaRPr lang="cs-CZ" dirty="0" smtClean="0"/>
          </a:p>
          <a:p>
            <a:r>
              <a:rPr lang="cs-CZ" dirty="0" err="1"/>
              <a:t>Family</a:t>
            </a:r>
            <a:r>
              <a:rPr lang="cs-CZ" dirty="0"/>
              <a:t>, </a:t>
            </a:r>
            <a:r>
              <a:rPr lang="cs-CZ" dirty="0" err="1"/>
              <a:t>relatives</a:t>
            </a:r>
            <a:r>
              <a:rPr lang="cs-CZ" dirty="0"/>
              <a:t>, </a:t>
            </a:r>
            <a:r>
              <a:rPr lang="cs-CZ" dirty="0" err="1" smtClean="0"/>
              <a:t>survivors</a:t>
            </a:r>
            <a:endParaRPr lang="cs-CZ" dirty="0" smtClean="0"/>
          </a:p>
          <a:p>
            <a:endParaRPr lang="cs-CZ" dirty="0" smtClean="0"/>
          </a:p>
          <a:p>
            <a:r>
              <a:rPr lang="cs-CZ" dirty="0" err="1" smtClean="0"/>
              <a:t>Students</a:t>
            </a:r>
            <a:endParaRPr lang="cs-CZ" dirty="0"/>
          </a:p>
        </p:txBody>
      </p:sp>
    </p:spTree>
    <p:extLst>
      <p:ext uri="{BB962C8B-B14F-4D97-AF65-F5344CB8AC3E}">
        <p14:creationId xmlns:p14="http://schemas.microsoft.com/office/powerpoint/2010/main" val="7003702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a:t>
            </a:r>
            <a:r>
              <a:rPr lang="en-US" dirty="0" err="1"/>
              <a:t>ealthcare</a:t>
            </a:r>
            <a:r>
              <a:rPr lang="en-US" dirty="0"/>
              <a:t> professionals </a:t>
            </a:r>
            <a:endParaRPr lang="cs-CZ" dirty="0"/>
          </a:p>
        </p:txBody>
      </p:sp>
      <p:sp>
        <p:nvSpPr>
          <p:cNvPr id="3" name="Zástupný symbol pro obsah 2"/>
          <p:cNvSpPr>
            <a:spLocks noGrp="1"/>
          </p:cNvSpPr>
          <p:nvPr>
            <p:ph idx="1"/>
          </p:nvPr>
        </p:nvSpPr>
        <p:spPr/>
        <p:txBody>
          <a:bodyPr>
            <a:normAutofit fontScale="92500" lnSpcReduction="10000"/>
          </a:bodyPr>
          <a:lstStyle/>
          <a:p>
            <a:r>
              <a:rPr lang="en-US" dirty="0"/>
              <a:t>persons with the </a:t>
            </a:r>
            <a:r>
              <a:rPr lang="cs-CZ" dirty="0" err="1" smtClean="0"/>
              <a:t>legal</a:t>
            </a:r>
            <a:r>
              <a:rPr lang="cs-CZ" dirty="0" smtClean="0"/>
              <a:t> </a:t>
            </a:r>
            <a:r>
              <a:rPr lang="en-US" dirty="0" smtClean="0"/>
              <a:t>capacity </a:t>
            </a:r>
            <a:r>
              <a:rPr lang="en-US" dirty="0"/>
              <a:t>to practice the medical </a:t>
            </a:r>
            <a:r>
              <a:rPr lang="en-US" dirty="0" smtClean="0"/>
              <a:t>profession</a:t>
            </a:r>
            <a:endParaRPr lang="cs-CZ" dirty="0" smtClean="0"/>
          </a:p>
          <a:p>
            <a:endParaRPr lang="cs-CZ" dirty="0" smtClean="0"/>
          </a:p>
          <a:p>
            <a:r>
              <a:rPr lang="en-US" dirty="0"/>
              <a:t>in direct connection with the provision of health </a:t>
            </a:r>
            <a:r>
              <a:rPr lang="en-US" dirty="0" smtClean="0"/>
              <a:t>services</a:t>
            </a:r>
            <a:endParaRPr lang="cs-CZ" dirty="0" smtClean="0"/>
          </a:p>
          <a:p>
            <a:endParaRPr lang="cs-CZ" dirty="0" smtClean="0"/>
          </a:p>
          <a:p>
            <a:r>
              <a:rPr lang="en-US" dirty="0"/>
              <a:t>to the extent strictly necessary for the pursuit of the </a:t>
            </a:r>
            <a:r>
              <a:rPr lang="en-US" dirty="0" smtClean="0"/>
              <a:t>profession</a:t>
            </a:r>
            <a:endParaRPr lang="cs-CZ" dirty="0" smtClean="0"/>
          </a:p>
          <a:p>
            <a:endParaRPr lang="en-US" dirty="0"/>
          </a:p>
          <a:p>
            <a:r>
              <a:rPr lang="en-US" dirty="0" smtClean="0"/>
              <a:t>to </a:t>
            </a:r>
            <a:r>
              <a:rPr lang="en-US" dirty="0"/>
              <a:t>perform </a:t>
            </a:r>
            <a:r>
              <a:rPr lang="en-US" dirty="0" smtClean="0"/>
              <a:t>tasks </a:t>
            </a:r>
            <a:r>
              <a:rPr lang="cs-CZ" dirty="0" err="1" smtClean="0"/>
              <a:t>under</a:t>
            </a:r>
            <a:r>
              <a:rPr lang="cs-CZ" dirty="0" smtClean="0"/>
              <a:t> </a:t>
            </a:r>
            <a:r>
              <a:rPr lang="en-US" dirty="0" err="1" smtClean="0"/>
              <a:t>HcA</a:t>
            </a:r>
            <a:r>
              <a:rPr lang="cs-CZ" dirty="0" err="1" smtClean="0"/>
              <a:t>ct</a:t>
            </a:r>
            <a:r>
              <a:rPr lang="cs-CZ" dirty="0" smtClean="0"/>
              <a:t> </a:t>
            </a:r>
            <a:r>
              <a:rPr lang="en-US" dirty="0" smtClean="0"/>
              <a:t>or </a:t>
            </a:r>
            <a:r>
              <a:rPr lang="en-US" dirty="0"/>
              <a:t>other legal </a:t>
            </a:r>
            <a:r>
              <a:rPr lang="en-US" dirty="0" smtClean="0"/>
              <a:t>regulations</a:t>
            </a:r>
            <a:endParaRPr lang="cs-CZ" dirty="0" smtClean="0"/>
          </a:p>
          <a:p>
            <a:endParaRPr lang="cs-CZ" dirty="0" smtClean="0"/>
          </a:p>
          <a:p>
            <a:r>
              <a:rPr lang="en-US" dirty="0"/>
              <a:t>when assessing the correct procedure for providing health services</a:t>
            </a:r>
          </a:p>
          <a:p>
            <a:endParaRPr lang="cs-CZ" dirty="0"/>
          </a:p>
        </p:txBody>
      </p:sp>
    </p:spTree>
    <p:extLst>
      <p:ext uri="{BB962C8B-B14F-4D97-AF65-F5344CB8AC3E}">
        <p14:creationId xmlns:p14="http://schemas.microsoft.com/office/powerpoint/2010/main" val="17097824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Patient</a:t>
            </a:r>
            <a:endParaRPr lang="cs-CZ" dirty="0"/>
          </a:p>
        </p:txBody>
      </p:sp>
      <p:sp>
        <p:nvSpPr>
          <p:cNvPr id="3" name="Zástupný symbol pro obsah 2"/>
          <p:cNvSpPr>
            <a:spLocks noGrp="1"/>
          </p:cNvSpPr>
          <p:nvPr>
            <p:ph idx="1"/>
          </p:nvPr>
        </p:nvSpPr>
        <p:spPr/>
        <p:txBody>
          <a:bodyPr/>
          <a:lstStyle/>
          <a:p>
            <a:endParaRPr lang="cs-CZ" dirty="0" smtClean="0"/>
          </a:p>
          <a:p>
            <a:r>
              <a:rPr lang="en-US" dirty="0" smtClean="0"/>
              <a:t>In </a:t>
            </a:r>
            <a:r>
              <a:rPr lang="en-US" dirty="0"/>
              <a:t>the presence of an employee authorized by the </a:t>
            </a:r>
            <a:r>
              <a:rPr lang="en-US" dirty="0" smtClean="0"/>
              <a:t>provider</a:t>
            </a:r>
            <a:endParaRPr lang="cs-CZ" dirty="0" smtClean="0"/>
          </a:p>
          <a:p>
            <a:endParaRPr lang="cs-CZ" dirty="0" smtClean="0"/>
          </a:p>
          <a:p>
            <a:r>
              <a:rPr lang="en-US" dirty="0"/>
              <a:t>The right to make copies or extracts</a:t>
            </a:r>
            <a:endParaRPr lang="cs-CZ" dirty="0"/>
          </a:p>
        </p:txBody>
      </p:sp>
    </p:spTree>
    <p:extLst>
      <p:ext uri="{BB962C8B-B14F-4D97-AF65-F5344CB8AC3E}">
        <p14:creationId xmlns:p14="http://schemas.microsoft.com/office/powerpoint/2010/main" val="12165317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Family</a:t>
            </a:r>
            <a:r>
              <a:rPr lang="cs-CZ" dirty="0"/>
              <a:t>, </a:t>
            </a:r>
            <a:r>
              <a:rPr lang="cs-CZ" dirty="0" err="1"/>
              <a:t>relatives</a:t>
            </a:r>
            <a:r>
              <a:rPr lang="cs-CZ" dirty="0"/>
              <a:t>, </a:t>
            </a:r>
            <a:r>
              <a:rPr lang="cs-CZ" dirty="0" err="1"/>
              <a:t>survivors</a:t>
            </a:r>
            <a:endParaRPr lang="cs-CZ" dirty="0"/>
          </a:p>
        </p:txBody>
      </p:sp>
      <p:graphicFrame>
        <p:nvGraphicFramePr>
          <p:cNvPr id="5" name="Zástupný symbol pro obsah 3"/>
          <p:cNvGraphicFramePr>
            <a:graphicFrameLocks/>
          </p:cNvGraphicFramePr>
          <p:nvPr>
            <p:extLst>
              <p:ext uri="{D42A27DB-BD31-4B8C-83A1-F6EECF244321}">
                <p14:modId xmlns:p14="http://schemas.microsoft.com/office/powerpoint/2010/main" val="3609949121"/>
              </p:ext>
            </p:extLst>
          </p:nvPr>
        </p:nvGraphicFramePr>
        <p:xfrm>
          <a:off x="680321" y="2166675"/>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304667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The</a:t>
            </a:r>
            <a:r>
              <a:rPr lang="cs-CZ" dirty="0"/>
              <a:t> </a:t>
            </a:r>
            <a:r>
              <a:rPr lang="cs-CZ" dirty="0" err="1"/>
              <a:t>requirement</a:t>
            </a:r>
            <a:r>
              <a:rPr lang="cs-CZ" dirty="0"/>
              <a:t> </a:t>
            </a:r>
            <a:r>
              <a:rPr lang="cs-CZ" dirty="0" err="1"/>
              <a:t>of</a:t>
            </a:r>
            <a:r>
              <a:rPr lang="cs-CZ" dirty="0"/>
              <a:t> </a:t>
            </a:r>
            <a:r>
              <a:rPr lang="cs-CZ" dirty="0" err="1"/>
              <a:t>ethics</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438924996"/>
              </p:ext>
            </p:extLst>
          </p:nvPr>
        </p:nvGraphicFramePr>
        <p:xfrm>
          <a:off x="681038" y="2336800"/>
          <a:ext cx="9613900"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62791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Students</a:t>
            </a:r>
            <a:r>
              <a:rPr lang="cs-CZ" dirty="0"/>
              <a:t> and a </a:t>
            </a:r>
            <a:r>
              <a:rPr lang="cs-CZ" dirty="0" err="1"/>
              <a:t>medical</a:t>
            </a:r>
            <a:r>
              <a:rPr lang="cs-CZ" dirty="0"/>
              <a:t> </a:t>
            </a:r>
            <a:r>
              <a:rPr lang="cs-CZ" dirty="0" err="1"/>
              <a:t>documentation</a:t>
            </a:r>
            <a:endParaRPr lang="cs-CZ" dirty="0"/>
          </a:p>
        </p:txBody>
      </p:sp>
      <p:sp>
        <p:nvSpPr>
          <p:cNvPr id="3" name="Zástupný symbol pro obsah 2"/>
          <p:cNvSpPr>
            <a:spLocks noGrp="1"/>
          </p:cNvSpPr>
          <p:nvPr>
            <p:ph idx="1"/>
          </p:nvPr>
        </p:nvSpPr>
        <p:spPr/>
        <p:txBody>
          <a:bodyPr/>
          <a:lstStyle/>
          <a:p>
            <a:pPr algn="just"/>
            <a:endParaRPr lang="cs-CZ" sz="2800" dirty="0" smtClean="0"/>
          </a:p>
          <a:p>
            <a:pPr algn="just"/>
            <a:r>
              <a:rPr lang="en-US" sz="2800" dirty="0" smtClean="0"/>
              <a:t>Persons </a:t>
            </a:r>
            <a:r>
              <a:rPr lang="en-US" sz="2800" dirty="0"/>
              <a:t>practicing </a:t>
            </a:r>
            <a:r>
              <a:rPr lang="cs-CZ" sz="2800" dirty="0" err="1"/>
              <a:t>for</a:t>
            </a:r>
            <a:r>
              <a:rPr lang="cs-CZ" sz="2800" dirty="0"/>
              <a:t> </a:t>
            </a:r>
            <a:r>
              <a:rPr lang="en-US" sz="2800" dirty="0"/>
              <a:t>the profession </a:t>
            </a:r>
            <a:r>
              <a:rPr lang="cs-CZ" sz="2800" dirty="0" err="1"/>
              <a:t>of</a:t>
            </a:r>
            <a:r>
              <a:rPr lang="cs-CZ" sz="2800" dirty="0"/>
              <a:t> </a:t>
            </a:r>
            <a:r>
              <a:rPr lang="en-US" sz="2800" dirty="0"/>
              <a:t>a medical professional</a:t>
            </a:r>
            <a:r>
              <a:rPr lang="cs-CZ" sz="2800" dirty="0"/>
              <a:t> </a:t>
            </a:r>
            <a:r>
              <a:rPr lang="en-US" sz="2800" dirty="0"/>
              <a:t>may inspect the medical documentation</a:t>
            </a:r>
            <a:r>
              <a:rPr lang="cs-CZ" sz="2800" dirty="0"/>
              <a:t> to </a:t>
            </a:r>
            <a:r>
              <a:rPr lang="en-US" sz="2800" dirty="0"/>
              <a:t>the extent strictly necessary for teaching</a:t>
            </a:r>
            <a:r>
              <a:rPr lang="cs-CZ" sz="2800" dirty="0"/>
              <a:t>. </a:t>
            </a:r>
            <a:endParaRPr lang="cs-CZ" sz="2800" dirty="0" smtClean="0"/>
          </a:p>
          <a:p>
            <a:pPr algn="just"/>
            <a:endParaRPr lang="cs-CZ" sz="2800" dirty="0"/>
          </a:p>
          <a:p>
            <a:r>
              <a:rPr lang="en-US" sz="2800" dirty="0"/>
              <a:t>The patient may prohibit access to his medical documentation</a:t>
            </a:r>
            <a:r>
              <a:rPr lang="cs-CZ" sz="2800" dirty="0"/>
              <a:t> to </a:t>
            </a:r>
            <a:r>
              <a:rPr lang="en-US" sz="2800" dirty="0"/>
              <a:t>students</a:t>
            </a:r>
            <a:r>
              <a:rPr lang="cs-CZ" sz="2800" dirty="0"/>
              <a:t>.</a:t>
            </a:r>
          </a:p>
          <a:p>
            <a:endParaRPr lang="cs-CZ" dirty="0"/>
          </a:p>
        </p:txBody>
      </p:sp>
    </p:spTree>
    <p:extLst>
      <p:ext uri="{BB962C8B-B14F-4D97-AF65-F5344CB8AC3E}">
        <p14:creationId xmlns:p14="http://schemas.microsoft.com/office/powerpoint/2010/main" val="37657414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Sanctions</a:t>
            </a:r>
            <a:endParaRPr lang="cs-CZ" dirty="0"/>
          </a:p>
        </p:txBody>
      </p:sp>
      <p:sp>
        <p:nvSpPr>
          <p:cNvPr id="3" name="Zástupný symbol pro obsah 2"/>
          <p:cNvSpPr>
            <a:spLocks noGrp="1"/>
          </p:cNvSpPr>
          <p:nvPr>
            <p:ph idx="1"/>
          </p:nvPr>
        </p:nvSpPr>
        <p:spPr/>
        <p:txBody>
          <a:bodyPr>
            <a:normAutofit/>
          </a:bodyPr>
          <a:lstStyle/>
          <a:p>
            <a:pPr algn="just"/>
            <a:endParaRPr lang="cs-CZ" sz="2800" dirty="0" smtClean="0"/>
          </a:p>
          <a:p>
            <a:pPr algn="just"/>
            <a:r>
              <a:rPr lang="cs-CZ" sz="2800" dirty="0" err="1" smtClean="0"/>
              <a:t>The</a:t>
            </a:r>
            <a:r>
              <a:rPr lang="cs-CZ" sz="2800" dirty="0" smtClean="0"/>
              <a:t> </a:t>
            </a:r>
            <a:r>
              <a:rPr lang="en-US" sz="2800" dirty="0"/>
              <a:t>Health Services Act imposes penalties for improper management of medical documentation</a:t>
            </a:r>
            <a:r>
              <a:rPr lang="cs-CZ" sz="2800" dirty="0"/>
              <a:t>. </a:t>
            </a:r>
            <a:endParaRPr lang="cs-CZ" sz="2800" dirty="0" smtClean="0"/>
          </a:p>
          <a:p>
            <a:pPr algn="just"/>
            <a:endParaRPr lang="cs-CZ" sz="2800" dirty="0"/>
          </a:p>
          <a:p>
            <a:pPr algn="just"/>
            <a:r>
              <a:rPr lang="cs-CZ" sz="2800" dirty="0"/>
              <a:t>T</a:t>
            </a:r>
            <a:r>
              <a:rPr lang="en-US" sz="2800" dirty="0"/>
              <a:t>he unauthorized disclosure of the information contained in the medical documentation is </a:t>
            </a:r>
            <a:r>
              <a:rPr lang="cs-CZ" sz="2800" dirty="0"/>
              <a:t>a</a:t>
            </a:r>
            <a:r>
              <a:rPr lang="en-US" sz="2800" dirty="0" err="1"/>
              <a:t>lways</a:t>
            </a:r>
            <a:r>
              <a:rPr lang="cs-CZ" sz="2800" dirty="0"/>
              <a:t> </a:t>
            </a:r>
            <a:r>
              <a:rPr lang="en-US" sz="2800" dirty="0"/>
              <a:t>a violation of the mandatory confidentiality</a:t>
            </a:r>
            <a:endParaRPr lang="cs-CZ" sz="2800" dirty="0"/>
          </a:p>
        </p:txBody>
      </p:sp>
    </p:spTree>
    <p:extLst>
      <p:ext uri="{BB962C8B-B14F-4D97-AF65-F5344CB8AC3E}">
        <p14:creationId xmlns:p14="http://schemas.microsoft.com/office/powerpoint/2010/main" val="1360589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en-US" dirty="0" err="1"/>
              <a:t>Communicati</a:t>
            </a:r>
            <a:r>
              <a:rPr lang="cs-CZ" dirty="0"/>
              <a:t>on</a:t>
            </a:r>
            <a:r>
              <a:rPr lang="en-US" dirty="0"/>
              <a:t> with family members and public authorities</a:t>
            </a:r>
            <a:endParaRPr lang="cs-CZ" dirty="0"/>
          </a:p>
        </p:txBody>
      </p:sp>
      <p:sp>
        <p:nvSpPr>
          <p:cNvPr id="5" name="Zástupný symbol pro text 4"/>
          <p:cNvSpPr>
            <a:spLocks noGrp="1"/>
          </p:cNvSpPr>
          <p:nvPr>
            <p:ph type="body" idx="1"/>
          </p:nvPr>
        </p:nvSpPr>
        <p:spPr/>
        <p:txBody>
          <a:bodyPr/>
          <a:lstStyle/>
          <a:p>
            <a:endParaRPr lang="cs-CZ"/>
          </a:p>
        </p:txBody>
      </p:sp>
    </p:spTree>
    <p:extLst>
      <p:ext uri="{BB962C8B-B14F-4D97-AF65-F5344CB8AC3E}">
        <p14:creationId xmlns:p14="http://schemas.microsoft.com/office/powerpoint/2010/main" val="29658090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fontScale="90000"/>
          </a:bodyPr>
          <a:lstStyle/>
          <a:p>
            <a:r>
              <a:rPr lang="cs-CZ" dirty="0"/>
              <a:t>I</a:t>
            </a:r>
            <a:r>
              <a:rPr lang="en-US" dirty="0" err="1"/>
              <a:t>nformation</a:t>
            </a:r>
            <a:r>
              <a:rPr lang="en-US" dirty="0"/>
              <a:t> </a:t>
            </a:r>
            <a:r>
              <a:rPr lang="cs-CZ" dirty="0" err="1"/>
              <a:t>requests</a:t>
            </a:r>
            <a:r>
              <a:rPr lang="cs-CZ" dirty="0"/>
              <a:t> </a:t>
            </a:r>
            <a:r>
              <a:rPr lang="en-US" dirty="0"/>
              <a:t>about the health status</a:t>
            </a:r>
            <a:r>
              <a:rPr lang="cs-CZ" dirty="0"/>
              <a:t> </a:t>
            </a:r>
            <a:r>
              <a:rPr lang="cs-CZ" dirty="0" err="1"/>
              <a:t>of</a:t>
            </a:r>
            <a:r>
              <a:rPr lang="cs-CZ" dirty="0"/>
              <a:t> a </a:t>
            </a:r>
            <a:r>
              <a:rPr lang="cs-CZ" dirty="0" err="1"/>
              <a:t>patient</a:t>
            </a:r>
            <a:r>
              <a:rPr lang="cs-CZ" dirty="0"/>
              <a:t> by </a:t>
            </a:r>
            <a:r>
              <a:rPr lang="en-US" dirty="0"/>
              <a:t>persons other than </a:t>
            </a:r>
            <a:r>
              <a:rPr lang="cs-CZ" dirty="0" err="1"/>
              <a:t>the</a:t>
            </a:r>
            <a:r>
              <a:rPr lang="cs-CZ" dirty="0"/>
              <a:t> </a:t>
            </a:r>
            <a:r>
              <a:rPr lang="en-US" dirty="0"/>
              <a:t>patient</a:t>
            </a:r>
            <a:endParaRPr lang="cs-CZ" dirty="0"/>
          </a:p>
        </p:txBody>
      </p:sp>
      <p:graphicFrame>
        <p:nvGraphicFramePr>
          <p:cNvPr id="8" name="Zástupný symbol pro obsah 7"/>
          <p:cNvGraphicFramePr>
            <a:graphicFrameLocks noGrp="1"/>
          </p:cNvGraphicFramePr>
          <p:nvPr>
            <p:ph idx="1"/>
            <p:extLst>
              <p:ext uri="{D42A27DB-BD31-4B8C-83A1-F6EECF244321}">
                <p14:modId xmlns:p14="http://schemas.microsoft.com/office/powerpoint/2010/main" val="1298198335"/>
              </p:ext>
            </p:extLst>
          </p:nvPr>
        </p:nvGraphicFramePr>
        <p:xfrm>
          <a:off x="1069975" y="2344738"/>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8648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Family </a:t>
            </a:r>
            <a:r>
              <a:rPr lang="en-US" dirty="0" smtClean="0"/>
              <a:t>of </a:t>
            </a:r>
            <a:r>
              <a:rPr lang="cs-CZ" dirty="0"/>
              <a:t>a </a:t>
            </a:r>
            <a:r>
              <a:rPr lang="en-US" dirty="0"/>
              <a:t>patient</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cs-CZ" dirty="0" err="1"/>
              <a:t>Caution</a:t>
            </a:r>
            <a:r>
              <a:rPr lang="cs-CZ" dirty="0"/>
              <a:t>! </a:t>
            </a:r>
            <a:r>
              <a:rPr lang="cs-CZ" dirty="0" err="1"/>
              <a:t>Fully</a:t>
            </a:r>
            <a:r>
              <a:rPr lang="cs-CZ" dirty="0"/>
              <a:t> </a:t>
            </a:r>
            <a:r>
              <a:rPr lang="cs-CZ" dirty="0" err="1"/>
              <a:t>competent</a:t>
            </a:r>
            <a:r>
              <a:rPr lang="cs-CZ" dirty="0"/>
              <a:t> </a:t>
            </a:r>
            <a:r>
              <a:rPr lang="cs-CZ" dirty="0" err="1"/>
              <a:t>patient</a:t>
            </a:r>
            <a:r>
              <a:rPr lang="cs-CZ" dirty="0"/>
              <a:t> </a:t>
            </a:r>
            <a:r>
              <a:rPr lang="cs-CZ" dirty="0" err="1"/>
              <a:t>decides</a:t>
            </a:r>
            <a:r>
              <a:rPr lang="cs-CZ" dirty="0"/>
              <a:t> on </a:t>
            </a:r>
            <a:r>
              <a:rPr lang="cs-CZ" dirty="0" err="1"/>
              <a:t>the</a:t>
            </a:r>
            <a:r>
              <a:rPr lang="cs-CZ" dirty="0"/>
              <a:t> </a:t>
            </a:r>
            <a:r>
              <a:rPr lang="cs-CZ" dirty="0" err="1"/>
              <a:t>disclosure</a:t>
            </a:r>
            <a:r>
              <a:rPr lang="cs-CZ" dirty="0"/>
              <a:t> </a:t>
            </a:r>
            <a:r>
              <a:rPr lang="cs-CZ" dirty="0" err="1"/>
              <a:t>of</a:t>
            </a:r>
            <a:r>
              <a:rPr lang="cs-CZ" dirty="0"/>
              <a:t> </a:t>
            </a:r>
            <a:r>
              <a:rPr lang="cs-CZ" dirty="0" err="1"/>
              <a:t>information</a:t>
            </a:r>
            <a:r>
              <a:rPr lang="cs-CZ" dirty="0"/>
              <a:t> </a:t>
            </a:r>
            <a:r>
              <a:rPr lang="cs-CZ" dirty="0" err="1"/>
              <a:t>about</a:t>
            </a:r>
            <a:r>
              <a:rPr lang="cs-CZ" dirty="0"/>
              <a:t> his </a:t>
            </a:r>
            <a:r>
              <a:rPr lang="cs-CZ" dirty="0" err="1"/>
              <a:t>health</a:t>
            </a:r>
            <a:r>
              <a:rPr lang="cs-CZ" dirty="0"/>
              <a:t> </a:t>
            </a:r>
            <a:r>
              <a:rPr lang="cs-CZ" dirty="0" err="1"/>
              <a:t>condition</a:t>
            </a:r>
            <a:r>
              <a:rPr lang="cs-CZ" dirty="0"/>
              <a:t> by </a:t>
            </a:r>
            <a:r>
              <a:rPr lang="cs-CZ" dirty="0" err="1"/>
              <a:t>himself</a:t>
            </a:r>
            <a:r>
              <a:rPr lang="en-GB" dirty="0"/>
              <a:t>, even towards the family members of the patient (</a:t>
            </a:r>
            <a:r>
              <a:rPr lang="cs-CZ" dirty="0" err="1"/>
              <a:t>persons</a:t>
            </a:r>
            <a:r>
              <a:rPr lang="cs-CZ" dirty="0"/>
              <a:t> </a:t>
            </a:r>
            <a:r>
              <a:rPr lang="cs-CZ" dirty="0" err="1"/>
              <a:t>close</a:t>
            </a:r>
            <a:r>
              <a:rPr lang="en-GB" dirty="0"/>
              <a:t>).</a:t>
            </a:r>
            <a:endParaRPr lang="cs-CZ" dirty="0"/>
          </a:p>
          <a:p>
            <a:pPr algn="just"/>
            <a:r>
              <a:rPr lang="cs-CZ" dirty="0"/>
              <a:t>A </a:t>
            </a:r>
            <a:r>
              <a:rPr lang="cs-CZ" dirty="0" err="1"/>
              <a:t>patient</a:t>
            </a:r>
            <a:r>
              <a:rPr lang="cs-CZ" dirty="0"/>
              <a:t> </a:t>
            </a:r>
            <a:r>
              <a:rPr lang="cs-CZ" dirty="0" err="1"/>
              <a:t>may</a:t>
            </a:r>
            <a:r>
              <a:rPr lang="cs-CZ" dirty="0"/>
              <a:t> </a:t>
            </a:r>
            <a:r>
              <a:rPr lang="cs-CZ" dirty="0" err="1"/>
              <a:t>designate</a:t>
            </a:r>
            <a:r>
              <a:rPr lang="cs-CZ" dirty="0"/>
              <a:t> </a:t>
            </a:r>
            <a:r>
              <a:rPr lang="cs-CZ" dirty="0" err="1"/>
              <a:t>any</a:t>
            </a:r>
            <a:r>
              <a:rPr lang="cs-CZ" dirty="0"/>
              <a:t> person </a:t>
            </a:r>
            <a:r>
              <a:rPr lang="en-GB" dirty="0"/>
              <a:t>(</a:t>
            </a:r>
            <a:r>
              <a:rPr lang="cs-CZ" dirty="0" err="1"/>
              <a:t>even</a:t>
            </a:r>
            <a:r>
              <a:rPr lang="cs-CZ" dirty="0"/>
              <a:t> </a:t>
            </a:r>
            <a:r>
              <a:rPr lang="cs-CZ" dirty="0" err="1"/>
              <a:t>unrelated</a:t>
            </a:r>
            <a:r>
              <a:rPr lang="en-GB" dirty="0"/>
              <a:t>) </a:t>
            </a:r>
            <a:r>
              <a:rPr lang="cs-CZ" dirty="0" err="1"/>
              <a:t>who</a:t>
            </a:r>
            <a:r>
              <a:rPr lang="cs-CZ" dirty="0"/>
              <a:t> </a:t>
            </a:r>
            <a:r>
              <a:rPr lang="cs-CZ" dirty="0" err="1"/>
              <a:t>may</a:t>
            </a:r>
            <a:r>
              <a:rPr lang="cs-CZ" dirty="0"/>
              <a:t> </a:t>
            </a:r>
            <a:r>
              <a:rPr lang="cs-CZ" dirty="0" err="1"/>
              <a:t>receive</a:t>
            </a:r>
            <a:r>
              <a:rPr lang="cs-CZ" dirty="0"/>
              <a:t> </a:t>
            </a:r>
            <a:r>
              <a:rPr lang="cs-CZ" dirty="0" err="1"/>
              <a:t>information</a:t>
            </a:r>
            <a:r>
              <a:rPr lang="cs-CZ" dirty="0"/>
              <a:t> </a:t>
            </a:r>
            <a:r>
              <a:rPr lang="cs-CZ" dirty="0" err="1"/>
              <a:t>about</a:t>
            </a:r>
            <a:r>
              <a:rPr lang="cs-CZ" dirty="0"/>
              <a:t> his </a:t>
            </a:r>
            <a:r>
              <a:rPr lang="cs-CZ" dirty="0" err="1"/>
              <a:t>health</a:t>
            </a:r>
            <a:r>
              <a:rPr lang="cs-CZ" dirty="0"/>
              <a:t> and vice versa, </a:t>
            </a:r>
            <a:r>
              <a:rPr lang="cs-CZ" dirty="0" err="1"/>
              <a:t>without</a:t>
            </a:r>
            <a:r>
              <a:rPr lang="cs-CZ" dirty="0"/>
              <a:t> his </a:t>
            </a:r>
            <a:r>
              <a:rPr lang="cs-CZ" dirty="0" err="1"/>
              <a:t>consent</a:t>
            </a:r>
            <a:r>
              <a:rPr lang="cs-CZ" dirty="0"/>
              <a:t> </a:t>
            </a:r>
            <a:r>
              <a:rPr lang="cs-CZ" dirty="0" err="1"/>
              <a:t>it</a:t>
            </a:r>
            <a:r>
              <a:rPr lang="cs-CZ" dirty="0"/>
              <a:t> </a:t>
            </a:r>
            <a:r>
              <a:rPr lang="cs-CZ" dirty="0" err="1"/>
              <a:t>is</a:t>
            </a:r>
            <a:r>
              <a:rPr lang="cs-CZ" dirty="0"/>
              <a:t> not </a:t>
            </a:r>
            <a:r>
              <a:rPr lang="cs-CZ" dirty="0" err="1"/>
              <a:t>possible</a:t>
            </a:r>
            <a:r>
              <a:rPr lang="cs-CZ" dirty="0"/>
              <a:t> to </a:t>
            </a:r>
            <a:r>
              <a:rPr lang="cs-CZ" dirty="0" err="1"/>
              <a:t>disclose</a:t>
            </a:r>
            <a:r>
              <a:rPr lang="cs-CZ" dirty="0"/>
              <a:t> </a:t>
            </a:r>
            <a:r>
              <a:rPr lang="cs-CZ" dirty="0" err="1"/>
              <a:t>confidential</a:t>
            </a:r>
            <a:r>
              <a:rPr lang="cs-CZ" dirty="0"/>
              <a:t> </a:t>
            </a:r>
            <a:r>
              <a:rPr lang="cs-CZ" dirty="0" err="1"/>
              <a:t>information</a:t>
            </a:r>
            <a:r>
              <a:rPr lang="cs-CZ" dirty="0"/>
              <a:t> </a:t>
            </a:r>
            <a:r>
              <a:rPr lang="cs-CZ" dirty="0" err="1"/>
              <a:t>even</a:t>
            </a:r>
            <a:r>
              <a:rPr lang="cs-CZ" dirty="0"/>
              <a:t> to </a:t>
            </a:r>
            <a:r>
              <a:rPr lang="cs-CZ" dirty="0" err="1"/>
              <a:t>persons</a:t>
            </a:r>
            <a:r>
              <a:rPr lang="cs-CZ" dirty="0"/>
              <a:t> </a:t>
            </a:r>
            <a:r>
              <a:rPr lang="cs-CZ" dirty="0" err="1"/>
              <a:t>close</a:t>
            </a:r>
            <a:r>
              <a:rPr lang="cs-CZ" dirty="0"/>
              <a:t> to </a:t>
            </a:r>
            <a:r>
              <a:rPr lang="cs-CZ" dirty="0" err="1"/>
              <a:t>the</a:t>
            </a:r>
            <a:r>
              <a:rPr lang="cs-CZ" dirty="0"/>
              <a:t> </a:t>
            </a:r>
            <a:r>
              <a:rPr lang="cs-CZ" dirty="0" err="1"/>
              <a:t>patient</a:t>
            </a:r>
            <a:r>
              <a:rPr lang="cs-CZ" dirty="0"/>
              <a:t>.</a:t>
            </a:r>
          </a:p>
          <a:p>
            <a:r>
              <a:rPr lang="cs-CZ" dirty="0" err="1"/>
              <a:t>The</a:t>
            </a:r>
            <a:r>
              <a:rPr lang="cs-CZ" dirty="0"/>
              <a:t> </a:t>
            </a:r>
            <a:r>
              <a:rPr lang="cs-CZ" dirty="0" err="1"/>
              <a:t>exception</a:t>
            </a:r>
            <a:r>
              <a:rPr lang="cs-CZ" dirty="0"/>
              <a:t> </a:t>
            </a:r>
            <a:r>
              <a:rPr lang="cs-CZ" dirty="0" err="1"/>
              <a:t>is</a:t>
            </a:r>
            <a:r>
              <a:rPr lang="cs-CZ" dirty="0"/>
              <a:t> </a:t>
            </a:r>
            <a:r>
              <a:rPr lang="cs-CZ" dirty="0" err="1"/>
              <a:t>if</a:t>
            </a:r>
            <a:r>
              <a:rPr lang="cs-CZ" dirty="0"/>
              <a:t> </a:t>
            </a:r>
            <a:r>
              <a:rPr lang="cs-CZ" dirty="0" err="1"/>
              <a:t>the</a:t>
            </a:r>
            <a:r>
              <a:rPr lang="cs-CZ" dirty="0"/>
              <a:t> </a:t>
            </a:r>
            <a:r>
              <a:rPr lang="cs-CZ" dirty="0" err="1"/>
              <a:t>patient's</a:t>
            </a:r>
            <a:r>
              <a:rPr lang="cs-CZ" dirty="0"/>
              <a:t> </a:t>
            </a:r>
            <a:r>
              <a:rPr lang="cs-CZ" dirty="0" err="1"/>
              <a:t>condition</a:t>
            </a:r>
            <a:r>
              <a:rPr lang="cs-CZ" dirty="0"/>
              <a:t> </a:t>
            </a:r>
            <a:r>
              <a:rPr lang="cs-CZ" dirty="0" err="1"/>
              <a:t>requires</a:t>
            </a:r>
            <a:r>
              <a:rPr lang="cs-CZ" dirty="0"/>
              <a:t> </a:t>
            </a:r>
            <a:r>
              <a:rPr lang="cs-CZ" dirty="0" err="1"/>
              <a:t>that</a:t>
            </a:r>
            <a:r>
              <a:rPr lang="cs-CZ" dirty="0"/>
              <a:t> these </a:t>
            </a:r>
            <a:r>
              <a:rPr lang="cs-CZ" dirty="0" err="1"/>
              <a:t>people</a:t>
            </a:r>
            <a:r>
              <a:rPr lang="cs-CZ" dirty="0"/>
              <a:t> </a:t>
            </a:r>
            <a:r>
              <a:rPr lang="cs-CZ" dirty="0" err="1"/>
              <a:t>have</a:t>
            </a:r>
            <a:r>
              <a:rPr lang="cs-CZ" dirty="0"/>
              <a:t> to care </a:t>
            </a:r>
            <a:r>
              <a:rPr lang="cs-CZ" dirty="0" err="1"/>
              <a:t>about</a:t>
            </a:r>
            <a:r>
              <a:rPr lang="cs-CZ" dirty="0"/>
              <a:t> </a:t>
            </a:r>
            <a:r>
              <a:rPr lang="cs-CZ" dirty="0" err="1"/>
              <a:t>the</a:t>
            </a:r>
            <a:r>
              <a:rPr lang="cs-CZ" dirty="0"/>
              <a:t> </a:t>
            </a:r>
            <a:r>
              <a:rPr lang="cs-CZ" dirty="0" err="1"/>
              <a:t>patient</a:t>
            </a:r>
            <a:r>
              <a:rPr lang="cs-CZ" dirty="0"/>
              <a:t>, </a:t>
            </a:r>
            <a:r>
              <a:rPr lang="cs-CZ" dirty="0" err="1"/>
              <a:t>or</a:t>
            </a:r>
            <a:r>
              <a:rPr lang="cs-CZ" dirty="0"/>
              <a:t> </a:t>
            </a:r>
            <a:r>
              <a:rPr lang="cs-CZ" dirty="0" err="1"/>
              <a:t>it</a:t>
            </a:r>
            <a:r>
              <a:rPr lang="cs-CZ" dirty="0"/>
              <a:t> </a:t>
            </a:r>
            <a:r>
              <a:rPr lang="cs-CZ" dirty="0" err="1"/>
              <a:t>is</a:t>
            </a:r>
            <a:r>
              <a:rPr lang="cs-CZ" dirty="0"/>
              <a:t> </a:t>
            </a:r>
            <a:r>
              <a:rPr lang="cs-CZ" dirty="0" err="1"/>
              <a:t>necessary</a:t>
            </a:r>
            <a:r>
              <a:rPr lang="cs-CZ" dirty="0"/>
              <a:t> to </a:t>
            </a:r>
            <a:r>
              <a:rPr lang="cs-CZ" dirty="0" err="1"/>
              <a:t>protect</a:t>
            </a:r>
            <a:r>
              <a:rPr lang="cs-CZ" dirty="0"/>
              <a:t> </a:t>
            </a:r>
            <a:r>
              <a:rPr lang="cs-CZ" dirty="0" err="1"/>
              <a:t>their</a:t>
            </a:r>
            <a:r>
              <a:rPr lang="cs-CZ" dirty="0"/>
              <a:t> </a:t>
            </a:r>
            <a:r>
              <a:rPr lang="cs-CZ" dirty="0" err="1"/>
              <a:t>health</a:t>
            </a:r>
            <a:r>
              <a:rPr lang="cs-CZ" dirty="0"/>
              <a:t>.</a:t>
            </a:r>
          </a:p>
          <a:p>
            <a:r>
              <a:rPr lang="cs-CZ" dirty="0"/>
              <a:t>In a case </a:t>
            </a:r>
            <a:r>
              <a:rPr lang="cs-CZ" dirty="0" err="1"/>
              <a:t>of</a:t>
            </a:r>
            <a:r>
              <a:rPr lang="cs-CZ" dirty="0"/>
              <a:t> a </a:t>
            </a:r>
            <a:r>
              <a:rPr lang="cs-CZ" dirty="0" err="1"/>
              <a:t>patient</a:t>
            </a:r>
            <a:r>
              <a:rPr lang="cs-CZ" dirty="0"/>
              <a:t> </a:t>
            </a:r>
            <a:r>
              <a:rPr lang="cs-CZ" dirty="0" err="1"/>
              <a:t>who</a:t>
            </a:r>
            <a:r>
              <a:rPr lang="cs-CZ" dirty="0"/>
              <a:t> </a:t>
            </a:r>
            <a:r>
              <a:rPr lang="cs-CZ" dirty="0" err="1"/>
              <a:t>is</a:t>
            </a:r>
            <a:r>
              <a:rPr lang="cs-CZ" dirty="0"/>
              <a:t> not </a:t>
            </a:r>
            <a:r>
              <a:rPr lang="cs-CZ" dirty="0" err="1"/>
              <a:t>fully</a:t>
            </a:r>
            <a:r>
              <a:rPr lang="cs-CZ" dirty="0"/>
              <a:t> </a:t>
            </a:r>
            <a:r>
              <a:rPr lang="cs-CZ" dirty="0" err="1"/>
              <a:t>sui</a:t>
            </a:r>
            <a:r>
              <a:rPr lang="cs-CZ" dirty="0"/>
              <a:t> </a:t>
            </a:r>
            <a:r>
              <a:rPr lang="cs-CZ" dirty="0" err="1"/>
              <a:t>juris</a:t>
            </a:r>
            <a:r>
              <a:rPr lang="cs-CZ" dirty="0"/>
              <a:t>, </a:t>
            </a:r>
            <a:r>
              <a:rPr lang="cs-CZ" dirty="0" err="1"/>
              <a:t>the</a:t>
            </a:r>
            <a:r>
              <a:rPr lang="cs-CZ" dirty="0"/>
              <a:t> </a:t>
            </a:r>
            <a:r>
              <a:rPr lang="cs-CZ" dirty="0" err="1"/>
              <a:t>right</a:t>
            </a:r>
            <a:r>
              <a:rPr lang="cs-CZ" dirty="0"/>
              <a:t> to </a:t>
            </a:r>
            <a:r>
              <a:rPr lang="cs-CZ" dirty="0" err="1"/>
              <a:t>decide</a:t>
            </a:r>
            <a:r>
              <a:rPr lang="cs-CZ" dirty="0"/>
              <a:t> on </a:t>
            </a:r>
            <a:r>
              <a:rPr lang="cs-CZ" dirty="0" err="1"/>
              <a:t>disclosure</a:t>
            </a:r>
            <a:r>
              <a:rPr lang="cs-CZ" dirty="0"/>
              <a:t> </a:t>
            </a:r>
            <a:r>
              <a:rPr lang="cs-CZ" dirty="0" err="1"/>
              <a:t>of</a:t>
            </a:r>
            <a:r>
              <a:rPr lang="cs-CZ" dirty="0"/>
              <a:t> </a:t>
            </a:r>
            <a:r>
              <a:rPr lang="cs-CZ" dirty="0" err="1"/>
              <a:t>information</a:t>
            </a:r>
            <a:r>
              <a:rPr lang="cs-CZ" dirty="0"/>
              <a:t> </a:t>
            </a:r>
            <a:r>
              <a:rPr lang="cs-CZ" dirty="0" err="1"/>
              <a:t>about</a:t>
            </a:r>
            <a:r>
              <a:rPr lang="cs-CZ" dirty="0"/>
              <a:t> </a:t>
            </a:r>
            <a:r>
              <a:rPr lang="cs-CZ" dirty="0" err="1"/>
              <a:t>the</a:t>
            </a:r>
            <a:r>
              <a:rPr lang="cs-CZ" dirty="0"/>
              <a:t> </a:t>
            </a:r>
            <a:r>
              <a:rPr lang="cs-CZ" dirty="0" err="1"/>
              <a:t>health</a:t>
            </a:r>
            <a:r>
              <a:rPr lang="cs-CZ" dirty="0"/>
              <a:t> </a:t>
            </a:r>
            <a:r>
              <a:rPr lang="cs-CZ" dirty="0" err="1"/>
              <a:t>of</a:t>
            </a:r>
            <a:r>
              <a:rPr lang="cs-CZ" dirty="0"/>
              <a:t> </a:t>
            </a:r>
            <a:r>
              <a:rPr lang="cs-CZ" dirty="0" err="1"/>
              <a:t>this</a:t>
            </a:r>
            <a:r>
              <a:rPr lang="cs-CZ" dirty="0"/>
              <a:t> </a:t>
            </a:r>
            <a:r>
              <a:rPr lang="cs-CZ" dirty="0" err="1"/>
              <a:t>patient</a:t>
            </a:r>
            <a:r>
              <a:rPr lang="cs-CZ" dirty="0"/>
              <a:t> to </a:t>
            </a:r>
            <a:r>
              <a:rPr lang="cs-CZ" dirty="0" err="1"/>
              <a:t>third</a:t>
            </a:r>
            <a:r>
              <a:rPr lang="cs-CZ" dirty="0"/>
              <a:t> </a:t>
            </a:r>
            <a:r>
              <a:rPr lang="cs-CZ" dirty="0" err="1"/>
              <a:t>parties</a:t>
            </a:r>
            <a:r>
              <a:rPr lang="cs-CZ" dirty="0"/>
              <a:t> has </a:t>
            </a:r>
            <a:r>
              <a:rPr lang="cs-CZ" dirty="0" err="1"/>
              <a:t>fundamentally</a:t>
            </a:r>
            <a:r>
              <a:rPr lang="cs-CZ" dirty="0"/>
              <a:t> his </a:t>
            </a:r>
            <a:r>
              <a:rPr lang="cs-CZ" dirty="0" err="1"/>
              <a:t>legal</a:t>
            </a:r>
            <a:r>
              <a:rPr lang="cs-CZ" dirty="0"/>
              <a:t> </a:t>
            </a:r>
            <a:r>
              <a:rPr lang="cs-CZ" dirty="0" err="1"/>
              <a:t>representative</a:t>
            </a:r>
            <a:r>
              <a:rPr lang="cs-CZ" dirty="0"/>
              <a:t> </a:t>
            </a:r>
            <a:r>
              <a:rPr lang="cs-CZ" dirty="0" err="1"/>
              <a:t>or</a:t>
            </a:r>
            <a:r>
              <a:rPr lang="cs-CZ" dirty="0"/>
              <a:t> </a:t>
            </a:r>
            <a:r>
              <a:rPr lang="cs-CZ" dirty="0" err="1"/>
              <a:t>guardian</a:t>
            </a:r>
            <a:r>
              <a:rPr lang="cs-CZ" dirty="0"/>
              <a:t> </a:t>
            </a:r>
            <a:r>
              <a:rPr lang="en-GB" dirty="0"/>
              <a:t>(</a:t>
            </a:r>
            <a:r>
              <a:rPr lang="cs-CZ" dirty="0" err="1"/>
              <a:t>determined</a:t>
            </a:r>
            <a:r>
              <a:rPr lang="cs-CZ" dirty="0"/>
              <a:t> by a </a:t>
            </a:r>
            <a:r>
              <a:rPr lang="cs-CZ" dirty="0" err="1"/>
              <a:t>court</a:t>
            </a:r>
            <a:r>
              <a:rPr lang="en-GB" dirty="0"/>
              <a:t>)</a:t>
            </a:r>
            <a:r>
              <a:rPr lang="cs-CZ" dirty="0"/>
              <a:t>.</a:t>
            </a:r>
          </a:p>
          <a:p>
            <a:endParaRPr lang="cs-CZ" dirty="0"/>
          </a:p>
        </p:txBody>
      </p:sp>
    </p:spTree>
    <p:extLst>
      <p:ext uri="{BB962C8B-B14F-4D97-AF65-F5344CB8AC3E}">
        <p14:creationId xmlns:p14="http://schemas.microsoft.com/office/powerpoint/2010/main" val="8687452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Disclosure</a:t>
            </a:r>
            <a:r>
              <a:rPr lang="cs-CZ" dirty="0"/>
              <a:t> </a:t>
            </a:r>
            <a:r>
              <a:rPr lang="cs-CZ" dirty="0" err="1"/>
              <a:t>of</a:t>
            </a:r>
            <a:r>
              <a:rPr lang="cs-CZ" dirty="0"/>
              <a:t> </a:t>
            </a:r>
            <a:r>
              <a:rPr lang="cs-CZ" dirty="0" err="1"/>
              <a:t>health</a:t>
            </a:r>
            <a:r>
              <a:rPr lang="cs-CZ" dirty="0"/>
              <a:t> </a:t>
            </a:r>
            <a:r>
              <a:rPr lang="cs-CZ" dirty="0" err="1"/>
              <a:t>information</a:t>
            </a:r>
            <a:endParaRPr lang="cs-CZ" dirty="0"/>
          </a:p>
        </p:txBody>
      </p:sp>
      <p:sp>
        <p:nvSpPr>
          <p:cNvPr id="3" name="Zástupný symbol pro obsah 2"/>
          <p:cNvSpPr>
            <a:spLocks noGrp="1"/>
          </p:cNvSpPr>
          <p:nvPr>
            <p:ph idx="1"/>
          </p:nvPr>
        </p:nvSpPr>
        <p:spPr/>
        <p:txBody>
          <a:bodyPr/>
          <a:lstStyle/>
          <a:p>
            <a:endParaRPr lang="cs-CZ" dirty="0" smtClean="0"/>
          </a:p>
          <a:p>
            <a:pPr algn="just"/>
            <a:r>
              <a:rPr lang="en-GB" sz="3200" dirty="0" smtClean="0"/>
              <a:t>Information </a:t>
            </a:r>
            <a:r>
              <a:rPr lang="en-GB" sz="3200" dirty="0"/>
              <a:t>about health of a patient are being given by the attending medical personnel</a:t>
            </a:r>
            <a:r>
              <a:rPr lang="cs-CZ" sz="3200" dirty="0"/>
              <a:t>! </a:t>
            </a:r>
            <a:endParaRPr lang="cs-CZ" sz="3200" dirty="0" smtClean="0"/>
          </a:p>
          <a:p>
            <a:pPr algn="just"/>
            <a:endParaRPr lang="cs-CZ" sz="3200" dirty="0"/>
          </a:p>
          <a:p>
            <a:pPr algn="just"/>
            <a:r>
              <a:rPr lang="en-GB" sz="3200" dirty="0"/>
              <a:t>Students of medical faculties do not give any information about health of patients to anyone</a:t>
            </a:r>
            <a:r>
              <a:rPr lang="cs-CZ" sz="3200" dirty="0"/>
              <a:t>, </a:t>
            </a:r>
            <a:r>
              <a:rPr lang="en-US" sz="3200" dirty="0"/>
              <a:t>even family members of the patient</a:t>
            </a:r>
            <a:r>
              <a:rPr lang="cs-CZ" sz="3200" dirty="0"/>
              <a:t>!</a:t>
            </a:r>
          </a:p>
          <a:p>
            <a:endParaRPr lang="cs-CZ" dirty="0"/>
          </a:p>
        </p:txBody>
      </p:sp>
    </p:spTree>
    <p:extLst>
      <p:ext uri="{BB962C8B-B14F-4D97-AF65-F5344CB8AC3E}">
        <p14:creationId xmlns:p14="http://schemas.microsoft.com/office/powerpoint/2010/main" val="31075096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Information</a:t>
            </a:r>
            <a:r>
              <a:rPr lang="cs-CZ" dirty="0"/>
              <a:t> on </a:t>
            </a:r>
            <a:r>
              <a:rPr lang="cs-CZ" dirty="0" err="1"/>
              <a:t>patients</a:t>
            </a:r>
            <a:r>
              <a:rPr lang="cs-CZ" dirty="0"/>
              <a:t>' </a:t>
            </a:r>
            <a:r>
              <a:rPr lang="cs-CZ" dirty="0" err="1"/>
              <a:t>health</a:t>
            </a:r>
            <a:r>
              <a:rPr lang="cs-CZ" dirty="0"/>
              <a:t> </a:t>
            </a:r>
            <a:r>
              <a:rPr lang="cs-CZ" dirty="0" err="1"/>
              <a:t>requested</a:t>
            </a:r>
            <a:r>
              <a:rPr lang="cs-CZ" dirty="0"/>
              <a:t> by public </a:t>
            </a:r>
            <a:r>
              <a:rPr lang="cs-CZ" dirty="0" err="1"/>
              <a:t>authorities</a:t>
            </a:r>
            <a:endParaRPr lang="cs-CZ" dirty="0"/>
          </a:p>
        </p:txBody>
      </p:sp>
      <p:sp>
        <p:nvSpPr>
          <p:cNvPr id="3" name="Zástupný symbol pro obsah 2"/>
          <p:cNvSpPr>
            <a:spLocks noGrp="1"/>
          </p:cNvSpPr>
          <p:nvPr>
            <p:ph idx="1"/>
          </p:nvPr>
        </p:nvSpPr>
        <p:spPr/>
        <p:txBody>
          <a:bodyPr>
            <a:normAutofit fontScale="92500"/>
          </a:bodyPr>
          <a:lstStyle/>
          <a:p>
            <a:endParaRPr lang="cs-CZ" dirty="0" smtClean="0"/>
          </a:p>
          <a:p>
            <a:r>
              <a:rPr lang="cs-CZ" dirty="0" err="1" smtClean="0"/>
              <a:t>Compulsory</a:t>
            </a:r>
            <a:r>
              <a:rPr lang="cs-CZ" dirty="0" smtClean="0"/>
              <a:t> </a:t>
            </a:r>
            <a:r>
              <a:rPr lang="cs-CZ" dirty="0" err="1"/>
              <a:t>confidentiality</a:t>
            </a:r>
            <a:r>
              <a:rPr lang="cs-CZ" dirty="0"/>
              <a:t> </a:t>
            </a:r>
            <a:r>
              <a:rPr lang="cs-CZ" dirty="0" err="1"/>
              <a:t>of</a:t>
            </a:r>
            <a:r>
              <a:rPr lang="cs-CZ" dirty="0"/>
              <a:t> </a:t>
            </a:r>
            <a:r>
              <a:rPr lang="cs-CZ" dirty="0" err="1"/>
              <a:t>healthcare</a:t>
            </a:r>
            <a:r>
              <a:rPr lang="cs-CZ" dirty="0"/>
              <a:t> </a:t>
            </a:r>
            <a:r>
              <a:rPr lang="cs-CZ" dirty="0" err="1"/>
              <a:t>professionals</a:t>
            </a:r>
            <a:r>
              <a:rPr lang="cs-CZ" dirty="0"/>
              <a:t> </a:t>
            </a:r>
            <a:r>
              <a:rPr lang="cs-CZ" dirty="0" err="1"/>
              <a:t>is</a:t>
            </a:r>
            <a:r>
              <a:rPr lang="cs-CZ" dirty="0"/>
              <a:t> </a:t>
            </a:r>
            <a:r>
              <a:rPr lang="cs-CZ" dirty="0" err="1"/>
              <a:t>required</a:t>
            </a:r>
            <a:r>
              <a:rPr lang="cs-CZ" dirty="0"/>
              <a:t> by </a:t>
            </a:r>
            <a:r>
              <a:rPr lang="cs-CZ" dirty="0" err="1"/>
              <a:t>law</a:t>
            </a:r>
            <a:r>
              <a:rPr lang="cs-CZ" dirty="0"/>
              <a:t> </a:t>
            </a:r>
            <a:r>
              <a:rPr lang="en-US" dirty="0"/>
              <a:t>and has great social significance</a:t>
            </a:r>
            <a:endParaRPr lang="cs-CZ" dirty="0"/>
          </a:p>
          <a:p>
            <a:pPr lvl="1"/>
            <a:r>
              <a:rPr lang="en-US" dirty="0"/>
              <a:t>Remember the right to privacy</a:t>
            </a:r>
            <a:endParaRPr lang="cs-CZ" dirty="0"/>
          </a:p>
          <a:p>
            <a:endParaRPr lang="cs-CZ" dirty="0" smtClean="0"/>
          </a:p>
          <a:p>
            <a:r>
              <a:rPr lang="cs-CZ" dirty="0" smtClean="0"/>
              <a:t>Public </a:t>
            </a:r>
            <a:r>
              <a:rPr lang="cs-CZ" dirty="0" err="1"/>
              <a:t>authorities</a:t>
            </a:r>
            <a:r>
              <a:rPr lang="cs-CZ" dirty="0"/>
              <a:t>, </a:t>
            </a:r>
            <a:r>
              <a:rPr lang="cs-CZ" dirty="0" err="1"/>
              <a:t>including</a:t>
            </a:r>
            <a:r>
              <a:rPr lang="cs-CZ" dirty="0"/>
              <a:t> </a:t>
            </a:r>
            <a:r>
              <a:rPr lang="cs-CZ" dirty="0" err="1"/>
              <a:t>the</a:t>
            </a:r>
            <a:r>
              <a:rPr lang="cs-CZ" dirty="0"/>
              <a:t> police and </a:t>
            </a:r>
            <a:r>
              <a:rPr lang="cs-CZ" dirty="0" err="1"/>
              <a:t>the</a:t>
            </a:r>
            <a:r>
              <a:rPr lang="cs-CZ" dirty="0"/>
              <a:t> </a:t>
            </a:r>
            <a:r>
              <a:rPr lang="cs-CZ" dirty="0" err="1"/>
              <a:t>courts</a:t>
            </a:r>
            <a:r>
              <a:rPr lang="cs-CZ" dirty="0"/>
              <a:t>, </a:t>
            </a:r>
            <a:r>
              <a:rPr lang="cs-CZ" dirty="0" err="1"/>
              <a:t>can</a:t>
            </a:r>
            <a:r>
              <a:rPr lang="cs-CZ" dirty="0"/>
              <a:t> </a:t>
            </a:r>
            <a:r>
              <a:rPr lang="cs-CZ" dirty="0" err="1"/>
              <a:t>require</a:t>
            </a:r>
            <a:r>
              <a:rPr lang="cs-CZ" dirty="0"/>
              <a:t> </a:t>
            </a:r>
            <a:r>
              <a:rPr lang="cs-CZ" dirty="0" err="1"/>
              <a:t>information</a:t>
            </a:r>
            <a:r>
              <a:rPr lang="cs-CZ" dirty="0"/>
              <a:t> </a:t>
            </a:r>
            <a:r>
              <a:rPr lang="cs-CZ" dirty="0" err="1"/>
              <a:t>about</a:t>
            </a:r>
            <a:r>
              <a:rPr lang="cs-CZ" dirty="0"/>
              <a:t> </a:t>
            </a:r>
            <a:r>
              <a:rPr lang="cs-CZ" dirty="0" err="1"/>
              <a:t>health</a:t>
            </a:r>
            <a:r>
              <a:rPr lang="cs-CZ" dirty="0"/>
              <a:t> </a:t>
            </a:r>
            <a:r>
              <a:rPr lang="cs-CZ" dirty="0" err="1"/>
              <a:t>of</a:t>
            </a:r>
            <a:r>
              <a:rPr lang="cs-CZ" dirty="0"/>
              <a:t> a </a:t>
            </a:r>
            <a:r>
              <a:rPr lang="cs-CZ" dirty="0" err="1"/>
              <a:t>patient</a:t>
            </a:r>
            <a:r>
              <a:rPr lang="cs-CZ" dirty="0"/>
              <a:t> </a:t>
            </a:r>
            <a:r>
              <a:rPr lang="cs-CZ" dirty="0" err="1"/>
              <a:t>only</a:t>
            </a:r>
            <a:r>
              <a:rPr lang="cs-CZ" dirty="0"/>
              <a:t> in </a:t>
            </a:r>
            <a:r>
              <a:rPr lang="cs-CZ" dirty="0" err="1"/>
              <a:t>cases</a:t>
            </a:r>
            <a:r>
              <a:rPr lang="cs-CZ" dirty="0"/>
              <a:t> </a:t>
            </a:r>
            <a:r>
              <a:rPr lang="cs-CZ" dirty="0" err="1"/>
              <a:t>determined</a:t>
            </a:r>
            <a:r>
              <a:rPr lang="cs-CZ" dirty="0"/>
              <a:t> by a </a:t>
            </a:r>
            <a:r>
              <a:rPr lang="cs-CZ" dirty="0" err="1"/>
              <a:t>law</a:t>
            </a:r>
            <a:r>
              <a:rPr lang="cs-CZ" dirty="0"/>
              <a:t>.</a:t>
            </a:r>
          </a:p>
          <a:p>
            <a:pPr lvl="1"/>
            <a:r>
              <a:rPr lang="cs-CZ" dirty="0" err="1"/>
              <a:t>For</a:t>
            </a:r>
            <a:r>
              <a:rPr lang="cs-CZ" dirty="0"/>
              <a:t> </a:t>
            </a:r>
            <a:r>
              <a:rPr lang="cs-CZ" dirty="0" err="1"/>
              <a:t>an</a:t>
            </a:r>
            <a:r>
              <a:rPr lang="cs-CZ" dirty="0"/>
              <a:t> </a:t>
            </a:r>
            <a:r>
              <a:rPr lang="cs-CZ" dirty="0" err="1"/>
              <a:t>example</a:t>
            </a:r>
            <a:r>
              <a:rPr lang="cs-CZ" dirty="0"/>
              <a:t> </a:t>
            </a:r>
            <a:r>
              <a:rPr lang="cs-CZ" dirty="0" err="1"/>
              <a:t>it</a:t>
            </a:r>
            <a:r>
              <a:rPr lang="cs-CZ" dirty="0"/>
              <a:t> </a:t>
            </a:r>
            <a:r>
              <a:rPr lang="cs-CZ" dirty="0" err="1"/>
              <a:t>is</a:t>
            </a:r>
            <a:r>
              <a:rPr lang="cs-CZ" dirty="0"/>
              <a:t> not </a:t>
            </a:r>
            <a:r>
              <a:rPr lang="cs-CZ" dirty="0" err="1"/>
              <a:t>enough</a:t>
            </a:r>
            <a:r>
              <a:rPr lang="cs-CZ" dirty="0"/>
              <a:t> </a:t>
            </a:r>
            <a:r>
              <a:rPr lang="cs-CZ" dirty="0" err="1"/>
              <a:t>that</a:t>
            </a:r>
            <a:r>
              <a:rPr lang="cs-CZ" dirty="0"/>
              <a:t> a </a:t>
            </a:r>
            <a:r>
              <a:rPr lang="cs-CZ" dirty="0" err="1"/>
              <a:t>policeman</a:t>
            </a:r>
            <a:r>
              <a:rPr lang="cs-CZ" dirty="0"/>
              <a:t> </a:t>
            </a:r>
            <a:r>
              <a:rPr lang="cs-CZ" dirty="0" err="1"/>
              <a:t>comes</a:t>
            </a:r>
            <a:r>
              <a:rPr lang="cs-CZ" dirty="0"/>
              <a:t> to </a:t>
            </a:r>
            <a:r>
              <a:rPr lang="cs-CZ" dirty="0" err="1"/>
              <a:t>the</a:t>
            </a:r>
            <a:r>
              <a:rPr lang="cs-CZ" dirty="0"/>
              <a:t> </a:t>
            </a:r>
            <a:r>
              <a:rPr lang="cs-CZ" dirty="0" err="1"/>
              <a:t>hospital</a:t>
            </a:r>
            <a:r>
              <a:rPr lang="cs-CZ" dirty="0"/>
              <a:t> and </a:t>
            </a:r>
            <a:r>
              <a:rPr lang="cs-CZ" dirty="0" err="1"/>
              <a:t>asks</a:t>
            </a:r>
            <a:r>
              <a:rPr lang="cs-CZ" dirty="0"/>
              <a:t> </a:t>
            </a:r>
            <a:r>
              <a:rPr lang="cs-CZ" dirty="0" err="1"/>
              <a:t>about</a:t>
            </a:r>
            <a:r>
              <a:rPr lang="cs-CZ" dirty="0"/>
              <a:t> </a:t>
            </a:r>
            <a:r>
              <a:rPr lang="cs-CZ" dirty="0" err="1"/>
              <a:t>the</a:t>
            </a:r>
            <a:r>
              <a:rPr lang="cs-CZ" dirty="0"/>
              <a:t> </a:t>
            </a:r>
            <a:r>
              <a:rPr lang="cs-CZ" dirty="0" err="1"/>
              <a:t>patient's</a:t>
            </a:r>
            <a:r>
              <a:rPr lang="cs-CZ" dirty="0"/>
              <a:t> </a:t>
            </a:r>
            <a:r>
              <a:rPr lang="cs-CZ" dirty="0" err="1"/>
              <a:t>health</a:t>
            </a:r>
            <a:r>
              <a:rPr lang="cs-CZ" dirty="0"/>
              <a:t> </a:t>
            </a:r>
            <a:r>
              <a:rPr lang="cs-CZ" dirty="0" err="1"/>
              <a:t>condition</a:t>
            </a:r>
            <a:r>
              <a:rPr lang="cs-CZ" dirty="0"/>
              <a:t> </a:t>
            </a:r>
            <a:r>
              <a:rPr lang="en-GB" dirty="0"/>
              <a:t>(</a:t>
            </a:r>
            <a:r>
              <a:rPr lang="cs-CZ" dirty="0" err="1"/>
              <a:t>typically</a:t>
            </a:r>
            <a:r>
              <a:rPr lang="cs-CZ" dirty="0"/>
              <a:t> </a:t>
            </a:r>
            <a:r>
              <a:rPr lang="cs-CZ" dirty="0" err="1"/>
              <a:t>at</a:t>
            </a:r>
            <a:r>
              <a:rPr lang="cs-CZ" dirty="0"/>
              <a:t> </a:t>
            </a:r>
            <a:r>
              <a:rPr lang="cs-CZ" dirty="0" err="1"/>
              <a:t>injuries</a:t>
            </a:r>
            <a:r>
              <a:rPr lang="cs-CZ" dirty="0"/>
              <a:t> </a:t>
            </a:r>
            <a:r>
              <a:rPr lang="cs-CZ" dirty="0" err="1"/>
              <a:t>caused</a:t>
            </a:r>
            <a:r>
              <a:rPr lang="cs-CZ" dirty="0"/>
              <a:t> by </a:t>
            </a:r>
            <a:r>
              <a:rPr lang="cs-CZ" dirty="0" err="1"/>
              <a:t>the</a:t>
            </a:r>
            <a:r>
              <a:rPr lang="cs-CZ" dirty="0"/>
              <a:t> </a:t>
            </a:r>
            <a:r>
              <a:rPr lang="cs-CZ" dirty="0" err="1"/>
              <a:t>other</a:t>
            </a:r>
            <a:r>
              <a:rPr lang="cs-CZ" dirty="0"/>
              <a:t> person</a:t>
            </a:r>
            <a:r>
              <a:rPr lang="en-GB" dirty="0"/>
              <a:t>)</a:t>
            </a:r>
            <a:r>
              <a:rPr lang="cs-CZ" dirty="0"/>
              <a:t>.</a:t>
            </a:r>
          </a:p>
          <a:p>
            <a:endParaRPr lang="cs-CZ" dirty="0"/>
          </a:p>
        </p:txBody>
      </p:sp>
    </p:spTree>
    <p:extLst>
      <p:ext uri="{BB962C8B-B14F-4D97-AF65-F5344CB8AC3E}">
        <p14:creationId xmlns:p14="http://schemas.microsoft.com/office/powerpoint/2010/main" val="393349706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Obligation</a:t>
            </a:r>
            <a:r>
              <a:rPr lang="cs-CZ" dirty="0"/>
              <a:t> to </a:t>
            </a:r>
            <a:r>
              <a:rPr lang="cs-CZ" dirty="0" err="1"/>
              <a:t>notify</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In </a:t>
            </a:r>
            <a:r>
              <a:rPr lang="cs-CZ" dirty="0" err="1"/>
              <a:t>certain</a:t>
            </a:r>
            <a:r>
              <a:rPr lang="cs-CZ" dirty="0"/>
              <a:t> </a:t>
            </a:r>
            <a:r>
              <a:rPr lang="cs-CZ" dirty="0" err="1"/>
              <a:t>cases</a:t>
            </a:r>
            <a:r>
              <a:rPr lang="cs-CZ" dirty="0"/>
              <a:t> </a:t>
            </a:r>
            <a:r>
              <a:rPr lang="cs-CZ" dirty="0" err="1"/>
              <a:t>there</a:t>
            </a:r>
            <a:r>
              <a:rPr lang="cs-CZ" dirty="0"/>
              <a:t> </a:t>
            </a:r>
            <a:r>
              <a:rPr lang="cs-CZ" dirty="0" err="1"/>
              <a:t>is</a:t>
            </a:r>
            <a:r>
              <a:rPr lang="cs-CZ" dirty="0"/>
              <a:t> </a:t>
            </a:r>
            <a:r>
              <a:rPr lang="cs-CZ" dirty="0" err="1"/>
              <a:t>the</a:t>
            </a:r>
            <a:r>
              <a:rPr lang="cs-CZ" dirty="0"/>
              <a:t> so-</a:t>
            </a:r>
            <a:r>
              <a:rPr lang="cs-CZ" dirty="0" err="1"/>
              <a:t>called</a:t>
            </a:r>
            <a:r>
              <a:rPr lang="cs-CZ" dirty="0"/>
              <a:t> </a:t>
            </a:r>
            <a:r>
              <a:rPr lang="cs-CZ" dirty="0" err="1"/>
              <a:t>notification</a:t>
            </a:r>
            <a:r>
              <a:rPr lang="cs-CZ" dirty="0"/>
              <a:t> </a:t>
            </a:r>
            <a:r>
              <a:rPr lang="cs-CZ" dirty="0" err="1"/>
              <a:t>obligation</a:t>
            </a:r>
            <a:r>
              <a:rPr lang="cs-CZ" dirty="0"/>
              <a:t> </a:t>
            </a:r>
            <a:r>
              <a:rPr lang="cs-CZ" dirty="0" err="1"/>
              <a:t>when</a:t>
            </a:r>
            <a:r>
              <a:rPr lang="cs-CZ" dirty="0"/>
              <a:t> </a:t>
            </a:r>
            <a:r>
              <a:rPr lang="cs-CZ" dirty="0" err="1"/>
              <a:t>everybody</a:t>
            </a:r>
            <a:r>
              <a:rPr lang="cs-CZ" dirty="0"/>
              <a:t> (not </a:t>
            </a:r>
            <a:r>
              <a:rPr lang="cs-CZ" dirty="0" err="1"/>
              <a:t>only</a:t>
            </a:r>
            <a:r>
              <a:rPr lang="cs-CZ" dirty="0"/>
              <a:t> a </a:t>
            </a:r>
            <a:r>
              <a:rPr lang="cs-CZ" dirty="0" err="1"/>
              <a:t>healthcare</a:t>
            </a:r>
            <a:r>
              <a:rPr lang="cs-CZ" dirty="0"/>
              <a:t> </a:t>
            </a:r>
            <a:r>
              <a:rPr lang="cs-CZ" dirty="0" err="1"/>
              <a:t>professional</a:t>
            </a:r>
            <a:r>
              <a:rPr lang="cs-CZ" dirty="0"/>
              <a:t>) has to </a:t>
            </a:r>
            <a:r>
              <a:rPr lang="cs-CZ" dirty="0" err="1"/>
              <a:t>notify</a:t>
            </a:r>
            <a:r>
              <a:rPr lang="cs-CZ" dirty="0"/>
              <a:t> </a:t>
            </a:r>
            <a:r>
              <a:rPr lang="cs-CZ" dirty="0" err="1"/>
              <a:t>the</a:t>
            </a:r>
            <a:r>
              <a:rPr lang="cs-CZ" dirty="0"/>
              <a:t> Police </a:t>
            </a:r>
            <a:r>
              <a:rPr lang="cs-CZ" dirty="0" err="1"/>
              <a:t>of</a:t>
            </a:r>
            <a:r>
              <a:rPr lang="cs-CZ" dirty="0"/>
              <a:t> </a:t>
            </a:r>
            <a:r>
              <a:rPr lang="cs-CZ" dirty="0" err="1"/>
              <a:t>the</a:t>
            </a:r>
            <a:r>
              <a:rPr lang="cs-CZ" dirty="0"/>
              <a:t> Czech Republic </a:t>
            </a:r>
            <a:r>
              <a:rPr lang="cs-CZ" dirty="0" err="1"/>
              <a:t>upon</a:t>
            </a:r>
            <a:r>
              <a:rPr lang="cs-CZ" dirty="0"/>
              <a:t> </a:t>
            </a:r>
            <a:r>
              <a:rPr lang="cs-CZ" dirty="0" err="1"/>
              <a:t>the</a:t>
            </a:r>
            <a:r>
              <a:rPr lang="cs-CZ" dirty="0"/>
              <a:t> </a:t>
            </a:r>
            <a:r>
              <a:rPr lang="cs-CZ" dirty="0" err="1"/>
              <a:t>fact</a:t>
            </a:r>
            <a:r>
              <a:rPr lang="cs-CZ" dirty="0"/>
              <a:t> </a:t>
            </a:r>
            <a:r>
              <a:rPr lang="cs-CZ" dirty="0" err="1"/>
              <a:t>that</a:t>
            </a:r>
            <a:r>
              <a:rPr lang="cs-CZ" dirty="0"/>
              <a:t> a </a:t>
            </a:r>
            <a:r>
              <a:rPr lang="cs-CZ" dirty="0" err="1"/>
              <a:t>crime</a:t>
            </a:r>
            <a:r>
              <a:rPr lang="cs-CZ" dirty="0"/>
              <a:t> </a:t>
            </a:r>
            <a:r>
              <a:rPr lang="cs-CZ" dirty="0" err="1"/>
              <a:t>of</a:t>
            </a:r>
            <a:r>
              <a:rPr lang="cs-CZ" dirty="0"/>
              <a:t> </a:t>
            </a:r>
            <a:r>
              <a:rPr lang="cs-CZ" dirty="0" err="1"/>
              <a:t>cruelty</a:t>
            </a:r>
            <a:r>
              <a:rPr lang="cs-CZ" dirty="0"/>
              <a:t> </a:t>
            </a:r>
            <a:r>
              <a:rPr lang="cs-CZ" dirty="0" err="1"/>
              <a:t>or</a:t>
            </a:r>
            <a:r>
              <a:rPr lang="cs-CZ" dirty="0"/>
              <a:t> </a:t>
            </a:r>
            <a:r>
              <a:rPr lang="cs-CZ" dirty="0" err="1"/>
              <a:t>wilful</a:t>
            </a:r>
            <a:r>
              <a:rPr lang="cs-CZ" dirty="0"/>
              <a:t> </a:t>
            </a:r>
            <a:r>
              <a:rPr lang="cs-CZ" dirty="0" err="1"/>
              <a:t>grievous</a:t>
            </a:r>
            <a:r>
              <a:rPr lang="cs-CZ" dirty="0"/>
              <a:t> </a:t>
            </a:r>
            <a:r>
              <a:rPr lang="cs-CZ" dirty="0" err="1"/>
              <a:t>bodily</a:t>
            </a:r>
            <a:r>
              <a:rPr lang="cs-CZ" dirty="0"/>
              <a:t> </a:t>
            </a:r>
            <a:r>
              <a:rPr lang="cs-CZ" dirty="0" err="1"/>
              <a:t>harm</a:t>
            </a:r>
            <a:r>
              <a:rPr lang="cs-CZ" dirty="0"/>
              <a:t> (a </a:t>
            </a:r>
            <a:r>
              <a:rPr lang="cs-CZ" dirty="0" err="1"/>
              <a:t>serious</a:t>
            </a:r>
            <a:r>
              <a:rPr lang="cs-CZ" dirty="0"/>
              <a:t> </a:t>
            </a:r>
            <a:r>
              <a:rPr lang="cs-CZ" dirty="0" err="1"/>
              <a:t>injury</a:t>
            </a:r>
            <a:r>
              <a:rPr lang="cs-CZ" dirty="0"/>
              <a:t>) </a:t>
            </a:r>
            <a:r>
              <a:rPr lang="cs-CZ" dirty="0" err="1"/>
              <a:t>was</a:t>
            </a:r>
            <a:r>
              <a:rPr lang="cs-CZ" dirty="0"/>
              <a:t> </a:t>
            </a:r>
            <a:r>
              <a:rPr lang="cs-CZ" dirty="0" err="1"/>
              <a:t>committed</a:t>
            </a:r>
            <a:r>
              <a:rPr lang="cs-CZ" dirty="0" smtClean="0"/>
              <a:t>.</a:t>
            </a:r>
          </a:p>
          <a:p>
            <a:r>
              <a:rPr lang="cs-CZ" dirty="0" smtClean="0"/>
              <a:t>In </a:t>
            </a:r>
            <a:r>
              <a:rPr lang="cs-CZ" dirty="0" err="1"/>
              <a:t>certain</a:t>
            </a:r>
            <a:r>
              <a:rPr lang="cs-CZ" dirty="0"/>
              <a:t> </a:t>
            </a:r>
            <a:r>
              <a:rPr lang="cs-CZ" dirty="0" err="1"/>
              <a:t>cases</a:t>
            </a:r>
            <a:r>
              <a:rPr lang="cs-CZ" dirty="0"/>
              <a:t> </a:t>
            </a:r>
            <a:r>
              <a:rPr lang="cs-CZ" dirty="0" err="1"/>
              <a:t>of</a:t>
            </a:r>
            <a:r>
              <a:rPr lang="cs-CZ" dirty="0"/>
              <a:t> </a:t>
            </a:r>
            <a:r>
              <a:rPr lang="cs-CZ" dirty="0" err="1"/>
              <a:t>children</a:t>
            </a:r>
            <a:r>
              <a:rPr lang="cs-CZ" dirty="0"/>
              <a:t> </a:t>
            </a:r>
            <a:r>
              <a:rPr lang="cs-CZ" dirty="0" err="1"/>
              <a:t>patients</a:t>
            </a:r>
            <a:r>
              <a:rPr lang="cs-CZ" dirty="0"/>
              <a:t> </a:t>
            </a:r>
            <a:r>
              <a:rPr lang="cs-CZ" dirty="0" err="1"/>
              <a:t>it</a:t>
            </a:r>
            <a:r>
              <a:rPr lang="cs-CZ" dirty="0"/>
              <a:t> </a:t>
            </a:r>
            <a:r>
              <a:rPr lang="cs-CZ" dirty="0" err="1"/>
              <a:t>is</a:t>
            </a:r>
            <a:r>
              <a:rPr lang="cs-CZ" dirty="0"/>
              <a:t> </a:t>
            </a:r>
            <a:r>
              <a:rPr lang="cs-CZ" dirty="0" err="1"/>
              <a:t>necessary</a:t>
            </a:r>
            <a:r>
              <a:rPr lang="cs-CZ" dirty="0"/>
              <a:t> to </a:t>
            </a:r>
            <a:r>
              <a:rPr lang="cs-CZ" dirty="0" err="1"/>
              <a:t>inform</a:t>
            </a:r>
            <a:r>
              <a:rPr lang="cs-CZ" dirty="0"/>
              <a:t> </a:t>
            </a:r>
            <a:r>
              <a:rPr lang="cs-CZ" dirty="0" err="1"/>
              <a:t>the</a:t>
            </a:r>
            <a:r>
              <a:rPr lang="cs-CZ" dirty="0"/>
              <a:t> </a:t>
            </a:r>
            <a:r>
              <a:rPr lang="cs-CZ" dirty="0" err="1"/>
              <a:t>authority</a:t>
            </a:r>
            <a:r>
              <a:rPr lang="cs-CZ" dirty="0"/>
              <a:t> </a:t>
            </a:r>
            <a:r>
              <a:rPr lang="cs-CZ" dirty="0" err="1"/>
              <a:t>of</a:t>
            </a:r>
            <a:r>
              <a:rPr lang="cs-CZ" dirty="0"/>
              <a:t> </a:t>
            </a:r>
            <a:r>
              <a:rPr lang="cs-CZ" dirty="0" err="1"/>
              <a:t>social</a:t>
            </a:r>
            <a:r>
              <a:rPr lang="cs-CZ" dirty="0"/>
              <a:t> and </a:t>
            </a:r>
            <a:r>
              <a:rPr lang="cs-CZ" dirty="0" err="1"/>
              <a:t>legal</a:t>
            </a:r>
            <a:r>
              <a:rPr lang="cs-CZ" dirty="0"/>
              <a:t> </a:t>
            </a:r>
            <a:r>
              <a:rPr lang="cs-CZ" dirty="0" err="1"/>
              <a:t>protection</a:t>
            </a:r>
            <a:r>
              <a:rPr lang="cs-CZ" dirty="0"/>
              <a:t> </a:t>
            </a:r>
            <a:r>
              <a:rPr lang="cs-CZ" dirty="0" err="1"/>
              <a:t>of</a:t>
            </a:r>
            <a:r>
              <a:rPr lang="cs-CZ" dirty="0"/>
              <a:t> </a:t>
            </a:r>
            <a:r>
              <a:rPr lang="cs-CZ" dirty="0" err="1"/>
              <a:t>children</a:t>
            </a:r>
            <a:r>
              <a:rPr lang="cs-CZ" dirty="0"/>
              <a:t>. </a:t>
            </a:r>
            <a:endParaRPr lang="cs-CZ" dirty="0" smtClean="0"/>
          </a:p>
          <a:p>
            <a:pPr lvl="1"/>
            <a:r>
              <a:rPr lang="cs-CZ" dirty="0" smtClean="0"/>
              <a:t>Such as </a:t>
            </a:r>
            <a:r>
              <a:rPr lang="en-US" dirty="0"/>
              <a:t>underage drinking, abuse of addictive substances, or </a:t>
            </a:r>
            <a:r>
              <a:rPr lang="cs-CZ" dirty="0" err="1" smtClean="0"/>
              <a:t>when</a:t>
            </a:r>
            <a:r>
              <a:rPr lang="cs-CZ" dirty="0" smtClean="0"/>
              <a:t> </a:t>
            </a:r>
            <a:r>
              <a:rPr lang="cs-CZ" dirty="0" err="1" smtClean="0"/>
              <a:t>there</a:t>
            </a:r>
            <a:r>
              <a:rPr lang="cs-CZ" dirty="0" smtClean="0"/>
              <a:t> </a:t>
            </a:r>
            <a:r>
              <a:rPr lang="cs-CZ" dirty="0" err="1" smtClean="0"/>
              <a:t>is</a:t>
            </a:r>
            <a:r>
              <a:rPr lang="cs-CZ" dirty="0" smtClean="0"/>
              <a:t> </a:t>
            </a:r>
            <a:r>
              <a:rPr lang="cs-CZ" dirty="0" err="1" smtClean="0"/>
              <a:t>suspicion</a:t>
            </a:r>
            <a:r>
              <a:rPr lang="cs-CZ" dirty="0" smtClean="0"/>
              <a:t> </a:t>
            </a:r>
            <a:r>
              <a:rPr lang="cs-CZ" dirty="0" err="1" smtClean="0"/>
              <a:t>that</a:t>
            </a:r>
            <a:r>
              <a:rPr lang="cs-CZ" dirty="0" smtClean="0"/>
              <a:t> a </a:t>
            </a:r>
            <a:r>
              <a:rPr lang="cs-CZ" dirty="0" err="1" smtClean="0"/>
              <a:t>crime</a:t>
            </a:r>
            <a:r>
              <a:rPr lang="cs-CZ" dirty="0"/>
              <a:t> </a:t>
            </a:r>
            <a:r>
              <a:rPr lang="cs-CZ" dirty="0" err="1" smtClean="0"/>
              <a:t>endangering</a:t>
            </a:r>
            <a:r>
              <a:rPr lang="cs-CZ" dirty="0" smtClean="0"/>
              <a:t> </a:t>
            </a:r>
            <a:r>
              <a:rPr lang="en-US" dirty="0" smtClean="0"/>
              <a:t>health </a:t>
            </a:r>
            <a:r>
              <a:rPr lang="en-US" dirty="0"/>
              <a:t>or life, human dignity or moral </a:t>
            </a:r>
            <a:r>
              <a:rPr lang="en-US" dirty="0" smtClean="0"/>
              <a:t>development</a:t>
            </a:r>
            <a:r>
              <a:rPr lang="cs-CZ" dirty="0" smtClean="0"/>
              <a:t> </a:t>
            </a:r>
            <a:r>
              <a:rPr lang="cs-CZ" dirty="0" err="1" smtClean="0"/>
              <a:t>was</a:t>
            </a:r>
            <a:r>
              <a:rPr lang="cs-CZ" dirty="0" smtClean="0"/>
              <a:t> </a:t>
            </a:r>
            <a:r>
              <a:rPr lang="en-US" dirty="0"/>
              <a:t>committed </a:t>
            </a:r>
            <a:r>
              <a:rPr lang="cs-CZ" dirty="0" smtClean="0"/>
              <a:t>on </a:t>
            </a:r>
            <a:r>
              <a:rPr lang="cs-CZ" dirty="0" err="1" smtClean="0"/>
              <a:t>them</a:t>
            </a:r>
            <a:r>
              <a:rPr lang="cs-CZ" dirty="0" smtClean="0"/>
              <a:t>.</a:t>
            </a:r>
          </a:p>
          <a:p>
            <a:r>
              <a:rPr lang="en-US" dirty="0" smtClean="0"/>
              <a:t>At </a:t>
            </a:r>
            <a:r>
              <a:rPr lang="en-US" dirty="0"/>
              <a:t>the hospital, however, this reporting obligation should</a:t>
            </a:r>
            <a:r>
              <a:rPr lang="cs-CZ" dirty="0"/>
              <a:t> </a:t>
            </a:r>
            <a:r>
              <a:rPr lang="cs-CZ" dirty="0" err="1"/>
              <a:t>be</a:t>
            </a:r>
            <a:r>
              <a:rPr lang="en-US" dirty="0"/>
              <a:t> primarily met </a:t>
            </a:r>
            <a:r>
              <a:rPr lang="cs-CZ" dirty="0"/>
              <a:t>by </a:t>
            </a:r>
            <a:r>
              <a:rPr lang="en-US" dirty="0"/>
              <a:t>the attending healthcare professionals, not </a:t>
            </a:r>
            <a:r>
              <a:rPr lang="en-US" dirty="0" smtClean="0"/>
              <a:t>students</a:t>
            </a:r>
            <a:r>
              <a:rPr lang="cs-CZ" dirty="0" smtClean="0"/>
              <a:t>.</a:t>
            </a:r>
            <a:endParaRPr lang="cs-CZ" dirty="0"/>
          </a:p>
        </p:txBody>
      </p:sp>
    </p:spTree>
    <p:extLst>
      <p:ext uri="{BB962C8B-B14F-4D97-AF65-F5344CB8AC3E}">
        <p14:creationId xmlns:p14="http://schemas.microsoft.com/office/powerpoint/2010/main" val="9056314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When is it possible </a:t>
            </a:r>
            <a:r>
              <a:rPr lang="cs-CZ" dirty="0"/>
              <a:t>to </a:t>
            </a:r>
            <a:r>
              <a:rPr lang="en-US" dirty="0"/>
              <a:t>breach </a:t>
            </a:r>
            <a:r>
              <a:rPr lang="cs-CZ" dirty="0"/>
              <a:t>a </a:t>
            </a:r>
            <a:r>
              <a:rPr lang="en-US" dirty="0"/>
              <a:t>confidentiality?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80440427"/>
              </p:ext>
            </p:extLst>
          </p:nvPr>
        </p:nvGraphicFramePr>
        <p:xfrm>
          <a:off x="681038" y="2336800"/>
          <a:ext cx="9613900"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62128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Remember</a:t>
            </a:r>
            <a:r>
              <a:rPr lang="cs-CZ" dirty="0"/>
              <a:t>!</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23480039"/>
              </p:ext>
            </p:extLst>
          </p:nvPr>
        </p:nvGraphicFramePr>
        <p:xfrm>
          <a:off x="681038" y="2336800"/>
          <a:ext cx="9613900"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0417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Special sensitivity of health information</a:t>
            </a:r>
            <a:endParaRPr lang="cs-CZ" dirty="0"/>
          </a:p>
        </p:txBody>
      </p:sp>
      <p:sp>
        <p:nvSpPr>
          <p:cNvPr id="3" name="Zástupný symbol pro obsah 2"/>
          <p:cNvSpPr>
            <a:spLocks noGrp="1"/>
          </p:cNvSpPr>
          <p:nvPr>
            <p:ph idx="1"/>
          </p:nvPr>
        </p:nvSpPr>
        <p:spPr/>
        <p:txBody>
          <a:bodyPr>
            <a:normAutofit/>
          </a:bodyPr>
          <a:lstStyle/>
          <a:p>
            <a:r>
              <a:rPr lang="en-US" sz="2800" dirty="0"/>
              <a:t>Many health information </a:t>
            </a:r>
            <a:r>
              <a:rPr lang="cs-CZ" sz="2800" dirty="0" smtClean="0"/>
              <a:t>are</a:t>
            </a:r>
            <a:r>
              <a:rPr lang="en-US" sz="2800" dirty="0" smtClean="0"/>
              <a:t> sensitive</a:t>
            </a:r>
            <a:r>
              <a:rPr lang="cs-CZ" sz="2800" dirty="0" smtClean="0"/>
              <a:t> </a:t>
            </a:r>
            <a:endParaRPr lang="en-US" sz="2800" dirty="0"/>
          </a:p>
          <a:p>
            <a:r>
              <a:rPr lang="en-US" sz="2800" dirty="0" smtClean="0"/>
              <a:t>(</a:t>
            </a:r>
            <a:r>
              <a:rPr lang="en-US" sz="2800" dirty="0"/>
              <a:t>sexual life, mental state, alcohol and drug addiction, career and career </a:t>
            </a:r>
            <a:r>
              <a:rPr lang="cs-CZ" sz="2800" dirty="0" err="1" smtClean="0"/>
              <a:t>goals</a:t>
            </a:r>
            <a:r>
              <a:rPr lang="cs-CZ" sz="2800" dirty="0"/>
              <a:t>)</a:t>
            </a:r>
            <a:endParaRPr lang="cs-CZ" sz="2800" dirty="0" smtClean="0"/>
          </a:p>
          <a:p>
            <a:r>
              <a:rPr lang="en-US" sz="2800" dirty="0"/>
              <a:t>Some other information are generally less sensitive, especially if they can not be easily kept </a:t>
            </a:r>
            <a:r>
              <a:rPr lang="en-US" sz="2800" dirty="0" smtClean="0"/>
              <a:t>secret</a:t>
            </a:r>
            <a:endParaRPr lang="cs-CZ" sz="2800" dirty="0" smtClean="0"/>
          </a:p>
          <a:p>
            <a:r>
              <a:rPr lang="en-US" sz="2800" dirty="0"/>
              <a:t>They may be sensitive to specific patients (with regard to employment, family, religion, etc</a:t>
            </a:r>
            <a:r>
              <a:rPr lang="en-US" sz="2800" dirty="0" smtClean="0"/>
              <a:t>.)</a:t>
            </a:r>
            <a:endParaRPr lang="cs-CZ" sz="2800" dirty="0"/>
          </a:p>
        </p:txBody>
      </p:sp>
    </p:spTree>
    <p:extLst>
      <p:ext uri="{BB962C8B-B14F-4D97-AF65-F5344CB8AC3E}">
        <p14:creationId xmlns:p14="http://schemas.microsoft.com/office/powerpoint/2010/main" val="33572201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Conclusion</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541458810"/>
              </p:ext>
            </p:extLst>
          </p:nvPr>
        </p:nvGraphicFramePr>
        <p:xfrm>
          <a:off x="681038" y="2336800"/>
          <a:ext cx="9613900"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49426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en-US" sz="4800" dirty="0"/>
              <a:t>Sanctions for unauthorized breach of confidentiality</a:t>
            </a:r>
            <a:endParaRPr lang="cs-CZ" sz="4800"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83711982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Criminal</a:t>
            </a:r>
            <a:r>
              <a:rPr lang="cs-CZ" dirty="0"/>
              <a:t> </a:t>
            </a:r>
            <a:r>
              <a:rPr lang="cs-CZ" dirty="0" err="1"/>
              <a:t>penalties</a:t>
            </a:r>
            <a:endParaRPr lang="cs-CZ" dirty="0"/>
          </a:p>
        </p:txBody>
      </p:sp>
      <p:sp>
        <p:nvSpPr>
          <p:cNvPr id="3" name="Zástupný symbol pro obsah 2"/>
          <p:cNvSpPr>
            <a:spLocks noGrp="1"/>
          </p:cNvSpPr>
          <p:nvPr>
            <p:ph idx="1"/>
          </p:nvPr>
        </p:nvSpPr>
        <p:spPr/>
        <p:txBody>
          <a:bodyPr/>
          <a:lstStyle/>
          <a:p>
            <a:pPr algn="just"/>
            <a:r>
              <a:rPr lang="en-US" dirty="0"/>
              <a:t>Penalties shall be given to who, even if negligently, violates the obligation of secrecy by unlawfully disclosing, communicating or making available to a third party personal data obtained in connection with the exercise of his profession, occupation or function, thereby causing serious harm to the rights or legitimate interests of the </a:t>
            </a:r>
            <a:r>
              <a:rPr lang="en-US" dirty="0" smtClean="0"/>
              <a:t>person</a:t>
            </a:r>
            <a:endParaRPr lang="cs-CZ" dirty="0" smtClean="0"/>
          </a:p>
          <a:p>
            <a:pPr algn="just"/>
            <a:endParaRPr lang="cs-CZ" dirty="0"/>
          </a:p>
          <a:p>
            <a:pPr algn="just"/>
            <a:r>
              <a:rPr lang="en-US" dirty="0"/>
              <a:t>Up to three years or a ban on </a:t>
            </a:r>
            <a:r>
              <a:rPr lang="en-US" dirty="0" smtClean="0"/>
              <a:t>activity</a:t>
            </a:r>
            <a:endParaRPr lang="cs-CZ" dirty="0" smtClean="0"/>
          </a:p>
          <a:p>
            <a:pPr algn="just"/>
            <a:r>
              <a:rPr lang="cs-CZ" dirty="0" err="1" smtClean="0"/>
              <a:t>If</a:t>
            </a:r>
            <a:r>
              <a:rPr lang="cs-CZ" dirty="0" smtClean="0"/>
              <a:t> </a:t>
            </a:r>
            <a:r>
              <a:rPr lang="cs-CZ" dirty="0" err="1" smtClean="0"/>
              <a:t>deliberately</a:t>
            </a:r>
            <a:r>
              <a:rPr lang="cs-CZ" dirty="0" smtClean="0"/>
              <a:t> – up to 8 </a:t>
            </a:r>
            <a:r>
              <a:rPr lang="cs-CZ" dirty="0" err="1" smtClean="0"/>
              <a:t>years</a:t>
            </a:r>
            <a:endParaRPr lang="cs-CZ" dirty="0" smtClean="0"/>
          </a:p>
          <a:p>
            <a:pPr algn="just"/>
            <a:endParaRPr lang="cs-CZ" dirty="0"/>
          </a:p>
        </p:txBody>
      </p:sp>
    </p:spTree>
    <p:extLst>
      <p:ext uri="{BB962C8B-B14F-4D97-AF65-F5344CB8AC3E}">
        <p14:creationId xmlns:p14="http://schemas.microsoft.com/office/powerpoint/2010/main" val="36508912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Administrative</a:t>
            </a:r>
            <a:r>
              <a:rPr lang="cs-CZ" dirty="0"/>
              <a:t> </a:t>
            </a:r>
            <a:r>
              <a:rPr lang="cs-CZ" dirty="0" err="1"/>
              <a:t>sanctions</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815897107"/>
              </p:ext>
            </p:extLst>
          </p:nvPr>
        </p:nvGraphicFramePr>
        <p:xfrm>
          <a:off x="680321" y="2336873"/>
          <a:ext cx="9613861" cy="35993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049188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Private</a:t>
            </a:r>
            <a:r>
              <a:rPr lang="cs-CZ" dirty="0"/>
              <a:t> </a:t>
            </a:r>
            <a:r>
              <a:rPr lang="cs-CZ" dirty="0" err="1"/>
              <a:t>Law</a:t>
            </a:r>
            <a:r>
              <a:rPr lang="cs-CZ" dirty="0"/>
              <a:t> </a:t>
            </a:r>
            <a:r>
              <a:rPr lang="cs-CZ" dirty="0" err="1"/>
              <a:t>Penalties</a:t>
            </a:r>
            <a:endParaRPr lang="cs-CZ" dirty="0"/>
          </a:p>
        </p:txBody>
      </p:sp>
      <p:graphicFrame>
        <p:nvGraphicFramePr>
          <p:cNvPr id="4" name="Zástupný symbol pro obsah 3"/>
          <p:cNvGraphicFramePr>
            <a:graphicFrameLocks/>
          </p:cNvGraphicFramePr>
          <p:nvPr>
            <p:extLst>
              <p:ext uri="{D42A27DB-BD31-4B8C-83A1-F6EECF244321}">
                <p14:modId xmlns:p14="http://schemas.microsoft.com/office/powerpoint/2010/main" val="3839200242"/>
              </p:ext>
            </p:extLst>
          </p:nvPr>
        </p:nvGraphicFramePr>
        <p:xfrm>
          <a:off x="680321" y="2277783"/>
          <a:ext cx="9613861" cy="35993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856609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Disciplinary</a:t>
            </a:r>
            <a:r>
              <a:rPr lang="cs-CZ" dirty="0"/>
              <a:t> </a:t>
            </a:r>
            <a:r>
              <a:rPr lang="cs-CZ" dirty="0" err="1"/>
              <a:t>sanctions</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919548661"/>
              </p:ext>
            </p:extLst>
          </p:nvPr>
        </p:nvGraphicFramePr>
        <p:xfrm>
          <a:off x="680282" y="2220422"/>
          <a:ext cx="9613900"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882214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en-US" sz="4800" dirty="0"/>
              <a:t>The significance of this lecture for clinical teaching</a:t>
            </a:r>
            <a:endParaRPr lang="cs-CZ" sz="4800"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42230500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During</a:t>
            </a:r>
            <a:r>
              <a:rPr lang="cs-CZ" dirty="0" smtClean="0"/>
              <a:t> </a:t>
            </a:r>
            <a:r>
              <a:rPr lang="cs-CZ" dirty="0" err="1"/>
              <a:t>clinical</a:t>
            </a:r>
            <a:r>
              <a:rPr lang="cs-CZ" dirty="0"/>
              <a:t> </a:t>
            </a:r>
            <a:r>
              <a:rPr lang="cs-CZ" dirty="0" err="1"/>
              <a:t>education</a:t>
            </a:r>
            <a:endParaRPr lang="cs-CZ" dirty="0"/>
          </a:p>
        </p:txBody>
      </p:sp>
      <p:sp>
        <p:nvSpPr>
          <p:cNvPr id="3" name="Zástupný symbol pro obsah 2"/>
          <p:cNvSpPr>
            <a:spLocks noGrp="1"/>
          </p:cNvSpPr>
          <p:nvPr>
            <p:ph idx="1"/>
          </p:nvPr>
        </p:nvSpPr>
        <p:spPr/>
        <p:txBody>
          <a:bodyPr/>
          <a:lstStyle/>
          <a:p>
            <a:r>
              <a:rPr lang="en-US" dirty="0"/>
              <a:t>Respect the patient's right to privacy and his personal </a:t>
            </a:r>
            <a:r>
              <a:rPr lang="en-US" dirty="0" smtClean="0"/>
              <a:t>zone</a:t>
            </a:r>
            <a:endParaRPr lang="cs-CZ" dirty="0" smtClean="0"/>
          </a:p>
          <a:p>
            <a:pPr lvl="1"/>
            <a:r>
              <a:rPr lang="en-US" dirty="0" smtClean="0"/>
              <a:t>Including </a:t>
            </a:r>
            <a:r>
              <a:rPr lang="en-US" dirty="0"/>
              <a:t>storage space for personal items</a:t>
            </a:r>
            <a:endParaRPr lang="cs-CZ" dirty="0"/>
          </a:p>
          <a:p>
            <a:r>
              <a:rPr lang="en-US" dirty="0"/>
              <a:t>If the patient does not want your presence, </a:t>
            </a:r>
            <a:r>
              <a:rPr lang="cs-CZ" dirty="0" err="1" smtClean="0"/>
              <a:t>leave</a:t>
            </a:r>
            <a:endParaRPr lang="cs-CZ" dirty="0" smtClean="0"/>
          </a:p>
          <a:p>
            <a:r>
              <a:rPr lang="en-US" dirty="0"/>
              <a:t>Do not make hidden recordings or patient photos in any </a:t>
            </a:r>
            <a:r>
              <a:rPr lang="en-US" dirty="0" smtClean="0"/>
              <a:t>way</a:t>
            </a:r>
            <a:endParaRPr lang="cs-CZ" dirty="0" smtClean="0"/>
          </a:p>
          <a:p>
            <a:pPr lvl="1"/>
            <a:r>
              <a:rPr lang="cs-CZ" dirty="0" err="1"/>
              <a:t>Even</a:t>
            </a:r>
            <a:r>
              <a:rPr lang="cs-CZ" dirty="0"/>
              <a:t> n</a:t>
            </a:r>
            <a:r>
              <a:rPr lang="en-US" dirty="0" err="1"/>
              <a:t>ot</a:t>
            </a:r>
            <a:r>
              <a:rPr lang="en-US" dirty="0"/>
              <a:t> for personal use, even if the patient is not directly </a:t>
            </a:r>
            <a:r>
              <a:rPr lang="en-US" dirty="0" smtClean="0"/>
              <a:t>recognizable</a:t>
            </a:r>
            <a:endParaRPr lang="cs-CZ" dirty="0" smtClean="0"/>
          </a:p>
          <a:p>
            <a:r>
              <a:rPr lang="en-US" dirty="0"/>
              <a:t>Do not make copies of </a:t>
            </a:r>
            <a:r>
              <a:rPr lang="en-US" dirty="0" smtClean="0"/>
              <a:t>medical </a:t>
            </a:r>
            <a:r>
              <a:rPr lang="en-US" dirty="0"/>
              <a:t>records (without explicit </a:t>
            </a:r>
            <a:r>
              <a:rPr lang="en-US" dirty="0" smtClean="0"/>
              <a:t>consent</a:t>
            </a:r>
            <a:r>
              <a:rPr lang="cs-CZ" dirty="0" smtClean="0"/>
              <a:t> </a:t>
            </a:r>
            <a:r>
              <a:rPr lang="cs-CZ" dirty="0" err="1" smtClean="0"/>
              <a:t>of</a:t>
            </a:r>
            <a:r>
              <a:rPr lang="cs-CZ" dirty="0" smtClean="0"/>
              <a:t> </a:t>
            </a:r>
            <a:r>
              <a:rPr lang="cs-CZ" dirty="0" err="1" smtClean="0"/>
              <a:t>the</a:t>
            </a:r>
            <a:r>
              <a:rPr lang="cs-CZ" dirty="0" smtClean="0"/>
              <a:t> </a:t>
            </a:r>
            <a:r>
              <a:rPr lang="cs-CZ" dirty="0" err="1" smtClean="0"/>
              <a:t>patien</a:t>
            </a:r>
            <a:endParaRPr lang="cs-CZ" dirty="0" smtClean="0"/>
          </a:p>
          <a:p>
            <a:r>
              <a:rPr lang="en-US" dirty="0" smtClean="0"/>
              <a:t>the patient </a:t>
            </a:r>
            <a:r>
              <a:rPr lang="cs-CZ" dirty="0" err="1" smtClean="0"/>
              <a:t>can</a:t>
            </a:r>
            <a:r>
              <a:rPr lang="en-US" dirty="0" smtClean="0"/>
              <a:t> </a:t>
            </a:r>
            <a:r>
              <a:rPr lang="en-US" dirty="0"/>
              <a:t>not be </a:t>
            </a:r>
            <a:r>
              <a:rPr lang="en-US" dirty="0" smtClean="0"/>
              <a:t>recognized </a:t>
            </a:r>
            <a:r>
              <a:rPr lang="en-US" dirty="0"/>
              <a:t>from the context </a:t>
            </a:r>
            <a:r>
              <a:rPr lang="cs-CZ" dirty="0" err="1" smtClean="0"/>
              <a:t>of</a:t>
            </a:r>
            <a:r>
              <a:rPr lang="cs-CZ" dirty="0" smtClean="0"/>
              <a:t> </a:t>
            </a:r>
            <a:r>
              <a:rPr lang="cs-CZ" dirty="0" err="1" smtClean="0"/>
              <a:t>an</a:t>
            </a:r>
            <a:r>
              <a:rPr lang="en-US" dirty="0" smtClean="0"/>
              <a:t> </a:t>
            </a:r>
            <a:r>
              <a:rPr lang="en-US" dirty="0"/>
              <a:t>informal conversations with </a:t>
            </a:r>
            <a:r>
              <a:rPr lang="en-US" dirty="0" smtClean="0"/>
              <a:t>classmates</a:t>
            </a:r>
            <a:endParaRPr lang="cs-CZ" dirty="0" smtClean="0"/>
          </a:p>
        </p:txBody>
      </p:sp>
    </p:spTree>
    <p:extLst>
      <p:ext uri="{BB962C8B-B14F-4D97-AF65-F5344CB8AC3E}">
        <p14:creationId xmlns:p14="http://schemas.microsoft.com/office/powerpoint/2010/main" val="37924895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Photography and writing records of student work, and presentations</a:t>
            </a:r>
            <a:endParaRPr lang="cs-CZ" dirty="0"/>
          </a:p>
        </p:txBody>
      </p:sp>
      <p:sp>
        <p:nvSpPr>
          <p:cNvPr id="3" name="Zástupný symbol pro obsah 2"/>
          <p:cNvSpPr>
            <a:spLocks noGrp="1"/>
          </p:cNvSpPr>
          <p:nvPr>
            <p:ph idx="1"/>
          </p:nvPr>
        </p:nvSpPr>
        <p:spPr/>
        <p:txBody>
          <a:bodyPr>
            <a:normAutofit lnSpcReduction="10000"/>
          </a:bodyPr>
          <a:lstStyle/>
          <a:p>
            <a:r>
              <a:rPr lang="en-US" dirty="0"/>
              <a:t>Any listings and information </a:t>
            </a:r>
            <a:r>
              <a:rPr lang="en-US" dirty="0" smtClean="0"/>
              <a:t>gathered</a:t>
            </a:r>
            <a:endParaRPr lang="cs-CZ" dirty="0" smtClean="0"/>
          </a:p>
          <a:p>
            <a:endParaRPr lang="cs-CZ" dirty="0" smtClean="0"/>
          </a:p>
          <a:p>
            <a:r>
              <a:rPr lang="en-US" dirty="0"/>
              <a:t>Photos of the patient or parts of the </a:t>
            </a:r>
            <a:r>
              <a:rPr lang="en-US" dirty="0" smtClean="0"/>
              <a:t>body</a:t>
            </a:r>
            <a:endParaRPr lang="cs-CZ" dirty="0" smtClean="0"/>
          </a:p>
          <a:p>
            <a:pPr lvl="1"/>
            <a:r>
              <a:rPr lang="en-US" dirty="0"/>
              <a:t>Always with the patient's consciousness and </a:t>
            </a:r>
            <a:r>
              <a:rPr lang="en-US" dirty="0" smtClean="0"/>
              <a:t>consent</a:t>
            </a:r>
            <a:endParaRPr lang="cs-CZ" dirty="0" smtClean="0"/>
          </a:p>
          <a:p>
            <a:pPr lvl="1"/>
            <a:r>
              <a:rPr lang="cs-CZ" dirty="0" err="1"/>
              <a:t>Never</a:t>
            </a:r>
            <a:r>
              <a:rPr lang="cs-CZ" dirty="0"/>
              <a:t> </a:t>
            </a:r>
            <a:r>
              <a:rPr lang="cs-CZ" dirty="0" err="1" smtClean="0"/>
              <a:t>unconscious</a:t>
            </a:r>
            <a:r>
              <a:rPr lang="cs-CZ" dirty="0" smtClean="0"/>
              <a:t> </a:t>
            </a:r>
            <a:r>
              <a:rPr lang="cs-CZ" dirty="0" err="1" smtClean="0"/>
              <a:t>patients</a:t>
            </a:r>
            <a:endParaRPr lang="cs-CZ" dirty="0" smtClean="0"/>
          </a:p>
          <a:p>
            <a:pPr lvl="1"/>
            <a:r>
              <a:rPr lang="cs-CZ" dirty="0" err="1"/>
              <a:t>Minimize</a:t>
            </a:r>
            <a:r>
              <a:rPr lang="cs-CZ" dirty="0"/>
              <a:t> </a:t>
            </a:r>
            <a:r>
              <a:rPr lang="cs-CZ" dirty="0" err="1" smtClean="0"/>
              <a:t>interventions</a:t>
            </a:r>
            <a:r>
              <a:rPr lang="cs-CZ" dirty="0" smtClean="0"/>
              <a:t> to </a:t>
            </a:r>
            <a:r>
              <a:rPr lang="cs-CZ" dirty="0" err="1" smtClean="0"/>
              <a:t>privacy</a:t>
            </a:r>
            <a:endParaRPr lang="cs-CZ" dirty="0" smtClean="0"/>
          </a:p>
          <a:p>
            <a:pPr lvl="2"/>
            <a:r>
              <a:rPr lang="en-US" dirty="0" smtClean="0"/>
              <a:t>agreement </a:t>
            </a:r>
            <a:r>
              <a:rPr lang="en-US" dirty="0"/>
              <a:t>with the recording and its further distribution are two separate </a:t>
            </a:r>
            <a:r>
              <a:rPr lang="en-US" dirty="0" smtClean="0"/>
              <a:t>consents</a:t>
            </a:r>
            <a:r>
              <a:rPr lang="cs-CZ" dirty="0" smtClean="0"/>
              <a:t>,</a:t>
            </a:r>
            <a:r>
              <a:rPr lang="en-US" dirty="0"/>
              <a:t> consenting to one does not mean consent to </a:t>
            </a:r>
            <a:r>
              <a:rPr lang="en-US" dirty="0" smtClean="0"/>
              <a:t>another</a:t>
            </a:r>
            <a:endParaRPr lang="cs-CZ" dirty="0"/>
          </a:p>
          <a:p>
            <a:pPr lvl="1"/>
            <a:endParaRPr lang="cs-CZ" dirty="0" smtClean="0"/>
          </a:p>
          <a:p>
            <a:r>
              <a:rPr lang="en-US" dirty="0"/>
              <a:t>Each collected information must have its purpose!</a:t>
            </a:r>
            <a:endParaRPr lang="cs-CZ" dirty="0"/>
          </a:p>
        </p:txBody>
      </p:sp>
    </p:spTree>
    <p:extLst>
      <p:ext uri="{BB962C8B-B14F-4D97-AF65-F5344CB8AC3E}">
        <p14:creationId xmlns:p14="http://schemas.microsoft.com/office/powerpoint/2010/main" val="376211297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err="1" smtClean="0"/>
              <a:t>Collecti</a:t>
            </a:r>
            <a:r>
              <a:rPr lang="cs-CZ" dirty="0" err="1" smtClean="0"/>
              <a:t>ng</a:t>
            </a:r>
            <a:r>
              <a:rPr lang="en-US" dirty="0" smtClean="0"/>
              <a:t> patient’s </a:t>
            </a:r>
            <a:r>
              <a:rPr lang="en-US" dirty="0"/>
              <a:t>data for final work</a:t>
            </a:r>
            <a:endParaRPr lang="cs-CZ" dirty="0"/>
          </a:p>
        </p:txBody>
      </p:sp>
      <p:sp>
        <p:nvSpPr>
          <p:cNvPr id="3" name="Zástupný symbol pro obsah 2"/>
          <p:cNvSpPr>
            <a:spLocks noGrp="1"/>
          </p:cNvSpPr>
          <p:nvPr>
            <p:ph idx="1"/>
          </p:nvPr>
        </p:nvSpPr>
        <p:spPr/>
        <p:txBody>
          <a:bodyPr>
            <a:normAutofit/>
          </a:bodyPr>
          <a:lstStyle/>
          <a:p>
            <a:r>
              <a:rPr lang="en-US" sz="3200" dirty="0"/>
              <a:t>Always with the provider's </a:t>
            </a:r>
            <a:r>
              <a:rPr lang="cs-CZ" sz="3200" dirty="0" smtClean="0"/>
              <a:t>a</a:t>
            </a:r>
            <a:r>
              <a:rPr lang="en-US" sz="3200" dirty="0" smtClean="0"/>
              <a:t>knowledge</a:t>
            </a:r>
            <a:r>
              <a:rPr lang="cs-CZ" sz="3200" dirty="0" err="1" smtClean="0"/>
              <a:t>ment</a:t>
            </a:r>
            <a:endParaRPr lang="cs-CZ" sz="3200" dirty="0" smtClean="0"/>
          </a:p>
          <a:p>
            <a:endParaRPr lang="cs-CZ" sz="3200" dirty="0" smtClean="0"/>
          </a:p>
          <a:p>
            <a:r>
              <a:rPr lang="en-US" sz="3200" dirty="0"/>
              <a:t>The provider provides consent from the patient</a:t>
            </a:r>
            <a:endParaRPr lang="cs-CZ" sz="3200" dirty="0"/>
          </a:p>
        </p:txBody>
      </p:sp>
    </p:spTree>
    <p:extLst>
      <p:ext uri="{BB962C8B-B14F-4D97-AF65-F5344CB8AC3E}">
        <p14:creationId xmlns:p14="http://schemas.microsoft.com/office/powerpoint/2010/main" val="313118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legal concept of privacy</a:t>
            </a:r>
            <a:endParaRPr lang="cs-CZ" dirty="0"/>
          </a:p>
        </p:txBody>
      </p:sp>
      <p:sp>
        <p:nvSpPr>
          <p:cNvPr id="4" name="Zástupný symbol pro text 3"/>
          <p:cNvSpPr>
            <a:spLocks noGrp="1"/>
          </p:cNvSpPr>
          <p:nvPr>
            <p:ph type="body" idx="1"/>
          </p:nvPr>
        </p:nvSpPr>
        <p:spPr/>
        <p:txBody>
          <a:bodyPr/>
          <a:lstStyle/>
          <a:p>
            <a:endParaRPr lang="cs-CZ"/>
          </a:p>
        </p:txBody>
      </p:sp>
    </p:spTree>
    <p:extLst>
      <p:ext uri="{BB962C8B-B14F-4D97-AF65-F5344CB8AC3E}">
        <p14:creationId xmlns:p14="http://schemas.microsoft.com/office/powerpoint/2010/main" val="96844962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pPr algn="ctr"/>
            <a:r>
              <a:rPr lang="cs-CZ" dirty="0" err="1" smtClean="0"/>
              <a:t>Thank</a:t>
            </a:r>
            <a:r>
              <a:rPr lang="cs-CZ" dirty="0" smtClean="0"/>
              <a:t> </a:t>
            </a:r>
            <a:r>
              <a:rPr lang="cs-CZ" dirty="0" err="1" smtClean="0"/>
              <a:t>you</a:t>
            </a:r>
            <a:r>
              <a:rPr lang="cs-CZ" dirty="0" smtClean="0"/>
              <a:t> </a:t>
            </a:r>
            <a:r>
              <a:rPr lang="cs-CZ" dirty="0" err="1" smtClean="0"/>
              <a:t>for</a:t>
            </a:r>
            <a:r>
              <a:rPr lang="cs-CZ" dirty="0" smtClean="0"/>
              <a:t> </a:t>
            </a:r>
            <a:r>
              <a:rPr lang="cs-CZ" dirty="0" err="1" smtClean="0"/>
              <a:t>your</a:t>
            </a:r>
            <a:r>
              <a:rPr lang="cs-CZ" dirty="0" smtClean="0"/>
              <a:t> </a:t>
            </a:r>
            <a:r>
              <a:rPr lang="cs-CZ" dirty="0" err="1" smtClean="0"/>
              <a:t>attention</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26327903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Charter of Fundamental Rights and Freedoms (Art. 10)</a:t>
            </a:r>
            <a:endParaRPr lang="cs-CZ" dirty="0"/>
          </a:p>
        </p:txBody>
      </p:sp>
      <p:sp>
        <p:nvSpPr>
          <p:cNvPr id="3" name="Zástupný symbol pro obsah 2"/>
          <p:cNvSpPr>
            <a:spLocks noGrp="1"/>
          </p:cNvSpPr>
          <p:nvPr>
            <p:ph idx="1"/>
          </p:nvPr>
        </p:nvSpPr>
        <p:spPr/>
        <p:txBody>
          <a:bodyPr>
            <a:normAutofit lnSpcReduction="10000"/>
          </a:bodyPr>
          <a:lstStyle/>
          <a:p>
            <a:pPr lvl="0"/>
            <a:endParaRPr lang="cs-CZ" dirty="0" smtClean="0"/>
          </a:p>
          <a:p>
            <a:pPr lvl="0"/>
            <a:r>
              <a:rPr lang="en-US" dirty="0" smtClean="0"/>
              <a:t>Everyone </a:t>
            </a:r>
            <a:r>
              <a:rPr lang="en-US" dirty="0"/>
              <a:t>has the right to preserve his dignity, honor, reputation and protect his name</a:t>
            </a:r>
            <a:r>
              <a:rPr lang="en-US" dirty="0" smtClean="0"/>
              <a:t>.</a:t>
            </a:r>
            <a:endParaRPr lang="cs-CZ" dirty="0" smtClean="0"/>
          </a:p>
          <a:p>
            <a:pPr lvl="0"/>
            <a:endParaRPr lang="cs-CZ" dirty="0" smtClean="0"/>
          </a:p>
          <a:p>
            <a:r>
              <a:rPr lang="en-US" dirty="0"/>
              <a:t>Everyone has the right to protection against unauthorized intrusion into private and family life</a:t>
            </a:r>
            <a:r>
              <a:rPr lang="en-US" dirty="0" smtClean="0"/>
              <a:t>.</a:t>
            </a:r>
            <a:endParaRPr lang="cs-CZ" dirty="0" smtClean="0"/>
          </a:p>
          <a:p>
            <a:endParaRPr lang="cs-CZ" dirty="0"/>
          </a:p>
          <a:p>
            <a:r>
              <a:rPr lang="en-US" dirty="0"/>
              <a:t>Everyone has the right to protection against unauthorized gathering, publication or other misuse of his personal data</a:t>
            </a:r>
            <a:endParaRPr lang="cs-CZ" dirty="0"/>
          </a:p>
          <a:p>
            <a:pPr lvl="0"/>
            <a:endParaRPr lang="cs-CZ" dirty="0"/>
          </a:p>
        </p:txBody>
      </p:sp>
    </p:spTree>
    <p:extLst>
      <p:ext uri="{BB962C8B-B14F-4D97-AF65-F5344CB8AC3E}">
        <p14:creationId xmlns:p14="http://schemas.microsoft.com/office/powerpoint/2010/main" val="21798086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Privacy</a:t>
            </a:r>
            <a:endParaRPr lang="cs-CZ" dirty="0"/>
          </a:p>
        </p:txBody>
      </p:sp>
      <p:sp>
        <p:nvSpPr>
          <p:cNvPr id="3" name="Zástupný symbol pro obsah 2"/>
          <p:cNvSpPr>
            <a:spLocks noGrp="1"/>
          </p:cNvSpPr>
          <p:nvPr>
            <p:ph idx="1"/>
          </p:nvPr>
        </p:nvSpPr>
        <p:spPr/>
        <p:txBody>
          <a:bodyPr/>
          <a:lstStyle/>
          <a:p>
            <a:r>
              <a:rPr lang="en-US" dirty="0" smtClean="0"/>
              <a:t>The </a:t>
            </a:r>
            <a:r>
              <a:rPr lang="en-US" dirty="0"/>
              <a:t>right not to be part of the</a:t>
            </a:r>
            <a:r>
              <a:rPr lang="cs-CZ" dirty="0"/>
              <a:t> </a:t>
            </a:r>
            <a:r>
              <a:rPr lang="en-US" dirty="0" smtClean="0"/>
              <a:t>public</a:t>
            </a:r>
            <a:endParaRPr lang="cs-CZ" dirty="0" smtClean="0"/>
          </a:p>
          <a:p>
            <a:pPr lvl="1"/>
            <a:r>
              <a:rPr lang="en-US" dirty="0"/>
              <a:t>The right to "personal area"</a:t>
            </a:r>
            <a:endParaRPr lang="cs-CZ" dirty="0"/>
          </a:p>
          <a:p>
            <a:pPr lvl="1"/>
            <a:r>
              <a:rPr lang="en-US" dirty="0"/>
              <a:t>The right to withhold information about </a:t>
            </a:r>
            <a:r>
              <a:rPr lang="en-GB" dirty="0"/>
              <a:t>yourselves</a:t>
            </a:r>
          </a:p>
          <a:p>
            <a:pPr lvl="1"/>
            <a:r>
              <a:rPr lang="en-GB" dirty="0"/>
              <a:t>The right to decide</a:t>
            </a:r>
            <a:r>
              <a:rPr lang="cs-CZ" dirty="0"/>
              <a:t> </a:t>
            </a:r>
            <a:r>
              <a:rPr lang="cs-CZ" dirty="0" err="1"/>
              <a:t>if</a:t>
            </a:r>
            <a:r>
              <a:rPr lang="cs-CZ" dirty="0"/>
              <a:t> and </a:t>
            </a:r>
            <a:r>
              <a:rPr lang="cs-CZ" dirty="0" err="1"/>
              <a:t>how</a:t>
            </a:r>
            <a:r>
              <a:rPr lang="cs-CZ" dirty="0"/>
              <a:t> </a:t>
            </a:r>
            <a:r>
              <a:rPr lang="en-GB" dirty="0"/>
              <a:t>should</a:t>
            </a:r>
            <a:r>
              <a:rPr lang="cs-CZ" dirty="0"/>
              <a:t> </a:t>
            </a:r>
            <a:r>
              <a:rPr lang="cs-CZ" dirty="0" err="1"/>
              <a:t>be</a:t>
            </a:r>
            <a:r>
              <a:rPr lang="cs-CZ" dirty="0"/>
              <a:t> </a:t>
            </a:r>
            <a:r>
              <a:rPr lang="cs-CZ" dirty="0" err="1"/>
              <a:t>facts</a:t>
            </a:r>
            <a:r>
              <a:rPr lang="cs-CZ" dirty="0"/>
              <a:t> </a:t>
            </a:r>
            <a:r>
              <a:rPr lang="cs-CZ" dirty="0" err="1"/>
              <a:t>from</a:t>
            </a:r>
            <a:r>
              <a:rPr lang="cs-CZ" dirty="0"/>
              <a:t> </a:t>
            </a:r>
            <a:r>
              <a:rPr lang="cs-CZ" dirty="0" err="1" smtClean="0"/>
              <a:t>personal</a:t>
            </a:r>
            <a:r>
              <a:rPr lang="cs-CZ" dirty="0" smtClean="0"/>
              <a:t> </a:t>
            </a:r>
            <a:r>
              <a:rPr lang="cs-CZ" dirty="0" err="1"/>
              <a:t>privacy</a:t>
            </a:r>
            <a:r>
              <a:rPr lang="cs-CZ" dirty="0"/>
              <a:t> </a:t>
            </a:r>
            <a:r>
              <a:rPr lang="cs-CZ" dirty="0" err="1"/>
              <a:t>revealed</a:t>
            </a:r>
            <a:r>
              <a:rPr lang="cs-CZ" dirty="0"/>
              <a:t> to </a:t>
            </a:r>
            <a:r>
              <a:rPr lang="cs-CZ" dirty="0" err="1"/>
              <a:t>others</a:t>
            </a:r>
            <a:r>
              <a:rPr lang="cs-CZ" dirty="0"/>
              <a:t> (Pavlík), </a:t>
            </a:r>
          </a:p>
          <a:p>
            <a:pPr lvl="1"/>
            <a:r>
              <a:rPr lang="cs-CZ" dirty="0"/>
              <a:t>United </a:t>
            </a:r>
            <a:r>
              <a:rPr lang="cs-CZ" dirty="0" err="1"/>
              <a:t>States</a:t>
            </a:r>
            <a:r>
              <a:rPr lang="cs-CZ" dirty="0"/>
              <a:t>: </a:t>
            </a:r>
            <a:r>
              <a:rPr lang="cs-CZ" dirty="0" err="1"/>
              <a:t>Right</a:t>
            </a:r>
            <a:r>
              <a:rPr lang="cs-CZ" dirty="0"/>
              <a:t> to </a:t>
            </a:r>
            <a:r>
              <a:rPr lang="cs-CZ" dirty="0" err="1"/>
              <a:t>be</a:t>
            </a:r>
            <a:r>
              <a:rPr lang="cs-CZ" dirty="0"/>
              <a:t> let </a:t>
            </a:r>
            <a:r>
              <a:rPr lang="cs-CZ" dirty="0" err="1" smtClean="0"/>
              <a:t>alone</a:t>
            </a:r>
            <a:endParaRPr lang="cs-CZ" dirty="0" smtClean="0"/>
          </a:p>
          <a:p>
            <a:pPr lvl="1"/>
            <a:endParaRPr lang="cs-CZ" dirty="0"/>
          </a:p>
          <a:p>
            <a:r>
              <a:rPr lang="en-US" dirty="0"/>
              <a:t>The right to privacy extends to every individual, regardless of age or legal capacity</a:t>
            </a:r>
            <a:endParaRPr lang="cs-CZ" dirty="0"/>
          </a:p>
          <a:p>
            <a:endParaRPr lang="cs-CZ" dirty="0" smtClean="0"/>
          </a:p>
          <a:p>
            <a:endParaRPr lang="cs-CZ" dirty="0"/>
          </a:p>
        </p:txBody>
      </p:sp>
    </p:spTree>
    <p:extLst>
      <p:ext uri="{BB962C8B-B14F-4D97-AF65-F5344CB8AC3E}">
        <p14:creationId xmlns:p14="http://schemas.microsoft.com/office/powerpoint/2010/main" val="600749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Personality</a:t>
            </a:r>
            <a:endParaRPr lang="cs-CZ" dirty="0"/>
          </a:p>
        </p:txBody>
      </p:sp>
      <p:sp>
        <p:nvSpPr>
          <p:cNvPr id="3" name="Zástupný symbol pro obsah 2"/>
          <p:cNvSpPr>
            <a:spLocks noGrp="1"/>
          </p:cNvSpPr>
          <p:nvPr>
            <p:ph idx="1"/>
          </p:nvPr>
        </p:nvSpPr>
        <p:spPr/>
        <p:txBody>
          <a:bodyPr>
            <a:normAutofit lnSpcReduction="10000"/>
          </a:bodyPr>
          <a:lstStyle/>
          <a:p>
            <a:r>
              <a:rPr lang="cs-CZ" dirty="0" err="1"/>
              <a:t>Life</a:t>
            </a:r>
            <a:endParaRPr lang="cs-CZ" dirty="0"/>
          </a:p>
          <a:p>
            <a:r>
              <a:rPr lang="cs-CZ" dirty="0"/>
              <a:t>E</a:t>
            </a:r>
            <a:r>
              <a:rPr lang="en-US" dirty="0" err="1"/>
              <a:t>xpressions</a:t>
            </a:r>
            <a:r>
              <a:rPr lang="en-US" dirty="0"/>
              <a:t> of a personal nature</a:t>
            </a:r>
            <a:endParaRPr lang="cs-CZ" dirty="0"/>
          </a:p>
          <a:p>
            <a:r>
              <a:rPr lang="cs-CZ" dirty="0"/>
              <a:t>Dignity</a:t>
            </a:r>
          </a:p>
          <a:p>
            <a:r>
              <a:rPr lang="cs-CZ" u="sng" dirty="0" err="1" smtClean="0"/>
              <a:t>Privacy</a:t>
            </a:r>
            <a:endParaRPr lang="cs-CZ" u="sng" dirty="0" smtClean="0"/>
          </a:p>
          <a:p>
            <a:r>
              <a:rPr lang="cs-CZ" dirty="0" err="1"/>
              <a:t>Seriousness</a:t>
            </a:r>
            <a:r>
              <a:rPr lang="cs-CZ" dirty="0"/>
              <a:t>, honor</a:t>
            </a:r>
          </a:p>
          <a:p>
            <a:r>
              <a:rPr lang="en-US" dirty="0"/>
              <a:t>The right to live in a favorable environment</a:t>
            </a:r>
            <a:r>
              <a:rPr lang="cs-CZ" dirty="0"/>
              <a:t> </a:t>
            </a:r>
          </a:p>
          <a:p>
            <a:r>
              <a:rPr lang="cs-CZ" dirty="0" err="1"/>
              <a:t>Health</a:t>
            </a:r>
            <a:endParaRPr lang="cs-CZ" dirty="0"/>
          </a:p>
          <a:p>
            <a:r>
              <a:rPr lang="cs-CZ" dirty="0"/>
              <a:t>Dignity</a:t>
            </a:r>
          </a:p>
          <a:p>
            <a:endParaRPr lang="cs-CZ" u="sng" dirty="0"/>
          </a:p>
          <a:p>
            <a:endParaRPr lang="cs-CZ" dirty="0"/>
          </a:p>
        </p:txBody>
      </p:sp>
    </p:spTree>
    <p:extLst>
      <p:ext uri="{BB962C8B-B14F-4D97-AF65-F5344CB8AC3E}">
        <p14:creationId xmlns:p14="http://schemas.microsoft.com/office/powerpoint/2010/main" val="1677734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Specific</a:t>
            </a:r>
            <a:r>
              <a:rPr lang="cs-CZ" dirty="0"/>
              <a:t> </a:t>
            </a:r>
            <a:r>
              <a:rPr lang="cs-CZ" dirty="0" err="1"/>
              <a:t>regulations</a:t>
            </a:r>
            <a:r>
              <a:rPr lang="cs-CZ" dirty="0"/>
              <a:t> in </a:t>
            </a:r>
            <a:r>
              <a:rPr lang="cs-CZ" dirty="0" err="1"/>
              <a:t>healthcare</a:t>
            </a:r>
            <a:endParaRPr lang="cs-CZ" dirty="0"/>
          </a:p>
        </p:txBody>
      </p:sp>
      <p:sp>
        <p:nvSpPr>
          <p:cNvPr id="3" name="Zástupný symbol pro obsah 2"/>
          <p:cNvSpPr>
            <a:spLocks noGrp="1"/>
          </p:cNvSpPr>
          <p:nvPr>
            <p:ph idx="1"/>
          </p:nvPr>
        </p:nvSpPr>
        <p:spPr/>
        <p:txBody>
          <a:bodyPr/>
          <a:lstStyle/>
          <a:p>
            <a:r>
              <a:rPr lang="en-US" dirty="0"/>
              <a:t>The patient has the right </a:t>
            </a:r>
            <a:r>
              <a:rPr lang="cs-CZ" dirty="0" err="1" smtClean="0"/>
              <a:t>during</a:t>
            </a:r>
            <a:r>
              <a:rPr lang="cs-CZ" dirty="0" smtClean="0"/>
              <a:t> </a:t>
            </a:r>
            <a:r>
              <a:rPr lang="cs-CZ" dirty="0" err="1"/>
              <a:t>the</a:t>
            </a:r>
            <a:r>
              <a:rPr lang="cs-CZ" dirty="0"/>
              <a:t> </a:t>
            </a:r>
            <a:r>
              <a:rPr lang="cs-CZ" dirty="0" err="1" smtClean="0"/>
              <a:t>provision</a:t>
            </a:r>
            <a:r>
              <a:rPr lang="cs-CZ" dirty="0" smtClean="0"/>
              <a:t> </a:t>
            </a:r>
            <a:r>
              <a:rPr lang="cs-CZ" dirty="0" err="1" smtClean="0"/>
              <a:t>of</a:t>
            </a:r>
            <a:r>
              <a:rPr lang="en-US" dirty="0" smtClean="0"/>
              <a:t> health</a:t>
            </a:r>
            <a:r>
              <a:rPr lang="cs-CZ" dirty="0" smtClean="0"/>
              <a:t>care</a:t>
            </a:r>
            <a:r>
              <a:rPr lang="en-US" dirty="0" smtClean="0"/>
              <a:t> </a:t>
            </a:r>
            <a:r>
              <a:rPr lang="en-US" dirty="0"/>
              <a:t>services</a:t>
            </a:r>
            <a:r>
              <a:rPr lang="cs-CZ" dirty="0"/>
              <a:t> </a:t>
            </a:r>
            <a:r>
              <a:rPr lang="en-US" dirty="0" smtClean="0"/>
              <a:t>to</a:t>
            </a:r>
            <a:r>
              <a:rPr lang="cs-CZ" dirty="0" smtClean="0"/>
              <a:t>:</a:t>
            </a:r>
          </a:p>
          <a:p>
            <a:endParaRPr lang="cs-CZ" dirty="0"/>
          </a:p>
          <a:p>
            <a:pPr lvl="1"/>
            <a:r>
              <a:rPr lang="en-US" dirty="0"/>
              <a:t>esteem, decent treatment, courtesy and respect for privacy </a:t>
            </a:r>
            <a:r>
              <a:rPr lang="cs-CZ" dirty="0" err="1"/>
              <a:t>during</a:t>
            </a:r>
            <a:r>
              <a:rPr lang="cs-CZ" dirty="0"/>
              <a:t> </a:t>
            </a:r>
            <a:r>
              <a:rPr lang="en-US" dirty="0"/>
              <a:t>the provision of health services</a:t>
            </a:r>
            <a:r>
              <a:rPr lang="cs-CZ" dirty="0" smtClean="0"/>
              <a:t>,</a:t>
            </a:r>
          </a:p>
          <a:p>
            <a:pPr lvl="1"/>
            <a:endParaRPr lang="cs-CZ" dirty="0" smtClean="0"/>
          </a:p>
          <a:p>
            <a:pPr lvl="1"/>
            <a:r>
              <a:rPr lang="en-US" dirty="0"/>
              <a:t>reject the presence of persons who are not directly involved</a:t>
            </a:r>
            <a:r>
              <a:rPr lang="cs-CZ" dirty="0"/>
              <a:t> in </a:t>
            </a:r>
            <a:r>
              <a:rPr lang="en-US" dirty="0"/>
              <a:t>providing </a:t>
            </a:r>
            <a:r>
              <a:rPr lang="cs-CZ" dirty="0" err="1"/>
              <a:t>of</a:t>
            </a:r>
            <a:r>
              <a:rPr lang="cs-CZ" dirty="0"/>
              <a:t> </a:t>
            </a:r>
            <a:r>
              <a:rPr lang="en-US" dirty="0"/>
              <a:t>health services</a:t>
            </a:r>
            <a:r>
              <a:rPr lang="cs-CZ" dirty="0" smtClean="0"/>
              <a:t>,</a:t>
            </a:r>
          </a:p>
          <a:p>
            <a:pPr lvl="1"/>
            <a:endParaRPr lang="cs-CZ" dirty="0"/>
          </a:p>
          <a:p>
            <a:pPr lvl="1"/>
            <a:r>
              <a:rPr lang="cs-CZ" dirty="0"/>
              <a:t>k</a:t>
            </a:r>
            <a:r>
              <a:rPr lang="en-US" dirty="0"/>
              <a:t>now the names of healthcare professionals and students</a:t>
            </a:r>
            <a:endParaRPr lang="cs-CZ" dirty="0"/>
          </a:p>
          <a:p>
            <a:pPr lvl="1"/>
            <a:endParaRPr lang="cs-CZ" dirty="0"/>
          </a:p>
          <a:p>
            <a:endParaRPr lang="cs-CZ" dirty="0"/>
          </a:p>
        </p:txBody>
      </p:sp>
    </p:spTree>
    <p:extLst>
      <p:ext uri="{BB962C8B-B14F-4D97-AF65-F5344CB8AC3E}">
        <p14:creationId xmlns:p14="http://schemas.microsoft.com/office/powerpoint/2010/main" val="4244498396"/>
      </p:ext>
    </p:extLst>
  </p:cSld>
  <p:clrMapOvr>
    <a:masterClrMapping/>
  </p:clrMapOvr>
</p:sld>
</file>

<file path=ppt/theme/theme1.xml><?xml version="1.0" encoding="utf-8"?>
<a:theme xmlns:a="http://schemas.openxmlformats.org/drawingml/2006/main" name="Berlín">
  <a:themeElements>
    <a:clrScheme name="Berlí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TM04033917[[fn=Berlín]]</Template>
  <TotalTime>258</TotalTime>
  <Words>2184</Words>
  <Application>Microsoft Office PowerPoint</Application>
  <PresentationFormat>Širokoúhlá obrazovka</PresentationFormat>
  <Paragraphs>264</Paragraphs>
  <Slides>50</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50</vt:i4>
      </vt:variant>
    </vt:vector>
  </HeadingPairs>
  <TitlesOfParts>
    <vt:vector size="53" baseType="lpstr">
      <vt:lpstr>Arial</vt:lpstr>
      <vt:lpstr>Trebuchet MS</vt:lpstr>
      <vt:lpstr>Berlín</vt:lpstr>
      <vt:lpstr>Privacy and confidentiality of medical information</vt:lpstr>
      <vt:lpstr> Importance of information and privacy today </vt:lpstr>
      <vt:lpstr>The requirement of ethics</vt:lpstr>
      <vt:lpstr>Special sensitivity of health information</vt:lpstr>
      <vt:lpstr>The legal concept of privacy</vt:lpstr>
      <vt:lpstr>Charter of Fundamental Rights and Freedoms (Art. 10)</vt:lpstr>
      <vt:lpstr>Privacy</vt:lpstr>
      <vt:lpstr>Personality</vt:lpstr>
      <vt:lpstr>Specific regulations in healthcare</vt:lpstr>
      <vt:lpstr>The rules of the Civil Code</vt:lpstr>
      <vt:lpstr>Protecting human appearance</vt:lpstr>
      <vt:lpstr>How to obtain a consent</vt:lpstr>
      <vt:lpstr>Confidentiality of a healthcare professional</vt:lpstr>
      <vt:lpstr>Law on Healthcare Services</vt:lpstr>
      <vt:lpstr>Who is bound by the obligation of confidentiality?</vt:lpstr>
      <vt:lpstr>“Medical secret”</vt:lpstr>
      <vt:lpstr>Confidentiality conceived in very broad terms</vt:lpstr>
      <vt:lpstr>Privacy contra Confidentiality</vt:lpstr>
      <vt:lpstr>Handling medical documentation</vt:lpstr>
      <vt:lpstr>Medical documentation</vt:lpstr>
      <vt:lpstr>Prezentace aplikace PowerPoint</vt:lpstr>
      <vt:lpstr>Example of a data in a medical documentation</vt:lpstr>
      <vt:lpstr> Remember! Medical documentation always contains sensitive personal data!!! </vt:lpstr>
      <vt:lpstr>maintenance of a medical records</vt:lpstr>
      <vt:lpstr>Medical documentation</vt:lpstr>
      <vt:lpstr>Access to a medical documentation</vt:lpstr>
      <vt:lpstr>Healthcare professionals </vt:lpstr>
      <vt:lpstr>Patient</vt:lpstr>
      <vt:lpstr>Family, relatives, survivors</vt:lpstr>
      <vt:lpstr>Students and a medical documentation</vt:lpstr>
      <vt:lpstr>Sanctions</vt:lpstr>
      <vt:lpstr>Communication with family members and public authorities</vt:lpstr>
      <vt:lpstr>Information requests about the health status of a patient by persons other than the patient</vt:lpstr>
      <vt:lpstr>Family of a patient</vt:lpstr>
      <vt:lpstr>Disclosure of health information</vt:lpstr>
      <vt:lpstr>Information on patients' health requested by public authorities</vt:lpstr>
      <vt:lpstr>Obligation to notify</vt:lpstr>
      <vt:lpstr>When is it possible to breach a confidentiality?</vt:lpstr>
      <vt:lpstr>Remember!</vt:lpstr>
      <vt:lpstr>Conclusion</vt:lpstr>
      <vt:lpstr>Sanctions for unauthorized breach of confidentiality</vt:lpstr>
      <vt:lpstr>Criminal penalties</vt:lpstr>
      <vt:lpstr>Administrative sanctions</vt:lpstr>
      <vt:lpstr>Private Law Penalties</vt:lpstr>
      <vt:lpstr>Disciplinary sanctions</vt:lpstr>
      <vt:lpstr>The significance of this lecture for clinical teaching</vt:lpstr>
      <vt:lpstr>During clinical education</vt:lpstr>
      <vt:lpstr>Photography and writing records of student work, and presentations</vt:lpstr>
      <vt:lpstr>Collecting patient’s data for final work</vt:lpstr>
      <vt:lpstr>Thank you for your attention</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 privacy and confidentiality of healthcare professional</dc:title>
  <dc:creator>Jaroslav Divoký</dc:creator>
  <cp:lastModifiedBy>Jaroslav Divoký</cp:lastModifiedBy>
  <cp:revision>37</cp:revision>
  <dcterms:created xsi:type="dcterms:W3CDTF">2016-12-07T09:58:49Z</dcterms:created>
  <dcterms:modified xsi:type="dcterms:W3CDTF">2017-10-11T12:09:10Z</dcterms:modified>
</cp:coreProperties>
</file>