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1" r:id="rId24"/>
    <p:sldId id="278" r:id="rId25"/>
    <p:sldId id="363" r:id="rId26"/>
    <p:sldId id="283" r:id="rId27"/>
    <p:sldId id="284" r:id="rId28"/>
    <p:sldId id="285" r:id="rId29"/>
    <p:sldId id="365" r:id="rId30"/>
    <p:sldId id="286" r:id="rId31"/>
    <p:sldId id="287" r:id="rId32"/>
    <p:sldId id="288" r:id="rId33"/>
    <p:sldId id="289" r:id="rId34"/>
    <p:sldId id="366" r:id="rId35"/>
    <p:sldId id="367" r:id="rId36"/>
    <p:sldId id="321" r:id="rId37"/>
    <p:sldId id="368" r:id="rId38"/>
    <p:sldId id="369" r:id="rId39"/>
    <p:sldId id="374" r:id="rId40"/>
    <p:sldId id="371" r:id="rId41"/>
    <p:sldId id="372" r:id="rId42"/>
    <p:sldId id="373" r:id="rId43"/>
    <p:sldId id="377" r:id="rId44"/>
    <p:sldId id="375" r:id="rId45"/>
    <p:sldId id="376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1DC8E-0988-4DA8-914C-C697CB6D70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8CCD5F3-5A82-4534-A3F7-503F84896A1B}">
      <dgm:prSet/>
      <dgm:spPr/>
      <dgm:t>
        <a:bodyPr/>
        <a:lstStyle/>
        <a:p>
          <a:pPr rtl="0"/>
          <a:r>
            <a:rPr lang="en-US" smtClean="0"/>
            <a:t>Regulated activities related to treatment of a patient</a:t>
          </a:r>
          <a:endParaRPr lang="cs-CZ"/>
        </a:p>
      </dgm:t>
    </dgm:pt>
    <dgm:pt modelId="{0431E408-9BD6-4434-890B-656214CAFFD1}" type="parTrans" cxnId="{CB0D02F3-2FB5-4780-B10B-90CC61BCEEEF}">
      <dgm:prSet/>
      <dgm:spPr/>
      <dgm:t>
        <a:bodyPr/>
        <a:lstStyle/>
        <a:p>
          <a:endParaRPr lang="cs-CZ"/>
        </a:p>
      </dgm:t>
    </dgm:pt>
    <dgm:pt modelId="{AFEC4F68-B9D8-412F-AE88-155C83000685}" type="sibTrans" cxnId="{CB0D02F3-2FB5-4780-B10B-90CC61BCEEEF}">
      <dgm:prSet/>
      <dgm:spPr/>
      <dgm:t>
        <a:bodyPr/>
        <a:lstStyle/>
        <a:p>
          <a:endParaRPr lang="cs-CZ"/>
        </a:p>
      </dgm:t>
    </dgm:pt>
    <dgm:pt modelId="{F67AE39E-7C16-4D6F-9F92-D790FF12554C}">
      <dgm:prSet/>
      <dgm:spPr/>
      <dgm:t>
        <a:bodyPr/>
        <a:lstStyle/>
        <a:p>
          <a:pPr rtl="0"/>
          <a:r>
            <a:rPr lang="en-US" smtClean="0"/>
            <a:t>Administrative regulation for the sake of patient’s protection</a:t>
          </a:r>
          <a:endParaRPr lang="cs-CZ"/>
        </a:p>
      </dgm:t>
    </dgm:pt>
    <dgm:pt modelId="{49E3A520-A912-49BD-BDC1-C3A791A9AABF}" type="parTrans" cxnId="{4D45EE1B-D18D-4EFD-BB84-358D8BBBFEE8}">
      <dgm:prSet/>
      <dgm:spPr/>
      <dgm:t>
        <a:bodyPr/>
        <a:lstStyle/>
        <a:p>
          <a:endParaRPr lang="cs-CZ"/>
        </a:p>
      </dgm:t>
    </dgm:pt>
    <dgm:pt modelId="{766DECB2-0F14-46BB-97C6-EBB3F304EEA2}" type="sibTrans" cxnId="{4D45EE1B-D18D-4EFD-BB84-358D8BBBFEE8}">
      <dgm:prSet/>
      <dgm:spPr/>
      <dgm:t>
        <a:bodyPr/>
        <a:lstStyle/>
        <a:p>
          <a:endParaRPr lang="cs-CZ"/>
        </a:p>
      </dgm:t>
    </dgm:pt>
    <dgm:pt modelId="{3DE55B45-642A-4EE8-B824-C13B61E33135}">
      <dgm:prSet/>
      <dgm:spPr/>
      <dgm:t>
        <a:bodyPr/>
        <a:lstStyle/>
        <a:p>
          <a:pPr rtl="0"/>
          <a:r>
            <a:rPr lang="en-US" smtClean="0"/>
            <a:t>Does not relate only to the physicians but almost any profession connected with medicine</a:t>
          </a:r>
          <a:endParaRPr lang="cs-CZ"/>
        </a:p>
      </dgm:t>
    </dgm:pt>
    <dgm:pt modelId="{69D0B9E7-C45D-4682-B0E2-32FB44200904}" type="parTrans" cxnId="{1BDFBAED-AB10-487B-99E0-183B58EA8E21}">
      <dgm:prSet/>
      <dgm:spPr/>
      <dgm:t>
        <a:bodyPr/>
        <a:lstStyle/>
        <a:p>
          <a:endParaRPr lang="cs-CZ"/>
        </a:p>
      </dgm:t>
    </dgm:pt>
    <dgm:pt modelId="{0A1100A2-7DE6-45D4-95BF-3C6A9EE80112}" type="sibTrans" cxnId="{1BDFBAED-AB10-487B-99E0-183B58EA8E21}">
      <dgm:prSet/>
      <dgm:spPr/>
      <dgm:t>
        <a:bodyPr/>
        <a:lstStyle/>
        <a:p>
          <a:endParaRPr lang="cs-CZ"/>
        </a:p>
      </dgm:t>
    </dgm:pt>
    <dgm:pt modelId="{BB7901B8-2938-4D21-A000-2E4BA35A65C5}" type="pres">
      <dgm:prSet presAssocID="{B3C1DC8E-0988-4DA8-914C-C697CB6D70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7943F0-28AF-486F-82D9-30B8FE7E3A37}" type="pres">
      <dgm:prSet presAssocID="{08CCD5F3-5A82-4534-A3F7-503F84896A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F0D6A0-BC59-49CC-BF55-D34973611419}" type="pres">
      <dgm:prSet presAssocID="{08CCD5F3-5A82-4534-A3F7-503F84896A1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A87294F-7B3E-465D-94E4-39ADC6775743}" type="presOf" srcId="{08CCD5F3-5A82-4534-A3F7-503F84896A1B}" destId="{E57943F0-28AF-486F-82D9-30B8FE7E3A37}" srcOrd="0" destOrd="0" presId="urn:microsoft.com/office/officeart/2005/8/layout/vList2"/>
    <dgm:cxn modelId="{9AAE466E-1376-4388-9F21-2A0EDD559D45}" type="presOf" srcId="{3DE55B45-642A-4EE8-B824-C13B61E33135}" destId="{72F0D6A0-BC59-49CC-BF55-D34973611419}" srcOrd="0" destOrd="1" presId="urn:microsoft.com/office/officeart/2005/8/layout/vList2"/>
    <dgm:cxn modelId="{CB0D02F3-2FB5-4780-B10B-90CC61BCEEEF}" srcId="{B3C1DC8E-0988-4DA8-914C-C697CB6D7017}" destId="{08CCD5F3-5A82-4534-A3F7-503F84896A1B}" srcOrd="0" destOrd="0" parTransId="{0431E408-9BD6-4434-890B-656214CAFFD1}" sibTransId="{AFEC4F68-B9D8-412F-AE88-155C83000685}"/>
    <dgm:cxn modelId="{4D45EE1B-D18D-4EFD-BB84-358D8BBBFEE8}" srcId="{08CCD5F3-5A82-4534-A3F7-503F84896A1B}" destId="{F67AE39E-7C16-4D6F-9F92-D790FF12554C}" srcOrd="0" destOrd="0" parTransId="{49E3A520-A912-49BD-BDC1-C3A791A9AABF}" sibTransId="{766DECB2-0F14-46BB-97C6-EBB3F304EEA2}"/>
    <dgm:cxn modelId="{406D7653-5482-4E39-B660-1CE403403E08}" type="presOf" srcId="{B3C1DC8E-0988-4DA8-914C-C697CB6D7017}" destId="{BB7901B8-2938-4D21-A000-2E4BA35A65C5}" srcOrd="0" destOrd="0" presId="urn:microsoft.com/office/officeart/2005/8/layout/vList2"/>
    <dgm:cxn modelId="{1BDFBAED-AB10-487B-99E0-183B58EA8E21}" srcId="{08CCD5F3-5A82-4534-A3F7-503F84896A1B}" destId="{3DE55B45-642A-4EE8-B824-C13B61E33135}" srcOrd="1" destOrd="0" parTransId="{69D0B9E7-C45D-4682-B0E2-32FB44200904}" sibTransId="{0A1100A2-7DE6-45D4-95BF-3C6A9EE80112}"/>
    <dgm:cxn modelId="{6FB2EAFF-008C-4D71-B913-46D863B7562E}" type="presOf" srcId="{F67AE39E-7C16-4D6F-9F92-D790FF12554C}" destId="{72F0D6A0-BC59-49CC-BF55-D34973611419}" srcOrd="0" destOrd="0" presId="urn:microsoft.com/office/officeart/2005/8/layout/vList2"/>
    <dgm:cxn modelId="{9BB711C9-BE1A-49FF-B566-0B6A4F4084B6}" type="presParOf" srcId="{BB7901B8-2938-4D21-A000-2E4BA35A65C5}" destId="{E57943F0-28AF-486F-82D9-30B8FE7E3A37}" srcOrd="0" destOrd="0" presId="urn:microsoft.com/office/officeart/2005/8/layout/vList2"/>
    <dgm:cxn modelId="{FF07C47A-9FD8-4026-A65E-9F145DFCDEF3}" type="presParOf" srcId="{BB7901B8-2938-4D21-A000-2E4BA35A65C5}" destId="{72F0D6A0-BC59-49CC-BF55-D349736114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D32ED2-2E85-4C89-B1A7-4502231E58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22BDE6-7933-4B7F-A12A-ED39C6EB4C82}">
      <dgm:prSet phldrT="[Text]"/>
      <dgm:spPr/>
      <dgm:t>
        <a:bodyPr/>
        <a:lstStyle/>
        <a:p>
          <a:r>
            <a:rPr lang="en-GB" dirty="0"/>
            <a:t>Insurer</a:t>
          </a:r>
          <a:endParaRPr lang="cs-CZ" dirty="0"/>
        </a:p>
      </dgm:t>
    </dgm:pt>
    <dgm:pt modelId="{48173520-E784-4083-836D-06D341C9AA92}" type="parTrans" cxnId="{8B556FDD-1A1B-4E14-8C62-F30D1356392B}">
      <dgm:prSet/>
      <dgm:spPr/>
      <dgm:t>
        <a:bodyPr/>
        <a:lstStyle/>
        <a:p>
          <a:endParaRPr lang="cs-CZ"/>
        </a:p>
      </dgm:t>
    </dgm:pt>
    <dgm:pt modelId="{47AA95E2-383E-4004-A28B-98C450D06810}" type="sibTrans" cxnId="{8B556FDD-1A1B-4E14-8C62-F30D1356392B}">
      <dgm:prSet/>
      <dgm:spPr/>
      <dgm:t>
        <a:bodyPr/>
        <a:lstStyle/>
        <a:p>
          <a:endParaRPr lang="cs-CZ"/>
        </a:p>
      </dgm:t>
    </dgm:pt>
    <dgm:pt modelId="{F444E036-80CD-4FEE-9D65-6FDB4232EC5D}">
      <dgm:prSet phldrT="[Text]"/>
      <dgm:spPr/>
      <dgm:t>
        <a:bodyPr/>
        <a:lstStyle/>
        <a:p>
          <a:r>
            <a:rPr lang="en-GB" dirty="0"/>
            <a:t>Healthcare provider</a:t>
          </a:r>
          <a:endParaRPr lang="cs-CZ" dirty="0"/>
        </a:p>
      </dgm:t>
    </dgm:pt>
    <dgm:pt modelId="{C0C4BE45-9CB7-48BC-921C-2EEF5C5CD663}" type="parTrans" cxnId="{58399309-0E97-48DD-93E4-930EF61CC0F7}">
      <dgm:prSet/>
      <dgm:spPr/>
      <dgm:t>
        <a:bodyPr/>
        <a:lstStyle/>
        <a:p>
          <a:endParaRPr lang="cs-CZ"/>
        </a:p>
      </dgm:t>
    </dgm:pt>
    <dgm:pt modelId="{539E3ED9-380B-4CE7-97F5-2B7CFCD74CFB}" type="sibTrans" cxnId="{58399309-0E97-48DD-93E4-930EF61CC0F7}">
      <dgm:prSet/>
      <dgm:spPr/>
      <dgm:t>
        <a:bodyPr/>
        <a:lstStyle/>
        <a:p>
          <a:endParaRPr lang="cs-CZ"/>
        </a:p>
      </dgm:t>
    </dgm:pt>
    <dgm:pt modelId="{C350DA06-3A5A-4B5A-B298-77FB6F528A69}">
      <dgm:prSet phldrT="[Text]"/>
      <dgm:spPr/>
      <dgm:t>
        <a:bodyPr/>
        <a:lstStyle/>
        <a:p>
          <a:r>
            <a:rPr lang="en-GB" dirty="0"/>
            <a:t>Chooses insurer (compulsory)</a:t>
          </a:r>
          <a:endParaRPr lang="cs-CZ" dirty="0"/>
        </a:p>
      </dgm:t>
    </dgm:pt>
    <dgm:pt modelId="{1E9C6B9E-CE7E-419A-9657-F5A66D8A8F1D}" type="parTrans" cxnId="{74E2783E-1657-4AB2-A55F-64886CA9DB40}">
      <dgm:prSet/>
      <dgm:spPr/>
      <dgm:t>
        <a:bodyPr/>
        <a:lstStyle/>
        <a:p>
          <a:endParaRPr lang="cs-CZ"/>
        </a:p>
      </dgm:t>
    </dgm:pt>
    <dgm:pt modelId="{938BA097-2164-4D3C-9D6E-40DB200A0B78}" type="sibTrans" cxnId="{74E2783E-1657-4AB2-A55F-64886CA9DB40}">
      <dgm:prSet/>
      <dgm:spPr/>
      <dgm:t>
        <a:bodyPr/>
        <a:lstStyle/>
        <a:p>
          <a:endParaRPr lang="cs-CZ"/>
        </a:p>
      </dgm:t>
    </dgm:pt>
    <dgm:pt modelId="{18D3F59E-446F-4196-992E-DCA6B181F9E7}">
      <dgm:prSet phldrT="[Text]"/>
      <dgm:spPr/>
      <dgm:t>
        <a:bodyPr/>
        <a:lstStyle/>
        <a:p>
          <a:r>
            <a:rPr lang="en-GB" dirty="0"/>
            <a:t>Receives healthcare from insurer’s network</a:t>
          </a:r>
          <a:endParaRPr lang="cs-CZ" dirty="0"/>
        </a:p>
      </dgm:t>
    </dgm:pt>
    <dgm:pt modelId="{19EE7EE0-577A-4088-80C3-A3E6CF2A6764}" type="parTrans" cxnId="{BB7D5745-B754-489B-8E8C-0513C14BCCD1}">
      <dgm:prSet/>
      <dgm:spPr/>
      <dgm:t>
        <a:bodyPr/>
        <a:lstStyle/>
        <a:p>
          <a:endParaRPr lang="cs-CZ"/>
        </a:p>
      </dgm:t>
    </dgm:pt>
    <dgm:pt modelId="{71B0D92F-C061-420F-A694-51E70CBB717B}" type="sibTrans" cxnId="{BB7D5745-B754-489B-8E8C-0513C14BCCD1}">
      <dgm:prSet/>
      <dgm:spPr/>
      <dgm:t>
        <a:bodyPr/>
        <a:lstStyle/>
        <a:p>
          <a:endParaRPr lang="cs-CZ"/>
        </a:p>
      </dgm:t>
    </dgm:pt>
    <dgm:pt modelId="{8987B88C-E072-40D0-AA3A-B1A8BF219460}">
      <dgm:prSet phldrT="[Text]"/>
      <dgm:spPr/>
      <dgm:t>
        <a:bodyPr/>
        <a:lstStyle/>
        <a:p>
          <a:r>
            <a:rPr lang="en-GB" dirty="0"/>
            <a:t>Legal duty  to create adequate network of Healthcare providers</a:t>
          </a:r>
        </a:p>
      </dgm:t>
    </dgm:pt>
    <dgm:pt modelId="{93AF761C-57E6-43E6-AC0B-EFB5B052657B}" type="parTrans" cxnId="{7B271B83-7AA0-4457-ADE3-F5BF45DE9F72}">
      <dgm:prSet/>
      <dgm:spPr/>
      <dgm:t>
        <a:bodyPr/>
        <a:lstStyle/>
        <a:p>
          <a:endParaRPr lang="cs-CZ"/>
        </a:p>
      </dgm:t>
    </dgm:pt>
    <dgm:pt modelId="{89793946-0DF0-4F3E-8278-6F36EF561CEB}" type="sibTrans" cxnId="{7B271B83-7AA0-4457-ADE3-F5BF45DE9F72}">
      <dgm:prSet/>
      <dgm:spPr/>
      <dgm:t>
        <a:bodyPr/>
        <a:lstStyle/>
        <a:p>
          <a:endParaRPr lang="cs-CZ"/>
        </a:p>
      </dgm:t>
    </dgm:pt>
    <dgm:pt modelId="{2353A309-237A-45D8-A884-5816D72C2A9C}">
      <dgm:prSet phldrT="[Text]"/>
      <dgm:spPr/>
      <dgm:t>
        <a:bodyPr/>
        <a:lstStyle/>
        <a:p>
          <a:r>
            <a:rPr lang="en-GB" dirty="0"/>
            <a:t>Legal duty to provide Healthcare</a:t>
          </a:r>
          <a:endParaRPr lang="cs-CZ" dirty="0"/>
        </a:p>
      </dgm:t>
    </dgm:pt>
    <dgm:pt modelId="{C3BA3A6D-4BF1-42BB-9B96-2B52B1BDBB08}" type="parTrans" cxnId="{D8FDA8A9-28CA-45E9-BC46-816B1CF674FE}">
      <dgm:prSet/>
      <dgm:spPr/>
      <dgm:t>
        <a:bodyPr/>
        <a:lstStyle/>
        <a:p>
          <a:endParaRPr lang="cs-CZ"/>
        </a:p>
      </dgm:t>
    </dgm:pt>
    <dgm:pt modelId="{1D71EF3A-0BA0-42B0-9438-42239D791A36}" type="sibTrans" cxnId="{D8FDA8A9-28CA-45E9-BC46-816B1CF674FE}">
      <dgm:prSet/>
      <dgm:spPr/>
      <dgm:t>
        <a:bodyPr/>
        <a:lstStyle/>
        <a:p>
          <a:endParaRPr lang="cs-CZ"/>
        </a:p>
      </dgm:t>
    </dgm:pt>
    <dgm:pt modelId="{8EF10381-A594-48A1-9495-5CD322DAA3FC}">
      <dgm:prSet phldrT="[Text]"/>
      <dgm:spPr/>
      <dgm:t>
        <a:bodyPr/>
        <a:lstStyle/>
        <a:p>
          <a:r>
            <a:rPr lang="en-GB" dirty="0"/>
            <a:t>Patient</a:t>
          </a:r>
          <a:endParaRPr lang="cs-CZ" dirty="0"/>
        </a:p>
      </dgm:t>
    </dgm:pt>
    <dgm:pt modelId="{EB189365-507A-4B59-A462-87E69A2581A0}" type="parTrans" cxnId="{09A40A61-DC20-4033-A94A-CE95ED9B05E2}">
      <dgm:prSet/>
      <dgm:spPr/>
      <dgm:t>
        <a:bodyPr/>
        <a:lstStyle/>
        <a:p>
          <a:endParaRPr lang="cs-CZ"/>
        </a:p>
      </dgm:t>
    </dgm:pt>
    <dgm:pt modelId="{2306D8F4-C2FD-4AFA-BD41-2948C656A7E7}" type="sibTrans" cxnId="{09A40A61-DC20-4033-A94A-CE95ED9B05E2}">
      <dgm:prSet/>
      <dgm:spPr/>
      <dgm:t>
        <a:bodyPr/>
        <a:lstStyle/>
        <a:p>
          <a:endParaRPr lang="cs-CZ"/>
        </a:p>
      </dgm:t>
    </dgm:pt>
    <dgm:pt modelId="{89572E28-B0FF-4B3E-9A0E-709F8C111C9E}" type="pres">
      <dgm:prSet presAssocID="{E2D32ED2-2E85-4C89-B1A7-4502231E58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EFC9670-1BDC-424D-90F5-79B731D1A86B}" type="pres">
      <dgm:prSet presAssocID="{8EF10381-A594-48A1-9495-5CD322DAA3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77458-D0D2-4A3C-AB49-3C196CF9FE2D}" type="pres">
      <dgm:prSet presAssocID="{2306D8F4-C2FD-4AFA-BD41-2948C656A7E7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F2A47C8-33F4-4833-A0CB-2C12228F3BAF}" type="pres">
      <dgm:prSet presAssocID="{2306D8F4-C2FD-4AFA-BD41-2948C656A7E7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C3459FF3-E8F3-41BD-AA35-6BFB12600873}" type="pres">
      <dgm:prSet presAssocID="{B522BDE6-7933-4B7F-A12A-ED39C6EB4C82}" presName="node" presStyleLbl="node1" presStyleIdx="1" presStyleCnt="3" custRadScaleRad="147386" custRadScaleInc="-1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E2CA07-FE5D-48C6-920A-32D3A38CCF4C}" type="pres">
      <dgm:prSet presAssocID="{47AA95E2-383E-4004-A28B-98C450D06810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9266FD-0A82-4D41-8994-3903FDE1FFDA}" type="pres">
      <dgm:prSet presAssocID="{47AA95E2-383E-4004-A28B-98C450D0681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68AEAE6-520A-405F-B2E9-B67429F923C9}" type="pres">
      <dgm:prSet presAssocID="{F444E036-80CD-4FEE-9D65-6FDB4232EC5D}" presName="node" presStyleLbl="node1" presStyleIdx="2" presStyleCnt="3" custRadScaleRad="152965" custRadScaleInc="189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1874FF-A30A-4F04-89FA-89A929A3C3F4}" type="pres">
      <dgm:prSet presAssocID="{539E3ED9-380B-4CE7-97F5-2B7CFCD74CF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198EA835-B223-474E-BCD4-C9137A278CD3}" type="pres">
      <dgm:prSet presAssocID="{539E3ED9-380B-4CE7-97F5-2B7CFCD74CFB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736E8AC-C7AB-4116-9FE6-4D6A18488EB8}" type="presOf" srcId="{47AA95E2-383E-4004-A28B-98C450D06810}" destId="{95E2CA07-FE5D-48C6-920A-32D3A38CCF4C}" srcOrd="0" destOrd="0" presId="urn:microsoft.com/office/officeart/2005/8/layout/cycle2"/>
    <dgm:cxn modelId="{8B556FDD-1A1B-4E14-8C62-F30D1356392B}" srcId="{E2D32ED2-2E85-4C89-B1A7-4502231E584F}" destId="{B522BDE6-7933-4B7F-A12A-ED39C6EB4C82}" srcOrd="1" destOrd="0" parTransId="{48173520-E784-4083-836D-06D341C9AA92}" sibTransId="{47AA95E2-383E-4004-A28B-98C450D06810}"/>
    <dgm:cxn modelId="{F5FD9F44-E0C1-4F63-A1E1-BEFF5120764D}" type="presOf" srcId="{8987B88C-E072-40D0-AA3A-B1A8BF219460}" destId="{C3459FF3-E8F3-41BD-AA35-6BFB12600873}" srcOrd="0" destOrd="1" presId="urn:microsoft.com/office/officeart/2005/8/layout/cycle2"/>
    <dgm:cxn modelId="{74E2783E-1657-4AB2-A55F-64886CA9DB40}" srcId="{8EF10381-A594-48A1-9495-5CD322DAA3FC}" destId="{C350DA06-3A5A-4B5A-B298-77FB6F528A69}" srcOrd="0" destOrd="0" parTransId="{1E9C6B9E-CE7E-419A-9657-F5A66D8A8F1D}" sibTransId="{938BA097-2164-4D3C-9D6E-40DB200A0B78}"/>
    <dgm:cxn modelId="{58399309-0E97-48DD-93E4-930EF61CC0F7}" srcId="{E2D32ED2-2E85-4C89-B1A7-4502231E584F}" destId="{F444E036-80CD-4FEE-9D65-6FDB4232EC5D}" srcOrd="2" destOrd="0" parTransId="{C0C4BE45-9CB7-48BC-921C-2EEF5C5CD663}" sibTransId="{539E3ED9-380B-4CE7-97F5-2B7CFCD74CFB}"/>
    <dgm:cxn modelId="{837E6217-11A2-4731-B29E-116ADF9F8AEC}" type="presOf" srcId="{2306D8F4-C2FD-4AFA-BD41-2948C656A7E7}" destId="{9F2A47C8-33F4-4833-A0CB-2C12228F3BAF}" srcOrd="1" destOrd="0" presId="urn:microsoft.com/office/officeart/2005/8/layout/cycle2"/>
    <dgm:cxn modelId="{09A40A61-DC20-4033-A94A-CE95ED9B05E2}" srcId="{E2D32ED2-2E85-4C89-B1A7-4502231E584F}" destId="{8EF10381-A594-48A1-9495-5CD322DAA3FC}" srcOrd="0" destOrd="0" parTransId="{EB189365-507A-4B59-A462-87E69A2581A0}" sibTransId="{2306D8F4-C2FD-4AFA-BD41-2948C656A7E7}"/>
    <dgm:cxn modelId="{BB7D5745-B754-489B-8E8C-0513C14BCCD1}" srcId="{8EF10381-A594-48A1-9495-5CD322DAA3FC}" destId="{18D3F59E-446F-4196-992E-DCA6B181F9E7}" srcOrd="1" destOrd="0" parTransId="{19EE7EE0-577A-4088-80C3-A3E6CF2A6764}" sibTransId="{71B0D92F-C061-420F-A694-51E70CBB717B}"/>
    <dgm:cxn modelId="{3C508795-706E-410D-BDA5-FD02B8791D44}" type="presOf" srcId="{18D3F59E-446F-4196-992E-DCA6B181F9E7}" destId="{EEFC9670-1BDC-424D-90F5-79B731D1A86B}" srcOrd="0" destOrd="2" presId="urn:microsoft.com/office/officeart/2005/8/layout/cycle2"/>
    <dgm:cxn modelId="{D8FDA8A9-28CA-45E9-BC46-816B1CF674FE}" srcId="{F444E036-80CD-4FEE-9D65-6FDB4232EC5D}" destId="{2353A309-237A-45D8-A884-5816D72C2A9C}" srcOrd="0" destOrd="0" parTransId="{C3BA3A6D-4BF1-42BB-9B96-2B52B1BDBB08}" sibTransId="{1D71EF3A-0BA0-42B0-9438-42239D791A36}"/>
    <dgm:cxn modelId="{88416FA7-ABA6-4CFC-A10E-BAE3B089B9ED}" type="presOf" srcId="{8EF10381-A594-48A1-9495-5CD322DAA3FC}" destId="{EEFC9670-1BDC-424D-90F5-79B731D1A86B}" srcOrd="0" destOrd="0" presId="urn:microsoft.com/office/officeart/2005/8/layout/cycle2"/>
    <dgm:cxn modelId="{7FF22D75-AE8D-474C-BF77-CF0C454EA462}" type="presOf" srcId="{2353A309-237A-45D8-A884-5816D72C2A9C}" destId="{368AEAE6-520A-405F-B2E9-B67429F923C9}" srcOrd="0" destOrd="1" presId="urn:microsoft.com/office/officeart/2005/8/layout/cycle2"/>
    <dgm:cxn modelId="{7B271B83-7AA0-4457-ADE3-F5BF45DE9F72}" srcId="{B522BDE6-7933-4B7F-A12A-ED39C6EB4C82}" destId="{8987B88C-E072-40D0-AA3A-B1A8BF219460}" srcOrd="0" destOrd="0" parTransId="{93AF761C-57E6-43E6-AC0B-EFB5B052657B}" sibTransId="{89793946-0DF0-4F3E-8278-6F36EF561CEB}"/>
    <dgm:cxn modelId="{6138B376-DEA9-4864-956C-692A12D39D81}" type="presOf" srcId="{C350DA06-3A5A-4B5A-B298-77FB6F528A69}" destId="{EEFC9670-1BDC-424D-90F5-79B731D1A86B}" srcOrd="0" destOrd="1" presId="urn:microsoft.com/office/officeart/2005/8/layout/cycle2"/>
    <dgm:cxn modelId="{CCBC8690-5AC0-47A2-ABC3-8CDFDD157CAB}" type="presOf" srcId="{F444E036-80CD-4FEE-9D65-6FDB4232EC5D}" destId="{368AEAE6-520A-405F-B2E9-B67429F923C9}" srcOrd="0" destOrd="0" presId="urn:microsoft.com/office/officeart/2005/8/layout/cycle2"/>
    <dgm:cxn modelId="{CC75D6A0-283B-4369-BC7F-432159A6731D}" type="presOf" srcId="{539E3ED9-380B-4CE7-97F5-2B7CFCD74CFB}" destId="{B81874FF-A30A-4F04-89FA-89A929A3C3F4}" srcOrd="0" destOrd="0" presId="urn:microsoft.com/office/officeart/2005/8/layout/cycle2"/>
    <dgm:cxn modelId="{AC48EFBB-6EA1-42C3-BBC8-3A6F4008B3DB}" type="presOf" srcId="{47AA95E2-383E-4004-A28B-98C450D06810}" destId="{539266FD-0A82-4D41-8994-3903FDE1FFDA}" srcOrd="1" destOrd="0" presId="urn:microsoft.com/office/officeart/2005/8/layout/cycle2"/>
    <dgm:cxn modelId="{B901C66A-7F57-4630-BFFA-263688AF3C53}" type="presOf" srcId="{E2D32ED2-2E85-4C89-B1A7-4502231E584F}" destId="{89572E28-B0FF-4B3E-9A0E-709F8C111C9E}" srcOrd="0" destOrd="0" presId="urn:microsoft.com/office/officeart/2005/8/layout/cycle2"/>
    <dgm:cxn modelId="{03AD48A2-B752-44B7-9DC6-870F1628BA2D}" type="presOf" srcId="{2306D8F4-C2FD-4AFA-BD41-2948C656A7E7}" destId="{2A977458-D0D2-4A3C-AB49-3C196CF9FE2D}" srcOrd="0" destOrd="0" presId="urn:microsoft.com/office/officeart/2005/8/layout/cycle2"/>
    <dgm:cxn modelId="{8F5E26F0-4FF5-4998-A060-8F1F05FE43D9}" type="presOf" srcId="{B522BDE6-7933-4B7F-A12A-ED39C6EB4C82}" destId="{C3459FF3-E8F3-41BD-AA35-6BFB12600873}" srcOrd="0" destOrd="0" presId="urn:microsoft.com/office/officeart/2005/8/layout/cycle2"/>
    <dgm:cxn modelId="{CE613EB3-ED1A-463A-B809-FCA2EEF8A0B8}" type="presOf" srcId="{539E3ED9-380B-4CE7-97F5-2B7CFCD74CFB}" destId="{198EA835-B223-474E-BCD4-C9137A278CD3}" srcOrd="1" destOrd="0" presId="urn:microsoft.com/office/officeart/2005/8/layout/cycle2"/>
    <dgm:cxn modelId="{E4C7E61C-D5D8-49E4-B050-98DA5DADFE26}" type="presParOf" srcId="{89572E28-B0FF-4B3E-9A0E-709F8C111C9E}" destId="{EEFC9670-1BDC-424D-90F5-79B731D1A86B}" srcOrd="0" destOrd="0" presId="urn:microsoft.com/office/officeart/2005/8/layout/cycle2"/>
    <dgm:cxn modelId="{A53A9833-136C-46B7-B7AB-169EB84AE06E}" type="presParOf" srcId="{89572E28-B0FF-4B3E-9A0E-709F8C111C9E}" destId="{2A977458-D0D2-4A3C-AB49-3C196CF9FE2D}" srcOrd="1" destOrd="0" presId="urn:microsoft.com/office/officeart/2005/8/layout/cycle2"/>
    <dgm:cxn modelId="{0AFFCDA7-C4DC-45B9-B5B9-9B6B41085107}" type="presParOf" srcId="{2A977458-D0D2-4A3C-AB49-3C196CF9FE2D}" destId="{9F2A47C8-33F4-4833-A0CB-2C12228F3BAF}" srcOrd="0" destOrd="0" presId="urn:microsoft.com/office/officeart/2005/8/layout/cycle2"/>
    <dgm:cxn modelId="{2817BF94-BD13-4C61-9158-ADCEEB2B61F0}" type="presParOf" srcId="{89572E28-B0FF-4B3E-9A0E-709F8C111C9E}" destId="{C3459FF3-E8F3-41BD-AA35-6BFB12600873}" srcOrd="2" destOrd="0" presId="urn:microsoft.com/office/officeart/2005/8/layout/cycle2"/>
    <dgm:cxn modelId="{1B9E9D8E-E4B8-41DD-849A-DB1E4E89AC8A}" type="presParOf" srcId="{89572E28-B0FF-4B3E-9A0E-709F8C111C9E}" destId="{95E2CA07-FE5D-48C6-920A-32D3A38CCF4C}" srcOrd="3" destOrd="0" presId="urn:microsoft.com/office/officeart/2005/8/layout/cycle2"/>
    <dgm:cxn modelId="{126B4E62-5108-4F5F-A6E8-9E5804D4C1DA}" type="presParOf" srcId="{95E2CA07-FE5D-48C6-920A-32D3A38CCF4C}" destId="{539266FD-0A82-4D41-8994-3903FDE1FFDA}" srcOrd="0" destOrd="0" presId="urn:microsoft.com/office/officeart/2005/8/layout/cycle2"/>
    <dgm:cxn modelId="{FC7C0B17-2E1A-4193-8AAF-240D387AD510}" type="presParOf" srcId="{89572E28-B0FF-4B3E-9A0E-709F8C111C9E}" destId="{368AEAE6-520A-405F-B2E9-B67429F923C9}" srcOrd="4" destOrd="0" presId="urn:microsoft.com/office/officeart/2005/8/layout/cycle2"/>
    <dgm:cxn modelId="{F4735513-F47A-43C4-ADCF-6D881EBB1B07}" type="presParOf" srcId="{89572E28-B0FF-4B3E-9A0E-709F8C111C9E}" destId="{B81874FF-A30A-4F04-89FA-89A929A3C3F4}" srcOrd="5" destOrd="0" presId="urn:microsoft.com/office/officeart/2005/8/layout/cycle2"/>
    <dgm:cxn modelId="{8B201AEA-9214-4CA8-9D4D-FC318EB3DA9B}" type="presParOf" srcId="{B81874FF-A30A-4F04-89FA-89A929A3C3F4}" destId="{198EA835-B223-474E-BCD4-C9137A278C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520903-F120-492B-8461-1BA5ABFC78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ACD88C-DBB6-47E7-B13B-1F251F96BE0F}">
      <dgm:prSet/>
      <dgm:spPr/>
      <dgm:t>
        <a:bodyPr/>
        <a:lstStyle/>
        <a:p>
          <a:pPr rtl="0"/>
          <a:r>
            <a:rPr lang="cs-CZ" dirty="0" err="1" smtClean="0"/>
            <a:t>Regions</a:t>
          </a:r>
          <a:r>
            <a:rPr lang="cs-CZ" dirty="0" smtClean="0"/>
            <a:t>, </a:t>
          </a:r>
          <a:r>
            <a:rPr lang="cs-CZ" dirty="0" err="1" smtClean="0"/>
            <a:t>Counties</a:t>
          </a:r>
          <a:r>
            <a:rPr lang="cs-CZ" dirty="0" smtClean="0"/>
            <a:t>, </a:t>
          </a:r>
          <a:endParaRPr lang="cs-CZ" dirty="0"/>
        </a:p>
      </dgm:t>
    </dgm:pt>
    <dgm:pt modelId="{0A908B1F-8B09-4661-A161-AF0893660529}" type="parTrans" cxnId="{29A23028-5D84-4593-86D5-9D95610F2C76}">
      <dgm:prSet/>
      <dgm:spPr/>
      <dgm:t>
        <a:bodyPr/>
        <a:lstStyle/>
        <a:p>
          <a:endParaRPr lang="cs-CZ"/>
        </a:p>
      </dgm:t>
    </dgm:pt>
    <dgm:pt modelId="{46C42BAE-FCFC-461D-BC4F-EF0CB26909B9}" type="sibTrans" cxnId="{29A23028-5D84-4593-86D5-9D95610F2C76}">
      <dgm:prSet/>
      <dgm:spPr/>
      <dgm:t>
        <a:bodyPr/>
        <a:lstStyle/>
        <a:p>
          <a:endParaRPr lang="cs-CZ"/>
        </a:p>
      </dgm:t>
    </dgm:pt>
    <dgm:pt modelId="{763372CD-4287-4006-8147-5025AD2949B0}">
      <dgm:prSet/>
      <dgm:spPr/>
      <dgm:t>
        <a:bodyPr/>
        <a:lstStyle/>
        <a:p>
          <a:pPr rtl="0"/>
          <a:r>
            <a:rPr lang="cs-CZ" dirty="0" err="1" smtClean="0"/>
            <a:t>Cities</a:t>
          </a:r>
          <a:r>
            <a:rPr lang="cs-CZ" dirty="0" smtClean="0"/>
            <a:t> and </a:t>
          </a:r>
          <a:r>
            <a:rPr lang="cs-CZ" dirty="0" err="1" smtClean="0"/>
            <a:t>Municipalities</a:t>
          </a:r>
          <a:endParaRPr lang="cs-CZ" dirty="0"/>
        </a:p>
      </dgm:t>
    </dgm:pt>
    <dgm:pt modelId="{A7C83B9B-D486-4C71-8140-399D19C7B25A}" type="parTrans" cxnId="{4652EEAB-94A7-4849-BBF2-C8B8555548CF}">
      <dgm:prSet/>
      <dgm:spPr/>
      <dgm:t>
        <a:bodyPr/>
        <a:lstStyle/>
        <a:p>
          <a:endParaRPr lang="cs-CZ"/>
        </a:p>
      </dgm:t>
    </dgm:pt>
    <dgm:pt modelId="{B5391A41-50B3-4C70-976A-1172A047ADF6}" type="sibTrans" cxnId="{4652EEAB-94A7-4849-BBF2-C8B8555548CF}">
      <dgm:prSet/>
      <dgm:spPr/>
      <dgm:t>
        <a:bodyPr/>
        <a:lstStyle/>
        <a:p>
          <a:endParaRPr lang="cs-CZ"/>
        </a:p>
      </dgm:t>
    </dgm:pt>
    <dgm:pt modelId="{0068CA47-EFED-4E7C-B088-FB65E4E79D7C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providers</a:t>
          </a:r>
          <a:endParaRPr lang="cs-CZ" dirty="0"/>
        </a:p>
      </dgm:t>
    </dgm:pt>
    <dgm:pt modelId="{20731161-F261-4FB9-8922-2E192A080D79}" type="parTrans" cxnId="{C85876EF-9C9A-41E7-ACCE-55050CD1F795}">
      <dgm:prSet/>
      <dgm:spPr/>
      <dgm:t>
        <a:bodyPr/>
        <a:lstStyle/>
        <a:p>
          <a:endParaRPr lang="cs-CZ"/>
        </a:p>
      </dgm:t>
    </dgm:pt>
    <dgm:pt modelId="{3B1203C3-75A0-46B3-A38A-B6207560AEE3}" type="sibTrans" cxnId="{C85876EF-9C9A-41E7-ACCE-55050CD1F795}">
      <dgm:prSet/>
      <dgm:spPr/>
      <dgm:t>
        <a:bodyPr/>
        <a:lstStyle/>
        <a:p>
          <a:endParaRPr lang="cs-CZ"/>
        </a:p>
      </dgm:t>
    </dgm:pt>
    <dgm:pt modelId="{16F60852-794D-4E62-ACDA-362D8D28C116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workers</a:t>
          </a:r>
          <a:endParaRPr lang="cs-CZ" dirty="0"/>
        </a:p>
      </dgm:t>
    </dgm:pt>
    <dgm:pt modelId="{B8BF9724-60E2-4B71-8B95-80FE0D0DC97A}" type="parTrans" cxnId="{C9E89E02-C039-4524-B02B-7556D4FA828F}">
      <dgm:prSet/>
      <dgm:spPr/>
      <dgm:t>
        <a:bodyPr/>
        <a:lstStyle/>
        <a:p>
          <a:endParaRPr lang="cs-CZ"/>
        </a:p>
      </dgm:t>
    </dgm:pt>
    <dgm:pt modelId="{B34C6E30-37C2-4BEE-BD68-CFA6FE520188}" type="sibTrans" cxnId="{C9E89E02-C039-4524-B02B-7556D4FA828F}">
      <dgm:prSet/>
      <dgm:spPr/>
      <dgm:t>
        <a:bodyPr/>
        <a:lstStyle/>
        <a:p>
          <a:endParaRPr lang="cs-CZ"/>
        </a:p>
      </dgm:t>
    </dgm:pt>
    <dgm:pt modelId="{88F85FAB-39A9-49DF-BBDD-4E1BBDCEE248}" type="pres">
      <dgm:prSet presAssocID="{56520903-F120-492B-8461-1BA5ABFC78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EE7A6B6-F838-443F-815C-3C800BC1BBD4}" type="pres">
      <dgm:prSet presAssocID="{FCACD88C-DBB6-47E7-B13B-1F251F96BE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4B18C6-0111-4BB4-9BBE-168E26C3E0D8}" type="pres">
      <dgm:prSet presAssocID="{46C42BAE-FCFC-461D-BC4F-EF0CB26909B9}" presName="spacer" presStyleCnt="0"/>
      <dgm:spPr/>
    </dgm:pt>
    <dgm:pt modelId="{7AA9B26C-8353-4EDA-B96E-60F938D279B8}" type="pres">
      <dgm:prSet presAssocID="{763372CD-4287-4006-8147-5025AD2949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B2FBC2-3DA2-4F51-BA6D-BE71EA7B73BA}" type="pres">
      <dgm:prSet presAssocID="{B5391A41-50B3-4C70-976A-1172A047ADF6}" presName="spacer" presStyleCnt="0"/>
      <dgm:spPr/>
    </dgm:pt>
    <dgm:pt modelId="{8EC706FB-9B8B-4625-A734-262DA33F96A9}" type="pres">
      <dgm:prSet presAssocID="{0068CA47-EFED-4E7C-B088-FB65E4E79D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C1C35F-717E-411D-9BCF-83DD4BC109B7}" type="pres">
      <dgm:prSet presAssocID="{3B1203C3-75A0-46B3-A38A-B6207560AEE3}" presName="spacer" presStyleCnt="0"/>
      <dgm:spPr/>
    </dgm:pt>
    <dgm:pt modelId="{B527B27E-D04A-4920-9EC1-A63842AA0579}" type="pres">
      <dgm:prSet presAssocID="{16F60852-794D-4E62-ACDA-362D8D28C1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9A23028-5D84-4593-86D5-9D95610F2C76}" srcId="{56520903-F120-492B-8461-1BA5ABFC78CD}" destId="{FCACD88C-DBB6-47E7-B13B-1F251F96BE0F}" srcOrd="0" destOrd="0" parTransId="{0A908B1F-8B09-4661-A161-AF0893660529}" sibTransId="{46C42BAE-FCFC-461D-BC4F-EF0CB26909B9}"/>
    <dgm:cxn modelId="{F0308C43-7010-4E0D-94D8-CEDFB68618F7}" type="presOf" srcId="{FCACD88C-DBB6-47E7-B13B-1F251F96BE0F}" destId="{CEE7A6B6-F838-443F-815C-3C800BC1BBD4}" srcOrd="0" destOrd="0" presId="urn:microsoft.com/office/officeart/2005/8/layout/vList2"/>
    <dgm:cxn modelId="{FABF151C-AD6C-4423-811E-850A472B254E}" type="presOf" srcId="{0068CA47-EFED-4E7C-B088-FB65E4E79D7C}" destId="{8EC706FB-9B8B-4625-A734-262DA33F96A9}" srcOrd="0" destOrd="0" presId="urn:microsoft.com/office/officeart/2005/8/layout/vList2"/>
    <dgm:cxn modelId="{C9E89E02-C039-4524-B02B-7556D4FA828F}" srcId="{56520903-F120-492B-8461-1BA5ABFC78CD}" destId="{16F60852-794D-4E62-ACDA-362D8D28C116}" srcOrd="3" destOrd="0" parTransId="{B8BF9724-60E2-4B71-8B95-80FE0D0DC97A}" sibTransId="{B34C6E30-37C2-4BEE-BD68-CFA6FE520188}"/>
    <dgm:cxn modelId="{D0E8DDEC-0437-4C33-94A6-2D6BEAA0473F}" type="presOf" srcId="{56520903-F120-492B-8461-1BA5ABFC78CD}" destId="{88F85FAB-39A9-49DF-BBDD-4E1BBDCEE248}" srcOrd="0" destOrd="0" presId="urn:microsoft.com/office/officeart/2005/8/layout/vList2"/>
    <dgm:cxn modelId="{60D28DA3-2CDF-480E-B0CE-C8E4B5118EA6}" type="presOf" srcId="{763372CD-4287-4006-8147-5025AD2949B0}" destId="{7AA9B26C-8353-4EDA-B96E-60F938D279B8}" srcOrd="0" destOrd="0" presId="urn:microsoft.com/office/officeart/2005/8/layout/vList2"/>
    <dgm:cxn modelId="{C85876EF-9C9A-41E7-ACCE-55050CD1F795}" srcId="{56520903-F120-492B-8461-1BA5ABFC78CD}" destId="{0068CA47-EFED-4E7C-B088-FB65E4E79D7C}" srcOrd="2" destOrd="0" parTransId="{20731161-F261-4FB9-8922-2E192A080D79}" sibTransId="{3B1203C3-75A0-46B3-A38A-B6207560AEE3}"/>
    <dgm:cxn modelId="{7D1A1DCF-65CC-4332-A179-7D984594942D}" type="presOf" srcId="{16F60852-794D-4E62-ACDA-362D8D28C116}" destId="{B527B27E-D04A-4920-9EC1-A63842AA0579}" srcOrd="0" destOrd="0" presId="urn:microsoft.com/office/officeart/2005/8/layout/vList2"/>
    <dgm:cxn modelId="{4652EEAB-94A7-4849-BBF2-C8B8555548CF}" srcId="{56520903-F120-492B-8461-1BA5ABFC78CD}" destId="{763372CD-4287-4006-8147-5025AD2949B0}" srcOrd="1" destOrd="0" parTransId="{A7C83B9B-D486-4C71-8140-399D19C7B25A}" sibTransId="{B5391A41-50B3-4C70-976A-1172A047ADF6}"/>
    <dgm:cxn modelId="{3C872E04-2F30-442D-9A0F-06147EFF1DA9}" type="presParOf" srcId="{88F85FAB-39A9-49DF-BBDD-4E1BBDCEE248}" destId="{CEE7A6B6-F838-443F-815C-3C800BC1BBD4}" srcOrd="0" destOrd="0" presId="urn:microsoft.com/office/officeart/2005/8/layout/vList2"/>
    <dgm:cxn modelId="{87ED8A69-6A98-439B-86EC-BE51632755F1}" type="presParOf" srcId="{88F85FAB-39A9-49DF-BBDD-4E1BBDCEE248}" destId="{1C4B18C6-0111-4BB4-9BBE-168E26C3E0D8}" srcOrd="1" destOrd="0" presId="urn:microsoft.com/office/officeart/2005/8/layout/vList2"/>
    <dgm:cxn modelId="{3FD66741-D71E-47F0-8C90-981FD1C23534}" type="presParOf" srcId="{88F85FAB-39A9-49DF-BBDD-4E1BBDCEE248}" destId="{7AA9B26C-8353-4EDA-B96E-60F938D279B8}" srcOrd="2" destOrd="0" presId="urn:microsoft.com/office/officeart/2005/8/layout/vList2"/>
    <dgm:cxn modelId="{1D036748-BE64-445A-AE39-65AD03ABE0FE}" type="presParOf" srcId="{88F85FAB-39A9-49DF-BBDD-4E1BBDCEE248}" destId="{47B2FBC2-3DA2-4F51-BA6D-BE71EA7B73BA}" srcOrd="3" destOrd="0" presId="urn:microsoft.com/office/officeart/2005/8/layout/vList2"/>
    <dgm:cxn modelId="{2F4A772A-1574-4614-A937-F5F9D3045F8B}" type="presParOf" srcId="{88F85FAB-39A9-49DF-BBDD-4E1BBDCEE248}" destId="{8EC706FB-9B8B-4625-A734-262DA33F96A9}" srcOrd="4" destOrd="0" presId="urn:microsoft.com/office/officeart/2005/8/layout/vList2"/>
    <dgm:cxn modelId="{95D0B653-9E1A-4B1C-9E3D-4D29A5D523CD}" type="presParOf" srcId="{88F85FAB-39A9-49DF-BBDD-4E1BBDCEE248}" destId="{F9C1C35F-717E-411D-9BCF-83DD4BC109B7}" srcOrd="5" destOrd="0" presId="urn:microsoft.com/office/officeart/2005/8/layout/vList2"/>
    <dgm:cxn modelId="{BB59455C-7CFB-48A4-AF55-F5D0DCC8BFD4}" type="presParOf" srcId="{88F85FAB-39A9-49DF-BBDD-4E1BBDCEE248}" destId="{B527B27E-D04A-4920-9EC1-A63842AA05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95B9C7-586C-4B43-B41F-06DFF22083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ED128F-4E38-4BD5-91B8-EDA7321A42D8}">
      <dgm:prSet/>
      <dgm:spPr/>
      <dgm:t>
        <a:bodyPr/>
        <a:lstStyle/>
        <a:p>
          <a:pPr rtl="0"/>
          <a:r>
            <a:rPr lang="cs-CZ" smtClean="0"/>
            <a:t>Of a healthcare provider</a:t>
          </a:r>
          <a:endParaRPr lang="cs-CZ"/>
        </a:p>
      </dgm:t>
    </dgm:pt>
    <dgm:pt modelId="{E0B215F7-AF61-4701-BBAD-A5CCA7FE61F8}" type="parTrans" cxnId="{CB838277-4BE1-47F3-93AA-4C362A7F0412}">
      <dgm:prSet/>
      <dgm:spPr/>
      <dgm:t>
        <a:bodyPr/>
        <a:lstStyle/>
        <a:p>
          <a:endParaRPr lang="cs-CZ"/>
        </a:p>
      </dgm:t>
    </dgm:pt>
    <dgm:pt modelId="{6DE5A8EB-9E2D-440E-9AFB-4058D94A9115}" type="sibTrans" cxnId="{CB838277-4BE1-47F3-93AA-4C362A7F0412}">
      <dgm:prSet/>
      <dgm:spPr/>
      <dgm:t>
        <a:bodyPr/>
        <a:lstStyle/>
        <a:p>
          <a:endParaRPr lang="cs-CZ"/>
        </a:p>
      </dgm:t>
    </dgm:pt>
    <dgm:pt modelId="{FDEE6B8F-FF48-4F52-91C6-7DA10AB89A9B}">
      <dgm:prSet/>
      <dgm:spPr/>
      <dgm:t>
        <a:bodyPr/>
        <a:lstStyle/>
        <a:p>
          <a:pPr rtl="0"/>
          <a:r>
            <a:rPr lang="cs-CZ" smtClean="0"/>
            <a:t>Government/authority</a:t>
          </a:r>
          <a:endParaRPr lang="cs-CZ"/>
        </a:p>
      </dgm:t>
    </dgm:pt>
    <dgm:pt modelId="{8005CC21-7845-4CE6-A1F1-575DB94655AA}" type="parTrans" cxnId="{B8A0512E-92E5-4EE1-8566-A47977AFAA39}">
      <dgm:prSet/>
      <dgm:spPr/>
      <dgm:t>
        <a:bodyPr/>
        <a:lstStyle/>
        <a:p>
          <a:endParaRPr lang="cs-CZ"/>
        </a:p>
      </dgm:t>
    </dgm:pt>
    <dgm:pt modelId="{9B94CEAA-B31B-4127-9CAF-8154C1D32F3B}" type="sibTrans" cxnId="{B8A0512E-92E5-4EE1-8566-A47977AFAA39}">
      <dgm:prSet/>
      <dgm:spPr/>
      <dgm:t>
        <a:bodyPr/>
        <a:lstStyle/>
        <a:p>
          <a:endParaRPr lang="cs-CZ"/>
        </a:p>
      </dgm:t>
    </dgm:pt>
    <dgm:pt modelId="{6AC36BAD-D165-447B-90CB-16A38606AD42}">
      <dgm:prSet/>
      <dgm:spPr/>
      <dgm:t>
        <a:bodyPr/>
        <a:lstStyle/>
        <a:p>
          <a:pPr rtl="0"/>
          <a:r>
            <a:rPr lang="cs-CZ" smtClean="0"/>
            <a:t>Insurance company</a:t>
          </a:r>
          <a:endParaRPr lang="cs-CZ"/>
        </a:p>
      </dgm:t>
    </dgm:pt>
    <dgm:pt modelId="{61F8EF5A-34E9-45AF-8675-20D293048356}" type="parTrans" cxnId="{617B8B33-01F7-4D95-9544-FA5EFB9D0B24}">
      <dgm:prSet/>
      <dgm:spPr/>
      <dgm:t>
        <a:bodyPr/>
        <a:lstStyle/>
        <a:p>
          <a:endParaRPr lang="cs-CZ"/>
        </a:p>
      </dgm:t>
    </dgm:pt>
    <dgm:pt modelId="{F9730CE1-AE75-4E77-B9D6-9CAE0BBB42B7}" type="sibTrans" cxnId="{617B8B33-01F7-4D95-9544-FA5EFB9D0B24}">
      <dgm:prSet/>
      <dgm:spPr/>
      <dgm:t>
        <a:bodyPr/>
        <a:lstStyle/>
        <a:p>
          <a:endParaRPr lang="cs-CZ"/>
        </a:p>
      </dgm:t>
    </dgm:pt>
    <dgm:pt modelId="{526B89B2-3301-4D8F-B8D6-A39604F29FAF}">
      <dgm:prSet/>
      <dgm:spPr/>
      <dgm:t>
        <a:bodyPr/>
        <a:lstStyle/>
        <a:p>
          <a:pPr rtl="0"/>
          <a:r>
            <a:rPr lang="cs-CZ" dirty="0" smtClean="0"/>
            <a:t>Police</a:t>
          </a:r>
          <a:endParaRPr lang="cs-CZ" dirty="0"/>
        </a:p>
      </dgm:t>
    </dgm:pt>
    <dgm:pt modelId="{FB7FEA25-9FEA-4AB4-9420-E4E987969738}" type="parTrans" cxnId="{3C05CE88-3C26-42D6-B7FE-E67D1EEF64AF}">
      <dgm:prSet/>
      <dgm:spPr/>
      <dgm:t>
        <a:bodyPr/>
        <a:lstStyle/>
        <a:p>
          <a:endParaRPr lang="cs-CZ"/>
        </a:p>
      </dgm:t>
    </dgm:pt>
    <dgm:pt modelId="{B8FB1C53-996D-453B-99F9-2D4494246C67}" type="sibTrans" cxnId="{3C05CE88-3C26-42D6-B7FE-E67D1EEF64AF}">
      <dgm:prSet/>
      <dgm:spPr/>
      <dgm:t>
        <a:bodyPr/>
        <a:lstStyle/>
        <a:p>
          <a:endParaRPr lang="cs-CZ"/>
        </a:p>
      </dgm:t>
    </dgm:pt>
    <dgm:pt modelId="{4C2FCDB7-2A03-47DC-BC96-8E99A81A6834}">
      <dgm:prSet/>
      <dgm:spPr/>
      <dgm:t>
        <a:bodyPr/>
        <a:lstStyle/>
        <a:p>
          <a:pPr rtl="0"/>
          <a:r>
            <a:rPr lang="cs-CZ" smtClean="0"/>
            <a:t>Of an individual physician</a:t>
          </a:r>
          <a:endParaRPr lang="cs-CZ"/>
        </a:p>
      </dgm:t>
    </dgm:pt>
    <dgm:pt modelId="{803ED664-6436-456D-8375-6D3976905AB2}" type="parTrans" cxnId="{A3E289CE-BC9D-4BCA-B9C5-995DFAE11DBC}">
      <dgm:prSet/>
      <dgm:spPr/>
      <dgm:t>
        <a:bodyPr/>
        <a:lstStyle/>
        <a:p>
          <a:endParaRPr lang="cs-CZ"/>
        </a:p>
      </dgm:t>
    </dgm:pt>
    <dgm:pt modelId="{33601B33-374C-49A0-B1E0-71BE5D522F18}" type="sibTrans" cxnId="{A3E289CE-BC9D-4BCA-B9C5-995DFAE11DBC}">
      <dgm:prSet/>
      <dgm:spPr/>
      <dgm:t>
        <a:bodyPr/>
        <a:lstStyle/>
        <a:p>
          <a:endParaRPr lang="cs-CZ"/>
        </a:p>
      </dgm:t>
    </dgm:pt>
    <dgm:pt modelId="{8DE2893B-C4F2-40D7-AE2D-827ADB0F0AAA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provider</a:t>
          </a:r>
          <a:endParaRPr lang="cs-CZ" dirty="0"/>
        </a:p>
      </dgm:t>
    </dgm:pt>
    <dgm:pt modelId="{A5F95336-D627-4E2A-9751-8412045712EE}" type="parTrans" cxnId="{72A6144D-BE33-4243-97C1-258CB062D001}">
      <dgm:prSet/>
      <dgm:spPr/>
      <dgm:t>
        <a:bodyPr/>
        <a:lstStyle/>
        <a:p>
          <a:endParaRPr lang="cs-CZ"/>
        </a:p>
      </dgm:t>
    </dgm:pt>
    <dgm:pt modelId="{4CADE7C2-6525-4DD3-A8CD-74CC13B5E776}" type="sibTrans" cxnId="{72A6144D-BE33-4243-97C1-258CB062D001}">
      <dgm:prSet/>
      <dgm:spPr/>
      <dgm:t>
        <a:bodyPr/>
        <a:lstStyle/>
        <a:p>
          <a:endParaRPr lang="cs-CZ"/>
        </a:p>
      </dgm:t>
    </dgm:pt>
    <dgm:pt modelId="{E837DAA2-B1C2-4ACB-B56F-4A44A5E13AE9}">
      <dgm:prSet/>
      <dgm:spPr/>
      <dgm:t>
        <a:bodyPr/>
        <a:lstStyle/>
        <a:p>
          <a:pPr rtl="0"/>
          <a:r>
            <a:rPr lang="cs-CZ" dirty="0" err="1" smtClean="0"/>
            <a:t>Medical</a:t>
          </a:r>
          <a:r>
            <a:rPr lang="cs-CZ" dirty="0" smtClean="0"/>
            <a:t> </a:t>
          </a:r>
          <a:r>
            <a:rPr lang="cs-CZ" dirty="0" err="1" smtClean="0"/>
            <a:t>Board</a:t>
          </a:r>
          <a:endParaRPr lang="cs-CZ" dirty="0"/>
        </a:p>
      </dgm:t>
    </dgm:pt>
    <dgm:pt modelId="{C33CE25D-4B7B-44BA-9EEC-11526EAC0591}" type="parTrans" cxnId="{4A76A8A4-4DF4-4EB0-ACC6-D5B5E2785AA8}">
      <dgm:prSet/>
      <dgm:spPr/>
      <dgm:t>
        <a:bodyPr/>
        <a:lstStyle/>
        <a:p>
          <a:endParaRPr lang="cs-CZ"/>
        </a:p>
      </dgm:t>
    </dgm:pt>
    <dgm:pt modelId="{F8C731B9-CDC4-4949-8699-83BA8CA77E1D}" type="sibTrans" cxnId="{4A76A8A4-4DF4-4EB0-ACC6-D5B5E2785AA8}">
      <dgm:prSet/>
      <dgm:spPr/>
      <dgm:t>
        <a:bodyPr/>
        <a:lstStyle/>
        <a:p>
          <a:endParaRPr lang="cs-CZ"/>
        </a:p>
      </dgm:t>
    </dgm:pt>
    <dgm:pt modelId="{51075ED4-3DEE-4BE4-8052-4674A44763F2}">
      <dgm:prSet/>
      <dgm:spPr/>
      <dgm:t>
        <a:bodyPr/>
        <a:lstStyle/>
        <a:p>
          <a:pPr rtl="0"/>
          <a:r>
            <a:rPr lang="cs-CZ" dirty="0" smtClean="0"/>
            <a:t>Police</a:t>
          </a:r>
          <a:endParaRPr lang="cs-CZ" dirty="0"/>
        </a:p>
      </dgm:t>
    </dgm:pt>
    <dgm:pt modelId="{D6104567-B9F5-4BF6-B5C3-12DE9467517A}" type="parTrans" cxnId="{321A0ABC-52F6-44D6-BCEB-E712C3DA94F9}">
      <dgm:prSet/>
      <dgm:spPr/>
      <dgm:t>
        <a:bodyPr/>
        <a:lstStyle/>
        <a:p>
          <a:endParaRPr lang="cs-CZ"/>
        </a:p>
      </dgm:t>
    </dgm:pt>
    <dgm:pt modelId="{FDBF4495-6EC8-4A5C-9277-6855B23C33B4}" type="sibTrans" cxnId="{321A0ABC-52F6-44D6-BCEB-E712C3DA94F9}">
      <dgm:prSet/>
      <dgm:spPr/>
      <dgm:t>
        <a:bodyPr/>
        <a:lstStyle/>
        <a:p>
          <a:endParaRPr lang="cs-CZ"/>
        </a:p>
      </dgm:t>
    </dgm:pt>
    <dgm:pt modelId="{A92EF886-B4A9-482B-8450-130545604B61}" type="pres">
      <dgm:prSet presAssocID="{B395B9C7-586C-4B43-B41F-06DFF22083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437FC6-FF3E-4991-B5B7-673ABEE56EEC}" type="pres">
      <dgm:prSet presAssocID="{CCED128F-4E38-4BD5-91B8-EDA7321A42D8}" presName="composite" presStyleCnt="0"/>
      <dgm:spPr/>
    </dgm:pt>
    <dgm:pt modelId="{FFC25C59-29C9-419A-A739-32E525A562EA}" type="pres">
      <dgm:prSet presAssocID="{CCED128F-4E38-4BD5-91B8-EDA7321A42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E9426B-A6F3-4D8D-9526-A8F98B66D7C9}" type="pres">
      <dgm:prSet presAssocID="{CCED128F-4E38-4BD5-91B8-EDA7321A42D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DF6BED-3F6C-4758-A45B-65B38CEC1268}" type="pres">
      <dgm:prSet presAssocID="{6DE5A8EB-9E2D-440E-9AFB-4058D94A9115}" presName="space" presStyleCnt="0"/>
      <dgm:spPr/>
    </dgm:pt>
    <dgm:pt modelId="{81F9E39D-1060-4E78-95FF-ED06D6E45270}" type="pres">
      <dgm:prSet presAssocID="{4C2FCDB7-2A03-47DC-BC96-8E99A81A6834}" presName="composite" presStyleCnt="0"/>
      <dgm:spPr/>
    </dgm:pt>
    <dgm:pt modelId="{37FE2C78-B807-4955-8815-15D35509D77A}" type="pres">
      <dgm:prSet presAssocID="{4C2FCDB7-2A03-47DC-BC96-8E99A81A683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75C1A3-1E29-48D9-A727-313498769DCB}" type="pres">
      <dgm:prSet presAssocID="{4C2FCDB7-2A03-47DC-BC96-8E99A81A683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1A0ABC-52F6-44D6-BCEB-E712C3DA94F9}" srcId="{4C2FCDB7-2A03-47DC-BC96-8E99A81A6834}" destId="{51075ED4-3DEE-4BE4-8052-4674A44763F2}" srcOrd="2" destOrd="0" parTransId="{D6104567-B9F5-4BF6-B5C3-12DE9467517A}" sibTransId="{FDBF4495-6EC8-4A5C-9277-6855B23C33B4}"/>
    <dgm:cxn modelId="{82B9E548-D188-411D-B9CD-BD45F8F8AB9B}" type="presOf" srcId="{6AC36BAD-D165-447B-90CB-16A38606AD42}" destId="{E6E9426B-A6F3-4D8D-9526-A8F98B66D7C9}" srcOrd="0" destOrd="1" presId="urn:microsoft.com/office/officeart/2005/8/layout/hList1"/>
    <dgm:cxn modelId="{72A6144D-BE33-4243-97C1-258CB062D001}" srcId="{4C2FCDB7-2A03-47DC-BC96-8E99A81A6834}" destId="{8DE2893B-C4F2-40D7-AE2D-827ADB0F0AAA}" srcOrd="0" destOrd="0" parTransId="{A5F95336-D627-4E2A-9751-8412045712EE}" sibTransId="{4CADE7C2-6525-4DD3-A8CD-74CC13B5E776}"/>
    <dgm:cxn modelId="{617B8B33-01F7-4D95-9544-FA5EFB9D0B24}" srcId="{CCED128F-4E38-4BD5-91B8-EDA7321A42D8}" destId="{6AC36BAD-D165-447B-90CB-16A38606AD42}" srcOrd="1" destOrd="0" parTransId="{61F8EF5A-34E9-45AF-8675-20D293048356}" sibTransId="{F9730CE1-AE75-4E77-B9D6-9CAE0BBB42B7}"/>
    <dgm:cxn modelId="{67DEA767-4254-4F14-80B6-765B9AD6A41C}" type="presOf" srcId="{FDEE6B8F-FF48-4F52-91C6-7DA10AB89A9B}" destId="{E6E9426B-A6F3-4D8D-9526-A8F98B66D7C9}" srcOrd="0" destOrd="0" presId="urn:microsoft.com/office/officeart/2005/8/layout/hList1"/>
    <dgm:cxn modelId="{A3E289CE-BC9D-4BCA-B9C5-995DFAE11DBC}" srcId="{B395B9C7-586C-4B43-B41F-06DFF220836F}" destId="{4C2FCDB7-2A03-47DC-BC96-8E99A81A6834}" srcOrd="1" destOrd="0" parTransId="{803ED664-6436-456D-8375-6D3976905AB2}" sibTransId="{33601B33-374C-49A0-B1E0-71BE5D522F18}"/>
    <dgm:cxn modelId="{4DAF49C5-3AE4-4082-9526-EBC4CBC21847}" type="presOf" srcId="{51075ED4-3DEE-4BE4-8052-4674A44763F2}" destId="{BC75C1A3-1E29-48D9-A727-313498769DCB}" srcOrd="0" destOrd="2" presId="urn:microsoft.com/office/officeart/2005/8/layout/hList1"/>
    <dgm:cxn modelId="{CB838277-4BE1-47F3-93AA-4C362A7F0412}" srcId="{B395B9C7-586C-4B43-B41F-06DFF220836F}" destId="{CCED128F-4E38-4BD5-91B8-EDA7321A42D8}" srcOrd="0" destOrd="0" parTransId="{E0B215F7-AF61-4701-BBAD-A5CCA7FE61F8}" sibTransId="{6DE5A8EB-9E2D-440E-9AFB-4058D94A9115}"/>
    <dgm:cxn modelId="{4A76A8A4-4DF4-4EB0-ACC6-D5B5E2785AA8}" srcId="{4C2FCDB7-2A03-47DC-BC96-8E99A81A6834}" destId="{E837DAA2-B1C2-4ACB-B56F-4A44A5E13AE9}" srcOrd="1" destOrd="0" parTransId="{C33CE25D-4B7B-44BA-9EEC-11526EAC0591}" sibTransId="{F8C731B9-CDC4-4949-8699-83BA8CA77E1D}"/>
    <dgm:cxn modelId="{6B9E2B3D-7568-4E14-917D-AE36D4B8CA4B}" type="presOf" srcId="{E837DAA2-B1C2-4ACB-B56F-4A44A5E13AE9}" destId="{BC75C1A3-1E29-48D9-A727-313498769DCB}" srcOrd="0" destOrd="1" presId="urn:microsoft.com/office/officeart/2005/8/layout/hList1"/>
    <dgm:cxn modelId="{07DC85EB-C5EB-4D61-9304-05AF485E8B52}" type="presOf" srcId="{B395B9C7-586C-4B43-B41F-06DFF220836F}" destId="{A92EF886-B4A9-482B-8450-130545604B61}" srcOrd="0" destOrd="0" presId="urn:microsoft.com/office/officeart/2005/8/layout/hList1"/>
    <dgm:cxn modelId="{B78E423B-D983-43F9-B019-E5F3673D0F30}" type="presOf" srcId="{CCED128F-4E38-4BD5-91B8-EDA7321A42D8}" destId="{FFC25C59-29C9-419A-A739-32E525A562EA}" srcOrd="0" destOrd="0" presId="urn:microsoft.com/office/officeart/2005/8/layout/hList1"/>
    <dgm:cxn modelId="{55F25C83-97C6-40F8-9A82-BC819EFF73E1}" type="presOf" srcId="{8DE2893B-C4F2-40D7-AE2D-827ADB0F0AAA}" destId="{BC75C1A3-1E29-48D9-A727-313498769DCB}" srcOrd="0" destOrd="0" presId="urn:microsoft.com/office/officeart/2005/8/layout/hList1"/>
    <dgm:cxn modelId="{9E17636B-10CE-43F6-A101-92F65B103D1D}" type="presOf" srcId="{4C2FCDB7-2A03-47DC-BC96-8E99A81A6834}" destId="{37FE2C78-B807-4955-8815-15D35509D77A}" srcOrd="0" destOrd="0" presId="urn:microsoft.com/office/officeart/2005/8/layout/hList1"/>
    <dgm:cxn modelId="{3C05CE88-3C26-42D6-B7FE-E67D1EEF64AF}" srcId="{CCED128F-4E38-4BD5-91B8-EDA7321A42D8}" destId="{526B89B2-3301-4D8F-B8D6-A39604F29FAF}" srcOrd="2" destOrd="0" parTransId="{FB7FEA25-9FEA-4AB4-9420-E4E987969738}" sibTransId="{B8FB1C53-996D-453B-99F9-2D4494246C67}"/>
    <dgm:cxn modelId="{70E86B5D-B3AA-45E8-A808-9E271EE866A7}" type="presOf" srcId="{526B89B2-3301-4D8F-B8D6-A39604F29FAF}" destId="{E6E9426B-A6F3-4D8D-9526-A8F98B66D7C9}" srcOrd="0" destOrd="2" presId="urn:microsoft.com/office/officeart/2005/8/layout/hList1"/>
    <dgm:cxn modelId="{B8A0512E-92E5-4EE1-8566-A47977AFAA39}" srcId="{CCED128F-4E38-4BD5-91B8-EDA7321A42D8}" destId="{FDEE6B8F-FF48-4F52-91C6-7DA10AB89A9B}" srcOrd="0" destOrd="0" parTransId="{8005CC21-7845-4CE6-A1F1-575DB94655AA}" sibTransId="{9B94CEAA-B31B-4127-9CAF-8154C1D32F3B}"/>
    <dgm:cxn modelId="{747958BA-D658-4A3F-AECE-3318973E8F8F}" type="presParOf" srcId="{A92EF886-B4A9-482B-8450-130545604B61}" destId="{04437FC6-FF3E-4991-B5B7-673ABEE56EEC}" srcOrd="0" destOrd="0" presId="urn:microsoft.com/office/officeart/2005/8/layout/hList1"/>
    <dgm:cxn modelId="{DE571AAB-8E1B-4B16-889B-7F9552562E93}" type="presParOf" srcId="{04437FC6-FF3E-4991-B5B7-673ABEE56EEC}" destId="{FFC25C59-29C9-419A-A739-32E525A562EA}" srcOrd="0" destOrd="0" presId="urn:microsoft.com/office/officeart/2005/8/layout/hList1"/>
    <dgm:cxn modelId="{FD2E0376-0CF3-4F8D-88FC-4AEE642B70B1}" type="presParOf" srcId="{04437FC6-FF3E-4991-B5B7-673ABEE56EEC}" destId="{E6E9426B-A6F3-4D8D-9526-A8F98B66D7C9}" srcOrd="1" destOrd="0" presId="urn:microsoft.com/office/officeart/2005/8/layout/hList1"/>
    <dgm:cxn modelId="{753EDDA2-9AFB-4AE3-A757-1C79F1F65738}" type="presParOf" srcId="{A92EF886-B4A9-482B-8450-130545604B61}" destId="{B5DF6BED-3F6C-4758-A45B-65B38CEC1268}" srcOrd="1" destOrd="0" presId="urn:microsoft.com/office/officeart/2005/8/layout/hList1"/>
    <dgm:cxn modelId="{29505A1E-65F2-4400-91C8-A997FA671398}" type="presParOf" srcId="{A92EF886-B4A9-482B-8450-130545604B61}" destId="{81F9E39D-1060-4E78-95FF-ED06D6E45270}" srcOrd="2" destOrd="0" presId="urn:microsoft.com/office/officeart/2005/8/layout/hList1"/>
    <dgm:cxn modelId="{1EFB28C6-9F6A-4910-8763-33EC98C98BD6}" type="presParOf" srcId="{81F9E39D-1060-4E78-95FF-ED06D6E45270}" destId="{37FE2C78-B807-4955-8815-15D35509D77A}" srcOrd="0" destOrd="0" presId="urn:microsoft.com/office/officeart/2005/8/layout/hList1"/>
    <dgm:cxn modelId="{ED1C1B2C-F747-44B3-8AE4-1A4088C69C7C}" type="presParOf" srcId="{81F9E39D-1060-4E78-95FF-ED06D6E45270}" destId="{BC75C1A3-1E29-48D9-A727-313498769D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16460D-43D3-4F14-9456-A0FCBC5B9BD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4EDF13-C318-43CC-8ADC-E892E04C0D2D}">
      <dgm:prSet/>
      <dgm:spPr/>
      <dgm:t>
        <a:bodyPr/>
        <a:lstStyle/>
        <a:p>
          <a:pPr rtl="0"/>
          <a:r>
            <a:rPr lang="cs-CZ" dirty="0" err="1" smtClean="0"/>
            <a:t>Personnel</a:t>
          </a:r>
          <a:r>
            <a:rPr lang="cs-CZ" dirty="0" smtClean="0"/>
            <a:t> </a:t>
          </a:r>
          <a:r>
            <a:rPr lang="cs-CZ" dirty="0" err="1" smtClean="0"/>
            <a:t>composition</a:t>
          </a:r>
          <a:endParaRPr lang="cs-CZ" dirty="0"/>
        </a:p>
      </dgm:t>
    </dgm:pt>
    <dgm:pt modelId="{28E1B183-866D-49B0-A43E-F69469C1BB9E}" type="parTrans" cxnId="{0D38FA53-A452-4F26-8E35-C5547AA04119}">
      <dgm:prSet/>
      <dgm:spPr/>
      <dgm:t>
        <a:bodyPr/>
        <a:lstStyle/>
        <a:p>
          <a:endParaRPr lang="cs-CZ"/>
        </a:p>
      </dgm:t>
    </dgm:pt>
    <dgm:pt modelId="{C4B66218-A663-464B-8D65-623ABB61D4B7}" type="sibTrans" cxnId="{0D38FA53-A452-4F26-8E35-C5547AA04119}">
      <dgm:prSet/>
      <dgm:spPr/>
      <dgm:t>
        <a:bodyPr/>
        <a:lstStyle/>
        <a:p>
          <a:endParaRPr lang="cs-CZ"/>
        </a:p>
      </dgm:t>
    </dgm:pt>
    <dgm:pt modelId="{76519D69-F0B5-4FBB-A17B-F3A193D436DB}">
      <dgm:prSet/>
      <dgm:spPr/>
      <dgm:t>
        <a:bodyPr/>
        <a:lstStyle/>
        <a:p>
          <a:pPr rtl="0"/>
          <a:r>
            <a:rPr lang="cs-CZ" dirty="0" err="1" smtClean="0"/>
            <a:t>Material</a:t>
          </a:r>
          <a:r>
            <a:rPr lang="cs-CZ" dirty="0" smtClean="0"/>
            <a:t> </a:t>
          </a:r>
          <a:r>
            <a:rPr lang="cs-CZ" dirty="0" err="1" smtClean="0"/>
            <a:t>equipment</a:t>
          </a:r>
          <a:endParaRPr lang="cs-CZ" dirty="0"/>
        </a:p>
      </dgm:t>
    </dgm:pt>
    <dgm:pt modelId="{ABABF0EB-17F1-4648-BB51-8B65E1B98969}" type="parTrans" cxnId="{9AE917EA-3C93-485D-AC37-9081B2B9991F}">
      <dgm:prSet/>
      <dgm:spPr/>
      <dgm:t>
        <a:bodyPr/>
        <a:lstStyle/>
        <a:p>
          <a:endParaRPr lang="cs-CZ"/>
        </a:p>
      </dgm:t>
    </dgm:pt>
    <dgm:pt modelId="{B4D58777-D1C1-4749-8C74-31DE27A8DE81}" type="sibTrans" cxnId="{9AE917EA-3C93-485D-AC37-9081B2B9991F}">
      <dgm:prSet/>
      <dgm:spPr/>
      <dgm:t>
        <a:bodyPr/>
        <a:lstStyle/>
        <a:p>
          <a:endParaRPr lang="cs-CZ"/>
        </a:p>
      </dgm:t>
    </dgm:pt>
    <dgm:pt modelId="{81EC1857-74C7-4E2D-BB74-E23799021C29}" type="pres">
      <dgm:prSet presAssocID="{1C16460D-43D3-4F14-9456-A0FCBC5B9B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BE3820-ED06-4BE5-97F8-C1F0C1224D1D}" type="pres">
      <dgm:prSet presAssocID="{434EDF13-C318-43CC-8ADC-E892E04C0D2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400EDF-C63F-4F9A-A0BD-DCCD70956998}" type="pres">
      <dgm:prSet presAssocID="{76519D69-F0B5-4FBB-A17B-F3A193D436D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917EA-3C93-485D-AC37-9081B2B9991F}" srcId="{1C16460D-43D3-4F14-9456-A0FCBC5B9BDE}" destId="{76519D69-F0B5-4FBB-A17B-F3A193D436DB}" srcOrd="1" destOrd="0" parTransId="{ABABF0EB-17F1-4648-BB51-8B65E1B98969}" sibTransId="{B4D58777-D1C1-4749-8C74-31DE27A8DE81}"/>
    <dgm:cxn modelId="{0D38FA53-A452-4F26-8E35-C5547AA04119}" srcId="{1C16460D-43D3-4F14-9456-A0FCBC5B9BDE}" destId="{434EDF13-C318-43CC-8ADC-E892E04C0D2D}" srcOrd="0" destOrd="0" parTransId="{28E1B183-866D-49B0-A43E-F69469C1BB9E}" sibTransId="{C4B66218-A663-464B-8D65-623ABB61D4B7}"/>
    <dgm:cxn modelId="{5623AA4F-9FA8-467C-A6E9-A1847FF5311C}" type="presOf" srcId="{434EDF13-C318-43CC-8ADC-E892E04C0D2D}" destId="{0DBE3820-ED06-4BE5-97F8-C1F0C1224D1D}" srcOrd="0" destOrd="0" presId="urn:microsoft.com/office/officeart/2005/8/layout/arrow5"/>
    <dgm:cxn modelId="{0CE07A48-530D-466B-BFF1-E99C7A1F1060}" type="presOf" srcId="{1C16460D-43D3-4F14-9456-A0FCBC5B9BDE}" destId="{81EC1857-74C7-4E2D-BB74-E23799021C29}" srcOrd="0" destOrd="0" presId="urn:microsoft.com/office/officeart/2005/8/layout/arrow5"/>
    <dgm:cxn modelId="{0DA39112-7020-4D12-9D05-92121F48A8AA}" type="presOf" srcId="{76519D69-F0B5-4FBB-A17B-F3A193D436DB}" destId="{B4400EDF-C63F-4F9A-A0BD-DCCD70956998}" srcOrd="0" destOrd="0" presId="urn:microsoft.com/office/officeart/2005/8/layout/arrow5"/>
    <dgm:cxn modelId="{BBA74538-F6EF-4F2D-A05D-50253937CED1}" type="presParOf" srcId="{81EC1857-74C7-4E2D-BB74-E23799021C29}" destId="{0DBE3820-ED06-4BE5-97F8-C1F0C1224D1D}" srcOrd="0" destOrd="0" presId="urn:microsoft.com/office/officeart/2005/8/layout/arrow5"/>
    <dgm:cxn modelId="{9E79CFEF-C641-44B9-B9FE-E2DA54D4FE31}" type="presParOf" srcId="{81EC1857-74C7-4E2D-BB74-E23799021C29}" destId="{B4400EDF-C63F-4F9A-A0BD-DCCD7095699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CDDF00-A42E-4D3A-BB07-68B9C0BFC7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A7E8AB5-1BF0-49FE-A5EF-CA4C9B4283C4}">
      <dgm:prSet phldrT="[Text]"/>
      <dgm:spPr/>
      <dgm:t>
        <a:bodyPr/>
        <a:lstStyle/>
        <a:p>
          <a:r>
            <a:rPr lang="cs-CZ" dirty="0" err="1" smtClean="0"/>
            <a:t>Personnel</a:t>
          </a:r>
          <a:r>
            <a:rPr lang="cs-CZ" dirty="0" smtClean="0"/>
            <a:t> </a:t>
          </a:r>
          <a:r>
            <a:rPr lang="cs-CZ" dirty="0" err="1" smtClean="0"/>
            <a:t>competence</a:t>
          </a:r>
          <a:endParaRPr lang="cs-CZ" dirty="0"/>
        </a:p>
      </dgm:t>
    </dgm:pt>
    <dgm:pt modelId="{432A91DA-FB45-4CFC-9A46-C30C2A4CDAF8}" type="parTrans" cxnId="{AB4D12A8-BC67-419C-9A5C-0D18E0A125A1}">
      <dgm:prSet/>
      <dgm:spPr/>
      <dgm:t>
        <a:bodyPr/>
        <a:lstStyle/>
        <a:p>
          <a:endParaRPr lang="cs-CZ"/>
        </a:p>
      </dgm:t>
    </dgm:pt>
    <dgm:pt modelId="{29AAC1D6-FC3C-476A-B3B6-78D5B44BEAE9}" type="sibTrans" cxnId="{AB4D12A8-BC67-419C-9A5C-0D18E0A125A1}">
      <dgm:prSet/>
      <dgm:spPr/>
      <dgm:t>
        <a:bodyPr/>
        <a:lstStyle/>
        <a:p>
          <a:endParaRPr lang="cs-CZ"/>
        </a:p>
      </dgm:t>
    </dgm:pt>
    <dgm:pt modelId="{CD54987F-D5BB-40AC-A031-4F7F220FB521}">
      <dgm:prSet phldrT="[Text]"/>
      <dgm:spPr/>
      <dgm:t>
        <a:bodyPr/>
        <a:lstStyle/>
        <a:p>
          <a:r>
            <a:rPr lang="cs-CZ" dirty="0" err="1" smtClean="0"/>
            <a:t>Quality</a:t>
          </a:r>
          <a:endParaRPr lang="cs-CZ" dirty="0"/>
        </a:p>
      </dgm:t>
    </dgm:pt>
    <dgm:pt modelId="{FACADBE9-E1B1-41BD-B01E-53E16DA73D08}" type="parTrans" cxnId="{915F6B2C-7666-4A07-8981-48FB8E12ED00}">
      <dgm:prSet/>
      <dgm:spPr/>
      <dgm:t>
        <a:bodyPr/>
        <a:lstStyle/>
        <a:p>
          <a:endParaRPr lang="cs-CZ"/>
        </a:p>
      </dgm:t>
    </dgm:pt>
    <dgm:pt modelId="{77BD067E-7E9E-46A6-A41E-2F754D75545A}" type="sibTrans" cxnId="{915F6B2C-7666-4A07-8981-48FB8E12ED00}">
      <dgm:prSet/>
      <dgm:spPr/>
      <dgm:t>
        <a:bodyPr/>
        <a:lstStyle/>
        <a:p>
          <a:endParaRPr lang="cs-CZ"/>
        </a:p>
      </dgm:t>
    </dgm:pt>
    <dgm:pt modelId="{E5A31B36-0A80-4EFD-8D19-41E4F8510D6D}">
      <dgm:prSet phldrT="[Text]"/>
      <dgm:spPr/>
      <dgm:t>
        <a:bodyPr/>
        <a:lstStyle/>
        <a:p>
          <a:r>
            <a:rPr lang="cs-CZ" dirty="0" err="1" smtClean="0"/>
            <a:t>Hygiene</a:t>
          </a:r>
          <a:r>
            <a:rPr lang="cs-CZ" dirty="0" smtClean="0"/>
            <a:t> and </a:t>
          </a:r>
          <a:r>
            <a:rPr lang="cs-CZ" dirty="0" err="1" smtClean="0"/>
            <a:t>safety</a:t>
          </a:r>
          <a:endParaRPr lang="cs-CZ" dirty="0"/>
        </a:p>
      </dgm:t>
    </dgm:pt>
    <dgm:pt modelId="{08C9631F-7826-4FD8-84B2-D300DB1AEBAD}" type="parTrans" cxnId="{5E2C6710-4C9B-4192-9E1E-D942D627F921}">
      <dgm:prSet/>
      <dgm:spPr/>
      <dgm:t>
        <a:bodyPr/>
        <a:lstStyle/>
        <a:p>
          <a:endParaRPr lang="cs-CZ"/>
        </a:p>
      </dgm:t>
    </dgm:pt>
    <dgm:pt modelId="{0A0412E8-0655-4BD9-83CA-C9BA828D2947}" type="sibTrans" cxnId="{5E2C6710-4C9B-4192-9E1E-D942D627F921}">
      <dgm:prSet/>
      <dgm:spPr/>
      <dgm:t>
        <a:bodyPr/>
        <a:lstStyle/>
        <a:p>
          <a:endParaRPr lang="cs-CZ"/>
        </a:p>
      </dgm:t>
    </dgm:pt>
    <dgm:pt modelId="{4417C613-BA7C-4DA2-8C62-CFA606332F7D}" type="pres">
      <dgm:prSet presAssocID="{66CDDF00-A42E-4D3A-BB07-68B9C0BFC703}" presName="compositeShape" presStyleCnt="0">
        <dgm:presLayoutVars>
          <dgm:chMax val="7"/>
          <dgm:dir/>
          <dgm:resizeHandles val="exact"/>
        </dgm:presLayoutVars>
      </dgm:prSet>
      <dgm:spPr/>
    </dgm:pt>
    <dgm:pt modelId="{993B2396-BDFD-439E-B533-CE016D4E4C02}" type="pres">
      <dgm:prSet presAssocID="{66CDDF00-A42E-4D3A-BB07-68B9C0BFC703}" presName="wedge1" presStyleLbl="node1" presStyleIdx="0" presStyleCnt="3"/>
      <dgm:spPr/>
      <dgm:t>
        <a:bodyPr/>
        <a:lstStyle/>
        <a:p>
          <a:endParaRPr lang="cs-CZ"/>
        </a:p>
      </dgm:t>
    </dgm:pt>
    <dgm:pt modelId="{56C13D83-8475-4917-9E3D-10858179C79F}" type="pres">
      <dgm:prSet presAssocID="{66CDDF00-A42E-4D3A-BB07-68B9C0BFC703}" presName="dummy1a" presStyleCnt="0"/>
      <dgm:spPr/>
    </dgm:pt>
    <dgm:pt modelId="{915513CC-67EF-4BA3-8D0B-D5E34AD258D8}" type="pres">
      <dgm:prSet presAssocID="{66CDDF00-A42E-4D3A-BB07-68B9C0BFC703}" presName="dummy1b" presStyleCnt="0"/>
      <dgm:spPr/>
    </dgm:pt>
    <dgm:pt modelId="{796594B4-223D-4FA5-91D2-55367A48BE21}" type="pres">
      <dgm:prSet presAssocID="{66CDDF00-A42E-4D3A-BB07-68B9C0BFC7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3A8C67-7460-47B3-B85F-75044AD51274}" type="pres">
      <dgm:prSet presAssocID="{66CDDF00-A42E-4D3A-BB07-68B9C0BFC703}" presName="wedge2" presStyleLbl="node1" presStyleIdx="1" presStyleCnt="3"/>
      <dgm:spPr/>
      <dgm:t>
        <a:bodyPr/>
        <a:lstStyle/>
        <a:p>
          <a:endParaRPr lang="cs-CZ"/>
        </a:p>
      </dgm:t>
    </dgm:pt>
    <dgm:pt modelId="{5536B1E0-6581-49FD-988A-926109399DFC}" type="pres">
      <dgm:prSet presAssocID="{66CDDF00-A42E-4D3A-BB07-68B9C0BFC703}" presName="dummy2a" presStyleCnt="0"/>
      <dgm:spPr/>
    </dgm:pt>
    <dgm:pt modelId="{17EFDF49-F74A-4FDA-B3C8-ADF00F6861BB}" type="pres">
      <dgm:prSet presAssocID="{66CDDF00-A42E-4D3A-BB07-68B9C0BFC703}" presName="dummy2b" presStyleCnt="0"/>
      <dgm:spPr/>
    </dgm:pt>
    <dgm:pt modelId="{12C7DB0F-2417-4CC2-8E5B-33983EA94379}" type="pres">
      <dgm:prSet presAssocID="{66CDDF00-A42E-4D3A-BB07-68B9C0BFC7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2F0E6-DBFD-48B8-B482-08CE4A9549C0}" type="pres">
      <dgm:prSet presAssocID="{66CDDF00-A42E-4D3A-BB07-68B9C0BFC703}" presName="wedge3" presStyleLbl="node1" presStyleIdx="2" presStyleCnt="3"/>
      <dgm:spPr/>
      <dgm:t>
        <a:bodyPr/>
        <a:lstStyle/>
        <a:p>
          <a:endParaRPr lang="cs-CZ"/>
        </a:p>
      </dgm:t>
    </dgm:pt>
    <dgm:pt modelId="{1FA6E0AC-6A2E-40C0-90F5-960AD18F6B9F}" type="pres">
      <dgm:prSet presAssocID="{66CDDF00-A42E-4D3A-BB07-68B9C0BFC703}" presName="dummy3a" presStyleCnt="0"/>
      <dgm:spPr/>
    </dgm:pt>
    <dgm:pt modelId="{087DC4E4-53DC-4B3B-8B5B-53C64E64CEC1}" type="pres">
      <dgm:prSet presAssocID="{66CDDF00-A42E-4D3A-BB07-68B9C0BFC703}" presName="dummy3b" presStyleCnt="0"/>
      <dgm:spPr/>
    </dgm:pt>
    <dgm:pt modelId="{05B199A5-FBF8-4F62-B242-DA725DA97039}" type="pres">
      <dgm:prSet presAssocID="{66CDDF00-A42E-4D3A-BB07-68B9C0BFC7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72508A-5A7D-4FCE-A24B-DE61D4032952}" type="pres">
      <dgm:prSet presAssocID="{29AAC1D6-FC3C-476A-B3B6-78D5B44BEAE9}" presName="arrowWedge1" presStyleLbl="fgSibTrans2D1" presStyleIdx="0" presStyleCnt="3"/>
      <dgm:spPr/>
    </dgm:pt>
    <dgm:pt modelId="{26AFEF54-F9B9-41FA-94F0-20AE33141B73}" type="pres">
      <dgm:prSet presAssocID="{77BD067E-7E9E-46A6-A41E-2F754D75545A}" presName="arrowWedge2" presStyleLbl="fgSibTrans2D1" presStyleIdx="1" presStyleCnt="3"/>
      <dgm:spPr/>
    </dgm:pt>
    <dgm:pt modelId="{0F9A7EE0-C601-4EE4-99E4-05F74D496D10}" type="pres">
      <dgm:prSet presAssocID="{0A0412E8-0655-4BD9-83CA-C9BA828D2947}" presName="arrowWedge3" presStyleLbl="fgSibTrans2D1" presStyleIdx="2" presStyleCnt="3"/>
      <dgm:spPr/>
    </dgm:pt>
  </dgm:ptLst>
  <dgm:cxnLst>
    <dgm:cxn modelId="{3330ED83-ED47-454E-8D3F-68CD89AB3394}" type="presOf" srcId="{66CDDF00-A42E-4D3A-BB07-68B9C0BFC703}" destId="{4417C613-BA7C-4DA2-8C62-CFA606332F7D}" srcOrd="0" destOrd="0" presId="urn:microsoft.com/office/officeart/2005/8/layout/cycle8"/>
    <dgm:cxn modelId="{4C0DC0A9-DC0A-47F2-A8F6-4B06C3C6CF7B}" type="presOf" srcId="{E5A31B36-0A80-4EFD-8D19-41E4F8510D6D}" destId="{05B199A5-FBF8-4F62-B242-DA725DA97039}" srcOrd="1" destOrd="0" presId="urn:microsoft.com/office/officeart/2005/8/layout/cycle8"/>
    <dgm:cxn modelId="{832B6200-09C4-4E25-A62E-0F3CA22F4251}" type="presOf" srcId="{CD54987F-D5BB-40AC-A031-4F7F220FB521}" destId="{2D3A8C67-7460-47B3-B85F-75044AD51274}" srcOrd="0" destOrd="0" presId="urn:microsoft.com/office/officeart/2005/8/layout/cycle8"/>
    <dgm:cxn modelId="{5E2C6710-4C9B-4192-9E1E-D942D627F921}" srcId="{66CDDF00-A42E-4D3A-BB07-68B9C0BFC703}" destId="{E5A31B36-0A80-4EFD-8D19-41E4F8510D6D}" srcOrd="2" destOrd="0" parTransId="{08C9631F-7826-4FD8-84B2-D300DB1AEBAD}" sibTransId="{0A0412E8-0655-4BD9-83CA-C9BA828D2947}"/>
    <dgm:cxn modelId="{AB4D12A8-BC67-419C-9A5C-0D18E0A125A1}" srcId="{66CDDF00-A42E-4D3A-BB07-68B9C0BFC703}" destId="{AA7E8AB5-1BF0-49FE-A5EF-CA4C9B4283C4}" srcOrd="0" destOrd="0" parTransId="{432A91DA-FB45-4CFC-9A46-C30C2A4CDAF8}" sibTransId="{29AAC1D6-FC3C-476A-B3B6-78D5B44BEAE9}"/>
    <dgm:cxn modelId="{BD5BF826-D62F-459C-ABCC-1112F95FE67C}" type="presOf" srcId="{E5A31B36-0A80-4EFD-8D19-41E4F8510D6D}" destId="{6E12F0E6-DBFD-48B8-B482-08CE4A9549C0}" srcOrd="0" destOrd="0" presId="urn:microsoft.com/office/officeart/2005/8/layout/cycle8"/>
    <dgm:cxn modelId="{B3AFE493-079A-4710-AB57-41DE7EE221F7}" type="presOf" srcId="{CD54987F-D5BB-40AC-A031-4F7F220FB521}" destId="{12C7DB0F-2417-4CC2-8E5B-33983EA94379}" srcOrd="1" destOrd="0" presId="urn:microsoft.com/office/officeart/2005/8/layout/cycle8"/>
    <dgm:cxn modelId="{BD338136-6F31-499D-864D-5A529CE8783D}" type="presOf" srcId="{AA7E8AB5-1BF0-49FE-A5EF-CA4C9B4283C4}" destId="{796594B4-223D-4FA5-91D2-55367A48BE21}" srcOrd="1" destOrd="0" presId="urn:microsoft.com/office/officeart/2005/8/layout/cycle8"/>
    <dgm:cxn modelId="{F2D12509-B137-4727-A91A-4F83CF483C6A}" type="presOf" srcId="{AA7E8AB5-1BF0-49FE-A5EF-CA4C9B4283C4}" destId="{993B2396-BDFD-439E-B533-CE016D4E4C02}" srcOrd="0" destOrd="0" presId="urn:microsoft.com/office/officeart/2005/8/layout/cycle8"/>
    <dgm:cxn modelId="{915F6B2C-7666-4A07-8981-48FB8E12ED00}" srcId="{66CDDF00-A42E-4D3A-BB07-68B9C0BFC703}" destId="{CD54987F-D5BB-40AC-A031-4F7F220FB521}" srcOrd="1" destOrd="0" parTransId="{FACADBE9-E1B1-41BD-B01E-53E16DA73D08}" sibTransId="{77BD067E-7E9E-46A6-A41E-2F754D75545A}"/>
    <dgm:cxn modelId="{F0CB3FDA-0365-4E2F-9E2D-08976DA2AB19}" type="presParOf" srcId="{4417C613-BA7C-4DA2-8C62-CFA606332F7D}" destId="{993B2396-BDFD-439E-B533-CE016D4E4C02}" srcOrd="0" destOrd="0" presId="urn:microsoft.com/office/officeart/2005/8/layout/cycle8"/>
    <dgm:cxn modelId="{4FC5E889-2115-4962-A9AF-FC4492824708}" type="presParOf" srcId="{4417C613-BA7C-4DA2-8C62-CFA606332F7D}" destId="{56C13D83-8475-4917-9E3D-10858179C79F}" srcOrd="1" destOrd="0" presId="urn:microsoft.com/office/officeart/2005/8/layout/cycle8"/>
    <dgm:cxn modelId="{588D1EC5-1F00-476C-B1A1-D8EFE5CE23D7}" type="presParOf" srcId="{4417C613-BA7C-4DA2-8C62-CFA606332F7D}" destId="{915513CC-67EF-4BA3-8D0B-D5E34AD258D8}" srcOrd="2" destOrd="0" presId="urn:microsoft.com/office/officeart/2005/8/layout/cycle8"/>
    <dgm:cxn modelId="{23EC731D-FD80-4643-AF4B-FD44DFB49AB7}" type="presParOf" srcId="{4417C613-BA7C-4DA2-8C62-CFA606332F7D}" destId="{796594B4-223D-4FA5-91D2-55367A48BE21}" srcOrd="3" destOrd="0" presId="urn:microsoft.com/office/officeart/2005/8/layout/cycle8"/>
    <dgm:cxn modelId="{53E2DA49-EF63-4DA8-AB31-57C3B2EDEE32}" type="presParOf" srcId="{4417C613-BA7C-4DA2-8C62-CFA606332F7D}" destId="{2D3A8C67-7460-47B3-B85F-75044AD51274}" srcOrd="4" destOrd="0" presId="urn:microsoft.com/office/officeart/2005/8/layout/cycle8"/>
    <dgm:cxn modelId="{98B1061D-B86D-4A08-A889-549EFEC9C518}" type="presParOf" srcId="{4417C613-BA7C-4DA2-8C62-CFA606332F7D}" destId="{5536B1E0-6581-49FD-988A-926109399DFC}" srcOrd="5" destOrd="0" presId="urn:microsoft.com/office/officeart/2005/8/layout/cycle8"/>
    <dgm:cxn modelId="{2F230A8A-B3EB-4172-B958-A9078D508B58}" type="presParOf" srcId="{4417C613-BA7C-4DA2-8C62-CFA606332F7D}" destId="{17EFDF49-F74A-4FDA-B3C8-ADF00F6861BB}" srcOrd="6" destOrd="0" presId="urn:microsoft.com/office/officeart/2005/8/layout/cycle8"/>
    <dgm:cxn modelId="{E81A3C33-9E5C-4E82-9588-B6A61D450259}" type="presParOf" srcId="{4417C613-BA7C-4DA2-8C62-CFA606332F7D}" destId="{12C7DB0F-2417-4CC2-8E5B-33983EA94379}" srcOrd="7" destOrd="0" presId="urn:microsoft.com/office/officeart/2005/8/layout/cycle8"/>
    <dgm:cxn modelId="{E11269B0-012F-49F7-BEFC-02BCA4D3AC16}" type="presParOf" srcId="{4417C613-BA7C-4DA2-8C62-CFA606332F7D}" destId="{6E12F0E6-DBFD-48B8-B482-08CE4A9549C0}" srcOrd="8" destOrd="0" presId="urn:microsoft.com/office/officeart/2005/8/layout/cycle8"/>
    <dgm:cxn modelId="{6918F26C-55E3-428F-B555-EF8741959723}" type="presParOf" srcId="{4417C613-BA7C-4DA2-8C62-CFA606332F7D}" destId="{1FA6E0AC-6A2E-40C0-90F5-960AD18F6B9F}" srcOrd="9" destOrd="0" presId="urn:microsoft.com/office/officeart/2005/8/layout/cycle8"/>
    <dgm:cxn modelId="{4CAD01C5-3AA3-45B0-AB51-ACC8961E5DAA}" type="presParOf" srcId="{4417C613-BA7C-4DA2-8C62-CFA606332F7D}" destId="{087DC4E4-53DC-4B3B-8B5B-53C64E64CEC1}" srcOrd="10" destOrd="0" presId="urn:microsoft.com/office/officeart/2005/8/layout/cycle8"/>
    <dgm:cxn modelId="{337012F4-13FC-42AC-BDBC-C967DFADB943}" type="presParOf" srcId="{4417C613-BA7C-4DA2-8C62-CFA606332F7D}" destId="{05B199A5-FBF8-4F62-B242-DA725DA97039}" srcOrd="11" destOrd="0" presId="urn:microsoft.com/office/officeart/2005/8/layout/cycle8"/>
    <dgm:cxn modelId="{8AE965E6-94B1-4161-BB95-CD504C9CEBE8}" type="presParOf" srcId="{4417C613-BA7C-4DA2-8C62-CFA606332F7D}" destId="{9972508A-5A7D-4FCE-A24B-DE61D4032952}" srcOrd="12" destOrd="0" presId="urn:microsoft.com/office/officeart/2005/8/layout/cycle8"/>
    <dgm:cxn modelId="{DB2EDAE2-2E33-4541-8ADB-B115747CCB66}" type="presParOf" srcId="{4417C613-BA7C-4DA2-8C62-CFA606332F7D}" destId="{26AFEF54-F9B9-41FA-94F0-20AE33141B73}" srcOrd="13" destOrd="0" presId="urn:microsoft.com/office/officeart/2005/8/layout/cycle8"/>
    <dgm:cxn modelId="{FDBB2D32-F0B0-4FE0-86BE-F256E8954BA4}" type="presParOf" srcId="{4417C613-BA7C-4DA2-8C62-CFA606332F7D}" destId="{0F9A7EE0-C601-4EE4-99E4-05F74D496D1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882889-9B56-4F06-B006-C4CE2E7CEA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24929A-0808-497B-BBFE-5F49D9159E3B}">
      <dgm:prSet/>
      <dgm:spPr/>
      <dgm:t>
        <a:bodyPr/>
        <a:lstStyle/>
        <a:p>
          <a:pPr rtl="0"/>
          <a:r>
            <a:rPr lang="cs-CZ" smtClean="0"/>
            <a:t>Form of a contract</a:t>
          </a:r>
          <a:endParaRPr lang="cs-CZ"/>
        </a:p>
      </dgm:t>
    </dgm:pt>
    <dgm:pt modelId="{D050632B-9F86-40CA-B3B4-534070A5BAE8}" type="parTrans" cxnId="{7B40BF74-A863-4A10-AC50-D2FCC3FAD6ED}">
      <dgm:prSet/>
      <dgm:spPr/>
      <dgm:t>
        <a:bodyPr/>
        <a:lstStyle/>
        <a:p>
          <a:endParaRPr lang="cs-CZ"/>
        </a:p>
      </dgm:t>
    </dgm:pt>
    <dgm:pt modelId="{9B4CFD8F-91BF-4042-8A7F-AFBBE235D680}" type="sibTrans" cxnId="{7B40BF74-A863-4A10-AC50-D2FCC3FAD6ED}">
      <dgm:prSet/>
      <dgm:spPr/>
      <dgm:t>
        <a:bodyPr/>
        <a:lstStyle/>
        <a:p>
          <a:endParaRPr lang="cs-CZ"/>
        </a:p>
      </dgm:t>
    </dgm:pt>
    <dgm:pt modelId="{DAA03C8C-414A-4357-81CF-B7B3D00EDCF2}">
      <dgm:prSet/>
      <dgm:spPr/>
      <dgm:t>
        <a:bodyPr/>
        <a:lstStyle/>
        <a:p>
          <a:pPr rtl="0"/>
          <a:r>
            <a:rPr lang="cs-CZ" dirty="0" err="1" smtClean="0"/>
            <a:t>Voluntary</a:t>
          </a:r>
          <a:r>
            <a:rPr lang="cs-CZ" dirty="0" smtClean="0"/>
            <a:t> </a:t>
          </a:r>
          <a:r>
            <a:rPr lang="cs-CZ" dirty="0" err="1" smtClean="0"/>
            <a:t>relationship</a:t>
          </a:r>
          <a:endParaRPr lang="cs-CZ" dirty="0"/>
        </a:p>
      </dgm:t>
    </dgm:pt>
    <dgm:pt modelId="{72451AD8-B19E-4CDF-8320-A60EAE888A32}" type="parTrans" cxnId="{C38E528A-81C4-494B-B751-67ADEF51DBF2}">
      <dgm:prSet/>
      <dgm:spPr/>
      <dgm:t>
        <a:bodyPr/>
        <a:lstStyle/>
        <a:p>
          <a:endParaRPr lang="cs-CZ"/>
        </a:p>
      </dgm:t>
    </dgm:pt>
    <dgm:pt modelId="{943D0089-5E6C-4434-9242-DFB9346C7D5E}" type="sibTrans" cxnId="{C38E528A-81C4-494B-B751-67ADEF51DBF2}">
      <dgm:prSet/>
      <dgm:spPr/>
      <dgm:t>
        <a:bodyPr/>
        <a:lstStyle/>
        <a:p>
          <a:endParaRPr lang="cs-CZ"/>
        </a:p>
      </dgm:t>
    </dgm:pt>
    <dgm:pt modelId="{D90CE2EB-95D7-433B-ABF3-88746F8D61BF}">
      <dgm:prSet/>
      <dgm:spPr/>
      <dgm:t>
        <a:bodyPr/>
        <a:lstStyle/>
        <a:p>
          <a:pPr rtl="0"/>
          <a:r>
            <a:rPr lang="cs-CZ" dirty="0" err="1" smtClean="0"/>
            <a:t>Employee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a </a:t>
          </a:r>
          <a:r>
            <a:rPr lang="cs-CZ" dirty="0" err="1" smtClean="0"/>
            <a:t>weaker</a:t>
          </a:r>
          <a:r>
            <a:rPr lang="cs-CZ" dirty="0" smtClean="0"/>
            <a:t> party</a:t>
          </a:r>
          <a:endParaRPr lang="cs-CZ" dirty="0"/>
        </a:p>
      </dgm:t>
    </dgm:pt>
    <dgm:pt modelId="{350B3B44-2DC1-4E78-BEE1-E2A9A109A6D7}" type="parTrans" cxnId="{A089771F-2A2B-41FC-A06B-FAD1D9BC414E}">
      <dgm:prSet/>
      <dgm:spPr/>
    </dgm:pt>
    <dgm:pt modelId="{06491AB0-1FD8-4B5A-B093-A53919CAF412}" type="sibTrans" cxnId="{A089771F-2A2B-41FC-A06B-FAD1D9BC414E}">
      <dgm:prSet/>
      <dgm:spPr/>
    </dgm:pt>
    <dgm:pt modelId="{F569A420-169B-4EB2-B6CD-40FA784DE6BF}">
      <dgm:prSet/>
      <dgm:spPr/>
      <dgm:t>
        <a:bodyPr/>
        <a:lstStyle/>
        <a:p>
          <a:pPr rtl="0"/>
          <a:r>
            <a:rPr lang="cs-CZ" dirty="0" err="1" smtClean="0"/>
            <a:t>Employment</a:t>
          </a:r>
          <a:r>
            <a:rPr lang="cs-CZ" dirty="0" smtClean="0"/>
            <a:t> </a:t>
          </a:r>
          <a:r>
            <a:rPr lang="cs-CZ" dirty="0" err="1" smtClean="0"/>
            <a:t>contract</a:t>
          </a:r>
          <a:r>
            <a:rPr lang="cs-CZ" dirty="0" smtClean="0"/>
            <a:t> </a:t>
          </a:r>
          <a:r>
            <a:rPr lang="cs-CZ" dirty="0" err="1" smtClean="0"/>
            <a:t>can</a:t>
          </a:r>
          <a:r>
            <a:rPr lang="cs-CZ" dirty="0" smtClean="0"/>
            <a:t> </a:t>
          </a:r>
          <a:r>
            <a:rPr lang="cs-CZ" dirty="0" err="1" smtClean="0"/>
            <a:t>deviate</a:t>
          </a:r>
          <a:r>
            <a:rPr lang="cs-CZ" dirty="0" smtClean="0"/>
            <a:t> in </a:t>
          </a:r>
          <a:r>
            <a:rPr lang="cs-CZ" dirty="0" err="1" smtClean="0"/>
            <a:t>favour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employee</a:t>
          </a:r>
          <a:endParaRPr lang="cs-CZ" dirty="0"/>
        </a:p>
      </dgm:t>
    </dgm:pt>
    <dgm:pt modelId="{05E9CB4B-A32B-4077-A69B-1A03DB4F03CE}" type="parTrans" cxnId="{7AB99B6F-4A0C-4EE8-851F-B3C8A29E2AB0}">
      <dgm:prSet/>
      <dgm:spPr/>
    </dgm:pt>
    <dgm:pt modelId="{8FC84E77-4613-4CD7-BEB5-3413E38D20D7}" type="sibTrans" cxnId="{7AB99B6F-4A0C-4EE8-851F-B3C8A29E2AB0}">
      <dgm:prSet/>
      <dgm:spPr/>
    </dgm:pt>
    <dgm:pt modelId="{D57F317A-BDC5-4475-BA87-B8D8ECE045E6}">
      <dgm:prSet/>
      <dgm:spPr/>
      <dgm:t>
        <a:bodyPr/>
        <a:lstStyle/>
        <a:p>
          <a:pPr rtl="0"/>
          <a:endParaRPr lang="cs-CZ" dirty="0"/>
        </a:p>
      </dgm:t>
    </dgm:pt>
    <dgm:pt modelId="{9709B2FC-6215-45AD-9437-44B0CFD044A0}" type="parTrans" cxnId="{D86A8CCF-59A7-4EBF-A3BF-51C2A6B75A2C}">
      <dgm:prSet/>
      <dgm:spPr/>
    </dgm:pt>
    <dgm:pt modelId="{34B6B79F-C945-4C7E-A1EF-2E0086EFB042}" type="sibTrans" cxnId="{D86A8CCF-59A7-4EBF-A3BF-51C2A6B75A2C}">
      <dgm:prSet/>
      <dgm:spPr/>
    </dgm:pt>
    <dgm:pt modelId="{EBDE8FCE-EA8A-4605-B1B2-178E2D77EF1D}" type="pres">
      <dgm:prSet presAssocID="{05882889-9B56-4F06-B006-C4CE2E7CEA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D7D5EA-82A2-41EA-BC09-7ECC27121BC2}" type="pres">
      <dgm:prSet presAssocID="{A724929A-0808-497B-BBFE-5F49D9159E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3EEADF-42FB-4253-8E3D-42A035CF3B5A}" type="pres">
      <dgm:prSet presAssocID="{A724929A-0808-497B-BBFE-5F49D9159E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69522-B51D-4A97-9D2E-F1B7C29490C3}" type="pres">
      <dgm:prSet presAssocID="{D90CE2EB-95D7-433B-ABF3-88746F8D61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F3856-A07A-4682-8A68-F7AAC4C6FD30}" type="pres">
      <dgm:prSet presAssocID="{D90CE2EB-95D7-433B-ABF3-88746F8D6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089771F-2A2B-41FC-A06B-FAD1D9BC414E}" srcId="{05882889-9B56-4F06-B006-C4CE2E7CEAF6}" destId="{D90CE2EB-95D7-433B-ABF3-88746F8D61BF}" srcOrd="1" destOrd="0" parTransId="{350B3B44-2DC1-4E78-BEE1-E2A9A109A6D7}" sibTransId="{06491AB0-1FD8-4B5A-B093-A53919CAF412}"/>
    <dgm:cxn modelId="{11AA9E90-F436-4233-87ED-4C6E72B62B7B}" type="presOf" srcId="{05882889-9B56-4F06-B006-C4CE2E7CEAF6}" destId="{EBDE8FCE-EA8A-4605-B1B2-178E2D77EF1D}" srcOrd="0" destOrd="0" presId="urn:microsoft.com/office/officeart/2005/8/layout/vList2"/>
    <dgm:cxn modelId="{C0BB0F57-05D3-4983-82BB-C0882F112096}" type="presOf" srcId="{A724929A-0808-497B-BBFE-5F49D9159E3B}" destId="{CAD7D5EA-82A2-41EA-BC09-7ECC27121BC2}" srcOrd="0" destOrd="0" presId="urn:microsoft.com/office/officeart/2005/8/layout/vList2"/>
    <dgm:cxn modelId="{7B40BF74-A863-4A10-AC50-D2FCC3FAD6ED}" srcId="{05882889-9B56-4F06-B006-C4CE2E7CEAF6}" destId="{A724929A-0808-497B-BBFE-5F49D9159E3B}" srcOrd="0" destOrd="0" parTransId="{D050632B-9F86-40CA-B3B4-534070A5BAE8}" sibTransId="{9B4CFD8F-91BF-4042-8A7F-AFBBE235D680}"/>
    <dgm:cxn modelId="{8C42162C-D157-4635-AD75-F05DF32979BA}" type="presOf" srcId="{D90CE2EB-95D7-433B-ABF3-88746F8D61BF}" destId="{06B69522-B51D-4A97-9D2E-F1B7C29490C3}" srcOrd="0" destOrd="0" presId="urn:microsoft.com/office/officeart/2005/8/layout/vList2"/>
    <dgm:cxn modelId="{4AD8D8B4-E006-4AFF-BB6B-808903D47A55}" type="presOf" srcId="{DAA03C8C-414A-4357-81CF-B7B3D00EDCF2}" destId="{743EEADF-42FB-4253-8E3D-42A035CF3B5A}" srcOrd="0" destOrd="0" presId="urn:microsoft.com/office/officeart/2005/8/layout/vList2"/>
    <dgm:cxn modelId="{D86A8CCF-59A7-4EBF-A3BF-51C2A6B75A2C}" srcId="{D90CE2EB-95D7-433B-ABF3-88746F8D61BF}" destId="{D57F317A-BDC5-4475-BA87-B8D8ECE045E6}" srcOrd="1" destOrd="0" parTransId="{9709B2FC-6215-45AD-9437-44B0CFD044A0}" sibTransId="{34B6B79F-C945-4C7E-A1EF-2E0086EFB042}"/>
    <dgm:cxn modelId="{C38E528A-81C4-494B-B751-67ADEF51DBF2}" srcId="{A724929A-0808-497B-BBFE-5F49D9159E3B}" destId="{DAA03C8C-414A-4357-81CF-B7B3D00EDCF2}" srcOrd="0" destOrd="0" parTransId="{72451AD8-B19E-4CDF-8320-A60EAE888A32}" sibTransId="{943D0089-5E6C-4434-9242-DFB9346C7D5E}"/>
    <dgm:cxn modelId="{0A0EE597-CCEF-4FF7-B06B-0463F6276B78}" type="presOf" srcId="{D57F317A-BDC5-4475-BA87-B8D8ECE045E6}" destId="{CCEF3856-A07A-4682-8A68-F7AAC4C6FD30}" srcOrd="0" destOrd="1" presId="urn:microsoft.com/office/officeart/2005/8/layout/vList2"/>
    <dgm:cxn modelId="{7AB99B6F-4A0C-4EE8-851F-B3C8A29E2AB0}" srcId="{D90CE2EB-95D7-433B-ABF3-88746F8D61BF}" destId="{F569A420-169B-4EB2-B6CD-40FA784DE6BF}" srcOrd="0" destOrd="0" parTransId="{05E9CB4B-A32B-4077-A69B-1A03DB4F03CE}" sibTransId="{8FC84E77-4613-4CD7-BEB5-3413E38D20D7}"/>
    <dgm:cxn modelId="{66E657D0-A654-44D2-A8AA-20E00AF56FEE}" type="presOf" srcId="{F569A420-169B-4EB2-B6CD-40FA784DE6BF}" destId="{CCEF3856-A07A-4682-8A68-F7AAC4C6FD30}" srcOrd="0" destOrd="0" presId="urn:microsoft.com/office/officeart/2005/8/layout/vList2"/>
    <dgm:cxn modelId="{E8AC3A3E-E6CF-4DDB-9DCB-66C887258636}" type="presParOf" srcId="{EBDE8FCE-EA8A-4605-B1B2-178E2D77EF1D}" destId="{CAD7D5EA-82A2-41EA-BC09-7ECC27121BC2}" srcOrd="0" destOrd="0" presId="urn:microsoft.com/office/officeart/2005/8/layout/vList2"/>
    <dgm:cxn modelId="{70F95B06-23AA-40B7-A002-329C0627ADD2}" type="presParOf" srcId="{EBDE8FCE-EA8A-4605-B1B2-178E2D77EF1D}" destId="{743EEADF-42FB-4253-8E3D-42A035CF3B5A}" srcOrd="1" destOrd="0" presId="urn:microsoft.com/office/officeart/2005/8/layout/vList2"/>
    <dgm:cxn modelId="{2F6D4383-B5A6-49E3-8704-EFC9E06DBFE0}" type="presParOf" srcId="{EBDE8FCE-EA8A-4605-B1B2-178E2D77EF1D}" destId="{06B69522-B51D-4A97-9D2E-F1B7C29490C3}" srcOrd="2" destOrd="0" presId="urn:microsoft.com/office/officeart/2005/8/layout/vList2"/>
    <dgm:cxn modelId="{7EA1DC79-12F3-4CDC-BED1-0755A8BB1298}" type="presParOf" srcId="{EBDE8FCE-EA8A-4605-B1B2-178E2D77EF1D}" destId="{CCEF3856-A07A-4682-8A68-F7AAC4C6FD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E6AB71-5F91-40A7-86A1-FC99CA6A75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F21E5D6-45BE-4F7E-9489-EC1DCCAEE02A}">
      <dgm:prSet/>
      <dgm:spPr/>
      <dgm:t>
        <a:bodyPr/>
        <a:lstStyle/>
        <a:p>
          <a:pPr rtl="0"/>
          <a:r>
            <a:rPr lang="en-US" smtClean="0"/>
            <a:t>Working time</a:t>
          </a:r>
          <a:endParaRPr lang="cs-CZ"/>
        </a:p>
      </dgm:t>
    </dgm:pt>
    <dgm:pt modelId="{917A0ABF-B40C-498D-A8B5-26EB78012A60}" type="parTrans" cxnId="{64A4898C-33DA-44D5-9029-E6A4C91D394F}">
      <dgm:prSet/>
      <dgm:spPr/>
      <dgm:t>
        <a:bodyPr/>
        <a:lstStyle/>
        <a:p>
          <a:endParaRPr lang="cs-CZ"/>
        </a:p>
      </dgm:t>
    </dgm:pt>
    <dgm:pt modelId="{6397CEA7-58F1-4320-B3E7-EF416B2D49BF}" type="sibTrans" cxnId="{64A4898C-33DA-44D5-9029-E6A4C91D394F}">
      <dgm:prSet/>
      <dgm:spPr/>
      <dgm:t>
        <a:bodyPr/>
        <a:lstStyle/>
        <a:p>
          <a:endParaRPr lang="cs-CZ"/>
        </a:p>
      </dgm:t>
    </dgm:pt>
    <dgm:pt modelId="{FE2DB119-D6B8-489F-A4ED-181C714F029C}">
      <dgm:prSet/>
      <dgm:spPr/>
      <dgm:t>
        <a:bodyPr/>
        <a:lstStyle/>
        <a:p>
          <a:pPr rtl="0"/>
          <a:r>
            <a:rPr lang="cs-CZ" smtClean="0"/>
            <a:t>P</a:t>
          </a:r>
          <a:r>
            <a:rPr lang="en-US" smtClean="0"/>
            <a:t>eriod during which the worker</a:t>
          </a:r>
          <a:r>
            <a:rPr lang="cs-CZ" smtClean="0"/>
            <a:t> </a:t>
          </a:r>
          <a:r>
            <a:rPr lang="en-US" smtClean="0"/>
            <a:t>is working, at the employer's disposal and carrying out his</a:t>
          </a:r>
          <a:r>
            <a:rPr lang="cs-CZ" smtClean="0"/>
            <a:t> activity or duties</a:t>
          </a:r>
          <a:endParaRPr lang="cs-CZ"/>
        </a:p>
      </dgm:t>
    </dgm:pt>
    <dgm:pt modelId="{9BBC342E-6820-42DE-91C4-2D6BF2E47F4C}" type="parTrans" cxnId="{B26D4FCD-9508-4AD8-8767-C06AFBC45573}">
      <dgm:prSet/>
      <dgm:spPr/>
      <dgm:t>
        <a:bodyPr/>
        <a:lstStyle/>
        <a:p>
          <a:endParaRPr lang="cs-CZ"/>
        </a:p>
      </dgm:t>
    </dgm:pt>
    <dgm:pt modelId="{5A06EA5F-FE9A-4B61-A307-E6329EC88590}" type="sibTrans" cxnId="{B26D4FCD-9508-4AD8-8767-C06AFBC45573}">
      <dgm:prSet/>
      <dgm:spPr/>
      <dgm:t>
        <a:bodyPr/>
        <a:lstStyle/>
        <a:p>
          <a:endParaRPr lang="cs-CZ"/>
        </a:p>
      </dgm:t>
    </dgm:pt>
    <dgm:pt modelId="{5A5D38D6-6113-40B4-84AD-57CB5AFF4A7D}">
      <dgm:prSet/>
      <dgm:spPr/>
      <dgm:t>
        <a:bodyPr/>
        <a:lstStyle/>
        <a:p>
          <a:pPr rtl="0"/>
          <a:r>
            <a:rPr lang="en-US" smtClean="0"/>
            <a:t>Night time</a:t>
          </a:r>
          <a:endParaRPr lang="cs-CZ"/>
        </a:p>
      </dgm:t>
    </dgm:pt>
    <dgm:pt modelId="{C46E4FA7-8A41-4D86-8D4E-6D2AC6362006}" type="parTrans" cxnId="{97AE9D6B-50C5-402D-8047-89ACD53AA9F7}">
      <dgm:prSet/>
      <dgm:spPr/>
      <dgm:t>
        <a:bodyPr/>
        <a:lstStyle/>
        <a:p>
          <a:endParaRPr lang="cs-CZ"/>
        </a:p>
      </dgm:t>
    </dgm:pt>
    <dgm:pt modelId="{17200A4E-3636-46BD-9879-F79ECB79566E}" type="sibTrans" cxnId="{97AE9D6B-50C5-402D-8047-89ACD53AA9F7}">
      <dgm:prSet/>
      <dgm:spPr/>
      <dgm:t>
        <a:bodyPr/>
        <a:lstStyle/>
        <a:p>
          <a:endParaRPr lang="cs-CZ"/>
        </a:p>
      </dgm:t>
    </dgm:pt>
    <dgm:pt modelId="{E68576BA-B4DB-4A7F-A0C8-EA851F2F374E}">
      <dgm:prSet/>
      <dgm:spPr/>
      <dgm:t>
        <a:bodyPr/>
        <a:lstStyle/>
        <a:p>
          <a:pPr rtl="0"/>
          <a:r>
            <a:rPr lang="en-US" dirty="0" smtClean="0"/>
            <a:t>Period of not less than seven hours which must include, in </a:t>
          </a:r>
          <a:r>
            <a:rPr lang="en-US" dirty="0" err="1" smtClean="0"/>
            <a:t>anycase</a:t>
          </a:r>
          <a:r>
            <a:rPr lang="en-US" dirty="0" smtClean="0"/>
            <a:t>, the period between midnight and 5.00</a:t>
          </a:r>
          <a:endParaRPr lang="cs-CZ" dirty="0"/>
        </a:p>
      </dgm:t>
    </dgm:pt>
    <dgm:pt modelId="{75C8F24E-D3B5-47F7-9365-E5C5F2BB8BE5}" type="parTrans" cxnId="{D064E7A9-A71F-411B-8E1D-A5A428E0A1C1}">
      <dgm:prSet/>
      <dgm:spPr/>
      <dgm:t>
        <a:bodyPr/>
        <a:lstStyle/>
        <a:p>
          <a:endParaRPr lang="cs-CZ"/>
        </a:p>
      </dgm:t>
    </dgm:pt>
    <dgm:pt modelId="{A2AB6585-36B2-40D9-AF00-C823839D3621}" type="sibTrans" cxnId="{D064E7A9-A71F-411B-8E1D-A5A428E0A1C1}">
      <dgm:prSet/>
      <dgm:spPr/>
      <dgm:t>
        <a:bodyPr/>
        <a:lstStyle/>
        <a:p>
          <a:endParaRPr lang="cs-CZ"/>
        </a:p>
      </dgm:t>
    </dgm:pt>
    <dgm:pt modelId="{C754B8C1-AFD5-46C1-8284-31D2A7600E35}">
      <dgm:prSet/>
      <dgm:spPr/>
      <dgm:t>
        <a:bodyPr/>
        <a:lstStyle/>
        <a:p>
          <a:pPr rtl="0"/>
          <a:r>
            <a:rPr lang="en-US" smtClean="0"/>
            <a:t>Overtime work</a:t>
          </a:r>
          <a:endParaRPr lang="cs-CZ"/>
        </a:p>
      </dgm:t>
    </dgm:pt>
    <dgm:pt modelId="{5FB615D9-56AF-468B-90E5-290A56D11622}" type="parTrans" cxnId="{6D79A3EA-920D-4251-A513-28A79C506FAD}">
      <dgm:prSet/>
      <dgm:spPr/>
      <dgm:t>
        <a:bodyPr/>
        <a:lstStyle/>
        <a:p>
          <a:endParaRPr lang="cs-CZ"/>
        </a:p>
      </dgm:t>
    </dgm:pt>
    <dgm:pt modelId="{D373AA95-0D07-486E-83C9-7760B8C50109}" type="sibTrans" cxnId="{6D79A3EA-920D-4251-A513-28A79C506FAD}">
      <dgm:prSet/>
      <dgm:spPr/>
      <dgm:t>
        <a:bodyPr/>
        <a:lstStyle/>
        <a:p>
          <a:endParaRPr lang="cs-CZ"/>
        </a:p>
      </dgm:t>
    </dgm:pt>
    <dgm:pt modelId="{B40B23C7-2FE8-4605-95BF-901674512365}">
      <dgm:prSet/>
      <dgm:spPr/>
      <dgm:t>
        <a:bodyPr/>
        <a:lstStyle/>
        <a:p>
          <a:pPr rtl="0"/>
          <a:r>
            <a:rPr lang="en-US" smtClean="0"/>
            <a:t>On-call shift</a:t>
          </a:r>
          <a:endParaRPr lang="cs-CZ"/>
        </a:p>
      </dgm:t>
    </dgm:pt>
    <dgm:pt modelId="{AF3666C5-9AA8-4328-8D5F-59728CC7B757}" type="parTrans" cxnId="{E9FB90AE-C92C-4B56-931A-B7C28E0A87FB}">
      <dgm:prSet/>
      <dgm:spPr/>
      <dgm:t>
        <a:bodyPr/>
        <a:lstStyle/>
        <a:p>
          <a:endParaRPr lang="cs-CZ"/>
        </a:p>
      </dgm:t>
    </dgm:pt>
    <dgm:pt modelId="{4223BDE7-291F-41B2-A74F-0FA3D73D86D5}" type="sibTrans" cxnId="{E9FB90AE-C92C-4B56-931A-B7C28E0A87FB}">
      <dgm:prSet/>
      <dgm:spPr/>
      <dgm:t>
        <a:bodyPr/>
        <a:lstStyle/>
        <a:p>
          <a:endParaRPr lang="cs-CZ"/>
        </a:p>
      </dgm:t>
    </dgm:pt>
    <dgm:pt modelId="{6ACBA218-FE92-4E56-A98B-D4C84F8A3983}">
      <dgm:prSet/>
      <dgm:spPr/>
      <dgm:t>
        <a:bodyPr/>
        <a:lstStyle/>
        <a:p>
          <a:pPr rtl="0"/>
          <a:r>
            <a:rPr lang="en-US" smtClean="0"/>
            <a:t>Rest period</a:t>
          </a:r>
          <a:endParaRPr lang="cs-CZ"/>
        </a:p>
      </dgm:t>
    </dgm:pt>
    <dgm:pt modelId="{0EDEBA6E-3881-4C3B-80E4-4ABA19DABC94}" type="parTrans" cxnId="{100DEB3F-5CE5-4655-BD3E-9A7A693BA29A}">
      <dgm:prSet/>
      <dgm:spPr/>
      <dgm:t>
        <a:bodyPr/>
        <a:lstStyle/>
        <a:p>
          <a:endParaRPr lang="cs-CZ"/>
        </a:p>
      </dgm:t>
    </dgm:pt>
    <dgm:pt modelId="{F5D81DFD-4D52-4FAC-AEE1-455DE6A01963}" type="sibTrans" cxnId="{100DEB3F-5CE5-4655-BD3E-9A7A693BA29A}">
      <dgm:prSet/>
      <dgm:spPr/>
      <dgm:t>
        <a:bodyPr/>
        <a:lstStyle/>
        <a:p>
          <a:endParaRPr lang="cs-CZ"/>
        </a:p>
      </dgm:t>
    </dgm:pt>
    <dgm:pt modelId="{5BE8A65E-13B2-496E-9783-C11BFB589E6D}">
      <dgm:prSet/>
      <dgm:spPr/>
      <dgm:t>
        <a:bodyPr/>
        <a:lstStyle/>
        <a:p>
          <a:pPr rtl="0"/>
          <a:r>
            <a:rPr lang="en-US" smtClean="0"/>
            <a:t>Any period which is not working time</a:t>
          </a:r>
          <a:endParaRPr lang="cs-CZ"/>
        </a:p>
      </dgm:t>
    </dgm:pt>
    <dgm:pt modelId="{8BFB49FB-B598-464B-B0E1-096D47B9E222}" type="parTrans" cxnId="{86A79690-A6EA-4FBA-887A-15B48981A358}">
      <dgm:prSet/>
      <dgm:spPr/>
      <dgm:t>
        <a:bodyPr/>
        <a:lstStyle/>
        <a:p>
          <a:endParaRPr lang="cs-CZ"/>
        </a:p>
      </dgm:t>
    </dgm:pt>
    <dgm:pt modelId="{96912E2C-6994-4947-B610-F222592C012D}" type="sibTrans" cxnId="{86A79690-A6EA-4FBA-887A-15B48981A358}">
      <dgm:prSet/>
      <dgm:spPr/>
      <dgm:t>
        <a:bodyPr/>
        <a:lstStyle/>
        <a:p>
          <a:endParaRPr lang="cs-CZ"/>
        </a:p>
      </dgm:t>
    </dgm:pt>
    <dgm:pt modelId="{A9170866-19D8-46E9-BD5B-D36E58307CF8}" type="pres">
      <dgm:prSet presAssocID="{14E6AB71-5F91-40A7-86A1-FC99CA6A75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1599D3-E0F3-4F1C-BF3D-F8E1C20C733C}" type="pres">
      <dgm:prSet presAssocID="{3F21E5D6-45BE-4F7E-9489-EC1DCCAEE0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6F8553-5B52-4A1F-B4AB-1FA9E66BABE2}" type="pres">
      <dgm:prSet presAssocID="{3F21E5D6-45BE-4F7E-9489-EC1DCCAEE02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A0B78-5656-404B-AD91-6FDEC58B9022}" type="pres">
      <dgm:prSet presAssocID="{5A5D38D6-6113-40B4-84AD-57CB5AFF4A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2F6E4E-66F0-494C-9578-CBA72AD389B3}" type="pres">
      <dgm:prSet presAssocID="{5A5D38D6-6113-40B4-84AD-57CB5AFF4A7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88FCCE-D62A-480A-A8E8-89DFA72AD153}" type="pres">
      <dgm:prSet presAssocID="{C754B8C1-AFD5-46C1-8284-31D2A7600E3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DE8CBB-377A-4280-8B51-C75AB8F6D542}" type="pres">
      <dgm:prSet presAssocID="{D373AA95-0D07-486E-83C9-7760B8C50109}" presName="spacer" presStyleCnt="0"/>
      <dgm:spPr/>
    </dgm:pt>
    <dgm:pt modelId="{89F55506-F049-47D7-ABA4-A07B34114C7A}" type="pres">
      <dgm:prSet presAssocID="{B40B23C7-2FE8-4605-95BF-9016745123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77916C-A03B-4970-ADC9-22C19369F7B4}" type="pres">
      <dgm:prSet presAssocID="{4223BDE7-291F-41B2-A74F-0FA3D73D86D5}" presName="spacer" presStyleCnt="0"/>
      <dgm:spPr/>
    </dgm:pt>
    <dgm:pt modelId="{555B8098-CA20-450E-85C4-01279492309E}" type="pres">
      <dgm:prSet presAssocID="{6ACBA218-FE92-4E56-A98B-D4C84F8A39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41361C-2E23-476A-9E1C-250AF7A7B31A}" type="pres">
      <dgm:prSet presAssocID="{6ACBA218-FE92-4E56-A98B-D4C84F8A398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F9BE64-0581-4B59-A922-5642791B6CCF}" type="presOf" srcId="{FE2DB119-D6B8-489F-A4ED-181C714F029C}" destId="{B86F8553-5B52-4A1F-B4AB-1FA9E66BABE2}" srcOrd="0" destOrd="0" presId="urn:microsoft.com/office/officeart/2005/8/layout/vList2"/>
    <dgm:cxn modelId="{3449C051-E36F-4817-9A6C-506B9E2CEC27}" type="presOf" srcId="{5BE8A65E-13B2-496E-9783-C11BFB589E6D}" destId="{5741361C-2E23-476A-9E1C-250AF7A7B31A}" srcOrd="0" destOrd="0" presId="urn:microsoft.com/office/officeart/2005/8/layout/vList2"/>
    <dgm:cxn modelId="{DEC47316-BCA7-45AB-B4CE-35D6CCD1D706}" type="presOf" srcId="{5A5D38D6-6113-40B4-84AD-57CB5AFF4A7D}" destId="{A01A0B78-5656-404B-AD91-6FDEC58B9022}" srcOrd="0" destOrd="0" presId="urn:microsoft.com/office/officeart/2005/8/layout/vList2"/>
    <dgm:cxn modelId="{B26D4FCD-9508-4AD8-8767-C06AFBC45573}" srcId="{3F21E5D6-45BE-4F7E-9489-EC1DCCAEE02A}" destId="{FE2DB119-D6B8-489F-A4ED-181C714F029C}" srcOrd="0" destOrd="0" parTransId="{9BBC342E-6820-42DE-91C4-2D6BF2E47F4C}" sibTransId="{5A06EA5F-FE9A-4B61-A307-E6329EC88590}"/>
    <dgm:cxn modelId="{44C22AF4-59FE-4408-9419-B90AC1211363}" type="presOf" srcId="{C754B8C1-AFD5-46C1-8284-31D2A7600E35}" destId="{4188FCCE-D62A-480A-A8E8-89DFA72AD153}" srcOrd="0" destOrd="0" presId="urn:microsoft.com/office/officeart/2005/8/layout/vList2"/>
    <dgm:cxn modelId="{49D6C7DA-0D04-4888-A688-C203F05A874B}" type="presOf" srcId="{14E6AB71-5F91-40A7-86A1-FC99CA6A75B3}" destId="{A9170866-19D8-46E9-BD5B-D36E58307CF8}" srcOrd="0" destOrd="0" presId="urn:microsoft.com/office/officeart/2005/8/layout/vList2"/>
    <dgm:cxn modelId="{97AE9D6B-50C5-402D-8047-89ACD53AA9F7}" srcId="{14E6AB71-5F91-40A7-86A1-FC99CA6A75B3}" destId="{5A5D38D6-6113-40B4-84AD-57CB5AFF4A7D}" srcOrd="1" destOrd="0" parTransId="{C46E4FA7-8A41-4D86-8D4E-6D2AC6362006}" sibTransId="{17200A4E-3636-46BD-9879-F79ECB79566E}"/>
    <dgm:cxn modelId="{E9FB90AE-C92C-4B56-931A-B7C28E0A87FB}" srcId="{14E6AB71-5F91-40A7-86A1-FC99CA6A75B3}" destId="{B40B23C7-2FE8-4605-95BF-901674512365}" srcOrd="3" destOrd="0" parTransId="{AF3666C5-9AA8-4328-8D5F-59728CC7B757}" sibTransId="{4223BDE7-291F-41B2-A74F-0FA3D73D86D5}"/>
    <dgm:cxn modelId="{2B0E8FF5-F6D6-4A22-B60E-6D6F8F451ABD}" type="presOf" srcId="{3F21E5D6-45BE-4F7E-9489-EC1DCCAEE02A}" destId="{7E1599D3-E0F3-4F1C-BF3D-F8E1C20C733C}" srcOrd="0" destOrd="0" presId="urn:microsoft.com/office/officeart/2005/8/layout/vList2"/>
    <dgm:cxn modelId="{64A4898C-33DA-44D5-9029-E6A4C91D394F}" srcId="{14E6AB71-5F91-40A7-86A1-FC99CA6A75B3}" destId="{3F21E5D6-45BE-4F7E-9489-EC1DCCAEE02A}" srcOrd="0" destOrd="0" parTransId="{917A0ABF-B40C-498D-A8B5-26EB78012A60}" sibTransId="{6397CEA7-58F1-4320-B3E7-EF416B2D49BF}"/>
    <dgm:cxn modelId="{100DEB3F-5CE5-4655-BD3E-9A7A693BA29A}" srcId="{14E6AB71-5F91-40A7-86A1-FC99CA6A75B3}" destId="{6ACBA218-FE92-4E56-A98B-D4C84F8A3983}" srcOrd="4" destOrd="0" parTransId="{0EDEBA6E-3881-4C3B-80E4-4ABA19DABC94}" sibTransId="{F5D81DFD-4D52-4FAC-AEE1-455DE6A01963}"/>
    <dgm:cxn modelId="{D064E7A9-A71F-411B-8E1D-A5A428E0A1C1}" srcId="{5A5D38D6-6113-40B4-84AD-57CB5AFF4A7D}" destId="{E68576BA-B4DB-4A7F-A0C8-EA851F2F374E}" srcOrd="0" destOrd="0" parTransId="{75C8F24E-D3B5-47F7-9365-E5C5F2BB8BE5}" sibTransId="{A2AB6585-36B2-40D9-AF00-C823839D3621}"/>
    <dgm:cxn modelId="{DAA87182-3AFB-407E-B265-AF16B52E98C4}" type="presOf" srcId="{B40B23C7-2FE8-4605-95BF-901674512365}" destId="{89F55506-F049-47D7-ABA4-A07B34114C7A}" srcOrd="0" destOrd="0" presId="urn:microsoft.com/office/officeart/2005/8/layout/vList2"/>
    <dgm:cxn modelId="{00CA7F7F-B2B5-416D-9B11-E1244E7F4895}" type="presOf" srcId="{E68576BA-B4DB-4A7F-A0C8-EA851F2F374E}" destId="{2C2F6E4E-66F0-494C-9578-CBA72AD389B3}" srcOrd="0" destOrd="0" presId="urn:microsoft.com/office/officeart/2005/8/layout/vList2"/>
    <dgm:cxn modelId="{6D79A3EA-920D-4251-A513-28A79C506FAD}" srcId="{14E6AB71-5F91-40A7-86A1-FC99CA6A75B3}" destId="{C754B8C1-AFD5-46C1-8284-31D2A7600E35}" srcOrd="2" destOrd="0" parTransId="{5FB615D9-56AF-468B-90E5-290A56D11622}" sibTransId="{D373AA95-0D07-486E-83C9-7760B8C50109}"/>
    <dgm:cxn modelId="{23C4F00F-67AC-45DF-BF4B-56169F0F9D6F}" type="presOf" srcId="{6ACBA218-FE92-4E56-A98B-D4C84F8A3983}" destId="{555B8098-CA20-450E-85C4-01279492309E}" srcOrd="0" destOrd="0" presId="urn:microsoft.com/office/officeart/2005/8/layout/vList2"/>
    <dgm:cxn modelId="{86A79690-A6EA-4FBA-887A-15B48981A358}" srcId="{6ACBA218-FE92-4E56-A98B-D4C84F8A3983}" destId="{5BE8A65E-13B2-496E-9783-C11BFB589E6D}" srcOrd="0" destOrd="0" parTransId="{8BFB49FB-B598-464B-B0E1-096D47B9E222}" sibTransId="{96912E2C-6994-4947-B610-F222592C012D}"/>
    <dgm:cxn modelId="{52A071BF-ED30-458A-8F2C-664D02276715}" type="presParOf" srcId="{A9170866-19D8-46E9-BD5B-D36E58307CF8}" destId="{7E1599D3-E0F3-4F1C-BF3D-F8E1C20C733C}" srcOrd="0" destOrd="0" presId="urn:microsoft.com/office/officeart/2005/8/layout/vList2"/>
    <dgm:cxn modelId="{94CA5A17-AC9E-4277-9FC1-875C49395E51}" type="presParOf" srcId="{A9170866-19D8-46E9-BD5B-D36E58307CF8}" destId="{B86F8553-5B52-4A1F-B4AB-1FA9E66BABE2}" srcOrd="1" destOrd="0" presId="urn:microsoft.com/office/officeart/2005/8/layout/vList2"/>
    <dgm:cxn modelId="{68ED72F8-EDE4-4926-8B65-7ACDC827134A}" type="presParOf" srcId="{A9170866-19D8-46E9-BD5B-D36E58307CF8}" destId="{A01A0B78-5656-404B-AD91-6FDEC58B9022}" srcOrd="2" destOrd="0" presId="urn:microsoft.com/office/officeart/2005/8/layout/vList2"/>
    <dgm:cxn modelId="{2F8DEAD5-EC89-4D04-AAC8-7DEC24776719}" type="presParOf" srcId="{A9170866-19D8-46E9-BD5B-D36E58307CF8}" destId="{2C2F6E4E-66F0-494C-9578-CBA72AD389B3}" srcOrd="3" destOrd="0" presId="urn:microsoft.com/office/officeart/2005/8/layout/vList2"/>
    <dgm:cxn modelId="{EF81E340-154C-4249-896C-1C1C411768C0}" type="presParOf" srcId="{A9170866-19D8-46E9-BD5B-D36E58307CF8}" destId="{4188FCCE-D62A-480A-A8E8-89DFA72AD153}" srcOrd="4" destOrd="0" presId="urn:microsoft.com/office/officeart/2005/8/layout/vList2"/>
    <dgm:cxn modelId="{AC9917C2-4F7A-4F74-84FD-5250418110A5}" type="presParOf" srcId="{A9170866-19D8-46E9-BD5B-D36E58307CF8}" destId="{1FDE8CBB-377A-4280-8B51-C75AB8F6D542}" srcOrd="5" destOrd="0" presId="urn:microsoft.com/office/officeart/2005/8/layout/vList2"/>
    <dgm:cxn modelId="{8C82FA0D-A766-4ED3-B2D7-00547F556714}" type="presParOf" srcId="{A9170866-19D8-46E9-BD5B-D36E58307CF8}" destId="{89F55506-F049-47D7-ABA4-A07B34114C7A}" srcOrd="6" destOrd="0" presId="urn:microsoft.com/office/officeart/2005/8/layout/vList2"/>
    <dgm:cxn modelId="{35ABE0F1-D68E-4267-A3B2-3F8F74A78C8F}" type="presParOf" srcId="{A9170866-19D8-46E9-BD5B-D36E58307CF8}" destId="{F477916C-A03B-4970-ADC9-22C19369F7B4}" srcOrd="7" destOrd="0" presId="urn:microsoft.com/office/officeart/2005/8/layout/vList2"/>
    <dgm:cxn modelId="{8EEF185A-0E21-4F5C-BF5E-CE96E10C9189}" type="presParOf" srcId="{A9170866-19D8-46E9-BD5B-D36E58307CF8}" destId="{555B8098-CA20-450E-85C4-01279492309E}" srcOrd="8" destOrd="0" presId="urn:microsoft.com/office/officeart/2005/8/layout/vList2"/>
    <dgm:cxn modelId="{16D94931-31E3-4D78-A049-A3862A534DB1}" type="presParOf" srcId="{A9170866-19D8-46E9-BD5B-D36E58307CF8}" destId="{5741361C-2E23-476A-9E1C-250AF7A7B31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FFF717-8677-4B8F-A65C-6F6AF835CD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EB5B35D-BCE5-4271-8C58-483F7B73E404}">
      <dgm:prSet/>
      <dgm:spPr/>
      <dgm:t>
        <a:bodyPr/>
        <a:lstStyle/>
        <a:p>
          <a:pPr rtl="0"/>
          <a:r>
            <a:rPr lang="en-US" smtClean="0"/>
            <a:t>L</a:t>
          </a:r>
          <a:r>
            <a:rPr lang="cs-CZ" smtClean="0"/>
            <a:t>imited by means of</a:t>
          </a:r>
          <a:endParaRPr lang="cs-CZ"/>
        </a:p>
      </dgm:t>
    </dgm:pt>
    <dgm:pt modelId="{EB130FF6-AF2B-435B-A4F2-E4C80A6290F8}" type="parTrans" cxnId="{4032FC3E-C8D3-4CC6-A808-A1FFEC042C66}">
      <dgm:prSet/>
      <dgm:spPr/>
      <dgm:t>
        <a:bodyPr/>
        <a:lstStyle/>
        <a:p>
          <a:endParaRPr lang="cs-CZ"/>
        </a:p>
      </dgm:t>
    </dgm:pt>
    <dgm:pt modelId="{A88A83D8-8B21-41CB-A992-60AD71050B99}" type="sibTrans" cxnId="{4032FC3E-C8D3-4CC6-A808-A1FFEC042C66}">
      <dgm:prSet/>
      <dgm:spPr/>
      <dgm:t>
        <a:bodyPr/>
        <a:lstStyle/>
        <a:p>
          <a:endParaRPr lang="cs-CZ"/>
        </a:p>
      </dgm:t>
    </dgm:pt>
    <dgm:pt modelId="{959F8DEC-090E-4A65-8029-EC3BE3519316}">
      <dgm:prSet/>
      <dgm:spPr/>
      <dgm:t>
        <a:bodyPr/>
        <a:lstStyle/>
        <a:p>
          <a:pPr rtl="0"/>
          <a:r>
            <a:rPr lang="en-US" u="sng" smtClean="0"/>
            <a:t>Laws</a:t>
          </a:r>
          <a:r>
            <a:rPr lang="en-US" smtClean="0"/>
            <a:t>, regulations or administrative provisions or by collective </a:t>
          </a:r>
          <a:r>
            <a:rPr lang="cs-CZ" smtClean="0"/>
            <a:t>agreements</a:t>
          </a:r>
          <a:endParaRPr lang="cs-CZ"/>
        </a:p>
      </dgm:t>
    </dgm:pt>
    <dgm:pt modelId="{0F3D3134-F166-49B9-B4B5-F2420A064633}" type="parTrans" cxnId="{CA03D330-9013-4B2C-9762-40894E5CBC4C}">
      <dgm:prSet/>
      <dgm:spPr/>
      <dgm:t>
        <a:bodyPr/>
        <a:lstStyle/>
        <a:p>
          <a:endParaRPr lang="cs-CZ"/>
        </a:p>
      </dgm:t>
    </dgm:pt>
    <dgm:pt modelId="{E67810FE-9FD9-43E8-B3ED-C4CB5451E827}" type="sibTrans" cxnId="{CA03D330-9013-4B2C-9762-40894E5CBC4C}">
      <dgm:prSet/>
      <dgm:spPr/>
      <dgm:t>
        <a:bodyPr/>
        <a:lstStyle/>
        <a:p>
          <a:endParaRPr lang="cs-CZ"/>
        </a:p>
      </dgm:t>
    </dgm:pt>
    <dgm:pt modelId="{8925ED27-2751-4AF8-A9EC-A038AE11D880}">
      <dgm:prSet/>
      <dgm:spPr/>
      <dgm:t>
        <a:bodyPr/>
        <a:lstStyle/>
        <a:p>
          <a:pPr rtl="0"/>
          <a:r>
            <a:rPr lang="cs-CZ" smtClean="0"/>
            <a:t>Normally 40 hours</a:t>
          </a:r>
          <a:endParaRPr lang="cs-CZ"/>
        </a:p>
      </dgm:t>
    </dgm:pt>
    <dgm:pt modelId="{2FED1F25-21EA-4FD0-B6B7-A21E388A69BB}" type="parTrans" cxnId="{B654EA0D-51C5-4F43-8D94-AB263E480DF7}">
      <dgm:prSet/>
      <dgm:spPr/>
      <dgm:t>
        <a:bodyPr/>
        <a:lstStyle/>
        <a:p>
          <a:endParaRPr lang="cs-CZ"/>
        </a:p>
      </dgm:t>
    </dgm:pt>
    <dgm:pt modelId="{9FBBCF7A-0868-4C5B-8790-DEEEEFC3C737}" type="sibTrans" cxnId="{B654EA0D-51C5-4F43-8D94-AB263E480DF7}">
      <dgm:prSet/>
      <dgm:spPr/>
      <dgm:t>
        <a:bodyPr/>
        <a:lstStyle/>
        <a:p>
          <a:endParaRPr lang="cs-CZ"/>
        </a:p>
      </dgm:t>
    </dgm:pt>
    <dgm:pt modelId="{49150DD9-745F-4087-BD68-A9E152EB075A}">
      <dgm:prSet/>
      <dgm:spPr/>
      <dgm:t>
        <a:bodyPr/>
        <a:lstStyle/>
        <a:p>
          <a:pPr rtl="0"/>
          <a:r>
            <a:rPr lang="en-US" smtClean="0"/>
            <a:t>Three-shift and uninterrupted working mode - 37.5 hours a week</a:t>
          </a:r>
          <a:endParaRPr lang="cs-CZ"/>
        </a:p>
      </dgm:t>
    </dgm:pt>
    <dgm:pt modelId="{0D40E440-93DF-46A9-87A4-054FC7AFD9CE}" type="parTrans" cxnId="{1E8E99EB-423E-408F-BF12-FD714B722FFD}">
      <dgm:prSet/>
      <dgm:spPr/>
      <dgm:t>
        <a:bodyPr/>
        <a:lstStyle/>
        <a:p>
          <a:endParaRPr lang="cs-CZ"/>
        </a:p>
      </dgm:t>
    </dgm:pt>
    <dgm:pt modelId="{3A87CFB1-6E31-498C-BD55-A9F3E6F57D50}" type="sibTrans" cxnId="{1E8E99EB-423E-408F-BF12-FD714B722FFD}">
      <dgm:prSet/>
      <dgm:spPr/>
      <dgm:t>
        <a:bodyPr/>
        <a:lstStyle/>
        <a:p>
          <a:endParaRPr lang="cs-CZ"/>
        </a:p>
      </dgm:t>
    </dgm:pt>
    <dgm:pt modelId="{3EB427A9-9234-4770-B29E-EC72BB9D57E7}">
      <dgm:prSet/>
      <dgm:spPr/>
      <dgm:t>
        <a:bodyPr/>
        <a:lstStyle/>
        <a:p>
          <a:pPr rtl="0"/>
          <a:r>
            <a:rPr lang="en-US" smtClean="0"/>
            <a:t>Two-shift work mode - 38.75 hours per week</a:t>
          </a:r>
          <a:endParaRPr lang="cs-CZ"/>
        </a:p>
      </dgm:t>
    </dgm:pt>
    <dgm:pt modelId="{7CF78497-D507-4AA4-B02B-CEBE1F8ED3EA}" type="parTrans" cxnId="{5C98C63D-DF40-4E94-A792-6A8E87990285}">
      <dgm:prSet/>
      <dgm:spPr/>
      <dgm:t>
        <a:bodyPr/>
        <a:lstStyle/>
        <a:p>
          <a:endParaRPr lang="cs-CZ"/>
        </a:p>
      </dgm:t>
    </dgm:pt>
    <dgm:pt modelId="{42264CA0-5419-4071-9725-E7A3721CC592}" type="sibTrans" cxnId="{5C98C63D-DF40-4E94-A792-6A8E87990285}">
      <dgm:prSet/>
      <dgm:spPr/>
      <dgm:t>
        <a:bodyPr/>
        <a:lstStyle/>
        <a:p>
          <a:endParaRPr lang="cs-CZ"/>
        </a:p>
      </dgm:t>
    </dgm:pt>
    <dgm:pt modelId="{1D59CB2E-17A0-40AC-9E67-6883D3D14EB4}">
      <dgm:prSet/>
      <dgm:spPr/>
      <dgm:t>
        <a:bodyPr/>
        <a:lstStyle/>
        <a:p>
          <a:pPr rtl="0"/>
          <a:r>
            <a:rPr lang="en-US" smtClean="0"/>
            <a:t>Average working time for each seven-day period, including overtime, should not exceed 48 hours</a:t>
          </a:r>
          <a:endParaRPr lang="cs-CZ"/>
        </a:p>
      </dgm:t>
    </dgm:pt>
    <dgm:pt modelId="{5C10BC76-ECFE-4D93-A9B8-5A132658EBF4}" type="parTrans" cxnId="{24C5F8A1-F450-4775-A96B-D2AC8744707B}">
      <dgm:prSet/>
      <dgm:spPr/>
      <dgm:t>
        <a:bodyPr/>
        <a:lstStyle/>
        <a:p>
          <a:endParaRPr lang="cs-CZ"/>
        </a:p>
      </dgm:t>
    </dgm:pt>
    <dgm:pt modelId="{87FB938D-F162-4104-8EBD-6D3762134FF9}" type="sibTrans" cxnId="{24C5F8A1-F450-4775-A96B-D2AC8744707B}">
      <dgm:prSet/>
      <dgm:spPr/>
      <dgm:t>
        <a:bodyPr/>
        <a:lstStyle/>
        <a:p>
          <a:endParaRPr lang="cs-CZ"/>
        </a:p>
      </dgm:t>
    </dgm:pt>
    <dgm:pt modelId="{7B6EC1A0-0B6E-4613-9C6A-D9C8708421A2}">
      <dgm:prSet/>
      <dgm:spPr/>
      <dgm:t>
        <a:bodyPr/>
        <a:lstStyle/>
        <a:p>
          <a:pPr rtl="0"/>
          <a:r>
            <a:rPr lang="en-US" smtClean="0"/>
            <a:t>Shorter has to be negotiated</a:t>
          </a:r>
          <a:endParaRPr lang="cs-CZ"/>
        </a:p>
      </dgm:t>
    </dgm:pt>
    <dgm:pt modelId="{34AECF8B-3257-46E0-83EF-9E9857070099}" type="parTrans" cxnId="{1FD840B2-1073-42B5-8270-582F989B28E7}">
      <dgm:prSet/>
      <dgm:spPr/>
      <dgm:t>
        <a:bodyPr/>
        <a:lstStyle/>
        <a:p>
          <a:endParaRPr lang="cs-CZ"/>
        </a:p>
      </dgm:t>
    </dgm:pt>
    <dgm:pt modelId="{8A485728-868E-446D-B2A2-49222EBBCD1B}" type="sibTrans" cxnId="{1FD840B2-1073-42B5-8270-582F989B28E7}">
      <dgm:prSet/>
      <dgm:spPr/>
      <dgm:t>
        <a:bodyPr/>
        <a:lstStyle/>
        <a:p>
          <a:endParaRPr lang="cs-CZ"/>
        </a:p>
      </dgm:t>
    </dgm:pt>
    <dgm:pt modelId="{55D0FD3B-D3EF-45B3-89D2-CE7BBA67FE76}" type="pres">
      <dgm:prSet presAssocID="{FDFFF717-8677-4B8F-A65C-6F6AF835CD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11B25C3-5C96-48A0-8A8D-9446C6311968}" type="pres">
      <dgm:prSet presAssocID="{3EB5B35D-BCE5-4271-8C58-483F7B73E40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4B3AA4-3C9D-458B-9551-62D9870135CA}" type="pres">
      <dgm:prSet presAssocID="{3EB5B35D-BCE5-4271-8C58-483F7B73E4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995319-57E8-4469-8C59-145D30BFC014}" type="pres">
      <dgm:prSet presAssocID="{8925ED27-2751-4AF8-A9EC-A038AE11D88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5CD24F-0B66-4680-B1AF-4B58EBECA8D2}" type="pres">
      <dgm:prSet presAssocID="{9FBBCF7A-0868-4C5B-8790-DEEEEFC3C737}" presName="spacer" presStyleCnt="0"/>
      <dgm:spPr/>
    </dgm:pt>
    <dgm:pt modelId="{238DEF85-3320-4065-8A6C-6F2ED5337558}" type="pres">
      <dgm:prSet presAssocID="{49150DD9-745F-4087-BD68-A9E152EB07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CADD3D-B905-469F-A49B-526DC05714EA}" type="pres">
      <dgm:prSet presAssocID="{3A87CFB1-6E31-498C-BD55-A9F3E6F57D50}" presName="spacer" presStyleCnt="0"/>
      <dgm:spPr/>
    </dgm:pt>
    <dgm:pt modelId="{B97379C7-4270-48C1-B9ED-726367042893}" type="pres">
      <dgm:prSet presAssocID="{3EB427A9-9234-4770-B29E-EC72BB9D57E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74A4DA-6E75-4FAB-B10D-56927DA404C6}" type="pres">
      <dgm:prSet presAssocID="{42264CA0-5419-4071-9725-E7A3721CC592}" presName="spacer" presStyleCnt="0"/>
      <dgm:spPr/>
    </dgm:pt>
    <dgm:pt modelId="{E4CAE0DA-9E44-4BE8-9E9A-A71ACBF3276C}" type="pres">
      <dgm:prSet presAssocID="{1D59CB2E-17A0-40AC-9E67-6883D3D14EB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A58C9A-659D-4595-8422-A0172BEDF74C}" type="pres">
      <dgm:prSet presAssocID="{87FB938D-F162-4104-8EBD-6D3762134FF9}" presName="spacer" presStyleCnt="0"/>
      <dgm:spPr/>
    </dgm:pt>
    <dgm:pt modelId="{1F8A3DDF-5431-46C0-8E41-6B8EDAA380EC}" type="pres">
      <dgm:prSet presAssocID="{7B6EC1A0-0B6E-4613-9C6A-D9C8708421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03D330-9013-4B2C-9762-40894E5CBC4C}" srcId="{3EB5B35D-BCE5-4271-8C58-483F7B73E404}" destId="{959F8DEC-090E-4A65-8029-EC3BE3519316}" srcOrd="0" destOrd="0" parTransId="{0F3D3134-F166-49B9-B4B5-F2420A064633}" sibTransId="{E67810FE-9FD9-43E8-B3ED-C4CB5451E827}"/>
    <dgm:cxn modelId="{C45BBDFC-FCE8-41D6-B427-44B02DA185D4}" type="presOf" srcId="{3EB427A9-9234-4770-B29E-EC72BB9D57E7}" destId="{B97379C7-4270-48C1-B9ED-726367042893}" srcOrd="0" destOrd="0" presId="urn:microsoft.com/office/officeart/2005/8/layout/vList2"/>
    <dgm:cxn modelId="{5C98C63D-DF40-4E94-A792-6A8E87990285}" srcId="{FDFFF717-8677-4B8F-A65C-6F6AF835CDC0}" destId="{3EB427A9-9234-4770-B29E-EC72BB9D57E7}" srcOrd="3" destOrd="0" parTransId="{7CF78497-D507-4AA4-B02B-CEBE1F8ED3EA}" sibTransId="{42264CA0-5419-4071-9725-E7A3721CC592}"/>
    <dgm:cxn modelId="{09EDE5C2-71ED-47EB-B8BD-BD364CC02187}" type="presOf" srcId="{FDFFF717-8677-4B8F-A65C-6F6AF835CDC0}" destId="{55D0FD3B-D3EF-45B3-89D2-CE7BBA67FE76}" srcOrd="0" destOrd="0" presId="urn:microsoft.com/office/officeart/2005/8/layout/vList2"/>
    <dgm:cxn modelId="{B654EA0D-51C5-4F43-8D94-AB263E480DF7}" srcId="{FDFFF717-8677-4B8F-A65C-6F6AF835CDC0}" destId="{8925ED27-2751-4AF8-A9EC-A038AE11D880}" srcOrd="1" destOrd="0" parTransId="{2FED1F25-21EA-4FD0-B6B7-A21E388A69BB}" sibTransId="{9FBBCF7A-0868-4C5B-8790-DEEEEFC3C737}"/>
    <dgm:cxn modelId="{4032FC3E-C8D3-4CC6-A808-A1FFEC042C66}" srcId="{FDFFF717-8677-4B8F-A65C-6F6AF835CDC0}" destId="{3EB5B35D-BCE5-4271-8C58-483F7B73E404}" srcOrd="0" destOrd="0" parTransId="{EB130FF6-AF2B-435B-A4F2-E4C80A6290F8}" sibTransId="{A88A83D8-8B21-41CB-A992-60AD71050B99}"/>
    <dgm:cxn modelId="{1FD840B2-1073-42B5-8270-582F989B28E7}" srcId="{FDFFF717-8677-4B8F-A65C-6F6AF835CDC0}" destId="{7B6EC1A0-0B6E-4613-9C6A-D9C8708421A2}" srcOrd="5" destOrd="0" parTransId="{34AECF8B-3257-46E0-83EF-9E9857070099}" sibTransId="{8A485728-868E-446D-B2A2-49222EBBCD1B}"/>
    <dgm:cxn modelId="{90BA2DB1-2AFE-4B5B-AEFB-C6A49399677C}" type="presOf" srcId="{3EB5B35D-BCE5-4271-8C58-483F7B73E404}" destId="{311B25C3-5C96-48A0-8A8D-9446C6311968}" srcOrd="0" destOrd="0" presId="urn:microsoft.com/office/officeart/2005/8/layout/vList2"/>
    <dgm:cxn modelId="{1B872C5A-EBDA-42CC-A712-499DD715BCAD}" type="presOf" srcId="{7B6EC1A0-0B6E-4613-9C6A-D9C8708421A2}" destId="{1F8A3DDF-5431-46C0-8E41-6B8EDAA380EC}" srcOrd="0" destOrd="0" presId="urn:microsoft.com/office/officeart/2005/8/layout/vList2"/>
    <dgm:cxn modelId="{6CA4C443-CEE6-4EEB-BF15-6D5220BC06E9}" type="presOf" srcId="{1D59CB2E-17A0-40AC-9E67-6883D3D14EB4}" destId="{E4CAE0DA-9E44-4BE8-9E9A-A71ACBF3276C}" srcOrd="0" destOrd="0" presId="urn:microsoft.com/office/officeart/2005/8/layout/vList2"/>
    <dgm:cxn modelId="{F8F2E554-FF80-47C1-87B5-39CC81948AF0}" type="presOf" srcId="{49150DD9-745F-4087-BD68-A9E152EB075A}" destId="{238DEF85-3320-4065-8A6C-6F2ED5337558}" srcOrd="0" destOrd="0" presId="urn:microsoft.com/office/officeart/2005/8/layout/vList2"/>
    <dgm:cxn modelId="{1871E665-7590-4C1F-8B50-94389688CEDD}" type="presOf" srcId="{8925ED27-2751-4AF8-A9EC-A038AE11D880}" destId="{1A995319-57E8-4469-8C59-145D30BFC014}" srcOrd="0" destOrd="0" presId="urn:microsoft.com/office/officeart/2005/8/layout/vList2"/>
    <dgm:cxn modelId="{CA22DD13-9E2A-4247-AFEA-6EEE6A570C00}" type="presOf" srcId="{959F8DEC-090E-4A65-8029-EC3BE3519316}" destId="{2E4B3AA4-3C9D-458B-9551-62D9870135CA}" srcOrd="0" destOrd="0" presId="urn:microsoft.com/office/officeart/2005/8/layout/vList2"/>
    <dgm:cxn modelId="{24C5F8A1-F450-4775-A96B-D2AC8744707B}" srcId="{FDFFF717-8677-4B8F-A65C-6F6AF835CDC0}" destId="{1D59CB2E-17A0-40AC-9E67-6883D3D14EB4}" srcOrd="4" destOrd="0" parTransId="{5C10BC76-ECFE-4D93-A9B8-5A132658EBF4}" sibTransId="{87FB938D-F162-4104-8EBD-6D3762134FF9}"/>
    <dgm:cxn modelId="{1E8E99EB-423E-408F-BF12-FD714B722FFD}" srcId="{FDFFF717-8677-4B8F-A65C-6F6AF835CDC0}" destId="{49150DD9-745F-4087-BD68-A9E152EB075A}" srcOrd="2" destOrd="0" parTransId="{0D40E440-93DF-46A9-87A4-054FC7AFD9CE}" sibTransId="{3A87CFB1-6E31-498C-BD55-A9F3E6F57D50}"/>
    <dgm:cxn modelId="{B5579DF2-68B2-4F89-8B4A-99FE668698C7}" type="presParOf" srcId="{55D0FD3B-D3EF-45B3-89D2-CE7BBA67FE76}" destId="{311B25C3-5C96-48A0-8A8D-9446C6311968}" srcOrd="0" destOrd="0" presId="urn:microsoft.com/office/officeart/2005/8/layout/vList2"/>
    <dgm:cxn modelId="{AE358A3C-B6CF-4586-BD2A-29A0355AE9D5}" type="presParOf" srcId="{55D0FD3B-D3EF-45B3-89D2-CE7BBA67FE76}" destId="{2E4B3AA4-3C9D-458B-9551-62D9870135CA}" srcOrd="1" destOrd="0" presId="urn:microsoft.com/office/officeart/2005/8/layout/vList2"/>
    <dgm:cxn modelId="{EEDE0581-C082-4663-BEE5-530D036FEC04}" type="presParOf" srcId="{55D0FD3B-D3EF-45B3-89D2-CE7BBA67FE76}" destId="{1A995319-57E8-4469-8C59-145D30BFC014}" srcOrd="2" destOrd="0" presId="urn:microsoft.com/office/officeart/2005/8/layout/vList2"/>
    <dgm:cxn modelId="{75BA57BD-7D6F-49C0-AA4F-8467A6339A4C}" type="presParOf" srcId="{55D0FD3B-D3EF-45B3-89D2-CE7BBA67FE76}" destId="{595CD24F-0B66-4680-B1AF-4B58EBECA8D2}" srcOrd="3" destOrd="0" presId="urn:microsoft.com/office/officeart/2005/8/layout/vList2"/>
    <dgm:cxn modelId="{2D38FC4A-D674-4D10-814D-692A90482007}" type="presParOf" srcId="{55D0FD3B-D3EF-45B3-89D2-CE7BBA67FE76}" destId="{238DEF85-3320-4065-8A6C-6F2ED5337558}" srcOrd="4" destOrd="0" presId="urn:microsoft.com/office/officeart/2005/8/layout/vList2"/>
    <dgm:cxn modelId="{C9EE05B4-ACE9-4F3D-8789-F78853F192C8}" type="presParOf" srcId="{55D0FD3B-D3EF-45B3-89D2-CE7BBA67FE76}" destId="{DACADD3D-B905-469F-A49B-526DC05714EA}" srcOrd="5" destOrd="0" presId="urn:microsoft.com/office/officeart/2005/8/layout/vList2"/>
    <dgm:cxn modelId="{D5FD7998-6CCC-42DB-A5DA-4B5D4D513107}" type="presParOf" srcId="{55D0FD3B-D3EF-45B3-89D2-CE7BBA67FE76}" destId="{B97379C7-4270-48C1-B9ED-726367042893}" srcOrd="6" destOrd="0" presId="urn:microsoft.com/office/officeart/2005/8/layout/vList2"/>
    <dgm:cxn modelId="{9FADB8AA-8CBA-4777-9BDC-9B8FF6DAC09F}" type="presParOf" srcId="{55D0FD3B-D3EF-45B3-89D2-CE7BBA67FE76}" destId="{7B74A4DA-6E75-4FAB-B10D-56927DA404C6}" srcOrd="7" destOrd="0" presId="urn:microsoft.com/office/officeart/2005/8/layout/vList2"/>
    <dgm:cxn modelId="{34410DBC-98B0-45FA-8D93-EDA74D1EE767}" type="presParOf" srcId="{55D0FD3B-D3EF-45B3-89D2-CE7BBA67FE76}" destId="{E4CAE0DA-9E44-4BE8-9E9A-A71ACBF3276C}" srcOrd="8" destOrd="0" presId="urn:microsoft.com/office/officeart/2005/8/layout/vList2"/>
    <dgm:cxn modelId="{F2E85C07-1637-447D-A696-31219E007813}" type="presParOf" srcId="{55D0FD3B-D3EF-45B3-89D2-CE7BBA67FE76}" destId="{1EA58C9A-659D-4595-8422-A0172BEDF74C}" srcOrd="9" destOrd="0" presId="urn:microsoft.com/office/officeart/2005/8/layout/vList2"/>
    <dgm:cxn modelId="{1422A2E5-86AE-4737-A54A-944F5E5F14F2}" type="presParOf" srcId="{55D0FD3B-D3EF-45B3-89D2-CE7BBA67FE76}" destId="{1F8A3DDF-5431-46C0-8E41-6B8EDAA380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C5F07A-BFD6-4BDA-A11B-5C4FA5705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BC50470-814B-4287-BDD5-36A8FA0DD96D}">
      <dgm:prSet/>
      <dgm:spPr/>
      <dgm:t>
        <a:bodyPr/>
        <a:lstStyle/>
        <a:p>
          <a:pPr rtl="0"/>
          <a:r>
            <a:rPr lang="en-US" smtClean="0"/>
            <a:t>E</a:t>
          </a:r>
          <a:r>
            <a:rPr lang="cs-CZ" smtClean="0"/>
            <a:t>very worker </a:t>
          </a:r>
          <a:r>
            <a:rPr lang="en-US" smtClean="0"/>
            <a:t>is entitled to a rest break </a:t>
          </a:r>
          <a:endParaRPr lang="cs-CZ"/>
        </a:p>
      </dgm:t>
    </dgm:pt>
    <dgm:pt modelId="{5413F351-4A32-45C0-93B3-712371772E6B}" type="parTrans" cxnId="{1CC9BB18-4B13-4EDE-BE1C-31C5D108B4E4}">
      <dgm:prSet/>
      <dgm:spPr/>
      <dgm:t>
        <a:bodyPr/>
        <a:lstStyle/>
        <a:p>
          <a:endParaRPr lang="cs-CZ"/>
        </a:p>
      </dgm:t>
    </dgm:pt>
    <dgm:pt modelId="{D198D0D3-2400-4CD7-8A52-9A5645F5AA30}" type="sibTrans" cxnId="{1CC9BB18-4B13-4EDE-BE1C-31C5D108B4E4}">
      <dgm:prSet/>
      <dgm:spPr/>
      <dgm:t>
        <a:bodyPr/>
        <a:lstStyle/>
        <a:p>
          <a:endParaRPr lang="cs-CZ"/>
        </a:p>
      </dgm:t>
    </dgm:pt>
    <dgm:pt modelId="{4FD68BA6-7A61-41BA-9D2A-E209C2953A89}">
      <dgm:prSet/>
      <dgm:spPr/>
      <dgm:t>
        <a:bodyPr/>
        <a:lstStyle/>
        <a:p>
          <a:pPr rtl="0"/>
          <a:r>
            <a:rPr lang="en-US" smtClean="0"/>
            <a:t>If working day is longer than six hours</a:t>
          </a:r>
          <a:endParaRPr lang="cs-CZ"/>
        </a:p>
      </dgm:t>
    </dgm:pt>
    <dgm:pt modelId="{65B549D2-DFFA-4A2C-B17D-0A1BBDCCA8BF}" type="parTrans" cxnId="{ECE78BCF-DDB9-42FD-93AD-F7874BD12F45}">
      <dgm:prSet/>
      <dgm:spPr/>
      <dgm:t>
        <a:bodyPr/>
        <a:lstStyle/>
        <a:p>
          <a:endParaRPr lang="cs-CZ"/>
        </a:p>
      </dgm:t>
    </dgm:pt>
    <dgm:pt modelId="{D0C7A6D3-C104-40D0-A635-7D940E1618BA}" type="sibTrans" cxnId="{ECE78BCF-DDB9-42FD-93AD-F7874BD12F45}">
      <dgm:prSet/>
      <dgm:spPr/>
      <dgm:t>
        <a:bodyPr/>
        <a:lstStyle/>
        <a:p>
          <a:endParaRPr lang="cs-CZ"/>
        </a:p>
      </dgm:t>
    </dgm:pt>
    <dgm:pt modelId="{97EEF025-5409-4525-996B-E678430AF92C}">
      <dgm:prSet/>
      <dgm:spPr/>
      <dgm:t>
        <a:bodyPr/>
        <a:lstStyle/>
        <a:p>
          <a:pPr rtl="0"/>
          <a:r>
            <a:rPr lang="en-US" smtClean="0"/>
            <a:t>Based on the agreement or </a:t>
          </a:r>
          <a:r>
            <a:rPr lang="cs-CZ" smtClean="0"/>
            <a:t>collective agreements</a:t>
          </a:r>
          <a:endParaRPr lang="cs-CZ"/>
        </a:p>
      </dgm:t>
    </dgm:pt>
    <dgm:pt modelId="{6AEC29F7-8C07-4DD1-90B6-C3ACDE093973}" type="parTrans" cxnId="{A1116ED1-AE0A-4C90-8082-63F2D6CDDF4B}">
      <dgm:prSet/>
      <dgm:spPr/>
      <dgm:t>
        <a:bodyPr/>
        <a:lstStyle/>
        <a:p>
          <a:endParaRPr lang="cs-CZ"/>
        </a:p>
      </dgm:t>
    </dgm:pt>
    <dgm:pt modelId="{4A46A604-43D7-4190-AA8C-4E6A151F888F}" type="sibTrans" cxnId="{A1116ED1-AE0A-4C90-8082-63F2D6CDDF4B}">
      <dgm:prSet/>
      <dgm:spPr/>
      <dgm:t>
        <a:bodyPr/>
        <a:lstStyle/>
        <a:p>
          <a:endParaRPr lang="cs-CZ"/>
        </a:p>
      </dgm:t>
    </dgm:pt>
    <dgm:pt modelId="{FA5FCB0B-2AEB-4A5A-A5E8-1180C64A1722}">
      <dgm:prSet/>
      <dgm:spPr/>
      <dgm:t>
        <a:bodyPr/>
        <a:lstStyle/>
        <a:p>
          <a:pPr rtl="0"/>
          <a:r>
            <a:rPr lang="cs-CZ" smtClean="0"/>
            <a:t>E</a:t>
          </a:r>
          <a:r>
            <a:rPr lang="en-US" smtClean="0"/>
            <a:t>very worker is entitled to a minimum daily rest period of 11</a:t>
          </a:r>
          <a:r>
            <a:rPr lang="cs-CZ" smtClean="0"/>
            <a:t> </a:t>
          </a:r>
          <a:r>
            <a:rPr lang="en-US" smtClean="0"/>
            <a:t>consecutive hours per 24-hour period</a:t>
          </a:r>
          <a:endParaRPr lang="cs-CZ"/>
        </a:p>
      </dgm:t>
    </dgm:pt>
    <dgm:pt modelId="{3738C718-E9D9-49AE-8C20-13D5F6B72C6C}" type="parTrans" cxnId="{7745CFB4-6F37-497B-8F8B-CDE34CB86D4B}">
      <dgm:prSet/>
      <dgm:spPr/>
      <dgm:t>
        <a:bodyPr/>
        <a:lstStyle/>
        <a:p>
          <a:endParaRPr lang="cs-CZ"/>
        </a:p>
      </dgm:t>
    </dgm:pt>
    <dgm:pt modelId="{EE5B8D9B-DD3E-417C-ABE4-6DBDBEAC065C}" type="sibTrans" cxnId="{7745CFB4-6F37-497B-8F8B-CDE34CB86D4B}">
      <dgm:prSet/>
      <dgm:spPr/>
      <dgm:t>
        <a:bodyPr/>
        <a:lstStyle/>
        <a:p>
          <a:endParaRPr lang="cs-CZ"/>
        </a:p>
      </dgm:t>
    </dgm:pt>
    <dgm:pt modelId="{A0EE4CD9-B4B7-4438-90B1-78A9850B6856}">
      <dgm:prSet/>
      <dgm:spPr/>
      <dgm:t>
        <a:bodyPr/>
        <a:lstStyle/>
        <a:p>
          <a:pPr rtl="0"/>
          <a:r>
            <a:rPr lang="en-US" smtClean="0"/>
            <a:t>Every worker is entitled to a minimum uninterrupted rest period of 24 hours plus the 11 </a:t>
          </a:r>
          <a:r>
            <a:rPr lang="cs-CZ" smtClean="0"/>
            <a:t>hours' daily rest</a:t>
          </a:r>
          <a:r>
            <a:rPr lang="en-US" smtClean="0"/>
            <a:t> </a:t>
          </a:r>
          <a:r>
            <a:rPr lang="cs-CZ" smtClean="0"/>
            <a:t>per each seven-day period</a:t>
          </a:r>
          <a:endParaRPr lang="cs-CZ"/>
        </a:p>
      </dgm:t>
    </dgm:pt>
    <dgm:pt modelId="{8A8D601F-9A14-4A64-905C-25ED47060F6B}" type="parTrans" cxnId="{6C3AE2A9-8417-4939-9BA9-EE0423F16919}">
      <dgm:prSet/>
      <dgm:spPr/>
      <dgm:t>
        <a:bodyPr/>
        <a:lstStyle/>
        <a:p>
          <a:endParaRPr lang="cs-CZ"/>
        </a:p>
      </dgm:t>
    </dgm:pt>
    <dgm:pt modelId="{AFCF25DC-7E45-46A5-892B-09DAF7565D54}" type="sibTrans" cxnId="{6C3AE2A9-8417-4939-9BA9-EE0423F16919}">
      <dgm:prSet/>
      <dgm:spPr/>
      <dgm:t>
        <a:bodyPr/>
        <a:lstStyle/>
        <a:p>
          <a:endParaRPr lang="cs-CZ"/>
        </a:p>
      </dgm:t>
    </dgm:pt>
    <dgm:pt modelId="{11E2EAD8-6858-46E5-BAB8-D20DB7099213}" type="pres">
      <dgm:prSet presAssocID="{67C5F07A-BFD6-4BDA-A11B-5C4FA57056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E31F8E0-C158-491D-AEDB-819BC3EA711C}" type="pres">
      <dgm:prSet presAssocID="{DBC50470-814B-4287-BDD5-36A8FA0DD9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FC7EE7-57D6-450D-B25A-C105A0BA6525}" type="pres">
      <dgm:prSet presAssocID="{DBC50470-814B-4287-BDD5-36A8FA0DD96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00D84B-8DF7-4C9F-903D-41B0E456570E}" type="pres">
      <dgm:prSet presAssocID="{FA5FCB0B-2AEB-4A5A-A5E8-1180C64A17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2DBBB9-A99E-4C4A-97B3-021FE113C80E}" type="pres">
      <dgm:prSet presAssocID="{EE5B8D9B-DD3E-417C-ABE4-6DBDBEAC065C}" presName="spacer" presStyleCnt="0"/>
      <dgm:spPr/>
    </dgm:pt>
    <dgm:pt modelId="{D2D9D519-5868-45CE-856E-5198F3F32B12}" type="pres">
      <dgm:prSet presAssocID="{A0EE4CD9-B4B7-4438-90B1-78A9850B68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BCFBE1-6404-4610-8524-1E3DA86107A9}" type="presOf" srcId="{97EEF025-5409-4525-996B-E678430AF92C}" destId="{DEFC7EE7-57D6-450D-B25A-C105A0BA6525}" srcOrd="0" destOrd="1" presId="urn:microsoft.com/office/officeart/2005/8/layout/vList2"/>
    <dgm:cxn modelId="{5329E930-5C5C-4362-86EB-9501DBF19A9B}" type="presOf" srcId="{67C5F07A-BFD6-4BDA-A11B-5C4FA570565F}" destId="{11E2EAD8-6858-46E5-BAB8-D20DB7099213}" srcOrd="0" destOrd="0" presId="urn:microsoft.com/office/officeart/2005/8/layout/vList2"/>
    <dgm:cxn modelId="{F46B1182-6FCB-40BB-99E6-EE298399E320}" type="presOf" srcId="{DBC50470-814B-4287-BDD5-36A8FA0DD96D}" destId="{DE31F8E0-C158-491D-AEDB-819BC3EA711C}" srcOrd="0" destOrd="0" presId="urn:microsoft.com/office/officeart/2005/8/layout/vList2"/>
    <dgm:cxn modelId="{7745CFB4-6F37-497B-8F8B-CDE34CB86D4B}" srcId="{67C5F07A-BFD6-4BDA-A11B-5C4FA570565F}" destId="{FA5FCB0B-2AEB-4A5A-A5E8-1180C64A1722}" srcOrd="1" destOrd="0" parTransId="{3738C718-E9D9-49AE-8C20-13D5F6B72C6C}" sibTransId="{EE5B8D9B-DD3E-417C-ABE4-6DBDBEAC065C}"/>
    <dgm:cxn modelId="{ECE78BCF-DDB9-42FD-93AD-F7874BD12F45}" srcId="{DBC50470-814B-4287-BDD5-36A8FA0DD96D}" destId="{4FD68BA6-7A61-41BA-9D2A-E209C2953A89}" srcOrd="0" destOrd="0" parTransId="{65B549D2-DFFA-4A2C-B17D-0A1BBDCCA8BF}" sibTransId="{D0C7A6D3-C104-40D0-A635-7D940E1618BA}"/>
    <dgm:cxn modelId="{1CC9BB18-4B13-4EDE-BE1C-31C5D108B4E4}" srcId="{67C5F07A-BFD6-4BDA-A11B-5C4FA570565F}" destId="{DBC50470-814B-4287-BDD5-36A8FA0DD96D}" srcOrd="0" destOrd="0" parTransId="{5413F351-4A32-45C0-93B3-712371772E6B}" sibTransId="{D198D0D3-2400-4CD7-8A52-9A5645F5AA30}"/>
    <dgm:cxn modelId="{6C3AE2A9-8417-4939-9BA9-EE0423F16919}" srcId="{67C5F07A-BFD6-4BDA-A11B-5C4FA570565F}" destId="{A0EE4CD9-B4B7-4438-90B1-78A9850B6856}" srcOrd="2" destOrd="0" parTransId="{8A8D601F-9A14-4A64-905C-25ED47060F6B}" sibTransId="{AFCF25DC-7E45-46A5-892B-09DAF7565D54}"/>
    <dgm:cxn modelId="{F48B1367-5A42-4449-B49E-7950DB78C0AB}" type="presOf" srcId="{A0EE4CD9-B4B7-4438-90B1-78A9850B6856}" destId="{D2D9D519-5868-45CE-856E-5198F3F32B12}" srcOrd="0" destOrd="0" presId="urn:microsoft.com/office/officeart/2005/8/layout/vList2"/>
    <dgm:cxn modelId="{2DB504D9-E6B1-45ED-9021-8E526868F8E3}" type="presOf" srcId="{4FD68BA6-7A61-41BA-9D2A-E209C2953A89}" destId="{DEFC7EE7-57D6-450D-B25A-C105A0BA6525}" srcOrd="0" destOrd="0" presId="urn:microsoft.com/office/officeart/2005/8/layout/vList2"/>
    <dgm:cxn modelId="{A1116ED1-AE0A-4C90-8082-63F2D6CDDF4B}" srcId="{DBC50470-814B-4287-BDD5-36A8FA0DD96D}" destId="{97EEF025-5409-4525-996B-E678430AF92C}" srcOrd="1" destOrd="0" parTransId="{6AEC29F7-8C07-4DD1-90B6-C3ACDE093973}" sibTransId="{4A46A604-43D7-4190-AA8C-4E6A151F888F}"/>
    <dgm:cxn modelId="{09465C07-CA10-451F-BCD8-D00D6A6FBC79}" type="presOf" srcId="{FA5FCB0B-2AEB-4A5A-A5E8-1180C64A1722}" destId="{1B00D84B-8DF7-4C9F-903D-41B0E456570E}" srcOrd="0" destOrd="0" presId="urn:microsoft.com/office/officeart/2005/8/layout/vList2"/>
    <dgm:cxn modelId="{1EAB85F7-1BD3-4008-A8C3-DBAF3B8753B7}" type="presParOf" srcId="{11E2EAD8-6858-46E5-BAB8-D20DB7099213}" destId="{DE31F8E0-C158-491D-AEDB-819BC3EA711C}" srcOrd="0" destOrd="0" presId="urn:microsoft.com/office/officeart/2005/8/layout/vList2"/>
    <dgm:cxn modelId="{ECABFF5E-A6A8-46CA-8C4B-1A665CF7CC47}" type="presParOf" srcId="{11E2EAD8-6858-46E5-BAB8-D20DB7099213}" destId="{DEFC7EE7-57D6-450D-B25A-C105A0BA6525}" srcOrd="1" destOrd="0" presId="urn:microsoft.com/office/officeart/2005/8/layout/vList2"/>
    <dgm:cxn modelId="{78CB5E94-E8C3-445C-876D-72CB9A037ABD}" type="presParOf" srcId="{11E2EAD8-6858-46E5-BAB8-D20DB7099213}" destId="{1B00D84B-8DF7-4C9F-903D-41B0E456570E}" srcOrd="2" destOrd="0" presId="urn:microsoft.com/office/officeart/2005/8/layout/vList2"/>
    <dgm:cxn modelId="{B429E546-7959-4117-956B-00D0547F7ADD}" type="presParOf" srcId="{11E2EAD8-6858-46E5-BAB8-D20DB7099213}" destId="{F62DBBB9-A99E-4C4A-97B3-021FE113C80E}" srcOrd="3" destOrd="0" presId="urn:microsoft.com/office/officeart/2005/8/layout/vList2"/>
    <dgm:cxn modelId="{365950EA-A2A8-4D06-B150-4298860F5CDC}" type="presParOf" srcId="{11E2EAD8-6858-46E5-BAB8-D20DB7099213}" destId="{D2D9D519-5868-45CE-856E-5198F3F32B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34E723-C9CE-4195-855E-81A54C1DF4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D82DDF1-9735-45EA-9D9C-4865A94E5C32}">
      <dgm:prSet/>
      <dgm:spPr/>
      <dgm:t>
        <a:bodyPr/>
        <a:lstStyle/>
        <a:p>
          <a:pPr rtl="0"/>
          <a:r>
            <a:rPr lang="cs-CZ" dirty="0" err="1" smtClean="0"/>
            <a:t>Always</a:t>
          </a:r>
          <a:r>
            <a:rPr lang="cs-CZ" dirty="0" smtClean="0"/>
            <a:t> in </a:t>
          </a:r>
          <a:r>
            <a:rPr lang="cs-CZ" dirty="0" err="1" smtClean="0"/>
            <a:t>writing</a:t>
          </a:r>
          <a:endParaRPr lang="cs-CZ" dirty="0"/>
        </a:p>
      </dgm:t>
    </dgm:pt>
    <dgm:pt modelId="{82BF426E-2986-410F-A15A-827482B5145C}" type="parTrans" cxnId="{802148AC-9D5F-4703-BF1F-068737DD8E91}">
      <dgm:prSet/>
      <dgm:spPr/>
      <dgm:t>
        <a:bodyPr/>
        <a:lstStyle/>
        <a:p>
          <a:endParaRPr lang="cs-CZ"/>
        </a:p>
      </dgm:t>
    </dgm:pt>
    <dgm:pt modelId="{33EF4603-A960-4119-A08E-2E689D3BE62B}" type="sibTrans" cxnId="{802148AC-9D5F-4703-BF1F-068737DD8E91}">
      <dgm:prSet/>
      <dgm:spPr/>
      <dgm:t>
        <a:bodyPr/>
        <a:lstStyle/>
        <a:p>
          <a:endParaRPr lang="cs-CZ"/>
        </a:p>
      </dgm:t>
    </dgm:pt>
    <dgm:pt modelId="{47EE65B7-FFAE-4EE1-A5A1-7E09618F0370}">
      <dgm:prSet/>
      <dgm:spPr/>
      <dgm:t>
        <a:bodyPr/>
        <a:lstStyle/>
        <a:p>
          <a:pPr rtl="0"/>
          <a:r>
            <a:rPr lang="cs-CZ" dirty="0" smtClean="0"/>
            <a:t>Trial period</a:t>
          </a:r>
          <a:endParaRPr lang="cs-CZ" dirty="0"/>
        </a:p>
      </dgm:t>
    </dgm:pt>
    <dgm:pt modelId="{60A26978-32C0-4490-95AA-1E92BC94C791}" type="parTrans" cxnId="{5D65497E-E1E4-4A1E-9C1E-01EAA340EC20}">
      <dgm:prSet/>
      <dgm:spPr/>
      <dgm:t>
        <a:bodyPr/>
        <a:lstStyle/>
        <a:p>
          <a:endParaRPr lang="cs-CZ"/>
        </a:p>
      </dgm:t>
    </dgm:pt>
    <dgm:pt modelId="{E2E133E9-C4EF-499F-9CC2-00DF946E7F19}" type="sibTrans" cxnId="{5D65497E-E1E4-4A1E-9C1E-01EAA340EC20}">
      <dgm:prSet/>
      <dgm:spPr/>
      <dgm:t>
        <a:bodyPr/>
        <a:lstStyle/>
        <a:p>
          <a:endParaRPr lang="cs-CZ"/>
        </a:p>
      </dgm:t>
    </dgm:pt>
    <dgm:pt modelId="{4016EFD8-CE44-4F52-9A72-79A8B8E156CD}">
      <dgm:prSet/>
      <dgm:spPr/>
      <dgm:t>
        <a:bodyPr/>
        <a:lstStyle/>
        <a:p>
          <a:pPr rtl="0"/>
          <a:r>
            <a:rPr lang="cs-CZ" dirty="0" smtClean="0"/>
            <a:t>Non-</a:t>
          </a:r>
          <a:r>
            <a:rPr lang="cs-CZ" dirty="0" err="1" smtClean="0"/>
            <a:t>discrimination</a:t>
          </a:r>
          <a:r>
            <a:rPr lang="cs-CZ" dirty="0" smtClean="0"/>
            <a:t> </a:t>
          </a:r>
          <a:r>
            <a:rPr lang="cs-CZ" dirty="0" err="1" smtClean="0"/>
            <a:t>clauses</a:t>
          </a:r>
          <a:endParaRPr lang="cs-CZ" dirty="0"/>
        </a:p>
      </dgm:t>
    </dgm:pt>
    <dgm:pt modelId="{F5566E58-6088-4CC4-B8B9-6B04EEFCE053}" type="parTrans" cxnId="{0FF7B479-0397-4404-9A65-1B49E3CB7A04}">
      <dgm:prSet/>
      <dgm:spPr/>
      <dgm:t>
        <a:bodyPr/>
        <a:lstStyle/>
        <a:p>
          <a:endParaRPr lang="cs-CZ"/>
        </a:p>
      </dgm:t>
    </dgm:pt>
    <dgm:pt modelId="{A2E84B4F-1AB6-43FC-9265-15AFCD8E9E08}" type="sibTrans" cxnId="{0FF7B479-0397-4404-9A65-1B49E3CB7A04}">
      <dgm:prSet/>
      <dgm:spPr/>
      <dgm:t>
        <a:bodyPr/>
        <a:lstStyle/>
        <a:p>
          <a:endParaRPr lang="cs-CZ"/>
        </a:p>
      </dgm:t>
    </dgm:pt>
    <dgm:pt modelId="{3942DE10-F6CD-4205-9EDC-6904915915F5}" type="pres">
      <dgm:prSet presAssocID="{B934E723-C9CE-4195-855E-81A54C1DF4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165A3E-6B07-4817-9885-D56A9018CF44}" type="pres">
      <dgm:prSet presAssocID="{8D82DDF1-9735-45EA-9D9C-4865A94E5C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FCDEE1-DEA6-44FA-A989-C2301A19F00D}" type="pres">
      <dgm:prSet presAssocID="{33EF4603-A960-4119-A08E-2E689D3BE62B}" presName="spacer" presStyleCnt="0"/>
      <dgm:spPr/>
    </dgm:pt>
    <dgm:pt modelId="{1F6A68E9-35EB-4773-948A-D0BF8C06EAE3}" type="pres">
      <dgm:prSet presAssocID="{47EE65B7-FFAE-4EE1-A5A1-7E09618F03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814E35-5E6C-4FDF-AA16-99B0F14AA72A}" type="pres">
      <dgm:prSet presAssocID="{E2E133E9-C4EF-499F-9CC2-00DF946E7F19}" presName="spacer" presStyleCnt="0"/>
      <dgm:spPr/>
    </dgm:pt>
    <dgm:pt modelId="{BA18856E-32B1-4A65-AE74-993A76C5221F}" type="pres">
      <dgm:prSet presAssocID="{4016EFD8-CE44-4F52-9A72-79A8B8E156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2148AC-9D5F-4703-BF1F-068737DD8E91}" srcId="{B934E723-C9CE-4195-855E-81A54C1DF4B3}" destId="{8D82DDF1-9735-45EA-9D9C-4865A94E5C32}" srcOrd="0" destOrd="0" parTransId="{82BF426E-2986-410F-A15A-827482B5145C}" sibTransId="{33EF4603-A960-4119-A08E-2E689D3BE62B}"/>
    <dgm:cxn modelId="{0FF7B479-0397-4404-9A65-1B49E3CB7A04}" srcId="{B934E723-C9CE-4195-855E-81A54C1DF4B3}" destId="{4016EFD8-CE44-4F52-9A72-79A8B8E156CD}" srcOrd="2" destOrd="0" parTransId="{F5566E58-6088-4CC4-B8B9-6B04EEFCE053}" sibTransId="{A2E84B4F-1AB6-43FC-9265-15AFCD8E9E08}"/>
    <dgm:cxn modelId="{14F48184-7887-419F-B41F-CDB591F2279E}" type="presOf" srcId="{47EE65B7-FFAE-4EE1-A5A1-7E09618F0370}" destId="{1F6A68E9-35EB-4773-948A-D0BF8C06EAE3}" srcOrd="0" destOrd="0" presId="urn:microsoft.com/office/officeart/2005/8/layout/vList2"/>
    <dgm:cxn modelId="{994DCBA2-9487-45B1-B444-BA4BF56DC362}" type="presOf" srcId="{B934E723-C9CE-4195-855E-81A54C1DF4B3}" destId="{3942DE10-F6CD-4205-9EDC-6904915915F5}" srcOrd="0" destOrd="0" presId="urn:microsoft.com/office/officeart/2005/8/layout/vList2"/>
    <dgm:cxn modelId="{31EC07E4-7614-44CC-BD66-2D1FC3AA1F33}" type="presOf" srcId="{4016EFD8-CE44-4F52-9A72-79A8B8E156CD}" destId="{BA18856E-32B1-4A65-AE74-993A76C5221F}" srcOrd="0" destOrd="0" presId="urn:microsoft.com/office/officeart/2005/8/layout/vList2"/>
    <dgm:cxn modelId="{3D438FA7-24E1-4C92-A6CB-E4FD5FF1DE93}" type="presOf" srcId="{8D82DDF1-9735-45EA-9D9C-4865A94E5C32}" destId="{AF165A3E-6B07-4817-9885-D56A9018CF44}" srcOrd="0" destOrd="0" presId="urn:microsoft.com/office/officeart/2005/8/layout/vList2"/>
    <dgm:cxn modelId="{5D65497E-E1E4-4A1E-9C1E-01EAA340EC20}" srcId="{B934E723-C9CE-4195-855E-81A54C1DF4B3}" destId="{47EE65B7-FFAE-4EE1-A5A1-7E09618F0370}" srcOrd="1" destOrd="0" parTransId="{60A26978-32C0-4490-95AA-1E92BC94C791}" sibTransId="{E2E133E9-C4EF-499F-9CC2-00DF946E7F19}"/>
    <dgm:cxn modelId="{27D008FB-1BE7-48EF-9965-009A2C6D81A7}" type="presParOf" srcId="{3942DE10-F6CD-4205-9EDC-6904915915F5}" destId="{AF165A3E-6B07-4817-9885-D56A9018CF44}" srcOrd="0" destOrd="0" presId="urn:microsoft.com/office/officeart/2005/8/layout/vList2"/>
    <dgm:cxn modelId="{A8F77DFC-84BC-4398-AA0B-4755B3DC05E8}" type="presParOf" srcId="{3942DE10-F6CD-4205-9EDC-6904915915F5}" destId="{EDFCDEE1-DEA6-44FA-A989-C2301A19F00D}" srcOrd="1" destOrd="0" presId="urn:microsoft.com/office/officeart/2005/8/layout/vList2"/>
    <dgm:cxn modelId="{5287D0E0-DD5B-4560-B26C-C2B51F029012}" type="presParOf" srcId="{3942DE10-F6CD-4205-9EDC-6904915915F5}" destId="{1F6A68E9-35EB-4773-948A-D0BF8C06EAE3}" srcOrd="2" destOrd="0" presId="urn:microsoft.com/office/officeart/2005/8/layout/vList2"/>
    <dgm:cxn modelId="{A18AD5A9-A636-462B-B99C-84ADC7217077}" type="presParOf" srcId="{3942DE10-F6CD-4205-9EDC-6904915915F5}" destId="{89814E35-5E6C-4FDF-AA16-99B0F14AA72A}" srcOrd="3" destOrd="0" presId="urn:microsoft.com/office/officeart/2005/8/layout/vList2"/>
    <dgm:cxn modelId="{3EB4C2A3-84B0-4F2C-9BE3-508BBC89A126}" type="presParOf" srcId="{3942DE10-F6CD-4205-9EDC-6904915915F5}" destId="{BA18856E-32B1-4A65-AE74-993A76C522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253C4-75AF-40A1-9848-E7D850DA03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2068EC8-4137-4038-9F82-19250A264025}">
      <dgm:prSet/>
      <dgm:spPr/>
      <dgm:t>
        <a:bodyPr/>
        <a:lstStyle/>
        <a:p>
          <a:pPr rtl="0"/>
          <a:r>
            <a:rPr lang="en-US" smtClean="0"/>
            <a:t>Health capacity</a:t>
          </a:r>
          <a:endParaRPr lang="cs-CZ"/>
        </a:p>
      </dgm:t>
    </dgm:pt>
    <dgm:pt modelId="{51BAACF9-A6C6-45C0-BF79-355D2C3B665B}" type="parTrans" cxnId="{8591D6A6-0D92-4285-9E7F-FF2697927680}">
      <dgm:prSet/>
      <dgm:spPr/>
      <dgm:t>
        <a:bodyPr/>
        <a:lstStyle/>
        <a:p>
          <a:endParaRPr lang="cs-CZ"/>
        </a:p>
      </dgm:t>
    </dgm:pt>
    <dgm:pt modelId="{5950E2B3-C4D3-4CF3-BB49-52E48A641F2E}" type="sibTrans" cxnId="{8591D6A6-0D92-4285-9E7F-FF2697927680}">
      <dgm:prSet/>
      <dgm:spPr/>
      <dgm:t>
        <a:bodyPr/>
        <a:lstStyle/>
        <a:p>
          <a:endParaRPr lang="cs-CZ"/>
        </a:p>
      </dgm:t>
    </dgm:pt>
    <dgm:pt modelId="{F497C3E1-F868-43CC-8B62-74A7E97CD20A}">
      <dgm:prSet/>
      <dgm:spPr/>
      <dgm:t>
        <a:bodyPr/>
        <a:lstStyle/>
        <a:p>
          <a:pPr rtl="0"/>
          <a:r>
            <a:rPr lang="en-US" smtClean="0"/>
            <a:t>Both physical and mental</a:t>
          </a:r>
          <a:endParaRPr lang="cs-CZ"/>
        </a:p>
      </dgm:t>
    </dgm:pt>
    <dgm:pt modelId="{7BB0CCB8-F440-42A8-B86A-2765CA006CBE}" type="parTrans" cxnId="{437F9AA9-87D8-41EB-A69B-538A0220C327}">
      <dgm:prSet/>
      <dgm:spPr/>
      <dgm:t>
        <a:bodyPr/>
        <a:lstStyle/>
        <a:p>
          <a:endParaRPr lang="cs-CZ"/>
        </a:p>
      </dgm:t>
    </dgm:pt>
    <dgm:pt modelId="{1D6D3F8A-2DCD-41A4-AC84-750DE438EEE4}" type="sibTrans" cxnId="{437F9AA9-87D8-41EB-A69B-538A0220C327}">
      <dgm:prSet/>
      <dgm:spPr/>
      <dgm:t>
        <a:bodyPr/>
        <a:lstStyle/>
        <a:p>
          <a:endParaRPr lang="cs-CZ"/>
        </a:p>
      </dgm:t>
    </dgm:pt>
    <dgm:pt modelId="{89121B23-A507-4594-9BCA-F2065C14AB8E}">
      <dgm:prSet/>
      <dgm:spPr/>
      <dgm:t>
        <a:bodyPr/>
        <a:lstStyle/>
        <a:p>
          <a:pPr rtl="0"/>
          <a:r>
            <a:rPr lang="en-US" smtClean="0"/>
            <a:t>Professional competence</a:t>
          </a:r>
          <a:endParaRPr lang="cs-CZ"/>
        </a:p>
      </dgm:t>
    </dgm:pt>
    <dgm:pt modelId="{2903513E-56E7-42CA-B5ED-CAEA8F520D42}" type="parTrans" cxnId="{EABC5749-DAD8-4C96-B30D-1B54CF754093}">
      <dgm:prSet/>
      <dgm:spPr/>
      <dgm:t>
        <a:bodyPr/>
        <a:lstStyle/>
        <a:p>
          <a:endParaRPr lang="cs-CZ"/>
        </a:p>
      </dgm:t>
    </dgm:pt>
    <dgm:pt modelId="{0EC3DFF8-4074-4EF4-95E6-49876EA0416C}" type="sibTrans" cxnId="{EABC5749-DAD8-4C96-B30D-1B54CF754093}">
      <dgm:prSet/>
      <dgm:spPr/>
      <dgm:t>
        <a:bodyPr/>
        <a:lstStyle/>
        <a:p>
          <a:endParaRPr lang="cs-CZ"/>
        </a:p>
      </dgm:t>
    </dgm:pt>
    <dgm:pt modelId="{34A5FE74-34EA-4F44-A6D5-3AE4554038F3}">
      <dgm:prSet/>
      <dgm:spPr/>
      <dgm:t>
        <a:bodyPr/>
        <a:lstStyle/>
        <a:p>
          <a:pPr rtl="0"/>
          <a:r>
            <a:rPr lang="en-US" smtClean="0"/>
            <a:t>Education and Experience</a:t>
          </a:r>
          <a:endParaRPr lang="cs-CZ"/>
        </a:p>
      </dgm:t>
    </dgm:pt>
    <dgm:pt modelId="{93DBD56B-94EC-43C8-BC5C-D3222FABA5F4}" type="parTrans" cxnId="{9C53D9FC-0EBD-4A2F-874D-9F77F966759B}">
      <dgm:prSet/>
      <dgm:spPr/>
      <dgm:t>
        <a:bodyPr/>
        <a:lstStyle/>
        <a:p>
          <a:endParaRPr lang="cs-CZ"/>
        </a:p>
      </dgm:t>
    </dgm:pt>
    <dgm:pt modelId="{D70CE959-3331-4FBF-B120-A45FAD0D0BA3}" type="sibTrans" cxnId="{9C53D9FC-0EBD-4A2F-874D-9F77F966759B}">
      <dgm:prSet/>
      <dgm:spPr/>
      <dgm:t>
        <a:bodyPr/>
        <a:lstStyle/>
        <a:p>
          <a:endParaRPr lang="cs-CZ"/>
        </a:p>
      </dgm:t>
    </dgm:pt>
    <dgm:pt modelId="{D2561A34-928D-4AB0-A17F-170EFF03B5A0}">
      <dgm:prSet/>
      <dgm:spPr/>
      <dgm:t>
        <a:bodyPr/>
        <a:lstStyle/>
        <a:p>
          <a:pPr rtl="0"/>
          <a:r>
            <a:rPr lang="en-US" dirty="0" smtClean="0"/>
            <a:t>Moral integrity (no criminal history)</a:t>
          </a:r>
          <a:endParaRPr lang="cs-CZ" dirty="0"/>
        </a:p>
      </dgm:t>
    </dgm:pt>
    <dgm:pt modelId="{AC1304B0-DD1E-4CF9-84B7-7261919B80F6}" type="parTrans" cxnId="{512EEDC8-D92E-421D-8F81-CFEF4BD50331}">
      <dgm:prSet/>
      <dgm:spPr/>
      <dgm:t>
        <a:bodyPr/>
        <a:lstStyle/>
        <a:p>
          <a:endParaRPr lang="cs-CZ"/>
        </a:p>
      </dgm:t>
    </dgm:pt>
    <dgm:pt modelId="{1FB4A8DC-A10A-40C7-80C4-657D8D0BCBD0}" type="sibTrans" cxnId="{512EEDC8-D92E-421D-8F81-CFEF4BD50331}">
      <dgm:prSet/>
      <dgm:spPr/>
      <dgm:t>
        <a:bodyPr/>
        <a:lstStyle/>
        <a:p>
          <a:endParaRPr lang="cs-CZ"/>
        </a:p>
      </dgm:t>
    </dgm:pt>
    <dgm:pt modelId="{649F8CB8-191E-48DD-BD07-D476E023F4C4}">
      <dgm:prSet/>
      <dgm:spPr/>
      <dgm:t>
        <a:bodyPr/>
        <a:lstStyle/>
        <a:p>
          <a:pPr rtl="0"/>
          <a:r>
            <a:rPr lang="en-US" smtClean="0"/>
            <a:t>Two levels of protection</a:t>
          </a:r>
          <a:endParaRPr lang="cs-CZ"/>
        </a:p>
      </dgm:t>
    </dgm:pt>
    <dgm:pt modelId="{0807D7E2-E571-4CFD-BDF7-8468E8A86E5A}" type="parTrans" cxnId="{3E4C4763-0DB6-4276-918F-2F820BEE364C}">
      <dgm:prSet/>
      <dgm:spPr/>
      <dgm:t>
        <a:bodyPr/>
        <a:lstStyle/>
        <a:p>
          <a:endParaRPr lang="cs-CZ"/>
        </a:p>
      </dgm:t>
    </dgm:pt>
    <dgm:pt modelId="{3FD7964E-B14F-4517-B2C1-46721A85D1D6}" type="sibTrans" cxnId="{3E4C4763-0DB6-4276-918F-2F820BEE364C}">
      <dgm:prSet/>
      <dgm:spPr/>
      <dgm:t>
        <a:bodyPr/>
        <a:lstStyle/>
        <a:p>
          <a:endParaRPr lang="cs-CZ"/>
        </a:p>
      </dgm:t>
    </dgm:pt>
    <dgm:pt modelId="{F03D3404-317C-4928-9039-83BC97E11BFC}">
      <dgm:prSet/>
      <dgm:spPr/>
      <dgm:t>
        <a:bodyPr/>
        <a:lstStyle/>
        <a:p>
          <a:pPr rtl="0"/>
          <a:r>
            <a:rPr lang="en-US" smtClean="0"/>
            <a:t>Medical board or council (Ethical integrity)</a:t>
          </a:r>
          <a:endParaRPr lang="cs-CZ"/>
        </a:p>
      </dgm:t>
    </dgm:pt>
    <dgm:pt modelId="{1105C508-3BB2-47BD-8CDB-57027E7BB3FE}" type="parTrans" cxnId="{FFCDA091-66FD-4D0A-9122-623105CDE9BC}">
      <dgm:prSet/>
      <dgm:spPr/>
      <dgm:t>
        <a:bodyPr/>
        <a:lstStyle/>
        <a:p>
          <a:endParaRPr lang="cs-CZ"/>
        </a:p>
      </dgm:t>
    </dgm:pt>
    <dgm:pt modelId="{5D97E9CB-2887-47C0-860D-820725C45FC5}" type="sibTrans" cxnId="{FFCDA091-66FD-4D0A-9122-623105CDE9BC}">
      <dgm:prSet/>
      <dgm:spPr/>
      <dgm:t>
        <a:bodyPr/>
        <a:lstStyle/>
        <a:p>
          <a:endParaRPr lang="cs-CZ"/>
        </a:p>
      </dgm:t>
    </dgm:pt>
    <dgm:pt modelId="{CFB1C67B-338F-4CE5-9B83-D07F9B7F6F52}">
      <dgm:prSet/>
      <dgm:spPr/>
      <dgm:t>
        <a:bodyPr/>
        <a:lstStyle/>
        <a:p>
          <a:pPr rtl="0"/>
          <a:r>
            <a:rPr lang="en-US" smtClean="0"/>
            <a:t>State enforcement  (Criminal liability)</a:t>
          </a:r>
          <a:br>
            <a:rPr lang="en-US" smtClean="0"/>
          </a:br>
          <a:endParaRPr lang="cs-CZ"/>
        </a:p>
      </dgm:t>
    </dgm:pt>
    <dgm:pt modelId="{615777A7-D0EB-4230-BF1D-484230B0BFA8}" type="parTrans" cxnId="{4E7212DC-842A-498A-AD76-EAA3E0562C91}">
      <dgm:prSet/>
      <dgm:spPr/>
      <dgm:t>
        <a:bodyPr/>
        <a:lstStyle/>
        <a:p>
          <a:endParaRPr lang="cs-CZ"/>
        </a:p>
      </dgm:t>
    </dgm:pt>
    <dgm:pt modelId="{90A85A90-12AC-4D50-877F-3FCAF404C9FB}" type="sibTrans" cxnId="{4E7212DC-842A-498A-AD76-EAA3E0562C91}">
      <dgm:prSet/>
      <dgm:spPr/>
      <dgm:t>
        <a:bodyPr/>
        <a:lstStyle/>
        <a:p>
          <a:endParaRPr lang="cs-CZ"/>
        </a:p>
      </dgm:t>
    </dgm:pt>
    <dgm:pt modelId="{EA10F0F5-4EAD-4949-9424-510B72E738DF}" type="pres">
      <dgm:prSet presAssocID="{4E2253C4-75AF-40A1-9848-E7D850DA03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FF77CE-E29C-4155-BC7D-35B59AF43BAB}" type="pres">
      <dgm:prSet presAssocID="{32068EC8-4137-4038-9F82-19250A264025}" presName="node" presStyleLbl="node1" presStyleIdx="0" presStyleCnt="3" custLinFactNeighborY="-588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5886CD-8689-4052-98CA-C49FE5B88822}" type="pres">
      <dgm:prSet presAssocID="{5950E2B3-C4D3-4CF3-BB49-52E48A641F2E}" presName="sibTrans" presStyleCnt="0"/>
      <dgm:spPr/>
    </dgm:pt>
    <dgm:pt modelId="{5889E9D0-320E-483F-A052-6391F68AE7BA}" type="pres">
      <dgm:prSet presAssocID="{89121B23-A507-4594-9BCA-F2065C14AB8E}" presName="node" presStyleLbl="node1" presStyleIdx="1" presStyleCnt="3" custLinFactX="3102" custLinFactNeighborX="100000" custLinFactNeighborY="-520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5152F5-BCDD-4B79-A92B-B7AF450B84A0}" type="pres">
      <dgm:prSet presAssocID="{0EC3DFF8-4074-4EF4-95E6-49876EA0416C}" presName="sibTrans" presStyleCnt="0"/>
      <dgm:spPr/>
    </dgm:pt>
    <dgm:pt modelId="{895151DA-AE8F-4076-BBA6-4C74AE48B961}" type="pres">
      <dgm:prSet presAssocID="{D2561A34-928D-4AB0-A17F-170EFF03B5A0}" presName="node" presStyleLbl="node1" presStyleIdx="2" presStyleCnt="3" custLinFactX="-15080" custLinFactY="552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53D9FC-0EBD-4A2F-874D-9F77F966759B}" srcId="{89121B23-A507-4594-9BCA-F2065C14AB8E}" destId="{34A5FE74-34EA-4F44-A6D5-3AE4554038F3}" srcOrd="0" destOrd="0" parTransId="{93DBD56B-94EC-43C8-BC5C-D3222FABA5F4}" sibTransId="{D70CE959-3331-4FBF-B120-A45FAD0D0BA3}"/>
    <dgm:cxn modelId="{8591D6A6-0D92-4285-9E7F-FF2697927680}" srcId="{4E2253C4-75AF-40A1-9848-E7D850DA03AA}" destId="{32068EC8-4137-4038-9F82-19250A264025}" srcOrd="0" destOrd="0" parTransId="{51BAACF9-A6C6-45C0-BF79-355D2C3B665B}" sibTransId="{5950E2B3-C4D3-4CF3-BB49-52E48A641F2E}"/>
    <dgm:cxn modelId="{D2E63F26-254A-4B66-94ED-6F962B490C3B}" type="presOf" srcId="{89121B23-A507-4594-9BCA-F2065C14AB8E}" destId="{5889E9D0-320E-483F-A052-6391F68AE7BA}" srcOrd="0" destOrd="0" presId="urn:microsoft.com/office/officeart/2005/8/layout/default"/>
    <dgm:cxn modelId="{E76676F2-AEBC-4FFC-9558-5E76C8B06ACC}" type="presOf" srcId="{4E2253C4-75AF-40A1-9848-E7D850DA03AA}" destId="{EA10F0F5-4EAD-4949-9424-510B72E738DF}" srcOrd="0" destOrd="0" presId="urn:microsoft.com/office/officeart/2005/8/layout/default"/>
    <dgm:cxn modelId="{47CE8339-C69A-476F-A5A1-8087E3B3163A}" type="presOf" srcId="{F03D3404-317C-4928-9039-83BC97E11BFC}" destId="{895151DA-AE8F-4076-BBA6-4C74AE48B961}" srcOrd="0" destOrd="2" presId="urn:microsoft.com/office/officeart/2005/8/layout/default"/>
    <dgm:cxn modelId="{3E4C4763-0DB6-4276-918F-2F820BEE364C}" srcId="{D2561A34-928D-4AB0-A17F-170EFF03B5A0}" destId="{649F8CB8-191E-48DD-BD07-D476E023F4C4}" srcOrd="0" destOrd="0" parTransId="{0807D7E2-E571-4CFD-BDF7-8468E8A86E5A}" sibTransId="{3FD7964E-B14F-4517-B2C1-46721A85D1D6}"/>
    <dgm:cxn modelId="{89F7E1E5-DF2D-45E7-A270-FDD523474046}" type="presOf" srcId="{CFB1C67B-338F-4CE5-9B83-D07F9B7F6F52}" destId="{895151DA-AE8F-4076-BBA6-4C74AE48B961}" srcOrd="0" destOrd="3" presId="urn:microsoft.com/office/officeart/2005/8/layout/default"/>
    <dgm:cxn modelId="{DDBD9B1C-0508-427E-8E29-0FE8E55234DE}" type="presOf" srcId="{D2561A34-928D-4AB0-A17F-170EFF03B5A0}" destId="{895151DA-AE8F-4076-BBA6-4C74AE48B961}" srcOrd="0" destOrd="0" presId="urn:microsoft.com/office/officeart/2005/8/layout/default"/>
    <dgm:cxn modelId="{EABC5749-DAD8-4C96-B30D-1B54CF754093}" srcId="{4E2253C4-75AF-40A1-9848-E7D850DA03AA}" destId="{89121B23-A507-4594-9BCA-F2065C14AB8E}" srcOrd="1" destOrd="0" parTransId="{2903513E-56E7-42CA-B5ED-CAEA8F520D42}" sibTransId="{0EC3DFF8-4074-4EF4-95E6-49876EA0416C}"/>
    <dgm:cxn modelId="{FFCDA091-66FD-4D0A-9122-623105CDE9BC}" srcId="{649F8CB8-191E-48DD-BD07-D476E023F4C4}" destId="{F03D3404-317C-4928-9039-83BC97E11BFC}" srcOrd="0" destOrd="0" parTransId="{1105C508-3BB2-47BD-8CDB-57027E7BB3FE}" sibTransId="{5D97E9CB-2887-47C0-860D-820725C45FC5}"/>
    <dgm:cxn modelId="{4E7212DC-842A-498A-AD76-EAA3E0562C91}" srcId="{649F8CB8-191E-48DD-BD07-D476E023F4C4}" destId="{CFB1C67B-338F-4CE5-9B83-D07F9B7F6F52}" srcOrd="1" destOrd="0" parTransId="{615777A7-D0EB-4230-BF1D-484230B0BFA8}" sibTransId="{90A85A90-12AC-4D50-877F-3FCAF404C9FB}"/>
    <dgm:cxn modelId="{437F9AA9-87D8-41EB-A69B-538A0220C327}" srcId="{32068EC8-4137-4038-9F82-19250A264025}" destId="{F497C3E1-F868-43CC-8B62-74A7E97CD20A}" srcOrd="0" destOrd="0" parTransId="{7BB0CCB8-F440-42A8-B86A-2765CA006CBE}" sibTransId="{1D6D3F8A-2DCD-41A4-AC84-750DE438EEE4}"/>
    <dgm:cxn modelId="{1A2CDA38-ECCC-4F2F-AE6C-DA549F69DD46}" type="presOf" srcId="{649F8CB8-191E-48DD-BD07-D476E023F4C4}" destId="{895151DA-AE8F-4076-BBA6-4C74AE48B961}" srcOrd="0" destOrd="1" presId="urn:microsoft.com/office/officeart/2005/8/layout/default"/>
    <dgm:cxn modelId="{5C438E61-6D16-4E6B-8C56-DF20D4526F58}" type="presOf" srcId="{34A5FE74-34EA-4F44-A6D5-3AE4554038F3}" destId="{5889E9D0-320E-483F-A052-6391F68AE7BA}" srcOrd="0" destOrd="1" presId="urn:microsoft.com/office/officeart/2005/8/layout/default"/>
    <dgm:cxn modelId="{512EEDC8-D92E-421D-8F81-CFEF4BD50331}" srcId="{4E2253C4-75AF-40A1-9848-E7D850DA03AA}" destId="{D2561A34-928D-4AB0-A17F-170EFF03B5A0}" srcOrd="2" destOrd="0" parTransId="{AC1304B0-DD1E-4CF9-84B7-7261919B80F6}" sibTransId="{1FB4A8DC-A10A-40C7-80C4-657D8D0BCBD0}"/>
    <dgm:cxn modelId="{AB832321-C677-4E86-A862-55137E2A430F}" type="presOf" srcId="{F497C3E1-F868-43CC-8B62-74A7E97CD20A}" destId="{B6FF77CE-E29C-4155-BC7D-35B59AF43BAB}" srcOrd="0" destOrd="1" presId="urn:microsoft.com/office/officeart/2005/8/layout/default"/>
    <dgm:cxn modelId="{B6C16F3D-CBE5-4713-8430-8CF6DCC103DC}" type="presOf" srcId="{32068EC8-4137-4038-9F82-19250A264025}" destId="{B6FF77CE-E29C-4155-BC7D-35B59AF43BAB}" srcOrd="0" destOrd="0" presId="urn:microsoft.com/office/officeart/2005/8/layout/default"/>
    <dgm:cxn modelId="{E18E7EF1-A4FC-4A19-92DB-6FD8B7179DB2}" type="presParOf" srcId="{EA10F0F5-4EAD-4949-9424-510B72E738DF}" destId="{B6FF77CE-E29C-4155-BC7D-35B59AF43BAB}" srcOrd="0" destOrd="0" presId="urn:microsoft.com/office/officeart/2005/8/layout/default"/>
    <dgm:cxn modelId="{510FDC32-C25C-4308-9C05-F6B0A42326E4}" type="presParOf" srcId="{EA10F0F5-4EAD-4949-9424-510B72E738DF}" destId="{605886CD-8689-4052-98CA-C49FE5B88822}" srcOrd="1" destOrd="0" presId="urn:microsoft.com/office/officeart/2005/8/layout/default"/>
    <dgm:cxn modelId="{FE71CD48-E03A-48A9-B9EF-EE628215BEA5}" type="presParOf" srcId="{EA10F0F5-4EAD-4949-9424-510B72E738DF}" destId="{5889E9D0-320E-483F-A052-6391F68AE7BA}" srcOrd="2" destOrd="0" presId="urn:microsoft.com/office/officeart/2005/8/layout/default"/>
    <dgm:cxn modelId="{6B0C1687-4DC8-4C77-B747-AF359AB0F718}" type="presParOf" srcId="{EA10F0F5-4EAD-4949-9424-510B72E738DF}" destId="{F65152F5-BCDD-4B79-A92B-B7AF450B84A0}" srcOrd="3" destOrd="0" presId="urn:microsoft.com/office/officeart/2005/8/layout/default"/>
    <dgm:cxn modelId="{BB96993B-E304-42CA-B9FF-CD9797E8241B}" type="presParOf" srcId="{EA10F0F5-4EAD-4949-9424-510B72E738DF}" destId="{895151DA-AE8F-4076-BBA6-4C74AE48B9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2E7F06-E50A-4C9B-A85A-42F805FA4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A407F0-3B6E-4F6C-9D16-3E2FDFD611F2}">
      <dgm:prSet/>
      <dgm:spPr/>
      <dgm:t>
        <a:bodyPr/>
        <a:lstStyle/>
        <a:p>
          <a:pPr rtl="0"/>
          <a:r>
            <a:rPr lang="cs-CZ" dirty="0" err="1" smtClean="0"/>
            <a:t>Emoployer</a:t>
          </a:r>
          <a:r>
            <a:rPr lang="cs-CZ" dirty="0" smtClean="0"/>
            <a:t> </a:t>
          </a:r>
          <a:r>
            <a:rPr lang="cs-CZ" dirty="0" err="1" smtClean="0"/>
            <a:t>can</a:t>
          </a:r>
          <a:r>
            <a:rPr lang="cs-CZ" dirty="0" smtClean="0"/>
            <a:t> </a:t>
          </a:r>
          <a:r>
            <a:rPr lang="cs-CZ" dirty="0" err="1" smtClean="0"/>
            <a:t>terminate</a:t>
          </a:r>
          <a:r>
            <a:rPr lang="cs-CZ" dirty="0" smtClean="0"/>
            <a:t> </a:t>
          </a:r>
          <a:r>
            <a:rPr lang="cs-CZ" dirty="0" err="1" smtClean="0"/>
            <a:t>under</a:t>
          </a:r>
          <a:r>
            <a:rPr lang="cs-CZ" dirty="0" smtClean="0"/>
            <a:t> </a:t>
          </a:r>
          <a:r>
            <a:rPr lang="cs-CZ" dirty="0" err="1" smtClean="0"/>
            <a:t>defined</a:t>
          </a:r>
          <a:r>
            <a:rPr lang="cs-CZ" dirty="0" smtClean="0"/>
            <a:t> </a:t>
          </a:r>
          <a:r>
            <a:rPr lang="cs-CZ" dirty="0" err="1" smtClean="0"/>
            <a:t>reasons</a:t>
          </a:r>
          <a:endParaRPr lang="cs-CZ" dirty="0"/>
        </a:p>
      </dgm:t>
    </dgm:pt>
    <dgm:pt modelId="{07FBC8AF-D22E-489C-A718-6D7549C10F4C}" type="parTrans" cxnId="{77C82F84-EFB7-4201-A8A1-0DDFA3251607}">
      <dgm:prSet/>
      <dgm:spPr/>
      <dgm:t>
        <a:bodyPr/>
        <a:lstStyle/>
        <a:p>
          <a:endParaRPr lang="cs-CZ"/>
        </a:p>
      </dgm:t>
    </dgm:pt>
    <dgm:pt modelId="{86D30058-4554-4230-9D26-0282F646FDF8}" type="sibTrans" cxnId="{77C82F84-EFB7-4201-A8A1-0DDFA3251607}">
      <dgm:prSet/>
      <dgm:spPr/>
      <dgm:t>
        <a:bodyPr/>
        <a:lstStyle/>
        <a:p>
          <a:endParaRPr lang="cs-CZ"/>
        </a:p>
      </dgm:t>
    </dgm:pt>
    <dgm:pt modelId="{31D0A4F3-ED84-44B5-9EC0-A7EC459BA41D}">
      <dgm:prSet/>
      <dgm:spPr/>
      <dgm:t>
        <a:bodyPr/>
        <a:lstStyle/>
        <a:p>
          <a:pPr rtl="0"/>
          <a:r>
            <a:rPr lang="cs-CZ" dirty="0" err="1" smtClean="0"/>
            <a:t>Employee</a:t>
          </a:r>
          <a:r>
            <a:rPr lang="cs-CZ" dirty="0" smtClean="0"/>
            <a:t> </a:t>
          </a:r>
          <a:r>
            <a:rPr lang="cs-CZ" dirty="0" err="1" smtClean="0"/>
            <a:t>can</a:t>
          </a:r>
          <a:r>
            <a:rPr lang="cs-CZ" dirty="0" smtClean="0"/>
            <a:t> </a:t>
          </a:r>
          <a:r>
            <a:rPr lang="cs-CZ" dirty="0" err="1" smtClean="0"/>
            <a:t>terminate</a:t>
          </a:r>
          <a:r>
            <a:rPr lang="cs-CZ" dirty="0" smtClean="0"/>
            <a:t> in </a:t>
          </a:r>
          <a:r>
            <a:rPr lang="cs-CZ" dirty="0" err="1" smtClean="0"/>
            <a:t>notice</a:t>
          </a:r>
          <a:r>
            <a:rPr lang="cs-CZ" dirty="0" smtClean="0"/>
            <a:t> period</a:t>
          </a:r>
          <a:endParaRPr lang="cs-CZ" dirty="0"/>
        </a:p>
      </dgm:t>
    </dgm:pt>
    <dgm:pt modelId="{F5CA325A-2EB4-4D97-94D6-3AD4F0FB4006}" type="parTrans" cxnId="{1C770BE3-27E8-448A-AF19-2FE6309EA4C6}">
      <dgm:prSet/>
      <dgm:spPr/>
      <dgm:t>
        <a:bodyPr/>
        <a:lstStyle/>
        <a:p>
          <a:endParaRPr lang="cs-CZ"/>
        </a:p>
      </dgm:t>
    </dgm:pt>
    <dgm:pt modelId="{BC58BAA6-F753-44B4-802A-59570B852CC4}" type="sibTrans" cxnId="{1C770BE3-27E8-448A-AF19-2FE6309EA4C6}">
      <dgm:prSet/>
      <dgm:spPr/>
      <dgm:t>
        <a:bodyPr/>
        <a:lstStyle/>
        <a:p>
          <a:endParaRPr lang="cs-CZ"/>
        </a:p>
      </dgm:t>
    </dgm:pt>
    <dgm:pt modelId="{2D843D66-070D-473D-8AC4-77A89D9921F2}">
      <dgm:prSet/>
      <dgm:spPr/>
      <dgm:t>
        <a:bodyPr/>
        <a:lstStyle/>
        <a:p>
          <a:pPr rtl="0"/>
          <a:r>
            <a:rPr lang="cs-CZ" dirty="0" err="1" smtClean="0"/>
            <a:t>Usually</a:t>
          </a:r>
          <a:r>
            <a:rPr lang="cs-CZ" dirty="0" smtClean="0"/>
            <a:t> </a:t>
          </a:r>
          <a:r>
            <a:rPr lang="cs-CZ" dirty="0" err="1" smtClean="0"/>
            <a:t>two</a:t>
          </a:r>
          <a:r>
            <a:rPr lang="cs-CZ" dirty="0" smtClean="0"/>
            <a:t> </a:t>
          </a:r>
          <a:r>
            <a:rPr lang="cs-CZ" dirty="0" err="1" smtClean="0"/>
            <a:t>months</a:t>
          </a:r>
          <a:endParaRPr lang="cs-CZ" dirty="0"/>
        </a:p>
      </dgm:t>
    </dgm:pt>
    <dgm:pt modelId="{91F3AD58-52F3-40FB-AA4D-DD7BF2008494}" type="parTrans" cxnId="{D85B9DFA-A2F8-41E3-BDCB-8D8AB5654B0B}">
      <dgm:prSet/>
      <dgm:spPr/>
      <dgm:t>
        <a:bodyPr/>
        <a:lstStyle/>
        <a:p>
          <a:endParaRPr lang="cs-CZ"/>
        </a:p>
      </dgm:t>
    </dgm:pt>
    <dgm:pt modelId="{E39EA1FF-C9CA-4B20-ACD2-0C9296156090}" type="sibTrans" cxnId="{D85B9DFA-A2F8-41E3-BDCB-8D8AB5654B0B}">
      <dgm:prSet/>
      <dgm:spPr/>
      <dgm:t>
        <a:bodyPr/>
        <a:lstStyle/>
        <a:p>
          <a:endParaRPr lang="cs-CZ"/>
        </a:p>
      </dgm:t>
    </dgm:pt>
    <dgm:pt modelId="{C1A047CC-B0ED-4918-B9E9-59BEA4B44F76}">
      <dgm:prSet/>
      <dgm:spPr/>
      <dgm:t>
        <a:bodyPr/>
        <a:lstStyle/>
        <a:p>
          <a:pPr rtl="0"/>
          <a:r>
            <a:rPr lang="cs-CZ" dirty="0" err="1" smtClean="0"/>
            <a:t>Objective</a:t>
          </a:r>
          <a:r>
            <a:rPr lang="cs-CZ" dirty="0" smtClean="0"/>
            <a:t> not </a:t>
          </a:r>
          <a:r>
            <a:rPr lang="cs-CZ" dirty="0" err="1" smtClean="0"/>
            <a:t>subjective</a:t>
          </a:r>
          <a:r>
            <a:rPr lang="cs-CZ" dirty="0" smtClean="0"/>
            <a:t> </a:t>
          </a:r>
          <a:r>
            <a:rPr lang="cs-CZ" dirty="0" err="1" smtClean="0"/>
            <a:t>reasons</a:t>
          </a:r>
          <a:endParaRPr lang="cs-CZ" dirty="0"/>
        </a:p>
      </dgm:t>
    </dgm:pt>
    <dgm:pt modelId="{170A065F-A00A-45D6-B091-F5878C3DB06B}" type="parTrans" cxnId="{5145CF36-BEE7-482B-AB3D-80657888978D}">
      <dgm:prSet/>
      <dgm:spPr/>
      <dgm:t>
        <a:bodyPr/>
        <a:lstStyle/>
        <a:p>
          <a:endParaRPr lang="cs-CZ"/>
        </a:p>
      </dgm:t>
    </dgm:pt>
    <dgm:pt modelId="{7ABCEE1A-A787-4226-B108-2B45C7510A93}" type="sibTrans" cxnId="{5145CF36-BEE7-482B-AB3D-80657888978D}">
      <dgm:prSet/>
      <dgm:spPr/>
      <dgm:t>
        <a:bodyPr/>
        <a:lstStyle/>
        <a:p>
          <a:endParaRPr lang="cs-CZ"/>
        </a:p>
      </dgm:t>
    </dgm:pt>
    <dgm:pt modelId="{E9DC7856-7F03-4D59-94E8-D8B6E42A2A1C}" type="pres">
      <dgm:prSet presAssocID="{2A2E7F06-E50A-4C9B-A85A-42F805FA4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353985-20A3-43AB-B7EE-0DE77A5FDC66}" type="pres">
      <dgm:prSet presAssocID="{D8A407F0-3B6E-4F6C-9D16-3E2FDFD611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3E8E4B-5B9E-4097-A6B4-6270B045D894}" type="pres">
      <dgm:prSet presAssocID="{D8A407F0-3B6E-4F6C-9D16-3E2FDFD611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C175AE-25D9-4580-806D-F41BD7B3BD36}" type="pres">
      <dgm:prSet presAssocID="{31D0A4F3-ED84-44B5-9EC0-A7EC459BA4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650828-52D7-4C74-882D-1A7C28DE6927}" type="pres">
      <dgm:prSet presAssocID="{31D0A4F3-ED84-44B5-9EC0-A7EC459BA41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03585B5-EDF2-4BA8-B541-1116BCCB47A6}" type="presOf" srcId="{C1A047CC-B0ED-4918-B9E9-59BEA4B44F76}" destId="{893E8E4B-5B9E-4097-A6B4-6270B045D894}" srcOrd="0" destOrd="0" presId="urn:microsoft.com/office/officeart/2005/8/layout/vList2"/>
    <dgm:cxn modelId="{B8986BDA-F6BD-47C9-8610-4837BA23CB32}" type="presOf" srcId="{2D843D66-070D-473D-8AC4-77A89D9921F2}" destId="{1D650828-52D7-4C74-882D-1A7C28DE6927}" srcOrd="0" destOrd="0" presId="urn:microsoft.com/office/officeart/2005/8/layout/vList2"/>
    <dgm:cxn modelId="{5145CF36-BEE7-482B-AB3D-80657888978D}" srcId="{D8A407F0-3B6E-4F6C-9D16-3E2FDFD611F2}" destId="{C1A047CC-B0ED-4918-B9E9-59BEA4B44F76}" srcOrd="0" destOrd="0" parTransId="{170A065F-A00A-45D6-B091-F5878C3DB06B}" sibTransId="{7ABCEE1A-A787-4226-B108-2B45C7510A93}"/>
    <dgm:cxn modelId="{8C0E2AD1-1848-411C-878F-C8BB95E74E6D}" type="presOf" srcId="{31D0A4F3-ED84-44B5-9EC0-A7EC459BA41D}" destId="{27C175AE-25D9-4580-806D-F41BD7B3BD36}" srcOrd="0" destOrd="0" presId="urn:microsoft.com/office/officeart/2005/8/layout/vList2"/>
    <dgm:cxn modelId="{3C2F1788-3277-4CB4-956F-D0915BA89B64}" type="presOf" srcId="{2A2E7F06-E50A-4C9B-A85A-42F805FA416A}" destId="{E9DC7856-7F03-4D59-94E8-D8B6E42A2A1C}" srcOrd="0" destOrd="0" presId="urn:microsoft.com/office/officeart/2005/8/layout/vList2"/>
    <dgm:cxn modelId="{1C770BE3-27E8-448A-AF19-2FE6309EA4C6}" srcId="{2A2E7F06-E50A-4C9B-A85A-42F805FA416A}" destId="{31D0A4F3-ED84-44B5-9EC0-A7EC459BA41D}" srcOrd="1" destOrd="0" parTransId="{F5CA325A-2EB4-4D97-94D6-3AD4F0FB4006}" sibTransId="{BC58BAA6-F753-44B4-802A-59570B852CC4}"/>
    <dgm:cxn modelId="{77C82F84-EFB7-4201-A8A1-0DDFA3251607}" srcId="{2A2E7F06-E50A-4C9B-A85A-42F805FA416A}" destId="{D8A407F0-3B6E-4F6C-9D16-3E2FDFD611F2}" srcOrd="0" destOrd="0" parTransId="{07FBC8AF-D22E-489C-A718-6D7549C10F4C}" sibTransId="{86D30058-4554-4230-9D26-0282F646FDF8}"/>
    <dgm:cxn modelId="{D85B9DFA-A2F8-41E3-BDCB-8D8AB5654B0B}" srcId="{31D0A4F3-ED84-44B5-9EC0-A7EC459BA41D}" destId="{2D843D66-070D-473D-8AC4-77A89D9921F2}" srcOrd="0" destOrd="0" parTransId="{91F3AD58-52F3-40FB-AA4D-DD7BF2008494}" sibTransId="{E39EA1FF-C9CA-4B20-ACD2-0C9296156090}"/>
    <dgm:cxn modelId="{E05CD27F-D5F8-4EC2-8CCB-CF63420A9760}" type="presOf" srcId="{D8A407F0-3B6E-4F6C-9D16-3E2FDFD611F2}" destId="{41353985-20A3-43AB-B7EE-0DE77A5FDC66}" srcOrd="0" destOrd="0" presId="urn:microsoft.com/office/officeart/2005/8/layout/vList2"/>
    <dgm:cxn modelId="{212E9A40-C8C9-48DD-9192-F7D3B5311280}" type="presParOf" srcId="{E9DC7856-7F03-4D59-94E8-D8B6E42A2A1C}" destId="{41353985-20A3-43AB-B7EE-0DE77A5FDC66}" srcOrd="0" destOrd="0" presId="urn:microsoft.com/office/officeart/2005/8/layout/vList2"/>
    <dgm:cxn modelId="{4A8F9110-132C-403E-B5FE-281F5A407084}" type="presParOf" srcId="{E9DC7856-7F03-4D59-94E8-D8B6E42A2A1C}" destId="{893E8E4B-5B9E-4097-A6B4-6270B045D894}" srcOrd="1" destOrd="0" presId="urn:microsoft.com/office/officeart/2005/8/layout/vList2"/>
    <dgm:cxn modelId="{25673371-E643-4AAD-B3A6-D1BFD4ECD785}" type="presParOf" srcId="{E9DC7856-7F03-4D59-94E8-D8B6E42A2A1C}" destId="{27C175AE-25D9-4580-806D-F41BD7B3BD36}" srcOrd="2" destOrd="0" presId="urn:microsoft.com/office/officeart/2005/8/layout/vList2"/>
    <dgm:cxn modelId="{CAABEBB8-E529-4BF2-A973-9F84C36ECA54}" type="presParOf" srcId="{E9DC7856-7F03-4D59-94E8-D8B6E42A2A1C}" destId="{1D650828-52D7-4C74-882D-1A7C28DE69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13EEE-C041-4BB3-8907-1616A7C49B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CFF4F1B-2307-478B-A1CC-082A55FCDD59}">
      <dgm:prSet/>
      <dgm:spPr/>
      <dgm:t>
        <a:bodyPr/>
        <a:lstStyle/>
        <a:p>
          <a:pPr rtl="0"/>
          <a:r>
            <a:rPr lang="en-US" smtClean="0"/>
            <a:t>Health capacity requirements are mainly in place to protect a healthcare professional</a:t>
          </a:r>
          <a:endParaRPr lang="cs-CZ"/>
        </a:p>
      </dgm:t>
    </dgm:pt>
    <dgm:pt modelId="{B3A42DEA-ED42-4855-895F-38218E6EE40A}" type="parTrans" cxnId="{079850E7-9E64-440F-94A3-996B7BD390D1}">
      <dgm:prSet/>
      <dgm:spPr/>
      <dgm:t>
        <a:bodyPr/>
        <a:lstStyle/>
        <a:p>
          <a:endParaRPr lang="cs-CZ"/>
        </a:p>
      </dgm:t>
    </dgm:pt>
    <dgm:pt modelId="{7B33E5F1-76CC-4D9E-AE1A-8312231CDA78}" type="sibTrans" cxnId="{079850E7-9E64-440F-94A3-996B7BD390D1}">
      <dgm:prSet/>
      <dgm:spPr/>
      <dgm:t>
        <a:bodyPr/>
        <a:lstStyle/>
        <a:p>
          <a:endParaRPr lang="cs-CZ"/>
        </a:p>
      </dgm:t>
    </dgm:pt>
    <dgm:pt modelId="{BECB7CFE-5B7A-430C-933D-3960A5ABFBC4}">
      <dgm:prSet/>
      <dgm:spPr/>
      <dgm:t>
        <a:bodyPr/>
        <a:lstStyle/>
        <a:p>
          <a:pPr rtl="0"/>
          <a:r>
            <a:rPr lang="en-US" smtClean="0"/>
            <a:t>Incapacity to work at night</a:t>
          </a:r>
          <a:endParaRPr lang="cs-CZ"/>
        </a:p>
      </dgm:t>
    </dgm:pt>
    <dgm:pt modelId="{00D7B6EB-6E71-471B-8199-FFB9ED97E0AE}" type="parTrans" cxnId="{B2DFB9EC-3386-4AC1-804E-4EF4E767E0E3}">
      <dgm:prSet/>
      <dgm:spPr/>
      <dgm:t>
        <a:bodyPr/>
        <a:lstStyle/>
        <a:p>
          <a:endParaRPr lang="cs-CZ"/>
        </a:p>
      </dgm:t>
    </dgm:pt>
    <dgm:pt modelId="{F3F78BE5-8715-49D7-9639-6CCF7ECC5A5F}" type="sibTrans" cxnId="{B2DFB9EC-3386-4AC1-804E-4EF4E767E0E3}">
      <dgm:prSet/>
      <dgm:spPr/>
      <dgm:t>
        <a:bodyPr/>
        <a:lstStyle/>
        <a:p>
          <a:endParaRPr lang="cs-CZ"/>
        </a:p>
      </dgm:t>
    </dgm:pt>
    <dgm:pt modelId="{2568AE1A-5A85-42C1-B188-722D18C1BD96}">
      <dgm:prSet/>
      <dgm:spPr/>
      <dgm:t>
        <a:bodyPr/>
        <a:lstStyle/>
        <a:p>
          <a:pPr rtl="0"/>
          <a:r>
            <a:rPr lang="en-US" smtClean="0"/>
            <a:t>Temporarily incapacities</a:t>
          </a:r>
          <a:endParaRPr lang="cs-CZ"/>
        </a:p>
      </dgm:t>
    </dgm:pt>
    <dgm:pt modelId="{2773E548-75AF-4E08-B29B-A09DFD3F78BE}" type="parTrans" cxnId="{F1D4B355-3F05-4DB5-A010-15CC65F01B5D}">
      <dgm:prSet/>
      <dgm:spPr/>
      <dgm:t>
        <a:bodyPr/>
        <a:lstStyle/>
        <a:p>
          <a:endParaRPr lang="cs-CZ"/>
        </a:p>
      </dgm:t>
    </dgm:pt>
    <dgm:pt modelId="{50266225-3971-433B-B0BF-2D8FE2D6D2FF}" type="sibTrans" cxnId="{F1D4B355-3F05-4DB5-A010-15CC65F01B5D}">
      <dgm:prSet/>
      <dgm:spPr/>
      <dgm:t>
        <a:bodyPr/>
        <a:lstStyle/>
        <a:p>
          <a:endParaRPr lang="cs-CZ"/>
        </a:p>
      </dgm:t>
    </dgm:pt>
    <dgm:pt modelId="{CB1E68CC-D7EF-48BE-81D8-38DA4BECD628}">
      <dgm:prSet/>
      <dgm:spPr/>
      <dgm:t>
        <a:bodyPr/>
        <a:lstStyle/>
        <a:p>
          <a:pPr rtl="0"/>
          <a:r>
            <a:rPr lang="en-US" smtClean="0"/>
            <a:t>Pregnancy</a:t>
          </a:r>
          <a:endParaRPr lang="cs-CZ"/>
        </a:p>
      </dgm:t>
    </dgm:pt>
    <dgm:pt modelId="{C444D724-1AB1-4164-96ED-7658055B519F}" type="parTrans" cxnId="{ABA327F4-6A71-47C3-9667-7D3C7003327B}">
      <dgm:prSet/>
      <dgm:spPr/>
      <dgm:t>
        <a:bodyPr/>
        <a:lstStyle/>
        <a:p>
          <a:endParaRPr lang="cs-CZ"/>
        </a:p>
      </dgm:t>
    </dgm:pt>
    <dgm:pt modelId="{02F22E8B-056F-4B18-95E2-646DC4D47ED8}" type="sibTrans" cxnId="{ABA327F4-6A71-47C3-9667-7D3C7003327B}">
      <dgm:prSet/>
      <dgm:spPr/>
      <dgm:t>
        <a:bodyPr/>
        <a:lstStyle/>
        <a:p>
          <a:endParaRPr lang="cs-CZ"/>
        </a:p>
      </dgm:t>
    </dgm:pt>
    <dgm:pt modelId="{ACBAAFAC-8A05-4774-B6CB-83605CADD03A}">
      <dgm:prSet/>
      <dgm:spPr/>
      <dgm:t>
        <a:bodyPr/>
        <a:lstStyle/>
        <a:p>
          <a:pPr rtl="0"/>
          <a:r>
            <a:rPr lang="en-US" smtClean="0"/>
            <a:t>Weight-lifting limits</a:t>
          </a:r>
          <a:endParaRPr lang="cs-CZ"/>
        </a:p>
      </dgm:t>
    </dgm:pt>
    <dgm:pt modelId="{FC52F4EF-7DE9-482C-9CF9-D00D2A192C76}" type="parTrans" cxnId="{38539F5C-77B9-4DCC-94D4-903A2B2D75A1}">
      <dgm:prSet/>
      <dgm:spPr/>
      <dgm:t>
        <a:bodyPr/>
        <a:lstStyle/>
        <a:p>
          <a:endParaRPr lang="cs-CZ"/>
        </a:p>
      </dgm:t>
    </dgm:pt>
    <dgm:pt modelId="{12516F69-5F1D-408D-8690-8DD504B866F8}" type="sibTrans" cxnId="{38539F5C-77B9-4DCC-94D4-903A2B2D75A1}">
      <dgm:prSet/>
      <dgm:spPr/>
      <dgm:t>
        <a:bodyPr/>
        <a:lstStyle/>
        <a:p>
          <a:endParaRPr lang="cs-CZ"/>
        </a:p>
      </dgm:t>
    </dgm:pt>
    <dgm:pt modelId="{FF28D4DA-5624-485C-BEE4-73A6D4477056}">
      <dgm:prSet/>
      <dgm:spPr/>
      <dgm:t>
        <a:bodyPr/>
        <a:lstStyle/>
        <a:p>
          <a:pPr rtl="0"/>
          <a:r>
            <a:rPr lang="en-US" smtClean="0"/>
            <a:t>Lack of vaccination</a:t>
          </a:r>
          <a:endParaRPr lang="cs-CZ"/>
        </a:p>
      </dgm:t>
    </dgm:pt>
    <dgm:pt modelId="{D3FF7A25-3F7E-412C-BE96-87B767AC61EA}" type="parTrans" cxnId="{C9CFD100-789E-46A0-8EC6-8D37E03007AF}">
      <dgm:prSet/>
      <dgm:spPr/>
      <dgm:t>
        <a:bodyPr/>
        <a:lstStyle/>
        <a:p>
          <a:endParaRPr lang="cs-CZ"/>
        </a:p>
      </dgm:t>
    </dgm:pt>
    <dgm:pt modelId="{1E296F48-65A8-4C22-8B53-64668F28F9A7}" type="sibTrans" cxnId="{C9CFD100-789E-46A0-8EC6-8D37E03007AF}">
      <dgm:prSet/>
      <dgm:spPr/>
      <dgm:t>
        <a:bodyPr/>
        <a:lstStyle/>
        <a:p>
          <a:endParaRPr lang="cs-CZ"/>
        </a:p>
      </dgm:t>
    </dgm:pt>
    <dgm:pt modelId="{B6910292-F1DE-4B9A-B35F-BE34246757D8}" type="pres">
      <dgm:prSet presAssocID="{5D913EEE-C041-4BB3-8907-1616A7C49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9D01F6-85B8-436A-9971-17D3E394DDA4}" type="pres">
      <dgm:prSet presAssocID="{1CFF4F1B-2307-478B-A1CC-082A55FCDD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24203B-9FC4-4DAD-A77D-C62DB39C2E0B}" type="pres">
      <dgm:prSet presAssocID="{1CFF4F1B-2307-478B-A1CC-082A55FCDD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9850E7-9E64-440F-94A3-996B7BD390D1}" srcId="{5D913EEE-C041-4BB3-8907-1616A7C49BF3}" destId="{1CFF4F1B-2307-478B-A1CC-082A55FCDD59}" srcOrd="0" destOrd="0" parTransId="{B3A42DEA-ED42-4855-895F-38218E6EE40A}" sibTransId="{7B33E5F1-76CC-4D9E-AE1A-8312231CDA78}"/>
    <dgm:cxn modelId="{F1D4B355-3F05-4DB5-A010-15CC65F01B5D}" srcId="{1CFF4F1B-2307-478B-A1CC-082A55FCDD59}" destId="{2568AE1A-5A85-42C1-B188-722D18C1BD96}" srcOrd="1" destOrd="0" parTransId="{2773E548-75AF-4E08-B29B-A09DFD3F78BE}" sibTransId="{50266225-3971-433B-B0BF-2D8FE2D6D2FF}"/>
    <dgm:cxn modelId="{C9CFD100-789E-46A0-8EC6-8D37E03007AF}" srcId="{1CFF4F1B-2307-478B-A1CC-082A55FCDD59}" destId="{FF28D4DA-5624-485C-BEE4-73A6D4477056}" srcOrd="4" destOrd="0" parTransId="{D3FF7A25-3F7E-412C-BE96-87B767AC61EA}" sibTransId="{1E296F48-65A8-4C22-8B53-64668F28F9A7}"/>
    <dgm:cxn modelId="{ABA327F4-6A71-47C3-9667-7D3C7003327B}" srcId="{1CFF4F1B-2307-478B-A1CC-082A55FCDD59}" destId="{CB1E68CC-D7EF-48BE-81D8-38DA4BECD628}" srcOrd="2" destOrd="0" parTransId="{C444D724-1AB1-4164-96ED-7658055B519F}" sibTransId="{02F22E8B-056F-4B18-95E2-646DC4D47ED8}"/>
    <dgm:cxn modelId="{20DC19FF-C9E4-4D33-91A2-9C08AFEEEFD0}" type="presOf" srcId="{5D913EEE-C041-4BB3-8907-1616A7C49BF3}" destId="{B6910292-F1DE-4B9A-B35F-BE34246757D8}" srcOrd="0" destOrd="0" presId="urn:microsoft.com/office/officeart/2005/8/layout/vList2"/>
    <dgm:cxn modelId="{B2DFB9EC-3386-4AC1-804E-4EF4E767E0E3}" srcId="{1CFF4F1B-2307-478B-A1CC-082A55FCDD59}" destId="{BECB7CFE-5B7A-430C-933D-3960A5ABFBC4}" srcOrd="0" destOrd="0" parTransId="{00D7B6EB-6E71-471B-8199-FFB9ED97E0AE}" sibTransId="{F3F78BE5-8715-49D7-9639-6CCF7ECC5A5F}"/>
    <dgm:cxn modelId="{917CD315-9D09-404E-9697-49F205BEC051}" type="presOf" srcId="{ACBAAFAC-8A05-4774-B6CB-83605CADD03A}" destId="{8624203B-9FC4-4DAD-A77D-C62DB39C2E0B}" srcOrd="0" destOrd="3" presId="urn:microsoft.com/office/officeart/2005/8/layout/vList2"/>
    <dgm:cxn modelId="{24C09774-B1AB-4A54-A34D-84A3B0418E96}" type="presOf" srcId="{2568AE1A-5A85-42C1-B188-722D18C1BD96}" destId="{8624203B-9FC4-4DAD-A77D-C62DB39C2E0B}" srcOrd="0" destOrd="1" presId="urn:microsoft.com/office/officeart/2005/8/layout/vList2"/>
    <dgm:cxn modelId="{FD7CDCD1-37E7-4E4C-B007-203AE587D4CA}" type="presOf" srcId="{FF28D4DA-5624-485C-BEE4-73A6D4477056}" destId="{8624203B-9FC4-4DAD-A77D-C62DB39C2E0B}" srcOrd="0" destOrd="4" presId="urn:microsoft.com/office/officeart/2005/8/layout/vList2"/>
    <dgm:cxn modelId="{80D0C5EA-15E9-4EBF-B9E7-C91CFFDC9449}" type="presOf" srcId="{1CFF4F1B-2307-478B-A1CC-082A55FCDD59}" destId="{B89D01F6-85B8-436A-9971-17D3E394DDA4}" srcOrd="0" destOrd="0" presId="urn:microsoft.com/office/officeart/2005/8/layout/vList2"/>
    <dgm:cxn modelId="{5FF7D5E9-7157-4C27-8A9A-A16755E92213}" type="presOf" srcId="{BECB7CFE-5B7A-430C-933D-3960A5ABFBC4}" destId="{8624203B-9FC4-4DAD-A77D-C62DB39C2E0B}" srcOrd="0" destOrd="0" presId="urn:microsoft.com/office/officeart/2005/8/layout/vList2"/>
    <dgm:cxn modelId="{B3504B9D-311C-4813-A6B4-EEAEDA4D4A7E}" type="presOf" srcId="{CB1E68CC-D7EF-48BE-81D8-38DA4BECD628}" destId="{8624203B-9FC4-4DAD-A77D-C62DB39C2E0B}" srcOrd="0" destOrd="2" presId="urn:microsoft.com/office/officeart/2005/8/layout/vList2"/>
    <dgm:cxn modelId="{38539F5C-77B9-4DCC-94D4-903A2B2D75A1}" srcId="{1CFF4F1B-2307-478B-A1CC-082A55FCDD59}" destId="{ACBAAFAC-8A05-4774-B6CB-83605CADD03A}" srcOrd="3" destOrd="0" parTransId="{FC52F4EF-7DE9-482C-9CF9-D00D2A192C76}" sibTransId="{12516F69-5F1D-408D-8690-8DD504B866F8}"/>
    <dgm:cxn modelId="{5F721297-9B3B-4536-8444-A5C7405ED935}" type="presParOf" srcId="{B6910292-F1DE-4B9A-B35F-BE34246757D8}" destId="{B89D01F6-85B8-436A-9971-17D3E394DDA4}" srcOrd="0" destOrd="0" presId="urn:microsoft.com/office/officeart/2005/8/layout/vList2"/>
    <dgm:cxn modelId="{C4563E09-B413-4363-8F96-371CB6084052}" type="presParOf" srcId="{B6910292-F1DE-4B9A-B35F-BE34246757D8}" destId="{8624203B-9FC4-4DAD-A77D-C62DB39C2E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5C7B2D-B6D1-4EB5-BC03-FCD80117FAD8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7866B811-9006-4A74-A8B3-F6D53E1E9E7A}">
      <dgm:prSet/>
      <dgm:spPr/>
      <dgm:t>
        <a:bodyPr/>
        <a:lstStyle/>
        <a:p>
          <a:pPr rtl="0"/>
          <a:r>
            <a:rPr lang="cs-CZ" smtClean="0"/>
            <a:t>Two possible approaches</a:t>
          </a:r>
          <a:endParaRPr lang="cs-CZ"/>
        </a:p>
      </dgm:t>
    </dgm:pt>
    <dgm:pt modelId="{23158B02-ACC5-4ACC-A6CE-C760F34C6E20}" type="parTrans" cxnId="{66C3D5B8-1F76-4D9D-975A-0757E29C296B}">
      <dgm:prSet/>
      <dgm:spPr/>
      <dgm:t>
        <a:bodyPr/>
        <a:lstStyle/>
        <a:p>
          <a:endParaRPr lang="cs-CZ"/>
        </a:p>
      </dgm:t>
    </dgm:pt>
    <dgm:pt modelId="{BD8A980B-DBBA-4C9C-8EBC-5CC1920F3AFF}" type="sibTrans" cxnId="{66C3D5B8-1F76-4D9D-975A-0757E29C296B}">
      <dgm:prSet/>
      <dgm:spPr/>
      <dgm:t>
        <a:bodyPr/>
        <a:lstStyle/>
        <a:p>
          <a:endParaRPr lang="cs-CZ"/>
        </a:p>
      </dgm:t>
    </dgm:pt>
    <dgm:pt modelId="{D2313D41-0E8A-4FFB-B66B-5641E9AEBD74}">
      <dgm:prSet/>
      <dgm:spPr/>
      <dgm:t>
        <a:bodyPr/>
        <a:lstStyle/>
        <a:p>
          <a:pPr rtl="0"/>
          <a:r>
            <a:rPr lang="cs-CZ" smtClean="0"/>
            <a:t>State regulation (negative list) </a:t>
          </a:r>
          <a:endParaRPr lang="cs-CZ"/>
        </a:p>
      </dgm:t>
    </dgm:pt>
    <dgm:pt modelId="{D728967A-466B-424A-8B58-889F11909A97}" type="parTrans" cxnId="{F978AB12-F024-45FC-ACC1-FA62F7FFF56E}">
      <dgm:prSet/>
      <dgm:spPr/>
      <dgm:t>
        <a:bodyPr/>
        <a:lstStyle/>
        <a:p>
          <a:endParaRPr lang="cs-CZ"/>
        </a:p>
      </dgm:t>
    </dgm:pt>
    <dgm:pt modelId="{CA81C8C5-9D91-40E1-9A30-95D80D017382}" type="sibTrans" cxnId="{F978AB12-F024-45FC-ACC1-FA62F7FFF56E}">
      <dgm:prSet/>
      <dgm:spPr/>
      <dgm:t>
        <a:bodyPr/>
        <a:lstStyle/>
        <a:p>
          <a:endParaRPr lang="cs-CZ"/>
        </a:p>
      </dgm:t>
    </dgm:pt>
    <dgm:pt modelId="{8C051332-3FF6-4326-B698-A5CDCDFAE56B}">
      <dgm:prSet/>
      <dgm:spPr/>
      <dgm:t>
        <a:bodyPr/>
        <a:lstStyle/>
        <a:p>
          <a:pPr rtl="0"/>
          <a:r>
            <a:rPr lang="cs-CZ" smtClean="0"/>
            <a:t>Competence of employer (provider of medical care)</a:t>
          </a:r>
          <a:endParaRPr lang="cs-CZ"/>
        </a:p>
      </dgm:t>
    </dgm:pt>
    <dgm:pt modelId="{AF1FA01D-1CFC-427B-A197-F65D42515780}" type="parTrans" cxnId="{01C4E6C9-ABF3-4626-8F66-A689E9CA59FB}">
      <dgm:prSet/>
      <dgm:spPr/>
      <dgm:t>
        <a:bodyPr/>
        <a:lstStyle/>
        <a:p>
          <a:endParaRPr lang="cs-CZ"/>
        </a:p>
      </dgm:t>
    </dgm:pt>
    <dgm:pt modelId="{FB2F0D86-1E13-46DD-81F0-958EE764C2BD}" type="sibTrans" cxnId="{01C4E6C9-ABF3-4626-8F66-A689E9CA59FB}">
      <dgm:prSet/>
      <dgm:spPr/>
      <dgm:t>
        <a:bodyPr/>
        <a:lstStyle/>
        <a:p>
          <a:endParaRPr lang="cs-CZ"/>
        </a:p>
      </dgm:t>
    </dgm:pt>
    <dgm:pt modelId="{FAD51ED9-589E-4C1A-ADA6-292EC0D0C309}" type="pres">
      <dgm:prSet presAssocID="{D65C7B2D-B6D1-4EB5-BC03-FCD80117FA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FB01EA2-239D-4095-BE92-961AFB885777}" type="pres">
      <dgm:prSet presAssocID="{7866B811-9006-4A74-A8B3-F6D53E1E9E7A}" presName="hierRoot1" presStyleCnt="0">
        <dgm:presLayoutVars>
          <dgm:hierBranch val="init"/>
        </dgm:presLayoutVars>
      </dgm:prSet>
      <dgm:spPr/>
    </dgm:pt>
    <dgm:pt modelId="{257AA5BB-AB0F-4581-B93C-6C012F415BEB}" type="pres">
      <dgm:prSet presAssocID="{7866B811-9006-4A74-A8B3-F6D53E1E9E7A}" presName="rootComposite1" presStyleCnt="0"/>
      <dgm:spPr/>
    </dgm:pt>
    <dgm:pt modelId="{2CDD1884-EEC2-4419-B4DD-F9C18B16D81F}" type="pres">
      <dgm:prSet presAssocID="{7866B811-9006-4A74-A8B3-F6D53E1E9E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333B73-A02C-44E9-925A-6B76C61DC829}" type="pres">
      <dgm:prSet presAssocID="{7866B811-9006-4A74-A8B3-F6D53E1E9E7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2A78EAA-DA7F-4640-8967-A098A1D86F31}" type="pres">
      <dgm:prSet presAssocID="{7866B811-9006-4A74-A8B3-F6D53E1E9E7A}" presName="hierChild2" presStyleCnt="0"/>
      <dgm:spPr/>
    </dgm:pt>
    <dgm:pt modelId="{72A2232A-1072-4597-9BBE-9F2B7436345B}" type="pres">
      <dgm:prSet presAssocID="{D728967A-466B-424A-8B58-889F11909A97}" presName="Name37" presStyleLbl="parChTrans1D2" presStyleIdx="0" presStyleCnt="2"/>
      <dgm:spPr/>
      <dgm:t>
        <a:bodyPr/>
        <a:lstStyle/>
        <a:p>
          <a:endParaRPr lang="cs-CZ"/>
        </a:p>
      </dgm:t>
    </dgm:pt>
    <dgm:pt modelId="{7C691224-81AD-48DF-8273-6D89CEFAD7C8}" type="pres">
      <dgm:prSet presAssocID="{D2313D41-0E8A-4FFB-B66B-5641E9AEBD74}" presName="hierRoot2" presStyleCnt="0">
        <dgm:presLayoutVars>
          <dgm:hierBranch val="init"/>
        </dgm:presLayoutVars>
      </dgm:prSet>
      <dgm:spPr/>
    </dgm:pt>
    <dgm:pt modelId="{1523DF5E-DFA9-4E23-A0EC-8F01B7DF4424}" type="pres">
      <dgm:prSet presAssocID="{D2313D41-0E8A-4FFB-B66B-5641E9AEBD74}" presName="rootComposite" presStyleCnt="0"/>
      <dgm:spPr/>
    </dgm:pt>
    <dgm:pt modelId="{EBA79129-23AE-400B-8CCA-8CA311E41A7A}" type="pres">
      <dgm:prSet presAssocID="{D2313D41-0E8A-4FFB-B66B-5641E9AEBD7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242D50-B4F1-46A6-B87D-8B3A76842469}" type="pres">
      <dgm:prSet presAssocID="{D2313D41-0E8A-4FFB-B66B-5641E9AEBD74}" presName="rootConnector" presStyleLbl="node2" presStyleIdx="0" presStyleCnt="2"/>
      <dgm:spPr/>
      <dgm:t>
        <a:bodyPr/>
        <a:lstStyle/>
        <a:p>
          <a:endParaRPr lang="cs-CZ"/>
        </a:p>
      </dgm:t>
    </dgm:pt>
    <dgm:pt modelId="{8BAA74F5-7A5D-4EC8-82DE-77BB46B07E40}" type="pres">
      <dgm:prSet presAssocID="{D2313D41-0E8A-4FFB-B66B-5641E9AEBD74}" presName="hierChild4" presStyleCnt="0"/>
      <dgm:spPr/>
    </dgm:pt>
    <dgm:pt modelId="{59A02891-649A-45E4-A2B5-8D48DDDF2F6B}" type="pres">
      <dgm:prSet presAssocID="{D2313D41-0E8A-4FFB-B66B-5641E9AEBD74}" presName="hierChild5" presStyleCnt="0"/>
      <dgm:spPr/>
    </dgm:pt>
    <dgm:pt modelId="{D8178ED3-DC15-425F-A9FE-5F6BD39CBFB6}" type="pres">
      <dgm:prSet presAssocID="{AF1FA01D-1CFC-427B-A197-F65D42515780}" presName="Name37" presStyleLbl="parChTrans1D2" presStyleIdx="1" presStyleCnt="2"/>
      <dgm:spPr/>
      <dgm:t>
        <a:bodyPr/>
        <a:lstStyle/>
        <a:p>
          <a:endParaRPr lang="cs-CZ"/>
        </a:p>
      </dgm:t>
    </dgm:pt>
    <dgm:pt modelId="{833AAC33-FEE8-42C7-9C8E-8A74EA9FDB82}" type="pres">
      <dgm:prSet presAssocID="{8C051332-3FF6-4326-B698-A5CDCDFAE56B}" presName="hierRoot2" presStyleCnt="0">
        <dgm:presLayoutVars>
          <dgm:hierBranch val="init"/>
        </dgm:presLayoutVars>
      </dgm:prSet>
      <dgm:spPr/>
    </dgm:pt>
    <dgm:pt modelId="{3562301F-1735-4FF4-82FA-73D3A52B76E0}" type="pres">
      <dgm:prSet presAssocID="{8C051332-3FF6-4326-B698-A5CDCDFAE56B}" presName="rootComposite" presStyleCnt="0"/>
      <dgm:spPr/>
    </dgm:pt>
    <dgm:pt modelId="{CB57E340-ED3C-4F10-87C8-D4242FC3D56D}" type="pres">
      <dgm:prSet presAssocID="{8C051332-3FF6-4326-B698-A5CDCDFAE56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1CAAB5D-F4D5-4E0B-BBB0-6BF90FD46DB9}" type="pres">
      <dgm:prSet presAssocID="{8C051332-3FF6-4326-B698-A5CDCDFAE56B}" presName="rootConnector" presStyleLbl="node2" presStyleIdx="1" presStyleCnt="2"/>
      <dgm:spPr/>
      <dgm:t>
        <a:bodyPr/>
        <a:lstStyle/>
        <a:p>
          <a:endParaRPr lang="cs-CZ"/>
        </a:p>
      </dgm:t>
    </dgm:pt>
    <dgm:pt modelId="{944C00E1-C59F-4B4D-910D-5ABD55AA58A0}" type="pres">
      <dgm:prSet presAssocID="{8C051332-3FF6-4326-B698-A5CDCDFAE56B}" presName="hierChild4" presStyleCnt="0"/>
      <dgm:spPr/>
    </dgm:pt>
    <dgm:pt modelId="{1EA37303-231A-4E85-B47E-698B5FDADE21}" type="pres">
      <dgm:prSet presAssocID="{8C051332-3FF6-4326-B698-A5CDCDFAE56B}" presName="hierChild5" presStyleCnt="0"/>
      <dgm:spPr/>
    </dgm:pt>
    <dgm:pt modelId="{C61EF5C5-1AC2-44BE-AEF9-804569CD6209}" type="pres">
      <dgm:prSet presAssocID="{7866B811-9006-4A74-A8B3-F6D53E1E9E7A}" presName="hierChild3" presStyleCnt="0"/>
      <dgm:spPr/>
    </dgm:pt>
  </dgm:ptLst>
  <dgm:cxnLst>
    <dgm:cxn modelId="{01C4E6C9-ABF3-4626-8F66-A689E9CA59FB}" srcId="{7866B811-9006-4A74-A8B3-F6D53E1E9E7A}" destId="{8C051332-3FF6-4326-B698-A5CDCDFAE56B}" srcOrd="1" destOrd="0" parTransId="{AF1FA01D-1CFC-427B-A197-F65D42515780}" sibTransId="{FB2F0D86-1E13-46DD-81F0-958EE764C2BD}"/>
    <dgm:cxn modelId="{F978AB12-F024-45FC-ACC1-FA62F7FFF56E}" srcId="{7866B811-9006-4A74-A8B3-F6D53E1E9E7A}" destId="{D2313D41-0E8A-4FFB-B66B-5641E9AEBD74}" srcOrd="0" destOrd="0" parTransId="{D728967A-466B-424A-8B58-889F11909A97}" sibTransId="{CA81C8C5-9D91-40E1-9A30-95D80D017382}"/>
    <dgm:cxn modelId="{9DFDA114-94A0-4A32-96EE-0A094EAE3077}" type="presOf" srcId="{D2313D41-0E8A-4FFB-B66B-5641E9AEBD74}" destId="{EBA79129-23AE-400B-8CCA-8CA311E41A7A}" srcOrd="0" destOrd="0" presId="urn:microsoft.com/office/officeart/2005/8/layout/orgChart1"/>
    <dgm:cxn modelId="{14235AD7-E72E-4A31-BBE2-25401BF4BABE}" type="presOf" srcId="{D65C7B2D-B6D1-4EB5-BC03-FCD80117FAD8}" destId="{FAD51ED9-589E-4C1A-ADA6-292EC0D0C309}" srcOrd="0" destOrd="0" presId="urn:microsoft.com/office/officeart/2005/8/layout/orgChart1"/>
    <dgm:cxn modelId="{B69D052B-A397-4D38-B13D-392C93092D9F}" type="presOf" srcId="{7866B811-9006-4A74-A8B3-F6D53E1E9E7A}" destId="{2CDD1884-EEC2-4419-B4DD-F9C18B16D81F}" srcOrd="0" destOrd="0" presId="urn:microsoft.com/office/officeart/2005/8/layout/orgChart1"/>
    <dgm:cxn modelId="{66C3D5B8-1F76-4D9D-975A-0757E29C296B}" srcId="{D65C7B2D-B6D1-4EB5-BC03-FCD80117FAD8}" destId="{7866B811-9006-4A74-A8B3-F6D53E1E9E7A}" srcOrd="0" destOrd="0" parTransId="{23158B02-ACC5-4ACC-A6CE-C760F34C6E20}" sibTransId="{BD8A980B-DBBA-4C9C-8EBC-5CC1920F3AFF}"/>
    <dgm:cxn modelId="{BA141C1D-6598-4D4A-A291-F3FF5D07A861}" type="presOf" srcId="{D2313D41-0E8A-4FFB-B66B-5641E9AEBD74}" destId="{E5242D50-B4F1-46A6-B87D-8B3A76842469}" srcOrd="1" destOrd="0" presId="urn:microsoft.com/office/officeart/2005/8/layout/orgChart1"/>
    <dgm:cxn modelId="{CB6383BA-5A6E-4E04-B6EB-84C06D352B27}" type="presOf" srcId="{8C051332-3FF6-4326-B698-A5CDCDFAE56B}" destId="{D1CAAB5D-F4D5-4E0B-BBB0-6BF90FD46DB9}" srcOrd="1" destOrd="0" presId="urn:microsoft.com/office/officeart/2005/8/layout/orgChart1"/>
    <dgm:cxn modelId="{BBF265F5-3BF9-4F1B-ADAD-4E4DE4911ACC}" type="presOf" srcId="{AF1FA01D-1CFC-427B-A197-F65D42515780}" destId="{D8178ED3-DC15-425F-A9FE-5F6BD39CBFB6}" srcOrd="0" destOrd="0" presId="urn:microsoft.com/office/officeart/2005/8/layout/orgChart1"/>
    <dgm:cxn modelId="{3309E380-7205-4FFC-8862-311E9E322936}" type="presOf" srcId="{7866B811-9006-4A74-A8B3-F6D53E1E9E7A}" destId="{6D333B73-A02C-44E9-925A-6B76C61DC829}" srcOrd="1" destOrd="0" presId="urn:microsoft.com/office/officeart/2005/8/layout/orgChart1"/>
    <dgm:cxn modelId="{13E12CF1-E292-48FA-9BE6-663FF98CBF73}" type="presOf" srcId="{D728967A-466B-424A-8B58-889F11909A97}" destId="{72A2232A-1072-4597-9BBE-9F2B7436345B}" srcOrd="0" destOrd="0" presId="urn:microsoft.com/office/officeart/2005/8/layout/orgChart1"/>
    <dgm:cxn modelId="{F3866491-CD36-4CCA-981E-4A96F704FBD2}" type="presOf" srcId="{8C051332-3FF6-4326-B698-A5CDCDFAE56B}" destId="{CB57E340-ED3C-4F10-87C8-D4242FC3D56D}" srcOrd="0" destOrd="0" presId="urn:microsoft.com/office/officeart/2005/8/layout/orgChart1"/>
    <dgm:cxn modelId="{686F3D33-1BFF-423D-9F4C-D2CDE0079150}" type="presParOf" srcId="{FAD51ED9-589E-4C1A-ADA6-292EC0D0C309}" destId="{FFB01EA2-239D-4095-BE92-961AFB885777}" srcOrd="0" destOrd="0" presId="urn:microsoft.com/office/officeart/2005/8/layout/orgChart1"/>
    <dgm:cxn modelId="{F881480E-652C-454D-8EB8-D07FCE2589B2}" type="presParOf" srcId="{FFB01EA2-239D-4095-BE92-961AFB885777}" destId="{257AA5BB-AB0F-4581-B93C-6C012F415BEB}" srcOrd="0" destOrd="0" presId="urn:microsoft.com/office/officeart/2005/8/layout/orgChart1"/>
    <dgm:cxn modelId="{FC803CEE-DAA3-4093-92EA-C7E5CEF3CDF1}" type="presParOf" srcId="{257AA5BB-AB0F-4581-B93C-6C012F415BEB}" destId="{2CDD1884-EEC2-4419-B4DD-F9C18B16D81F}" srcOrd="0" destOrd="0" presId="urn:microsoft.com/office/officeart/2005/8/layout/orgChart1"/>
    <dgm:cxn modelId="{0BFCC34C-B5D2-4461-B108-1C0C8CCB1135}" type="presParOf" srcId="{257AA5BB-AB0F-4581-B93C-6C012F415BEB}" destId="{6D333B73-A02C-44E9-925A-6B76C61DC829}" srcOrd="1" destOrd="0" presId="urn:microsoft.com/office/officeart/2005/8/layout/orgChart1"/>
    <dgm:cxn modelId="{0C95C30E-0812-4BC7-971D-2A9932736985}" type="presParOf" srcId="{FFB01EA2-239D-4095-BE92-961AFB885777}" destId="{02A78EAA-DA7F-4640-8967-A098A1D86F31}" srcOrd="1" destOrd="0" presId="urn:microsoft.com/office/officeart/2005/8/layout/orgChart1"/>
    <dgm:cxn modelId="{1A203AA8-2010-498C-8647-AB427B736857}" type="presParOf" srcId="{02A78EAA-DA7F-4640-8967-A098A1D86F31}" destId="{72A2232A-1072-4597-9BBE-9F2B7436345B}" srcOrd="0" destOrd="0" presId="urn:microsoft.com/office/officeart/2005/8/layout/orgChart1"/>
    <dgm:cxn modelId="{D4E53922-9FA1-489E-A82C-E0B32695F16F}" type="presParOf" srcId="{02A78EAA-DA7F-4640-8967-A098A1D86F31}" destId="{7C691224-81AD-48DF-8273-6D89CEFAD7C8}" srcOrd="1" destOrd="0" presId="urn:microsoft.com/office/officeart/2005/8/layout/orgChart1"/>
    <dgm:cxn modelId="{71A74BA0-C1C1-4AF4-B239-67FEFEF6D25B}" type="presParOf" srcId="{7C691224-81AD-48DF-8273-6D89CEFAD7C8}" destId="{1523DF5E-DFA9-4E23-A0EC-8F01B7DF4424}" srcOrd="0" destOrd="0" presId="urn:microsoft.com/office/officeart/2005/8/layout/orgChart1"/>
    <dgm:cxn modelId="{F7538844-E516-4468-A202-29E6AE542635}" type="presParOf" srcId="{1523DF5E-DFA9-4E23-A0EC-8F01B7DF4424}" destId="{EBA79129-23AE-400B-8CCA-8CA311E41A7A}" srcOrd="0" destOrd="0" presId="urn:microsoft.com/office/officeart/2005/8/layout/orgChart1"/>
    <dgm:cxn modelId="{23C4A2E2-D9CC-442A-8464-612191A46221}" type="presParOf" srcId="{1523DF5E-DFA9-4E23-A0EC-8F01B7DF4424}" destId="{E5242D50-B4F1-46A6-B87D-8B3A76842469}" srcOrd="1" destOrd="0" presId="urn:microsoft.com/office/officeart/2005/8/layout/orgChart1"/>
    <dgm:cxn modelId="{0BDE7284-E4B2-4F57-9C15-7F501694152F}" type="presParOf" srcId="{7C691224-81AD-48DF-8273-6D89CEFAD7C8}" destId="{8BAA74F5-7A5D-4EC8-82DE-77BB46B07E40}" srcOrd="1" destOrd="0" presId="urn:microsoft.com/office/officeart/2005/8/layout/orgChart1"/>
    <dgm:cxn modelId="{1E14A880-F4BF-44F5-850D-A8DEEC14442F}" type="presParOf" srcId="{7C691224-81AD-48DF-8273-6D89CEFAD7C8}" destId="{59A02891-649A-45E4-A2B5-8D48DDDF2F6B}" srcOrd="2" destOrd="0" presId="urn:microsoft.com/office/officeart/2005/8/layout/orgChart1"/>
    <dgm:cxn modelId="{5DB11269-8123-40DC-A07E-B3590D281190}" type="presParOf" srcId="{02A78EAA-DA7F-4640-8967-A098A1D86F31}" destId="{D8178ED3-DC15-425F-A9FE-5F6BD39CBFB6}" srcOrd="2" destOrd="0" presId="urn:microsoft.com/office/officeart/2005/8/layout/orgChart1"/>
    <dgm:cxn modelId="{3E340642-ED8C-4A39-B3B4-B30833489509}" type="presParOf" srcId="{02A78EAA-DA7F-4640-8967-A098A1D86F31}" destId="{833AAC33-FEE8-42C7-9C8E-8A74EA9FDB82}" srcOrd="3" destOrd="0" presId="urn:microsoft.com/office/officeart/2005/8/layout/orgChart1"/>
    <dgm:cxn modelId="{47848B6C-70BC-46A8-9ADF-EE199D84B48D}" type="presParOf" srcId="{833AAC33-FEE8-42C7-9C8E-8A74EA9FDB82}" destId="{3562301F-1735-4FF4-82FA-73D3A52B76E0}" srcOrd="0" destOrd="0" presId="urn:microsoft.com/office/officeart/2005/8/layout/orgChart1"/>
    <dgm:cxn modelId="{A04E78BE-7DB7-4E77-A182-B1FF2521D658}" type="presParOf" srcId="{3562301F-1735-4FF4-82FA-73D3A52B76E0}" destId="{CB57E340-ED3C-4F10-87C8-D4242FC3D56D}" srcOrd="0" destOrd="0" presId="urn:microsoft.com/office/officeart/2005/8/layout/orgChart1"/>
    <dgm:cxn modelId="{E53E5103-CB0E-43CA-87ED-FCBF9016C09C}" type="presParOf" srcId="{3562301F-1735-4FF4-82FA-73D3A52B76E0}" destId="{D1CAAB5D-F4D5-4E0B-BBB0-6BF90FD46DB9}" srcOrd="1" destOrd="0" presId="urn:microsoft.com/office/officeart/2005/8/layout/orgChart1"/>
    <dgm:cxn modelId="{7501000E-5B9A-4B19-A5C1-2A50E74D99B4}" type="presParOf" srcId="{833AAC33-FEE8-42C7-9C8E-8A74EA9FDB82}" destId="{944C00E1-C59F-4B4D-910D-5ABD55AA58A0}" srcOrd="1" destOrd="0" presId="urn:microsoft.com/office/officeart/2005/8/layout/orgChart1"/>
    <dgm:cxn modelId="{F21DAD7C-8099-4B8B-AAF4-F840BF1210B7}" type="presParOf" srcId="{833AAC33-FEE8-42C7-9C8E-8A74EA9FDB82}" destId="{1EA37303-231A-4E85-B47E-698B5FDADE21}" srcOrd="2" destOrd="0" presId="urn:microsoft.com/office/officeart/2005/8/layout/orgChart1"/>
    <dgm:cxn modelId="{FF426B72-66CF-4D69-A772-DD9662065E06}" type="presParOf" srcId="{FFB01EA2-239D-4095-BE92-961AFB885777}" destId="{C61EF5C5-1AC2-44BE-AEF9-804569CD62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75B7D9-8FC6-44A4-89F6-8AEF8BE554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B32BF97-E68D-4F70-8A4B-8558AF4E5884}">
      <dgm:prSet/>
      <dgm:spPr/>
      <dgm:t>
        <a:bodyPr/>
        <a:lstStyle/>
        <a:p>
          <a:pPr rtl="0"/>
          <a:r>
            <a:rPr lang="cs-CZ" smtClean="0"/>
            <a:t>Czech republic regulates dieseases which are incompatible with work in hospital</a:t>
          </a:r>
          <a:endParaRPr lang="cs-CZ"/>
        </a:p>
      </dgm:t>
    </dgm:pt>
    <dgm:pt modelId="{8346A329-407B-4099-85E8-8BE898F22819}" type="parTrans" cxnId="{0F8039F3-46FE-49FA-B708-428D40FA19C1}">
      <dgm:prSet/>
      <dgm:spPr/>
      <dgm:t>
        <a:bodyPr/>
        <a:lstStyle/>
        <a:p>
          <a:endParaRPr lang="cs-CZ"/>
        </a:p>
      </dgm:t>
    </dgm:pt>
    <dgm:pt modelId="{FDC9937C-8C8A-4BDD-B149-FCAD72998465}" type="sibTrans" cxnId="{0F8039F3-46FE-49FA-B708-428D40FA19C1}">
      <dgm:prSet/>
      <dgm:spPr/>
      <dgm:t>
        <a:bodyPr/>
        <a:lstStyle/>
        <a:p>
          <a:endParaRPr lang="cs-CZ"/>
        </a:p>
      </dgm:t>
    </dgm:pt>
    <dgm:pt modelId="{94A170FD-484F-4220-BD8A-20C4DDF7CEEA}">
      <dgm:prSet/>
      <dgm:spPr/>
      <dgm:t>
        <a:bodyPr/>
        <a:lstStyle/>
        <a:p>
          <a:pPr rtl="0"/>
          <a:r>
            <a:rPr lang="cs-CZ" smtClean="0"/>
            <a:t>Schisopherenia</a:t>
          </a:r>
          <a:endParaRPr lang="cs-CZ"/>
        </a:p>
      </dgm:t>
    </dgm:pt>
    <dgm:pt modelId="{A1A2395A-E518-4B98-A308-BB75FBD4AAA3}" type="parTrans" cxnId="{BA72FF53-3B63-41ED-A382-290DD9ACA3F1}">
      <dgm:prSet/>
      <dgm:spPr/>
      <dgm:t>
        <a:bodyPr/>
        <a:lstStyle/>
        <a:p>
          <a:endParaRPr lang="cs-CZ"/>
        </a:p>
      </dgm:t>
    </dgm:pt>
    <dgm:pt modelId="{A3D966C2-1E79-4267-83B0-221A738A41F5}" type="sibTrans" cxnId="{BA72FF53-3B63-41ED-A382-290DD9ACA3F1}">
      <dgm:prSet/>
      <dgm:spPr/>
      <dgm:t>
        <a:bodyPr/>
        <a:lstStyle/>
        <a:p>
          <a:endParaRPr lang="cs-CZ"/>
        </a:p>
      </dgm:t>
    </dgm:pt>
    <dgm:pt modelId="{85D61210-3C71-4DF2-9090-0A1126DDAFA1}">
      <dgm:prSet/>
      <dgm:spPr/>
      <dgm:t>
        <a:bodyPr/>
        <a:lstStyle/>
        <a:p>
          <a:pPr rtl="0"/>
          <a:r>
            <a:rPr lang="cs-CZ" smtClean="0"/>
            <a:t>Dementia</a:t>
          </a:r>
          <a:endParaRPr lang="cs-CZ"/>
        </a:p>
      </dgm:t>
    </dgm:pt>
    <dgm:pt modelId="{69BD5630-EFF6-498D-AC17-9A61C1BDCBAF}" type="parTrans" cxnId="{B640646D-AAE7-44B6-B657-1B0E239DCC7A}">
      <dgm:prSet/>
      <dgm:spPr/>
      <dgm:t>
        <a:bodyPr/>
        <a:lstStyle/>
        <a:p>
          <a:endParaRPr lang="cs-CZ"/>
        </a:p>
      </dgm:t>
    </dgm:pt>
    <dgm:pt modelId="{F2D144D9-46C6-48C4-80C5-9C5FF3815CD2}" type="sibTrans" cxnId="{B640646D-AAE7-44B6-B657-1B0E239DCC7A}">
      <dgm:prSet/>
      <dgm:spPr/>
      <dgm:t>
        <a:bodyPr/>
        <a:lstStyle/>
        <a:p>
          <a:endParaRPr lang="cs-CZ"/>
        </a:p>
      </dgm:t>
    </dgm:pt>
    <dgm:pt modelId="{46194797-B7F9-48D3-A93D-35DB3D70F171}">
      <dgm:prSet/>
      <dgm:spPr/>
      <dgm:t>
        <a:bodyPr/>
        <a:lstStyle/>
        <a:p>
          <a:pPr rtl="0"/>
          <a:r>
            <a:rPr lang="cs-CZ" smtClean="0"/>
            <a:t>Recidiving manic episodes or depression</a:t>
          </a:r>
          <a:endParaRPr lang="cs-CZ"/>
        </a:p>
      </dgm:t>
    </dgm:pt>
    <dgm:pt modelId="{DBE25745-CB56-4798-B6BB-F24E213581BE}" type="parTrans" cxnId="{60D6D228-7AA3-46A9-870F-4DC29139CCCB}">
      <dgm:prSet/>
      <dgm:spPr/>
      <dgm:t>
        <a:bodyPr/>
        <a:lstStyle/>
        <a:p>
          <a:endParaRPr lang="cs-CZ"/>
        </a:p>
      </dgm:t>
    </dgm:pt>
    <dgm:pt modelId="{C64F0F97-981F-4501-B3EB-B0FCBBB01D52}" type="sibTrans" cxnId="{60D6D228-7AA3-46A9-870F-4DC29139CCCB}">
      <dgm:prSet/>
      <dgm:spPr/>
      <dgm:t>
        <a:bodyPr/>
        <a:lstStyle/>
        <a:p>
          <a:endParaRPr lang="cs-CZ"/>
        </a:p>
      </dgm:t>
    </dgm:pt>
    <dgm:pt modelId="{D9739779-D297-4EA7-A221-DED0603E6BDF}" type="pres">
      <dgm:prSet presAssocID="{5075B7D9-8FC6-44A4-89F6-8AEF8BE55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CCECE5-9016-4B4E-A52E-2C63724B485E}" type="pres">
      <dgm:prSet presAssocID="{0B32BF97-E68D-4F70-8A4B-8558AF4E58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82CDD5-9ED5-489E-92BC-68DF71E8975A}" type="pres">
      <dgm:prSet presAssocID="{0B32BF97-E68D-4F70-8A4B-8558AF4E588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8039F3-46FE-49FA-B708-428D40FA19C1}" srcId="{5075B7D9-8FC6-44A4-89F6-8AEF8BE554CB}" destId="{0B32BF97-E68D-4F70-8A4B-8558AF4E5884}" srcOrd="0" destOrd="0" parTransId="{8346A329-407B-4099-85E8-8BE898F22819}" sibTransId="{FDC9937C-8C8A-4BDD-B149-FCAD72998465}"/>
    <dgm:cxn modelId="{B640646D-AAE7-44B6-B657-1B0E239DCC7A}" srcId="{0B32BF97-E68D-4F70-8A4B-8558AF4E5884}" destId="{85D61210-3C71-4DF2-9090-0A1126DDAFA1}" srcOrd="1" destOrd="0" parTransId="{69BD5630-EFF6-498D-AC17-9A61C1BDCBAF}" sibTransId="{F2D144D9-46C6-48C4-80C5-9C5FF3815CD2}"/>
    <dgm:cxn modelId="{17FF107D-AD8D-4E69-B15E-26F3F3925E32}" type="presOf" srcId="{5075B7D9-8FC6-44A4-89F6-8AEF8BE554CB}" destId="{D9739779-D297-4EA7-A221-DED0603E6BDF}" srcOrd="0" destOrd="0" presId="urn:microsoft.com/office/officeart/2005/8/layout/vList2"/>
    <dgm:cxn modelId="{952DCADE-2AB0-41D3-AF77-46FE3425FCFF}" type="presOf" srcId="{85D61210-3C71-4DF2-9090-0A1126DDAFA1}" destId="{3E82CDD5-9ED5-489E-92BC-68DF71E8975A}" srcOrd="0" destOrd="1" presId="urn:microsoft.com/office/officeart/2005/8/layout/vList2"/>
    <dgm:cxn modelId="{C64267A4-D1F7-427F-8D9F-B02363A69DA4}" type="presOf" srcId="{46194797-B7F9-48D3-A93D-35DB3D70F171}" destId="{3E82CDD5-9ED5-489E-92BC-68DF71E8975A}" srcOrd="0" destOrd="2" presId="urn:microsoft.com/office/officeart/2005/8/layout/vList2"/>
    <dgm:cxn modelId="{60D6D228-7AA3-46A9-870F-4DC29139CCCB}" srcId="{0B32BF97-E68D-4F70-8A4B-8558AF4E5884}" destId="{46194797-B7F9-48D3-A93D-35DB3D70F171}" srcOrd="2" destOrd="0" parTransId="{DBE25745-CB56-4798-B6BB-F24E213581BE}" sibTransId="{C64F0F97-981F-4501-B3EB-B0FCBBB01D52}"/>
    <dgm:cxn modelId="{A6866290-3DBC-4B94-9489-70B777A01D47}" type="presOf" srcId="{0B32BF97-E68D-4F70-8A4B-8558AF4E5884}" destId="{4BCCECE5-9016-4B4E-A52E-2C63724B485E}" srcOrd="0" destOrd="0" presId="urn:microsoft.com/office/officeart/2005/8/layout/vList2"/>
    <dgm:cxn modelId="{39C11AB9-39FB-4045-985F-D280ABC4DCE0}" type="presOf" srcId="{94A170FD-484F-4220-BD8A-20C4DDF7CEEA}" destId="{3E82CDD5-9ED5-489E-92BC-68DF71E8975A}" srcOrd="0" destOrd="0" presId="urn:microsoft.com/office/officeart/2005/8/layout/vList2"/>
    <dgm:cxn modelId="{BA72FF53-3B63-41ED-A382-290DD9ACA3F1}" srcId="{0B32BF97-E68D-4F70-8A4B-8558AF4E5884}" destId="{94A170FD-484F-4220-BD8A-20C4DDF7CEEA}" srcOrd="0" destOrd="0" parTransId="{A1A2395A-E518-4B98-A308-BB75FBD4AAA3}" sibTransId="{A3D966C2-1E79-4267-83B0-221A738A41F5}"/>
    <dgm:cxn modelId="{BD975E3C-323A-47CC-8043-D652A926BD7D}" type="presParOf" srcId="{D9739779-D297-4EA7-A221-DED0603E6BDF}" destId="{4BCCECE5-9016-4B4E-A52E-2C63724B485E}" srcOrd="0" destOrd="0" presId="urn:microsoft.com/office/officeart/2005/8/layout/vList2"/>
    <dgm:cxn modelId="{0DE5904F-FF18-4EFC-9115-1317BF12967A}" type="presParOf" srcId="{D9739779-D297-4EA7-A221-DED0603E6BDF}" destId="{3E82CDD5-9ED5-489E-92BC-68DF71E897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B809AC-2800-4FAF-9DE2-34465F3D5C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A932D9B-C272-4C32-B394-20D85F9982AE}">
      <dgm:prSet/>
      <dgm:spPr/>
      <dgm:t>
        <a:bodyPr/>
        <a:lstStyle/>
        <a:p>
          <a:pPr rtl="0"/>
          <a:r>
            <a:rPr lang="cs-CZ" smtClean="0"/>
            <a:t>To perform profession per se</a:t>
          </a:r>
          <a:endParaRPr lang="cs-CZ"/>
        </a:p>
      </dgm:t>
    </dgm:pt>
    <dgm:pt modelId="{50C23A32-D9D5-4BB5-9A30-63E43AA00845}" type="parTrans" cxnId="{CF867004-DAA0-4B84-B3F0-9B1331DB0E8D}">
      <dgm:prSet/>
      <dgm:spPr/>
      <dgm:t>
        <a:bodyPr/>
        <a:lstStyle/>
        <a:p>
          <a:endParaRPr lang="cs-CZ"/>
        </a:p>
      </dgm:t>
    </dgm:pt>
    <dgm:pt modelId="{69A3BC00-3FC0-4B22-8FFC-FAD69FAEA7CB}" type="sibTrans" cxnId="{CF867004-DAA0-4B84-B3F0-9B1331DB0E8D}">
      <dgm:prSet/>
      <dgm:spPr/>
      <dgm:t>
        <a:bodyPr/>
        <a:lstStyle/>
        <a:p>
          <a:endParaRPr lang="cs-CZ"/>
        </a:p>
      </dgm:t>
    </dgm:pt>
    <dgm:pt modelId="{05BD439D-B6D1-4B41-A727-84EAD21A12DA}">
      <dgm:prSet/>
      <dgm:spPr/>
      <dgm:t>
        <a:bodyPr/>
        <a:lstStyle/>
        <a:p>
          <a:pPr rtl="0"/>
          <a:r>
            <a:rPr lang="cs-CZ" dirty="0" err="1" smtClean="0"/>
            <a:t>Education</a:t>
          </a:r>
          <a:endParaRPr lang="cs-CZ" dirty="0"/>
        </a:p>
      </dgm:t>
    </dgm:pt>
    <dgm:pt modelId="{9B1CA997-31F4-45F2-9D36-E2E516779467}" type="parTrans" cxnId="{696B664F-8308-4104-A350-6D44570AEEA7}">
      <dgm:prSet/>
      <dgm:spPr/>
      <dgm:t>
        <a:bodyPr/>
        <a:lstStyle/>
        <a:p>
          <a:endParaRPr lang="cs-CZ"/>
        </a:p>
      </dgm:t>
    </dgm:pt>
    <dgm:pt modelId="{AB1E674A-5696-4665-84ED-037D06C3531D}" type="sibTrans" cxnId="{696B664F-8308-4104-A350-6D44570AEEA7}">
      <dgm:prSet/>
      <dgm:spPr/>
      <dgm:t>
        <a:bodyPr/>
        <a:lstStyle/>
        <a:p>
          <a:endParaRPr lang="cs-CZ"/>
        </a:p>
      </dgm:t>
    </dgm:pt>
    <dgm:pt modelId="{20C03404-6C71-449B-ACDF-78919E7F8AEC}">
      <dgm:prSet/>
      <dgm:spPr/>
      <dgm:t>
        <a:bodyPr/>
        <a:lstStyle/>
        <a:p>
          <a:pPr rtl="0"/>
          <a:r>
            <a:rPr lang="cs-CZ" smtClean="0"/>
            <a:t>To perform specialized tasks</a:t>
          </a:r>
          <a:endParaRPr lang="cs-CZ"/>
        </a:p>
      </dgm:t>
    </dgm:pt>
    <dgm:pt modelId="{480D3616-AA5D-4D93-BCC9-C93EB265F595}" type="parTrans" cxnId="{DA86F0E7-71D4-4ECA-9629-4ACC55777C77}">
      <dgm:prSet/>
      <dgm:spPr/>
      <dgm:t>
        <a:bodyPr/>
        <a:lstStyle/>
        <a:p>
          <a:endParaRPr lang="cs-CZ"/>
        </a:p>
      </dgm:t>
    </dgm:pt>
    <dgm:pt modelId="{2E3BEBA5-392E-4A78-AD02-3EB531D8300E}" type="sibTrans" cxnId="{DA86F0E7-71D4-4ECA-9629-4ACC55777C77}">
      <dgm:prSet/>
      <dgm:spPr/>
      <dgm:t>
        <a:bodyPr/>
        <a:lstStyle/>
        <a:p>
          <a:endParaRPr lang="cs-CZ"/>
        </a:p>
      </dgm:t>
    </dgm:pt>
    <dgm:pt modelId="{AD10AD0E-E05A-48F7-BFBE-B1C9E2D81CC7}">
      <dgm:prSet/>
      <dgm:spPr/>
      <dgm:t>
        <a:bodyPr/>
        <a:lstStyle/>
        <a:p>
          <a:pPr rtl="0"/>
          <a:r>
            <a:rPr lang="cs-CZ" smtClean="0"/>
            <a:t>Practice</a:t>
          </a:r>
          <a:endParaRPr lang="cs-CZ"/>
        </a:p>
      </dgm:t>
    </dgm:pt>
    <dgm:pt modelId="{0CA43BFD-C5BF-498D-B296-91A7B5DD1E2F}" type="parTrans" cxnId="{DADE3929-92AB-469E-B9F9-7355C89B866A}">
      <dgm:prSet/>
      <dgm:spPr/>
      <dgm:t>
        <a:bodyPr/>
        <a:lstStyle/>
        <a:p>
          <a:endParaRPr lang="cs-CZ"/>
        </a:p>
      </dgm:t>
    </dgm:pt>
    <dgm:pt modelId="{5555B147-0B89-4376-85C3-4AFABFE36CD0}" type="sibTrans" cxnId="{DADE3929-92AB-469E-B9F9-7355C89B866A}">
      <dgm:prSet/>
      <dgm:spPr/>
      <dgm:t>
        <a:bodyPr/>
        <a:lstStyle/>
        <a:p>
          <a:endParaRPr lang="cs-CZ"/>
        </a:p>
      </dgm:t>
    </dgm:pt>
    <dgm:pt modelId="{C0B915DB-2E78-4ED6-A544-D404726F2D94}" type="pres">
      <dgm:prSet presAssocID="{FDB809AC-2800-4FAF-9DE2-34465F3D5C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069408-D176-45BE-85D0-1FAABDAA92D5}" type="pres">
      <dgm:prSet presAssocID="{FA932D9B-C272-4C32-B394-20D85F9982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7DA226-5FB7-48E6-B2BF-4F6AE91BEF2B}" type="pres">
      <dgm:prSet presAssocID="{FA932D9B-C272-4C32-B394-20D85F9982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7BD545-AFDC-4FAC-A623-D6BE6595EA38}" type="pres">
      <dgm:prSet presAssocID="{20C03404-6C71-449B-ACDF-78919E7F8A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F453B5-2856-4768-B01F-FD09D491B2FE}" type="pres">
      <dgm:prSet presAssocID="{20C03404-6C71-449B-ACDF-78919E7F8A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72C5D5-6DF9-442E-A66E-B5D10B7A123D}" type="presOf" srcId="{FA932D9B-C272-4C32-B394-20D85F9982AE}" destId="{45069408-D176-45BE-85D0-1FAABDAA92D5}" srcOrd="0" destOrd="0" presId="urn:microsoft.com/office/officeart/2005/8/layout/vList2"/>
    <dgm:cxn modelId="{CF867004-DAA0-4B84-B3F0-9B1331DB0E8D}" srcId="{FDB809AC-2800-4FAF-9DE2-34465F3D5CC4}" destId="{FA932D9B-C272-4C32-B394-20D85F9982AE}" srcOrd="0" destOrd="0" parTransId="{50C23A32-D9D5-4BB5-9A30-63E43AA00845}" sibTransId="{69A3BC00-3FC0-4B22-8FFC-FAD69FAEA7CB}"/>
    <dgm:cxn modelId="{BD2FC0B9-E773-4159-98DF-2CDA55B20DDE}" type="presOf" srcId="{20C03404-6C71-449B-ACDF-78919E7F8AEC}" destId="{2C7BD545-AFDC-4FAC-A623-D6BE6595EA38}" srcOrd="0" destOrd="0" presId="urn:microsoft.com/office/officeart/2005/8/layout/vList2"/>
    <dgm:cxn modelId="{DADE3929-92AB-469E-B9F9-7355C89B866A}" srcId="{20C03404-6C71-449B-ACDF-78919E7F8AEC}" destId="{AD10AD0E-E05A-48F7-BFBE-B1C9E2D81CC7}" srcOrd="0" destOrd="0" parTransId="{0CA43BFD-C5BF-498D-B296-91A7B5DD1E2F}" sibTransId="{5555B147-0B89-4376-85C3-4AFABFE36CD0}"/>
    <dgm:cxn modelId="{DA86F0E7-71D4-4ECA-9629-4ACC55777C77}" srcId="{FDB809AC-2800-4FAF-9DE2-34465F3D5CC4}" destId="{20C03404-6C71-449B-ACDF-78919E7F8AEC}" srcOrd="1" destOrd="0" parTransId="{480D3616-AA5D-4D93-BCC9-C93EB265F595}" sibTransId="{2E3BEBA5-392E-4A78-AD02-3EB531D8300E}"/>
    <dgm:cxn modelId="{696B664F-8308-4104-A350-6D44570AEEA7}" srcId="{FA932D9B-C272-4C32-B394-20D85F9982AE}" destId="{05BD439D-B6D1-4B41-A727-84EAD21A12DA}" srcOrd="0" destOrd="0" parTransId="{9B1CA997-31F4-45F2-9D36-E2E516779467}" sibTransId="{AB1E674A-5696-4665-84ED-037D06C3531D}"/>
    <dgm:cxn modelId="{52E900D8-2A7E-47F4-BAEE-2F53C9B734E6}" type="presOf" srcId="{05BD439D-B6D1-4B41-A727-84EAD21A12DA}" destId="{107DA226-5FB7-48E6-B2BF-4F6AE91BEF2B}" srcOrd="0" destOrd="0" presId="urn:microsoft.com/office/officeart/2005/8/layout/vList2"/>
    <dgm:cxn modelId="{00E6C04E-B0AC-4852-A13B-19A9E54DB884}" type="presOf" srcId="{AD10AD0E-E05A-48F7-BFBE-B1C9E2D81CC7}" destId="{B2F453B5-2856-4768-B01F-FD09D491B2FE}" srcOrd="0" destOrd="0" presId="urn:microsoft.com/office/officeart/2005/8/layout/vList2"/>
    <dgm:cxn modelId="{646C69C9-F24A-4339-8010-ADB6281EE5DB}" type="presOf" srcId="{FDB809AC-2800-4FAF-9DE2-34465F3D5CC4}" destId="{C0B915DB-2E78-4ED6-A544-D404726F2D94}" srcOrd="0" destOrd="0" presId="urn:microsoft.com/office/officeart/2005/8/layout/vList2"/>
    <dgm:cxn modelId="{D146A63F-DECC-4746-B994-6D0932A6ED27}" type="presParOf" srcId="{C0B915DB-2E78-4ED6-A544-D404726F2D94}" destId="{45069408-D176-45BE-85D0-1FAABDAA92D5}" srcOrd="0" destOrd="0" presId="urn:microsoft.com/office/officeart/2005/8/layout/vList2"/>
    <dgm:cxn modelId="{8201273E-5320-4F63-BE4E-5FBF5FC73293}" type="presParOf" srcId="{C0B915DB-2E78-4ED6-A544-D404726F2D94}" destId="{107DA226-5FB7-48E6-B2BF-4F6AE91BEF2B}" srcOrd="1" destOrd="0" presId="urn:microsoft.com/office/officeart/2005/8/layout/vList2"/>
    <dgm:cxn modelId="{AC5320CE-3541-41F2-A207-6170603A4A4C}" type="presParOf" srcId="{C0B915DB-2E78-4ED6-A544-D404726F2D94}" destId="{2C7BD545-AFDC-4FAC-A623-D6BE6595EA38}" srcOrd="2" destOrd="0" presId="urn:microsoft.com/office/officeart/2005/8/layout/vList2"/>
    <dgm:cxn modelId="{B221BE60-2518-4F2E-9E75-6D3601D02D84}" type="presParOf" srcId="{C0B915DB-2E78-4ED6-A544-D404726F2D94}" destId="{B2F453B5-2856-4768-B01F-FD09D491B2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56B84-EE21-4D60-900E-9CD0FE9EC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D2C346-F9DB-497D-A858-973887B49675}">
      <dgm:prSet phldrT="[Text]"/>
      <dgm:spPr/>
      <dgm:t>
        <a:bodyPr/>
        <a:lstStyle/>
        <a:p>
          <a:r>
            <a:rPr lang="cs-CZ" dirty="0" err="1" smtClean="0"/>
            <a:t>Temporarily</a:t>
          </a:r>
          <a:r>
            <a:rPr lang="cs-CZ" dirty="0" smtClean="0"/>
            <a:t> mobility</a:t>
          </a:r>
          <a:endParaRPr lang="cs-CZ" dirty="0"/>
        </a:p>
      </dgm:t>
    </dgm:pt>
    <dgm:pt modelId="{260987FF-C6BF-423A-A4DD-4F5CBCE8EC6D}" type="parTrans" cxnId="{16158F69-C983-4ED9-BE38-9861338368A7}">
      <dgm:prSet/>
      <dgm:spPr/>
      <dgm:t>
        <a:bodyPr/>
        <a:lstStyle/>
        <a:p>
          <a:endParaRPr lang="cs-CZ"/>
        </a:p>
      </dgm:t>
    </dgm:pt>
    <dgm:pt modelId="{099B658B-257C-4313-A5BA-6AC200A50AF1}" type="sibTrans" cxnId="{16158F69-C983-4ED9-BE38-9861338368A7}">
      <dgm:prSet/>
      <dgm:spPr/>
      <dgm:t>
        <a:bodyPr/>
        <a:lstStyle/>
        <a:p>
          <a:endParaRPr lang="cs-CZ"/>
        </a:p>
      </dgm:t>
    </dgm:pt>
    <dgm:pt modelId="{49F6839E-A92B-4E5C-9589-336E419EF7B8}">
      <dgm:prSet phldrT="[Text]"/>
      <dgm:spPr/>
      <dgm:t>
        <a:bodyPr/>
        <a:lstStyle/>
        <a:p>
          <a:r>
            <a:rPr lang="cs-CZ" dirty="0" smtClean="0"/>
            <a:t>Establishment</a:t>
          </a:r>
          <a:endParaRPr lang="cs-CZ" dirty="0"/>
        </a:p>
      </dgm:t>
    </dgm:pt>
    <dgm:pt modelId="{B104A1FB-96C8-4AF5-8C56-32FCD2DC9A57}" type="parTrans" cxnId="{3216B968-3A54-447B-87FC-CEE80F17FF86}">
      <dgm:prSet/>
      <dgm:spPr/>
      <dgm:t>
        <a:bodyPr/>
        <a:lstStyle/>
        <a:p>
          <a:endParaRPr lang="cs-CZ"/>
        </a:p>
      </dgm:t>
    </dgm:pt>
    <dgm:pt modelId="{DFF30454-244A-4559-ADE8-28C7B2DCC451}" type="sibTrans" cxnId="{3216B968-3A54-447B-87FC-CEE80F17FF86}">
      <dgm:prSet/>
      <dgm:spPr/>
      <dgm:t>
        <a:bodyPr/>
        <a:lstStyle/>
        <a:p>
          <a:endParaRPr lang="cs-CZ"/>
        </a:p>
      </dgm:t>
    </dgm:pt>
    <dgm:pt modelId="{12810ECB-443F-41B3-97EB-A3BC1FF14377}">
      <dgm:prSet phldrT="[Text]"/>
      <dgm:spPr/>
      <dgm:t>
        <a:bodyPr/>
        <a:lstStyle/>
        <a:p>
          <a:r>
            <a:rPr lang="cs-CZ" dirty="0" err="1" smtClean="0"/>
            <a:t>Employment</a:t>
          </a:r>
          <a:r>
            <a:rPr lang="cs-CZ" dirty="0" smtClean="0"/>
            <a:t> ?</a:t>
          </a:r>
          <a:endParaRPr lang="cs-CZ" dirty="0"/>
        </a:p>
      </dgm:t>
    </dgm:pt>
    <dgm:pt modelId="{A9D7EB93-4766-4C65-A7C4-012B1AC0E638}" type="parTrans" cxnId="{9FBF5969-081A-4FC9-8815-4C7A773555EC}">
      <dgm:prSet/>
      <dgm:spPr/>
      <dgm:t>
        <a:bodyPr/>
        <a:lstStyle/>
        <a:p>
          <a:endParaRPr lang="cs-CZ"/>
        </a:p>
      </dgm:t>
    </dgm:pt>
    <dgm:pt modelId="{0F6F167D-62F7-4A1C-9DD9-AC065F775373}" type="sibTrans" cxnId="{9FBF5969-081A-4FC9-8815-4C7A773555EC}">
      <dgm:prSet/>
      <dgm:spPr/>
      <dgm:t>
        <a:bodyPr/>
        <a:lstStyle/>
        <a:p>
          <a:endParaRPr lang="cs-CZ"/>
        </a:p>
      </dgm:t>
    </dgm:pt>
    <dgm:pt modelId="{2EAEBED7-3AEB-48AC-97A5-03BE70D1DC27}" type="pres">
      <dgm:prSet presAssocID="{15E56B84-EE21-4D60-900E-9CD0FE9EC3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83A6FC-E84A-410B-A12C-A1A7D9C2806F}" type="pres">
      <dgm:prSet presAssocID="{29D2C346-F9DB-497D-A858-973887B496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5C3F05-BCBB-479A-BF51-E9EFEEAED5CD}" type="pres">
      <dgm:prSet presAssocID="{099B658B-257C-4313-A5BA-6AC200A50AF1}" presName="spacer" presStyleCnt="0"/>
      <dgm:spPr/>
    </dgm:pt>
    <dgm:pt modelId="{506E0815-3CA3-46BE-BFC2-65E34C599119}" type="pres">
      <dgm:prSet presAssocID="{49F6839E-A92B-4E5C-9589-336E419EF7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429842-0006-460F-B357-B0C1173224F4}" type="pres">
      <dgm:prSet presAssocID="{DFF30454-244A-4559-ADE8-28C7B2DCC451}" presName="spacer" presStyleCnt="0"/>
      <dgm:spPr/>
    </dgm:pt>
    <dgm:pt modelId="{B9D7FB98-84B1-4D38-90B4-DA1A8D632186}" type="pres">
      <dgm:prSet presAssocID="{12810ECB-443F-41B3-97EB-A3BC1FF143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16B968-3A54-447B-87FC-CEE80F17FF86}" srcId="{15E56B84-EE21-4D60-900E-9CD0FE9EC323}" destId="{49F6839E-A92B-4E5C-9589-336E419EF7B8}" srcOrd="1" destOrd="0" parTransId="{B104A1FB-96C8-4AF5-8C56-32FCD2DC9A57}" sibTransId="{DFF30454-244A-4559-ADE8-28C7B2DCC451}"/>
    <dgm:cxn modelId="{29999947-65EA-4A14-9FF4-93C4805B7051}" type="presOf" srcId="{29D2C346-F9DB-497D-A858-973887B49675}" destId="{4B83A6FC-E84A-410B-A12C-A1A7D9C2806F}" srcOrd="0" destOrd="0" presId="urn:microsoft.com/office/officeart/2005/8/layout/vList2"/>
    <dgm:cxn modelId="{16158F69-C983-4ED9-BE38-9861338368A7}" srcId="{15E56B84-EE21-4D60-900E-9CD0FE9EC323}" destId="{29D2C346-F9DB-497D-A858-973887B49675}" srcOrd="0" destOrd="0" parTransId="{260987FF-C6BF-423A-A4DD-4F5CBCE8EC6D}" sibTransId="{099B658B-257C-4313-A5BA-6AC200A50AF1}"/>
    <dgm:cxn modelId="{CD4B283D-4F6A-425F-92FE-B26EAA2BC8E1}" type="presOf" srcId="{12810ECB-443F-41B3-97EB-A3BC1FF14377}" destId="{B9D7FB98-84B1-4D38-90B4-DA1A8D632186}" srcOrd="0" destOrd="0" presId="urn:microsoft.com/office/officeart/2005/8/layout/vList2"/>
    <dgm:cxn modelId="{4A0D1807-CA46-41E5-8F38-F9517434A448}" type="presOf" srcId="{15E56B84-EE21-4D60-900E-9CD0FE9EC323}" destId="{2EAEBED7-3AEB-48AC-97A5-03BE70D1DC27}" srcOrd="0" destOrd="0" presId="urn:microsoft.com/office/officeart/2005/8/layout/vList2"/>
    <dgm:cxn modelId="{393A33E6-D29E-416B-A5DC-950379901914}" type="presOf" srcId="{49F6839E-A92B-4E5C-9589-336E419EF7B8}" destId="{506E0815-3CA3-46BE-BFC2-65E34C599119}" srcOrd="0" destOrd="0" presId="urn:microsoft.com/office/officeart/2005/8/layout/vList2"/>
    <dgm:cxn modelId="{9FBF5969-081A-4FC9-8815-4C7A773555EC}" srcId="{15E56B84-EE21-4D60-900E-9CD0FE9EC323}" destId="{12810ECB-443F-41B3-97EB-A3BC1FF14377}" srcOrd="2" destOrd="0" parTransId="{A9D7EB93-4766-4C65-A7C4-012B1AC0E638}" sibTransId="{0F6F167D-62F7-4A1C-9DD9-AC065F775373}"/>
    <dgm:cxn modelId="{495CA7BA-B16C-444D-B04F-C5D7F9664AB2}" type="presParOf" srcId="{2EAEBED7-3AEB-48AC-97A5-03BE70D1DC27}" destId="{4B83A6FC-E84A-410B-A12C-A1A7D9C2806F}" srcOrd="0" destOrd="0" presId="urn:microsoft.com/office/officeart/2005/8/layout/vList2"/>
    <dgm:cxn modelId="{2FBCD573-0859-48D5-B92A-3C0B37236F70}" type="presParOf" srcId="{2EAEBED7-3AEB-48AC-97A5-03BE70D1DC27}" destId="{415C3F05-BCBB-479A-BF51-E9EFEEAED5CD}" srcOrd="1" destOrd="0" presId="urn:microsoft.com/office/officeart/2005/8/layout/vList2"/>
    <dgm:cxn modelId="{05C6C803-C706-4360-B003-B39D5B0F6CC6}" type="presParOf" srcId="{2EAEBED7-3AEB-48AC-97A5-03BE70D1DC27}" destId="{506E0815-3CA3-46BE-BFC2-65E34C599119}" srcOrd="2" destOrd="0" presId="urn:microsoft.com/office/officeart/2005/8/layout/vList2"/>
    <dgm:cxn modelId="{144E0BDE-1FA7-4D98-9ADE-198D3E52AE6D}" type="presParOf" srcId="{2EAEBED7-3AEB-48AC-97A5-03BE70D1DC27}" destId="{86429842-0006-460F-B357-B0C1173224F4}" srcOrd="3" destOrd="0" presId="urn:microsoft.com/office/officeart/2005/8/layout/vList2"/>
    <dgm:cxn modelId="{325CC0D7-42DC-4A78-B7BE-68CE8115DF8D}" type="presParOf" srcId="{2EAEBED7-3AEB-48AC-97A5-03BE70D1DC27}" destId="{B9D7FB98-84B1-4D38-90B4-DA1A8D6321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BC1C8B-BCAF-48CD-AE34-C3ED36A1D5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3719DB-BE6A-4E65-878F-93012CE2B796}">
      <dgm:prSet/>
      <dgm:spPr/>
      <dgm:t>
        <a:bodyPr/>
        <a:lstStyle/>
        <a:p>
          <a:pPr rtl="0"/>
          <a:r>
            <a:rPr lang="cs-CZ" dirty="0" smtClean="0"/>
            <a:t>Public </a:t>
          </a:r>
          <a:r>
            <a:rPr lang="cs-CZ" dirty="0" err="1" smtClean="0"/>
            <a:t>law</a:t>
          </a:r>
          <a:endParaRPr lang="cs-CZ" dirty="0"/>
        </a:p>
      </dgm:t>
    </dgm:pt>
    <dgm:pt modelId="{AC107CB9-4752-4C57-8705-2167ABFA6F03}" type="parTrans" cxnId="{1A520A41-FF79-4206-AEF2-A424D1F1FD38}">
      <dgm:prSet/>
      <dgm:spPr/>
      <dgm:t>
        <a:bodyPr/>
        <a:lstStyle/>
        <a:p>
          <a:endParaRPr lang="cs-CZ"/>
        </a:p>
      </dgm:t>
    </dgm:pt>
    <dgm:pt modelId="{81BAE718-7735-44FB-8BDD-5D1B01922E07}" type="sibTrans" cxnId="{1A520A41-FF79-4206-AEF2-A424D1F1FD38}">
      <dgm:prSet/>
      <dgm:spPr/>
      <dgm:t>
        <a:bodyPr/>
        <a:lstStyle/>
        <a:p>
          <a:endParaRPr lang="cs-CZ"/>
        </a:p>
      </dgm:t>
    </dgm:pt>
    <dgm:pt modelId="{D4CEAF46-0660-403E-856A-59F1881F17F1}">
      <dgm:prSet/>
      <dgm:spPr/>
      <dgm:t>
        <a:bodyPr/>
        <a:lstStyle/>
        <a:p>
          <a:pPr rtl="0"/>
          <a:r>
            <a:rPr lang="cs-CZ" dirty="0" err="1" smtClean="0"/>
            <a:t>Private</a:t>
          </a:r>
          <a:r>
            <a:rPr lang="cs-CZ" dirty="0" smtClean="0"/>
            <a:t> </a:t>
          </a:r>
          <a:r>
            <a:rPr lang="cs-CZ" dirty="0" err="1" smtClean="0"/>
            <a:t>law</a:t>
          </a:r>
          <a:endParaRPr lang="cs-CZ" dirty="0"/>
        </a:p>
      </dgm:t>
    </dgm:pt>
    <dgm:pt modelId="{240A572C-E9F1-4720-84FC-6019D14F0BC2}" type="parTrans" cxnId="{BE9C432B-14D2-40FC-BABD-870EB8EAFAF7}">
      <dgm:prSet/>
      <dgm:spPr/>
      <dgm:t>
        <a:bodyPr/>
        <a:lstStyle/>
        <a:p>
          <a:endParaRPr lang="cs-CZ"/>
        </a:p>
      </dgm:t>
    </dgm:pt>
    <dgm:pt modelId="{C676C1F8-4054-497C-8229-ECC6936D17CB}" type="sibTrans" cxnId="{BE9C432B-14D2-40FC-BABD-870EB8EAFAF7}">
      <dgm:prSet/>
      <dgm:spPr/>
      <dgm:t>
        <a:bodyPr/>
        <a:lstStyle/>
        <a:p>
          <a:endParaRPr lang="cs-CZ"/>
        </a:p>
      </dgm:t>
    </dgm:pt>
    <dgm:pt modelId="{1E05F5F6-B0CA-4DBD-8B13-E208A36394D7}" type="pres">
      <dgm:prSet presAssocID="{62BC1C8B-BCAF-48CD-AE34-C3ED36A1D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2092F65-A016-48FF-AD59-9047A8DD74CE}" type="pres">
      <dgm:prSet presAssocID="{F33719DB-BE6A-4E65-878F-93012CE2B7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F3167D-C2FD-43EE-B2B9-85622F11A17A}" type="pres">
      <dgm:prSet presAssocID="{81BAE718-7735-44FB-8BDD-5D1B01922E07}" presName="sibTrans" presStyleCnt="0"/>
      <dgm:spPr/>
    </dgm:pt>
    <dgm:pt modelId="{64070731-7BBE-4D5E-AAC0-8DBBEE01C310}" type="pres">
      <dgm:prSet presAssocID="{D4CEAF46-0660-403E-856A-59F1881F17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520A41-FF79-4206-AEF2-A424D1F1FD38}" srcId="{62BC1C8B-BCAF-48CD-AE34-C3ED36A1D5B0}" destId="{F33719DB-BE6A-4E65-878F-93012CE2B796}" srcOrd="0" destOrd="0" parTransId="{AC107CB9-4752-4C57-8705-2167ABFA6F03}" sibTransId="{81BAE718-7735-44FB-8BDD-5D1B01922E07}"/>
    <dgm:cxn modelId="{BE9C432B-14D2-40FC-BABD-870EB8EAFAF7}" srcId="{62BC1C8B-BCAF-48CD-AE34-C3ED36A1D5B0}" destId="{D4CEAF46-0660-403E-856A-59F1881F17F1}" srcOrd="1" destOrd="0" parTransId="{240A572C-E9F1-4720-84FC-6019D14F0BC2}" sibTransId="{C676C1F8-4054-497C-8229-ECC6936D17CB}"/>
    <dgm:cxn modelId="{628A9A44-4B73-4A16-B361-BAC3DC22E415}" type="presOf" srcId="{F33719DB-BE6A-4E65-878F-93012CE2B796}" destId="{72092F65-A016-48FF-AD59-9047A8DD74CE}" srcOrd="0" destOrd="0" presId="urn:microsoft.com/office/officeart/2005/8/layout/default"/>
    <dgm:cxn modelId="{2E1CD2FA-1BD2-4D02-8D58-BE113B7D9935}" type="presOf" srcId="{D4CEAF46-0660-403E-856A-59F1881F17F1}" destId="{64070731-7BBE-4D5E-AAC0-8DBBEE01C310}" srcOrd="0" destOrd="0" presId="urn:microsoft.com/office/officeart/2005/8/layout/default"/>
    <dgm:cxn modelId="{DA7BB177-1F94-460D-9D0A-F8391EC04D29}" type="presOf" srcId="{62BC1C8B-BCAF-48CD-AE34-C3ED36A1D5B0}" destId="{1E05F5F6-B0CA-4DBD-8B13-E208A36394D7}" srcOrd="0" destOrd="0" presId="urn:microsoft.com/office/officeart/2005/8/layout/default"/>
    <dgm:cxn modelId="{C212DB85-7F33-4F69-AE2B-B4DF966B5D31}" type="presParOf" srcId="{1E05F5F6-B0CA-4DBD-8B13-E208A36394D7}" destId="{72092F65-A016-48FF-AD59-9047A8DD74CE}" srcOrd="0" destOrd="0" presId="urn:microsoft.com/office/officeart/2005/8/layout/default"/>
    <dgm:cxn modelId="{060B4C4F-89AC-4CF2-BEBC-46F4B5EAC079}" type="presParOf" srcId="{1E05F5F6-B0CA-4DBD-8B13-E208A36394D7}" destId="{FFF3167D-C2FD-43EE-B2B9-85622F11A17A}" srcOrd="1" destOrd="0" presId="urn:microsoft.com/office/officeart/2005/8/layout/default"/>
    <dgm:cxn modelId="{21EC3E07-09FD-452A-9D37-B7BFAAB034D4}" type="presParOf" srcId="{1E05F5F6-B0CA-4DBD-8B13-E208A36394D7}" destId="{64070731-7BBE-4D5E-AAC0-8DBBEE01C31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1DF35D-FAA1-4E35-BC81-43020332A8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55BFA2-A21D-474C-A120-B7360676A7B7}">
      <dgm:prSet phldrT="[Text]"/>
      <dgm:spPr/>
      <dgm:t>
        <a:bodyPr/>
        <a:lstStyle/>
        <a:p>
          <a:r>
            <a:rPr lang="cs-CZ" dirty="0" err="1" smtClean="0"/>
            <a:t>Governmental</a:t>
          </a:r>
          <a:r>
            <a:rPr lang="cs-CZ" dirty="0" smtClean="0"/>
            <a:t> </a:t>
          </a:r>
          <a:r>
            <a:rPr lang="cs-CZ" dirty="0" err="1" smtClean="0"/>
            <a:t>level</a:t>
          </a:r>
          <a:endParaRPr lang="cs-CZ" dirty="0"/>
        </a:p>
      </dgm:t>
    </dgm:pt>
    <dgm:pt modelId="{65CB0A00-306D-4075-B5AF-3BE2F57AF7D3}" type="parTrans" cxnId="{DC4E2B6C-BCE1-41D0-8BC3-373270033A1F}">
      <dgm:prSet/>
      <dgm:spPr/>
      <dgm:t>
        <a:bodyPr/>
        <a:lstStyle/>
        <a:p>
          <a:endParaRPr lang="cs-CZ"/>
        </a:p>
      </dgm:t>
    </dgm:pt>
    <dgm:pt modelId="{8A5E56B0-6E13-49CB-BE4D-2E710DC1B35E}" type="sibTrans" cxnId="{DC4E2B6C-BCE1-41D0-8BC3-373270033A1F}">
      <dgm:prSet/>
      <dgm:spPr/>
      <dgm:t>
        <a:bodyPr/>
        <a:lstStyle/>
        <a:p>
          <a:endParaRPr lang="cs-CZ"/>
        </a:p>
      </dgm:t>
    </dgm:pt>
    <dgm:pt modelId="{011501E2-268E-4410-93B3-47F1D3BED7C4}">
      <dgm:prSet phldrT="[Text]"/>
      <dgm:spPr/>
      <dgm:t>
        <a:bodyPr/>
        <a:lstStyle/>
        <a:p>
          <a:r>
            <a:rPr lang="cs-CZ" dirty="0" err="1" smtClean="0"/>
            <a:t>Regional</a:t>
          </a:r>
          <a:r>
            <a:rPr lang="cs-CZ" dirty="0" smtClean="0"/>
            <a:t> </a:t>
          </a:r>
          <a:r>
            <a:rPr lang="cs-CZ" dirty="0" err="1" smtClean="0"/>
            <a:t>level</a:t>
          </a:r>
          <a:endParaRPr lang="cs-CZ" dirty="0"/>
        </a:p>
      </dgm:t>
    </dgm:pt>
    <dgm:pt modelId="{02EFF8CC-C6C6-4E95-A045-42D6773A57A4}" type="parTrans" cxnId="{A7D7C713-2C19-48F5-A071-27281CFE3085}">
      <dgm:prSet/>
      <dgm:spPr/>
      <dgm:t>
        <a:bodyPr/>
        <a:lstStyle/>
        <a:p>
          <a:endParaRPr lang="cs-CZ"/>
        </a:p>
      </dgm:t>
    </dgm:pt>
    <dgm:pt modelId="{EABE0CBF-F192-4EBB-80A0-E9058C5A5A86}" type="sibTrans" cxnId="{A7D7C713-2C19-48F5-A071-27281CFE3085}">
      <dgm:prSet/>
      <dgm:spPr/>
      <dgm:t>
        <a:bodyPr/>
        <a:lstStyle/>
        <a:p>
          <a:endParaRPr lang="cs-CZ"/>
        </a:p>
      </dgm:t>
    </dgm:pt>
    <dgm:pt modelId="{44CF89C6-CF0A-4451-BBF0-4FA6A786C82E}">
      <dgm:prSet phldrT="[Text]"/>
      <dgm:spPr/>
      <dgm:t>
        <a:bodyPr/>
        <a:lstStyle/>
        <a:p>
          <a:r>
            <a:rPr lang="cs-CZ" dirty="0" err="1" smtClean="0"/>
            <a:t>Autonomous</a:t>
          </a:r>
          <a:r>
            <a:rPr lang="cs-CZ" dirty="0" smtClean="0"/>
            <a:t> </a:t>
          </a:r>
          <a:r>
            <a:rPr lang="cs-CZ" dirty="0" err="1" smtClean="0"/>
            <a:t>organisations</a:t>
          </a:r>
          <a:endParaRPr lang="cs-CZ" dirty="0"/>
        </a:p>
      </dgm:t>
    </dgm:pt>
    <dgm:pt modelId="{5FE46A0D-BBB2-4222-8A2E-44A331692FFF}" type="parTrans" cxnId="{0243C1EB-B1C5-4E9C-8407-6221F08B2755}">
      <dgm:prSet/>
      <dgm:spPr/>
      <dgm:t>
        <a:bodyPr/>
        <a:lstStyle/>
        <a:p>
          <a:endParaRPr lang="cs-CZ"/>
        </a:p>
      </dgm:t>
    </dgm:pt>
    <dgm:pt modelId="{B6AB4C84-6FAA-437E-B680-A7BEE010AF6F}" type="sibTrans" cxnId="{0243C1EB-B1C5-4E9C-8407-6221F08B2755}">
      <dgm:prSet/>
      <dgm:spPr/>
      <dgm:t>
        <a:bodyPr/>
        <a:lstStyle/>
        <a:p>
          <a:endParaRPr lang="cs-CZ"/>
        </a:p>
      </dgm:t>
    </dgm:pt>
    <dgm:pt modelId="{01CF8A77-282E-4110-AF7F-C2C771E79908}">
      <dgm:prSet phldrT="[Text]"/>
      <dgm:spPr/>
      <dgm:t>
        <a:bodyPr/>
        <a:lstStyle/>
        <a:p>
          <a:r>
            <a:rPr lang="cs-CZ" dirty="0" err="1" smtClean="0"/>
            <a:t>Economic</a:t>
          </a:r>
          <a:r>
            <a:rPr lang="cs-CZ" dirty="0" smtClean="0"/>
            <a:t> </a:t>
          </a:r>
          <a:r>
            <a:rPr lang="cs-CZ" dirty="0" err="1" smtClean="0"/>
            <a:t>regulation</a:t>
          </a:r>
          <a:r>
            <a:rPr lang="cs-CZ" dirty="0" smtClean="0"/>
            <a:t> (</a:t>
          </a:r>
          <a:r>
            <a:rPr lang="cs-CZ" dirty="0" err="1" smtClean="0"/>
            <a:t>contractual</a:t>
          </a:r>
          <a:r>
            <a:rPr lang="cs-CZ" dirty="0" smtClean="0"/>
            <a:t>)</a:t>
          </a:r>
          <a:endParaRPr lang="cs-CZ" dirty="0"/>
        </a:p>
      </dgm:t>
    </dgm:pt>
    <dgm:pt modelId="{888640ED-2233-49E7-BDF3-6FC0A369DA0F}" type="parTrans" cxnId="{A10CA3A8-FE83-4632-852A-0520AC7C0C85}">
      <dgm:prSet/>
      <dgm:spPr/>
      <dgm:t>
        <a:bodyPr/>
        <a:lstStyle/>
        <a:p>
          <a:endParaRPr lang="cs-CZ"/>
        </a:p>
      </dgm:t>
    </dgm:pt>
    <dgm:pt modelId="{2E2DEB08-2D04-4439-9444-56026CE7628D}" type="sibTrans" cxnId="{A10CA3A8-FE83-4632-852A-0520AC7C0C85}">
      <dgm:prSet/>
      <dgm:spPr/>
      <dgm:t>
        <a:bodyPr/>
        <a:lstStyle/>
        <a:p>
          <a:endParaRPr lang="cs-CZ"/>
        </a:p>
      </dgm:t>
    </dgm:pt>
    <dgm:pt modelId="{8DCBB597-52E8-43CC-8B30-589987B621A7}" type="pres">
      <dgm:prSet presAssocID="{2D1DF35D-FAA1-4E35-BC81-43020332A8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807D47-9745-4698-84BA-A09D9D940627}" type="pres">
      <dgm:prSet presAssocID="{2D55BFA2-A21D-474C-A120-B7360676A7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F4F2AC-6C68-4DCE-A3E4-E998792D86AD}" type="pres">
      <dgm:prSet presAssocID="{8A5E56B0-6E13-49CB-BE4D-2E710DC1B35E}" presName="spacer" presStyleCnt="0"/>
      <dgm:spPr/>
    </dgm:pt>
    <dgm:pt modelId="{CC86FBC1-94EF-491E-B944-AC3993128A86}" type="pres">
      <dgm:prSet presAssocID="{011501E2-268E-4410-93B3-47F1D3BED7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BC829A-0AAE-4E0E-84A4-528B954745E6}" type="pres">
      <dgm:prSet presAssocID="{EABE0CBF-F192-4EBB-80A0-E9058C5A5A86}" presName="spacer" presStyleCnt="0"/>
      <dgm:spPr/>
    </dgm:pt>
    <dgm:pt modelId="{8E9D21DF-CC2E-4D4E-955B-8D5BE36FE126}" type="pres">
      <dgm:prSet presAssocID="{44CF89C6-CF0A-4451-BBF0-4FA6A786C82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3E6AF1-156F-46C4-A89A-EF51275C139E}" type="pres">
      <dgm:prSet presAssocID="{B6AB4C84-6FAA-437E-B680-A7BEE010AF6F}" presName="spacer" presStyleCnt="0"/>
      <dgm:spPr/>
    </dgm:pt>
    <dgm:pt modelId="{3F86361B-2E0E-4D48-B70C-40957A3E3C8A}" type="pres">
      <dgm:prSet presAssocID="{01CF8A77-282E-4110-AF7F-C2C771E799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C9AAF02-4B3E-4831-9AD7-F349DA09D67C}" type="presOf" srcId="{2D1DF35D-FAA1-4E35-BC81-43020332A80A}" destId="{8DCBB597-52E8-43CC-8B30-589987B621A7}" srcOrd="0" destOrd="0" presId="urn:microsoft.com/office/officeart/2005/8/layout/vList2"/>
    <dgm:cxn modelId="{A7D7C713-2C19-48F5-A071-27281CFE3085}" srcId="{2D1DF35D-FAA1-4E35-BC81-43020332A80A}" destId="{011501E2-268E-4410-93B3-47F1D3BED7C4}" srcOrd="1" destOrd="0" parTransId="{02EFF8CC-C6C6-4E95-A045-42D6773A57A4}" sibTransId="{EABE0CBF-F192-4EBB-80A0-E9058C5A5A86}"/>
    <dgm:cxn modelId="{678A3A90-B9A8-4957-8018-7CE967730AEC}" type="presOf" srcId="{011501E2-268E-4410-93B3-47F1D3BED7C4}" destId="{CC86FBC1-94EF-491E-B944-AC3993128A86}" srcOrd="0" destOrd="0" presId="urn:microsoft.com/office/officeart/2005/8/layout/vList2"/>
    <dgm:cxn modelId="{0243C1EB-B1C5-4E9C-8407-6221F08B2755}" srcId="{2D1DF35D-FAA1-4E35-BC81-43020332A80A}" destId="{44CF89C6-CF0A-4451-BBF0-4FA6A786C82E}" srcOrd="2" destOrd="0" parTransId="{5FE46A0D-BBB2-4222-8A2E-44A331692FFF}" sibTransId="{B6AB4C84-6FAA-437E-B680-A7BEE010AF6F}"/>
    <dgm:cxn modelId="{9EEC1551-795A-44A8-B310-89FC7A4F58B3}" type="presOf" srcId="{44CF89C6-CF0A-4451-BBF0-4FA6A786C82E}" destId="{8E9D21DF-CC2E-4D4E-955B-8D5BE36FE126}" srcOrd="0" destOrd="0" presId="urn:microsoft.com/office/officeart/2005/8/layout/vList2"/>
    <dgm:cxn modelId="{A10CA3A8-FE83-4632-852A-0520AC7C0C85}" srcId="{2D1DF35D-FAA1-4E35-BC81-43020332A80A}" destId="{01CF8A77-282E-4110-AF7F-C2C771E79908}" srcOrd="3" destOrd="0" parTransId="{888640ED-2233-49E7-BDF3-6FC0A369DA0F}" sibTransId="{2E2DEB08-2D04-4439-9444-56026CE7628D}"/>
    <dgm:cxn modelId="{D7534102-696B-4E77-8C7D-FF332ABDB5B0}" type="presOf" srcId="{01CF8A77-282E-4110-AF7F-C2C771E79908}" destId="{3F86361B-2E0E-4D48-B70C-40957A3E3C8A}" srcOrd="0" destOrd="0" presId="urn:microsoft.com/office/officeart/2005/8/layout/vList2"/>
    <dgm:cxn modelId="{DC4E2B6C-BCE1-41D0-8BC3-373270033A1F}" srcId="{2D1DF35D-FAA1-4E35-BC81-43020332A80A}" destId="{2D55BFA2-A21D-474C-A120-B7360676A7B7}" srcOrd="0" destOrd="0" parTransId="{65CB0A00-306D-4075-B5AF-3BE2F57AF7D3}" sibTransId="{8A5E56B0-6E13-49CB-BE4D-2E710DC1B35E}"/>
    <dgm:cxn modelId="{2C6EE514-6390-4292-9595-6D9082F8DC26}" type="presOf" srcId="{2D55BFA2-A21D-474C-A120-B7360676A7B7}" destId="{F4807D47-9745-4698-84BA-A09D9D940627}" srcOrd="0" destOrd="0" presId="urn:microsoft.com/office/officeart/2005/8/layout/vList2"/>
    <dgm:cxn modelId="{DF431CC8-64B5-45D5-98B0-84D395618804}" type="presParOf" srcId="{8DCBB597-52E8-43CC-8B30-589987B621A7}" destId="{F4807D47-9745-4698-84BA-A09D9D940627}" srcOrd="0" destOrd="0" presId="urn:microsoft.com/office/officeart/2005/8/layout/vList2"/>
    <dgm:cxn modelId="{FAF91F83-3810-46E1-9FE7-CA0343A231BF}" type="presParOf" srcId="{8DCBB597-52E8-43CC-8B30-589987B621A7}" destId="{E0F4F2AC-6C68-4DCE-A3E4-E998792D86AD}" srcOrd="1" destOrd="0" presId="urn:microsoft.com/office/officeart/2005/8/layout/vList2"/>
    <dgm:cxn modelId="{D6B6EDF5-EB9B-45E9-88D9-D2D71BF0CA11}" type="presParOf" srcId="{8DCBB597-52E8-43CC-8B30-589987B621A7}" destId="{CC86FBC1-94EF-491E-B944-AC3993128A86}" srcOrd="2" destOrd="0" presId="urn:microsoft.com/office/officeart/2005/8/layout/vList2"/>
    <dgm:cxn modelId="{90A161C9-500C-413E-A2BC-5AB43AA3B9BD}" type="presParOf" srcId="{8DCBB597-52E8-43CC-8B30-589987B621A7}" destId="{5BBC829A-0AAE-4E0E-84A4-528B954745E6}" srcOrd="3" destOrd="0" presId="urn:microsoft.com/office/officeart/2005/8/layout/vList2"/>
    <dgm:cxn modelId="{70CA5257-85F8-4662-B990-CE5BC802834E}" type="presParOf" srcId="{8DCBB597-52E8-43CC-8B30-589987B621A7}" destId="{8E9D21DF-CC2E-4D4E-955B-8D5BE36FE126}" srcOrd="4" destOrd="0" presId="urn:microsoft.com/office/officeart/2005/8/layout/vList2"/>
    <dgm:cxn modelId="{165A1640-D060-40F9-AB6A-0A2F222C9AD1}" type="presParOf" srcId="{8DCBB597-52E8-43CC-8B30-589987B621A7}" destId="{993E6AF1-156F-46C4-A89A-EF51275C139E}" srcOrd="5" destOrd="0" presId="urn:microsoft.com/office/officeart/2005/8/layout/vList2"/>
    <dgm:cxn modelId="{F383570D-6331-427B-9EFA-D521806B40F1}" type="presParOf" srcId="{8DCBB597-52E8-43CC-8B30-589987B621A7}" destId="{3F86361B-2E0E-4D48-B70C-40957A3E3C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943F0-28AF-486F-82D9-30B8FE7E3A37}">
      <dsp:nvSpPr>
        <dsp:cNvPr id="0" name=""/>
        <dsp:cNvSpPr/>
      </dsp:nvSpPr>
      <dsp:spPr>
        <a:xfrm>
          <a:off x="0" y="214776"/>
          <a:ext cx="10058399" cy="1621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Regulated activities related to treatment of a patient</a:t>
          </a:r>
          <a:endParaRPr lang="cs-CZ" sz="4200" kern="1200"/>
        </a:p>
      </dsp:txBody>
      <dsp:txXfrm>
        <a:off x="79161" y="293937"/>
        <a:ext cx="9900077" cy="1463297"/>
      </dsp:txXfrm>
    </dsp:sp>
    <dsp:sp modelId="{72F0D6A0-BC59-49CC-BF55-D34973611419}">
      <dsp:nvSpPr>
        <dsp:cNvPr id="0" name=""/>
        <dsp:cNvSpPr/>
      </dsp:nvSpPr>
      <dsp:spPr>
        <a:xfrm>
          <a:off x="0" y="1836396"/>
          <a:ext cx="10058399" cy="199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Administrative regulation for the sake of patient’s protection</a:t>
          </a:r>
          <a:endParaRPr lang="cs-CZ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smtClean="0"/>
            <a:t>Does not relate only to the physicians but almost any profession connected with medicine</a:t>
          </a:r>
          <a:endParaRPr lang="cs-CZ" sz="3300" kern="1200"/>
        </a:p>
      </dsp:txBody>
      <dsp:txXfrm>
        <a:off x="0" y="1836396"/>
        <a:ext cx="10058399" cy="19996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9670-1BDC-424D-90F5-79B731D1A86B}">
      <dsp:nvSpPr>
        <dsp:cNvPr id="0" name=""/>
        <dsp:cNvSpPr/>
      </dsp:nvSpPr>
      <dsp:spPr>
        <a:xfrm>
          <a:off x="3249381" y="644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Patient</a:t>
          </a:r>
          <a:endParaRPr lang="cs-CZ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Chooses insurer (compulsory)</a:t>
          </a:r>
          <a:endParaRPr lang="cs-CZ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Receives healthcare from insurer’s network</a:t>
          </a:r>
          <a:endParaRPr lang="cs-CZ" sz="1300" kern="1200" dirty="0"/>
        </a:p>
      </dsp:txBody>
      <dsp:txXfrm>
        <a:off x="3547500" y="298763"/>
        <a:ext cx="1439443" cy="1439443"/>
      </dsp:txXfrm>
    </dsp:sp>
    <dsp:sp modelId="{2A977458-D0D2-4A3C-AB49-3C196CF9FE2D}">
      <dsp:nvSpPr>
        <dsp:cNvPr id="0" name=""/>
        <dsp:cNvSpPr/>
      </dsp:nvSpPr>
      <dsp:spPr>
        <a:xfrm rot="2817360">
          <a:off x="5065065" y="1972213"/>
          <a:ext cx="827450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097779" y="2034304"/>
        <a:ext cx="621337" cy="412226"/>
      </dsp:txXfrm>
    </dsp:sp>
    <dsp:sp modelId="{C3459FF3-E8F3-41BD-AA35-6BFB12600873}">
      <dsp:nvSpPr>
        <dsp:cNvPr id="0" name=""/>
        <dsp:cNvSpPr/>
      </dsp:nvSpPr>
      <dsp:spPr>
        <a:xfrm>
          <a:off x="5704487" y="2629372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Insurer</a:t>
          </a:r>
          <a:endParaRPr lang="cs-CZ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Legal duty  to create adequate network of Healthcare providers</a:t>
          </a:r>
        </a:p>
      </dsp:txBody>
      <dsp:txXfrm>
        <a:off x="6002606" y="2927491"/>
        <a:ext cx="1439443" cy="1439443"/>
      </dsp:txXfrm>
    </dsp:sp>
    <dsp:sp modelId="{95E2CA07-FE5D-48C6-920A-32D3A38CCF4C}">
      <dsp:nvSpPr>
        <dsp:cNvPr id="0" name=""/>
        <dsp:cNvSpPr/>
      </dsp:nvSpPr>
      <dsp:spPr>
        <a:xfrm rot="10799989">
          <a:off x="3470456" y="3303700"/>
          <a:ext cx="1578715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3676569" y="3441108"/>
        <a:ext cx="1372602" cy="412226"/>
      </dsp:txXfrm>
    </dsp:sp>
    <dsp:sp modelId="{368AEAE6-520A-405F-B2E9-B67429F923C9}">
      <dsp:nvSpPr>
        <dsp:cNvPr id="0" name=""/>
        <dsp:cNvSpPr/>
      </dsp:nvSpPr>
      <dsp:spPr>
        <a:xfrm>
          <a:off x="690097" y="2629388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Healthcare provider</a:t>
          </a:r>
          <a:endParaRPr lang="cs-CZ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Legal duty to provide Healthcare</a:t>
          </a:r>
          <a:endParaRPr lang="cs-CZ" sz="1300" kern="1200" dirty="0"/>
        </a:p>
      </dsp:txBody>
      <dsp:txXfrm>
        <a:off x="988216" y="2927507"/>
        <a:ext cx="1439443" cy="1439443"/>
      </dsp:txXfrm>
    </dsp:sp>
    <dsp:sp modelId="{B81874FF-A30A-4F04-89FA-89A929A3C3F4}">
      <dsp:nvSpPr>
        <dsp:cNvPr id="0" name=""/>
        <dsp:cNvSpPr/>
      </dsp:nvSpPr>
      <dsp:spPr>
        <a:xfrm rot="18853976">
          <a:off x="2537710" y="2006888"/>
          <a:ext cx="865562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568877" y="2218137"/>
        <a:ext cx="659449" cy="4122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7A6B6-F838-443F-815C-3C800BC1BBD4}">
      <dsp:nvSpPr>
        <dsp:cNvPr id="0" name=""/>
        <dsp:cNvSpPr/>
      </dsp:nvSpPr>
      <dsp:spPr>
        <a:xfrm>
          <a:off x="0" y="1768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Regions</a:t>
          </a:r>
          <a:r>
            <a:rPr lang="cs-CZ" sz="3900" kern="1200" dirty="0" smtClean="0"/>
            <a:t>, </a:t>
          </a:r>
          <a:r>
            <a:rPr lang="cs-CZ" sz="3900" kern="1200" dirty="0" err="1" smtClean="0"/>
            <a:t>Counties</a:t>
          </a:r>
          <a:r>
            <a:rPr lang="cs-CZ" sz="3900" kern="1200" dirty="0" smtClean="0"/>
            <a:t>, </a:t>
          </a:r>
          <a:endParaRPr lang="cs-CZ" sz="3900" kern="1200" dirty="0"/>
        </a:p>
      </dsp:txBody>
      <dsp:txXfrm>
        <a:off x="44549" y="62231"/>
        <a:ext cx="9969301" cy="823502"/>
      </dsp:txXfrm>
    </dsp:sp>
    <dsp:sp modelId="{7AA9B26C-8353-4EDA-B96E-60F938D279B8}">
      <dsp:nvSpPr>
        <dsp:cNvPr id="0" name=""/>
        <dsp:cNvSpPr/>
      </dsp:nvSpPr>
      <dsp:spPr>
        <a:xfrm>
          <a:off x="0" y="104260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Cities</a:t>
          </a:r>
          <a:r>
            <a:rPr lang="cs-CZ" sz="3900" kern="1200" dirty="0" smtClean="0"/>
            <a:t> and </a:t>
          </a:r>
          <a:r>
            <a:rPr lang="cs-CZ" sz="3900" kern="1200" dirty="0" err="1" smtClean="0"/>
            <a:t>Municipalities</a:t>
          </a:r>
          <a:endParaRPr lang="cs-CZ" sz="3900" kern="1200" dirty="0"/>
        </a:p>
      </dsp:txBody>
      <dsp:txXfrm>
        <a:off x="44549" y="1087151"/>
        <a:ext cx="9969301" cy="823502"/>
      </dsp:txXfrm>
    </dsp:sp>
    <dsp:sp modelId="{8EC706FB-9B8B-4625-A734-262DA33F96A9}">
      <dsp:nvSpPr>
        <dsp:cNvPr id="0" name=""/>
        <dsp:cNvSpPr/>
      </dsp:nvSpPr>
      <dsp:spPr>
        <a:xfrm>
          <a:off x="0" y="206752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Healthcare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providers</a:t>
          </a:r>
          <a:endParaRPr lang="cs-CZ" sz="3900" kern="1200" dirty="0"/>
        </a:p>
      </dsp:txBody>
      <dsp:txXfrm>
        <a:off x="44549" y="2112071"/>
        <a:ext cx="9969301" cy="823502"/>
      </dsp:txXfrm>
    </dsp:sp>
    <dsp:sp modelId="{B527B27E-D04A-4920-9EC1-A63842AA0579}">
      <dsp:nvSpPr>
        <dsp:cNvPr id="0" name=""/>
        <dsp:cNvSpPr/>
      </dsp:nvSpPr>
      <dsp:spPr>
        <a:xfrm>
          <a:off x="0" y="3092442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Healthcare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workers</a:t>
          </a:r>
          <a:endParaRPr lang="cs-CZ" sz="3900" kern="1200" dirty="0"/>
        </a:p>
      </dsp:txBody>
      <dsp:txXfrm>
        <a:off x="44549" y="3136991"/>
        <a:ext cx="9969301" cy="8235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5C59-29C9-419A-A739-32E525A562EA}">
      <dsp:nvSpPr>
        <dsp:cNvPr id="0" name=""/>
        <dsp:cNvSpPr/>
      </dsp:nvSpPr>
      <dsp:spPr>
        <a:xfrm>
          <a:off x="49" y="612878"/>
          <a:ext cx="4700141" cy="10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Of a healthcare provider</a:t>
          </a:r>
          <a:endParaRPr lang="cs-CZ" sz="3000" kern="1200"/>
        </a:p>
      </dsp:txBody>
      <dsp:txXfrm>
        <a:off x="49" y="612878"/>
        <a:ext cx="4700141" cy="1054510"/>
      </dsp:txXfrm>
    </dsp:sp>
    <dsp:sp modelId="{E6E9426B-A6F3-4D8D-9526-A8F98B66D7C9}">
      <dsp:nvSpPr>
        <dsp:cNvPr id="0" name=""/>
        <dsp:cNvSpPr/>
      </dsp:nvSpPr>
      <dsp:spPr>
        <a:xfrm>
          <a:off x="49" y="1667388"/>
          <a:ext cx="4700141" cy="1770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smtClean="0"/>
            <a:t>Government/authority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smtClean="0"/>
            <a:t>Insurance company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smtClean="0"/>
            <a:t>Police</a:t>
          </a:r>
          <a:endParaRPr lang="cs-CZ" sz="3000" kern="1200" dirty="0"/>
        </a:p>
      </dsp:txBody>
      <dsp:txXfrm>
        <a:off x="49" y="1667388"/>
        <a:ext cx="4700141" cy="1770525"/>
      </dsp:txXfrm>
    </dsp:sp>
    <dsp:sp modelId="{37FE2C78-B807-4955-8815-15D35509D77A}">
      <dsp:nvSpPr>
        <dsp:cNvPr id="0" name=""/>
        <dsp:cNvSpPr/>
      </dsp:nvSpPr>
      <dsp:spPr>
        <a:xfrm>
          <a:off x="5358209" y="612878"/>
          <a:ext cx="4700141" cy="1054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Of an individual physician</a:t>
          </a:r>
          <a:endParaRPr lang="cs-CZ" sz="3000" kern="1200"/>
        </a:p>
      </dsp:txBody>
      <dsp:txXfrm>
        <a:off x="5358209" y="612878"/>
        <a:ext cx="4700141" cy="1054510"/>
      </dsp:txXfrm>
    </dsp:sp>
    <dsp:sp modelId="{BC75C1A3-1E29-48D9-A727-313498769DCB}">
      <dsp:nvSpPr>
        <dsp:cNvPr id="0" name=""/>
        <dsp:cNvSpPr/>
      </dsp:nvSpPr>
      <dsp:spPr>
        <a:xfrm>
          <a:off x="5358209" y="1667388"/>
          <a:ext cx="4700141" cy="1770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err="1" smtClean="0"/>
            <a:t>Healthcare</a:t>
          </a:r>
          <a:r>
            <a:rPr lang="cs-CZ" sz="3000" kern="1200" dirty="0" smtClean="0"/>
            <a:t> provider</a:t>
          </a:r>
          <a:endParaRPr lang="cs-CZ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err="1" smtClean="0"/>
            <a:t>Medical</a:t>
          </a:r>
          <a:r>
            <a:rPr lang="cs-CZ" sz="3000" kern="1200" dirty="0" smtClean="0"/>
            <a:t> </a:t>
          </a:r>
          <a:r>
            <a:rPr lang="cs-CZ" sz="3000" kern="1200" dirty="0" err="1" smtClean="0"/>
            <a:t>Board</a:t>
          </a:r>
          <a:endParaRPr lang="cs-CZ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000" kern="1200" dirty="0" smtClean="0"/>
            <a:t>Police</a:t>
          </a:r>
          <a:endParaRPr lang="cs-CZ" sz="3000" kern="1200" dirty="0"/>
        </a:p>
      </dsp:txBody>
      <dsp:txXfrm>
        <a:off x="5358209" y="1667388"/>
        <a:ext cx="4700141" cy="17705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E3820-ED06-4BE5-97F8-C1F0C1224D1D}">
      <dsp:nvSpPr>
        <dsp:cNvPr id="0" name=""/>
        <dsp:cNvSpPr/>
      </dsp:nvSpPr>
      <dsp:spPr>
        <a:xfrm rot="16200000">
          <a:off x="826" y="1928"/>
          <a:ext cx="4046934" cy="40469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err="1" smtClean="0"/>
            <a:t>Personnel</a:t>
          </a:r>
          <a:r>
            <a:rPr lang="cs-CZ" sz="3800" kern="1200" dirty="0" smtClean="0"/>
            <a:t> </a:t>
          </a:r>
          <a:r>
            <a:rPr lang="cs-CZ" sz="3800" kern="1200" dirty="0" err="1" smtClean="0"/>
            <a:t>composition</a:t>
          </a:r>
          <a:endParaRPr lang="cs-CZ" sz="3800" kern="1200" dirty="0"/>
        </a:p>
      </dsp:txBody>
      <dsp:txXfrm rot="5400000">
        <a:off x="826" y="1013661"/>
        <a:ext cx="3338721" cy="2023467"/>
      </dsp:txXfrm>
    </dsp:sp>
    <dsp:sp modelId="{B4400EDF-C63F-4F9A-A0BD-DCCD70956998}">
      <dsp:nvSpPr>
        <dsp:cNvPr id="0" name=""/>
        <dsp:cNvSpPr/>
      </dsp:nvSpPr>
      <dsp:spPr>
        <a:xfrm rot="5400000">
          <a:off x="6010638" y="1928"/>
          <a:ext cx="4046934" cy="40469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err="1" smtClean="0"/>
            <a:t>Material</a:t>
          </a:r>
          <a:r>
            <a:rPr lang="cs-CZ" sz="3800" kern="1200" dirty="0" smtClean="0"/>
            <a:t> </a:t>
          </a:r>
          <a:r>
            <a:rPr lang="cs-CZ" sz="3800" kern="1200" dirty="0" err="1" smtClean="0"/>
            <a:t>equipment</a:t>
          </a:r>
          <a:endParaRPr lang="cs-CZ" sz="3800" kern="1200" dirty="0"/>
        </a:p>
      </dsp:txBody>
      <dsp:txXfrm rot="-5400000">
        <a:off x="6718851" y="1013662"/>
        <a:ext cx="3338721" cy="20234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B2396-BDFD-439E-B533-CE016D4E4C02}">
      <dsp:nvSpPr>
        <dsp:cNvPr id="0" name=""/>
        <dsp:cNvSpPr/>
      </dsp:nvSpPr>
      <dsp:spPr>
        <a:xfrm>
          <a:off x="3505516" y="28283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Personnel</a:t>
          </a:r>
          <a:r>
            <a:rPr lang="cs-CZ" sz="1700" kern="1200" dirty="0" smtClean="0"/>
            <a:t> </a:t>
          </a:r>
          <a:r>
            <a:rPr lang="cs-CZ" sz="1700" kern="1200" dirty="0" err="1" smtClean="0"/>
            <a:t>competence</a:t>
          </a:r>
          <a:endParaRPr lang="cs-CZ" sz="1700" kern="1200" dirty="0"/>
        </a:p>
      </dsp:txBody>
      <dsp:txXfrm>
        <a:off x="5431853" y="1057375"/>
        <a:ext cx="1305401" cy="1087834"/>
      </dsp:txXfrm>
    </dsp:sp>
    <dsp:sp modelId="{2D3A8C67-7460-47B3-B85F-75044AD51274}">
      <dsp:nvSpPr>
        <dsp:cNvPr id="0" name=""/>
        <dsp:cNvSpPr/>
      </dsp:nvSpPr>
      <dsp:spPr>
        <a:xfrm>
          <a:off x="343023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Quality</a:t>
          </a:r>
          <a:endParaRPr lang="cs-CZ" sz="1700" kern="1200" dirty="0"/>
        </a:p>
      </dsp:txBody>
      <dsp:txXfrm>
        <a:off x="4300505" y="2784856"/>
        <a:ext cx="1958102" cy="957294"/>
      </dsp:txXfrm>
    </dsp:sp>
    <dsp:sp modelId="{6E12F0E6-DBFD-48B8-B482-08CE4A9549C0}">
      <dsp:nvSpPr>
        <dsp:cNvPr id="0" name=""/>
        <dsp:cNvSpPr/>
      </dsp:nvSpPr>
      <dsp:spPr>
        <a:xfrm>
          <a:off x="335495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Hygiene</a:t>
          </a:r>
          <a:r>
            <a:rPr lang="cs-CZ" sz="1700" kern="1200" dirty="0" smtClean="0"/>
            <a:t> and </a:t>
          </a:r>
          <a:r>
            <a:rPr lang="cs-CZ" sz="1700" kern="1200" dirty="0" err="1" smtClean="0"/>
            <a:t>safety</a:t>
          </a:r>
          <a:endParaRPr lang="cs-CZ" sz="1700" kern="1200" dirty="0"/>
        </a:p>
      </dsp:txBody>
      <dsp:txXfrm>
        <a:off x="3778345" y="1057375"/>
        <a:ext cx="1305401" cy="1087834"/>
      </dsp:txXfrm>
    </dsp:sp>
    <dsp:sp modelId="{9972508A-5A7D-4FCE-A24B-DE61D4032952}">
      <dsp:nvSpPr>
        <dsp:cNvPr id="0" name=""/>
        <dsp:cNvSpPr/>
      </dsp:nvSpPr>
      <dsp:spPr>
        <a:xfrm>
          <a:off x="3279548" y="5656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FEF54-F9B9-41FA-94F0-20AE33141B73}">
      <dsp:nvSpPr>
        <dsp:cNvPr id="0" name=""/>
        <dsp:cNvSpPr/>
      </dsp:nvSpPr>
      <dsp:spPr>
        <a:xfrm>
          <a:off x="320396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A7EE0-C601-4EE4-99E4-05F74D496D10}">
      <dsp:nvSpPr>
        <dsp:cNvPr id="0" name=""/>
        <dsp:cNvSpPr/>
      </dsp:nvSpPr>
      <dsp:spPr>
        <a:xfrm>
          <a:off x="312838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7D5EA-82A2-41EA-BC09-7ECC27121BC2}">
      <dsp:nvSpPr>
        <dsp:cNvPr id="0" name=""/>
        <dsp:cNvSpPr/>
      </dsp:nvSpPr>
      <dsp:spPr>
        <a:xfrm>
          <a:off x="0" y="33696"/>
          <a:ext cx="10058399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smtClean="0"/>
            <a:t>Form of a contract</a:t>
          </a:r>
          <a:endParaRPr lang="cs-CZ" sz="4000" kern="1200"/>
        </a:p>
      </dsp:txBody>
      <dsp:txXfrm>
        <a:off x="45692" y="79388"/>
        <a:ext cx="9967015" cy="844616"/>
      </dsp:txXfrm>
    </dsp:sp>
    <dsp:sp modelId="{743EEADF-42FB-4253-8E3D-42A035CF3B5A}">
      <dsp:nvSpPr>
        <dsp:cNvPr id="0" name=""/>
        <dsp:cNvSpPr/>
      </dsp:nvSpPr>
      <dsp:spPr>
        <a:xfrm>
          <a:off x="0" y="969696"/>
          <a:ext cx="10058399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err="1" smtClean="0"/>
            <a:t>Voluntary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relationship</a:t>
          </a:r>
          <a:endParaRPr lang="cs-CZ" sz="3100" kern="1200" dirty="0"/>
        </a:p>
      </dsp:txBody>
      <dsp:txXfrm>
        <a:off x="0" y="969696"/>
        <a:ext cx="10058399" cy="662400"/>
      </dsp:txXfrm>
    </dsp:sp>
    <dsp:sp modelId="{06B69522-B51D-4A97-9D2E-F1B7C29490C3}">
      <dsp:nvSpPr>
        <dsp:cNvPr id="0" name=""/>
        <dsp:cNvSpPr/>
      </dsp:nvSpPr>
      <dsp:spPr>
        <a:xfrm>
          <a:off x="0" y="1632096"/>
          <a:ext cx="10058399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err="1" smtClean="0"/>
            <a:t>Employee</a:t>
          </a:r>
          <a:r>
            <a:rPr lang="cs-CZ" sz="4000" kern="1200" dirty="0" smtClean="0"/>
            <a:t> </a:t>
          </a:r>
          <a:r>
            <a:rPr lang="cs-CZ" sz="4000" kern="1200" dirty="0" err="1" smtClean="0"/>
            <a:t>is</a:t>
          </a:r>
          <a:r>
            <a:rPr lang="cs-CZ" sz="4000" kern="1200" dirty="0" smtClean="0"/>
            <a:t> a </a:t>
          </a:r>
          <a:r>
            <a:rPr lang="cs-CZ" sz="4000" kern="1200" dirty="0" err="1" smtClean="0"/>
            <a:t>weaker</a:t>
          </a:r>
          <a:r>
            <a:rPr lang="cs-CZ" sz="4000" kern="1200" dirty="0" smtClean="0"/>
            <a:t> party</a:t>
          </a:r>
          <a:endParaRPr lang="cs-CZ" sz="4000" kern="1200" dirty="0"/>
        </a:p>
      </dsp:txBody>
      <dsp:txXfrm>
        <a:off x="45692" y="1677788"/>
        <a:ext cx="9967015" cy="844616"/>
      </dsp:txXfrm>
    </dsp:sp>
    <dsp:sp modelId="{CCEF3856-A07A-4682-8A68-F7AAC4C6FD30}">
      <dsp:nvSpPr>
        <dsp:cNvPr id="0" name=""/>
        <dsp:cNvSpPr/>
      </dsp:nvSpPr>
      <dsp:spPr>
        <a:xfrm>
          <a:off x="0" y="2568096"/>
          <a:ext cx="10058399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err="1" smtClean="0"/>
            <a:t>Employment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contract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can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deviate</a:t>
          </a:r>
          <a:r>
            <a:rPr lang="cs-CZ" sz="3100" kern="1200" dirty="0" smtClean="0"/>
            <a:t> in </a:t>
          </a:r>
          <a:r>
            <a:rPr lang="cs-CZ" sz="3100" kern="1200" dirty="0" err="1" smtClean="0"/>
            <a:t>favour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of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employee</a:t>
          </a:r>
          <a:endParaRPr lang="cs-CZ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3100" kern="1200" dirty="0"/>
        </a:p>
      </dsp:txBody>
      <dsp:txXfrm>
        <a:off x="0" y="2568096"/>
        <a:ext cx="10058399" cy="1449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599D3-E0F3-4F1C-BF3D-F8E1C20C733C}">
      <dsp:nvSpPr>
        <dsp:cNvPr id="0" name=""/>
        <dsp:cNvSpPr/>
      </dsp:nvSpPr>
      <dsp:spPr>
        <a:xfrm>
          <a:off x="0" y="73498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Working time</a:t>
          </a:r>
          <a:endParaRPr lang="cs-CZ" sz="2100" kern="1200"/>
        </a:p>
      </dsp:txBody>
      <dsp:txXfrm>
        <a:off x="23988" y="97486"/>
        <a:ext cx="10010423" cy="443423"/>
      </dsp:txXfrm>
    </dsp:sp>
    <dsp:sp modelId="{B86F8553-5B52-4A1F-B4AB-1FA9E66BABE2}">
      <dsp:nvSpPr>
        <dsp:cNvPr id="0" name=""/>
        <dsp:cNvSpPr/>
      </dsp:nvSpPr>
      <dsp:spPr>
        <a:xfrm>
          <a:off x="0" y="564898"/>
          <a:ext cx="10058399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P</a:t>
          </a:r>
          <a:r>
            <a:rPr lang="en-US" sz="1600" kern="1200" smtClean="0"/>
            <a:t>eriod during which the worker</a:t>
          </a:r>
          <a:r>
            <a:rPr lang="cs-CZ" sz="1600" kern="1200" smtClean="0"/>
            <a:t> </a:t>
          </a:r>
          <a:r>
            <a:rPr lang="en-US" sz="1600" kern="1200" smtClean="0"/>
            <a:t>is working, at the employer's disposal and carrying out his</a:t>
          </a:r>
          <a:r>
            <a:rPr lang="cs-CZ" sz="1600" kern="1200" smtClean="0"/>
            <a:t> activity or duties</a:t>
          </a:r>
          <a:endParaRPr lang="cs-CZ" sz="1600" kern="1200"/>
        </a:p>
      </dsp:txBody>
      <dsp:txXfrm>
        <a:off x="0" y="564898"/>
        <a:ext cx="10058399" cy="489037"/>
      </dsp:txXfrm>
    </dsp:sp>
    <dsp:sp modelId="{A01A0B78-5656-404B-AD91-6FDEC58B9022}">
      <dsp:nvSpPr>
        <dsp:cNvPr id="0" name=""/>
        <dsp:cNvSpPr/>
      </dsp:nvSpPr>
      <dsp:spPr>
        <a:xfrm>
          <a:off x="0" y="1053936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Night time</a:t>
          </a:r>
          <a:endParaRPr lang="cs-CZ" sz="2100" kern="1200"/>
        </a:p>
      </dsp:txBody>
      <dsp:txXfrm>
        <a:off x="23988" y="1077924"/>
        <a:ext cx="10010423" cy="443423"/>
      </dsp:txXfrm>
    </dsp:sp>
    <dsp:sp modelId="{2C2F6E4E-66F0-494C-9578-CBA72AD389B3}">
      <dsp:nvSpPr>
        <dsp:cNvPr id="0" name=""/>
        <dsp:cNvSpPr/>
      </dsp:nvSpPr>
      <dsp:spPr>
        <a:xfrm>
          <a:off x="0" y="1545335"/>
          <a:ext cx="10058399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Period of not less than seven hours which must include, in </a:t>
          </a:r>
          <a:r>
            <a:rPr lang="en-US" sz="1600" kern="1200" dirty="0" err="1" smtClean="0"/>
            <a:t>anycase</a:t>
          </a:r>
          <a:r>
            <a:rPr lang="en-US" sz="1600" kern="1200" dirty="0" smtClean="0"/>
            <a:t>, the period between midnight and 5.00</a:t>
          </a:r>
          <a:endParaRPr lang="cs-CZ" sz="1600" kern="1200" dirty="0"/>
        </a:p>
      </dsp:txBody>
      <dsp:txXfrm>
        <a:off x="0" y="1545335"/>
        <a:ext cx="10058399" cy="489037"/>
      </dsp:txXfrm>
    </dsp:sp>
    <dsp:sp modelId="{4188FCCE-D62A-480A-A8E8-89DFA72AD153}">
      <dsp:nvSpPr>
        <dsp:cNvPr id="0" name=""/>
        <dsp:cNvSpPr/>
      </dsp:nvSpPr>
      <dsp:spPr>
        <a:xfrm>
          <a:off x="0" y="2034373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Overtime work</a:t>
          </a:r>
          <a:endParaRPr lang="cs-CZ" sz="2100" kern="1200"/>
        </a:p>
      </dsp:txBody>
      <dsp:txXfrm>
        <a:off x="23988" y="2058361"/>
        <a:ext cx="10010423" cy="443423"/>
      </dsp:txXfrm>
    </dsp:sp>
    <dsp:sp modelId="{89F55506-F049-47D7-ABA4-A07B34114C7A}">
      <dsp:nvSpPr>
        <dsp:cNvPr id="0" name=""/>
        <dsp:cNvSpPr/>
      </dsp:nvSpPr>
      <dsp:spPr>
        <a:xfrm>
          <a:off x="0" y="2586253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On-call shift</a:t>
          </a:r>
          <a:endParaRPr lang="cs-CZ" sz="2100" kern="1200"/>
        </a:p>
      </dsp:txBody>
      <dsp:txXfrm>
        <a:off x="23988" y="2610241"/>
        <a:ext cx="10010423" cy="443423"/>
      </dsp:txXfrm>
    </dsp:sp>
    <dsp:sp modelId="{555B8098-CA20-450E-85C4-01279492309E}">
      <dsp:nvSpPr>
        <dsp:cNvPr id="0" name=""/>
        <dsp:cNvSpPr/>
      </dsp:nvSpPr>
      <dsp:spPr>
        <a:xfrm>
          <a:off x="0" y="3138133"/>
          <a:ext cx="100583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Rest period</a:t>
          </a:r>
          <a:endParaRPr lang="cs-CZ" sz="2100" kern="1200"/>
        </a:p>
      </dsp:txBody>
      <dsp:txXfrm>
        <a:off x="23988" y="3162121"/>
        <a:ext cx="10010423" cy="443423"/>
      </dsp:txXfrm>
    </dsp:sp>
    <dsp:sp modelId="{5741361C-2E23-476A-9E1C-250AF7A7B31A}">
      <dsp:nvSpPr>
        <dsp:cNvPr id="0" name=""/>
        <dsp:cNvSpPr/>
      </dsp:nvSpPr>
      <dsp:spPr>
        <a:xfrm>
          <a:off x="0" y="3629533"/>
          <a:ext cx="10058399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/>
            <a:t>Any period which is not working time</a:t>
          </a:r>
          <a:endParaRPr lang="cs-CZ" sz="1600" kern="1200"/>
        </a:p>
      </dsp:txBody>
      <dsp:txXfrm>
        <a:off x="0" y="3629533"/>
        <a:ext cx="10058399" cy="3477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B25C3-5C96-48A0-8A8D-9446C6311968}">
      <dsp:nvSpPr>
        <dsp:cNvPr id="0" name=""/>
        <dsp:cNvSpPr/>
      </dsp:nvSpPr>
      <dsp:spPr>
        <a:xfrm>
          <a:off x="0" y="59331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</a:t>
          </a:r>
          <a:r>
            <a:rPr lang="cs-CZ" sz="1700" kern="1200" smtClean="0"/>
            <a:t>imited by means of</a:t>
          </a:r>
          <a:endParaRPr lang="cs-CZ" sz="1700" kern="1200"/>
        </a:p>
      </dsp:txBody>
      <dsp:txXfrm>
        <a:off x="19419" y="612735"/>
        <a:ext cx="10019561" cy="358962"/>
      </dsp:txXfrm>
    </dsp:sp>
    <dsp:sp modelId="{2E4B3AA4-3C9D-458B-9551-62D9870135CA}">
      <dsp:nvSpPr>
        <dsp:cNvPr id="0" name=""/>
        <dsp:cNvSpPr/>
      </dsp:nvSpPr>
      <dsp:spPr>
        <a:xfrm>
          <a:off x="0" y="991116"/>
          <a:ext cx="10058399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u="sng" kern="1200" smtClean="0"/>
            <a:t>Laws</a:t>
          </a:r>
          <a:r>
            <a:rPr lang="en-US" sz="1300" kern="1200" smtClean="0"/>
            <a:t>, regulations or administrative provisions or by collective </a:t>
          </a:r>
          <a:r>
            <a:rPr lang="cs-CZ" sz="1300" kern="1200" smtClean="0"/>
            <a:t>agreements</a:t>
          </a:r>
          <a:endParaRPr lang="cs-CZ" sz="1300" kern="1200"/>
        </a:p>
      </dsp:txBody>
      <dsp:txXfrm>
        <a:off x="0" y="991116"/>
        <a:ext cx="10058399" cy="281520"/>
      </dsp:txXfrm>
    </dsp:sp>
    <dsp:sp modelId="{1A995319-57E8-4469-8C59-145D30BFC014}">
      <dsp:nvSpPr>
        <dsp:cNvPr id="0" name=""/>
        <dsp:cNvSpPr/>
      </dsp:nvSpPr>
      <dsp:spPr>
        <a:xfrm>
          <a:off x="0" y="127263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Normally 40 hours</a:t>
          </a:r>
          <a:endParaRPr lang="cs-CZ" sz="1700" kern="1200"/>
        </a:p>
      </dsp:txBody>
      <dsp:txXfrm>
        <a:off x="19419" y="1292055"/>
        <a:ext cx="10019561" cy="358962"/>
      </dsp:txXfrm>
    </dsp:sp>
    <dsp:sp modelId="{238DEF85-3320-4065-8A6C-6F2ED5337558}">
      <dsp:nvSpPr>
        <dsp:cNvPr id="0" name=""/>
        <dsp:cNvSpPr/>
      </dsp:nvSpPr>
      <dsp:spPr>
        <a:xfrm>
          <a:off x="0" y="171939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Three-shift and uninterrupted working mode - 37.5 hours a week</a:t>
          </a:r>
          <a:endParaRPr lang="cs-CZ" sz="1700" kern="1200"/>
        </a:p>
      </dsp:txBody>
      <dsp:txXfrm>
        <a:off x="19419" y="1738815"/>
        <a:ext cx="10019561" cy="358962"/>
      </dsp:txXfrm>
    </dsp:sp>
    <dsp:sp modelId="{B97379C7-4270-48C1-B9ED-726367042893}">
      <dsp:nvSpPr>
        <dsp:cNvPr id="0" name=""/>
        <dsp:cNvSpPr/>
      </dsp:nvSpPr>
      <dsp:spPr>
        <a:xfrm>
          <a:off x="0" y="216615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Two-shift work mode - 38.75 hours per week</a:t>
          </a:r>
          <a:endParaRPr lang="cs-CZ" sz="1700" kern="1200"/>
        </a:p>
      </dsp:txBody>
      <dsp:txXfrm>
        <a:off x="19419" y="2185575"/>
        <a:ext cx="10019561" cy="358962"/>
      </dsp:txXfrm>
    </dsp:sp>
    <dsp:sp modelId="{E4CAE0DA-9E44-4BE8-9E9A-A71ACBF3276C}">
      <dsp:nvSpPr>
        <dsp:cNvPr id="0" name=""/>
        <dsp:cNvSpPr/>
      </dsp:nvSpPr>
      <dsp:spPr>
        <a:xfrm>
          <a:off x="0" y="261291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Average working time for each seven-day period, including overtime, should not exceed 48 hours</a:t>
          </a:r>
          <a:endParaRPr lang="cs-CZ" sz="1700" kern="1200"/>
        </a:p>
      </dsp:txBody>
      <dsp:txXfrm>
        <a:off x="19419" y="2632335"/>
        <a:ext cx="10019561" cy="358962"/>
      </dsp:txXfrm>
    </dsp:sp>
    <dsp:sp modelId="{1F8A3DDF-5431-46C0-8E41-6B8EDAA380EC}">
      <dsp:nvSpPr>
        <dsp:cNvPr id="0" name=""/>
        <dsp:cNvSpPr/>
      </dsp:nvSpPr>
      <dsp:spPr>
        <a:xfrm>
          <a:off x="0" y="3059676"/>
          <a:ext cx="10058399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Shorter has to be negotiated</a:t>
          </a:r>
          <a:endParaRPr lang="cs-CZ" sz="1700" kern="1200"/>
        </a:p>
      </dsp:txBody>
      <dsp:txXfrm>
        <a:off x="19419" y="3079095"/>
        <a:ext cx="10019561" cy="3589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1F8E0-C158-491D-AEDB-819BC3EA711C}">
      <dsp:nvSpPr>
        <dsp:cNvPr id="0" name=""/>
        <dsp:cNvSpPr/>
      </dsp:nvSpPr>
      <dsp:spPr>
        <a:xfrm>
          <a:off x="0" y="199661"/>
          <a:ext cx="10058399" cy="96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</a:t>
          </a:r>
          <a:r>
            <a:rPr lang="cs-CZ" sz="2500" kern="1200" smtClean="0"/>
            <a:t>very worker </a:t>
          </a:r>
          <a:r>
            <a:rPr lang="en-US" sz="2500" kern="1200" smtClean="0"/>
            <a:t>is entitled to a rest break </a:t>
          </a:r>
          <a:endParaRPr lang="cs-CZ" sz="2500" kern="1200"/>
        </a:p>
      </dsp:txBody>
      <dsp:txXfrm>
        <a:off x="47298" y="246959"/>
        <a:ext cx="9963803" cy="874310"/>
      </dsp:txXfrm>
    </dsp:sp>
    <dsp:sp modelId="{DEFC7EE7-57D6-450D-B25A-C105A0BA6525}">
      <dsp:nvSpPr>
        <dsp:cNvPr id="0" name=""/>
        <dsp:cNvSpPr/>
      </dsp:nvSpPr>
      <dsp:spPr>
        <a:xfrm>
          <a:off x="0" y="1168567"/>
          <a:ext cx="10058399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If working day is longer than six hours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Based on the agreement or </a:t>
          </a:r>
          <a:r>
            <a:rPr lang="cs-CZ" sz="2000" kern="1200" smtClean="0"/>
            <a:t>collective agreements</a:t>
          </a:r>
          <a:endParaRPr lang="cs-CZ" sz="2000" kern="1200"/>
        </a:p>
      </dsp:txBody>
      <dsp:txXfrm>
        <a:off x="0" y="1168567"/>
        <a:ext cx="10058399" cy="672750"/>
      </dsp:txXfrm>
    </dsp:sp>
    <dsp:sp modelId="{1B00D84B-8DF7-4C9F-903D-41B0E456570E}">
      <dsp:nvSpPr>
        <dsp:cNvPr id="0" name=""/>
        <dsp:cNvSpPr/>
      </dsp:nvSpPr>
      <dsp:spPr>
        <a:xfrm>
          <a:off x="0" y="1841317"/>
          <a:ext cx="10058399" cy="96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smtClean="0"/>
            <a:t>E</a:t>
          </a:r>
          <a:r>
            <a:rPr lang="en-US" sz="2500" kern="1200" smtClean="0"/>
            <a:t>very worker is entitled to a minimum daily rest period of 11</a:t>
          </a:r>
          <a:r>
            <a:rPr lang="cs-CZ" sz="2500" kern="1200" smtClean="0"/>
            <a:t> </a:t>
          </a:r>
          <a:r>
            <a:rPr lang="en-US" sz="2500" kern="1200" smtClean="0"/>
            <a:t>consecutive hours per 24-hour period</a:t>
          </a:r>
          <a:endParaRPr lang="cs-CZ" sz="2500" kern="1200"/>
        </a:p>
      </dsp:txBody>
      <dsp:txXfrm>
        <a:off x="47298" y="1888615"/>
        <a:ext cx="9963803" cy="874310"/>
      </dsp:txXfrm>
    </dsp:sp>
    <dsp:sp modelId="{D2D9D519-5868-45CE-856E-5198F3F32B12}">
      <dsp:nvSpPr>
        <dsp:cNvPr id="0" name=""/>
        <dsp:cNvSpPr/>
      </dsp:nvSpPr>
      <dsp:spPr>
        <a:xfrm>
          <a:off x="0" y="2882224"/>
          <a:ext cx="10058399" cy="968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Every worker is entitled to a minimum uninterrupted rest period of 24 hours plus the 11 </a:t>
          </a:r>
          <a:r>
            <a:rPr lang="cs-CZ" sz="2500" kern="1200" smtClean="0"/>
            <a:t>hours' daily rest</a:t>
          </a:r>
          <a:r>
            <a:rPr lang="en-US" sz="2500" kern="1200" smtClean="0"/>
            <a:t> </a:t>
          </a:r>
          <a:r>
            <a:rPr lang="cs-CZ" sz="2500" kern="1200" smtClean="0"/>
            <a:t>per each seven-day period</a:t>
          </a:r>
          <a:endParaRPr lang="cs-CZ" sz="2500" kern="1200"/>
        </a:p>
      </dsp:txBody>
      <dsp:txXfrm>
        <a:off x="47298" y="2929522"/>
        <a:ext cx="9963803" cy="8743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65A3E-6B07-4817-9885-D56A9018CF44}">
      <dsp:nvSpPr>
        <dsp:cNvPr id="0" name=""/>
        <dsp:cNvSpPr/>
      </dsp:nvSpPr>
      <dsp:spPr>
        <a:xfrm>
          <a:off x="0" y="12455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err="1" smtClean="0"/>
            <a:t>Always</a:t>
          </a:r>
          <a:r>
            <a:rPr lang="cs-CZ" sz="5300" kern="1200" dirty="0" smtClean="0"/>
            <a:t> in </a:t>
          </a:r>
          <a:r>
            <a:rPr lang="cs-CZ" sz="5300" kern="1200" dirty="0" err="1" smtClean="0"/>
            <a:t>writing</a:t>
          </a:r>
          <a:endParaRPr lang="cs-CZ" sz="5300" kern="1200" dirty="0"/>
        </a:p>
      </dsp:txBody>
      <dsp:txXfrm>
        <a:off x="60542" y="72997"/>
        <a:ext cx="9937315" cy="1119116"/>
      </dsp:txXfrm>
    </dsp:sp>
    <dsp:sp modelId="{1F6A68E9-35EB-4773-948A-D0BF8C06EAE3}">
      <dsp:nvSpPr>
        <dsp:cNvPr id="0" name=""/>
        <dsp:cNvSpPr/>
      </dsp:nvSpPr>
      <dsp:spPr>
        <a:xfrm>
          <a:off x="0" y="140529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Trial period</a:t>
          </a:r>
          <a:endParaRPr lang="cs-CZ" sz="5300" kern="1200" dirty="0"/>
        </a:p>
      </dsp:txBody>
      <dsp:txXfrm>
        <a:off x="60542" y="1465838"/>
        <a:ext cx="9937315" cy="1119116"/>
      </dsp:txXfrm>
    </dsp:sp>
    <dsp:sp modelId="{BA18856E-32B1-4A65-AE74-993A76C5221F}">
      <dsp:nvSpPr>
        <dsp:cNvPr id="0" name=""/>
        <dsp:cNvSpPr/>
      </dsp:nvSpPr>
      <dsp:spPr>
        <a:xfrm>
          <a:off x="0" y="279813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Non-</a:t>
          </a:r>
          <a:r>
            <a:rPr lang="cs-CZ" sz="5300" kern="1200" dirty="0" err="1" smtClean="0"/>
            <a:t>discrimination</a:t>
          </a:r>
          <a:r>
            <a:rPr lang="cs-CZ" sz="5300" kern="1200" dirty="0" smtClean="0"/>
            <a:t> </a:t>
          </a:r>
          <a:r>
            <a:rPr lang="cs-CZ" sz="5300" kern="1200" dirty="0" err="1" smtClean="0"/>
            <a:t>clauses</a:t>
          </a:r>
          <a:endParaRPr lang="cs-CZ" sz="5300" kern="1200" dirty="0"/>
        </a:p>
      </dsp:txBody>
      <dsp:txXfrm>
        <a:off x="60542" y="2858678"/>
        <a:ext cx="9937315" cy="1119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F77CE-E29C-4155-BC7D-35B59AF43BAB}">
      <dsp:nvSpPr>
        <dsp:cNvPr id="0" name=""/>
        <dsp:cNvSpPr/>
      </dsp:nvSpPr>
      <dsp:spPr>
        <a:xfrm>
          <a:off x="0" y="0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Health capacity</a:t>
          </a:r>
          <a:endParaRPr lang="cs-CZ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Both physical and mental</a:t>
          </a:r>
          <a:endParaRPr lang="cs-CZ" sz="1300" kern="1200"/>
        </a:p>
      </dsp:txBody>
      <dsp:txXfrm>
        <a:off x="0" y="0"/>
        <a:ext cx="3143249" cy="1885950"/>
      </dsp:txXfrm>
    </dsp:sp>
    <dsp:sp modelId="{5889E9D0-320E-483F-A052-6391F68AE7BA}">
      <dsp:nvSpPr>
        <dsp:cNvPr id="0" name=""/>
        <dsp:cNvSpPr/>
      </dsp:nvSpPr>
      <dsp:spPr>
        <a:xfrm>
          <a:off x="6698328" y="100784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Professional competence</a:t>
          </a:r>
          <a:endParaRPr lang="cs-CZ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Education and Experience</a:t>
          </a:r>
          <a:endParaRPr lang="cs-CZ" sz="1300" kern="1200"/>
        </a:p>
      </dsp:txBody>
      <dsp:txXfrm>
        <a:off x="6698328" y="100784"/>
        <a:ext cx="3143249" cy="1885950"/>
      </dsp:txXfrm>
    </dsp:sp>
    <dsp:sp modelId="{895151DA-AE8F-4076-BBA6-4C74AE48B961}">
      <dsp:nvSpPr>
        <dsp:cNvPr id="0" name=""/>
        <dsp:cNvSpPr/>
      </dsp:nvSpPr>
      <dsp:spPr>
        <a:xfrm>
          <a:off x="3297897" y="2164842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Moral integrity (no criminal history)</a:t>
          </a:r>
          <a:endParaRPr lang="cs-CZ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Two levels of protection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Medical board or council (Ethical integrity)</a:t>
          </a:r>
          <a:endParaRPr lang="cs-CZ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State enforcement  (Criminal liability)</a:t>
          </a:r>
          <a:br>
            <a:rPr lang="en-US" sz="1300" kern="1200" smtClean="0"/>
          </a:br>
          <a:endParaRPr lang="cs-CZ" sz="1300" kern="1200"/>
        </a:p>
      </dsp:txBody>
      <dsp:txXfrm>
        <a:off x="3297897" y="2164842"/>
        <a:ext cx="3143249" cy="18859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53985-20A3-43AB-B7EE-0DE77A5FDC66}">
      <dsp:nvSpPr>
        <dsp:cNvPr id="0" name=""/>
        <dsp:cNvSpPr/>
      </dsp:nvSpPr>
      <dsp:spPr>
        <a:xfrm>
          <a:off x="0" y="39276"/>
          <a:ext cx="10058399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Emoployer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can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terminate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under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defined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reasons</a:t>
          </a:r>
          <a:endParaRPr lang="cs-CZ" sz="3600" kern="1200" dirty="0"/>
        </a:p>
      </dsp:txBody>
      <dsp:txXfrm>
        <a:off x="67852" y="107128"/>
        <a:ext cx="9922695" cy="1254256"/>
      </dsp:txXfrm>
    </dsp:sp>
    <dsp:sp modelId="{893E8E4B-5B9E-4097-A6B4-6270B045D894}">
      <dsp:nvSpPr>
        <dsp:cNvPr id="0" name=""/>
        <dsp:cNvSpPr/>
      </dsp:nvSpPr>
      <dsp:spPr>
        <a:xfrm>
          <a:off x="0" y="1429236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err="1" smtClean="0"/>
            <a:t>Objective</a:t>
          </a:r>
          <a:r>
            <a:rPr lang="cs-CZ" sz="2800" kern="1200" dirty="0" smtClean="0"/>
            <a:t> not </a:t>
          </a:r>
          <a:r>
            <a:rPr lang="cs-CZ" sz="2800" kern="1200" dirty="0" err="1" smtClean="0"/>
            <a:t>subjective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reasons</a:t>
          </a:r>
          <a:endParaRPr lang="cs-CZ" sz="2800" kern="1200" dirty="0"/>
        </a:p>
      </dsp:txBody>
      <dsp:txXfrm>
        <a:off x="0" y="1429236"/>
        <a:ext cx="10058399" cy="596160"/>
      </dsp:txXfrm>
    </dsp:sp>
    <dsp:sp modelId="{27C175AE-25D9-4580-806D-F41BD7B3BD36}">
      <dsp:nvSpPr>
        <dsp:cNvPr id="0" name=""/>
        <dsp:cNvSpPr/>
      </dsp:nvSpPr>
      <dsp:spPr>
        <a:xfrm>
          <a:off x="0" y="2025396"/>
          <a:ext cx="10058399" cy="138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Employee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can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terminate</a:t>
          </a:r>
          <a:r>
            <a:rPr lang="cs-CZ" sz="3600" kern="1200" dirty="0" smtClean="0"/>
            <a:t> in </a:t>
          </a:r>
          <a:r>
            <a:rPr lang="cs-CZ" sz="3600" kern="1200" dirty="0" err="1" smtClean="0"/>
            <a:t>notice</a:t>
          </a:r>
          <a:r>
            <a:rPr lang="cs-CZ" sz="3600" kern="1200" dirty="0" smtClean="0"/>
            <a:t> period</a:t>
          </a:r>
          <a:endParaRPr lang="cs-CZ" sz="3600" kern="1200" dirty="0"/>
        </a:p>
      </dsp:txBody>
      <dsp:txXfrm>
        <a:off x="67852" y="2093248"/>
        <a:ext cx="9922695" cy="1254256"/>
      </dsp:txXfrm>
    </dsp:sp>
    <dsp:sp modelId="{1D650828-52D7-4C74-882D-1A7C28DE6927}">
      <dsp:nvSpPr>
        <dsp:cNvPr id="0" name=""/>
        <dsp:cNvSpPr/>
      </dsp:nvSpPr>
      <dsp:spPr>
        <a:xfrm>
          <a:off x="0" y="3415356"/>
          <a:ext cx="1005839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800" kern="1200" dirty="0" err="1" smtClean="0"/>
            <a:t>Usually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two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months</a:t>
          </a:r>
          <a:endParaRPr lang="cs-CZ" sz="2800" kern="1200" dirty="0"/>
        </a:p>
      </dsp:txBody>
      <dsp:txXfrm>
        <a:off x="0" y="3415356"/>
        <a:ext cx="10058399" cy="59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D01F6-85B8-436A-9971-17D3E394DDA4}">
      <dsp:nvSpPr>
        <dsp:cNvPr id="0" name=""/>
        <dsp:cNvSpPr/>
      </dsp:nvSpPr>
      <dsp:spPr>
        <a:xfrm>
          <a:off x="0" y="52910"/>
          <a:ext cx="10058399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Health capacity requirements are mainly in place to protect a healthcare professional</a:t>
          </a:r>
          <a:endParaRPr lang="cs-CZ" sz="3800" kern="1200"/>
        </a:p>
      </dsp:txBody>
      <dsp:txXfrm>
        <a:off x="71622" y="124532"/>
        <a:ext cx="9915155" cy="1323936"/>
      </dsp:txXfrm>
    </dsp:sp>
    <dsp:sp modelId="{8624203B-9FC4-4DAD-A77D-C62DB39C2E0B}">
      <dsp:nvSpPr>
        <dsp:cNvPr id="0" name=""/>
        <dsp:cNvSpPr/>
      </dsp:nvSpPr>
      <dsp:spPr>
        <a:xfrm>
          <a:off x="0" y="1520091"/>
          <a:ext cx="10058399" cy="2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8260" rIns="270256" bIns="482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Incapacity to work at night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Temporarily incapacities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Pregnancy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Weight-lifting limits</a:t>
          </a:r>
          <a:endParaRPr lang="cs-CZ" sz="3000" kern="120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smtClean="0"/>
            <a:t>Lack of vaccination</a:t>
          </a:r>
          <a:endParaRPr lang="cs-CZ" sz="3000" kern="1200"/>
        </a:p>
      </dsp:txBody>
      <dsp:txXfrm>
        <a:off x="0" y="1520091"/>
        <a:ext cx="10058399" cy="2477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78ED3-DC15-425F-A9FE-5F6BD39CBFB6}">
      <dsp:nvSpPr>
        <dsp:cNvPr id="0" name=""/>
        <dsp:cNvSpPr/>
      </dsp:nvSpPr>
      <dsp:spPr>
        <a:xfrm>
          <a:off x="5029199" y="1674082"/>
          <a:ext cx="2024234" cy="70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13"/>
              </a:lnTo>
              <a:lnTo>
                <a:pt x="2024234" y="351313"/>
              </a:lnTo>
              <a:lnTo>
                <a:pt x="2024234" y="7026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2232A-1072-4597-9BBE-9F2B7436345B}">
      <dsp:nvSpPr>
        <dsp:cNvPr id="0" name=""/>
        <dsp:cNvSpPr/>
      </dsp:nvSpPr>
      <dsp:spPr>
        <a:xfrm>
          <a:off x="3004965" y="1674082"/>
          <a:ext cx="2024234" cy="702626"/>
        </a:xfrm>
        <a:custGeom>
          <a:avLst/>
          <a:gdLst/>
          <a:ahLst/>
          <a:cxnLst/>
          <a:rect l="0" t="0" r="0" b="0"/>
          <a:pathLst>
            <a:path>
              <a:moveTo>
                <a:pt x="2024234" y="0"/>
              </a:moveTo>
              <a:lnTo>
                <a:pt x="2024234" y="351313"/>
              </a:lnTo>
              <a:lnTo>
                <a:pt x="0" y="351313"/>
              </a:lnTo>
              <a:lnTo>
                <a:pt x="0" y="7026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D1884-EEC2-4419-B4DD-F9C18B16D81F}">
      <dsp:nvSpPr>
        <dsp:cNvPr id="0" name=""/>
        <dsp:cNvSpPr/>
      </dsp:nvSpPr>
      <dsp:spPr>
        <a:xfrm>
          <a:off x="3356278" y="1161"/>
          <a:ext cx="3345842" cy="1672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Two possible approaches</a:t>
          </a:r>
          <a:endParaRPr lang="cs-CZ" sz="3000" kern="1200"/>
        </a:p>
      </dsp:txBody>
      <dsp:txXfrm>
        <a:off x="3356278" y="1161"/>
        <a:ext cx="3345842" cy="1672921"/>
      </dsp:txXfrm>
    </dsp:sp>
    <dsp:sp modelId="{EBA79129-23AE-400B-8CCA-8CA311E41A7A}">
      <dsp:nvSpPr>
        <dsp:cNvPr id="0" name=""/>
        <dsp:cNvSpPr/>
      </dsp:nvSpPr>
      <dsp:spPr>
        <a:xfrm>
          <a:off x="1332044" y="2376709"/>
          <a:ext cx="3345842" cy="1672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State regulation (negative list) </a:t>
          </a:r>
          <a:endParaRPr lang="cs-CZ" sz="3000" kern="1200"/>
        </a:p>
      </dsp:txBody>
      <dsp:txXfrm>
        <a:off x="1332044" y="2376709"/>
        <a:ext cx="3345842" cy="1672921"/>
      </dsp:txXfrm>
    </dsp:sp>
    <dsp:sp modelId="{CB57E340-ED3C-4F10-87C8-D4242FC3D56D}">
      <dsp:nvSpPr>
        <dsp:cNvPr id="0" name=""/>
        <dsp:cNvSpPr/>
      </dsp:nvSpPr>
      <dsp:spPr>
        <a:xfrm>
          <a:off x="5380513" y="2376709"/>
          <a:ext cx="3345842" cy="16729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smtClean="0"/>
            <a:t>Competence of employer (provider of medical care)</a:t>
          </a:r>
          <a:endParaRPr lang="cs-CZ" sz="3000" kern="1200"/>
        </a:p>
      </dsp:txBody>
      <dsp:txXfrm>
        <a:off x="5380513" y="2376709"/>
        <a:ext cx="3345842" cy="1672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CECE5-9016-4B4E-A52E-2C63724B485E}">
      <dsp:nvSpPr>
        <dsp:cNvPr id="0" name=""/>
        <dsp:cNvSpPr/>
      </dsp:nvSpPr>
      <dsp:spPr>
        <a:xfrm>
          <a:off x="0" y="185391"/>
          <a:ext cx="4766176" cy="213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smtClean="0"/>
            <a:t>Czech republic regulates dieseases which are incompatible with work in hospital</a:t>
          </a:r>
          <a:endParaRPr lang="cs-CZ" sz="3100" kern="1200"/>
        </a:p>
      </dsp:txBody>
      <dsp:txXfrm>
        <a:off x="104463" y="289854"/>
        <a:ext cx="4557250" cy="1931004"/>
      </dsp:txXfrm>
    </dsp:sp>
    <dsp:sp modelId="{3E82CDD5-9ED5-489E-92BC-68DF71E8975A}">
      <dsp:nvSpPr>
        <dsp:cNvPr id="0" name=""/>
        <dsp:cNvSpPr/>
      </dsp:nvSpPr>
      <dsp:spPr>
        <a:xfrm>
          <a:off x="0" y="2325321"/>
          <a:ext cx="4766176" cy="154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326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smtClean="0"/>
            <a:t>Schisopherenia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smtClean="0"/>
            <a:t>Dementia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400" kern="1200" smtClean="0"/>
            <a:t>Recidiving manic episodes or depression</a:t>
          </a:r>
          <a:endParaRPr lang="cs-CZ" sz="2400" kern="1200"/>
        </a:p>
      </dsp:txBody>
      <dsp:txXfrm>
        <a:off x="0" y="2325321"/>
        <a:ext cx="4766176" cy="154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69408-D176-45BE-85D0-1FAABDAA92D5}">
      <dsp:nvSpPr>
        <dsp:cNvPr id="0" name=""/>
        <dsp:cNvSpPr/>
      </dsp:nvSpPr>
      <dsp:spPr>
        <a:xfrm>
          <a:off x="0" y="27396"/>
          <a:ext cx="10058399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smtClean="0"/>
            <a:t>To perform profession per se</a:t>
          </a:r>
          <a:endParaRPr lang="cs-CZ" sz="5000" kern="1200"/>
        </a:p>
      </dsp:txBody>
      <dsp:txXfrm>
        <a:off x="57115" y="84511"/>
        <a:ext cx="9944169" cy="1055770"/>
      </dsp:txXfrm>
    </dsp:sp>
    <dsp:sp modelId="{107DA226-5FB7-48E6-B2BF-4F6AE91BEF2B}">
      <dsp:nvSpPr>
        <dsp:cNvPr id="0" name=""/>
        <dsp:cNvSpPr/>
      </dsp:nvSpPr>
      <dsp:spPr>
        <a:xfrm>
          <a:off x="0" y="1197396"/>
          <a:ext cx="1005839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900" kern="1200" dirty="0" err="1" smtClean="0"/>
            <a:t>Education</a:t>
          </a:r>
          <a:endParaRPr lang="cs-CZ" sz="3900" kern="1200" dirty="0"/>
        </a:p>
      </dsp:txBody>
      <dsp:txXfrm>
        <a:off x="0" y="1197396"/>
        <a:ext cx="10058399" cy="828000"/>
      </dsp:txXfrm>
    </dsp:sp>
    <dsp:sp modelId="{2C7BD545-AFDC-4FAC-A623-D6BE6595EA38}">
      <dsp:nvSpPr>
        <dsp:cNvPr id="0" name=""/>
        <dsp:cNvSpPr/>
      </dsp:nvSpPr>
      <dsp:spPr>
        <a:xfrm>
          <a:off x="0" y="2025396"/>
          <a:ext cx="10058399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smtClean="0"/>
            <a:t>To perform specialized tasks</a:t>
          </a:r>
          <a:endParaRPr lang="cs-CZ" sz="5000" kern="1200"/>
        </a:p>
      </dsp:txBody>
      <dsp:txXfrm>
        <a:off x="57115" y="2082511"/>
        <a:ext cx="9944169" cy="1055770"/>
      </dsp:txXfrm>
    </dsp:sp>
    <dsp:sp modelId="{B2F453B5-2856-4768-B01F-FD09D491B2FE}">
      <dsp:nvSpPr>
        <dsp:cNvPr id="0" name=""/>
        <dsp:cNvSpPr/>
      </dsp:nvSpPr>
      <dsp:spPr>
        <a:xfrm>
          <a:off x="0" y="3195396"/>
          <a:ext cx="1005839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900" kern="1200" smtClean="0"/>
            <a:t>Practice</a:t>
          </a:r>
          <a:endParaRPr lang="cs-CZ" sz="3900" kern="1200"/>
        </a:p>
      </dsp:txBody>
      <dsp:txXfrm>
        <a:off x="0" y="3195396"/>
        <a:ext cx="10058399" cy="82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3A6FC-E84A-410B-A12C-A1A7D9C2806F}">
      <dsp:nvSpPr>
        <dsp:cNvPr id="0" name=""/>
        <dsp:cNvSpPr/>
      </dsp:nvSpPr>
      <dsp:spPr>
        <a:xfrm>
          <a:off x="0" y="12455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err="1" smtClean="0"/>
            <a:t>Temporarily</a:t>
          </a:r>
          <a:r>
            <a:rPr lang="cs-CZ" sz="5300" kern="1200" dirty="0" smtClean="0"/>
            <a:t> mobility</a:t>
          </a:r>
          <a:endParaRPr lang="cs-CZ" sz="5300" kern="1200" dirty="0"/>
        </a:p>
      </dsp:txBody>
      <dsp:txXfrm>
        <a:off x="60542" y="72997"/>
        <a:ext cx="9937315" cy="1119116"/>
      </dsp:txXfrm>
    </dsp:sp>
    <dsp:sp modelId="{506E0815-3CA3-46BE-BFC2-65E34C599119}">
      <dsp:nvSpPr>
        <dsp:cNvPr id="0" name=""/>
        <dsp:cNvSpPr/>
      </dsp:nvSpPr>
      <dsp:spPr>
        <a:xfrm>
          <a:off x="0" y="140529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smtClean="0"/>
            <a:t>Establishment</a:t>
          </a:r>
          <a:endParaRPr lang="cs-CZ" sz="5300" kern="1200" dirty="0"/>
        </a:p>
      </dsp:txBody>
      <dsp:txXfrm>
        <a:off x="60542" y="1465838"/>
        <a:ext cx="9937315" cy="1119116"/>
      </dsp:txXfrm>
    </dsp:sp>
    <dsp:sp modelId="{B9D7FB98-84B1-4D38-90B4-DA1A8D632186}">
      <dsp:nvSpPr>
        <dsp:cNvPr id="0" name=""/>
        <dsp:cNvSpPr/>
      </dsp:nvSpPr>
      <dsp:spPr>
        <a:xfrm>
          <a:off x="0" y="2798136"/>
          <a:ext cx="10058399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300" kern="1200" dirty="0" err="1" smtClean="0"/>
            <a:t>Employment</a:t>
          </a:r>
          <a:r>
            <a:rPr lang="cs-CZ" sz="5300" kern="1200" dirty="0" smtClean="0"/>
            <a:t> ?</a:t>
          </a:r>
          <a:endParaRPr lang="cs-CZ" sz="5300" kern="1200" dirty="0"/>
        </a:p>
      </dsp:txBody>
      <dsp:txXfrm>
        <a:off x="60542" y="2858678"/>
        <a:ext cx="9937315" cy="1119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92F65-A016-48FF-AD59-9047A8DD74CE}">
      <dsp:nvSpPr>
        <dsp:cNvPr id="0" name=""/>
        <dsp:cNvSpPr/>
      </dsp:nvSpPr>
      <dsp:spPr>
        <a:xfrm>
          <a:off x="1227" y="574799"/>
          <a:ext cx="4788544" cy="2873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Public </a:t>
          </a:r>
          <a:r>
            <a:rPr lang="cs-CZ" sz="6500" kern="1200" dirty="0" err="1" smtClean="0"/>
            <a:t>law</a:t>
          </a:r>
          <a:endParaRPr lang="cs-CZ" sz="6500" kern="1200" dirty="0"/>
        </a:p>
      </dsp:txBody>
      <dsp:txXfrm>
        <a:off x="1227" y="574799"/>
        <a:ext cx="4788544" cy="2873126"/>
      </dsp:txXfrm>
    </dsp:sp>
    <dsp:sp modelId="{64070731-7BBE-4D5E-AAC0-8DBBEE01C310}">
      <dsp:nvSpPr>
        <dsp:cNvPr id="0" name=""/>
        <dsp:cNvSpPr/>
      </dsp:nvSpPr>
      <dsp:spPr>
        <a:xfrm>
          <a:off x="5268627" y="574799"/>
          <a:ext cx="4788544" cy="2873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err="1" smtClean="0"/>
            <a:t>Private</a:t>
          </a:r>
          <a:r>
            <a:rPr lang="cs-CZ" sz="6500" kern="1200" dirty="0" smtClean="0"/>
            <a:t> </a:t>
          </a:r>
          <a:r>
            <a:rPr lang="cs-CZ" sz="6500" kern="1200" dirty="0" err="1" smtClean="0"/>
            <a:t>law</a:t>
          </a:r>
          <a:endParaRPr lang="cs-CZ" sz="6500" kern="1200" dirty="0"/>
        </a:p>
      </dsp:txBody>
      <dsp:txXfrm>
        <a:off x="5268627" y="574799"/>
        <a:ext cx="4788544" cy="2873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07D47-9745-4698-84BA-A09D9D940627}">
      <dsp:nvSpPr>
        <dsp:cNvPr id="0" name=""/>
        <dsp:cNvSpPr/>
      </dsp:nvSpPr>
      <dsp:spPr>
        <a:xfrm>
          <a:off x="0" y="31715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Governmental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level</a:t>
          </a:r>
          <a:endParaRPr lang="cs-CZ" sz="3900" kern="1200" dirty="0"/>
        </a:p>
      </dsp:txBody>
      <dsp:txXfrm>
        <a:off x="44549" y="76264"/>
        <a:ext cx="9969301" cy="823502"/>
      </dsp:txXfrm>
    </dsp:sp>
    <dsp:sp modelId="{CC86FBC1-94EF-491E-B944-AC3993128A86}">
      <dsp:nvSpPr>
        <dsp:cNvPr id="0" name=""/>
        <dsp:cNvSpPr/>
      </dsp:nvSpPr>
      <dsp:spPr>
        <a:xfrm>
          <a:off x="0" y="1056635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Regional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level</a:t>
          </a:r>
          <a:endParaRPr lang="cs-CZ" sz="3900" kern="1200" dirty="0"/>
        </a:p>
      </dsp:txBody>
      <dsp:txXfrm>
        <a:off x="44549" y="1101184"/>
        <a:ext cx="9969301" cy="823502"/>
      </dsp:txXfrm>
    </dsp:sp>
    <dsp:sp modelId="{8E9D21DF-CC2E-4D4E-955B-8D5BE36FE126}">
      <dsp:nvSpPr>
        <dsp:cNvPr id="0" name=""/>
        <dsp:cNvSpPr/>
      </dsp:nvSpPr>
      <dsp:spPr>
        <a:xfrm>
          <a:off x="0" y="2081556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Autonomous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organisations</a:t>
          </a:r>
          <a:endParaRPr lang="cs-CZ" sz="3900" kern="1200" dirty="0"/>
        </a:p>
      </dsp:txBody>
      <dsp:txXfrm>
        <a:off x="44549" y="2126105"/>
        <a:ext cx="9969301" cy="823502"/>
      </dsp:txXfrm>
    </dsp:sp>
    <dsp:sp modelId="{3F86361B-2E0E-4D48-B70C-40957A3E3C8A}">
      <dsp:nvSpPr>
        <dsp:cNvPr id="0" name=""/>
        <dsp:cNvSpPr/>
      </dsp:nvSpPr>
      <dsp:spPr>
        <a:xfrm>
          <a:off x="0" y="3106476"/>
          <a:ext cx="1005839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Economic</a:t>
          </a:r>
          <a:r>
            <a:rPr lang="cs-CZ" sz="3900" kern="1200" dirty="0" smtClean="0"/>
            <a:t> </a:t>
          </a:r>
          <a:r>
            <a:rPr lang="cs-CZ" sz="3900" kern="1200" dirty="0" err="1" smtClean="0"/>
            <a:t>regulation</a:t>
          </a:r>
          <a:r>
            <a:rPr lang="cs-CZ" sz="3900" kern="1200" dirty="0" smtClean="0"/>
            <a:t> (</a:t>
          </a:r>
          <a:r>
            <a:rPr lang="cs-CZ" sz="3900" kern="1200" dirty="0" err="1" smtClean="0"/>
            <a:t>contractual</a:t>
          </a:r>
          <a:r>
            <a:rPr lang="cs-CZ" sz="3900" kern="1200" dirty="0" smtClean="0"/>
            <a:t>)</a:t>
          </a:r>
          <a:endParaRPr lang="cs-CZ" sz="3900" kern="1200" dirty="0"/>
        </a:p>
      </dsp:txBody>
      <dsp:txXfrm>
        <a:off x="44549" y="3151025"/>
        <a:ext cx="9969301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5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3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2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6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55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70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8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2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1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F43173-2A33-4AFC-95F3-CADE63EA5D9C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27433BA-7F7A-4F2B-B93D-ED19CD8612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7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EN/TXT/HTML/?uri=CELEX:32005L0036&amp;from=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Lesson</a:t>
            </a:r>
            <a:r>
              <a:rPr lang="cs-CZ" dirty="0"/>
              <a:t> no.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Competence</a:t>
            </a:r>
            <a:r>
              <a:rPr lang="cs-CZ" dirty="0"/>
              <a:t>, </a:t>
            </a:r>
            <a:r>
              <a:rPr lang="cs-CZ" dirty="0" err="1"/>
              <a:t>Employment</a:t>
            </a:r>
            <a:r>
              <a:rPr lang="cs-CZ" dirty="0"/>
              <a:t>, </a:t>
            </a:r>
            <a:r>
              <a:rPr lang="cs-CZ" dirty="0" err="1"/>
              <a:t>Administration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24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90926"/>
              </p:ext>
            </p:extLst>
          </p:nvPr>
        </p:nvGraphicFramePr>
        <p:xfrm>
          <a:off x="1069848" y="2121408"/>
          <a:ext cx="476617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3" y="1880341"/>
            <a:ext cx="4012121" cy="45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8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Moral</a:t>
            </a:r>
            <a:r>
              <a:rPr lang="cs-CZ" dirty="0" smtClean="0"/>
              <a:t> integrity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4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 smtClean="0"/>
              <a:t>records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UK</a:t>
            </a:r>
          </a:p>
          <a:p>
            <a:r>
              <a:rPr lang="en-US" dirty="0" smtClean="0"/>
              <a:t>certification </a:t>
            </a:r>
            <a:r>
              <a:rPr lang="en-US" dirty="0"/>
              <a:t>from the Disclosure and Barring Service (DBS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Employer</a:t>
            </a:r>
            <a:r>
              <a:rPr lang="cs-CZ" dirty="0" smtClean="0"/>
              <a:t> has duty to </a:t>
            </a:r>
            <a:r>
              <a:rPr lang="cs-CZ" dirty="0" err="1" smtClean="0"/>
              <a:t>check</a:t>
            </a:r>
            <a:r>
              <a:rPr lang="cs-CZ" dirty="0" smtClean="0"/>
              <a:t>, GMC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decide</a:t>
            </a:r>
            <a:r>
              <a:rPr lang="cs-CZ" dirty="0" smtClean="0"/>
              <a:t> but no </a:t>
            </a:r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ban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Czech </a:t>
            </a:r>
            <a:r>
              <a:rPr lang="cs-CZ" dirty="0" err="1" smtClean="0"/>
              <a:t>republic</a:t>
            </a:r>
            <a:endParaRPr lang="cs-CZ" dirty="0" smtClean="0"/>
          </a:p>
          <a:p>
            <a:r>
              <a:rPr lang="cs-CZ" dirty="0" err="1" smtClean="0"/>
              <a:t>Automatic</a:t>
            </a:r>
            <a:r>
              <a:rPr lang="cs-CZ" dirty="0" smtClean="0"/>
              <a:t> </a:t>
            </a:r>
            <a:r>
              <a:rPr lang="cs-CZ" dirty="0" err="1" smtClean="0"/>
              <a:t>ban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inprisonment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more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2" y="3667323"/>
            <a:ext cx="6420163" cy="12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7" y="484632"/>
            <a:ext cx="4322512" cy="6023744"/>
          </a:xfrm>
        </p:spPr>
      </p:pic>
      <p:sp>
        <p:nvSpPr>
          <p:cNvPr id="5" name="Šipka doleva 4"/>
          <p:cNvSpPr/>
          <p:nvPr/>
        </p:nvSpPr>
        <p:spPr>
          <a:xfrm>
            <a:off x="3455895" y="4625789"/>
            <a:ext cx="4155141" cy="537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55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Professional </a:t>
            </a:r>
            <a:r>
              <a:rPr lang="cs-CZ" dirty="0" err="1" smtClean="0"/>
              <a:t>Capacity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61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Professional </a:t>
            </a:r>
            <a:r>
              <a:rPr lang="cs-CZ" dirty="0" err="1" smtClean="0"/>
              <a:t>capacity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03347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74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Recognition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r>
              <a:rPr lang="cs-CZ" dirty="0" smtClean="0"/>
              <a:t> </a:t>
            </a:r>
            <a:r>
              <a:rPr lang="cs-CZ" dirty="0" err="1" smtClean="0"/>
              <a:t>qualification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8907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53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Temporarily</a:t>
            </a:r>
            <a:r>
              <a:rPr lang="cs-CZ" dirty="0" smtClean="0"/>
              <a:t> mobility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Maximum 6 </a:t>
            </a:r>
            <a:r>
              <a:rPr lang="cs-CZ" dirty="0" err="1" smtClean="0"/>
              <a:t>months</a:t>
            </a:r>
            <a:endParaRPr lang="cs-CZ" dirty="0" smtClean="0"/>
          </a:p>
          <a:p>
            <a:r>
              <a:rPr lang="cs-CZ" dirty="0" smtClean="0"/>
              <a:t>Has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reported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4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8" y="959445"/>
            <a:ext cx="6299777" cy="4970678"/>
          </a:xfrm>
        </p:spPr>
      </p:pic>
    </p:spTree>
    <p:extLst>
      <p:ext uri="{BB962C8B-B14F-4D97-AF65-F5344CB8AC3E}">
        <p14:creationId xmlns:p14="http://schemas.microsoft.com/office/powerpoint/2010/main" val="213687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Basic </a:t>
            </a:r>
            <a:r>
              <a:rPr lang="cs-CZ" b="1" dirty="0" err="1"/>
              <a:t>medical</a:t>
            </a:r>
            <a:r>
              <a:rPr lang="cs-CZ" b="1" dirty="0"/>
              <a:t> </a:t>
            </a:r>
            <a:r>
              <a:rPr lang="cs-CZ" b="1" dirty="0" smtClean="0"/>
              <a:t>Training IN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to basic medical training shall be contingent upon possession of a diploma or certificate providing access, for the studies in question, to </a:t>
            </a:r>
            <a:r>
              <a:rPr lang="en-US" dirty="0" smtClean="0"/>
              <a:t>universities</a:t>
            </a:r>
            <a:r>
              <a:rPr lang="cs-CZ" dirty="0" smtClean="0"/>
              <a:t> </a:t>
            </a:r>
          </a:p>
          <a:p>
            <a:r>
              <a:rPr lang="en-US" dirty="0"/>
              <a:t>Basic medical training shall comprise a total of at least six years of study or 5 500 hours of theoretical and practical training provided by, or under the supervision of, a university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23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Competence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to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pr</a:t>
            </a:r>
            <a:r>
              <a:rPr lang="en-US" dirty="0" err="1"/>
              <a:t>offession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7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0" y="2533819"/>
            <a:ext cx="11716460" cy="2159460"/>
          </a:xfrm>
        </p:spPr>
      </p:pic>
    </p:spTree>
    <p:extLst>
      <p:ext uri="{BB962C8B-B14F-4D97-AF65-F5344CB8AC3E}">
        <p14:creationId xmlns:p14="http://schemas.microsoft.com/office/powerpoint/2010/main" val="159689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Specialist</a:t>
            </a:r>
            <a:r>
              <a:rPr lang="cs-CZ" b="1" dirty="0"/>
              <a:t> </a:t>
            </a:r>
            <a:r>
              <a:rPr lang="cs-CZ" b="1" dirty="0" err="1"/>
              <a:t>medical</a:t>
            </a:r>
            <a:r>
              <a:rPr lang="cs-CZ" b="1" dirty="0"/>
              <a:t> </a:t>
            </a:r>
            <a:r>
              <a:rPr lang="cs-CZ" b="1" dirty="0" smtClean="0"/>
              <a:t>Training (EU)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</a:t>
            </a:r>
            <a:r>
              <a:rPr lang="en-US" dirty="0" err="1" smtClean="0"/>
              <a:t>dmission</a:t>
            </a:r>
            <a:r>
              <a:rPr lang="en-US" dirty="0" smtClean="0"/>
              <a:t> </a:t>
            </a:r>
            <a:r>
              <a:rPr lang="en-US" dirty="0"/>
              <a:t>to specialist medical training shall be contingent upon completion and validation of six years of study </a:t>
            </a:r>
            <a:endParaRPr lang="cs-CZ" dirty="0" smtClean="0"/>
          </a:p>
          <a:p>
            <a:r>
              <a:rPr lang="en-US" dirty="0"/>
              <a:t> Specialist medical training shall comprise theoretical and practical training at a university or medical teaching hospital or, where appropriate, a medical </a:t>
            </a:r>
            <a:r>
              <a:rPr lang="en-US" dirty="0" err="1"/>
              <a:t>careestablishment</a:t>
            </a:r>
            <a:r>
              <a:rPr lang="en-US" dirty="0"/>
              <a:t> approved for that purpose by the competent authorities or bodies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Training shall be given on a full-time basis at specific establishments which are </a:t>
            </a:r>
            <a:r>
              <a:rPr lang="en-US" dirty="0" err="1"/>
              <a:t>recognised</a:t>
            </a:r>
            <a:r>
              <a:rPr lang="en-US" dirty="0"/>
              <a:t> by the competent authorities. It shall entail participation in the full range of medical activities of the department where the training is </a:t>
            </a:r>
            <a:r>
              <a:rPr lang="en-US" dirty="0" smtClean="0"/>
              <a:t>given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2"/>
              </a:rPr>
              <a:t>http://eur-lex.europa.eu/legal-content/EN/TXT/HTML/?</a:t>
            </a:r>
            <a:r>
              <a:rPr lang="cs-CZ" dirty="0" smtClean="0">
                <a:hlinkClick r:id="rId2"/>
              </a:rPr>
              <a:t>uri=CELEX:32005L0036&amp;from=en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78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Administration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50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24556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85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5960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46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Universal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Everyone has the right to a standard of living adequate for the health and well-being of himself and of his family, including food, clothing, housing and medical care and necessary social services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4653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897" y="989284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ultimately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responsible</a:t>
            </a:r>
            <a:r>
              <a:rPr lang="cs-CZ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66757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Autonomy?</a:t>
            </a:r>
            <a:endParaRPr lang="cs-CZ" dirty="0"/>
          </a:p>
        </p:txBody>
      </p:sp>
      <p:pic>
        <p:nvPicPr>
          <p:cNvPr id="1026" name="Picture 2" descr="http://www.esfcr.cz/mapa/mapa_c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2018670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ct24.cz/cache/616x411/article/55/5414/541379.jpg?1391013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9" y="2275208"/>
            <a:ext cx="5040351" cy="33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98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Government</a:t>
            </a:r>
            <a:endParaRPr lang="cs-CZ" dirty="0"/>
          </a:p>
          <a:p>
            <a:pPr lvl="1"/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endParaRPr lang="cs-CZ" dirty="0"/>
          </a:p>
          <a:p>
            <a:r>
              <a:rPr lang="cs-CZ" dirty="0" smtClean="0"/>
              <a:t>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r>
              <a:rPr lang="cs-CZ" dirty="0" err="1" smtClean="0"/>
              <a:t>Statistical</a:t>
            </a:r>
            <a:r>
              <a:rPr lang="cs-CZ" dirty="0" smtClean="0"/>
              <a:t> institute</a:t>
            </a:r>
          </a:p>
          <a:p>
            <a:r>
              <a:rPr lang="cs-CZ" dirty="0" smtClean="0"/>
              <a:t>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insurance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1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of public </a:t>
            </a:r>
            <a:r>
              <a:rPr lang="en-GB" dirty="0" smtClean="0"/>
              <a:t>insurance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3556" y="2027812"/>
          <a:ext cx="8534444" cy="468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8026793" y="2913721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Non-contractual relationship</a:t>
            </a:r>
          </a:p>
          <a:p>
            <a:pPr algn="ctr"/>
            <a:r>
              <a:rPr lang="en-GB" sz="1050" dirty="0"/>
              <a:t>Regulated exclusively by Public law</a:t>
            </a:r>
            <a:endParaRPr lang="cs-CZ" sz="1050" dirty="0"/>
          </a:p>
        </p:txBody>
      </p:sp>
      <p:sp>
        <p:nvSpPr>
          <p:cNvPr id="6" name="Obdélník 5"/>
          <p:cNvSpPr/>
          <p:nvPr/>
        </p:nvSpPr>
        <p:spPr>
          <a:xfrm>
            <a:off x="2612323" y="2945345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Contractual relationship </a:t>
            </a:r>
          </a:p>
          <a:p>
            <a:pPr algn="ctr"/>
            <a:r>
              <a:rPr lang="en-GB" sz="1200" dirty="0"/>
              <a:t>+ imperative norms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94542" y="6090558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Contractual relationship, content strictly regulated</a:t>
            </a:r>
          </a:p>
        </p:txBody>
      </p:sp>
    </p:spTree>
    <p:extLst>
      <p:ext uri="{BB962C8B-B14F-4D97-AF65-F5344CB8AC3E}">
        <p14:creationId xmlns:p14="http://schemas.microsoft.com/office/powerpoint/2010/main" val="31496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medical profession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89857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95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(</a:t>
            </a:r>
            <a:r>
              <a:rPr lang="cs-CZ" dirty="0" err="1" smtClean="0"/>
              <a:t>typical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body</a:t>
            </a:r>
          </a:p>
          <a:p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,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assess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 smtClean="0"/>
          </a:p>
          <a:p>
            <a:r>
              <a:rPr lang="cs-CZ" dirty="0" err="1" smtClean="0"/>
              <a:t>Resposible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integrity </a:t>
            </a:r>
            <a:r>
              <a:rPr lang="cs-CZ" dirty="0" err="1" smtClean="0"/>
              <a:t>of</a:t>
            </a:r>
            <a:r>
              <a:rPr lang="cs-CZ" dirty="0" smtClean="0"/>
              <a:t> a systém</a:t>
            </a:r>
          </a:p>
          <a:p>
            <a:r>
              <a:rPr lang="cs-CZ" dirty="0" err="1" smtClean="0"/>
              <a:t>Creates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game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8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LOCAL RESPONSIBILITIES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29307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7A6B6-F838-443F-815C-3C800BC1B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9B26C-8353-4EDA-B96E-60F938D27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706FB-9B8B-4625-A734-262DA33F9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7B27E-D04A-4920-9EC1-A63842AA0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Professional </a:t>
            </a:r>
            <a:r>
              <a:rPr lang="cs-CZ" dirty="0" err="1" smtClean="0"/>
              <a:t>authonomy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99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boards</a:t>
            </a:r>
            <a:r>
              <a:rPr lang="cs-CZ" dirty="0" smtClean="0"/>
              <a:t> and </a:t>
            </a:r>
            <a:r>
              <a:rPr lang="cs-CZ" dirty="0" err="1" smtClean="0"/>
              <a:t>councils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Voluntary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compulsory</a:t>
            </a:r>
            <a:r>
              <a:rPr lang="cs-CZ" dirty="0" smtClean="0"/>
              <a:t> </a:t>
            </a:r>
            <a:r>
              <a:rPr lang="cs-CZ" dirty="0" err="1" smtClean="0"/>
              <a:t>membership</a:t>
            </a:r>
            <a:endParaRPr lang="cs-CZ" dirty="0" smtClean="0"/>
          </a:p>
          <a:p>
            <a:r>
              <a:rPr lang="cs-CZ" dirty="0" smtClean="0"/>
              <a:t>Supervise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 (not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err="1" smtClean="0"/>
              <a:t>Disciplinary</a:t>
            </a:r>
            <a:r>
              <a:rPr lang="cs-CZ" dirty="0" smtClean="0"/>
              <a:t> </a:t>
            </a:r>
            <a:r>
              <a:rPr lang="cs-CZ" dirty="0" err="1" smtClean="0"/>
              <a:t>competence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777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Supervision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97586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6002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ReQuirements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healthcare</a:t>
            </a:r>
            <a:r>
              <a:rPr lang="cs-CZ" dirty="0" smtClean="0"/>
              <a:t> provider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6435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588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healthace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1759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138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Employment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82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Employment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90869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32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Collective</a:t>
            </a:r>
            <a:r>
              <a:rPr lang="cs-CZ" dirty="0" smtClean="0"/>
              <a:t> </a:t>
            </a:r>
            <a:r>
              <a:rPr lang="cs-CZ" dirty="0" err="1" smtClean="0"/>
              <a:t>bargaining</a:t>
            </a:r>
            <a:r>
              <a:rPr lang="cs-CZ" dirty="0" smtClean="0"/>
              <a:t> (</a:t>
            </a:r>
            <a:r>
              <a:rPr lang="cs-CZ" dirty="0" err="1" smtClean="0"/>
              <a:t>Unions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contract</a:t>
            </a:r>
            <a:endParaRPr lang="cs-CZ" dirty="0" smtClean="0"/>
          </a:p>
          <a:p>
            <a:r>
              <a:rPr lang="cs-CZ" dirty="0" smtClean="0"/>
              <a:t>As </a:t>
            </a:r>
            <a:r>
              <a:rPr lang="cs-CZ" dirty="0" err="1" smtClean="0"/>
              <a:t>little</a:t>
            </a:r>
            <a:r>
              <a:rPr lang="cs-CZ" dirty="0" smtClean="0"/>
              <a:t> as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a union</a:t>
            </a:r>
          </a:p>
          <a:p>
            <a:r>
              <a:rPr lang="cs-CZ" dirty="0" err="1" smtClean="0"/>
              <a:t>Exist</a:t>
            </a:r>
            <a:r>
              <a:rPr lang="cs-CZ" dirty="0" smtClean="0"/>
              <a:t> on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 smtClean="0"/>
          </a:p>
          <a:p>
            <a:pPr lvl="1"/>
            <a:r>
              <a:rPr lang="cs-CZ" dirty="0" smtClean="0"/>
              <a:t>Country</a:t>
            </a:r>
          </a:p>
          <a:p>
            <a:pPr lvl="1"/>
            <a:r>
              <a:rPr lang="cs-CZ" dirty="0" err="1" smtClean="0"/>
              <a:t>Sector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endParaRPr lang="cs-CZ" dirty="0" smtClean="0"/>
          </a:p>
          <a:p>
            <a:pPr lvl="1"/>
            <a:r>
              <a:rPr lang="cs-CZ" dirty="0" err="1" smtClean="0"/>
              <a:t>Ocupation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91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requirements to practice medical profession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813318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51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 the labor law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36076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8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Maximum </a:t>
            </a:r>
            <a:r>
              <a:rPr lang="cs-CZ" b="1" dirty="0" err="1"/>
              <a:t>weekly</a:t>
            </a:r>
            <a:r>
              <a:rPr lang="cs-CZ" b="1" dirty="0"/>
              <a:t> 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297996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104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Breaks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cs-CZ" dirty="0" smtClean="0"/>
              <a:t>rest</a:t>
            </a:r>
            <a:r>
              <a:rPr lang="en-US" dirty="0" smtClean="0"/>
              <a:t> Periods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8126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710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employment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0243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03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Employment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576884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65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0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capacity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00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capacity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928808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13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071805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91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estrictions on health workers with HIV lifted as 'outdated' ban ends | Society | The Guardian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1" y="0"/>
            <a:ext cx="6642515" cy="6438758"/>
          </a:xfrm>
        </p:spPr>
      </p:pic>
    </p:spTree>
    <p:extLst>
      <p:ext uri="{BB962C8B-B14F-4D97-AF65-F5344CB8AC3E}">
        <p14:creationId xmlns:p14="http://schemas.microsoft.com/office/powerpoint/2010/main" val="39520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eue Empfehlungen: HIV-positiv – und trotzdem Chirurg - Gesundheit - FAZ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37" y="612533"/>
            <a:ext cx="5929821" cy="5747926"/>
          </a:xfrm>
        </p:spPr>
      </p:pic>
    </p:spTree>
    <p:extLst>
      <p:ext uri="{BB962C8B-B14F-4D97-AF65-F5344CB8AC3E}">
        <p14:creationId xmlns:p14="http://schemas.microsoft.com/office/powerpoint/2010/main" val="21247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680</TotalTime>
  <Words>814</Words>
  <Application>Microsoft Office PowerPoint</Application>
  <PresentationFormat>Širokoúhlá obrazovka</PresentationFormat>
  <Paragraphs>177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Rockwell</vt:lpstr>
      <vt:lpstr>Rockwell Condensed</vt:lpstr>
      <vt:lpstr>Wingdings</vt:lpstr>
      <vt:lpstr>Dřevo</vt:lpstr>
      <vt:lpstr>Lesson no. 3</vt:lpstr>
      <vt:lpstr>Competence</vt:lpstr>
      <vt:lpstr>What is a medical profession</vt:lpstr>
      <vt:lpstr>Three requirements to practice medical profession</vt:lpstr>
      <vt:lpstr>Health capacity</vt:lpstr>
      <vt:lpstr>Health capacity</vt:lpstr>
      <vt:lpstr>Health capacity for the sake of patient</vt:lpstr>
      <vt:lpstr>Prezentace aplikace PowerPoint</vt:lpstr>
      <vt:lpstr>Prezentace aplikace PowerPoint</vt:lpstr>
      <vt:lpstr>Mental capacity</vt:lpstr>
      <vt:lpstr>Moral integrity</vt:lpstr>
      <vt:lpstr>Criminal records</vt:lpstr>
      <vt:lpstr>Prezentace aplikace PowerPoint</vt:lpstr>
      <vt:lpstr>Professional Capacity</vt:lpstr>
      <vt:lpstr>Professional capacity</vt:lpstr>
      <vt:lpstr>Recognition of professional qualification within the EU</vt:lpstr>
      <vt:lpstr>Temporarily mobility</vt:lpstr>
      <vt:lpstr>Prezentace aplikace PowerPoint</vt:lpstr>
      <vt:lpstr>Basic medical Training IN EU</vt:lpstr>
      <vt:lpstr>Prezentace aplikace PowerPoint</vt:lpstr>
      <vt:lpstr>Specialist medical Training (EU)</vt:lpstr>
      <vt:lpstr>Administration</vt:lpstr>
      <vt:lpstr>Method of regulation</vt:lpstr>
      <vt:lpstr>Administration of Healthcare</vt:lpstr>
      <vt:lpstr>Universal declaration of human rights</vt:lpstr>
      <vt:lpstr>Prezentace aplikace PowerPoint</vt:lpstr>
      <vt:lpstr>State vs Autonomy?</vt:lpstr>
      <vt:lpstr>Central Authorities</vt:lpstr>
      <vt:lpstr>System of public insurance</vt:lpstr>
      <vt:lpstr>Ministry of Health services (typical)</vt:lpstr>
      <vt:lpstr>LOCAL RESPONSIBILITIES</vt:lpstr>
      <vt:lpstr>Professional authonomy</vt:lpstr>
      <vt:lpstr>Medical boards and councils</vt:lpstr>
      <vt:lpstr>Supervision</vt:lpstr>
      <vt:lpstr>ReQuirements of a healthcare provider</vt:lpstr>
      <vt:lpstr>Definition of appropriate healthace</vt:lpstr>
      <vt:lpstr>Employment law</vt:lpstr>
      <vt:lpstr>Employment law</vt:lpstr>
      <vt:lpstr>Collective bargaining (Unions)</vt:lpstr>
      <vt:lpstr>Time in the labor law</vt:lpstr>
      <vt:lpstr>Maximum weekly working time</vt:lpstr>
      <vt:lpstr>Breaks &amp; rest Periods</vt:lpstr>
      <vt:lpstr>Entering into employment</vt:lpstr>
      <vt:lpstr>Termination of Employment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no. 3</dc:title>
  <dc:creator>Michal Koščík</dc:creator>
  <cp:lastModifiedBy>Michal Koščík</cp:lastModifiedBy>
  <cp:revision>15</cp:revision>
  <dcterms:created xsi:type="dcterms:W3CDTF">2016-11-22T19:52:04Z</dcterms:created>
  <dcterms:modified xsi:type="dcterms:W3CDTF">2017-10-25T12:17:59Z</dcterms:modified>
</cp:coreProperties>
</file>