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9" r:id="rId3"/>
    <p:sldId id="273" r:id="rId4"/>
    <p:sldId id="258" r:id="rId5"/>
    <p:sldId id="259" r:id="rId6"/>
    <p:sldId id="274" r:id="rId7"/>
    <p:sldId id="270" r:id="rId8"/>
    <p:sldId id="260" r:id="rId9"/>
    <p:sldId id="271" r:id="rId10"/>
    <p:sldId id="268" r:id="rId11"/>
    <p:sldId id="275" r:id="rId12"/>
  </p:sldIdLst>
  <p:sldSz cx="12190413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33">
          <p15:clr>
            <a:srgbClr val="A4A3A4"/>
          </p15:clr>
        </p15:guide>
        <p15:guide id="2" pos="1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84" autoAdjust="0"/>
  </p:normalViewPr>
  <p:slideViewPr>
    <p:cSldViewPr showGuides="1">
      <p:cViewPr varScale="1">
        <p:scale>
          <a:sx n="104" d="100"/>
          <a:sy n="104" d="100"/>
        </p:scale>
        <p:origin x="756" y="90"/>
      </p:cViewPr>
      <p:guideLst>
        <p:guide orient="horz" pos="1933"/>
        <p:guide pos="14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9FDA4E-0FB9-45B8-9D7B-9EB40AC4869B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8B032D-8F0B-4244-8570-DD7E7DBFA8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3426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B032D-8F0B-4244-8570-DD7E7DBFA81B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090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B032D-8F0B-4244-8570-DD7E7DBFA81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5580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B032D-8F0B-4244-8570-DD7E7DBFA81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1016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B032D-8F0B-4244-8570-DD7E7DBFA81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9333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090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756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1784067" y="274639"/>
            <a:ext cx="3655008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12694" y="274639"/>
            <a:ext cx="10768198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703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910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3216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12695" y="1600201"/>
            <a:ext cx="721054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226413" y="1600201"/>
            <a:ext cx="721266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4191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3685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5774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9295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6534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079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F53B4-B26D-4056-9641-A73A315EF917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1869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1210092" y="908720"/>
            <a:ext cx="9721080" cy="2387600"/>
          </a:xfrm>
        </p:spPr>
        <p:txBody>
          <a:bodyPr>
            <a:normAutofit/>
          </a:bodyPr>
          <a:lstStyle/>
          <a:p>
            <a:r>
              <a:rPr lang="cs-CZ" sz="3600" dirty="0"/>
              <a:t>(VIII.) Časová a prostorová sumace </a:t>
            </a:r>
            <a:br>
              <a:rPr lang="cs-CZ" sz="3600" dirty="0"/>
            </a:br>
            <a:r>
              <a:rPr lang="cs-CZ" sz="3600" dirty="0"/>
              <a:t>u kosterního svalu</a:t>
            </a:r>
          </a:p>
        </p:txBody>
      </p:sp>
    </p:spTree>
    <p:extLst>
      <p:ext uri="{BB962C8B-B14F-4D97-AF65-F5344CB8AC3E}">
        <p14:creationId xmlns:p14="http://schemas.microsoft.com/office/powerpoint/2010/main" val="625799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58946" y="908720"/>
            <a:ext cx="110678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err="1"/>
              <a:t>Heterometrická</a:t>
            </a:r>
            <a:r>
              <a:rPr lang="cs-CZ" sz="2000" b="1" dirty="0"/>
              <a:t> autoregulace (Frank-Starlingův princip): </a:t>
            </a:r>
          </a:p>
          <a:p>
            <a:r>
              <a:rPr lang="cs-CZ" sz="2000" dirty="0"/>
              <a:t>Se zvyšující se náplní srdce (protažení srdečního svalu) roste síla stahu</a:t>
            </a:r>
          </a:p>
          <a:p>
            <a:r>
              <a:rPr lang="cs-CZ" sz="2000" dirty="0"/>
              <a:t>Principy: 1) vzájemný vztah aktinu a myozinu při různém protažení vláken, </a:t>
            </a:r>
          </a:p>
          <a:p>
            <a:pPr lvl="2"/>
            <a:r>
              <a:rPr lang="cs-CZ" sz="2000" dirty="0"/>
              <a:t>2) protažení vlákna zvyšuje citlivost troponinu na vápník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88476" y="4388911"/>
            <a:ext cx="586507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err="1"/>
              <a:t>Homeometrická</a:t>
            </a:r>
            <a:r>
              <a:rPr lang="cs-CZ" sz="2000" b="1" dirty="0"/>
              <a:t> autoregulace (frekvenční jev): </a:t>
            </a:r>
          </a:p>
          <a:p>
            <a:r>
              <a:rPr lang="cs-CZ" sz="2000" dirty="0"/>
              <a:t>Se zvyšující se srdeční frekvencí dochází ke zvyšování síly stahu. </a:t>
            </a:r>
          </a:p>
          <a:p>
            <a:r>
              <a:rPr lang="cs-CZ" sz="2000" dirty="0"/>
              <a:t>Příčina: Zvyšuje se poměr koncentrace intracelulárního ku extracelulárnímu vápníku</a:t>
            </a:r>
          </a:p>
        </p:txBody>
      </p:sp>
      <p:grpSp>
        <p:nvGrpSpPr>
          <p:cNvPr id="1141" name="Skupina 1140"/>
          <p:cNvGrpSpPr>
            <a:grpSpLocks noChangeAspect="1"/>
          </p:cNvGrpSpPr>
          <p:nvPr/>
        </p:nvGrpSpPr>
        <p:grpSpPr>
          <a:xfrm>
            <a:off x="1040497" y="2495910"/>
            <a:ext cx="1128871" cy="1007270"/>
            <a:chOff x="6797483" y="2363329"/>
            <a:chExt cx="1748227" cy="1559909"/>
          </a:xfrm>
        </p:grpSpPr>
        <p:grpSp>
          <p:nvGrpSpPr>
            <p:cNvPr id="528" name="Skupina 527"/>
            <p:cNvGrpSpPr/>
            <p:nvPr/>
          </p:nvGrpSpPr>
          <p:grpSpPr>
            <a:xfrm>
              <a:off x="7007553" y="2531921"/>
              <a:ext cx="1339285" cy="137492"/>
              <a:chOff x="7260041" y="2531921"/>
              <a:chExt cx="1339285" cy="137492"/>
            </a:xfrm>
          </p:grpSpPr>
          <p:grpSp>
            <p:nvGrpSpPr>
              <p:cNvPr id="480" name="Skupina 479"/>
              <p:cNvGrpSpPr/>
              <p:nvPr/>
            </p:nvGrpSpPr>
            <p:grpSpPr>
              <a:xfrm flipH="1" flipV="1">
                <a:off x="7724599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481" name="Přímá spojnice 480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2" name="Přímá spojnice 481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3" name="Přímá spojnice 482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4" name="Přímá spojnice 483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5" name="Přímá spojnice 484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6" name="Přímá spojnice 485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87" name="Skupina 486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488" name="Ovál 487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89" name="Ovál 488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90" name="Ovál 489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91" name="Ovál 490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492" name="Ovál 491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493" name="Ovál 492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494" name="Ovál 493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95" name="Ovál 494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96" name="Ovál 495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97" name="Ovál 496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98" name="Ovál 497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99" name="Ovál 498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500" name="Ovál 499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501" name="Ovál 500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502" name="Ovál 501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  <p:grpSp>
            <p:nvGrpSpPr>
              <p:cNvPr id="479" name="Skupina 478"/>
              <p:cNvGrpSpPr/>
              <p:nvPr/>
            </p:nvGrpSpPr>
            <p:grpSpPr>
              <a:xfrm flipV="1">
                <a:off x="7260041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503" name="Přímá spojnice 502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4" name="Přímá spojnice 503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5" name="Přímá spojnice 504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6" name="Přímá spojnice 505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7" name="Přímá spojnice 506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8" name="Přímá spojnice 507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09" name="Skupina 508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510" name="Ovál 509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511" name="Ovál 510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512" name="Ovál 511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513" name="Ovál 512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514" name="Ovál 513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515" name="Ovál 514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516" name="Ovál 515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517" name="Ovál 516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518" name="Ovál 517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519" name="Ovál 518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520" name="Ovál 519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521" name="Ovál 520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522" name="Ovál 521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523" name="Ovál 522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524" name="Ovál 523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</p:grpSp>
        <p:grpSp>
          <p:nvGrpSpPr>
            <p:cNvPr id="527" name="Skupina 526"/>
            <p:cNvGrpSpPr/>
            <p:nvPr/>
          </p:nvGrpSpPr>
          <p:grpSpPr>
            <a:xfrm>
              <a:off x="7015072" y="2893054"/>
              <a:ext cx="1339285" cy="137492"/>
              <a:chOff x="7267560" y="2767726"/>
              <a:chExt cx="1339285" cy="137492"/>
            </a:xfrm>
          </p:grpSpPr>
          <p:grpSp>
            <p:nvGrpSpPr>
              <p:cNvPr id="434" name="Skupina 433"/>
              <p:cNvGrpSpPr/>
              <p:nvPr/>
            </p:nvGrpSpPr>
            <p:grpSpPr>
              <a:xfrm flipH="1">
                <a:off x="7732118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435" name="Přímá spojnice 434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6" name="Přímá spojnice 435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7" name="Přímá spojnice 436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8" name="Přímá spojnice 437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9" name="Přímá spojnice 438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0" name="Přímá spojnice 439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41" name="Skupina 440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442" name="Ovál 441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43" name="Ovál 442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44" name="Ovál 443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45" name="Ovál 444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446" name="Ovál 445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447" name="Ovál 446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448" name="Ovál 447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49" name="Ovál 448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50" name="Ovál 449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51" name="Ovál 450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52" name="Ovál 451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53" name="Ovál 452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54" name="Ovál 453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55" name="Ovál 454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56" name="Ovál 455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  <p:grpSp>
            <p:nvGrpSpPr>
              <p:cNvPr id="433" name="Skupina 432"/>
              <p:cNvGrpSpPr/>
              <p:nvPr/>
            </p:nvGrpSpPr>
            <p:grpSpPr>
              <a:xfrm>
                <a:off x="7267560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457" name="Přímá spojnice 456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8" name="Přímá spojnice 457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9" name="Přímá spojnice 458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0" name="Přímá spojnice 459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1" name="Přímá spojnice 460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2" name="Přímá spojnice 461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63" name="Skupina 462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464" name="Ovál 463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65" name="Ovál 464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66" name="Ovál 465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67" name="Ovál 466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468" name="Ovál 467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469" name="Ovál 468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470" name="Ovál 469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71" name="Ovál 470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72" name="Ovál 471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73" name="Ovál 472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74" name="Ovál 473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75" name="Ovál 474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76" name="Ovál 475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77" name="Ovál 476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78" name="Ovál 477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</p:grpSp>
        <p:grpSp>
          <p:nvGrpSpPr>
            <p:cNvPr id="526" name="Skupina 525"/>
            <p:cNvGrpSpPr/>
            <p:nvPr/>
          </p:nvGrpSpPr>
          <p:grpSpPr>
            <a:xfrm>
              <a:off x="7017987" y="3254187"/>
              <a:ext cx="1339285" cy="137492"/>
              <a:chOff x="7270475" y="3008319"/>
              <a:chExt cx="1339285" cy="137492"/>
            </a:xfrm>
          </p:grpSpPr>
          <p:grpSp>
            <p:nvGrpSpPr>
              <p:cNvPr id="388" name="Skupina 387"/>
              <p:cNvGrpSpPr/>
              <p:nvPr/>
            </p:nvGrpSpPr>
            <p:grpSpPr>
              <a:xfrm flipH="1" flipV="1">
                <a:off x="7735033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389" name="Přímá spojnice 388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0" name="Přímá spojnice 389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1" name="Přímá spojnice 390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2" name="Přímá spojnice 391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3" name="Přímá spojnice 392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4" name="Přímá spojnice 393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95" name="Skupina 394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396" name="Ovál 395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97" name="Ovál 396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98" name="Ovál 397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99" name="Ovál 398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400" name="Ovál 399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401" name="Ovál 400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402" name="Ovál 401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03" name="Ovál 402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04" name="Ovál 403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05" name="Ovál 404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06" name="Ovál 405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07" name="Ovál 406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08" name="Ovál 407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09" name="Ovál 408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10" name="Ovál 409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  <p:grpSp>
            <p:nvGrpSpPr>
              <p:cNvPr id="387" name="Skupina 386"/>
              <p:cNvGrpSpPr/>
              <p:nvPr/>
            </p:nvGrpSpPr>
            <p:grpSpPr>
              <a:xfrm flipV="1">
                <a:off x="7270475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411" name="Přímá spojnice 410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2" name="Přímá spojnice 411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3" name="Přímá spojnice 412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4" name="Přímá spojnice 413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5" name="Přímá spojnice 414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6" name="Přímá spojnice 415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17" name="Skupina 416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418" name="Ovál 417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19" name="Ovál 418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20" name="Ovál 419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21" name="Ovál 420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422" name="Ovál 421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423" name="Ovál 422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424" name="Ovál 423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25" name="Ovál 424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26" name="Ovál 425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27" name="Ovál 426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28" name="Ovál 427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29" name="Ovál 428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30" name="Ovál 429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31" name="Ovál 430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32" name="Ovál 431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</p:grpSp>
        <p:grpSp>
          <p:nvGrpSpPr>
            <p:cNvPr id="525" name="Skupina 524"/>
            <p:cNvGrpSpPr/>
            <p:nvPr/>
          </p:nvGrpSpPr>
          <p:grpSpPr>
            <a:xfrm>
              <a:off x="6986479" y="3615320"/>
              <a:ext cx="1339285" cy="137492"/>
              <a:chOff x="7238967" y="3501008"/>
              <a:chExt cx="1339285" cy="137492"/>
            </a:xfrm>
          </p:grpSpPr>
          <p:grpSp>
            <p:nvGrpSpPr>
              <p:cNvPr id="342" name="Skupina 341"/>
              <p:cNvGrpSpPr/>
              <p:nvPr/>
            </p:nvGrpSpPr>
            <p:grpSpPr>
              <a:xfrm flipH="1">
                <a:off x="7703525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343" name="Přímá spojnice 342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4" name="Přímá spojnice 343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5" name="Přímá spojnice 344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6" name="Přímá spojnice 345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7" name="Přímá spojnice 346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8" name="Přímá spojnice 347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49" name="Skupina 348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350" name="Ovál 349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51" name="Ovál 350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52" name="Ovál 351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53" name="Ovál 352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354" name="Ovál 353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355" name="Ovál 354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356" name="Ovál 355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57" name="Ovál 356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58" name="Ovál 357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59" name="Ovál 358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60" name="Ovál 359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61" name="Ovál 360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62" name="Ovál 361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63" name="Ovál 362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64" name="Ovál 363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  <p:grpSp>
            <p:nvGrpSpPr>
              <p:cNvPr id="341" name="Skupina 340"/>
              <p:cNvGrpSpPr/>
              <p:nvPr/>
            </p:nvGrpSpPr>
            <p:grpSpPr>
              <a:xfrm>
                <a:off x="7238967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365" name="Přímá spojnice 364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6" name="Přímá spojnice 365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7" name="Přímá spojnice 366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8" name="Přímá spojnice 367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9" name="Přímá spojnice 368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0" name="Přímá spojnice 369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71" name="Skupina 370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372" name="Ovál 371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73" name="Ovál 372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74" name="Ovál 373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75" name="Ovál 374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376" name="Ovál 375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377" name="Ovál 376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378" name="Ovál 377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79" name="Ovál 378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80" name="Ovál 379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81" name="Ovál 380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82" name="Ovál 381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83" name="Ovál 382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84" name="Ovál 383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85" name="Ovál 384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386" name="Ovál 385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</p:grpSp>
        <p:grpSp>
          <p:nvGrpSpPr>
            <p:cNvPr id="541" name="Skupina 540"/>
            <p:cNvGrpSpPr/>
            <p:nvPr/>
          </p:nvGrpSpPr>
          <p:grpSpPr>
            <a:xfrm>
              <a:off x="6797483" y="2363329"/>
              <a:ext cx="1152000" cy="1480954"/>
              <a:chOff x="7067741" y="2363329"/>
              <a:chExt cx="1152000" cy="1480954"/>
            </a:xfrm>
          </p:grpSpPr>
          <p:cxnSp>
            <p:nvCxnSpPr>
              <p:cNvPr id="534" name="Přímá spojnice 533"/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5" name="Přímá spojnice 534"/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6" name="Přímá spojnice 535"/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7" name="Přímá spojnice 536"/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8" name="Přímá spojnice 537"/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9" name="Přímá spojnice 538"/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42" name="Skupina 541"/>
            <p:cNvGrpSpPr/>
            <p:nvPr/>
          </p:nvGrpSpPr>
          <p:grpSpPr>
            <a:xfrm flipH="1">
              <a:off x="7393710" y="2442284"/>
              <a:ext cx="1152000" cy="1480954"/>
              <a:chOff x="7067741" y="2363329"/>
              <a:chExt cx="1152000" cy="1480954"/>
            </a:xfrm>
          </p:grpSpPr>
          <p:cxnSp>
            <p:nvCxnSpPr>
              <p:cNvPr id="543" name="Přímá spojnice 542"/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4" name="Přímá spojnice 543"/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5" name="Přímá spojnice 544"/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6" name="Přímá spojnice 545"/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7" name="Přímá spojnice 546"/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8" name="Přímá spojnice 547"/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42" name="Skupina 1141"/>
          <p:cNvGrpSpPr>
            <a:grpSpLocks noChangeAspect="1"/>
          </p:cNvGrpSpPr>
          <p:nvPr/>
        </p:nvGrpSpPr>
        <p:grpSpPr>
          <a:xfrm>
            <a:off x="5003310" y="2495910"/>
            <a:ext cx="1595952" cy="1007270"/>
            <a:chOff x="8864435" y="2515729"/>
            <a:chExt cx="2471571" cy="1559909"/>
          </a:xfrm>
        </p:grpSpPr>
        <p:grpSp>
          <p:nvGrpSpPr>
            <p:cNvPr id="737" name="Skupina 736"/>
            <p:cNvGrpSpPr/>
            <p:nvPr/>
          </p:nvGrpSpPr>
          <p:grpSpPr>
            <a:xfrm>
              <a:off x="9402057" y="2684321"/>
              <a:ext cx="1339285" cy="137492"/>
              <a:chOff x="7260041" y="2531921"/>
              <a:chExt cx="1339285" cy="137492"/>
            </a:xfrm>
          </p:grpSpPr>
          <p:grpSp>
            <p:nvGrpSpPr>
              <p:cNvPr id="738" name="Skupina 737"/>
              <p:cNvGrpSpPr/>
              <p:nvPr/>
            </p:nvGrpSpPr>
            <p:grpSpPr>
              <a:xfrm flipH="1" flipV="1">
                <a:off x="7724599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762" name="Přímá spojnice 761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3" name="Přímá spojnice 762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4" name="Přímá spojnice 763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5" name="Přímá spojnice 764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6" name="Přímá spojnice 765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7" name="Přímá spojnice 766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68" name="Skupina 767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769" name="Ovál 768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70" name="Ovál 769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71" name="Ovál 770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72" name="Ovál 771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773" name="Ovál 772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774" name="Ovál 773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775" name="Ovál 774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76" name="Ovál 775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77" name="Ovál 776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78" name="Ovál 777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79" name="Ovál 778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80" name="Ovál 779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81" name="Ovál 780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82" name="Ovál 781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83" name="Ovál 782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  <p:grpSp>
            <p:nvGrpSpPr>
              <p:cNvPr id="739" name="Skupina 738"/>
              <p:cNvGrpSpPr/>
              <p:nvPr/>
            </p:nvGrpSpPr>
            <p:grpSpPr>
              <a:xfrm flipV="1">
                <a:off x="7260041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740" name="Přímá spojnice 739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1" name="Přímá spojnice 740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2" name="Přímá spojnice 741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3" name="Přímá spojnice 742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4" name="Přímá spojnice 743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5" name="Přímá spojnice 744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46" name="Skupina 745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747" name="Ovál 746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48" name="Ovál 747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49" name="Ovál 748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50" name="Ovál 749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751" name="Ovál 750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752" name="Ovál 751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753" name="Ovál 752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54" name="Ovál 753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55" name="Ovál 754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56" name="Ovál 755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57" name="Ovál 756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58" name="Ovál 757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59" name="Ovál 758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60" name="Ovál 759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61" name="Ovál 760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</p:grpSp>
        <p:grpSp>
          <p:nvGrpSpPr>
            <p:cNvPr id="784" name="Skupina 783"/>
            <p:cNvGrpSpPr/>
            <p:nvPr/>
          </p:nvGrpSpPr>
          <p:grpSpPr>
            <a:xfrm>
              <a:off x="9409576" y="3045454"/>
              <a:ext cx="1339285" cy="137492"/>
              <a:chOff x="7267560" y="2767726"/>
              <a:chExt cx="1339285" cy="137492"/>
            </a:xfrm>
          </p:grpSpPr>
          <p:grpSp>
            <p:nvGrpSpPr>
              <p:cNvPr id="785" name="Skupina 784"/>
              <p:cNvGrpSpPr/>
              <p:nvPr/>
            </p:nvGrpSpPr>
            <p:grpSpPr>
              <a:xfrm flipH="1">
                <a:off x="7732118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809" name="Přímá spojnice 808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0" name="Přímá spojnice 809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1" name="Přímá spojnice 810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2" name="Přímá spojnice 811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3" name="Přímá spojnice 812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4" name="Přímá spojnice 813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15" name="Skupina 814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816" name="Ovál 815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17" name="Ovál 816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18" name="Ovál 817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19" name="Ovál 818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820" name="Ovál 819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821" name="Ovál 820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822" name="Ovál 821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23" name="Ovál 822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24" name="Ovál 823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25" name="Ovál 824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26" name="Ovál 825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27" name="Ovál 826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28" name="Ovál 827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29" name="Ovál 828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30" name="Ovál 829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  <p:grpSp>
            <p:nvGrpSpPr>
              <p:cNvPr id="786" name="Skupina 785"/>
              <p:cNvGrpSpPr/>
              <p:nvPr/>
            </p:nvGrpSpPr>
            <p:grpSpPr>
              <a:xfrm>
                <a:off x="7267560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787" name="Přímá spojnice 786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8" name="Přímá spojnice 787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9" name="Přímá spojnice 788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0" name="Přímá spojnice 789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1" name="Přímá spojnice 790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2" name="Přímá spojnice 791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93" name="Skupina 792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794" name="Ovál 793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95" name="Ovál 794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96" name="Ovál 795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797" name="Ovál 796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798" name="Ovál 797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799" name="Ovál 798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800" name="Ovál 799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01" name="Ovál 800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02" name="Ovál 801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03" name="Ovál 802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04" name="Ovál 803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05" name="Ovál 804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06" name="Ovál 805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07" name="Ovál 806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08" name="Ovál 807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</p:grpSp>
        <p:grpSp>
          <p:nvGrpSpPr>
            <p:cNvPr id="831" name="Skupina 830"/>
            <p:cNvGrpSpPr/>
            <p:nvPr/>
          </p:nvGrpSpPr>
          <p:grpSpPr>
            <a:xfrm>
              <a:off x="9412491" y="3406587"/>
              <a:ext cx="1339285" cy="137492"/>
              <a:chOff x="7270475" y="3008319"/>
              <a:chExt cx="1339285" cy="137492"/>
            </a:xfrm>
          </p:grpSpPr>
          <p:grpSp>
            <p:nvGrpSpPr>
              <p:cNvPr id="832" name="Skupina 831"/>
              <p:cNvGrpSpPr/>
              <p:nvPr/>
            </p:nvGrpSpPr>
            <p:grpSpPr>
              <a:xfrm flipH="1" flipV="1">
                <a:off x="7735033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856" name="Přímá spojnice 855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7" name="Přímá spojnice 856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8" name="Přímá spojnice 857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9" name="Přímá spojnice 858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0" name="Přímá spojnice 859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1" name="Přímá spojnice 860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62" name="Skupina 861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863" name="Ovál 862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64" name="Ovál 863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65" name="Ovál 864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66" name="Ovál 865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867" name="Ovál 866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868" name="Ovál 867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869" name="Ovál 868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70" name="Ovál 869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71" name="Ovál 870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72" name="Ovál 871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73" name="Ovál 872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74" name="Ovál 873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75" name="Ovál 874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76" name="Ovál 875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77" name="Ovál 876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  <p:grpSp>
            <p:nvGrpSpPr>
              <p:cNvPr id="833" name="Skupina 832"/>
              <p:cNvGrpSpPr/>
              <p:nvPr/>
            </p:nvGrpSpPr>
            <p:grpSpPr>
              <a:xfrm flipV="1">
                <a:off x="7270475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834" name="Přímá spojnice 833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5" name="Přímá spojnice 834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6" name="Přímá spojnice 835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7" name="Přímá spojnice 836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8" name="Přímá spojnice 837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9" name="Přímá spojnice 838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40" name="Skupina 839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841" name="Ovál 840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42" name="Ovál 841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43" name="Ovál 842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44" name="Ovál 843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845" name="Ovál 844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846" name="Ovál 845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847" name="Ovál 846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48" name="Ovál 847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49" name="Ovál 848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50" name="Ovál 849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51" name="Ovál 850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52" name="Ovál 851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53" name="Ovál 852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54" name="Ovál 853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55" name="Ovál 854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</p:grpSp>
        <p:grpSp>
          <p:nvGrpSpPr>
            <p:cNvPr id="878" name="Skupina 877"/>
            <p:cNvGrpSpPr/>
            <p:nvPr/>
          </p:nvGrpSpPr>
          <p:grpSpPr>
            <a:xfrm>
              <a:off x="9380983" y="3767720"/>
              <a:ext cx="1339285" cy="137492"/>
              <a:chOff x="7238967" y="3501008"/>
              <a:chExt cx="1339285" cy="137492"/>
            </a:xfrm>
          </p:grpSpPr>
          <p:grpSp>
            <p:nvGrpSpPr>
              <p:cNvPr id="879" name="Skupina 878"/>
              <p:cNvGrpSpPr/>
              <p:nvPr/>
            </p:nvGrpSpPr>
            <p:grpSpPr>
              <a:xfrm flipH="1">
                <a:off x="7703525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903" name="Přímá spojnice 902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4" name="Přímá spojnice 903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5" name="Přímá spojnice 904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6" name="Přímá spojnice 905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7" name="Přímá spojnice 906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8" name="Přímá spojnice 907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909" name="Skupina 908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910" name="Ovál 909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11" name="Ovál 910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12" name="Ovál 911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13" name="Ovál 912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914" name="Ovál 913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915" name="Ovál 914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916" name="Ovál 915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17" name="Ovál 916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18" name="Ovál 917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19" name="Ovál 918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20" name="Ovál 919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21" name="Ovál 920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22" name="Ovál 921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23" name="Ovál 922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24" name="Ovál 923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  <p:grpSp>
            <p:nvGrpSpPr>
              <p:cNvPr id="880" name="Skupina 879"/>
              <p:cNvGrpSpPr/>
              <p:nvPr/>
            </p:nvGrpSpPr>
            <p:grpSpPr>
              <a:xfrm>
                <a:off x="7238967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881" name="Přímá spojnice 880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2" name="Přímá spojnice 881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3" name="Přímá spojnice 882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4" name="Přímá spojnice 883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5" name="Přímá spojnice 884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6" name="Přímá spojnice 885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87" name="Skupina 886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888" name="Ovál 887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89" name="Ovál 888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90" name="Ovál 889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91" name="Ovál 890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892" name="Ovál 891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893" name="Ovál 892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894" name="Ovál 893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95" name="Ovál 894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96" name="Ovál 895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97" name="Ovál 896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98" name="Ovál 897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899" name="Ovál 898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00" name="Ovál 899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01" name="Ovál 900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02" name="Ovál 901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</p:grpSp>
        <p:grpSp>
          <p:nvGrpSpPr>
            <p:cNvPr id="925" name="Skupina 924"/>
            <p:cNvGrpSpPr/>
            <p:nvPr/>
          </p:nvGrpSpPr>
          <p:grpSpPr>
            <a:xfrm>
              <a:off x="8864435" y="2515729"/>
              <a:ext cx="1152000" cy="1480954"/>
              <a:chOff x="7067741" y="2363329"/>
              <a:chExt cx="1152000" cy="1480954"/>
            </a:xfrm>
          </p:grpSpPr>
          <p:cxnSp>
            <p:nvCxnSpPr>
              <p:cNvPr id="926" name="Přímá spojnice 925"/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7" name="Přímá spojnice 926"/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8" name="Přímá spojnice 927"/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9" name="Přímá spojnice 928"/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0" name="Přímá spojnice 929"/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1" name="Přímá spojnice 930"/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32" name="Skupina 931"/>
            <p:cNvGrpSpPr/>
            <p:nvPr/>
          </p:nvGrpSpPr>
          <p:grpSpPr>
            <a:xfrm flipH="1">
              <a:off x="10184006" y="2594684"/>
              <a:ext cx="1152000" cy="1480954"/>
              <a:chOff x="7067741" y="2363329"/>
              <a:chExt cx="1152000" cy="1480954"/>
            </a:xfrm>
          </p:grpSpPr>
          <p:cxnSp>
            <p:nvCxnSpPr>
              <p:cNvPr id="933" name="Přímá spojnice 932"/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4" name="Přímá spojnice 933"/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5" name="Přímá spojnice 934"/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6" name="Přímá spojnice 935"/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7" name="Přímá spojnice 936"/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8" name="Přímá spojnice 937"/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43" name="Skupina 1142"/>
          <p:cNvGrpSpPr>
            <a:grpSpLocks noChangeAspect="1"/>
          </p:cNvGrpSpPr>
          <p:nvPr/>
        </p:nvGrpSpPr>
        <p:grpSpPr>
          <a:xfrm>
            <a:off x="8889790" y="2495909"/>
            <a:ext cx="2029952" cy="1013421"/>
            <a:chOff x="8678097" y="4235830"/>
            <a:chExt cx="3143684" cy="1569434"/>
          </a:xfrm>
        </p:grpSpPr>
        <p:grpSp>
          <p:nvGrpSpPr>
            <p:cNvPr id="939" name="Skupina 938"/>
            <p:cNvGrpSpPr/>
            <p:nvPr/>
          </p:nvGrpSpPr>
          <p:grpSpPr>
            <a:xfrm>
              <a:off x="9554457" y="4413947"/>
              <a:ext cx="1339285" cy="137492"/>
              <a:chOff x="7260041" y="2531921"/>
              <a:chExt cx="1339285" cy="137492"/>
            </a:xfrm>
          </p:grpSpPr>
          <p:grpSp>
            <p:nvGrpSpPr>
              <p:cNvPr id="940" name="Skupina 939"/>
              <p:cNvGrpSpPr/>
              <p:nvPr/>
            </p:nvGrpSpPr>
            <p:grpSpPr>
              <a:xfrm flipH="1" flipV="1">
                <a:off x="7724599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964" name="Přímá spojnice 963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5" name="Přímá spojnice 964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6" name="Přímá spojnice 965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7" name="Přímá spojnice 966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8" name="Přímá spojnice 967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9" name="Přímá spojnice 968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970" name="Skupina 969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971" name="Ovál 970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72" name="Ovál 971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73" name="Ovál 972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74" name="Ovál 973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975" name="Ovál 974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976" name="Ovál 975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977" name="Ovál 976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78" name="Ovál 977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79" name="Ovál 978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80" name="Ovál 979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81" name="Ovál 980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82" name="Ovál 981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83" name="Ovál 982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84" name="Ovál 983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85" name="Ovál 984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  <p:grpSp>
            <p:nvGrpSpPr>
              <p:cNvPr id="941" name="Skupina 940"/>
              <p:cNvGrpSpPr/>
              <p:nvPr/>
            </p:nvGrpSpPr>
            <p:grpSpPr>
              <a:xfrm flipV="1">
                <a:off x="7260041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942" name="Přímá spojnice 941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3" name="Přímá spojnice 942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4" name="Přímá spojnice 943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5" name="Přímá spojnice 944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6" name="Přímá spojnice 945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7" name="Přímá spojnice 946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948" name="Skupina 947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949" name="Ovál 948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50" name="Ovál 949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51" name="Ovál 950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52" name="Ovál 951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953" name="Ovál 952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954" name="Ovál 953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955" name="Ovál 954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56" name="Ovál 955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57" name="Ovál 956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58" name="Ovál 957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59" name="Ovál 958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60" name="Ovál 959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61" name="Ovál 960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62" name="Ovál 961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63" name="Ovál 962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</p:grpSp>
        <p:grpSp>
          <p:nvGrpSpPr>
            <p:cNvPr id="986" name="Skupina 985"/>
            <p:cNvGrpSpPr/>
            <p:nvPr/>
          </p:nvGrpSpPr>
          <p:grpSpPr>
            <a:xfrm>
              <a:off x="9561976" y="4775080"/>
              <a:ext cx="1339285" cy="137492"/>
              <a:chOff x="7267560" y="2767726"/>
              <a:chExt cx="1339285" cy="137492"/>
            </a:xfrm>
          </p:grpSpPr>
          <p:grpSp>
            <p:nvGrpSpPr>
              <p:cNvPr id="987" name="Skupina 986"/>
              <p:cNvGrpSpPr/>
              <p:nvPr/>
            </p:nvGrpSpPr>
            <p:grpSpPr>
              <a:xfrm flipH="1">
                <a:off x="7732118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1011" name="Přímá spojnice 1010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2" name="Přímá spojnice 1011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3" name="Přímá spojnice 1012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4" name="Přímá spojnice 1013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5" name="Přímá spojnice 1014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6" name="Přímá spojnice 1015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017" name="Skupina 1016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1018" name="Ovál 1017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19" name="Ovál 1018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20" name="Ovál 1019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21" name="Ovál 1020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1022" name="Ovál 1021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1023" name="Ovál 1022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1024" name="Ovál 1023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25" name="Ovál 1024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26" name="Ovál 1025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27" name="Ovál 1026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28" name="Ovál 1027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29" name="Ovál 1028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30" name="Ovál 1029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31" name="Ovál 1030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32" name="Ovál 1031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  <p:grpSp>
            <p:nvGrpSpPr>
              <p:cNvPr id="988" name="Skupina 987"/>
              <p:cNvGrpSpPr/>
              <p:nvPr/>
            </p:nvGrpSpPr>
            <p:grpSpPr>
              <a:xfrm>
                <a:off x="7267560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989" name="Přímá spojnice 988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0" name="Přímá spojnice 989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1" name="Přímá spojnice 990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2" name="Přímá spojnice 991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3" name="Přímá spojnice 992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4" name="Přímá spojnice 993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995" name="Skupina 994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996" name="Ovál 995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97" name="Ovál 996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98" name="Ovál 997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999" name="Ovál 998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1000" name="Ovál 999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1001" name="Ovál 1000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1002" name="Ovál 1001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03" name="Ovál 1002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04" name="Ovál 1003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05" name="Ovál 1004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06" name="Ovál 1005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07" name="Ovál 1006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08" name="Ovál 1007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09" name="Ovál 1008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10" name="Ovál 1009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</p:grpSp>
        <p:grpSp>
          <p:nvGrpSpPr>
            <p:cNvPr id="1033" name="Skupina 1032"/>
            <p:cNvGrpSpPr/>
            <p:nvPr/>
          </p:nvGrpSpPr>
          <p:grpSpPr>
            <a:xfrm>
              <a:off x="9564891" y="5136213"/>
              <a:ext cx="1339285" cy="137492"/>
              <a:chOff x="7270475" y="3008319"/>
              <a:chExt cx="1339285" cy="137492"/>
            </a:xfrm>
          </p:grpSpPr>
          <p:grpSp>
            <p:nvGrpSpPr>
              <p:cNvPr id="1034" name="Skupina 1033"/>
              <p:cNvGrpSpPr/>
              <p:nvPr/>
            </p:nvGrpSpPr>
            <p:grpSpPr>
              <a:xfrm flipH="1" flipV="1">
                <a:off x="7735033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1058" name="Přímá spojnice 1057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9" name="Přímá spojnice 1058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0" name="Přímá spojnice 1059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1" name="Přímá spojnice 1060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2" name="Přímá spojnice 1061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3" name="Přímá spojnice 1062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064" name="Skupina 1063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1065" name="Ovál 1064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66" name="Ovál 1065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67" name="Ovál 1066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68" name="Ovál 1067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1069" name="Ovál 1068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1070" name="Ovál 1069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1071" name="Ovál 1070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72" name="Ovál 1071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73" name="Ovál 1072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74" name="Ovál 1073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75" name="Ovál 1074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76" name="Ovál 1075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77" name="Ovál 1076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78" name="Ovál 1077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79" name="Ovál 1078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  <p:grpSp>
            <p:nvGrpSpPr>
              <p:cNvPr id="1035" name="Skupina 1034"/>
              <p:cNvGrpSpPr/>
              <p:nvPr/>
            </p:nvGrpSpPr>
            <p:grpSpPr>
              <a:xfrm flipV="1">
                <a:off x="7270475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1036" name="Přímá spojnice 1035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7" name="Přímá spojnice 1036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8" name="Přímá spojnice 1037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9" name="Přímá spojnice 1038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0" name="Přímá spojnice 1039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1" name="Přímá spojnice 1040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042" name="Skupina 1041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1043" name="Ovál 1042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44" name="Ovál 1043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45" name="Ovál 1044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46" name="Ovál 1045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1047" name="Ovál 1046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1048" name="Ovál 1047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1049" name="Ovál 1048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50" name="Ovál 1049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51" name="Ovál 1050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52" name="Ovál 1051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53" name="Ovál 1052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54" name="Ovál 1053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55" name="Ovál 1054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56" name="Ovál 1055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57" name="Ovál 1056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</p:grpSp>
        <p:grpSp>
          <p:nvGrpSpPr>
            <p:cNvPr id="1080" name="Skupina 1079"/>
            <p:cNvGrpSpPr/>
            <p:nvPr/>
          </p:nvGrpSpPr>
          <p:grpSpPr>
            <a:xfrm>
              <a:off x="9533383" y="5497346"/>
              <a:ext cx="1339285" cy="137492"/>
              <a:chOff x="7238967" y="3501008"/>
              <a:chExt cx="1339285" cy="137492"/>
            </a:xfrm>
          </p:grpSpPr>
          <p:grpSp>
            <p:nvGrpSpPr>
              <p:cNvPr id="1081" name="Skupina 1080"/>
              <p:cNvGrpSpPr/>
              <p:nvPr/>
            </p:nvGrpSpPr>
            <p:grpSpPr>
              <a:xfrm flipH="1">
                <a:off x="7703525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1105" name="Přímá spojnice 1104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6" name="Přímá spojnice 1105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7" name="Přímá spojnice 1106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8" name="Přímá spojnice 1107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9" name="Přímá spojnice 1108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0" name="Přímá spojnice 1109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111" name="Skupina 1110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1112" name="Ovál 1111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113" name="Ovál 1112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114" name="Ovál 1113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115" name="Ovál 1114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1116" name="Ovál 1115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1117" name="Ovál 1116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1118" name="Ovál 1117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119" name="Ovál 1118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120" name="Ovál 1119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121" name="Ovál 1120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122" name="Ovál 1121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123" name="Ovál 1122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124" name="Ovál 1123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125" name="Ovál 1124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126" name="Ovál 1125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  <p:grpSp>
            <p:nvGrpSpPr>
              <p:cNvPr id="1082" name="Skupina 1081"/>
              <p:cNvGrpSpPr/>
              <p:nvPr/>
            </p:nvGrpSpPr>
            <p:grpSpPr>
              <a:xfrm>
                <a:off x="7238967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1083" name="Přímá spojnice 1082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4" name="Přímá spojnice 1083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5" name="Přímá spojnice 1084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6" name="Přímá spojnice 1085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7" name="Přímá spojnice 1086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8" name="Přímá spojnice 1087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089" name="Skupina 1088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1090" name="Ovál 1089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91" name="Ovál 1090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92" name="Ovál 1091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93" name="Ovál 1092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1094" name="Ovál 1093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1095" name="Ovál 1094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 dirty="0"/>
                  </a:p>
                </p:txBody>
              </p:sp>
              <p:sp>
                <p:nvSpPr>
                  <p:cNvPr id="1096" name="Ovál 1095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97" name="Ovál 1096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98" name="Ovál 1097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099" name="Ovál 1098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100" name="Ovál 1099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101" name="Ovál 1100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102" name="Ovál 1101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103" name="Ovál 1102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1104" name="Ovál 1103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</p:grpSp>
        <p:grpSp>
          <p:nvGrpSpPr>
            <p:cNvPr id="1127" name="Skupina 1126"/>
            <p:cNvGrpSpPr/>
            <p:nvPr/>
          </p:nvGrpSpPr>
          <p:grpSpPr>
            <a:xfrm>
              <a:off x="8678097" y="4235830"/>
              <a:ext cx="1152000" cy="1480954"/>
              <a:chOff x="7067741" y="2363329"/>
              <a:chExt cx="1152000" cy="1480954"/>
            </a:xfrm>
          </p:grpSpPr>
          <p:cxnSp>
            <p:nvCxnSpPr>
              <p:cNvPr id="1128" name="Přímá spojnice 1127"/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9" name="Přímá spojnice 1128"/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0" name="Přímá spojnice 1129"/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1" name="Přímá spojnice 1130"/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2" name="Přímá spojnice 1131"/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3" name="Přímá spojnice 1132"/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34" name="Skupina 1133"/>
            <p:cNvGrpSpPr/>
            <p:nvPr/>
          </p:nvGrpSpPr>
          <p:grpSpPr>
            <a:xfrm flipH="1">
              <a:off x="10669781" y="4324310"/>
              <a:ext cx="1152000" cy="1480954"/>
              <a:chOff x="7067741" y="2363329"/>
              <a:chExt cx="1152000" cy="1480954"/>
            </a:xfrm>
          </p:grpSpPr>
          <p:cxnSp>
            <p:nvCxnSpPr>
              <p:cNvPr id="1135" name="Přímá spojnice 1134"/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6" name="Přímá spojnice 1135"/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7" name="Přímá spojnice 1136"/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8" name="Přímá spojnice 1137"/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9" name="Přímá spojnice 1138"/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0" name="Přímá spojnice 1139"/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44" name="TextovéPole 1143"/>
          <p:cNvSpPr txBox="1"/>
          <p:nvPr/>
        </p:nvSpPr>
        <p:spPr>
          <a:xfrm>
            <a:off x="751979" y="3753159"/>
            <a:ext cx="2030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malá náplň srdce</a:t>
            </a:r>
          </a:p>
        </p:txBody>
      </p:sp>
      <p:sp>
        <p:nvSpPr>
          <p:cNvPr id="1145" name="TextovéPole 1144"/>
          <p:cNvSpPr txBox="1"/>
          <p:nvPr/>
        </p:nvSpPr>
        <p:spPr>
          <a:xfrm>
            <a:off x="4668913" y="3706771"/>
            <a:ext cx="2362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zvýšená náplň srdce</a:t>
            </a:r>
          </a:p>
        </p:txBody>
      </p:sp>
      <p:sp>
        <p:nvSpPr>
          <p:cNvPr id="1146" name="TextovéPole 1145"/>
          <p:cNvSpPr txBox="1"/>
          <p:nvPr/>
        </p:nvSpPr>
        <p:spPr>
          <a:xfrm>
            <a:off x="8776299" y="3600118"/>
            <a:ext cx="23623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extrémní protažení srdečního svalu</a:t>
            </a:r>
          </a:p>
        </p:txBody>
      </p:sp>
      <p:grpSp>
        <p:nvGrpSpPr>
          <p:cNvPr id="1186" name="Skupina 1185"/>
          <p:cNvGrpSpPr/>
          <p:nvPr/>
        </p:nvGrpSpPr>
        <p:grpSpPr>
          <a:xfrm>
            <a:off x="6479172" y="4221088"/>
            <a:ext cx="4860093" cy="1968317"/>
            <a:chOff x="6776047" y="4701043"/>
            <a:chExt cx="4860093" cy="1968317"/>
          </a:xfrm>
        </p:grpSpPr>
        <p:cxnSp>
          <p:nvCxnSpPr>
            <p:cNvPr id="1148" name="Přímá spojnice 1147"/>
            <p:cNvCxnSpPr/>
            <p:nvPr/>
          </p:nvCxnSpPr>
          <p:spPr>
            <a:xfrm flipH="1">
              <a:off x="7385539" y="6066514"/>
              <a:ext cx="425060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0" name="Přímá spojnice 1149"/>
            <p:cNvCxnSpPr/>
            <p:nvPr/>
          </p:nvCxnSpPr>
          <p:spPr>
            <a:xfrm>
              <a:off x="7704315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3" name="Přímá spojnice 1152"/>
            <p:cNvCxnSpPr/>
            <p:nvPr/>
          </p:nvCxnSpPr>
          <p:spPr>
            <a:xfrm>
              <a:off x="7997611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4" name="Přímá spojnice 1153"/>
            <p:cNvCxnSpPr/>
            <p:nvPr/>
          </p:nvCxnSpPr>
          <p:spPr>
            <a:xfrm>
              <a:off x="8290907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5" name="Přímá spojnice 1154"/>
            <p:cNvCxnSpPr/>
            <p:nvPr/>
          </p:nvCxnSpPr>
          <p:spPr>
            <a:xfrm>
              <a:off x="8584203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6" name="Přímá spojnice 1155"/>
            <p:cNvCxnSpPr/>
            <p:nvPr/>
          </p:nvCxnSpPr>
          <p:spPr>
            <a:xfrm>
              <a:off x="8877499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7" name="Přímá spojnice 1156"/>
            <p:cNvCxnSpPr/>
            <p:nvPr/>
          </p:nvCxnSpPr>
          <p:spPr>
            <a:xfrm>
              <a:off x="9038670" y="5699652"/>
              <a:ext cx="0" cy="360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8" name="Přímá spojnice 1157"/>
            <p:cNvCxnSpPr/>
            <p:nvPr/>
          </p:nvCxnSpPr>
          <p:spPr>
            <a:xfrm>
              <a:off x="9361012" y="5440652"/>
              <a:ext cx="0" cy="61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9" name="Přímá spojnice 1158"/>
            <p:cNvCxnSpPr/>
            <p:nvPr/>
          </p:nvCxnSpPr>
          <p:spPr>
            <a:xfrm>
              <a:off x="9199841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0" name="Přímá spojnice 1159"/>
            <p:cNvCxnSpPr/>
            <p:nvPr/>
          </p:nvCxnSpPr>
          <p:spPr>
            <a:xfrm>
              <a:off x="9522183" y="5332652"/>
              <a:ext cx="0" cy="720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1" name="Přímá spojnice 1160"/>
            <p:cNvCxnSpPr/>
            <p:nvPr/>
          </p:nvCxnSpPr>
          <p:spPr>
            <a:xfrm>
              <a:off x="9683354" y="5224652"/>
              <a:ext cx="0" cy="828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2" name="Přímá spojnice 1161"/>
            <p:cNvCxnSpPr/>
            <p:nvPr/>
          </p:nvCxnSpPr>
          <p:spPr>
            <a:xfrm>
              <a:off x="9844525" y="5200902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3" name="Přímá spojnice 1162"/>
            <p:cNvCxnSpPr/>
            <p:nvPr/>
          </p:nvCxnSpPr>
          <p:spPr>
            <a:xfrm>
              <a:off x="10005696" y="5200902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4" name="Přímá spojnice 1163"/>
            <p:cNvCxnSpPr/>
            <p:nvPr/>
          </p:nvCxnSpPr>
          <p:spPr>
            <a:xfrm>
              <a:off x="10166867" y="5200902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5" name="Přímá spojnice 1164"/>
            <p:cNvCxnSpPr/>
            <p:nvPr/>
          </p:nvCxnSpPr>
          <p:spPr>
            <a:xfrm>
              <a:off x="10328038" y="5200902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6" name="Přímá spojnice 1165"/>
            <p:cNvCxnSpPr/>
            <p:nvPr/>
          </p:nvCxnSpPr>
          <p:spPr>
            <a:xfrm>
              <a:off x="10489210" y="5200902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2" name="Přímá spojnice 1171"/>
            <p:cNvCxnSpPr/>
            <p:nvPr/>
          </p:nvCxnSpPr>
          <p:spPr>
            <a:xfrm>
              <a:off x="10564605" y="5356793"/>
              <a:ext cx="0" cy="720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3" name="Přímá spojnice 1172"/>
            <p:cNvCxnSpPr/>
            <p:nvPr/>
          </p:nvCxnSpPr>
          <p:spPr>
            <a:xfrm>
              <a:off x="10667864" y="5202418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4" name="Přímá spojnice 1173"/>
            <p:cNvCxnSpPr/>
            <p:nvPr/>
          </p:nvCxnSpPr>
          <p:spPr>
            <a:xfrm>
              <a:off x="10874382" y="4845043"/>
              <a:ext cx="0" cy="122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5" name="Přímá spojnice 1174"/>
            <p:cNvCxnSpPr/>
            <p:nvPr/>
          </p:nvCxnSpPr>
          <p:spPr>
            <a:xfrm>
              <a:off x="11080900" y="4701043"/>
              <a:ext cx="0" cy="1368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6" name="Přímá spojnice 1175"/>
            <p:cNvCxnSpPr/>
            <p:nvPr/>
          </p:nvCxnSpPr>
          <p:spPr>
            <a:xfrm>
              <a:off x="11287418" y="4737043"/>
              <a:ext cx="0" cy="133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7" name="Přímá spojnice 1176"/>
            <p:cNvCxnSpPr/>
            <p:nvPr/>
          </p:nvCxnSpPr>
          <p:spPr>
            <a:xfrm>
              <a:off x="10771123" y="4953043"/>
              <a:ext cx="0" cy="1116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8" name="Přímá spojnice 1177"/>
            <p:cNvCxnSpPr/>
            <p:nvPr/>
          </p:nvCxnSpPr>
          <p:spPr>
            <a:xfrm>
              <a:off x="10977641" y="4701043"/>
              <a:ext cx="0" cy="1368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9" name="Přímá spojnice 1178"/>
            <p:cNvCxnSpPr/>
            <p:nvPr/>
          </p:nvCxnSpPr>
          <p:spPr>
            <a:xfrm>
              <a:off x="11184159" y="4737043"/>
              <a:ext cx="0" cy="133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0" name="Přímá spojnice 1179"/>
            <p:cNvCxnSpPr/>
            <p:nvPr/>
          </p:nvCxnSpPr>
          <p:spPr>
            <a:xfrm>
              <a:off x="11390677" y="4737043"/>
              <a:ext cx="0" cy="133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1" name="Přímá spojnice 1180"/>
            <p:cNvCxnSpPr/>
            <p:nvPr/>
          </p:nvCxnSpPr>
          <p:spPr>
            <a:xfrm>
              <a:off x="11493935" y="4737043"/>
              <a:ext cx="0" cy="133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2" name="Přímá spojnice 1181"/>
            <p:cNvCxnSpPr/>
            <p:nvPr/>
          </p:nvCxnSpPr>
          <p:spPr>
            <a:xfrm>
              <a:off x="7403983" y="5000543"/>
              <a:ext cx="0" cy="108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3" name="TextovéPole 1182"/>
            <p:cNvSpPr txBox="1"/>
            <p:nvPr/>
          </p:nvSpPr>
          <p:spPr>
            <a:xfrm>
              <a:off x="10977641" y="6093306"/>
              <a:ext cx="6152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čas</a:t>
              </a:r>
            </a:p>
          </p:txBody>
        </p:sp>
        <p:sp>
          <p:nvSpPr>
            <p:cNvPr id="1184" name="TextovéPole 1183"/>
            <p:cNvSpPr txBox="1"/>
            <p:nvPr/>
          </p:nvSpPr>
          <p:spPr>
            <a:xfrm>
              <a:off x="6776047" y="4926111"/>
              <a:ext cx="8179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síla stahu</a:t>
              </a:r>
            </a:p>
          </p:txBody>
        </p:sp>
        <p:sp>
          <p:nvSpPr>
            <p:cNvPr id="1185" name="TextovéPole 1184"/>
            <p:cNvSpPr txBox="1"/>
            <p:nvPr/>
          </p:nvSpPr>
          <p:spPr>
            <a:xfrm>
              <a:off x="8543478" y="6300028"/>
              <a:ext cx="22351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err="1"/>
                <a:t>Bowditchovy</a:t>
              </a:r>
              <a:r>
                <a:rPr lang="cs-CZ" dirty="0"/>
                <a:t> schody</a:t>
              </a:r>
            </a:p>
          </p:txBody>
        </p:sp>
      </p:grpSp>
      <p:sp>
        <p:nvSpPr>
          <p:cNvPr id="1187" name="TextovéPole 1186"/>
          <p:cNvSpPr txBox="1"/>
          <p:nvPr/>
        </p:nvSpPr>
        <p:spPr>
          <a:xfrm>
            <a:off x="570572" y="307604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Autoregulace stahu srdečního svalu</a:t>
            </a:r>
          </a:p>
        </p:txBody>
      </p:sp>
      <p:sp>
        <p:nvSpPr>
          <p:cNvPr id="1188" name="TextovéPole 1187"/>
          <p:cNvSpPr txBox="1"/>
          <p:nvPr/>
        </p:nvSpPr>
        <p:spPr>
          <a:xfrm>
            <a:off x="365912" y="6009875"/>
            <a:ext cx="114431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Frekvenční jev je jakousi analogií časové sumace u kosterního svalu, </a:t>
            </a:r>
          </a:p>
          <a:p>
            <a:r>
              <a:rPr lang="cs-CZ" dirty="0"/>
              <a:t>u srdečního svalu však díky dlouhé refrakterní fázi nemůže nastat tetanický stah.</a:t>
            </a:r>
          </a:p>
        </p:txBody>
      </p:sp>
    </p:spTree>
    <p:extLst>
      <p:ext uri="{BB962C8B-B14F-4D97-AF65-F5344CB8AC3E}">
        <p14:creationId xmlns:p14="http://schemas.microsoft.com/office/powerpoint/2010/main" val="506725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430583" y="908720"/>
            <a:ext cx="17145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Příčně pruhovaný srdeční sval</a:t>
            </a:r>
          </a:p>
        </p:txBody>
      </p:sp>
      <p:sp>
        <p:nvSpPr>
          <p:cNvPr id="1187" name="TextovéPole 1186"/>
          <p:cNvSpPr txBox="1"/>
          <p:nvPr/>
        </p:nvSpPr>
        <p:spPr>
          <a:xfrm>
            <a:off x="570572" y="307604"/>
            <a:ext cx="111412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Kosterní, srdeční a hladký sval – časové zarovnání AP a kontrakce</a:t>
            </a:r>
          </a:p>
        </p:txBody>
      </p:sp>
      <p:grpSp>
        <p:nvGrpSpPr>
          <p:cNvPr id="7" name="Skupina 6"/>
          <p:cNvGrpSpPr/>
          <p:nvPr/>
        </p:nvGrpSpPr>
        <p:grpSpPr>
          <a:xfrm>
            <a:off x="1109691" y="4869160"/>
            <a:ext cx="10818163" cy="1086708"/>
            <a:chOff x="1109691" y="4934580"/>
            <a:chExt cx="10818163" cy="1662772"/>
          </a:xfrm>
        </p:grpSpPr>
        <p:grpSp>
          <p:nvGrpSpPr>
            <p:cNvPr id="24" name="Skupina 23"/>
            <p:cNvGrpSpPr/>
            <p:nvPr/>
          </p:nvGrpSpPr>
          <p:grpSpPr>
            <a:xfrm>
              <a:off x="1246714" y="4934580"/>
              <a:ext cx="7944971" cy="1662772"/>
              <a:chOff x="2739130" y="4242574"/>
              <a:chExt cx="9707695" cy="1662772"/>
            </a:xfrm>
          </p:grpSpPr>
          <p:sp>
            <p:nvSpPr>
              <p:cNvPr id="15" name="Volný tvar 14"/>
              <p:cNvSpPr/>
              <p:nvPr/>
            </p:nvSpPr>
            <p:spPr>
              <a:xfrm>
                <a:off x="2739130" y="5304649"/>
                <a:ext cx="9707695" cy="600697"/>
              </a:xfrm>
              <a:custGeom>
                <a:avLst/>
                <a:gdLst>
                  <a:gd name="connsiteX0" fmla="*/ 0 w 7162800"/>
                  <a:gd name="connsiteY0" fmla="*/ 1127767 h 1139408"/>
                  <a:gd name="connsiteX1" fmla="*/ 457200 w 7162800"/>
                  <a:gd name="connsiteY1" fmla="*/ 1051567 h 1139408"/>
                  <a:gd name="connsiteX2" fmla="*/ 1162050 w 7162800"/>
                  <a:gd name="connsiteY2" fmla="*/ 832492 h 1139408"/>
                  <a:gd name="connsiteX3" fmla="*/ 2028825 w 7162800"/>
                  <a:gd name="connsiteY3" fmla="*/ 451492 h 1139408"/>
                  <a:gd name="connsiteX4" fmla="*/ 2914650 w 7162800"/>
                  <a:gd name="connsiteY4" fmla="*/ 165742 h 1139408"/>
                  <a:gd name="connsiteX5" fmla="*/ 3619500 w 7162800"/>
                  <a:gd name="connsiteY5" fmla="*/ 22867 h 1139408"/>
                  <a:gd name="connsiteX6" fmla="*/ 4076700 w 7162800"/>
                  <a:gd name="connsiteY6" fmla="*/ 22867 h 1139408"/>
                  <a:gd name="connsiteX7" fmla="*/ 4838700 w 7162800"/>
                  <a:gd name="connsiteY7" fmla="*/ 241942 h 1139408"/>
                  <a:gd name="connsiteX8" fmla="*/ 5581650 w 7162800"/>
                  <a:gd name="connsiteY8" fmla="*/ 699142 h 1139408"/>
                  <a:gd name="connsiteX9" fmla="*/ 6000750 w 7162800"/>
                  <a:gd name="connsiteY9" fmla="*/ 984892 h 1139408"/>
                  <a:gd name="connsiteX10" fmla="*/ 6343650 w 7162800"/>
                  <a:gd name="connsiteY10" fmla="*/ 1118242 h 1139408"/>
                  <a:gd name="connsiteX11" fmla="*/ 7162800 w 7162800"/>
                  <a:gd name="connsiteY11" fmla="*/ 1137292 h 1139408"/>
                  <a:gd name="connsiteX0" fmla="*/ 0 w 7162800"/>
                  <a:gd name="connsiteY0" fmla="*/ 1127767 h 1139408"/>
                  <a:gd name="connsiteX1" fmla="*/ 457200 w 7162800"/>
                  <a:gd name="connsiteY1" fmla="*/ 1051567 h 1139408"/>
                  <a:gd name="connsiteX2" fmla="*/ 1162050 w 7162800"/>
                  <a:gd name="connsiteY2" fmla="*/ 832492 h 1139408"/>
                  <a:gd name="connsiteX3" fmla="*/ 2028825 w 7162800"/>
                  <a:gd name="connsiteY3" fmla="*/ 451492 h 1139408"/>
                  <a:gd name="connsiteX4" fmla="*/ 2914650 w 7162800"/>
                  <a:gd name="connsiteY4" fmla="*/ 165742 h 1139408"/>
                  <a:gd name="connsiteX5" fmla="*/ 3383017 w 7162800"/>
                  <a:gd name="connsiteY5" fmla="*/ 22867 h 1139408"/>
                  <a:gd name="connsiteX6" fmla="*/ 4076700 w 7162800"/>
                  <a:gd name="connsiteY6" fmla="*/ 22867 h 1139408"/>
                  <a:gd name="connsiteX7" fmla="*/ 4838700 w 7162800"/>
                  <a:gd name="connsiteY7" fmla="*/ 241942 h 1139408"/>
                  <a:gd name="connsiteX8" fmla="*/ 5581650 w 7162800"/>
                  <a:gd name="connsiteY8" fmla="*/ 699142 h 1139408"/>
                  <a:gd name="connsiteX9" fmla="*/ 6000750 w 7162800"/>
                  <a:gd name="connsiteY9" fmla="*/ 984892 h 1139408"/>
                  <a:gd name="connsiteX10" fmla="*/ 6343650 w 7162800"/>
                  <a:gd name="connsiteY10" fmla="*/ 1118242 h 1139408"/>
                  <a:gd name="connsiteX11" fmla="*/ 7162800 w 7162800"/>
                  <a:gd name="connsiteY11" fmla="*/ 1137292 h 1139408"/>
                  <a:gd name="connsiteX0" fmla="*/ 0 w 7162800"/>
                  <a:gd name="connsiteY0" fmla="*/ 1138740 h 1150381"/>
                  <a:gd name="connsiteX1" fmla="*/ 457200 w 7162800"/>
                  <a:gd name="connsiteY1" fmla="*/ 1062540 h 1150381"/>
                  <a:gd name="connsiteX2" fmla="*/ 1162050 w 7162800"/>
                  <a:gd name="connsiteY2" fmla="*/ 843465 h 1150381"/>
                  <a:gd name="connsiteX3" fmla="*/ 2028825 w 7162800"/>
                  <a:gd name="connsiteY3" fmla="*/ 462465 h 1150381"/>
                  <a:gd name="connsiteX4" fmla="*/ 2914650 w 7162800"/>
                  <a:gd name="connsiteY4" fmla="*/ 176715 h 1150381"/>
                  <a:gd name="connsiteX5" fmla="*/ 3383017 w 7162800"/>
                  <a:gd name="connsiteY5" fmla="*/ 33840 h 1150381"/>
                  <a:gd name="connsiteX6" fmla="*/ 3887513 w 7162800"/>
                  <a:gd name="connsiteY6" fmla="*/ 18075 h 1150381"/>
                  <a:gd name="connsiteX7" fmla="*/ 4838700 w 7162800"/>
                  <a:gd name="connsiteY7" fmla="*/ 252915 h 1150381"/>
                  <a:gd name="connsiteX8" fmla="*/ 5581650 w 7162800"/>
                  <a:gd name="connsiteY8" fmla="*/ 710115 h 1150381"/>
                  <a:gd name="connsiteX9" fmla="*/ 6000750 w 7162800"/>
                  <a:gd name="connsiteY9" fmla="*/ 995865 h 1150381"/>
                  <a:gd name="connsiteX10" fmla="*/ 6343650 w 7162800"/>
                  <a:gd name="connsiteY10" fmla="*/ 1129215 h 1150381"/>
                  <a:gd name="connsiteX11" fmla="*/ 7162800 w 7162800"/>
                  <a:gd name="connsiteY11" fmla="*/ 1148265 h 1150381"/>
                  <a:gd name="connsiteX0" fmla="*/ 0 w 7162800"/>
                  <a:gd name="connsiteY0" fmla="*/ 1141069 h 1152710"/>
                  <a:gd name="connsiteX1" fmla="*/ 457200 w 7162800"/>
                  <a:gd name="connsiteY1" fmla="*/ 1064869 h 1152710"/>
                  <a:gd name="connsiteX2" fmla="*/ 1162050 w 7162800"/>
                  <a:gd name="connsiteY2" fmla="*/ 845794 h 1152710"/>
                  <a:gd name="connsiteX3" fmla="*/ 2028825 w 7162800"/>
                  <a:gd name="connsiteY3" fmla="*/ 464794 h 1152710"/>
                  <a:gd name="connsiteX4" fmla="*/ 2914650 w 7162800"/>
                  <a:gd name="connsiteY4" fmla="*/ 179044 h 1152710"/>
                  <a:gd name="connsiteX5" fmla="*/ 3383017 w 7162800"/>
                  <a:gd name="connsiteY5" fmla="*/ 36169 h 1152710"/>
                  <a:gd name="connsiteX6" fmla="*/ 3887513 w 7162800"/>
                  <a:gd name="connsiteY6" fmla="*/ 20404 h 1152710"/>
                  <a:gd name="connsiteX7" fmla="*/ 4633749 w 7162800"/>
                  <a:gd name="connsiteY7" fmla="*/ 286775 h 1152710"/>
                  <a:gd name="connsiteX8" fmla="*/ 5581650 w 7162800"/>
                  <a:gd name="connsiteY8" fmla="*/ 712444 h 1152710"/>
                  <a:gd name="connsiteX9" fmla="*/ 6000750 w 7162800"/>
                  <a:gd name="connsiteY9" fmla="*/ 998194 h 1152710"/>
                  <a:gd name="connsiteX10" fmla="*/ 6343650 w 7162800"/>
                  <a:gd name="connsiteY10" fmla="*/ 1131544 h 1152710"/>
                  <a:gd name="connsiteX11" fmla="*/ 7162800 w 7162800"/>
                  <a:gd name="connsiteY11" fmla="*/ 1150594 h 1152710"/>
                  <a:gd name="connsiteX0" fmla="*/ 0 w 7162800"/>
                  <a:gd name="connsiteY0" fmla="*/ 1141069 h 1152710"/>
                  <a:gd name="connsiteX1" fmla="*/ 457200 w 7162800"/>
                  <a:gd name="connsiteY1" fmla="*/ 1064869 h 1152710"/>
                  <a:gd name="connsiteX2" fmla="*/ 1162050 w 7162800"/>
                  <a:gd name="connsiteY2" fmla="*/ 845794 h 1152710"/>
                  <a:gd name="connsiteX3" fmla="*/ 2028825 w 7162800"/>
                  <a:gd name="connsiteY3" fmla="*/ 464794 h 1152710"/>
                  <a:gd name="connsiteX4" fmla="*/ 2914650 w 7162800"/>
                  <a:gd name="connsiteY4" fmla="*/ 179044 h 1152710"/>
                  <a:gd name="connsiteX5" fmla="*/ 3383017 w 7162800"/>
                  <a:gd name="connsiteY5" fmla="*/ 36169 h 1152710"/>
                  <a:gd name="connsiteX6" fmla="*/ 3887513 w 7162800"/>
                  <a:gd name="connsiteY6" fmla="*/ 20404 h 1152710"/>
                  <a:gd name="connsiteX7" fmla="*/ 4633749 w 7162800"/>
                  <a:gd name="connsiteY7" fmla="*/ 286775 h 1152710"/>
                  <a:gd name="connsiteX8" fmla="*/ 5518588 w 7162800"/>
                  <a:gd name="connsiteY8" fmla="*/ 791271 h 1152710"/>
                  <a:gd name="connsiteX9" fmla="*/ 6000750 w 7162800"/>
                  <a:gd name="connsiteY9" fmla="*/ 998194 h 1152710"/>
                  <a:gd name="connsiteX10" fmla="*/ 6343650 w 7162800"/>
                  <a:gd name="connsiteY10" fmla="*/ 1131544 h 1152710"/>
                  <a:gd name="connsiteX11" fmla="*/ 7162800 w 7162800"/>
                  <a:gd name="connsiteY11" fmla="*/ 1150594 h 1152710"/>
                  <a:gd name="connsiteX0" fmla="*/ 0 w 7162800"/>
                  <a:gd name="connsiteY0" fmla="*/ 1138727 h 1150368"/>
                  <a:gd name="connsiteX1" fmla="*/ 457200 w 7162800"/>
                  <a:gd name="connsiteY1" fmla="*/ 1062527 h 1150368"/>
                  <a:gd name="connsiteX2" fmla="*/ 1162050 w 7162800"/>
                  <a:gd name="connsiteY2" fmla="*/ 843452 h 1150368"/>
                  <a:gd name="connsiteX3" fmla="*/ 2028825 w 7162800"/>
                  <a:gd name="connsiteY3" fmla="*/ 462452 h 1150368"/>
                  <a:gd name="connsiteX4" fmla="*/ 2725464 w 7162800"/>
                  <a:gd name="connsiteY4" fmla="*/ 113640 h 1150368"/>
                  <a:gd name="connsiteX5" fmla="*/ 3383017 w 7162800"/>
                  <a:gd name="connsiteY5" fmla="*/ 33827 h 1150368"/>
                  <a:gd name="connsiteX6" fmla="*/ 3887513 w 7162800"/>
                  <a:gd name="connsiteY6" fmla="*/ 18062 h 1150368"/>
                  <a:gd name="connsiteX7" fmla="*/ 4633749 w 7162800"/>
                  <a:gd name="connsiteY7" fmla="*/ 284433 h 1150368"/>
                  <a:gd name="connsiteX8" fmla="*/ 5518588 w 7162800"/>
                  <a:gd name="connsiteY8" fmla="*/ 788929 h 1150368"/>
                  <a:gd name="connsiteX9" fmla="*/ 6000750 w 7162800"/>
                  <a:gd name="connsiteY9" fmla="*/ 995852 h 1150368"/>
                  <a:gd name="connsiteX10" fmla="*/ 6343650 w 7162800"/>
                  <a:gd name="connsiteY10" fmla="*/ 1129202 h 1150368"/>
                  <a:gd name="connsiteX11" fmla="*/ 7162800 w 7162800"/>
                  <a:gd name="connsiteY11" fmla="*/ 1148252 h 1150368"/>
                  <a:gd name="connsiteX0" fmla="*/ 0 w 7162800"/>
                  <a:gd name="connsiteY0" fmla="*/ 1188559 h 1200200"/>
                  <a:gd name="connsiteX1" fmla="*/ 457200 w 7162800"/>
                  <a:gd name="connsiteY1" fmla="*/ 1112359 h 1200200"/>
                  <a:gd name="connsiteX2" fmla="*/ 1162050 w 7162800"/>
                  <a:gd name="connsiteY2" fmla="*/ 893284 h 1200200"/>
                  <a:gd name="connsiteX3" fmla="*/ 2028825 w 7162800"/>
                  <a:gd name="connsiteY3" fmla="*/ 512284 h 1200200"/>
                  <a:gd name="connsiteX4" fmla="*/ 2725464 w 7162800"/>
                  <a:gd name="connsiteY4" fmla="*/ 163472 h 1200200"/>
                  <a:gd name="connsiteX5" fmla="*/ 3241127 w 7162800"/>
                  <a:gd name="connsiteY5" fmla="*/ 4831 h 1200200"/>
                  <a:gd name="connsiteX6" fmla="*/ 3887513 w 7162800"/>
                  <a:gd name="connsiteY6" fmla="*/ 67894 h 1200200"/>
                  <a:gd name="connsiteX7" fmla="*/ 4633749 w 7162800"/>
                  <a:gd name="connsiteY7" fmla="*/ 334265 h 1200200"/>
                  <a:gd name="connsiteX8" fmla="*/ 5518588 w 7162800"/>
                  <a:gd name="connsiteY8" fmla="*/ 838761 h 1200200"/>
                  <a:gd name="connsiteX9" fmla="*/ 6000750 w 7162800"/>
                  <a:gd name="connsiteY9" fmla="*/ 1045684 h 1200200"/>
                  <a:gd name="connsiteX10" fmla="*/ 6343650 w 7162800"/>
                  <a:gd name="connsiteY10" fmla="*/ 1179034 h 1200200"/>
                  <a:gd name="connsiteX11" fmla="*/ 7162800 w 7162800"/>
                  <a:gd name="connsiteY11" fmla="*/ 1198084 h 1200200"/>
                  <a:gd name="connsiteX0" fmla="*/ 0 w 7162800"/>
                  <a:gd name="connsiteY0" fmla="*/ 1188559 h 1200200"/>
                  <a:gd name="connsiteX1" fmla="*/ 457200 w 7162800"/>
                  <a:gd name="connsiteY1" fmla="*/ 1112359 h 1200200"/>
                  <a:gd name="connsiteX2" fmla="*/ 1162050 w 7162800"/>
                  <a:gd name="connsiteY2" fmla="*/ 893284 h 1200200"/>
                  <a:gd name="connsiteX3" fmla="*/ 2028825 w 7162800"/>
                  <a:gd name="connsiteY3" fmla="*/ 512284 h 1200200"/>
                  <a:gd name="connsiteX4" fmla="*/ 2725464 w 7162800"/>
                  <a:gd name="connsiteY4" fmla="*/ 163472 h 1200200"/>
                  <a:gd name="connsiteX5" fmla="*/ 3241127 w 7162800"/>
                  <a:gd name="connsiteY5" fmla="*/ 4831 h 1200200"/>
                  <a:gd name="connsiteX6" fmla="*/ 3887513 w 7162800"/>
                  <a:gd name="connsiteY6" fmla="*/ 67894 h 1200200"/>
                  <a:gd name="connsiteX7" fmla="*/ 4633749 w 7162800"/>
                  <a:gd name="connsiteY7" fmla="*/ 334265 h 1200200"/>
                  <a:gd name="connsiteX8" fmla="*/ 5518588 w 7162800"/>
                  <a:gd name="connsiteY8" fmla="*/ 838761 h 1200200"/>
                  <a:gd name="connsiteX9" fmla="*/ 5919388 w 7162800"/>
                  <a:gd name="connsiteY9" fmla="*/ 1060198 h 1200200"/>
                  <a:gd name="connsiteX10" fmla="*/ 6343650 w 7162800"/>
                  <a:gd name="connsiteY10" fmla="*/ 1179034 h 1200200"/>
                  <a:gd name="connsiteX11" fmla="*/ 7162800 w 7162800"/>
                  <a:gd name="connsiteY11" fmla="*/ 1198084 h 1200200"/>
                  <a:gd name="connsiteX0" fmla="*/ 0 w 7162800"/>
                  <a:gd name="connsiteY0" fmla="*/ 1221748 h 1233389"/>
                  <a:gd name="connsiteX1" fmla="*/ 457200 w 7162800"/>
                  <a:gd name="connsiteY1" fmla="*/ 1145548 h 1233389"/>
                  <a:gd name="connsiteX2" fmla="*/ 1162050 w 7162800"/>
                  <a:gd name="connsiteY2" fmla="*/ 926473 h 1233389"/>
                  <a:gd name="connsiteX3" fmla="*/ 2028825 w 7162800"/>
                  <a:gd name="connsiteY3" fmla="*/ 545473 h 1233389"/>
                  <a:gd name="connsiteX4" fmla="*/ 2725464 w 7162800"/>
                  <a:gd name="connsiteY4" fmla="*/ 196661 h 1233389"/>
                  <a:gd name="connsiteX5" fmla="*/ 3241127 w 7162800"/>
                  <a:gd name="connsiteY5" fmla="*/ 38020 h 1233389"/>
                  <a:gd name="connsiteX6" fmla="*/ 3887513 w 7162800"/>
                  <a:gd name="connsiteY6" fmla="*/ 28512 h 1233389"/>
                  <a:gd name="connsiteX7" fmla="*/ 4633749 w 7162800"/>
                  <a:gd name="connsiteY7" fmla="*/ 367454 h 1233389"/>
                  <a:gd name="connsiteX8" fmla="*/ 5518588 w 7162800"/>
                  <a:gd name="connsiteY8" fmla="*/ 871950 h 1233389"/>
                  <a:gd name="connsiteX9" fmla="*/ 5919388 w 7162800"/>
                  <a:gd name="connsiteY9" fmla="*/ 1093387 h 1233389"/>
                  <a:gd name="connsiteX10" fmla="*/ 6343650 w 7162800"/>
                  <a:gd name="connsiteY10" fmla="*/ 1212223 h 1233389"/>
                  <a:gd name="connsiteX11" fmla="*/ 7162800 w 7162800"/>
                  <a:gd name="connsiteY11" fmla="*/ 1231273 h 1233389"/>
                  <a:gd name="connsiteX0" fmla="*/ 0 w 7162800"/>
                  <a:gd name="connsiteY0" fmla="*/ 1225943 h 1237584"/>
                  <a:gd name="connsiteX1" fmla="*/ 457200 w 7162800"/>
                  <a:gd name="connsiteY1" fmla="*/ 1149743 h 1237584"/>
                  <a:gd name="connsiteX2" fmla="*/ 1162050 w 7162800"/>
                  <a:gd name="connsiteY2" fmla="*/ 930668 h 1237584"/>
                  <a:gd name="connsiteX3" fmla="*/ 2028825 w 7162800"/>
                  <a:gd name="connsiteY3" fmla="*/ 549668 h 1237584"/>
                  <a:gd name="connsiteX4" fmla="*/ 2725464 w 7162800"/>
                  <a:gd name="connsiteY4" fmla="*/ 287941 h 1237584"/>
                  <a:gd name="connsiteX5" fmla="*/ 3241127 w 7162800"/>
                  <a:gd name="connsiteY5" fmla="*/ 42215 h 1237584"/>
                  <a:gd name="connsiteX6" fmla="*/ 3887513 w 7162800"/>
                  <a:gd name="connsiteY6" fmla="*/ 32707 h 1237584"/>
                  <a:gd name="connsiteX7" fmla="*/ 4633749 w 7162800"/>
                  <a:gd name="connsiteY7" fmla="*/ 371649 h 1237584"/>
                  <a:gd name="connsiteX8" fmla="*/ 5518588 w 7162800"/>
                  <a:gd name="connsiteY8" fmla="*/ 876145 h 1237584"/>
                  <a:gd name="connsiteX9" fmla="*/ 5919388 w 7162800"/>
                  <a:gd name="connsiteY9" fmla="*/ 1097582 h 1237584"/>
                  <a:gd name="connsiteX10" fmla="*/ 6343650 w 7162800"/>
                  <a:gd name="connsiteY10" fmla="*/ 1216418 h 1237584"/>
                  <a:gd name="connsiteX11" fmla="*/ 7162800 w 7162800"/>
                  <a:gd name="connsiteY11" fmla="*/ 1235468 h 1237584"/>
                  <a:gd name="connsiteX0" fmla="*/ 0 w 7054317"/>
                  <a:gd name="connsiteY0" fmla="*/ 1225943 h 1237584"/>
                  <a:gd name="connsiteX1" fmla="*/ 348717 w 7054317"/>
                  <a:gd name="connsiteY1" fmla="*/ 1149743 h 1237584"/>
                  <a:gd name="connsiteX2" fmla="*/ 1053567 w 7054317"/>
                  <a:gd name="connsiteY2" fmla="*/ 930668 h 1237584"/>
                  <a:gd name="connsiteX3" fmla="*/ 1920342 w 7054317"/>
                  <a:gd name="connsiteY3" fmla="*/ 549668 h 1237584"/>
                  <a:gd name="connsiteX4" fmla="*/ 2616981 w 7054317"/>
                  <a:gd name="connsiteY4" fmla="*/ 287941 h 1237584"/>
                  <a:gd name="connsiteX5" fmla="*/ 3132644 w 7054317"/>
                  <a:gd name="connsiteY5" fmla="*/ 42215 h 1237584"/>
                  <a:gd name="connsiteX6" fmla="*/ 3779030 w 7054317"/>
                  <a:gd name="connsiteY6" fmla="*/ 32707 h 1237584"/>
                  <a:gd name="connsiteX7" fmla="*/ 4525266 w 7054317"/>
                  <a:gd name="connsiteY7" fmla="*/ 371649 h 1237584"/>
                  <a:gd name="connsiteX8" fmla="*/ 5410105 w 7054317"/>
                  <a:gd name="connsiteY8" fmla="*/ 876145 h 1237584"/>
                  <a:gd name="connsiteX9" fmla="*/ 5810905 w 7054317"/>
                  <a:gd name="connsiteY9" fmla="*/ 1097582 h 1237584"/>
                  <a:gd name="connsiteX10" fmla="*/ 6235167 w 7054317"/>
                  <a:gd name="connsiteY10" fmla="*/ 1216418 h 1237584"/>
                  <a:gd name="connsiteX11" fmla="*/ 7054317 w 7054317"/>
                  <a:gd name="connsiteY11" fmla="*/ 1235468 h 1237584"/>
                  <a:gd name="connsiteX0" fmla="*/ 0 w 7054317"/>
                  <a:gd name="connsiteY0" fmla="*/ 1225943 h 1237584"/>
                  <a:gd name="connsiteX1" fmla="*/ 348717 w 7054317"/>
                  <a:gd name="connsiteY1" fmla="*/ 1149743 h 1237584"/>
                  <a:gd name="connsiteX2" fmla="*/ 1053567 w 7054317"/>
                  <a:gd name="connsiteY2" fmla="*/ 930668 h 1237584"/>
                  <a:gd name="connsiteX3" fmla="*/ 1920342 w 7054317"/>
                  <a:gd name="connsiteY3" fmla="*/ 549668 h 1237584"/>
                  <a:gd name="connsiteX4" fmla="*/ 2616981 w 7054317"/>
                  <a:gd name="connsiteY4" fmla="*/ 287941 h 1237584"/>
                  <a:gd name="connsiteX5" fmla="*/ 3132644 w 7054317"/>
                  <a:gd name="connsiteY5" fmla="*/ 42215 h 1237584"/>
                  <a:gd name="connsiteX6" fmla="*/ 3779030 w 7054317"/>
                  <a:gd name="connsiteY6" fmla="*/ 32707 h 1237584"/>
                  <a:gd name="connsiteX7" fmla="*/ 4525266 w 7054317"/>
                  <a:gd name="connsiteY7" fmla="*/ 371649 h 1237584"/>
                  <a:gd name="connsiteX8" fmla="*/ 5410105 w 7054317"/>
                  <a:gd name="connsiteY8" fmla="*/ 876145 h 1237584"/>
                  <a:gd name="connsiteX9" fmla="*/ 5824466 w 7054317"/>
                  <a:gd name="connsiteY9" fmla="*/ 1010497 h 1237584"/>
                  <a:gd name="connsiteX10" fmla="*/ 6235167 w 7054317"/>
                  <a:gd name="connsiteY10" fmla="*/ 1216418 h 1237584"/>
                  <a:gd name="connsiteX11" fmla="*/ 7054317 w 7054317"/>
                  <a:gd name="connsiteY11" fmla="*/ 1235468 h 1237584"/>
                  <a:gd name="connsiteX0" fmla="*/ 0 w 7054317"/>
                  <a:gd name="connsiteY0" fmla="*/ 1225943 h 1237584"/>
                  <a:gd name="connsiteX1" fmla="*/ 348717 w 7054317"/>
                  <a:gd name="connsiteY1" fmla="*/ 1149743 h 1237584"/>
                  <a:gd name="connsiteX2" fmla="*/ 1053567 w 7054317"/>
                  <a:gd name="connsiteY2" fmla="*/ 930668 h 1237584"/>
                  <a:gd name="connsiteX3" fmla="*/ 1920342 w 7054317"/>
                  <a:gd name="connsiteY3" fmla="*/ 549668 h 1237584"/>
                  <a:gd name="connsiteX4" fmla="*/ 2616981 w 7054317"/>
                  <a:gd name="connsiteY4" fmla="*/ 287941 h 1237584"/>
                  <a:gd name="connsiteX5" fmla="*/ 3132644 w 7054317"/>
                  <a:gd name="connsiteY5" fmla="*/ 42215 h 1237584"/>
                  <a:gd name="connsiteX6" fmla="*/ 3779030 w 7054317"/>
                  <a:gd name="connsiteY6" fmla="*/ 32707 h 1237584"/>
                  <a:gd name="connsiteX7" fmla="*/ 4525266 w 7054317"/>
                  <a:gd name="connsiteY7" fmla="*/ 371649 h 1237584"/>
                  <a:gd name="connsiteX8" fmla="*/ 5274501 w 7054317"/>
                  <a:gd name="connsiteY8" fmla="*/ 731002 h 1237584"/>
                  <a:gd name="connsiteX9" fmla="*/ 5824466 w 7054317"/>
                  <a:gd name="connsiteY9" fmla="*/ 1010497 h 1237584"/>
                  <a:gd name="connsiteX10" fmla="*/ 6235167 w 7054317"/>
                  <a:gd name="connsiteY10" fmla="*/ 1216418 h 1237584"/>
                  <a:gd name="connsiteX11" fmla="*/ 7054317 w 7054317"/>
                  <a:gd name="connsiteY11" fmla="*/ 1235468 h 1237584"/>
                  <a:gd name="connsiteX0" fmla="*/ 0 w 7054317"/>
                  <a:gd name="connsiteY0" fmla="*/ 1221893 h 1233534"/>
                  <a:gd name="connsiteX1" fmla="*/ 348717 w 7054317"/>
                  <a:gd name="connsiteY1" fmla="*/ 1145693 h 1233534"/>
                  <a:gd name="connsiteX2" fmla="*/ 1053567 w 7054317"/>
                  <a:gd name="connsiteY2" fmla="*/ 926618 h 1233534"/>
                  <a:gd name="connsiteX3" fmla="*/ 1920342 w 7054317"/>
                  <a:gd name="connsiteY3" fmla="*/ 545618 h 1233534"/>
                  <a:gd name="connsiteX4" fmla="*/ 2616981 w 7054317"/>
                  <a:gd name="connsiteY4" fmla="*/ 283891 h 1233534"/>
                  <a:gd name="connsiteX5" fmla="*/ 3132644 w 7054317"/>
                  <a:gd name="connsiteY5" fmla="*/ 38165 h 1233534"/>
                  <a:gd name="connsiteX6" fmla="*/ 3779030 w 7054317"/>
                  <a:gd name="connsiteY6" fmla="*/ 28657 h 1233534"/>
                  <a:gd name="connsiteX7" fmla="*/ 4525266 w 7054317"/>
                  <a:gd name="connsiteY7" fmla="*/ 309542 h 1233534"/>
                  <a:gd name="connsiteX8" fmla="*/ 5274501 w 7054317"/>
                  <a:gd name="connsiteY8" fmla="*/ 726952 h 1233534"/>
                  <a:gd name="connsiteX9" fmla="*/ 5824466 w 7054317"/>
                  <a:gd name="connsiteY9" fmla="*/ 1006447 h 1233534"/>
                  <a:gd name="connsiteX10" fmla="*/ 6235167 w 7054317"/>
                  <a:gd name="connsiteY10" fmla="*/ 1212368 h 1233534"/>
                  <a:gd name="connsiteX11" fmla="*/ 7054317 w 7054317"/>
                  <a:gd name="connsiteY11" fmla="*/ 1231418 h 1233534"/>
                  <a:gd name="connsiteX0" fmla="*/ 0 w 7054317"/>
                  <a:gd name="connsiteY0" fmla="*/ 1221893 h 1233534"/>
                  <a:gd name="connsiteX1" fmla="*/ 348717 w 7054317"/>
                  <a:gd name="connsiteY1" fmla="*/ 1145693 h 1233534"/>
                  <a:gd name="connsiteX2" fmla="*/ 1053567 w 7054317"/>
                  <a:gd name="connsiteY2" fmla="*/ 926618 h 1233534"/>
                  <a:gd name="connsiteX3" fmla="*/ 1920342 w 7054317"/>
                  <a:gd name="connsiteY3" fmla="*/ 545618 h 1233534"/>
                  <a:gd name="connsiteX4" fmla="*/ 2616981 w 7054317"/>
                  <a:gd name="connsiteY4" fmla="*/ 283891 h 1233534"/>
                  <a:gd name="connsiteX5" fmla="*/ 3132644 w 7054317"/>
                  <a:gd name="connsiteY5" fmla="*/ 38165 h 1233534"/>
                  <a:gd name="connsiteX6" fmla="*/ 3779030 w 7054317"/>
                  <a:gd name="connsiteY6" fmla="*/ 28657 h 1233534"/>
                  <a:gd name="connsiteX7" fmla="*/ 4525266 w 7054317"/>
                  <a:gd name="connsiteY7" fmla="*/ 309542 h 1233534"/>
                  <a:gd name="connsiteX8" fmla="*/ 5274501 w 7054317"/>
                  <a:gd name="connsiteY8" fmla="*/ 726952 h 1233534"/>
                  <a:gd name="connsiteX9" fmla="*/ 5783786 w 7054317"/>
                  <a:gd name="connsiteY9" fmla="*/ 1064505 h 1233534"/>
                  <a:gd name="connsiteX10" fmla="*/ 6235167 w 7054317"/>
                  <a:gd name="connsiteY10" fmla="*/ 1212368 h 1233534"/>
                  <a:gd name="connsiteX11" fmla="*/ 7054317 w 7054317"/>
                  <a:gd name="connsiteY11" fmla="*/ 1231418 h 1233534"/>
                  <a:gd name="connsiteX0" fmla="*/ 0 w 9020567"/>
                  <a:gd name="connsiteY0" fmla="*/ 1221893 h 1221893"/>
                  <a:gd name="connsiteX1" fmla="*/ 348717 w 9020567"/>
                  <a:gd name="connsiteY1" fmla="*/ 1145693 h 1221893"/>
                  <a:gd name="connsiteX2" fmla="*/ 1053567 w 9020567"/>
                  <a:gd name="connsiteY2" fmla="*/ 926618 h 1221893"/>
                  <a:gd name="connsiteX3" fmla="*/ 1920342 w 9020567"/>
                  <a:gd name="connsiteY3" fmla="*/ 545618 h 1221893"/>
                  <a:gd name="connsiteX4" fmla="*/ 2616981 w 9020567"/>
                  <a:gd name="connsiteY4" fmla="*/ 283891 h 1221893"/>
                  <a:gd name="connsiteX5" fmla="*/ 3132644 w 9020567"/>
                  <a:gd name="connsiteY5" fmla="*/ 38165 h 1221893"/>
                  <a:gd name="connsiteX6" fmla="*/ 3779030 w 9020567"/>
                  <a:gd name="connsiteY6" fmla="*/ 28657 h 1221893"/>
                  <a:gd name="connsiteX7" fmla="*/ 4525266 w 9020567"/>
                  <a:gd name="connsiteY7" fmla="*/ 309542 h 1221893"/>
                  <a:gd name="connsiteX8" fmla="*/ 5274501 w 9020567"/>
                  <a:gd name="connsiteY8" fmla="*/ 726952 h 1221893"/>
                  <a:gd name="connsiteX9" fmla="*/ 5783786 w 9020567"/>
                  <a:gd name="connsiteY9" fmla="*/ 1064505 h 1221893"/>
                  <a:gd name="connsiteX10" fmla="*/ 6235167 w 9020567"/>
                  <a:gd name="connsiteY10" fmla="*/ 1212368 h 1221893"/>
                  <a:gd name="connsiteX11" fmla="*/ 9020567 w 9020567"/>
                  <a:gd name="connsiteY11" fmla="*/ 534732 h 1221893"/>
                  <a:gd name="connsiteX0" fmla="*/ 0 w 9020567"/>
                  <a:gd name="connsiteY0" fmla="*/ 1221893 h 1221893"/>
                  <a:gd name="connsiteX1" fmla="*/ 348717 w 9020567"/>
                  <a:gd name="connsiteY1" fmla="*/ 1145693 h 1221893"/>
                  <a:gd name="connsiteX2" fmla="*/ 1053567 w 9020567"/>
                  <a:gd name="connsiteY2" fmla="*/ 926618 h 1221893"/>
                  <a:gd name="connsiteX3" fmla="*/ 1920342 w 9020567"/>
                  <a:gd name="connsiteY3" fmla="*/ 545618 h 1221893"/>
                  <a:gd name="connsiteX4" fmla="*/ 2616981 w 9020567"/>
                  <a:gd name="connsiteY4" fmla="*/ 283891 h 1221893"/>
                  <a:gd name="connsiteX5" fmla="*/ 3132644 w 9020567"/>
                  <a:gd name="connsiteY5" fmla="*/ 38165 h 1221893"/>
                  <a:gd name="connsiteX6" fmla="*/ 3779030 w 9020567"/>
                  <a:gd name="connsiteY6" fmla="*/ 28657 h 1221893"/>
                  <a:gd name="connsiteX7" fmla="*/ 4525266 w 9020567"/>
                  <a:gd name="connsiteY7" fmla="*/ 309542 h 1221893"/>
                  <a:gd name="connsiteX8" fmla="*/ 5274501 w 9020567"/>
                  <a:gd name="connsiteY8" fmla="*/ 726952 h 1221893"/>
                  <a:gd name="connsiteX9" fmla="*/ 5783786 w 9020567"/>
                  <a:gd name="connsiteY9" fmla="*/ 1064505 h 1221893"/>
                  <a:gd name="connsiteX10" fmla="*/ 6235167 w 9020567"/>
                  <a:gd name="connsiteY10" fmla="*/ 1212368 h 1221893"/>
                  <a:gd name="connsiteX11" fmla="*/ 7719642 w 9020567"/>
                  <a:gd name="connsiteY11" fmla="*/ 1045864 h 1221893"/>
                  <a:gd name="connsiteX12" fmla="*/ 9020567 w 9020567"/>
                  <a:gd name="connsiteY12" fmla="*/ 534732 h 1221893"/>
                  <a:gd name="connsiteX0" fmla="*/ 0 w 9020567"/>
                  <a:gd name="connsiteY0" fmla="*/ 1221893 h 1221893"/>
                  <a:gd name="connsiteX1" fmla="*/ 348717 w 9020567"/>
                  <a:gd name="connsiteY1" fmla="*/ 1145693 h 1221893"/>
                  <a:gd name="connsiteX2" fmla="*/ 1053567 w 9020567"/>
                  <a:gd name="connsiteY2" fmla="*/ 926618 h 1221893"/>
                  <a:gd name="connsiteX3" fmla="*/ 1920342 w 9020567"/>
                  <a:gd name="connsiteY3" fmla="*/ 545618 h 1221893"/>
                  <a:gd name="connsiteX4" fmla="*/ 2616981 w 9020567"/>
                  <a:gd name="connsiteY4" fmla="*/ 283891 h 1221893"/>
                  <a:gd name="connsiteX5" fmla="*/ 3132644 w 9020567"/>
                  <a:gd name="connsiteY5" fmla="*/ 38165 h 1221893"/>
                  <a:gd name="connsiteX6" fmla="*/ 3779030 w 9020567"/>
                  <a:gd name="connsiteY6" fmla="*/ 28657 h 1221893"/>
                  <a:gd name="connsiteX7" fmla="*/ 4525266 w 9020567"/>
                  <a:gd name="connsiteY7" fmla="*/ 309542 h 1221893"/>
                  <a:gd name="connsiteX8" fmla="*/ 5274501 w 9020567"/>
                  <a:gd name="connsiteY8" fmla="*/ 726952 h 1221893"/>
                  <a:gd name="connsiteX9" fmla="*/ 5783786 w 9020567"/>
                  <a:gd name="connsiteY9" fmla="*/ 1064505 h 1221893"/>
                  <a:gd name="connsiteX10" fmla="*/ 6628417 w 9020567"/>
                  <a:gd name="connsiteY10" fmla="*/ 1212368 h 1221893"/>
                  <a:gd name="connsiteX11" fmla="*/ 7719642 w 9020567"/>
                  <a:gd name="connsiteY11" fmla="*/ 1045864 h 1221893"/>
                  <a:gd name="connsiteX12" fmla="*/ 9020567 w 9020567"/>
                  <a:gd name="connsiteY12" fmla="*/ 534732 h 1221893"/>
                  <a:gd name="connsiteX0" fmla="*/ 0 w 9020567"/>
                  <a:gd name="connsiteY0" fmla="*/ 1221893 h 1221893"/>
                  <a:gd name="connsiteX1" fmla="*/ 348717 w 9020567"/>
                  <a:gd name="connsiteY1" fmla="*/ 1145693 h 1221893"/>
                  <a:gd name="connsiteX2" fmla="*/ 1568861 w 9020567"/>
                  <a:gd name="connsiteY2" fmla="*/ 751591 h 1221893"/>
                  <a:gd name="connsiteX3" fmla="*/ 1920342 w 9020567"/>
                  <a:gd name="connsiteY3" fmla="*/ 545618 h 1221893"/>
                  <a:gd name="connsiteX4" fmla="*/ 2616981 w 9020567"/>
                  <a:gd name="connsiteY4" fmla="*/ 283891 h 1221893"/>
                  <a:gd name="connsiteX5" fmla="*/ 3132644 w 9020567"/>
                  <a:gd name="connsiteY5" fmla="*/ 38165 h 1221893"/>
                  <a:gd name="connsiteX6" fmla="*/ 3779030 w 9020567"/>
                  <a:gd name="connsiteY6" fmla="*/ 28657 h 1221893"/>
                  <a:gd name="connsiteX7" fmla="*/ 4525266 w 9020567"/>
                  <a:gd name="connsiteY7" fmla="*/ 309542 h 1221893"/>
                  <a:gd name="connsiteX8" fmla="*/ 5274501 w 9020567"/>
                  <a:gd name="connsiteY8" fmla="*/ 726952 h 1221893"/>
                  <a:gd name="connsiteX9" fmla="*/ 5783786 w 9020567"/>
                  <a:gd name="connsiteY9" fmla="*/ 1064505 h 1221893"/>
                  <a:gd name="connsiteX10" fmla="*/ 6628417 w 9020567"/>
                  <a:gd name="connsiteY10" fmla="*/ 1212368 h 1221893"/>
                  <a:gd name="connsiteX11" fmla="*/ 7719642 w 9020567"/>
                  <a:gd name="connsiteY11" fmla="*/ 1045864 h 1221893"/>
                  <a:gd name="connsiteX12" fmla="*/ 9020567 w 9020567"/>
                  <a:gd name="connsiteY12" fmla="*/ 534732 h 1221893"/>
                  <a:gd name="connsiteX0" fmla="*/ 0 w 9020567"/>
                  <a:gd name="connsiteY0" fmla="*/ 1221893 h 1221893"/>
                  <a:gd name="connsiteX1" fmla="*/ 1379303 w 9020567"/>
                  <a:gd name="connsiteY1" fmla="*/ 824813 h 1221893"/>
                  <a:gd name="connsiteX2" fmla="*/ 1568861 w 9020567"/>
                  <a:gd name="connsiteY2" fmla="*/ 751591 h 1221893"/>
                  <a:gd name="connsiteX3" fmla="*/ 1920342 w 9020567"/>
                  <a:gd name="connsiteY3" fmla="*/ 545618 h 1221893"/>
                  <a:gd name="connsiteX4" fmla="*/ 2616981 w 9020567"/>
                  <a:gd name="connsiteY4" fmla="*/ 283891 h 1221893"/>
                  <a:gd name="connsiteX5" fmla="*/ 3132644 w 9020567"/>
                  <a:gd name="connsiteY5" fmla="*/ 38165 h 1221893"/>
                  <a:gd name="connsiteX6" fmla="*/ 3779030 w 9020567"/>
                  <a:gd name="connsiteY6" fmla="*/ 28657 h 1221893"/>
                  <a:gd name="connsiteX7" fmla="*/ 4525266 w 9020567"/>
                  <a:gd name="connsiteY7" fmla="*/ 309542 h 1221893"/>
                  <a:gd name="connsiteX8" fmla="*/ 5274501 w 9020567"/>
                  <a:gd name="connsiteY8" fmla="*/ 726952 h 1221893"/>
                  <a:gd name="connsiteX9" fmla="*/ 5783786 w 9020567"/>
                  <a:gd name="connsiteY9" fmla="*/ 1064505 h 1221893"/>
                  <a:gd name="connsiteX10" fmla="*/ 6628417 w 9020567"/>
                  <a:gd name="connsiteY10" fmla="*/ 1212368 h 1221893"/>
                  <a:gd name="connsiteX11" fmla="*/ 7719642 w 9020567"/>
                  <a:gd name="connsiteY11" fmla="*/ 1045864 h 1221893"/>
                  <a:gd name="connsiteX12" fmla="*/ 9020567 w 9020567"/>
                  <a:gd name="connsiteY12" fmla="*/ 534732 h 1221893"/>
                  <a:gd name="connsiteX0" fmla="*/ 0 w 7935740"/>
                  <a:gd name="connsiteY0" fmla="*/ 930183 h 1212664"/>
                  <a:gd name="connsiteX1" fmla="*/ 294476 w 7935740"/>
                  <a:gd name="connsiteY1" fmla="*/ 824813 h 1212664"/>
                  <a:gd name="connsiteX2" fmla="*/ 484034 w 7935740"/>
                  <a:gd name="connsiteY2" fmla="*/ 751591 h 1212664"/>
                  <a:gd name="connsiteX3" fmla="*/ 835515 w 7935740"/>
                  <a:gd name="connsiteY3" fmla="*/ 545618 h 1212664"/>
                  <a:gd name="connsiteX4" fmla="*/ 1532154 w 7935740"/>
                  <a:gd name="connsiteY4" fmla="*/ 283891 h 1212664"/>
                  <a:gd name="connsiteX5" fmla="*/ 2047817 w 7935740"/>
                  <a:gd name="connsiteY5" fmla="*/ 38165 h 1212664"/>
                  <a:gd name="connsiteX6" fmla="*/ 2694203 w 7935740"/>
                  <a:gd name="connsiteY6" fmla="*/ 28657 h 1212664"/>
                  <a:gd name="connsiteX7" fmla="*/ 3440439 w 7935740"/>
                  <a:gd name="connsiteY7" fmla="*/ 309542 h 1212664"/>
                  <a:gd name="connsiteX8" fmla="*/ 4189674 w 7935740"/>
                  <a:gd name="connsiteY8" fmla="*/ 726952 h 1212664"/>
                  <a:gd name="connsiteX9" fmla="*/ 4698959 w 7935740"/>
                  <a:gd name="connsiteY9" fmla="*/ 1064505 h 1212664"/>
                  <a:gd name="connsiteX10" fmla="*/ 5543590 w 7935740"/>
                  <a:gd name="connsiteY10" fmla="*/ 1212368 h 1212664"/>
                  <a:gd name="connsiteX11" fmla="*/ 6634815 w 7935740"/>
                  <a:gd name="connsiteY11" fmla="*/ 1045864 h 1212664"/>
                  <a:gd name="connsiteX12" fmla="*/ 7935740 w 7935740"/>
                  <a:gd name="connsiteY12" fmla="*/ 534732 h 1212664"/>
                  <a:gd name="connsiteX0" fmla="*/ 0 w 7935740"/>
                  <a:gd name="connsiteY0" fmla="*/ 930183 h 1212664"/>
                  <a:gd name="connsiteX1" fmla="*/ 294476 w 7935740"/>
                  <a:gd name="connsiteY1" fmla="*/ 824813 h 1212664"/>
                  <a:gd name="connsiteX2" fmla="*/ 484034 w 7935740"/>
                  <a:gd name="connsiteY2" fmla="*/ 751591 h 1212664"/>
                  <a:gd name="connsiteX3" fmla="*/ 1174523 w 7935740"/>
                  <a:gd name="connsiteY3" fmla="*/ 428934 h 1212664"/>
                  <a:gd name="connsiteX4" fmla="*/ 1532154 w 7935740"/>
                  <a:gd name="connsiteY4" fmla="*/ 283891 h 1212664"/>
                  <a:gd name="connsiteX5" fmla="*/ 2047817 w 7935740"/>
                  <a:gd name="connsiteY5" fmla="*/ 38165 h 1212664"/>
                  <a:gd name="connsiteX6" fmla="*/ 2694203 w 7935740"/>
                  <a:gd name="connsiteY6" fmla="*/ 28657 h 1212664"/>
                  <a:gd name="connsiteX7" fmla="*/ 3440439 w 7935740"/>
                  <a:gd name="connsiteY7" fmla="*/ 309542 h 1212664"/>
                  <a:gd name="connsiteX8" fmla="*/ 4189674 w 7935740"/>
                  <a:gd name="connsiteY8" fmla="*/ 726952 h 1212664"/>
                  <a:gd name="connsiteX9" fmla="*/ 4698959 w 7935740"/>
                  <a:gd name="connsiteY9" fmla="*/ 1064505 h 1212664"/>
                  <a:gd name="connsiteX10" fmla="*/ 5543590 w 7935740"/>
                  <a:gd name="connsiteY10" fmla="*/ 1212368 h 1212664"/>
                  <a:gd name="connsiteX11" fmla="*/ 6634815 w 7935740"/>
                  <a:gd name="connsiteY11" fmla="*/ 1045864 h 1212664"/>
                  <a:gd name="connsiteX12" fmla="*/ 7935740 w 7935740"/>
                  <a:gd name="connsiteY12" fmla="*/ 534732 h 1212664"/>
                  <a:gd name="connsiteX0" fmla="*/ 0 w 7935740"/>
                  <a:gd name="connsiteY0" fmla="*/ 930183 h 1212664"/>
                  <a:gd name="connsiteX1" fmla="*/ 294476 w 7935740"/>
                  <a:gd name="connsiteY1" fmla="*/ 824813 h 1212664"/>
                  <a:gd name="connsiteX2" fmla="*/ 850163 w 7935740"/>
                  <a:gd name="connsiteY2" fmla="*/ 605737 h 1212664"/>
                  <a:gd name="connsiteX3" fmla="*/ 1174523 w 7935740"/>
                  <a:gd name="connsiteY3" fmla="*/ 428934 h 1212664"/>
                  <a:gd name="connsiteX4" fmla="*/ 1532154 w 7935740"/>
                  <a:gd name="connsiteY4" fmla="*/ 283891 h 1212664"/>
                  <a:gd name="connsiteX5" fmla="*/ 2047817 w 7935740"/>
                  <a:gd name="connsiteY5" fmla="*/ 38165 h 1212664"/>
                  <a:gd name="connsiteX6" fmla="*/ 2694203 w 7935740"/>
                  <a:gd name="connsiteY6" fmla="*/ 28657 h 1212664"/>
                  <a:gd name="connsiteX7" fmla="*/ 3440439 w 7935740"/>
                  <a:gd name="connsiteY7" fmla="*/ 309542 h 1212664"/>
                  <a:gd name="connsiteX8" fmla="*/ 4189674 w 7935740"/>
                  <a:gd name="connsiteY8" fmla="*/ 726952 h 1212664"/>
                  <a:gd name="connsiteX9" fmla="*/ 4698959 w 7935740"/>
                  <a:gd name="connsiteY9" fmla="*/ 1064505 h 1212664"/>
                  <a:gd name="connsiteX10" fmla="*/ 5543590 w 7935740"/>
                  <a:gd name="connsiteY10" fmla="*/ 1212368 h 1212664"/>
                  <a:gd name="connsiteX11" fmla="*/ 6634815 w 7935740"/>
                  <a:gd name="connsiteY11" fmla="*/ 1045864 h 1212664"/>
                  <a:gd name="connsiteX12" fmla="*/ 7935740 w 7935740"/>
                  <a:gd name="connsiteY12" fmla="*/ 534732 h 1212664"/>
                  <a:gd name="connsiteX0" fmla="*/ 0 w 7935740"/>
                  <a:gd name="connsiteY0" fmla="*/ 930183 h 1212664"/>
                  <a:gd name="connsiteX1" fmla="*/ 619924 w 7935740"/>
                  <a:gd name="connsiteY1" fmla="*/ 678957 h 1212664"/>
                  <a:gd name="connsiteX2" fmla="*/ 850163 w 7935740"/>
                  <a:gd name="connsiteY2" fmla="*/ 605737 h 1212664"/>
                  <a:gd name="connsiteX3" fmla="*/ 1174523 w 7935740"/>
                  <a:gd name="connsiteY3" fmla="*/ 428934 h 1212664"/>
                  <a:gd name="connsiteX4" fmla="*/ 1532154 w 7935740"/>
                  <a:gd name="connsiteY4" fmla="*/ 283891 h 1212664"/>
                  <a:gd name="connsiteX5" fmla="*/ 2047817 w 7935740"/>
                  <a:gd name="connsiteY5" fmla="*/ 38165 h 1212664"/>
                  <a:gd name="connsiteX6" fmla="*/ 2694203 w 7935740"/>
                  <a:gd name="connsiteY6" fmla="*/ 28657 h 1212664"/>
                  <a:gd name="connsiteX7" fmla="*/ 3440439 w 7935740"/>
                  <a:gd name="connsiteY7" fmla="*/ 309542 h 1212664"/>
                  <a:gd name="connsiteX8" fmla="*/ 4189674 w 7935740"/>
                  <a:gd name="connsiteY8" fmla="*/ 726952 h 1212664"/>
                  <a:gd name="connsiteX9" fmla="*/ 4698959 w 7935740"/>
                  <a:gd name="connsiteY9" fmla="*/ 1064505 h 1212664"/>
                  <a:gd name="connsiteX10" fmla="*/ 5543590 w 7935740"/>
                  <a:gd name="connsiteY10" fmla="*/ 1212368 h 1212664"/>
                  <a:gd name="connsiteX11" fmla="*/ 6634815 w 7935740"/>
                  <a:gd name="connsiteY11" fmla="*/ 1045864 h 1212664"/>
                  <a:gd name="connsiteX12" fmla="*/ 7935740 w 7935740"/>
                  <a:gd name="connsiteY12" fmla="*/ 534732 h 1212664"/>
                  <a:gd name="connsiteX0" fmla="*/ 0 w 7596731"/>
                  <a:gd name="connsiteY0" fmla="*/ 813499 h 1212664"/>
                  <a:gd name="connsiteX1" fmla="*/ 280915 w 7596731"/>
                  <a:gd name="connsiteY1" fmla="*/ 678957 h 1212664"/>
                  <a:gd name="connsiteX2" fmla="*/ 511154 w 7596731"/>
                  <a:gd name="connsiteY2" fmla="*/ 605737 h 1212664"/>
                  <a:gd name="connsiteX3" fmla="*/ 835514 w 7596731"/>
                  <a:gd name="connsiteY3" fmla="*/ 428934 h 1212664"/>
                  <a:gd name="connsiteX4" fmla="*/ 1193145 w 7596731"/>
                  <a:gd name="connsiteY4" fmla="*/ 283891 h 1212664"/>
                  <a:gd name="connsiteX5" fmla="*/ 1708808 w 7596731"/>
                  <a:gd name="connsiteY5" fmla="*/ 38165 h 1212664"/>
                  <a:gd name="connsiteX6" fmla="*/ 2355194 w 7596731"/>
                  <a:gd name="connsiteY6" fmla="*/ 28657 h 1212664"/>
                  <a:gd name="connsiteX7" fmla="*/ 3101430 w 7596731"/>
                  <a:gd name="connsiteY7" fmla="*/ 309542 h 1212664"/>
                  <a:gd name="connsiteX8" fmla="*/ 3850665 w 7596731"/>
                  <a:gd name="connsiteY8" fmla="*/ 726952 h 1212664"/>
                  <a:gd name="connsiteX9" fmla="*/ 4359950 w 7596731"/>
                  <a:gd name="connsiteY9" fmla="*/ 1064505 h 1212664"/>
                  <a:gd name="connsiteX10" fmla="*/ 5204581 w 7596731"/>
                  <a:gd name="connsiteY10" fmla="*/ 1212368 h 1212664"/>
                  <a:gd name="connsiteX11" fmla="*/ 6295806 w 7596731"/>
                  <a:gd name="connsiteY11" fmla="*/ 1045864 h 1212664"/>
                  <a:gd name="connsiteX12" fmla="*/ 7596731 w 7596731"/>
                  <a:gd name="connsiteY12" fmla="*/ 534732 h 1212664"/>
                  <a:gd name="connsiteX0" fmla="*/ 0 w 7596731"/>
                  <a:gd name="connsiteY0" fmla="*/ 806583 h 1205748"/>
                  <a:gd name="connsiteX1" fmla="*/ 280915 w 7596731"/>
                  <a:gd name="connsiteY1" fmla="*/ 672041 h 1205748"/>
                  <a:gd name="connsiteX2" fmla="*/ 511154 w 7596731"/>
                  <a:gd name="connsiteY2" fmla="*/ 598821 h 1205748"/>
                  <a:gd name="connsiteX3" fmla="*/ 835514 w 7596731"/>
                  <a:gd name="connsiteY3" fmla="*/ 422018 h 1205748"/>
                  <a:gd name="connsiteX4" fmla="*/ 1423670 w 7596731"/>
                  <a:gd name="connsiteY4" fmla="*/ 131122 h 1205748"/>
                  <a:gd name="connsiteX5" fmla="*/ 1708808 w 7596731"/>
                  <a:gd name="connsiteY5" fmla="*/ 31249 h 1205748"/>
                  <a:gd name="connsiteX6" fmla="*/ 2355194 w 7596731"/>
                  <a:gd name="connsiteY6" fmla="*/ 21741 h 1205748"/>
                  <a:gd name="connsiteX7" fmla="*/ 3101430 w 7596731"/>
                  <a:gd name="connsiteY7" fmla="*/ 302626 h 1205748"/>
                  <a:gd name="connsiteX8" fmla="*/ 3850665 w 7596731"/>
                  <a:gd name="connsiteY8" fmla="*/ 720036 h 1205748"/>
                  <a:gd name="connsiteX9" fmla="*/ 4359950 w 7596731"/>
                  <a:gd name="connsiteY9" fmla="*/ 1057589 h 1205748"/>
                  <a:gd name="connsiteX10" fmla="*/ 5204581 w 7596731"/>
                  <a:gd name="connsiteY10" fmla="*/ 1205452 h 1205748"/>
                  <a:gd name="connsiteX11" fmla="*/ 6295806 w 7596731"/>
                  <a:gd name="connsiteY11" fmla="*/ 1038948 h 1205748"/>
                  <a:gd name="connsiteX12" fmla="*/ 7596731 w 7596731"/>
                  <a:gd name="connsiteY12" fmla="*/ 527816 h 1205748"/>
                  <a:gd name="connsiteX0" fmla="*/ 0 w 7596731"/>
                  <a:gd name="connsiteY0" fmla="*/ 806583 h 1205748"/>
                  <a:gd name="connsiteX1" fmla="*/ 280915 w 7596731"/>
                  <a:gd name="connsiteY1" fmla="*/ 672041 h 1205748"/>
                  <a:gd name="connsiteX2" fmla="*/ 511154 w 7596731"/>
                  <a:gd name="connsiteY2" fmla="*/ 598821 h 1205748"/>
                  <a:gd name="connsiteX3" fmla="*/ 1283005 w 7596731"/>
                  <a:gd name="connsiteY3" fmla="*/ 159479 h 1205748"/>
                  <a:gd name="connsiteX4" fmla="*/ 1423670 w 7596731"/>
                  <a:gd name="connsiteY4" fmla="*/ 131122 h 1205748"/>
                  <a:gd name="connsiteX5" fmla="*/ 1708808 w 7596731"/>
                  <a:gd name="connsiteY5" fmla="*/ 31249 h 1205748"/>
                  <a:gd name="connsiteX6" fmla="*/ 2355194 w 7596731"/>
                  <a:gd name="connsiteY6" fmla="*/ 21741 h 1205748"/>
                  <a:gd name="connsiteX7" fmla="*/ 3101430 w 7596731"/>
                  <a:gd name="connsiteY7" fmla="*/ 302626 h 1205748"/>
                  <a:gd name="connsiteX8" fmla="*/ 3850665 w 7596731"/>
                  <a:gd name="connsiteY8" fmla="*/ 720036 h 1205748"/>
                  <a:gd name="connsiteX9" fmla="*/ 4359950 w 7596731"/>
                  <a:gd name="connsiteY9" fmla="*/ 1057589 h 1205748"/>
                  <a:gd name="connsiteX10" fmla="*/ 5204581 w 7596731"/>
                  <a:gd name="connsiteY10" fmla="*/ 1205452 h 1205748"/>
                  <a:gd name="connsiteX11" fmla="*/ 6295806 w 7596731"/>
                  <a:gd name="connsiteY11" fmla="*/ 1038948 h 1205748"/>
                  <a:gd name="connsiteX12" fmla="*/ 7596731 w 7596731"/>
                  <a:gd name="connsiteY12" fmla="*/ 527816 h 1205748"/>
                  <a:gd name="connsiteX0" fmla="*/ 0 w 7596731"/>
                  <a:gd name="connsiteY0" fmla="*/ 806583 h 1205748"/>
                  <a:gd name="connsiteX1" fmla="*/ 280915 w 7596731"/>
                  <a:gd name="connsiteY1" fmla="*/ 672041 h 1205748"/>
                  <a:gd name="connsiteX2" fmla="*/ 1067127 w 7596731"/>
                  <a:gd name="connsiteY2" fmla="*/ 277941 h 1205748"/>
                  <a:gd name="connsiteX3" fmla="*/ 1283005 w 7596731"/>
                  <a:gd name="connsiteY3" fmla="*/ 159479 h 1205748"/>
                  <a:gd name="connsiteX4" fmla="*/ 1423670 w 7596731"/>
                  <a:gd name="connsiteY4" fmla="*/ 131122 h 1205748"/>
                  <a:gd name="connsiteX5" fmla="*/ 1708808 w 7596731"/>
                  <a:gd name="connsiteY5" fmla="*/ 31249 h 1205748"/>
                  <a:gd name="connsiteX6" fmla="*/ 2355194 w 7596731"/>
                  <a:gd name="connsiteY6" fmla="*/ 21741 h 1205748"/>
                  <a:gd name="connsiteX7" fmla="*/ 3101430 w 7596731"/>
                  <a:gd name="connsiteY7" fmla="*/ 302626 h 1205748"/>
                  <a:gd name="connsiteX8" fmla="*/ 3850665 w 7596731"/>
                  <a:gd name="connsiteY8" fmla="*/ 720036 h 1205748"/>
                  <a:gd name="connsiteX9" fmla="*/ 4359950 w 7596731"/>
                  <a:gd name="connsiteY9" fmla="*/ 1057589 h 1205748"/>
                  <a:gd name="connsiteX10" fmla="*/ 5204581 w 7596731"/>
                  <a:gd name="connsiteY10" fmla="*/ 1205452 h 1205748"/>
                  <a:gd name="connsiteX11" fmla="*/ 6295806 w 7596731"/>
                  <a:gd name="connsiteY11" fmla="*/ 1038948 h 1205748"/>
                  <a:gd name="connsiteX12" fmla="*/ 7596731 w 7596731"/>
                  <a:gd name="connsiteY12" fmla="*/ 527816 h 1205748"/>
                  <a:gd name="connsiteX0" fmla="*/ 0 w 7596731"/>
                  <a:gd name="connsiteY0" fmla="*/ 806583 h 1205748"/>
                  <a:gd name="connsiteX1" fmla="*/ 877571 w 7596731"/>
                  <a:gd name="connsiteY1" fmla="*/ 380331 h 1205748"/>
                  <a:gd name="connsiteX2" fmla="*/ 1067127 w 7596731"/>
                  <a:gd name="connsiteY2" fmla="*/ 277941 h 1205748"/>
                  <a:gd name="connsiteX3" fmla="*/ 1283005 w 7596731"/>
                  <a:gd name="connsiteY3" fmla="*/ 159479 h 1205748"/>
                  <a:gd name="connsiteX4" fmla="*/ 1423670 w 7596731"/>
                  <a:gd name="connsiteY4" fmla="*/ 131122 h 1205748"/>
                  <a:gd name="connsiteX5" fmla="*/ 1708808 w 7596731"/>
                  <a:gd name="connsiteY5" fmla="*/ 31249 h 1205748"/>
                  <a:gd name="connsiteX6" fmla="*/ 2355194 w 7596731"/>
                  <a:gd name="connsiteY6" fmla="*/ 21741 h 1205748"/>
                  <a:gd name="connsiteX7" fmla="*/ 3101430 w 7596731"/>
                  <a:gd name="connsiteY7" fmla="*/ 302626 h 1205748"/>
                  <a:gd name="connsiteX8" fmla="*/ 3850665 w 7596731"/>
                  <a:gd name="connsiteY8" fmla="*/ 720036 h 1205748"/>
                  <a:gd name="connsiteX9" fmla="*/ 4359950 w 7596731"/>
                  <a:gd name="connsiteY9" fmla="*/ 1057589 h 1205748"/>
                  <a:gd name="connsiteX10" fmla="*/ 5204581 w 7596731"/>
                  <a:gd name="connsiteY10" fmla="*/ 1205452 h 1205748"/>
                  <a:gd name="connsiteX11" fmla="*/ 6295806 w 7596731"/>
                  <a:gd name="connsiteY11" fmla="*/ 1038948 h 1205748"/>
                  <a:gd name="connsiteX12" fmla="*/ 7596731 w 7596731"/>
                  <a:gd name="connsiteY12" fmla="*/ 527816 h 1205748"/>
                  <a:gd name="connsiteX0" fmla="*/ 0 w 6932274"/>
                  <a:gd name="connsiteY0" fmla="*/ 456531 h 1205748"/>
                  <a:gd name="connsiteX1" fmla="*/ 213114 w 6932274"/>
                  <a:gd name="connsiteY1" fmla="*/ 380331 h 1205748"/>
                  <a:gd name="connsiteX2" fmla="*/ 402670 w 6932274"/>
                  <a:gd name="connsiteY2" fmla="*/ 277941 h 1205748"/>
                  <a:gd name="connsiteX3" fmla="*/ 618548 w 6932274"/>
                  <a:gd name="connsiteY3" fmla="*/ 159479 h 1205748"/>
                  <a:gd name="connsiteX4" fmla="*/ 759213 w 6932274"/>
                  <a:gd name="connsiteY4" fmla="*/ 131122 h 1205748"/>
                  <a:gd name="connsiteX5" fmla="*/ 1044351 w 6932274"/>
                  <a:gd name="connsiteY5" fmla="*/ 31249 h 1205748"/>
                  <a:gd name="connsiteX6" fmla="*/ 1690737 w 6932274"/>
                  <a:gd name="connsiteY6" fmla="*/ 21741 h 1205748"/>
                  <a:gd name="connsiteX7" fmla="*/ 2436973 w 6932274"/>
                  <a:gd name="connsiteY7" fmla="*/ 302626 h 1205748"/>
                  <a:gd name="connsiteX8" fmla="*/ 3186208 w 6932274"/>
                  <a:gd name="connsiteY8" fmla="*/ 720036 h 1205748"/>
                  <a:gd name="connsiteX9" fmla="*/ 3695493 w 6932274"/>
                  <a:gd name="connsiteY9" fmla="*/ 1057589 h 1205748"/>
                  <a:gd name="connsiteX10" fmla="*/ 4540124 w 6932274"/>
                  <a:gd name="connsiteY10" fmla="*/ 1205452 h 1205748"/>
                  <a:gd name="connsiteX11" fmla="*/ 5631349 w 6932274"/>
                  <a:gd name="connsiteY11" fmla="*/ 1038948 h 1205748"/>
                  <a:gd name="connsiteX12" fmla="*/ 6932274 w 6932274"/>
                  <a:gd name="connsiteY12" fmla="*/ 527816 h 1205748"/>
                  <a:gd name="connsiteX0" fmla="*/ 0 w 8970253"/>
                  <a:gd name="connsiteY0" fmla="*/ 456531 h 1205748"/>
                  <a:gd name="connsiteX1" fmla="*/ 213114 w 8970253"/>
                  <a:gd name="connsiteY1" fmla="*/ 380331 h 1205748"/>
                  <a:gd name="connsiteX2" fmla="*/ 402670 w 8970253"/>
                  <a:gd name="connsiteY2" fmla="*/ 277941 h 1205748"/>
                  <a:gd name="connsiteX3" fmla="*/ 618548 w 8970253"/>
                  <a:gd name="connsiteY3" fmla="*/ 159479 h 1205748"/>
                  <a:gd name="connsiteX4" fmla="*/ 759213 w 8970253"/>
                  <a:gd name="connsiteY4" fmla="*/ 131122 h 1205748"/>
                  <a:gd name="connsiteX5" fmla="*/ 1044351 w 8970253"/>
                  <a:gd name="connsiteY5" fmla="*/ 31249 h 1205748"/>
                  <a:gd name="connsiteX6" fmla="*/ 1690737 w 8970253"/>
                  <a:gd name="connsiteY6" fmla="*/ 21741 h 1205748"/>
                  <a:gd name="connsiteX7" fmla="*/ 2436973 w 8970253"/>
                  <a:gd name="connsiteY7" fmla="*/ 302626 h 1205748"/>
                  <a:gd name="connsiteX8" fmla="*/ 3186208 w 8970253"/>
                  <a:gd name="connsiteY8" fmla="*/ 720036 h 1205748"/>
                  <a:gd name="connsiteX9" fmla="*/ 3695493 w 8970253"/>
                  <a:gd name="connsiteY9" fmla="*/ 1057589 h 1205748"/>
                  <a:gd name="connsiteX10" fmla="*/ 4540124 w 8970253"/>
                  <a:gd name="connsiteY10" fmla="*/ 1205452 h 1205748"/>
                  <a:gd name="connsiteX11" fmla="*/ 5631349 w 8970253"/>
                  <a:gd name="connsiteY11" fmla="*/ 1038948 h 1205748"/>
                  <a:gd name="connsiteX12" fmla="*/ 8970253 w 8970253"/>
                  <a:gd name="connsiteY12" fmla="*/ 119423 h 1205748"/>
                  <a:gd name="connsiteX0" fmla="*/ 0 w 8970253"/>
                  <a:gd name="connsiteY0" fmla="*/ 456531 h 1227038"/>
                  <a:gd name="connsiteX1" fmla="*/ 213114 w 8970253"/>
                  <a:gd name="connsiteY1" fmla="*/ 380331 h 1227038"/>
                  <a:gd name="connsiteX2" fmla="*/ 402670 w 8970253"/>
                  <a:gd name="connsiteY2" fmla="*/ 277941 h 1227038"/>
                  <a:gd name="connsiteX3" fmla="*/ 618548 w 8970253"/>
                  <a:gd name="connsiteY3" fmla="*/ 159479 h 1227038"/>
                  <a:gd name="connsiteX4" fmla="*/ 759213 w 8970253"/>
                  <a:gd name="connsiteY4" fmla="*/ 131122 h 1227038"/>
                  <a:gd name="connsiteX5" fmla="*/ 1044351 w 8970253"/>
                  <a:gd name="connsiteY5" fmla="*/ 31249 h 1227038"/>
                  <a:gd name="connsiteX6" fmla="*/ 1690737 w 8970253"/>
                  <a:gd name="connsiteY6" fmla="*/ 21741 h 1227038"/>
                  <a:gd name="connsiteX7" fmla="*/ 2436973 w 8970253"/>
                  <a:gd name="connsiteY7" fmla="*/ 302626 h 1227038"/>
                  <a:gd name="connsiteX8" fmla="*/ 3186208 w 8970253"/>
                  <a:gd name="connsiteY8" fmla="*/ 720036 h 1227038"/>
                  <a:gd name="connsiteX9" fmla="*/ 3695493 w 8970253"/>
                  <a:gd name="connsiteY9" fmla="*/ 1057589 h 1227038"/>
                  <a:gd name="connsiteX10" fmla="*/ 4540124 w 8970253"/>
                  <a:gd name="connsiteY10" fmla="*/ 1205452 h 1227038"/>
                  <a:gd name="connsiteX11" fmla="*/ 7039708 w 8970253"/>
                  <a:gd name="connsiteY11" fmla="*/ 601384 h 1227038"/>
                  <a:gd name="connsiteX12" fmla="*/ 8970253 w 8970253"/>
                  <a:gd name="connsiteY12" fmla="*/ 119423 h 1227038"/>
                  <a:gd name="connsiteX0" fmla="*/ 0 w 8970253"/>
                  <a:gd name="connsiteY0" fmla="*/ 456531 h 1200736"/>
                  <a:gd name="connsiteX1" fmla="*/ 213114 w 8970253"/>
                  <a:gd name="connsiteY1" fmla="*/ 380331 h 1200736"/>
                  <a:gd name="connsiteX2" fmla="*/ 402670 w 8970253"/>
                  <a:gd name="connsiteY2" fmla="*/ 277941 h 1200736"/>
                  <a:gd name="connsiteX3" fmla="*/ 618548 w 8970253"/>
                  <a:gd name="connsiteY3" fmla="*/ 159479 h 1200736"/>
                  <a:gd name="connsiteX4" fmla="*/ 759213 w 8970253"/>
                  <a:gd name="connsiteY4" fmla="*/ 131122 h 1200736"/>
                  <a:gd name="connsiteX5" fmla="*/ 1044351 w 8970253"/>
                  <a:gd name="connsiteY5" fmla="*/ 31249 h 1200736"/>
                  <a:gd name="connsiteX6" fmla="*/ 1690737 w 8970253"/>
                  <a:gd name="connsiteY6" fmla="*/ 21741 h 1200736"/>
                  <a:gd name="connsiteX7" fmla="*/ 2436973 w 8970253"/>
                  <a:gd name="connsiteY7" fmla="*/ 302626 h 1200736"/>
                  <a:gd name="connsiteX8" fmla="*/ 3186208 w 8970253"/>
                  <a:gd name="connsiteY8" fmla="*/ 720036 h 1200736"/>
                  <a:gd name="connsiteX9" fmla="*/ 3695493 w 8970253"/>
                  <a:gd name="connsiteY9" fmla="*/ 1057589 h 1200736"/>
                  <a:gd name="connsiteX10" fmla="*/ 5418278 w 8970253"/>
                  <a:gd name="connsiteY10" fmla="*/ 1176282 h 1200736"/>
                  <a:gd name="connsiteX11" fmla="*/ 7039708 w 8970253"/>
                  <a:gd name="connsiteY11" fmla="*/ 601384 h 1200736"/>
                  <a:gd name="connsiteX12" fmla="*/ 8970253 w 8970253"/>
                  <a:gd name="connsiteY12" fmla="*/ 119423 h 1200736"/>
                  <a:gd name="connsiteX0" fmla="*/ 0 w 8970253"/>
                  <a:gd name="connsiteY0" fmla="*/ 456531 h 1207288"/>
                  <a:gd name="connsiteX1" fmla="*/ 213114 w 8970253"/>
                  <a:gd name="connsiteY1" fmla="*/ 380331 h 1207288"/>
                  <a:gd name="connsiteX2" fmla="*/ 402670 w 8970253"/>
                  <a:gd name="connsiteY2" fmla="*/ 277941 h 1207288"/>
                  <a:gd name="connsiteX3" fmla="*/ 618548 w 8970253"/>
                  <a:gd name="connsiteY3" fmla="*/ 159479 h 1207288"/>
                  <a:gd name="connsiteX4" fmla="*/ 759213 w 8970253"/>
                  <a:gd name="connsiteY4" fmla="*/ 131122 h 1207288"/>
                  <a:gd name="connsiteX5" fmla="*/ 1044351 w 8970253"/>
                  <a:gd name="connsiteY5" fmla="*/ 31249 h 1207288"/>
                  <a:gd name="connsiteX6" fmla="*/ 1690737 w 8970253"/>
                  <a:gd name="connsiteY6" fmla="*/ 21741 h 1207288"/>
                  <a:gd name="connsiteX7" fmla="*/ 2436973 w 8970253"/>
                  <a:gd name="connsiteY7" fmla="*/ 302626 h 1207288"/>
                  <a:gd name="connsiteX8" fmla="*/ 3186208 w 8970253"/>
                  <a:gd name="connsiteY8" fmla="*/ 720036 h 1207288"/>
                  <a:gd name="connsiteX9" fmla="*/ 4109717 w 8970253"/>
                  <a:gd name="connsiteY9" fmla="*/ 1086762 h 1207288"/>
                  <a:gd name="connsiteX10" fmla="*/ 5418278 w 8970253"/>
                  <a:gd name="connsiteY10" fmla="*/ 1176282 h 1207288"/>
                  <a:gd name="connsiteX11" fmla="*/ 7039708 w 8970253"/>
                  <a:gd name="connsiteY11" fmla="*/ 601384 h 1207288"/>
                  <a:gd name="connsiteX12" fmla="*/ 8970253 w 8970253"/>
                  <a:gd name="connsiteY12" fmla="*/ 119423 h 1207288"/>
                  <a:gd name="connsiteX0" fmla="*/ 0 w 8970253"/>
                  <a:gd name="connsiteY0" fmla="*/ 456531 h 1222096"/>
                  <a:gd name="connsiteX1" fmla="*/ 213114 w 8970253"/>
                  <a:gd name="connsiteY1" fmla="*/ 380331 h 1222096"/>
                  <a:gd name="connsiteX2" fmla="*/ 402670 w 8970253"/>
                  <a:gd name="connsiteY2" fmla="*/ 277941 h 1222096"/>
                  <a:gd name="connsiteX3" fmla="*/ 618548 w 8970253"/>
                  <a:gd name="connsiteY3" fmla="*/ 159479 h 1222096"/>
                  <a:gd name="connsiteX4" fmla="*/ 759213 w 8970253"/>
                  <a:gd name="connsiteY4" fmla="*/ 131122 h 1222096"/>
                  <a:gd name="connsiteX5" fmla="*/ 1044351 w 8970253"/>
                  <a:gd name="connsiteY5" fmla="*/ 31249 h 1222096"/>
                  <a:gd name="connsiteX6" fmla="*/ 1690737 w 8970253"/>
                  <a:gd name="connsiteY6" fmla="*/ 21741 h 1222096"/>
                  <a:gd name="connsiteX7" fmla="*/ 2436973 w 8970253"/>
                  <a:gd name="connsiteY7" fmla="*/ 302626 h 1222096"/>
                  <a:gd name="connsiteX8" fmla="*/ 3186208 w 8970253"/>
                  <a:gd name="connsiteY8" fmla="*/ 720036 h 1222096"/>
                  <a:gd name="connsiteX9" fmla="*/ 4109717 w 8970253"/>
                  <a:gd name="connsiteY9" fmla="*/ 1086762 h 1222096"/>
                  <a:gd name="connsiteX10" fmla="*/ 5418278 w 8970253"/>
                  <a:gd name="connsiteY10" fmla="*/ 1176282 h 1222096"/>
                  <a:gd name="connsiteX11" fmla="*/ 7536777 w 8970253"/>
                  <a:gd name="connsiteY11" fmla="*/ 397187 h 1222096"/>
                  <a:gd name="connsiteX12" fmla="*/ 8970253 w 8970253"/>
                  <a:gd name="connsiteY12" fmla="*/ 119423 h 1222096"/>
                  <a:gd name="connsiteX0" fmla="*/ 0 w 8970253"/>
                  <a:gd name="connsiteY0" fmla="*/ 456531 h 1207288"/>
                  <a:gd name="connsiteX1" fmla="*/ 213114 w 8970253"/>
                  <a:gd name="connsiteY1" fmla="*/ 380331 h 1207288"/>
                  <a:gd name="connsiteX2" fmla="*/ 402670 w 8970253"/>
                  <a:gd name="connsiteY2" fmla="*/ 277941 h 1207288"/>
                  <a:gd name="connsiteX3" fmla="*/ 618548 w 8970253"/>
                  <a:gd name="connsiteY3" fmla="*/ 159479 h 1207288"/>
                  <a:gd name="connsiteX4" fmla="*/ 759213 w 8970253"/>
                  <a:gd name="connsiteY4" fmla="*/ 131122 h 1207288"/>
                  <a:gd name="connsiteX5" fmla="*/ 1044351 w 8970253"/>
                  <a:gd name="connsiteY5" fmla="*/ 31249 h 1207288"/>
                  <a:gd name="connsiteX6" fmla="*/ 1690737 w 8970253"/>
                  <a:gd name="connsiteY6" fmla="*/ 21741 h 1207288"/>
                  <a:gd name="connsiteX7" fmla="*/ 2436973 w 8970253"/>
                  <a:gd name="connsiteY7" fmla="*/ 302626 h 1207288"/>
                  <a:gd name="connsiteX8" fmla="*/ 3186208 w 8970253"/>
                  <a:gd name="connsiteY8" fmla="*/ 720036 h 1207288"/>
                  <a:gd name="connsiteX9" fmla="*/ 4109717 w 8970253"/>
                  <a:gd name="connsiteY9" fmla="*/ 1086762 h 1207288"/>
                  <a:gd name="connsiteX10" fmla="*/ 5418278 w 8970253"/>
                  <a:gd name="connsiteY10" fmla="*/ 1176282 h 1207288"/>
                  <a:gd name="connsiteX11" fmla="*/ 7536777 w 8970253"/>
                  <a:gd name="connsiteY11" fmla="*/ 601384 h 1207288"/>
                  <a:gd name="connsiteX12" fmla="*/ 8970253 w 8970253"/>
                  <a:gd name="connsiteY12" fmla="*/ 119423 h 1207288"/>
                  <a:gd name="connsiteX0" fmla="*/ 0 w 9069667"/>
                  <a:gd name="connsiteY0" fmla="*/ 456531 h 1207288"/>
                  <a:gd name="connsiteX1" fmla="*/ 213114 w 9069667"/>
                  <a:gd name="connsiteY1" fmla="*/ 380331 h 1207288"/>
                  <a:gd name="connsiteX2" fmla="*/ 402670 w 9069667"/>
                  <a:gd name="connsiteY2" fmla="*/ 277941 h 1207288"/>
                  <a:gd name="connsiteX3" fmla="*/ 618548 w 9069667"/>
                  <a:gd name="connsiteY3" fmla="*/ 159479 h 1207288"/>
                  <a:gd name="connsiteX4" fmla="*/ 759213 w 9069667"/>
                  <a:gd name="connsiteY4" fmla="*/ 131122 h 1207288"/>
                  <a:gd name="connsiteX5" fmla="*/ 1044351 w 9069667"/>
                  <a:gd name="connsiteY5" fmla="*/ 31249 h 1207288"/>
                  <a:gd name="connsiteX6" fmla="*/ 1690737 w 9069667"/>
                  <a:gd name="connsiteY6" fmla="*/ 21741 h 1207288"/>
                  <a:gd name="connsiteX7" fmla="*/ 2436973 w 9069667"/>
                  <a:gd name="connsiteY7" fmla="*/ 302626 h 1207288"/>
                  <a:gd name="connsiteX8" fmla="*/ 3186208 w 9069667"/>
                  <a:gd name="connsiteY8" fmla="*/ 720036 h 1207288"/>
                  <a:gd name="connsiteX9" fmla="*/ 4109717 w 9069667"/>
                  <a:gd name="connsiteY9" fmla="*/ 1086762 h 1207288"/>
                  <a:gd name="connsiteX10" fmla="*/ 5418278 w 9069667"/>
                  <a:gd name="connsiteY10" fmla="*/ 1176282 h 1207288"/>
                  <a:gd name="connsiteX11" fmla="*/ 7536777 w 9069667"/>
                  <a:gd name="connsiteY11" fmla="*/ 601384 h 1207288"/>
                  <a:gd name="connsiteX12" fmla="*/ 9069667 w 9069667"/>
                  <a:gd name="connsiteY12" fmla="*/ 265277 h 12072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9069667" h="1207288">
                    <a:moveTo>
                      <a:pt x="0" y="456531"/>
                    </a:moveTo>
                    <a:cubicBezTo>
                      <a:pt x="131762" y="443037"/>
                      <a:pt x="146002" y="410096"/>
                      <a:pt x="213114" y="380331"/>
                    </a:cubicBezTo>
                    <a:cubicBezTo>
                      <a:pt x="280226" y="350566"/>
                      <a:pt x="339485" y="312071"/>
                      <a:pt x="402670" y="277941"/>
                    </a:cubicBezTo>
                    <a:cubicBezTo>
                      <a:pt x="470242" y="241132"/>
                      <a:pt x="559124" y="183949"/>
                      <a:pt x="618548" y="159479"/>
                    </a:cubicBezTo>
                    <a:cubicBezTo>
                      <a:pt x="677972" y="135009"/>
                      <a:pt x="688246" y="152494"/>
                      <a:pt x="759213" y="131122"/>
                    </a:cubicBezTo>
                    <a:cubicBezTo>
                      <a:pt x="830180" y="109750"/>
                      <a:pt x="889097" y="49479"/>
                      <a:pt x="1044351" y="31249"/>
                    </a:cubicBezTo>
                    <a:cubicBezTo>
                      <a:pt x="1199605" y="13019"/>
                      <a:pt x="1458633" y="-23488"/>
                      <a:pt x="1690737" y="21741"/>
                    </a:cubicBezTo>
                    <a:cubicBezTo>
                      <a:pt x="1922841" y="66970"/>
                      <a:pt x="2187728" y="186244"/>
                      <a:pt x="2436973" y="302626"/>
                    </a:cubicBezTo>
                    <a:cubicBezTo>
                      <a:pt x="2686218" y="419008"/>
                      <a:pt x="2907417" y="589347"/>
                      <a:pt x="3186208" y="720036"/>
                    </a:cubicBezTo>
                    <a:cubicBezTo>
                      <a:pt x="3464999" y="850725"/>
                      <a:pt x="3737705" y="1010721"/>
                      <a:pt x="4109717" y="1086762"/>
                    </a:cubicBezTo>
                    <a:cubicBezTo>
                      <a:pt x="4481729" y="1162803"/>
                      <a:pt x="4847101" y="1257178"/>
                      <a:pt x="5418278" y="1176282"/>
                    </a:cubicBezTo>
                    <a:cubicBezTo>
                      <a:pt x="5989455" y="1095386"/>
                      <a:pt x="7072544" y="714323"/>
                      <a:pt x="7536777" y="601384"/>
                    </a:cubicBezTo>
                    <a:lnTo>
                      <a:pt x="9069667" y="265277"/>
                    </a:lnTo>
                  </a:path>
                </a:pathLst>
              </a:custGeom>
              <a:noFill/>
              <a:ln w="38100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6" name="Přímá spojnice 15"/>
              <p:cNvCxnSpPr/>
              <p:nvPr/>
            </p:nvCxnSpPr>
            <p:spPr>
              <a:xfrm flipH="1">
                <a:off x="4088249" y="4242574"/>
                <a:ext cx="263923" cy="1080128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Přímá spojnice 16"/>
              <p:cNvCxnSpPr/>
              <p:nvPr/>
            </p:nvCxnSpPr>
            <p:spPr>
              <a:xfrm>
                <a:off x="4380060" y="4244930"/>
                <a:ext cx="307910" cy="1116128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Přímá spojnice 27"/>
              <p:cNvCxnSpPr/>
              <p:nvPr/>
            </p:nvCxnSpPr>
            <p:spPr>
              <a:xfrm flipH="1">
                <a:off x="4136475" y="5316284"/>
                <a:ext cx="483859" cy="0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Volný tvar 29"/>
            <p:cNvSpPr/>
            <p:nvPr/>
          </p:nvSpPr>
          <p:spPr>
            <a:xfrm>
              <a:off x="1109691" y="5529390"/>
              <a:ext cx="10818163" cy="923946"/>
            </a:xfrm>
            <a:custGeom>
              <a:avLst/>
              <a:gdLst>
                <a:gd name="connsiteX0" fmla="*/ 0 w 7162800"/>
                <a:gd name="connsiteY0" fmla="*/ 1127767 h 1139408"/>
                <a:gd name="connsiteX1" fmla="*/ 457200 w 7162800"/>
                <a:gd name="connsiteY1" fmla="*/ 1051567 h 1139408"/>
                <a:gd name="connsiteX2" fmla="*/ 1162050 w 7162800"/>
                <a:gd name="connsiteY2" fmla="*/ 832492 h 1139408"/>
                <a:gd name="connsiteX3" fmla="*/ 2028825 w 7162800"/>
                <a:gd name="connsiteY3" fmla="*/ 451492 h 1139408"/>
                <a:gd name="connsiteX4" fmla="*/ 2914650 w 7162800"/>
                <a:gd name="connsiteY4" fmla="*/ 165742 h 1139408"/>
                <a:gd name="connsiteX5" fmla="*/ 3619500 w 7162800"/>
                <a:gd name="connsiteY5" fmla="*/ 22867 h 1139408"/>
                <a:gd name="connsiteX6" fmla="*/ 4076700 w 7162800"/>
                <a:gd name="connsiteY6" fmla="*/ 22867 h 1139408"/>
                <a:gd name="connsiteX7" fmla="*/ 4838700 w 7162800"/>
                <a:gd name="connsiteY7" fmla="*/ 241942 h 1139408"/>
                <a:gd name="connsiteX8" fmla="*/ 5581650 w 7162800"/>
                <a:gd name="connsiteY8" fmla="*/ 699142 h 1139408"/>
                <a:gd name="connsiteX9" fmla="*/ 6000750 w 7162800"/>
                <a:gd name="connsiteY9" fmla="*/ 984892 h 1139408"/>
                <a:gd name="connsiteX10" fmla="*/ 6343650 w 7162800"/>
                <a:gd name="connsiteY10" fmla="*/ 1118242 h 1139408"/>
                <a:gd name="connsiteX11" fmla="*/ 7162800 w 7162800"/>
                <a:gd name="connsiteY11" fmla="*/ 1137292 h 1139408"/>
                <a:gd name="connsiteX0" fmla="*/ 0 w 7162800"/>
                <a:gd name="connsiteY0" fmla="*/ 1127767 h 1139408"/>
                <a:gd name="connsiteX1" fmla="*/ 457200 w 7162800"/>
                <a:gd name="connsiteY1" fmla="*/ 1051567 h 1139408"/>
                <a:gd name="connsiteX2" fmla="*/ 1162050 w 7162800"/>
                <a:gd name="connsiteY2" fmla="*/ 832492 h 1139408"/>
                <a:gd name="connsiteX3" fmla="*/ 2028825 w 7162800"/>
                <a:gd name="connsiteY3" fmla="*/ 451492 h 1139408"/>
                <a:gd name="connsiteX4" fmla="*/ 2914650 w 7162800"/>
                <a:gd name="connsiteY4" fmla="*/ 165742 h 1139408"/>
                <a:gd name="connsiteX5" fmla="*/ 3383017 w 7162800"/>
                <a:gd name="connsiteY5" fmla="*/ 22867 h 1139408"/>
                <a:gd name="connsiteX6" fmla="*/ 4076700 w 7162800"/>
                <a:gd name="connsiteY6" fmla="*/ 22867 h 1139408"/>
                <a:gd name="connsiteX7" fmla="*/ 4838700 w 7162800"/>
                <a:gd name="connsiteY7" fmla="*/ 241942 h 1139408"/>
                <a:gd name="connsiteX8" fmla="*/ 5581650 w 7162800"/>
                <a:gd name="connsiteY8" fmla="*/ 699142 h 1139408"/>
                <a:gd name="connsiteX9" fmla="*/ 6000750 w 7162800"/>
                <a:gd name="connsiteY9" fmla="*/ 984892 h 1139408"/>
                <a:gd name="connsiteX10" fmla="*/ 6343650 w 7162800"/>
                <a:gd name="connsiteY10" fmla="*/ 1118242 h 1139408"/>
                <a:gd name="connsiteX11" fmla="*/ 7162800 w 7162800"/>
                <a:gd name="connsiteY11" fmla="*/ 1137292 h 1139408"/>
                <a:gd name="connsiteX0" fmla="*/ 0 w 7162800"/>
                <a:gd name="connsiteY0" fmla="*/ 1138740 h 1150381"/>
                <a:gd name="connsiteX1" fmla="*/ 457200 w 7162800"/>
                <a:gd name="connsiteY1" fmla="*/ 1062540 h 1150381"/>
                <a:gd name="connsiteX2" fmla="*/ 1162050 w 7162800"/>
                <a:gd name="connsiteY2" fmla="*/ 843465 h 1150381"/>
                <a:gd name="connsiteX3" fmla="*/ 2028825 w 7162800"/>
                <a:gd name="connsiteY3" fmla="*/ 462465 h 1150381"/>
                <a:gd name="connsiteX4" fmla="*/ 2914650 w 7162800"/>
                <a:gd name="connsiteY4" fmla="*/ 176715 h 1150381"/>
                <a:gd name="connsiteX5" fmla="*/ 3383017 w 7162800"/>
                <a:gd name="connsiteY5" fmla="*/ 33840 h 1150381"/>
                <a:gd name="connsiteX6" fmla="*/ 3887513 w 7162800"/>
                <a:gd name="connsiteY6" fmla="*/ 18075 h 1150381"/>
                <a:gd name="connsiteX7" fmla="*/ 4838700 w 7162800"/>
                <a:gd name="connsiteY7" fmla="*/ 252915 h 1150381"/>
                <a:gd name="connsiteX8" fmla="*/ 5581650 w 7162800"/>
                <a:gd name="connsiteY8" fmla="*/ 710115 h 1150381"/>
                <a:gd name="connsiteX9" fmla="*/ 6000750 w 7162800"/>
                <a:gd name="connsiteY9" fmla="*/ 995865 h 1150381"/>
                <a:gd name="connsiteX10" fmla="*/ 6343650 w 7162800"/>
                <a:gd name="connsiteY10" fmla="*/ 1129215 h 1150381"/>
                <a:gd name="connsiteX11" fmla="*/ 7162800 w 7162800"/>
                <a:gd name="connsiteY11" fmla="*/ 1148265 h 1150381"/>
                <a:gd name="connsiteX0" fmla="*/ 0 w 7162800"/>
                <a:gd name="connsiteY0" fmla="*/ 1141069 h 1152710"/>
                <a:gd name="connsiteX1" fmla="*/ 457200 w 7162800"/>
                <a:gd name="connsiteY1" fmla="*/ 1064869 h 1152710"/>
                <a:gd name="connsiteX2" fmla="*/ 1162050 w 7162800"/>
                <a:gd name="connsiteY2" fmla="*/ 845794 h 1152710"/>
                <a:gd name="connsiteX3" fmla="*/ 2028825 w 7162800"/>
                <a:gd name="connsiteY3" fmla="*/ 464794 h 1152710"/>
                <a:gd name="connsiteX4" fmla="*/ 2914650 w 7162800"/>
                <a:gd name="connsiteY4" fmla="*/ 179044 h 1152710"/>
                <a:gd name="connsiteX5" fmla="*/ 3383017 w 7162800"/>
                <a:gd name="connsiteY5" fmla="*/ 36169 h 1152710"/>
                <a:gd name="connsiteX6" fmla="*/ 3887513 w 7162800"/>
                <a:gd name="connsiteY6" fmla="*/ 20404 h 1152710"/>
                <a:gd name="connsiteX7" fmla="*/ 4633749 w 7162800"/>
                <a:gd name="connsiteY7" fmla="*/ 286775 h 1152710"/>
                <a:gd name="connsiteX8" fmla="*/ 5581650 w 7162800"/>
                <a:gd name="connsiteY8" fmla="*/ 712444 h 1152710"/>
                <a:gd name="connsiteX9" fmla="*/ 6000750 w 7162800"/>
                <a:gd name="connsiteY9" fmla="*/ 998194 h 1152710"/>
                <a:gd name="connsiteX10" fmla="*/ 6343650 w 7162800"/>
                <a:gd name="connsiteY10" fmla="*/ 1131544 h 1152710"/>
                <a:gd name="connsiteX11" fmla="*/ 7162800 w 7162800"/>
                <a:gd name="connsiteY11" fmla="*/ 1150594 h 1152710"/>
                <a:gd name="connsiteX0" fmla="*/ 0 w 7162800"/>
                <a:gd name="connsiteY0" fmla="*/ 1141069 h 1152710"/>
                <a:gd name="connsiteX1" fmla="*/ 457200 w 7162800"/>
                <a:gd name="connsiteY1" fmla="*/ 1064869 h 1152710"/>
                <a:gd name="connsiteX2" fmla="*/ 1162050 w 7162800"/>
                <a:gd name="connsiteY2" fmla="*/ 845794 h 1152710"/>
                <a:gd name="connsiteX3" fmla="*/ 2028825 w 7162800"/>
                <a:gd name="connsiteY3" fmla="*/ 464794 h 1152710"/>
                <a:gd name="connsiteX4" fmla="*/ 2914650 w 7162800"/>
                <a:gd name="connsiteY4" fmla="*/ 179044 h 1152710"/>
                <a:gd name="connsiteX5" fmla="*/ 3383017 w 7162800"/>
                <a:gd name="connsiteY5" fmla="*/ 36169 h 1152710"/>
                <a:gd name="connsiteX6" fmla="*/ 3887513 w 7162800"/>
                <a:gd name="connsiteY6" fmla="*/ 20404 h 1152710"/>
                <a:gd name="connsiteX7" fmla="*/ 4633749 w 7162800"/>
                <a:gd name="connsiteY7" fmla="*/ 286775 h 1152710"/>
                <a:gd name="connsiteX8" fmla="*/ 5518588 w 7162800"/>
                <a:gd name="connsiteY8" fmla="*/ 791271 h 1152710"/>
                <a:gd name="connsiteX9" fmla="*/ 6000750 w 7162800"/>
                <a:gd name="connsiteY9" fmla="*/ 998194 h 1152710"/>
                <a:gd name="connsiteX10" fmla="*/ 6343650 w 7162800"/>
                <a:gd name="connsiteY10" fmla="*/ 1131544 h 1152710"/>
                <a:gd name="connsiteX11" fmla="*/ 7162800 w 7162800"/>
                <a:gd name="connsiteY11" fmla="*/ 1150594 h 1152710"/>
                <a:gd name="connsiteX0" fmla="*/ 0 w 7162800"/>
                <a:gd name="connsiteY0" fmla="*/ 1138727 h 1150368"/>
                <a:gd name="connsiteX1" fmla="*/ 457200 w 7162800"/>
                <a:gd name="connsiteY1" fmla="*/ 1062527 h 1150368"/>
                <a:gd name="connsiteX2" fmla="*/ 1162050 w 7162800"/>
                <a:gd name="connsiteY2" fmla="*/ 843452 h 1150368"/>
                <a:gd name="connsiteX3" fmla="*/ 2028825 w 7162800"/>
                <a:gd name="connsiteY3" fmla="*/ 462452 h 1150368"/>
                <a:gd name="connsiteX4" fmla="*/ 2725464 w 7162800"/>
                <a:gd name="connsiteY4" fmla="*/ 113640 h 1150368"/>
                <a:gd name="connsiteX5" fmla="*/ 3383017 w 7162800"/>
                <a:gd name="connsiteY5" fmla="*/ 33827 h 1150368"/>
                <a:gd name="connsiteX6" fmla="*/ 3887513 w 7162800"/>
                <a:gd name="connsiteY6" fmla="*/ 18062 h 1150368"/>
                <a:gd name="connsiteX7" fmla="*/ 4633749 w 7162800"/>
                <a:gd name="connsiteY7" fmla="*/ 284433 h 1150368"/>
                <a:gd name="connsiteX8" fmla="*/ 5518588 w 7162800"/>
                <a:gd name="connsiteY8" fmla="*/ 788929 h 1150368"/>
                <a:gd name="connsiteX9" fmla="*/ 6000750 w 7162800"/>
                <a:gd name="connsiteY9" fmla="*/ 995852 h 1150368"/>
                <a:gd name="connsiteX10" fmla="*/ 6343650 w 7162800"/>
                <a:gd name="connsiteY10" fmla="*/ 1129202 h 1150368"/>
                <a:gd name="connsiteX11" fmla="*/ 7162800 w 7162800"/>
                <a:gd name="connsiteY11" fmla="*/ 1148252 h 1150368"/>
                <a:gd name="connsiteX0" fmla="*/ 0 w 7162800"/>
                <a:gd name="connsiteY0" fmla="*/ 1188559 h 1200200"/>
                <a:gd name="connsiteX1" fmla="*/ 457200 w 7162800"/>
                <a:gd name="connsiteY1" fmla="*/ 1112359 h 1200200"/>
                <a:gd name="connsiteX2" fmla="*/ 1162050 w 7162800"/>
                <a:gd name="connsiteY2" fmla="*/ 893284 h 1200200"/>
                <a:gd name="connsiteX3" fmla="*/ 2028825 w 7162800"/>
                <a:gd name="connsiteY3" fmla="*/ 512284 h 1200200"/>
                <a:gd name="connsiteX4" fmla="*/ 2725464 w 7162800"/>
                <a:gd name="connsiteY4" fmla="*/ 163472 h 1200200"/>
                <a:gd name="connsiteX5" fmla="*/ 3241127 w 7162800"/>
                <a:gd name="connsiteY5" fmla="*/ 4831 h 1200200"/>
                <a:gd name="connsiteX6" fmla="*/ 3887513 w 7162800"/>
                <a:gd name="connsiteY6" fmla="*/ 67894 h 1200200"/>
                <a:gd name="connsiteX7" fmla="*/ 4633749 w 7162800"/>
                <a:gd name="connsiteY7" fmla="*/ 334265 h 1200200"/>
                <a:gd name="connsiteX8" fmla="*/ 5518588 w 7162800"/>
                <a:gd name="connsiteY8" fmla="*/ 838761 h 1200200"/>
                <a:gd name="connsiteX9" fmla="*/ 6000750 w 7162800"/>
                <a:gd name="connsiteY9" fmla="*/ 1045684 h 1200200"/>
                <a:gd name="connsiteX10" fmla="*/ 6343650 w 7162800"/>
                <a:gd name="connsiteY10" fmla="*/ 1179034 h 1200200"/>
                <a:gd name="connsiteX11" fmla="*/ 7162800 w 7162800"/>
                <a:gd name="connsiteY11" fmla="*/ 1198084 h 1200200"/>
                <a:gd name="connsiteX0" fmla="*/ 0 w 7162800"/>
                <a:gd name="connsiteY0" fmla="*/ 1188559 h 1200200"/>
                <a:gd name="connsiteX1" fmla="*/ 457200 w 7162800"/>
                <a:gd name="connsiteY1" fmla="*/ 1112359 h 1200200"/>
                <a:gd name="connsiteX2" fmla="*/ 1162050 w 7162800"/>
                <a:gd name="connsiteY2" fmla="*/ 893284 h 1200200"/>
                <a:gd name="connsiteX3" fmla="*/ 2028825 w 7162800"/>
                <a:gd name="connsiteY3" fmla="*/ 512284 h 1200200"/>
                <a:gd name="connsiteX4" fmla="*/ 2725464 w 7162800"/>
                <a:gd name="connsiteY4" fmla="*/ 163472 h 1200200"/>
                <a:gd name="connsiteX5" fmla="*/ 3241127 w 7162800"/>
                <a:gd name="connsiteY5" fmla="*/ 4831 h 1200200"/>
                <a:gd name="connsiteX6" fmla="*/ 3887513 w 7162800"/>
                <a:gd name="connsiteY6" fmla="*/ 67894 h 1200200"/>
                <a:gd name="connsiteX7" fmla="*/ 4633749 w 7162800"/>
                <a:gd name="connsiteY7" fmla="*/ 334265 h 1200200"/>
                <a:gd name="connsiteX8" fmla="*/ 5518588 w 7162800"/>
                <a:gd name="connsiteY8" fmla="*/ 838761 h 1200200"/>
                <a:gd name="connsiteX9" fmla="*/ 5919388 w 7162800"/>
                <a:gd name="connsiteY9" fmla="*/ 1060198 h 1200200"/>
                <a:gd name="connsiteX10" fmla="*/ 6343650 w 7162800"/>
                <a:gd name="connsiteY10" fmla="*/ 1179034 h 1200200"/>
                <a:gd name="connsiteX11" fmla="*/ 7162800 w 7162800"/>
                <a:gd name="connsiteY11" fmla="*/ 1198084 h 1200200"/>
                <a:gd name="connsiteX0" fmla="*/ 0 w 7162800"/>
                <a:gd name="connsiteY0" fmla="*/ 1221748 h 1233389"/>
                <a:gd name="connsiteX1" fmla="*/ 457200 w 7162800"/>
                <a:gd name="connsiteY1" fmla="*/ 1145548 h 1233389"/>
                <a:gd name="connsiteX2" fmla="*/ 1162050 w 7162800"/>
                <a:gd name="connsiteY2" fmla="*/ 926473 h 1233389"/>
                <a:gd name="connsiteX3" fmla="*/ 2028825 w 7162800"/>
                <a:gd name="connsiteY3" fmla="*/ 545473 h 1233389"/>
                <a:gd name="connsiteX4" fmla="*/ 2725464 w 7162800"/>
                <a:gd name="connsiteY4" fmla="*/ 196661 h 1233389"/>
                <a:gd name="connsiteX5" fmla="*/ 3241127 w 7162800"/>
                <a:gd name="connsiteY5" fmla="*/ 38020 h 1233389"/>
                <a:gd name="connsiteX6" fmla="*/ 3887513 w 7162800"/>
                <a:gd name="connsiteY6" fmla="*/ 28512 h 1233389"/>
                <a:gd name="connsiteX7" fmla="*/ 4633749 w 7162800"/>
                <a:gd name="connsiteY7" fmla="*/ 367454 h 1233389"/>
                <a:gd name="connsiteX8" fmla="*/ 5518588 w 7162800"/>
                <a:gd name="connsiteY8" fmla="*/ 871950 h 1233389"/>
                <a:gd name="connsiteX9" fmla="*/ 5919388 w 7162800"/>
                <a:gd name="connsiteY9" fmla="*/ 1093387 h 1233389"/>
                <a:gd name="connsiteX10" fmla="*/ 6343650 w 7162800"/>
                <a:gd name="connsiteY10" fmla="*/ 1212223 h 1233389"/>
                <a:gd name="connsiteX11" fmla="*/ 7162800 w 7162800"/>
                <a:gd name="connsiteY11" fmla="*/ 1231273 h 1233389"/>
                <a:gd name="connsiteX0" fmla="*/ 0 w 7162800"/>
                <a:gd name="connsiteY0" fmla="*/ 1225943 h 1237584"/>
                <a:gd name="connsiteX1" fmla="*/ 457200 w 7162800"/>
                <a:gd name="connsiteY1" fmla="*/ 1149743 h 1237584"/>
                <a:gd name="connsiteX2" fmla="*/ 1162050 w 7162800"/>
                <a:gd name="connsiteY2" fmla="*/ 930668 h 1237584"/>
                <a:gd name="connsiteX3" fmla="*/ 2028825 w 7162800"/>
                <a:gd name="connsiteY3" fmla="*/ 549668 h 1237584"/>
                <a:gd name="connsiteX4" fmla="*/ 2725464 w 7162800"/>
                <a:gd name="connsiteY4" fmla="*/ 287941 h 1237584"/>
                <a:gd name="connsiteX5" fmla="*/ 3241127 w 7162800"/>
                <a:gd name="connsiteY5" fmla="*/ 42215 h 1237584"/>
                <a:gd name="connsiteX6" fmla="*/ 3887513 w 7162800"/>
                <a:gd name="connsiteY6" fmla="*/ 32707 h 1237584"/>
                <a:gd name="connsiteX7" fmla="*/ 4633749 w 7162800"/>
                <a:gd name="connsiteY7" fmla="*/ 371649 h 1237584"/>
                <a:gd name="connsiteX8" fmla="*/ 5518588 w 7162800"/>
                <a:gd name="connsiteY8" fmla="*/ 876145 h 1237584"/>
                <a:gd name="connsiteX9" fmla="*/ 5919388 w 7162800"/>
                <a:gd name="connsiteY9" fmla="*/ 1097582 h 1237584"/>
                <a:gd name="connsiteX10" fmla="*/ 6343650 w 7162800"/>
                <a:gd name="connsiteY10" fmla="*/ 1216418 h 1237584"/>
                <a:gd name="connsiteX11" fmla="*/ 7162800 w 7162800"/>
                <a:gd name="connsiteY11" fmla="*/ 1235468 h 1237584"/>
                <a:gd name="connsiteX0" fmla="*/ 0 w 7054317"/>
                <a:gd name="connsiteY0" fmla="*/ 1225943 h 1237584"/>
                <a:gd name="connsiteX1" fmla="*/ 348717 w 7054317"/>
                <a:gd name="connsiteY1" fmla="*/ 1149743 h 1237584"/>
                <a:gd name="connsiteX2" fmla="*/ 1053567 w 7054317"/>
                <a:gd name="connsiteY2" fmla="*/ 930668 h 1237584"/>
                <a:gd name="connsiteX3" fmla="*/ 1920342 w 7054317"/>
                <a:gd name="connsiteY3" fmla="*/ 549668 h 1237584"/>
                <a:gd name="connsiteX4" fmla="*/ 2616981 w 7054317"/>
                <a:gd name="connsiteY4" fmla="*/ 287941 h 1237584"/>
                <a:gd name="connsiteX5" fmla="*/ 3132644 w 7054317"/>
                <a:gd name="connsiteY5" fmla="*/ 42215 h 1237584"/>
                <a:gd name="connsiteX6" fmla="*/ 3779030 w 7054317"/>
                <a:gd name="connsiteY6" fmla="*/ 32707 h 1237584"/>
                <a:gd name="connsiteX7" fmla="*/ 4525266 w 7054317"/>
                <a:gd name="connsiteY7" fmla="*/ 371649 h 1237584"/>
                <a:gd name="connsiteX8" fmla="*/ 5410105 w 7054317"/>
                <a:gd name="connsiteY8" fmla="*/ 876145 h 1237584"/>
                <a:gd name="connsiteX9" fmla="*/ 5810905 w 7054317"/>
                <a:gd name="connsiteY9" fmla="*/ 1097582 h 1237584"/>
                <a:gd name="connsiteX10" fmla="*/ 6235167 w 7054317"/>
                <a:gd name="connsiteY10" fmla="*/ 1216418 h 1237584"/>
                <a:gd name="connsiteX11" fmla="*/ 7054317 w 7054317"/>
                <a:gd name="connsiteY11" fmla="*/ 1235468 h 1237584"/>
                <a:gd name="connsiteX0" fmla="*/ 0 w 7054317"/>
                <a:gd name="connsiteY0" fmla="*/ 1225943 h 1237584"/>
                <a:gd name="connsiteX1" fmla="*/ 348717 w 7054317"/>
                <a:gd name="connsiteY1" fmla="*/ 1149743 h 1237584"/>
                <a:gd name="connsiteX2" fmla="*/ 1053567 w 7054317"/>
                <a:gd name="connsiteY2" fmla="*/ 930668 h 1237584"/>
                <a:gd name="connsiteX3" fmla="*/ 1920342 w 7054317"/>
                <a:gd name="connsiteY3" fmla="*/ 549668 h 1237584"/>
                <a:gd name="connsiteX4" fmla="*/ 2616981 w 7054317"/>
                <a:gd name="connsiteY4" fmla="*/ 287941 h 1237584"/>
                <a:gd name="connsiteX5" fmla="*/ 3132644 w 7054317"/>
                <a:gd name="connsiteY5" fmla="*/ 42215 h 1237584"/>
                <a:gd name="connsiteX6" fmla="*/ 3779030 w 7054317"/>
                <a:gd name="connsiteY6" fmla="*/ 32707 h 1237584"/>
                <a:gd name="connsiteX7" fmla="*/ 4525266 w 7054317"/>
                <a:gd name="connsiteY7" fmla="*/ 371649 h 1237584"/>
                <a:gd name="connsiteX8" fmla="*/ 5410105 w 7054317"/>
                <a:gd name="connsiteY8" fmla="*/ 876145 h 1237584"/>
                <a:gd name="connsiteX9" fmla="*/ 5824466 w 7054317"/>
                <a:gd name="connsiteY9" fmla="*/ 1010497 h 1237584"/>
                <a:gd name="connsiteX10" fmla="*/ 6235167 w 7054317"/>
                <a:gd name="connsiteY10" fmla="*/ 1216418 h 1237584"/>
                <a:gd name="connsiteX11" fmla="*/ 7054317 w 7054317"/>
                <a:gd name="connsiteY11" fmla="*/ 1235468 h 1237584"/>
                <a:gd name="connsiteX0" fmla="*/ 0 w 7054317"/>
                <a:gd name="connsiteY0" fmla="*/ 1225943 h 1237584"/>
                <a:gd name="connsiteX1" fmla="*/ 348717 w 7054317"/>
                <a:gd name="connsiteY1" fmla="*/ 1149743 h 1237584"/>
                <a:gd name="connsiteX2" fmla="*/ 1053567 w 7054317"/>
                <a:gd name="connsiteY2" fmla="*/ 930668 h 1237584"/>
                <a:gd name="connsiteX3" fmla="*/ 1920342 w 7054317"/>
                <a:gd name="connsiteY3" fmla="*/ 549668 h 1237584"/>
                <a:gd name="connsiteX4" fmla="*/ 2616981 w 7054317"/>
                <a:gd name="connsiteY4" fmla="*/ 287941 h 1237584"/>
                <a:gd name="connsiteX5" fmla="*/ 3132644 w 7054317"/>
                <a:gd name="connsiteY5" fmla="*/ 42215 h 1237584"/>
                <a:gd name="connsiteX6" fmla="*/ 3779030 w 7054317"/>
                <a:gd name="connsiteY6" fmla="*/ 32707 h 1237584"/>
                <a:gd name="connsiteX7" fmla="*/ 4525266 w 7054317"/>
                <a:gd name="connsiteY7" fmla="*/ 371649 h 1237584"/>
                <a:gd name="connsiteX8" fmla="*/ 5274501 w 7054317"/>
                <a:gd name="connsiteY8" fmla="*/ 731002 h 1237584"/>
                <a:gd name="connsiteX9" fmla="*/ 5824466 w 7054317"/>
                <a:gd name="connsiteY9" fmla="*/ 1010497 h 1237584"/>
                <a:gd name="connsiteX10" fmla="*/ 6235167 w 7054317"/>
                <a:gd name="connsiteY10" fmla="*/ 1216418 h 1237584"/>
                <a:gd name="connsiteX11" fmla="*/ 7054317 w 7054317"/>
                <a:gd name="connsiteY11" fmla="*/ 1235468 h 1237584"/>
                <a:gd name="connsiteX0" fmla="*/ 0 w 7054317"/>
                <a:gd name="connsiteY0" fmla="*/ 1221893 h 1233534"/>
                <a:gd name="connsiteX1" fmla="*/ 348717 w 7054317"/>
                <a:gd name="connsiteY1" fmla="*/ 1145693 h 1233534"/>
                <a:gd name="connsiteX2" fmla="*/ 1053567 w 7054317"/>
                <a:gd name="connsiteY2" fmla="*/ 926618 h 1233534"/>
                <a:gd name="connsiteX3" fmla="*/ 1920342 w 7054317"/>
                <a:gd name="connsiteY3" fmla="*/ 545618 h 1233534"/>
                <a:gd name="connsiteX4" fmla="*/ 2616981 w 7054317"/>
                <a:gd name="connsiteY4" fmla="*/ 283891 h 1233534"/>
                <a:gd name="connsiteX5" fmla="*/ 3132644 w 7054317"/>
                <a:gd name="connsiteY5" fmla="*/ 38165 h 1233534"/>
                <a:gd name="connsiteX6" fmla="*/ 3779030 w 7054317"/>
                <a:gd name="connsiteY6" fmla="*/ 28657 h 1233534"/>
                <a:gd name="connsiteX7" fmla="*/ 4525266 w 7054317"/>
                <a:gd name="connsiteY7" fmla="*/ 309542 h 1233534"/>
                <a:gd name="connsiteX8" fmla="*/ 5274501 w 7054317"/>
                <a:gd name="connsiteY8" fmla="*/ 726952 h 1233534"/>
                <a:gd name="connsiteX9" fmla="*/ 5824466 w 7054317"/>
                <a:gd name="connsiteY9" fmla="*/ 1006447 h 1233534"/>
                <a:gd name="connsiteX10" fmla="*/ 6235167 w 7054317"/>
                <a:gd name="connsiteY10" fmla="*/ 1212368 h 1233534"/>
                <a:gd name="connsiteX11" fmla="*/ 7054317 w 7054317"/>
                <a:gd name="connsiteY11" fmla="*/ 1231418 h 1233534"/>
                <a:gd name="connsiteX0" fmla="*/ 0 w 7054317"/>
                <a:gd name="connsiteY0" fmla="*/ 1221893 h 1233534"/>
                <a:gd name="connsiteX1" fmla="*/ 348717 w 7054317"/>
                <a:gd name="connsiteY1" fmla="*/ 1145693 h 1233534"/>
                <a:gd name="connsiteX2" fmla="*/ 1053567 w 7054317"/>
                <a:gd name="connsiteY2" fmla="*/ 926618 h 1233534"/>
                <a:gd name="connsiteX3" fmla="*/ 1920342 w 7054317"/>
                <a:gd name="connsiteY3" fmla="*/ 545618 h 1233534"/>
                <a:gd name="connsiteX4" fmla="*/ 2616981 w 7054317"/>
                <a:gd name="connsiteY4" fmla="*/ 283891 h 1233534"/>
                <a:gd name="connsiteX5" fmla="*/ 3132644 w 7054317"/>
                <a:gd name="connsiteY5" fmla="*/ 38165 h 1233534"/>
                <a:gd name="connsiteX6" fmla="*/ 3779030 w 7054317"/>
                <a:gd name="connsiteY6" fmla="*/ 28657 h 1233534"/>
                <a:gd name="connsiteX7" fmla="*/ 4525266 w 7054317"/>
                <a:gd name="connsiteY7" fmla="*/ 309542 h 1233534"/>
                <a:gd name="connsiteX8" fmla="*/ 5274501 w 7054317"/>
                <a:gd name="connsiteY8" fmla="*/ 726952 h 1233534"/>
                <a:gd name="connsiteX9" fmla="*/ 5783786 w 7054317"/>
                <a:gd name="connsiteY9" fmla="*/ 1064505 h 1233534"/>
                <a:gd name="connsiteX10" fmla="*/ 6235167 w 7054317"/>
                <a:gd name="connsiteY10" fmla="*/ 1212368 h 1233534"/>
                <a:gd name="connsiteX11" fmla="*/ 7054317 w 7054317"/>
                <a:gd name="connsiteY11" fmla="*/ 1231418 h 1233534"/>
                <a:gd name="connsiteX0" fmla="*/ 0 w 7054317"/>
                <a:gd name="connsiteY0" fmla="*/ 1221893 h 1233534"/>
                <a:gd name="connsiteX1" fmla="*/ 348717 w 7054317"/>
                <a:gd name="connsiteY1" fmla="*/ 1145693 h 1233534"/>
                <a:gd name="connsiteX2" fmla="*/ 1053567 w 7054317"/>
                <a:gd name="connsiteY2" fmla="*/ 926618 h 1233534"/>
                <a:gd name="connsiteX3" fmla="*/ 1920342 w 7054317"/>
                <a:gd name="connsiteY3" fmla="*/ 545618 h 1233534"/>
                <a:gd name="connsiteX4" fmla="*/ 2616981 w 7054317"/>
                <a:gd name="connsiteY4" fmla="*/ 283891 h 1233534"/>
                <a:gd name="connsiteX5" fmla="*/ 3132644 w 7054317"/>
                <a:gd name="connsiteY5" fmla="*/ 38165 h 1233534"/>
                <a:gd name="connsiteX6" fmla="*/ 3779030 w 7054317"/>
                <a:gd name="connsiteY6" fmla="*/ 28657 h 1233534"/>
                <a:gd name="connsiteX7" fmla="*/ 4525266 w 7054317"/>
                <a:gd name="connsiteY7" fmla="*/ 309542 h 1233534"/>
                <a:gd name="connsiteX8" fmla="*/ 4837363 w 7054317"/>
                <a:gd name="connsiteY8" fmla="*/ 480209 h 1233534"/>
                <a:gd name="connsiteX9" fmla="*/ 5783786 w 7054317"/>
                <a:gd name="connsiteY9" fmla="*/ 1064505 h 1233534"/>
                <a:gd name="connsiteX10" fmla="*/ 6235167 w 7054317"/>
                <a:gd name="connsiteY10" fmla="*/ 1212368 h 1233534"/>
                <a:gd name="connsiteX11" fmla="*/ 7054317 w 7054317"/>
                <a:gd name="connsiteY11" fmla="*/ 1231418 h 1233534"/>
                <a:gd name="connsiteX0" fmla="*/ 0 w 7054317"/>
                <a:gd name="connsiteY0" fmla="*/ 1221893 h 1233534"/>
                <a:gd name="connsiteX1" fmla="*/ 348717 w 7054317"/>
                <a:gd name="connsiteY1" fmla="*/ 1145693 h 1233534"/>
                <a:gd name="connsiteX2" fmla="*/ 1053567 w 7054317"/>
                <a:gd name="connsiteY2" fmla="*/ 926618 h 1233534"/>
                <a:gd name="connsiteX3" fmla="*/ 1920342 w 7054317"/>
                <a:gd name="connsiteY3" fmla="*/ 545618 h 1233534"/>
                <a:gd name="connsiteX4" fmla="*/ 2616981 w 7054317"/>
                <a:gd name="connsiteY4" fmla="*/ 283891 h 1233534"/>
                <a:gd name="connsiteX5" fmla="*/ 3132644 w 7054317"/>
                <a:gd name="connsiteY5" fmla="*/ 38165 h 1233534"/>
                <a:gd name="connsiteX6" fmla="*/ 3779030 w 7054317"/>
                <a:gd name="connsiteY6" fmla="*/ 28657 h 1233534"/>
                <a:gd name="connsiteX7" fmla="*/ 4525266 w 7054317"/>
                <a:gd name="connsiteY7" fmla="*/ 309542 h 1233534"/>
                <a:gd name="connsiteX8" fmla="*/ 4837363 w 7054317"/>
                <a:gd name="connsiteY8" fmla="*/ 480209 h 1233534"/>
                <a:gd name="connsiteX9" fmla="*/ 5066431 w 7054317"/>
                <a:gd name="connsiteY9" fmla="*/ 614562 h 1233534"/>
                <a:gd name="connsiteX10" fmla="*/ 6235167 w 7054317"/>
                <a:gd name="connsiteY10" fmla="*/ 1212368 h 1233534"/>
                <a:gd name="connsiteX11" fmla="*/ 7054317 w 7054317"/>
                <a:gd name="connsiteY11" fmla="*/ 1231418 h 1233534"/>
                <a:gd name="connsiteX0" fmla="*/ 0 w 7054317"/>
                <a:gd name="connsiteY0" fmla="*/ 1221893 h 1231432"/>
                <a:gd name="connsiteX1" fmla="*/ 348717 w 7054317"/>
                <a:gd name="connsiteY1" fmla="*/ 1145693 h 1231432"/>
                <a:gd name="connsiteX2" fmla="*/ 1053567 w 7054317"/>
                <a:gd name="connsiteY2" fmla="*/ 926618 h 1231432"/>
                <a:gd name="connsiteX3" fmla="*/ 1920342 w 7054317"/>
                <a:gd name="connsiteY3" fmla="*/ 545618 h 1231432"/>
                <a:gd name="connsiteX4" fmla="*/ 2616981 w 7054317"/>
                <a:gd name="connsiteY4" fmla="*/ 283891 h 1231432"/>
                <a:gd name="connsiteX5" fmla="*/ 3132644 w 7054317"/>
                <a:gd name="connsiteY5" fmla="*/ 38165 h 1231432"/>
                <a:gd name="connsiteX6" fmla="*/ 3779030 w 7054317"/>
                <a:gd name="connsiteY6" fmla="*/ 28657 h 1231432"/>
                <a:gd name="connsiteX7" fmla="*/ 4525266 w 7054317"/>
                <a:gd name="connsiteY7" fmla="*/ 309542 h 1231432"/>
                <a:gd name="connsiteX8" fmla="*/ 4837363 w 7054317"/>
                <a:gd name="connsiteY8" fmla="*/ 480209 h 1231432"/>
                <a:gd name="connsiteX9" fmla="*/ 5066431 w 7054317"/>
                <a:gd name="connsiteY9" fmla="*/ 614562 h 1231432"/>
                <a:gd name="connsiteX10" fmla="*/ 5248803 w 7054317"/>
                <a:gd name="connsiteY10" fmla="*/ 689854 h 1231432"/>
                <a:gd name="connsiteX11" fmla="*/ 7054317 w 7054317"/>
                <a:gd name="connsiteY11" fmla="*/ 1231418 h 1231432"/>
                <a:gd name="connsiteX0" fmla="*/ 0 w 5698067"/>
                <a:gd name="connsiteY0" fmla="*/ 1221893 h 1221893"/>
                <a:gd name="connsiteX1" fmla="*/ 348717 w 5698067"/>
                <a:gd name="connsiteY1" fmla="*/ 1145693 h 1221893"/>
                <a:gd name="connsiteX2" fmla="*/ 1053567 w 5698067"/>
                <a:gd name="connsiteY2" fmla="*/ 926618 h 1221893"/>
                <a:gd name="connsiteX3" fmla="*/ 1920342 w 5698067"/>
                <a:gd name="connsiteY3" fmla="*/ 545618 h 1221893"/>
                <a:gd name="connsiteX4" fmla="*/ 2616981 w 5698067"/>
                <a:gd name="connsiteY4" fmla="*/ 283891 h 1221893"/>
                <a:gd name="connsiteX5" fmla="*/ 3132644 w 5698067"/>
                <a:gd name="connsiteY5" fmla="*/ 38165 h 1221893"/>
                <a:gd name="connsiteX6" fmla="*/ 3779030 w 5698067"/>
                <a:gd name="connsiteY6" fmla="*/ 28657 h 1221893"/>
                <a:gd name="connsiteX7" fmla="*/ 4525266 w 5698067"/>
                <a:gd name="connsiteY7" fmla="*/ 309542 h 1221893"/>
                <a:gd name="connsiteX8" fmla="*/ 4837363 w 5698067"/>
                <a:gd name="connsiteY8" fmla="*/ 480209 h 1221893"/>
                <a:gd name="connsiteX9" fmla="*/ 5066431 w 5698067"/>
                <a:gd name="connsiteY9" fmla="*/ 614562 h 1221893"/>
                <a:gd name="connsiteX10" fmla="*/ 5248803 w 5698067"/>
                <a:gd name="connsiteY10" fmla="*/ 689854 h 1221893"/>
                <a:gd name="connsiteX11" fmla="*/ 5698067 w 5698067"/>
                <a:gd name="connsiteY11" fmla="*/ 868561 h 1221893"/>
                <a:gd name="connsiteX0" fmla="*/ 0 w 5698067"/>
                <a:gd name="connsiteY0" fmla="*/ 1221893 h 1221893"/>
                <a:gd name="connsiteX1" fmla="*/ 348717 w 5698067"/>
                <a:gd name="connsiteY1" fmla="*/ 1145693 h 1221893"/>
                <a:gd name="connsiteX2" fmla="*/ 1053567 w 5698067"/>
                <a:gd name="connsiteY2" fmla="*/ 926618 h 1221893"/>
                <a:gd name="connsiteX3" fmla="*/ 1920342 w 5698067"/>
                <a:gd name="connsiteY3" fmla="*/ 545618 h 1221893"/>
                <a:gd name="connsiteX4" fmla="*/ 2616981 w 5698067"/>
                <a:gd name="connsiteY4" fmla="*/ 283891 h 1221893"/>
                <a:gd name="connsiteX5" fmla="*/ 3132644 w 5698067"/>
                <a:gd name="connsiteY5" fmla="*/ 38165 h 1221893"/>
                <a:gd name="connsiteX6" fmla="*/ 3779030 w 5698067"/>
                <a:gd name="connsiteY6" fmla="*/ 28657 h 1221893"/>
                <a:gd name="connsiteX7" fmla="*/ 4525266 w 5698067"/>
                <a:gd name="connsiteY7" fmla="*/ 309542 h 1221893"/>
                <a:gd name="connsiteX8" fmla="*/ 4837363 w 5698067"/>
                <a:gd name="connsiteY8" fmla="*/ 480209 h 1221893"/>
                <a:gd name="connsiteX9" fmla="*/ 5066431 w 5698067"/>
                <a:gd name="connsiteY9" fmla="*/ 614562 h 1221893"/>
                <a:gd name="connsiteX10" fmla="*/ 5349681 w 5698067"/>
                <a:gd name="connsiteY10" fmla="*/ 762426 h 1221893"/>
                <a:gd name="connsiteX11" fmla="*/ 5698067 w 5698067"/>
                <a:gd name="connsiteY11" fmla="*/ 868561 h 1221893"/>
                <a:gd name="connsiteX0" fmla="*/ 0 w 5698067"/>
                <a:gd name="connsiteY0" fmla="*/ 1221893 h 1221893"/>
                <a:gd name="connsiteX1" fmla="*/ 348717 w 5698067"/>
                <a:gd name="connsiteY1" fmla="*/ 1145693 h 1221893"/>
                <a:gd name="connsiteX2" fmla="*/ 1053567 w 5698067"/>
                <a:gd name="connsiteY2" fmla="*/ 926618 h 1221893"/>
                <a:gd name="connsiteX3" fmla="*/ 1920342 w 5698067"/>
                <a:gd name="connsiteY3" fmla="*/ 545618 h 1221893"/>
                <a:gd name="connsiteX4" fmla="*/ 2616981 w 5698067"/>
                <a:gd name="connsiteY4" fmla="*/ 283891 h 1221893"/>
                <a:gd name="connsiteX5" fmla="*/ 3132644 w 5698067"/>
                <a:gd name="connsiteY5" fmla="*/ 38165 h 1221893"/>
                <a:gd name="connsiteX6" fmla="*/ 3779030 w 5698067"/>
                <a:gd name="connsiteY6" fmla="*/ 28657 h 1221893"/>
                <a:gd name="connsiteX7" fmla="*/ 4525266 w 5698067"/>
                <a:gd name="connsiteY7" fmla="*/ 309542 h 1221893"/>
                <a:gd name="connsiteX8" fmla="*/ 4837363 w 5698067"/>
                <a:gd name="connsiteY8" fmla="*/ 480209 h 1221893"/>
                <a:gd name="connsiteX9" fmla="*/ 5066431 w 5698067"/>
                <a:gd name="connsiteY9" fmla="*/ 614562 h 1221893"/>
                <a:gd name="connsiteX10" fmla="*/ 5349681 w 5698067"/>
                <a:gd name="connsiteY10" fmla="*/ 762426 h 1221893"/>
                <a:gd name="connsiteX11" fmla="*/ 5698067 w 5698067"/>
                <a:gd name="connsiteY11" fmla="*/ 868561 h 1221893"/>
                <a:gd name="connsiteX0" fmla="*/ 0 w 5698067"/>
                <a:gd name="connsiteY0" fmla="*/ 1221893 h 1221893"/>
                <a:gd name="connsiteX1" fmla="*/ 348717 w 5698067"/>
                <a:gd name="connsiteY1" fmla="*/ 1145693 h 1221893"/>
                <a:gd name="connsiteX2" fmla="*/ 1053567 w 5698067"/>
                <a:gd name="connsiteY2" fmla="*/ 926618 h 1221893"/>
                <a:gd name="connsiteX3" fmla="*/ 1920342 w 5698067"/>
                <a:gd name="connsiteY3" fmla="*/ 545618 h 1221893"/>
                <a:gd name="connsiteX4" fmla="*/ 2616981 w 5698067"/>
                <a:gd name="connsiteY4" fmla="*/ 283891 h 1221893"/>
                <a:gd name="connsiteX5" fmla="*/ 3132644 w 5698067"/>
                <a:gd name="connsiteY5" fmla="*/ 38165 h 1221893"/>
                <a:gd name="connsiteX6" fmla="*/ 3779030 w 5698067"/>
                <a:gd name="connsiteY6" fmla="*/ 28657 h 1221893"/>
                <a:gd name="connsiteX7" fmla="*/ 4525266 w 5698067"/>
                <a:gd name="connsiteY7" fmla="*/ 309542 h 1221893"/>
                <a:gd name="connsiteX8" fmla="*/ 4837363 w 5698067"/>
                <a:gd name="connsiteY8" fmla="*/ 480209 h 1221893"/>
                <a:gd name="connsiteX9" fmla="*/ 5066431 w 5698067"/>
                <a:gd name="connsiteY9" fmla="*/ 614562 h 1221893"/>
                <a:gd name="connsiteX10" fmla="*/ 5349681 w 5698067"/>
                <a:gd name="connsiteY10" fmla="*/ 762426 h 1221893"/>
                <a:gd name="connsiteX11" fmla="*/ 5698067 w 5698067"/>
                <a:gd name="connsiteY11" fmla="*/ 868561 h 1221893"/>
                <a:gd name="connsiteX0" fmla="*/ 0 w 5541146"/>
                <a:gd name="connsiteY0" fmla="*/ 1221893 h 1221893"/>
                <a:gd name="connsiteX1" fmla="*/ 348717 w 5541146"/>
                <a:gd name="connsiteY1" fmla="*/ 1145693 h 1221893"/>
                <a:gd name="connsiteX2" fmla="*/ 1053567 w 5541146"/>
                <a:gd name="connsiteY2" fmla="*/ 926618 h 1221893"/>
                <a:gd name="connsiteX3" fmla="*/ 1920342 w 5541146"/>
                <a:gd name="connsiteY3" fmla="*/ 545618 h 1221893"/>
                <a:gd name="connsiteX4" fmla="*/ 2616981 w 5541146"/>
                <a:gd name="connsiteY4" fmla="*/ 283891 h 1221893"/>
                <a:gd name="connsiteX5" fmla="*/ 3132644 w 5541146"/>
                <a:gd name="connsiteY5" fmla="*/ 38165 h 1221893"/>
                <a:gd name="connsiteX6" fmla="*/ 3779030 w 5541146"/>
                <a:gd name="connsiteY6" fmla="*/ 28657 h 1221893"/>
                <a:gd name="connsiteX7" fmla="*/ 4525266 w 5541146"/>
                <a:gd name="connsiteY7" fmla="*/ 309542 h 1221893"/>
                <a:gd name="connsiteX8" fmla="*/ 4837363 w 5541146"/>
                <a:gd name="connsiteY8" fmla="*/ 480209 h 1221893"/>
                <a:gd name="connsiteX9" fmla="*/ 5066431 w 5541146"/>
                <a:gd name="connsiteY9" fmla="*/ 614562 h 1221893"/>
                <a:gd name="connsiteX10" fmla="*/ 5349681 w 5541146"/>
                <a:gd name="connsiteY10" fmla="*/ 762426 h 1221893"/>
                <a:gd name="connsiteX11" fmla="*/ 5541146 w 5541146"/>
                <a:gd name="connsiteY11" fmla="*/ 883076 h 1221893"/>
                <a:gd name="connsiteX0" fmla="*/ 0 w 5541146"/>
                <a:gd name="connsiteY0" fmla="*/ 1221893 h 1221893"/>
                <a:gd name="connsiteX1" fmla="*/ 348717 w 5541146"/>
                <a:gd name="connsiteY1" fmla="*/ 1145693 h 1221893"/>
                <a:gd name="connsiteX2" fmla="*/ 1053567 w 5541146"/>
                <a:gd name="connsiteY2" fmla="*/ 926618 h 1221893"/>
                <a:gd name="connsiteX3" fmla="*/ 1920342 w 5541146"/>
                <a:gd name="connsiteY3" fmla="*/ 545618 h 1221893"/>
                <a:gd name="connsiteX4" fmla="*/ 2616981 w 5541146"/>
                <a:gd name="connsiteY4" fmla="*/ 283891 h 1221893"/>
                <a:gd name="connsiteX5" fmla="*/ 3132644 w 5541146"/>
                <a:gd name="connsiteY5" fmla="*/ 38165 h 1221893"/>
                <a:gd name="connsiteX6" fmla="*/ 3779030 w 5541146"/>
                <a:gd name="connsiteY6" fmla="*/ 28657 h 1221893"/>
                <a:gd name="connsiteX7" fmla="*/ 4525266 w 5541146"/>
                <a:gd name="connsiteY7" fmla="*/ 309542 h 1221893"/>
                <a:gd name="connsiteX8" fmla="*/ 4837363 w 5541146"/>
                <a:gd name="connsiteY8" fmla="*/ 480209 h 1221893"/>
                <a:gd name="connsiteX9" fmla="*/ 5066431 w 5541146"/>
                <a:gd name="connsiteY9" fmla="*/ 614562 h 1221893"/>
                <a:gd name="connsiteX10" fmla="*/ 5349681 w 5541146"/>
                <a:gd name="connsiteY10" fmla="*/ 762426 h 1221893"/>
                <a:gd name="connsiteX11" fmla="*/ 5541146 w 5541146"/>
                <a:gd name="connsiteY11" fmla="*/ 883076 h 1221893"/>
                <a:gd name="connsiteX0" fmla="*/ 0 w 5577700"/>
                <a:gd name="connsiteY0" fmla="*/ 1131773 h 1156171"/>
                <a:gd name="connsiteX1" fmla="*/ 385271 w 5577700"/>
                <a:gd name="connsiteY1" fmla="*/ 1145693 h 1156171"/>
                <a:gd name="connsiteX2" fmla="*/ 1090121 w 5577700"/>
                <a:gd name="connsiteY2" fmla="*/ 926618 h 1156171"/>
                <a:gd name="connsiteX3" fmla="*/ 1956896 w 5577700"/>
                <a:gd name="connsiteY3" fmla="*/ 545618 h 1156171"/>
                <a:gd name="connsiteX4" fmla="*/ 2653535 w 5577700"/>
                <a:gd name="connsiteY4" fmla="*/ 283891 h 1156171"/>
                <a:gd name="connsiteX5" fmla="*/ 3169198 w 5577700"/>
                <a:gd name="connsiteY5" fmla="*/ 38165 h 1156171"/>
                <a:gd name="connsiteX6" fmla="*/ 3815584 w 5577700"/>
                <a:gd name="connsiteY6" fmla="*/ 28657 h 1156171"/>
                <a:gd name="connsiteX7" fmla="*/ 4561820 w 5577700"/>
                <a:gd name="connsiteY7" fmla="*/ 309542 h 1156171"/>
                <a:gd name="connsiteX8" fmla="*/ 4873917 w 5577700"/>
                <a:gd name="connsiteY8" fmla="*/ 480209 h 1156171"/>
                <a:gd name="connsiteX9" fmla="*/ 5102985 w 5577700"/>
                <a:gd name="connsiteY9" fmla="*/ 614562 h 1156171"/>
                <a:gd name="connsiteX10" fmla="*/ 5386235 w 5577700"/>
                <a:gd name="connsiteY10" fmla="*/ 762426 h 1156171"/>
                <a:gd name="connsiteX11" fmla="*/ 5577700 w 5577700"/>
                <a:gd name="connsiteY11" fmla="*/ 883076 h 1156171"/>
                <a:gd name="connsiteX0" fmla="*/ 0 w 5577700"/>
                <a:gd name="connsiteY0" fmla="*/ 1131773 h 1151968"/>
                <a:gd name="connsiteX1" fmla="*/ 385271 w 5577700"/>
                <a:gd name="connsiteY1" fmla="*/ 1145693 h 1151968"/>
                <a:gd name="connsiteX2" fmla="*/ 1565328 w 5577700"/>
                <a:gd name="connsiteY2" fmla="*/ 990990 h 1151968"/>
                <a:gd name="connsiteX3" fmla="*/ 1956896 w 5577700"/>
                <a:gd name="connsiteY3" fmla="*/ 545618 h 1151968"/>
                <a:gd name="connsiteX4" fmla="*/ 2653535 w 5577700"/>
                <a:gd name="connsiteY4" fmla="*/ 283891 h 1151968"/>
                <a:gd name="connsiteX5" fmla="*/ 3169198 w 5577700"/>
                <a:gd name="connsiteY5" fmla="*/ 38165 h 1151968"/>
                <a:gd name="connsiteX6" fmla="*/ 3815584 w 5577700"/>
                <a:gd name="connsiteY6" fmla="*/ 28657 h 1151968"/>
                <a:gd name="connsiteX7" fmla="*/ 4561820 w 5577700"/>
                <a:gd name="connsiteY7" fmla="*/ 309542 h 1151968"/>
                <a:gd name="connsiteX8" fmla="*/ 4873917 w 5577700"/>
                <a:gd name="connsiteY8" fmla="*/ 480209 h 1151968"/>
                <a:gd name="connsiteX9" fmla="*/ 5102985 w 5577700"/>
                <a:gd name="connsiteY9" fmla="*/ 614562 h 1151968"/>
                <a:gd name="connsiteX10" fmla="*/ 5386235 w 5577700"/>
                <a:gd name="connsiteY10" fmla="*/ 762426 h 1151968"/>
                <a:gd name="connsiteX11" fmla="*/ 5577700 w 5577700"/>
                <a:gd name="connsiteY11" fmla="*/ 883076 h 1151968"/>
                <a:gd name="connsiteX0" fmla="*/ 0 w 5577700"/>
                <a:gd name="connsiteY0" fmla="*/ 1131773 h 1151968"/>
                <a:gd name="connsiteX1" fmla="*/ 385271 w 5577700"/>
                <a:gd name="connsiteY1" fmla="*/ 1145693 h 1151968"/>
                <a:gd name="connsiteX2" fmla="*/ 1565328 w 5577700"/>
                <a:gd name="connsiteY2" fmla="*/ 990990 h 1151968"/>
                <a:gd name="connsiteX3" fmla="*/ 2349855 w 5577700"/>
                <a:gd name="connsiteY3" fmla="*/ 622863 h 1151968"/>
                <a:gd name="connsiteX4" fmla="*/ 2653535 w 5577700"/>
                <a:gd name="connsiteY4" fmla="*/ 283891 h 1151968"/>
                <a:gd name="connsiteX5" fmla="*/ 3169198 w 5577700"/>
                <a:gd name="connsiteY5" fmla="*/ 38165 h 1151968"/>
                <a:gd name="connsiteX6" fmla="*/ 3815584 w 5577700"/>
                <a:gd name="connsiteY6" fmla="*/ 28657 h 1151968"/>
                <a:gd name="connsiteX7" fmla="*/ 4561820 w 5577700"/>
                <a:gd name="connsiteY7" fmla="*/ 309542 h 1151968"/>
                <a:gd name="connsiteX8" fmla="*/ 4873917 w 5577700"/>
                <a:gd name="connsiteY8" fmla="*/ 480209 h 1151968"/>
                <a:gd name="connsiteX9" fmla="*/ 5102985 w 5577700"/>
                <a:gd name="connsiteY9" fmla="*/ 614562 h 1151968"/>
                <a:gd name="connsiteX10" fmla="*/ 5386235 w 5577700"/>
                <a:gd name="connsiteY10" fmla="*/ 762426 h 1151968"/>
                <a:gd name="connsiteX11" fmla="*/ 5577700 w 5577700"/>
                <a:gd name="connsiteY11" fmla="*/ 883076 h 1151968"/>
                <a:gd name="connsiteX0" fmla="*/ 0 w 5577700"/>
                <a:gd name="connsiteY0" fmla="*/ 1133920 h 1154115"/>
                <a:gd name="connsiteX1" fmla="*/ 385271 w 5577700"/>
                <a:gd name="connsiteY1" fmla="*/ 1147840 h 1154115"/>
                <a:gd name="connsiteX2" fmla="*/ 1565328 w 5577700"/>
                <a:gd name="connsiteY2" fmla="*/ 993137 h 1154115"/>
                <a:gd name="connsiteX3" fmla="*/ 2349855 w 5577700"/>
                <a:gd name="connsiteY3" fmla="*/ 625010 h 1154115"/>
                <a:gd name="connsiteX4" fmla="*/ 2891138 w 5577700"/>
                <a:gd name="connsiteY4" fmla="*/ 324661 h 1154115"/>
                <a:gd name="connsiteX5" fmla="*/ 3169198 w 5577700"/>
                <a:gd name="connsiteY5" fmla="*/ 40312 h 1154115"/>
                <a:gd name="connsiteX6" fmla="*/ 3815584 w 5577700"/>
                <a:gd name="connsiteY6" fmla="*/ 30804 h 1154115"/>
                <a:gd name="connsiteX7" fmla="*/ 4561820 w 5577700"/>
                <a:gd name="connsiteY7" fmla="*/ 311689 h 1154115"/>
                <a:gd name="connsiteX8" fmla="*/ 4873917 w 5577700"/>
                <a:gd name="connsiteY8" fmla="*/ 482356 h 1154115"/>
                <a:gd name="connsiteX9" fmla="*/ 5102985 w 5577700"/>
                <a:gd name="connsiteY9" fmla="*/ 616709 h 1154115"/>
                <a:gd name="connsiteX10" fmla="*/ 5386235 w 5577700"/>
                <a:gd name="connsiteY10" fmla="*/ 764573 h 1154115"/>
                <a:gd name="connsiteX11" fmla="*/ 5577700 w 5577700"/>
                <a:gd name="connsiteY11" fmla="*/ 885223 h 1154115"/>
                <a:gd name="connsiteX0" fmla="*/ 0 w 5577700"/>
                <a:gd name="connsiteY0" fmla="*/ 1111350 h 1131545"/>
                <a:gd name="connsiteX1" fmla="*/ 385271 w 5577700"/>
                <a:gd name="connsiteY1" fmla="*/ 1125270 h 1131545"/>
                <a:gd name="connsiteX2" fmla="*/ 1565328 w 5577700"/>
                <a:gd name="connsiteY2" fmla="*/ 970567 h 1131545"/>
                <a:gd name="connsiteX3" fmla="*/ 2349855 w 5577700"/>
                <a:gd name="connsiteY3" fmla="*/ 602440 h 1131545"/>
                <a:gd name="connsiteX4" fmla="*/ 2891138 w 5577700"/>
                <a:gd name="connsiteY4" fmla="*/ 302091 h 1131545"/>
                <a:gd name="connsiteX5" fmla="*/ 3415940 w 5577700"/>
                <a:gd name="connsiteY5" fmla="*/ 94987 h 1131545"/>
                <a:gd name="connsiteX6" fmla="*/ 3815584 w 5577700"/>
                <a:gd name="connsiteY6" fmla="*/ 8234 h 1131545"/>
                <a:gd name="connsiteX7" fmla="*/ 4561820 w 5577700"/>
                <a:gd name="connsiteY7" fmla="*/ 289119 h 1131545"/>
                <a:gd name="connsiteX8" fmla="*/ 4873917 w 5577700"/>
                <a:gd name="connsiteY8" fmla="*/ 459786 h 1131545"/>
                <a:gd name="connsiteX9" fmla="*/ 5102985 w 5577700"/>
                <a:gd name="connsiteY9" fmla="*/ 594139 h 1131545"/>
                <a:gd name="connsiteX10" fmla="*/ 5386235 w 5577700"/>
                <a:gd name="connsiteY10" fmla="*/ 742003 h 1131545"/>
                <a:gd name="connsiteX11" fmla="*/ 5577700 w 5577700"/>
                <a:gd name="connsiteY11" fmla="*/ 862653 h 1131545"/>
                <a:gd name="connsiteX0" fmla="*/ 0 w 5577700"/>
                <a:gd name="connsiteY0" fmla="*/ 1065917 h 1086112"/>
                <a:gd name="connsiteX1" fmla="*/ 385271 w 5577700"/>
                <a:gd name="connsiteY1" fmla="*/ 1079837 h 1086112"/>
                <a:gd name="connsiteX2" fmla="*/ 1565328 w 5577700"/>
                <a:gd name="connsiteY2" fmla="*/ 925134 h 1086112"/>
                <a:gd name="connsiteX3" fmla="*/ 2349855 w 5577700"/>
                <a:gd name="connsiteY3" fmla="*/ 557007 h 1086112"/>
                <a:gd name="connsiteX4" fmla="*/ 2891138 w 5577700"/>
                <a:gd name="connsiteY4" fmla="*/ 256658 h 1086112"/>
                <a:gd name="connsiteX5" fmla="*/ 3415940 w 5577700"/>
                <a:gd name="connsiteY5" fmla="*/ 49554 h 1086112"/>
                <a:gd name="connsiteX6" fmla="*/ 4062325 w 5577700"/>
                <a:gd name="connsiteY6" fmla="*/ 14298 h 1086112"/>
                <a:gd name="connsiteX7" fmla="*/ 4561820 w 5577700"/>
                <a:gd name="connsiteY7" fmla="*/ 243686 h 1086112"/>
                <a:gd name="connsiteX8" fmla="*/ 4873917 w 5577700"/>
                <a:gd name="connsiteY8" fmla="*/ 414353 h 1086112"/>
                <a:gd name="connsiteX9" fmla="*/ 5102985 w 5577700"/>
                <a:gd name="connsiteY9" fmla="*/ 548706 h 1086112"/>
                <a:gd name="connsiteX10" fmla="*/ 5386235 w 5577700"/>
                <a:gd name="connsiteY10" fmla="*/ 696570 h 1086112"/>
                <a:gd name="connsiteX11" fmla="*/ 5577700 w 5577700"/>
                <a:gd name="connsiteY11" fmla="*/ 817220 h 1086112"/>
                <a:gd name="connsiteX0" fmla="*/ 0 w 7085567"/>
                <a:gd name="connsiteY0" fmla="*/ 930207 h 1079840"/>
                <a:gd name="connsiteX1" fmla="*/ 1893138 w 7085567"/>
                <a:gd name="connsiteY1" fmla="*/ 1079837 h 1079840"/>
                <a:gd name="connsiteX2" fmla="*/ 3073195 w 7085567"/>
                <a:gd name="connsiteY2" fmla="*/ 925134 h 1079840"/>
                <a:gd name="connsiteX3" fmla="*/ 3857722 w 7085567"/>
                <a:gd name="connsiteY3" fmla="*/ 557007 h 1079840"/>
                <a:gd name="connsiteX4" fmla="*/ 4399005 w 7085567"/>
                <a:gd name="connsiteY4" fmla="*/ 256658 h 1079840"/>
                <a:gd name="connsiteX5" fmla="*/ 4923807 w 7085567"/>
                <a:gd name="connsiteY5" fmla="*/ 49554 h 1079840"/>
                <a:gd name="connsiteX6" fmla="*/ 5570192 w 7085567"/>
                <a:gd name="connsiteY6" fmla="*/ 14298 h 1079840"/>
                <a:gd name="connsiteX7" fmla="*/ 6069687 w 7085567"/>
                <a:gd name="connsiteY7" fmla="*/ 243686 h 1079840"/>
                <a:gd name="connsiteX8" fmla="*/ 6381784 w 7085567"/>
                <a:gd name="connsiteY8" fmla="*/ 414353 h 1079840"/>
                <a:gd name="connsiteX9" fmla="*/ 6610852 w 7085567"/>
                <a:gd name="connsiteY9" fmla="*/ 548706 h 1079840"/>
                <a:gd name="connsiteX10" fmla="*/ 6894102 w 7085567"/>
                <a:gd name="connsiteY10" fmla="*/ 696570 h 1079840"/>
                <a:gd name="connsiteX11" fmla="*/ 7085567 w 7085567"/>
                <a:gd name="connsiteY11" fmla="*/ 817220 h 1079840"/>
                <a:gd name="connsiteX0" fmla="*/ 0 w 7204369"/>
                <a:gd name="connsiteY0" fmla="*/ 913243 h 1079879"/>
                <a:gd name="connsiteX1" fmla="*/ 2011940 w 7204369"/>
                <a:gd name="connsiteY1" fmla="*/ 1079837 h 1079879"/>
                <a:gd name="connsiteX2" fmla="*/ 3191997 w 7204369"/>
                <a:gd name="connsiteY2" fmla="*/ 925134 h 1079879"/>
                <a:gd name="connsiteX3" fmla="*/ 3976524 w 7204369"/>
                <a:gd name="connsiteY3" fmla="*/ 557007 h 1079879"/>
                <a:gd name="connsiteX4" fmla="*/ 4517807 w 7204369"/>
                <a:gd name="connsiteY4" fmla="*/ 256658 h 1079879"/>
                <a:gd name="connsiteX5" fmla="*/ 5042609 w 7204369"/>
                <a:gd name="connsiteY5" fmla="*/ 49554 h 1079879"/>
                <a:gd name="connsiteX6" fmla="*/ 5688994 w 7204369"/>
                <a:gd name="connsiteY6" fmla="*/ 14298 h 1079879"/>
                <a:gd name="connsiteX7" fmla="*/ 6188489 w 7204369"/>
                <a:gd name="connsiteY7" fmla="*/ 243686 h 1079879"/>
                <a:gd name="connsiteX8" fmla="*/ 6500586 w 7204369"/>
                <a:gd name="connsiteY8" fmla="*/ 414353 h 1079879"/>
                <a:gd name="connsiteX9" fmla="*/ 6729654 w 7204369"/>
                <a:gd name="connsiteY9" fmla="*/ 548706 h 1079879"/>
                <a:gd name="connsiteX10" fmla="*/ 7012904 w 7204369"/>
                <a:gd name="connsiteY10" fmla="*/ 696570 h 1079879"/>
                <a:gd name="connsiteX11" fmla="*/ 7204369 w 7204369"/>
                <a:gd name="connsiteY11" fmla="*/ 817220 h 1079879"/>
                <a:gd name="connsiteX0" fmla="*/ 0 w 7204369"/>
                <a:gd name="connsiteY0" fmla="*/ 913243 h 1079878"/>
                <a:gd name="connsiteX1" fmla="*/ 2011940 w 7204369"/>
                <a:gd name="connsiteY1" fmla="*/ 1079837 h 1079878"/>
                <a:gd name="connsiteX2" fmla="*/ 3191997 w 7204369"/>
                <a:gd name="connsiteY2" fmla="*/ 925134 h 1079878"/>
                <a:gd name="connsiteX3" fmla="*/ 3976524 w 7204369"/>
                <a:gd name="connsiteY3" fmla="*/ 557007 h 1079878"/>
                <a:gd name="connsiteX4" fmla="*/ 4517807 w 7204369"/>
                <a:gd name="connsiteY4" fmla="*/ 256658 h 1079878"/>
                <a:gd name="connsiteX5" fmla="*/ 5042609 w 7204369"/>
                <a:gd name="connsiteY5" fmla="*/ 49554 h 1079878"/>
                <a:gd name="connsiteX6" fmla="*/ 5688994 w 7204369"/>
                <a:gd name="connsiteY6" fmla="*/ 14298 h 1079878"/>
                <a:gd name="connsiteX7" fmla="*/ 6188489 w 7204369"/>
                <a:gd name="connsiteY7" fmla="*/ 243686 h 1079878"/>
                <a:gd name="connsiteX8" fmla="*/ 6500586 w 7204369"/>
                <a:gd name="connsiteY8" fmla="*/ 414353 h 1079878"/>
                <a:gd name="connsiteX9" fmla="*/ 6610852 w 7204369"/>
                <a:gd name="connsiteY9" fmla="*/ 463886 h 1079878"/>
                <a:gd name="connsiteX10" fmla="*/ 7012904 w 7204369"/>
                <a:gd name="connsiteY10" fmla="*/ 696570 h 1079878"/>
                <a:gd name="connsiteX11" fmla="*/ 7204369 w 7204369"/>
                <a:gd name="connsiteY11" fmla="*/ 817220 h 1079878"/>
                <a:gd name="connsiteX0" fmla="*/ 0 w 7204369"/>
                <a:gd name="connsiteY0" fmla="*/ 913243 h 1079878"/>
                <a:gd name="connsiteX1" fmla="*/ 2011940 w 7204369"/>
                <a:gd name="connsiteY1" fmla="*/ 1079837 h 1079878"/>
                <a:gd name="connsiteX2" fmla="*/ 3191997 w 7204369"/>
                <a:gd name="connsiteY2" fmla="*/ 925134 h 1079878"/>
                <a:gd name="connsiteX3" fmla="*/ 3976524 w 7204369"/>
                <a:gd name="connsiteY3" fmla="*/ 557007 h 1079878"/>
                <a:gd name="connsiteX4" fmla="*/ 4517807 w 7204369"/>
                <a:gd name="connsiteY4" fmla="*/ 256658 h 1079878"/>
                <a:gd name="connsiteX5" fmla="*/ 5042609 w 7204369"/>
                <a:gd name="connsiteY5" fmla="*/ 49554 h 1079878"/>
                <a:gd name="connsiteX6" fmla="*/ 5688994 w 7204369"/>
                <a:gd name="connsiteY6" fmla="*/ 14298 h 1079878"/>
                <a:gd name="connsiteX7" fmla="*/ 6188489 w 7204369"/>
                <a:gd name="connsiteY7" fmla="*/ 243686 h 1079878"/>
                <a:gd name="connsiteX8" fmla="*/ 6500586 w 7204369"/>
                <a:gd name="connsiteY8" fmla="*/ 414353 h 1079878"/>
                <a:gd name="connsiteX9" fmla="*/ 6610852 w 7204369"/>
                <a:gd name="connsiteY9" fmla="*/ 463886 h 1079878"/>
                <a:gd name="connsiteX10" fmla="*/ 6711331 w 7204369"/>
                <a:gd name="connsiteY10" fmla="*/ 509968 h 1079878"/>
                <a:gd name="connsiteX11" fmla="*/ 7204369 w 7204369"/>
                <a:gd name="connsiteY11" fmla="*/ 817220 h 1079878"/>
                <a:gd name="connsiteX0" fmla="*/ 0 w 6811410"/>
                <a:gd name="connsiteY0" fmla="*/ 913243 h 1079878"/>
                <a:gd name="connsiteX1" fmla="*/ 2011940 w 6811410"/>
                <a:gd name="connsiteY1" fmla="*/ 1079837 h 1079878"/>
                <a:gd name="connsiteX2" fmla="*/ 3191997 w 6811410"/>
                <a:gd name="connsiteY2" fmla="*/ 925134 h 1079878"/>
                <a:gd name="connsiteX3" fmla="*/ 3976524 w 6811410"/>
                <a:gd name="connsiteY3" fmla="*/ 557007 h 1079878"/>
                <a:gd name="connsiteX4" fmla="*/ 4517807 w 6811410"/>
                <a:gd name="connsiteY4" fmla="*/ 256658 h 1079878"/>
                <a:gd name="connsiteX5" fmla="*/ 5042609 w 6811410"/>
                <a:gd name="connsiteY5" fmla="*/ 49554 h 1079878"/>
                <a:gd name="connsiteX6" fmla="*/ 5688994 w 6811410"/>
                <a:gd name="connsiteY6" fmla="*/ 14298 h 1079878"/>
                <a:gd name="connsiteX7" fmla="*/ 6188489 w 6811410"/>
                <a:gd name="connsiteY7" fmla="*/ 243686 h 1079878"/>
                <a:gd name="connsiteX8" fmla="*/ 6500586 w 6811410"/>
                <a:gd name="connsiteY8" fmla="*/ 414353 h 1079878"/>
                <a:gd name="connsiteX9" fmla="*/ 6610852 w 6811410"/>
                <a:gd name="connsiteY9" fmla="*/ 463886 h 1079878"/>
                <a:gd name="connsiteX10" fmla="*/ 6711331 w 6811410"/>
                <a:gd name="connsiteY10" fmla="*/ 509968 h 1079878"/>
                <a:gd name="connsiteX11" fmla="*/ 6811410 w 6811410"/>
                <a:gd name="connsiteY11" fmla="*/ 562763 h 1079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811410" h="1079878">
                  <a:moveTo>
                    <a:pt x="0" y="913243"/>
                  </a:moveTo>
                  <a:cubicBezTo>
                    <a:pt x="131762" y="899749"/>
                    <a:pt x="1479941" y="1077855"/>
                    <a:pt x="2011940" y="1079837"/>
                  </a:cubicBezTo>
                  <a:cubicBezTo>
                    <a:pt x="2543939" y="1081819"/>
                    <a:pt x="2864566" y="1012272"/>
                    <a:pt x="3191997" y="925134"/>
                  </a:cubicBezTo>
                  <a:cubicBezTo>
                    <a:pt x="3519428" y="837996"/>
                    <a:pt x="3755556" y="668420"/>
                    <a:pt x="3976524" y="557007"/>
                  </a:cubicBezTo>
                  <a:cubicBezTo>
                    <a:pt x="4197492" y="445594"/>
                    <a:pt x="4340126" y="341233"/>
                    <a:pt x="4517807" y="256658"/>
                  </a:cubicBezTo>
                  <a:cubicBezTo>
                    <a:pt x="4695488" y="172083"/>
                    <a:pt x="4847411" y="89947"/>
                    <a:pt x="5042609" y="49554"/>
                  </a:cubicBezTo>
                  <a:cubicBezTo>
                    <a:pt x="5237807" y="9161"/>
                    <a:pt x="5498014" y="-18057"/>
                    <a:pt x="5688994" y="14298"/>
                  </a:cubicBezTo>
                  <a:cubicBezTo>
                    <a:pt x="5879974" y="46653"/>
                    <a:pt x="6053224" y="177010"/>
                    <a:pt x="6188489" y="243686"/>
                  </a:cubicBezTo>
                  <a:cubicBezTo>
                    <a:pt x="6323754" y="310362"/>
                    <a:pt x="6430192" y="377653"/>
                    <a:pt x="6500586" y="414353"/>
                  </a:cubicBezTo>
                  <a:cubicBezTo>
                    <a:pt x="6570980" y="451053"/>
                    <a:pt x="6575728" y="447950"/>
                    <a:pt x="6610852" y="463886"/>
                  </a:cubicBezTo>
                  <a:cubicBezTo>
                    <a:pt x="6645976" y="479822"/>
                    <a:pt x="6517656" y="397483"/>
                    <a:pt x="6711331" y="509968"/>
                  </a:cubicBezTo>
                  <a:cubicBezTo>
                    <a:pt x="6893797" y="636968"/>
                    <a:pt x="6498672" y="348223"/>
                    <a:pt x="6811410" y="562763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" name="Skupina 3"/>
          <p:cNvGrpSpPr/>
          <p:nvPr/>
        </p:nvGrpSpPr>
        <p:grpSpPr>
          <a:xfrm>
            <a:off x="1342678" y="2924944"/>
            <a:ext cx="2867492" cy="1151206"/>
            <a:chOff x="1054646" y="3285906"/>
            <a:chExt cx="2867492" cy="1151206"/>
          </a:xfrm>
        </p:grpSpPr>
        <p:cxnSp>
          <p:nvCxnSpPr>
            <p:cNvPr id="8" name="Přímá spojnice 7"/>
            <p:cNvCxnSpPr/>
            <p:nvPr/>
          </p:nvCxnSpPr>
          <p:spPr>
            <a:xfrm>
              <a:off x="2062758" y="3285906"/>
              <a:ext cx="0" cy="100800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9"/>
            <p:cNvCxnSpPr/>
            <p:nvPr/>
          </p:nvCxnSpPr>
          <p:spPr>
            <a:xfrm>
              <a:off x="2071772" y="3285906"/>
              <a:ext cx="72000" cy="104400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>
            <a:xfrm flipH="1">
              <a:off x="2180630" y="4293906"/>
              <a:ext cx="1080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Volný tvar 13"/>
            <p:cNvSpPr/>
            <p:nvPr/>
          </p:nvSpPr>
          <p:spPr>
            <a:xfrm>
              <a:off x="2265954" y="3411331"/>
              <a:ext cx="648072" cy="1017397"/>
            </a:xfrm>
            <a:custGeom>
              <a:avLst/>
              <a:gdLst>
                <a:gd name="connsiteX0" fmla="*/ 0 w 7162800"/>
                <a:gd name="connsiteY0" fmla="*/ 1127767 h 1139408"/>
                <a:gd name="connsiteX1" fmla="*/ 457200 w 7162800"/>
                <a:gd name="connsiteY1" fmla="*/ 1051567 h 1139408"/>
                <a:gd name="connsiteX2" fmla="*/ 1162050 w 7162800"/>
                <a:gd name="connsiteY2" fmla="*/ 832492 h 1139408"/>
                <a:gd name="connsiteX3" fmla="*/ 2028825 w 7162800"/>
                <a:gd name="connsiteY3" fmla="*/ 451492 h 1139408"/>
                <a:gd name="connsiteX4" fmla="*/ 2914650 w 7162800"/>
                <a:gd name="connsiteY4" fmla="*/ 165742 h 1139408"/>
                <a:gd name="connsiteX5" fmla="*/ 3619500 w 7162800"/>
                <a:gd name="connsiteY5" fmla="*/ 22867 h 1139408"/>
                <a:gd name="connsiteX6" fmla="*/ 4076700 w 7162800"/>
                <a:gd name="connsiteY6" fmla="*/ 22867 h 1139408"/>
                <a:gd name="connsiteX7" fmla="*/ 4838700 w 7162800"/>
                <a:gd name="connsiteY7" fmla="*/ 241942 h 1139408"/>
                <a:gd name="connsiteX8" fmla="*/ 5581650 w 7162800"/>
                <a:gd name="connsiteY8" fmla="*/ 699142 h 1139408"/>
                <a:gd name="connsiteX9" fmla="*/ 6000750 w 7162800"/>
                <a:gd name="connsiteY9" fmla="*/ 984892 h 1139408"/>
                <a:gd name="connsiteX10" fmla="*/ 6343650 w 7162800"/>
                <a:gd name="connsiteY10" fmla="*/ 1118242 h 1139408"/>
                <a:gd name="connsiteX11" fmla="*/ 7162800 w 7162800"/>
                <a:gd name="connsiteY11" fmla="*/ 1137292 h 1139408"/>
                <a:gd name="connsiteX0" fmla="*/ 0 w 7162800"/>
                <a:gd name="connsiteY0" fmla="*/ 1127767 h 1139408"/>
                <a:gd name="connsiteX1" fmla="*/ 457200 w 7162800"/>
                <a:gd name="connsiteY1" fmla="*/ 1051567 h 1139408"/>
                <a:gd name="connsiteX2" fmla="*/ 1162050 w 7162800"/>
                <a:gd name="connsiteY2" fmla="*/ 832492 h 1139408"/>
                <a:gd name="connsiteX3" fmla="*/ 2028825 w 7162800"/>
                <a:gd name="connsiteY3" fmla="*/ 451492 h 1139408"/>
                <a:gd name="connsiteX4" fmla="*/ 2914650 w 7162800"/>
                <a:gd name="connsiteY4" fmla="*/ 165742 h 1139408"/>
                <a:gd name="connsiteX5" fmla="*/ 3383017 w 7162800"/>
                <a:gd name="connsiteY5" fmla="*/ 22867 h 1139408"/>
                <a:gd name="connsiteX6" fmla="*/ 4076700 w 7162800"/>
                <a:gd name="connsiteY6" fmla="*/ 22867 h 1139408"/>
                <a:gd name="connsiteX7" fmla="*/ 4838700 w 7162800"/>
                <a:gd name="connsiteY7" fmla="*/ 241942 h 1139408"/>
                <a:gd name="connsiteX8" fmla="*/ 5581650 w 7162800"/>
                <a:gd name="connsiteY8" fmla="*/ 699142 h 1139408"/>
                <a:gd name="connsiteX9" fmla="*/ 6000750 w 7162800"/>
                <a:gd name="connsiteY9" fmla="*/ 984892 h 1139408"/>
                <a:gd name="connsiteX10" fmla="*/ 6343650 w 7162800"/>
                <a:gd name="connsiteY10" fmla="*/ 1118242 h 1139408"/>
                <a:gd name="connsiteX11" fmla="*/ 7162800 w 7162800"/>
                <a:gd name="connsiteY11" fmla="*/ 1137292 h 1139408"/>
                <a:gd name="connsiteX0" fmla="*/ 0 w 7162800"/>
                <a:gd name="connsiteY0" fmla="*/ 1138740 h 1150381"/>
                <a:gd name="connsiteX1" fmla="*/ 457200 w 7162800"/>
                <a:gd name="connsiteY1" fmla="*/ 1062540 h 1150381"/>
                <a:gd name="connsiteX2" fmla="*/ 1162050 w 7162800"/>
                <a:gd name="connsiteY2" fmla="*/ 843465 h 1150381"/>
                <a:gd name="connsiteX3" fmla="*/ 2028825 w 7162800"/>
                <a:gd name="connsiteY3" fmla="*/ 462465 h 1150381"/>
                <a:gd name="connsiteX4" fmla="*/ 2914650 w 7162800"/>
                <a:gd name="connsiteY4" fmla="*/ 176715 h 1150381"/>
                <a:gd name="connsiteX5" fmla="*/ 3383017 w 7162800"/>
                <a:gd name="connsiteY5" fmla="*/ 33840 h 1150381"/>
                <a:gd name="connsiteX6" fmla="*/ 3887513 w 7162800"/>
                <a:gd name="connsiteY6" fmla="*/ 18075 h 1150381"/>
                <a:gd name="connsiteX7" fmla="*/ 4838700 w 7162800"/>
                <a:gd name="connsiteY7" fmla="*/ 252915 h 1150381"/>
                <a:gd name="connsiteX8" fmla="*/ 5581650 w 7162800"/>
                <a:gd name="connsiteY8" fmla="*/ 710115 h 1150381"/>
                <a:gd name="connsiteX9" fmla="*/ 6000750 w 7162800"/>
                <a:gd name="connsiteY9" fmla="*/ 995865 h 1150381"/>
                <a:gd name="connsiteX10" fmla="*/ 6343650 w 7162800"/>
                <a:gd name="connsiteY10" fmla="*/ 1129215 h 1150381"/>
                <a:gd name="connsiteX11" fmla="*/ 7162800 w 7162800"/>
                <a:gd name="connsiteY11" fmla="*/ 1148265 h 1150381"/>
                <a:gd name="connsiteX0" fmla="*/ 0 w 7162800"/>
                <a:gd name="connsiteY0" fmla="*/ 1141069 h 1152710"/>
                <a:gd name="connsiteX1" fmla="*/ 457200 w 7162800"/>
                <a:gd name="connsiteY1" fmla="*/ 1064869 h 1152710"/>
                <a:gd name="connsiteX2" fmla="*/ 1162050 w 7162800"/>
                <a:gd name="connsiteY2" fmla="*/ 845794 h 1152710"/>
                <a:gd name="connsiteX3" fmla="*/ 2028825 w 7162800"/>
                <a:gd name="connsiteY3" fmla="*/ 464794 h 1152710"/>
                <a:gd name="connsiteX4" fmla="*/ 2914650 w 7162800"/>
                <a:gd name="connsiteY4" fmla="*/ 179044 h 1152710"/>
                <a:gd name="connsiteX5" fmla="*/ 3383017 w 7162800"/>
                <a:gd name="connsiteY5" fmla="*/ 36169 h 1152710"/>
                <a:gd name="connsiteX6" fmla="*/ 3887513 w 7162800"/>
                <a:gd name="connsiteY6" fmla="*/ 20404 h 1152710"/>
                <a:gd name="connsiteX7" fmla="*/ 4633749 w 7162800"/>
                <a:gd name="connsiteY7" fmla="*/ 286775 h 1152710"/>
                <a:gd name="connsiteX8" fmla="*/ 5581650 w 7162800"/>
                <a:gd name="connsiteY8" fmla="*/ 712444 h 1152710"/>
                <a:gd name="connsiteX9" fmla="*/ 6000750 w 7162800"/>
                <a:gd name="connsiteY9" fmla="*/ 998194 h 1152710"/>
                <a:gd name="connsiteX10" fmla="*/ 6343650 w 7162800"/>
                <a:gd name="connsiteY10" fmla="*/ 1131544 h 1152710"/>
                <a:gd name="connsiteX11" fmla="*/ 7162800 w 7162800"/>
                <a:gd name="connsiteY11" fmla="*/ 1150594 h 1152710"/>
                <a:gd name="connsiteX0" fmla="*/ 0 w 7162800"/>
                <a:gd name="connsiteY0" fmla="*/ 1141069 h 1152710"/>
                <a:gd name="connsiteX1" fmla="*/ 457200 w 7162800"/>
                <a:gd name="connsiteY1" fmla="*/ 1064869 h 1152710"/>
                <a:gd name="connsiteX2" fmla="*/ 1162050 w 7162800"/>
                <a:gd name="connsiteY2" fmla="*/ 845794 h 1152710"/>
                <a:gd name="connsiteX3" fmla="*/ 2028825 w 7162800"/>
                <a:gd name="connsiteY3" fmla="*/ 464794 h 1152710"/>
                <a:gd name="connsiteX4" fmla="*/ 2914650 w 7162800"/>
                <a:gd name="connsiteY4" fmla="*/ 179044 h 1152710"/>
                <a:gd name="connsiteX5" fmla="*/ 3383017 w 7162800"/>
                <a:gd name="connsiteY5" fmla="*/ 36169 h 1152710"/>
                <a:gd name="connsiteX6" fmla="*/ 3887513 w 7162800"/>
                <a:gd name="connsiteY6" fmla="*/ 20404 h 1152710"/>
                <a:gd name="connsiteX7" fmla="*/ 4633749 w 7162800"/>
                <a:gd name="connsiteY7" fmla="*/ 286775 h 1152710"/>
                <a:gd name="connsiteX8" fmla="*/ 5518588 w 7162800"/>
                <a:gd name="connsiteY8" fmla="*/ 791271 h 1152710"/>
                <a:gd name="connsiteX9" fmla="*/ 6000750 w 7162800"/>
                <a:gd name="connsiteY9" fmla="*/ 998194 h 1152710"/>
                <a:gd name="connsiteX10" fmla="*/ 6343650 w 7162800"/>
                <a:gd name="connsiteY10" fmla="*/ 1131544 h 1152710"/>
                <a:gd name="connsiteX11" fmla="*/ 7162800 w 7162800"/>
                <a:gd name="connsiteY11" fmla="*/ 1150594 h 1152710"/>
                <a:gd name="connsiteX0" fmla="*/ 0 w 7162800"/>
                <a:gd name="connsiteY0" fmla="*/ 1138727 h 1150368"/>
                <a:gd name="connsiteX1" fmla="*/ 457200 w 7162800"/>
                <a:gd name="connsiteY1" fmla="*/ 1062527 h 1150368"/>
                <a:gd name="connsiteX2" fmla="*/ 1162050 w 7162800"/>
                <a:gd name="connsiteY2" fmla="*/ 843452 h 1150368"/>
                <a:gd name="connsiteX3" fmla="*/ 2028825 w 7162800"/>
                <a:gd name="connsiteY3" fmla="*/ 462452 h 1150368"/>
                <a:gd name="connsiteX4" fmla="*/ 2725464 w 7162800"/>
                <a:gd name="connsiteY4" fmla="*/ 113640 h 1150368"/>
                <a:gd name="connsiteX5" fmla="*/ 3383017 w 7162800"/>
                <a:gd name="connsiteY5" fmla="*/ 33827 h 1150368"/>
                <a:gd name="connsiteX6" fmla="*/ 3887513 w 7162800"/>
                <a:gd name="connsiteY6" fmla="*/ 18062 h 1150368"/>
                <a:gd name="connsiteX7" fmla="*/ 4633749 w 7162800"/>
                <a:gd name="connsiteY7" fmla="*/ 284433 h 1150368"/>
                <a:gd name="connsiteX8" fmla="*/ 5518588 w 7162800"/>
                <a:gd name="connsiteY8" fmla="*/ 788929 h 1150368"/>
                <a:gd name="connsiteX9" fmla="*/ 6000750 w 7162800"/>
                <a:gd name="connsiteY9" fmla="*/ 995852 h 1150368"/>
                <a:gd name="connsiteX10" fmla="*/ 6343650 w 7162800"/>
                <a:gd name="connsiteY10" fmla="*/ 1129202 h 1150368"/>
                <a:gd name="connsiteX11" fmla="*/ 7162800 w 7162800"/>
                <a:gd name="connsiteY11" fmla="*/ 1148252 h 1150368"/>
                <a:gd name="connsiteX0" fmla="*/ 0 w 7162800"/>
                <a:gd name="connsiteY0" fmla="*/ 1188559 h 1200200"/>
                <a:gd name="connsiteX1" fmla="*/ 457200 w 7162800"/>
                <a:gd name="connsiteY1" fmla="*/ 1112359 h 1200200"/>
                <a:gd name="connsiteX2" fmla="*/ 1162050 w 7162800"/>
                <a:gd name="connsiteY2" fmla="*/ 893284 h 1200200"/>
                <a:gd name="connsiteX3" fmla="*/ 2028825 w 7162800"/>
                <a:gd name="connsiteY3" fmla="*/ 512284 h 1200200"/>
                <a:gd name="connsiteX4" fmla="*/ 2725464 w 7162800"/>
                <a:gd name="connsiteY4" fmla="*/ 163472 h 1200200"/>
                <a:gd name="connsiteX5" fmla="*/ 3241127 w 7162800"/>
                <a:gd name="connsiteY5" fmla="*/ 4831 h 1200200"/>
                <a:gd name="connsiteX6" fmla="*/ 3887513 w 7162800"/>
                <a:gd name="connsiteY6" fmla="*/ 67894 h 1200200"/>
                <a:gd name="connsiteX7" fmla="*/ 4633749 w 7162800"/>
                <a:gd name="connsiteY7" fmla="*/ 334265 h 1200200"/>
                <a:gd name="connsiteX8" fmla="*/ 5518588 w 7162800"/>
                <a:gd name="connsiteY8" fmla="*/ 838761 h 1200200"/>
                <a:gd name="connsiteX9" fmla="*/ 6000750 w 7162800"/>
                <a:gd name="connsiteY9" fmla="*/ 1045684 h 1200200"/>
                <a:gd name="connsiteX10" fmla="*/ 6343650 w 7162800"/>
                <a:gd name="connsiteY10" fmla="*/ 1179034 h 1200200"/>
                <a:gd name="connsiteX11" fmla="*/ 7162800 w 7162800"/>
                <a:gd name="connsiteY11" fmla="*/ 1198084 h 1200200"/>
                <a:gd name="connsiteX0" fmla="*/ 0 w 7162800"/>
                <a:gd name="connsiteY0" fmla="*/ 1188559 h 1200200"/>
                <a:gd name="connsiteX1" fmla="*/ 457200 w 7162800"/>
                <a:gd name="connsiteY1" fmla="*/ 1112359 h 1200200"/>
                <a:gd name="connsiteX2" fmla="*/ 1162050 w 7162800"/>
                <a:gd name="connsiteY2" fmla="*/ 893284 h 1200200"/>
                <a:gd name="connsiteX3" fmla="*/ 2028825 w 7162800"/>
                <a:gd name="connsiteY3" fmla="*/ 512284 h 1200200"/>
                <a:gd name="connsiteX4" fmla="*/ 2725464 w 7162800"/>
                <a:gd name="connsiteY4" fmla="*/ 163472 h 1200200"/>
                <a:gd name="connsiteX5" fmla="*/ 3241127 w 7162800"/>
                <a:gd name="connsiteY5" fmla="*/ 4831 h 1200200"/>
                <a:gd name="connsiteX6" fmla="*/ 3887513 w 7162800"/>
                <a:gd name="connsiteY6" fmla="*/ 67894 h 1200200"/>
                <a:gd name="connsiteX7" fmla="*/ 4633749 w 7162800"/>
                <a:gd name="connsiteY7" fmla="*/ 334265 h 1200200"/>
                <a:gd name="connsiteX8" fmla="*/ 5518588 w 7162800"/>
                <a:gd name="connsiteY8" fmla="*/ 838761 h 1200200"/>
                <a:gd name="connsiteX9" fmla="*/ 5919388 w 7162800"/>
                <a:gd name="connsiteY9" fmla="*/ 1060198 h 1200200"/>
                <a:gd name="connsiteX10" fmla="*/ 6343650 w 7162800"/>
                <a:gd name="connsiteY10" fmla="*/ 1179034 h 1200200"/>
                <a:gd name="connsiteX11" fmla="*/ 7162800 w 7162800"/>
                <a:gd name="connsiteY11" fmla="*/ 1198084 h 1200200"/>
                <a:gd name="connsiteX0" fmla="*/ 0 w 7162800"/>
                <a:gd name="connsiteY0" fmla="*/ 1221748 h 1233389"/>
                <a:gd name="connsiteX1" fmla="*/ 457200 w 7162800"/>
                <a:gd name="connsiteY1" fmla="*/ 1145548 h 1233389"/>
                <a:gd name="connsiteX2" fmla="*/ 1162050 w 7162800"/>
                <a:gd name="connsiteY2" fmla="*/ 926473 h 1233389"/>
                <a:gd name="connsiteX3" fmla="*/ 2028825 w 7162800"/>
                <a:gd name="connsiteY3" fmla="*/ 545473 h 1233389"/>
                <a:gd name="connsiteX4" fmla="*/ 2725464 w 7162800"/>
                <a:gd name="connsiteY4" fmla="*/ 196661 h 1233389"/>
                <a:gd name="connsiteX5" fmla="*/ 3241127 w 7162800"/>
                <a:gd name="connsiteY5" fmla="*/ 38020 h 1233389"/>
                <a:gd name="connsiteX6" fmla="*/ 3887513 w 7162800"/>
                <a:gd name="connsiteY6" fmla="*/ 28512 h 1233389"/>
                <a:gd name="connsiteX7" fmla="*/ 4633749 w 7162800"/>
                <a:gd name="connsiteY7" fmla="*/ 367454 h 1233389"/>
                <a:gd name="connsiteX8" fmla="*/ 5518588 w 7162800"/>
                <a:gd name="connsiteY8" fmla="*/ 871950 h 1233389"/>
                <a:gd name="connsiteX9" fmla="*/ 5919388 w 7162800"/>
                <a:gd name="connsiteY9" fmla="*/ 1093387 h 1233389"/>
                <a:gd name="connsiteX10" fmla="*/ 6343650 w 7162800"/>
                <a:gd name="connsiteY10" fmla="*/ 1212223 h 1233389"/>
                <a:gd name="connsiteX11" fmla="*/ 7162800 w 7162800"/>
                <a:gd name="connsiteY11" fmla="*/ 1231273 h 1233389"/>
                <a:gd name="connsiteX0" fmla="*/ 0 w 7162800"/>
                <a:gd name="connsiteY0" fmla="*/ 1225943 h 1237584"/>
                <a:gd name="connsiteX1" fmla="*/ 457200 w 7162800"/>
                <a:gd name="connsiteY1" fmla="*/ 1149743 h 1237584"/>
                <a:gd name="connsiteX2" fmla="*/ 1162050 w 7162800"/>
                <a:gd name="connsiteY2" fmla="*/ 930668 h 1237584"/>
                <a:gd name="connsiteX3" fmla="*/ 2028825 w 7162800"/>
                <a:gd name="connsiteY3" fmla="*/ 549668 h 1237584"/>
                <a:gd name="connsiteX4" fmla="*/ 2725464 w 7162800"/>
                <a:gd name="connsiteY4" fmla="*/ 287941 h 1237584"/>
                <a:gd name="connsiteX5" fmla="*/ 3241127 w 7162800"/>
                <a:gd name="connsiteY5" fmla="*/ 42215 h 1237584"/>
                <a:gd name="connsiteX6" fmla="*/ 3887513 w 7162800"/>
                <a:gd name="connsiteY6" fmla="*/ 32707 h 1237584"/>
                <a:gd name="connsiteX7" fmla="*/ 4633749 w 7162800"/>
                <a:gd name="connsiteY7" fmla="*/ 371649 h 1237584"/>
                <a:gd name="connsiteX8" fmla="*/ 5518588 w 7162800"/>
                <a:gd name="connsiteY8" fmla="*/ 876145 h 1237584"/>
                <a:gd name="connsiteX9" fmla="*/ 5919388 w 7162800"/>
                <a:gd name="connsiteY9" fmla="*/ 1097582 h 1237584"/>
                <a:gd name="connsiteX10" fmla="*/ 6343650 w 7162800"/>
                <a:gd name="connsiteY10" fmla="*/ 1216418 h 1237584"/>
                <a:gd name="connsiteX11" fmla="*/ 7162800 w 7162800"/>
                <a:gd name="connsiteY11" fmla="*/ 1235468 h 1237584"/>
                <a:gd name="connsiteX0" fmla="*/ 0 w 7054317"/>
                <a:gd name="connsiteY0" fmla="*/ 1225943 h 1237584"/>
                <a:gd name="connsiteX1" fmla="*/ 348717 w 7054317"/>
                <a:gd name="connsiteY1" fmla="*/ 1149743 h 1237584"/>
                <a:gd name="connsiteX2" fmla="*/ 1053567 w 7054317"/>
                <a:gd name="connsiteY2" fmla="*/ 930668 h 1237584"/>
                <a:gd name="connsiteX3" fmla="*/ 1920342 w 7054317"/>
                <a:gd name="connsiteY3" fmla="*/ 549668 h 1237584"/>
                <a:gd name="connsiteX4" fmla="*/ 2616981 w 7054317"/>
                <a:gd name="connsiteY4" fmla="*/ 287941 h 1237584"/>
                <a:gd name="connsiteX5" fmla="*/ 3132644 w 7054317"/>
                <a:gd name="connsiteY5" fmla="*/ 42215 h 1237584"/>
                <a:gd name="connsiteX6" fmla="*/ 3779030 w 7054317"/>
                <a:gd name="connsiteY6" fmla="*/ 32707 h 1237584"/>
                <a:gd name="connsiteX7" fmla="*/ 4525266 w 7054317"/>
                <a:gd name="connsiteY7" fmla="*/ 371649 h 1237584"/>
                <a:gd name="connsiteX8" fmla="*/ 5410105 w 7054317"/>
                <a:gd name="connsiteY8" fmla="*/ 876145 h 1237584"/>
                <a:gd name="connsiteX9" fmla="*/ 5810905 w 7054317"/>
                <a:gd name="connsiteY9" fmla="*/ 1097582 h 1237584"/>
                <a:gd name="connsiteX10" fmla="*/ 6235167 w 7054317"/>
                <a:gd name="connsiteY10" fmla="*/ 1216418 h 1237584"/>
                <a:gd name="connsiteX11" fmla="*/ 7054317 w 7054317"/>
                <a:gd name="connsiteY11" fmla="*/ 1235468 h 1237584"/>
                <a:gd name="connsiteX0" fmla="*/ 0 w 7054317"/>
                <a:gd name="connsiteY0" fmla="*/ 1225943 h 1237584"/>
                <a:gd name="connsiteX1" fmla="*/ 348717 w 7054317"/>
                <a:gd name="connsiteY1" fmla="*/ 1149743 h 1237584"/>
                <a:gd name="connsiteX2" fmla="*/ 1053567 w 7054317"/>
                <a:gd name="connsiteY2" fmla="*/ 930668 h 1237584"/>
                <a:gd name="connsiteX3" fmla="*/ 1920342 w 7054317"/>
                <a:gd name="connsiteY3" fmla="*/ 549668 h 1237584"/>
                <a:gd name="connsiteX4" fmla="*/ 2616981 w 7054317"/>
                <a:gd name="connsiteY4" fmla="*/ 287941 h 1237584"/>
                <a:gd name="connsiteX5" fmla="*/ 3132644 w 7054317"/>
                <a:gd name="connsiteY5" fmla="*/ 42215 h 1237584"/>
                <a:gd name="connsiteX6" fmla="*/ 3779030 w 7054317"/>
                <a:gd name="connsiteY6" fmla="*/ 32707 h 1237584"/>
                <a:gd name="connsiteX7" fmla="*/ 4525266 w 7054317"/>
                <a:gd name="connsiteY7" fmla="*/ 371649 h 1237584"/>
                <a:gd name="connsiteX8" fmla="*/ 5410105 w 7054317"/>
                <a:gd name="connsiteY8" fmla="*/ 876145 h 1237584"/>
                <a:gd name="connsiteX9" fmla="*/ 5824466 w 7054317"/>
                <a:gd name="connsiteY9" fmla="*/ 1010497 h 1237584"/>
                <a:gd name="connsiteX10" fmla="*/ 6235167 w 7054317"/>
                <a:gd name="connsiteY10" fmla="*/ 1216418 h 1237584"/>
                <a:gd name="connsiteX11" fmla="*/ 7054317 w 7054317"/>
                <a:gd name="connsiteY11" fmla="*/ 1235468 h 1237584"/>
                <a:gd name="connsiteX0" fmla="*/ 0 w 7054317"/>
                <a:gd name="connsiteY0" fmla="*/ 1225943 h 1237584"/>
                <a:gd name="connsiteX1" fmla="*/ 348717 w 7054317"/>
                <a:gd name="connsiteY1" fmla="*/ 1149743 h 1237584"/>
                <a:gd name="connsiteX2" fmla="*/ 1053567 w 7054317"/>
                <a:gd name="connsiteY2" fmla="*/ 930668 h 1237584"/>
                <a:gd name="connsiteX3" fmla="*/ 1920342 w 7054317"/>
                <a:gd name="connsiteY3" fmla="*/ 549668 h 1237584"/>
                <a:gd name="connsiteX4" fmla="*/ 2616981 w 7054317"/>
                <a:gd name="connsiteY4" fmla="*/ 287941 h 1237584"/>
                <a:gd name="connsiteX5" fmla="*/ 3132644 w 7054317"/>
                <a:gd name="connsiteY5" fmla="*/ 42215 h 1237584"/>
                <a:gd name="connsiteX6" fmla="*/ 3779030 w 7054317"/>
                <a:gd name="connsiteY6" fmla="*/ 32707 h 1237584"/>
                <a:gd name="connsiteX7" fmla="*/ 4525266 w 7054317"/>
                <a:gd name="connsiteY7" fmla="*/ 371649 h 1237584"/>
                <a:gd name="connsiteX8" fmla="*/ 5274501 w 7054317"/>
                <a:gd name="connsiteY8" fmla="*/ 731002 h 1237584"/>
                <a:gd name="connsiteX9" fmla="*/ 5824466 w 7054317"/>
                <a:gd name="connsiteY9" fmla="*/ 1010497 h 1237584"/>
                <a:gd name="connsiteX10" fmla="*/ 6235167 w 7054317"/>
                <a:gd name="connsiteY10" fmla="*/ 1216418 h 1237584"/>
                <a:gd name="connsiteX11" fmla="*/ 7054317 w 7054317"/>
                <a:gd name="connsiteY11" fmla="*/ 1235468 h 1237584"/>
                <a:gd name="connsiteX0" fmla="*/ 0 w 7054317"/>
                <a:gd name="connsiteY0" fmla="*/ 1221893 h 1233534"/>
                <a:gd name="connsiteX1" fmla="*/ 348717 w 7054317"/>
                <a:gd name="connsiteY1" fmla="*/ 1145693 h 1233534"/>
                <a:gd name="connsiteX2" fmla="*/ 1053567 w 7054317"/>
                <a:gd name="connsiteY2" fmla="*/ 926618 h 1233534"/>
                <a:gd name="connsiteX3" fmla="*/ 1920342 w 7054317"/>
                <a:gd name="connsiteY3" fmla="*/ 545618 h 1233534"/>
                <a:gd name="connsiteX4" fmla="*/ 2616981 w 7054317"/>
                <a:gd name="connsiteY4" fmla="*/ 283891 h 1233534"/>
                <a:gd name="connsiteX5" fmla="*/ 3132644 w 7054317"/>
                <a:gd name="connsiteY5" fmla="*/ 38165 h 1233534"/>
                <a:gd name="connsiteX6" fmla="*/ 3779030 w 7054317"/>
                <a:gd name="connsiteY6" fmla="*/ 28657 h 1233534"/>
                <a:gd name="connsiteX7" fmla="*/ 4525266 w 7054317"/>
                <a:gd name="connsiteY7" fmla="*/ 309542 h 1233534"/>
                <a:gd name="connsiteX8" fmla="*/ 5274501 w 7054317"/>
                <a:gd name="connsiteY8" fmla="*/ 726952 h 1233534"/>
                <a:gd name="connsiteX9" fmla="*/ 5824466 w 7054317"/>
                <a:gd name="connsiteY9" fmla="*/ 1006447 h 1233534"/>
                <a:gd name="connsiteX10" fmla="*/ 6235167 w 7054317"/>
                <a:gd name="connsiteY10" fmla="*/ 1212368 h 1233534"/>
                <a:gd name="connsiteX11" fmla="*/ 7054317 w 7054317"/>
                <a:gd name="connsiteY11" fmla="*/ 1231418 h 1233534"/>
                <a:gd name="connsiteX0" fmla="*/ 0 w 7054317"/>
                <a:gd name="connsiteY0" fmla="*/ 1221893 h 1233534"/>
                <a:gd name="connsiteX1" fmla="*/ 348717 w 7054317"/>
                <a:gd name="connsiteY1" fmla="*/ 1145693 h 1233534"/>
                <a:gd name="connsiteX2" fmla="*/ 1053567 w 7054317"/>
                <a:gd name="connsiteY2" fmla="*/ 926618 h 1233534"/>
                <a:gd name="connsiteX3" fmla="*/ 1920342 w 7054317"/>
                <a:gd name="connsiteY3" fmla="*/ 545618 h 1233534"/>
                <a:gd name="connsiteX4" fmla="*/ 2616981 w 7054317"/>
                <a:gd name="connsiteY4" fmla="*/ 283891 h 1233534"/>
                <a:gd name="connsiteX5" fmla="*/ 3132644 w 7054317"/>
                <a:gd name="connsiteY5" fmla="*/ 38165 h 1233534"/>
                <a:gd name="connsiteX6" fmla="*/ 3779030 w 7054317"/>
                <a:gd name="connsiteY6" fmla="*/ 28657 h 1233534"/>
                <a:gd name="connsiteX7" fmla="*/ 4525266 w 7054317"/>
                <a:gd name="connsiteY7" fmla="*/ 309542 h 1233534"/>
                <a:gd name="connsiteX8" fmla="*/ 5274501 w 7054317"/>
                <a:gd name="connsiteY8" fmla="*/ 726952 h 1233534"/>
                <a:gd name="connsiteX9" fmla="*/ 5783786 w 7054317"/>
                <a:gd name="connsiteY9" fmla="*/ 1064505 h 1233534"/>
                <a:gd name="connsiteX10" fmla="*/ 6235167 w 7054317"/>
                <a:gd name="connsiteY10" fmla="*/ 1212368 h 1233534"/>
                <a:gd name="connsiteX11" fmla="*/ 7054317 w 7054317"/>
                <a:gd name="connsiteY11" fmla="*/ 1231418 h 1233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54317" h="1233534">
                  <a:moveTo>
                    <a:pt x="0" y="1221893"/>
                  </a:moveTo>
                  <a:cubicBezTo>
                    <a:pt x="131762" y="1208399"/>
                    <a:pt x="173123" y="1194905"/>
                    <a:pt x="348717" y="1145693"/>
                  </a:cubicBezTo>
                  <a:cubicBezTo>
                    <a:pt x="524311" y="1096481"/>
                    <a:pt x="791630" y="1026630"/>
                    <a:pt x="1053567" y="926618"/>
                  </a:cubicBezTo>
                  <a:cubicBezTo>
                    <a:pt x="1315504" y="826606"/>
                    <a:pt x="1659773" y="652739"/>
                    <a:pt x="1920342" y="545618"/>
                  </a:cubicBezTo>
                  <a:cubicBezTo>
                    <a:pt x="2180911" y="438497"/>
                    <a:pt x="2414931" y="368466"/>
                    <a:pt x="2616981" y="283891"/>
                  </a:cubicBezTo>
                  <a:cubicBezTo>
                    <a:pt x="2819031" y="199316"/>
                    <a:pt x="2938969" y="80704"/>
                    <a:pt x="3132644" y="38165"/>
                  </a:cubicBezTo>
                  <a:cubicBezTo>
                    <a:pt x="3326319" y="-4374"/>
                    <a:pt x="3546926" y="-16572"/>
                    <a:pt x="3779030" y="28657"/>
                  </a:cubicBezTo>
                  <a:cubicBezTo>
                    <a:pt x="4011134" y="73886"/>
                    <a:pt x="4276021" y="193160"/>
                    <a:pt x="4525266" y="309542"/>
                  </a:cubicBezTo>
                  <a:cubicBezTo>
                    <a:pt x="4774511" y="425924"/>
                    <a:pt x="5064748" y="601125"/>
                    <a:pt x="5274501" y="726952"/>
                  </a:cubicBezTo>
                  <a:cubicBezTo>
                    <a:pt x="5484254" y="852779"/>
                    <a:pt x="5623675" y="983602"/>
                    <a:pt x="5783786" y="1064505"/>
                  </a:cubicBezTo>
                  <a:cubicBezTo>
                    <a:pt x="5943897" y="1145408"/>
                    <a:pt x="6041492" y="1186968"/>
                    <a:pt x="6235167" y="1212368"/>
                  </a:cubicBezTo>
                  <a:cubicBezTo>
                    <a:pt x="6428842" y="1237768"/>
                    <a:pt x="6741579" y="1234593"/>
                    <a:pt x="7054317" y="1231418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31" name="Přímá spojnice 30"/>
            <p:cNvCxnSpPr/>
            <p:nvPr/>
          </p:nvCxnSpPr>
          <p:spPr>
            <a:xfrm>
              <a:off x="1054646" y="4284712"/>
              <a:ext cx="1008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nice 33"/>
            <p:cNvCxnSpPr/>
            <p:nvPr/>
          </p:nvCxnSpPr>
          <p:spPr>
            <a:xfrm>
              <a:off x="2914138" y="4437112"/>
              <a:ext cx="1008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Přímá spojnice 34"/>
            <p:cNvCxnSpPr/>
            <p:nvPr/>
          </p:nvCxnSpPr>
          <p:spPr>
            <a:xfrm>
              <a:off x="1300822" y="4415344"/>
              <a:ext cx="1008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Skupina 1"/>
          <p:cNvGrpSpPr/>
          <p:nvPr/>
        </p:nvGrpSpPr>
        <p:grpSpPr>
          <a:xfrm>
            <a:off x="1378966" y="1196752"/>
            <a:ext cx="10332864" cy="1233534"/>
            <a:chOff x="1090934" y="1412776"/>
            <a:chExt cx="10332864" cy="1233534"/>
          </a:xfrm>
        </p:grpSpPr>
        <p:cxnSp>
          <p:nvCxnSpPr>
            <p:cNvPr id="5" name="Přímá spojnice 4"/>
            <p:cNvCxnSpPr/>
            <p:nvPr/>
          </p:nvCxnSpPr>
          <p:spPr>
            <a:xfrm>
              <a:off x="2071772" y="1552056"/>
              <a:ext cx="0" cy="100800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Volný tvar 5"/>
            <p:cNvSpPr/>
            <p:nvPr/>
          </p:nvSpPr>
          <p:spPr>
            <a:xfrm>
              <a:off x="2069391" y="1541797"/>
              <a:ext cx="5892132" cy="1011214"/>
            </a:xfrm>
            <a:custGeom>
              <a:avLst/>
              <a:gdLst>
                <a:gd name="connsiteX0" fmla="*/ 552 w 5686977"/>
                <a:gd name="connsiteY0" fmla="*/ 0 h 942975"/>
                <a:gd name="connsiteX1" fmla="*/ 48177 w 5686977"/>
                <a:gd name="connsiteY1" fmla="*/ 85725 h 942975"/>
                <a:gd name="connsiteX2" fmla="*/ 305352 w 5686977"/>
                <a:gd name="connsiteY2" fmla="*/ 114300 h 942975"/>
                <a:gd name="connsiteX3" fmla="*/ 838752 w 5686977"/>
                <a:gd name="connsiteY3" fmla="*/ 133350 h 942975"/>
                <a:gd name="connsiteX4" fmla="*/ 1696002 w 5686977"/>
                <a:gd name="connsiteY4" fmla="*/ 142875 h 942975"/>
                <a:gd name="connsiteX5" fmla="*/ 2753277 w 5686977"/>
                <a:gd name="connsiteY5" fmla="*/ 142875 h 942975"/>
                <a:gd name="connsiteX6" fmla="*/ 4020102 w 5686977"/>
                <a:gd name="connsiteY6" fmla="*/ 180975 h 942975"/>
                <a:gd name="connsiteX7" fmla="*/ 5105952 w 5686977"/>
                <a:gd name="connsiteY7" fmla="*/ 333375 h 942975"/>
                <a:gd name="connsiteX8" fmla="*/ 5563152 w 5686977"/>
                <a:gd name="connsiteY8" fmla="*/ 638175 h 942975"/>
                <a:gd name="connsiteX9" fmla="*/ 5686977 w 5686977"/>
                <a:gd name="connsiteY9" fmla="*/ 942975 h 942975"/>
                <a:gd name="connsiteX10" fmla="*/ 5686977 w 5686977"/>
                <a:gd name="connsiteY10" fmla="*/ 942975 h 942975"/>
                <a:gd name="connsiteX0" fmla="*/ 41 w 5741057"/>
                <a:gd name="connsiteY0" fmla="*/ 0 h 1011214"/>
                <a:gd name="connsiteX1" fmla="*/ 102257 w 5741057"/>
                <a:gd name="connsiteY1" fmla="*/ 153964 h 1011214"/>
                <a:gd name="connsiteX2" fmla="*/ 359432 w 5741057"/>
                <a:gd name="connsiteY2" fmla="*/ 182539 h 1011214"/>
                <a:gd name="connsiteX3" fmla="*/ 892832 w 5741057"/>
                <a:gd name="connsiteY3" fmla="*/ 201589 h 1011214"/>
                <a:gd name="connsiteX4" fmla="*/ 1750082 w 5741057"/>
                <a:gd name="connsiteY4" fmla="*/ 211114 h 1011214"/>
                <a:gd name="connsiteX5" fmla="*/ 2807357 w 5741057"/>
                <a:gd name="connsiteY5" fmla="*/ 211114 h 1011214"/>
                <a:gd name="connsiteX6" fmla="*/ 4074182 w 5741057"/>
                <a:gd name="connsiteY6" fmla="*/ 249214 h 1011214"/>
                <a:gd name="connsiteX7" fmla="*/ 5160032 w 5741057"/>
                <a:gd name="connsiteY7" fmla="*/ 401614 h 1011214"/>
                <a:gd name="connsiteX8" fmla="*/ 5617232 w 5741057"/>
                <a:gd name="connsiteY8" fmla="*/ 706414 h 1011214"/>
                <a:gd name="connsiteX9" fmla="*/ 5741057 w 5741057"/>
                <a:gd name="connsiteY9" fmla="*/ 1011214 h 1011214"/>
                <a:gd name="connsiteX10" fmla="*/ 5741057 w 5741057"/>
                <a:gd name="connsiteY10" fmla="*/ 1011214 h 1011214"/>
                <a:gd name="connsiteX0" fmla="*/ 41 w 5892132"/>
                <a:gd name="connsiteY0" fmla="*/ 0 h 1033791"/>
                <a:gd name="connsiteX1" fmla="*/ 102257 w 5892132"/>
                <a:gd name="connsiteY1" fmla="*/ 153964 h 1033791"/>
                <a:gd name="connsiteX2" fmla="*/ 359432 w 5892132"/>
                <a:gd name="connsiteY2" fmla="*/ 182539 h 1033791"/>
                <a:gd name="connsiteX3" fmla="*/ 892832 w 5892132"/>
                <a:gd name="connsiteY3" fmla="*/ 201589 h 1033791"/>
                <a:gd name="connsiteX4" fmla="*/ 1750082 w 5892132"/>
                <a:gd name="connsiteY4" fmla="*/ 211114 h 1033791"/>
                <a:gd name="connsiteX5" fmla="*/ 2807357 w 5892132"/>
                <a:gd name="connsiteY5" fmla="*/ 211114 h 1033791"/>
                <a:gd name="connsiteX6" fmla="*/ 4074182 w 5892132"/>
                <a:gd name="connsiteY6" fmla="*/ 249214 h 1033791"/>
                <a:gd name="connsiteX7" fmla="*/ 5160032 w 5892132"/>
                <a:gd name="connsiteY7" fmla="*/ 401614 h 1033791"/>
                <a:gd name="connsiteX8" fmla="*/ 5617232 w 5892132"/>
                <a:gd name="connsiteY8" fmla="*/ 706414 h 1033791"/>
                <a:gd name="connsiteX9" fmla="*/ 5741057 w 5892132"/>
                <a:gd name="connsiteY9" fmla="*/ 1011214 h 1033791"/>
                <a:gd name="connsiteX10" fmla="*/ 5892132 w 5892132"/>
                <a:gd name="connsiteY10" fmla="*/ 1011214 h 1033791"/>
                <a:gd name="connsiteX0" fmla="*/ 41 w 5892132"/>
                <a:gd name="connsiteY0" fmla="*/ 0 h 1011214"/>
                <a:gd name="connsiteX1" fmla="*/ 102257 w 5892132"/>
                <a:gd name="connsiteY1" fmla="*/ 153964 h 1011214"/>
                <a:gd name="connsiteX2" fmla="*/ 359432 w 5892132"/>
                <a:gd name="connsiteY2" fmla="*/ 182539 h 1011214"/>
                <a:gd name="connsiteX3" fmla="*/ 892832 w 5892132"/>
                <a:gd name="connsiteY3" fmla="*/ 201589 h 1011214"/>
                <a:gd name="connsiteX4" fmla="*/ 1750082 w 5892132"/>
                <a:gd name="connsiteY4" fmla="*/ 211114 h 1011214"/>
                <a:gd name="connsiteX5" fmla="*/ 2807357 w 5892132"/>
                <a:gd name="connsiteY5" fmla="*/ 211114 h 1011214"/>
                <a:gd name="connsiteX6" fmla="*/ 4074182 w 5892132"/>
                <a:gd name="connsiteY6" fmla="*/ 249214 h 1011214"/>
                <a:gd name="connsiteX7" fmla="*/ 5160032 w 5892132"/>
                <a:gd name="connsiteY7" fmla="*/ 401614 h 1011214"/>
                <a:gd name="connsiteX8" fmla="*/ 5617232 w 5892132"/>
                <a:gd name="connsiteY8" fmla="*/ 706414 h 1011214"/>
                <a:gd name="connsiteX9" fmla="*/ 5717203 w 5892132"/>
                <a:gd name="connsiteY9" fmla="*/ 931701 h 1011214"/>
                <a:gd name="connsiteX10" fmla="*/ 5892132 w 5892132"/>
                <a:gd name="connsiteY10" fmla="*/ 1011214 h 1011214"/>
                <a:gd name="connsiteX0" fmla="*/ 41 w 5892132"/>
                <a:gd name="connsiteY0" fmla="*/ 0 h 1011214"/>
                <a:gd name="connsiteX1" fmla="*/ 102257 w 5892132"/>
                <a:gd name="connsiteY1" fmla="*/ 153964 h 1011214"/>
                <a:gd name="connsiteX2" fmla="*/ 359432 w 5892132"/>
                <a:gd name="connsiteY2" fmla="*/ 182539 h 1011214"/>
                <a:gd name="connsiteX3" fmla="*/ 892832 w 5892132"/>
                <a:gd name="connsiteY3" fmla="*/ 201589 h 1011214"/>
                <a:gd name="connsiteX4" fmla="*/ 1750082 w 5892132"/>
                <a:gd name="connsiteY4" fmla="*/ 211114 h 1011214"/>
                <a:gd name="connsiteX5" fmla="*/ 2807357 w 5892132"/>
                <a:gd name="connsiteY5" fmla="*/ 211114 h 1011214"/>
                <a:gd name="connsiteX6" fmla="*/ 4074182 w 5892132"/>
                <a:gd name="connsiteY6" fmla="*/ 249214 h 1011214"/>
                <a:gd name="connsiteX7" fmla="*/ 5160032 w 5892132"/>
                <a:gd name="connsiteY7" fmla="*/ 401614 h 1011214"/>
                <a:gd name="connsiteX8" fmla="*/ 5617232 w 5892132"/>
                <a:gd name="connsiteY8" fmla="*/ 706414 h 1011214"/>
                <a:gd name="connsiteX9" fmla="*/ 5725154 w 5892132"/>
                <a:gd name="connsiteY9" fmla="*/ 883993 h 1011214"/>
                <a:gd name="connsiteX10" fmla="*/ 5892132 w 5892132"/>
                <a:gd name="connsiteY10" fmla="*/ 1011214 h 1011214"/>
                <a:gd name="connsiteX0" fmla="*/ 41 w 5892132"/>
                <a:gd name="connsiteY0" fmla="*/ 0 h 1011214"/>
                <a:gd name="connsiteX1" fmla="*/ 102257 w 5892132"/>
                <a:gd name="connsiteY1" fmla="*/ 153964 h 1011214"/>
                <a:gd name="connsiteX2" fmla="*/ 359432 w 5892132"/>
                <a:gd name="connsiteY2" fmla="*/ 182539 h 1011214"/>
                <a:gd name="connsiteX3" fmla="*/ 892832 w 5892132"/>
                <a:gd name="connsiteY3" fmla="*/ 201589 h 1011214"/>
                <a:gd name="connsiteX4" fmla="*/ 1750082 w 5892132"/>
                <a:gd name="connsiteY4" fmla="*/ 211114 h 1011214"/>
                <a:gd name="connsiteX5" fmla="*/ 2807357 w 5892132"/>
                <a:gd name="connsiteY5" fmla="*/ 211114 h 1011214"/>
                <a:gd name="connsiteX6" fmla="*/ 4074182 w 5892132"/>
                <a:gd name="connsiteY6" fmla="*/ 249214 h 1011214"/>
                <a:gd name="connsiteX7" fmla="*/ 5160032 w 5892132"/>
                <a:gd name="connsiteY7" fmla="*/ 401614 h 1011214"/>
                <a:gd name="connsiteX8" fmla="*/ 5585427 w 5892132"/>
                <a:gd name="connsiteY8" fmla="*/ 690511 h 1011214"/>
                <a:gd name="connsiteX9" fmla="*/ 5725154 w 5892132"/>
                <a:gd name="connsiteY9" fmla="*/ 883993 h 1011214"/>
                <a:gd name="connsiteX10" fmla="*/ 5892132 w 5892132"/>
                <a:gd name="connsiteY10" fmla="*/ 1011214 h 1011214"/>
                <a:gd name="connsiteX0" fmla="*/ 41 w 5892132"/>
                <a:gd name="connsiteY0" fmla="*/ 0 h 1011214"/>
                <a:gd name="connsiteX1" fmla="*/ 102257 w 5892132"/>
                <a:gd name="connsiteY1" fmla="*/ 153964 h 1011214"/>
                <a:gd name="connsiteX2" fmla="*/ 359432 w 5892132"/>
                <a:gd name="connsiteY2" fmla="*/ 182539 h 1011214"/>
                <a:gd name="connsiteX3" fmla="*/ 892832 w 5892132"/>
                <a:gd name="connsiteY3" fmla="*/ 201589 h 1011214"/>
                <a:gd name="connsiteX4" fmla="*/ 1750082 w 5892132"/>
                <a:gd name="connsiteY4" fmla="*/ 211114 h 1011214"/>
                <a:gd name="connsiteX5" fmla="*/ 2807357 w 5892132"/>
                <a:gd name="connsiteY5" fmla="*/ 211114 h 1011214"/>
                <a:gd name="connsiteX6" fmla="*/ 4074182 w 5892132"/>
                <a:gd name="connsiteY6" fmla="*/ 249214 h 1011214"/>
                <a:gd name="connsiteX7" fmla="*/ 5160032 w 5892132"/>
                <a:gd name="connsiteY7" fmla="*/ 401614 h 1011214"/>
                <a:gd name="connsiteX8" fmla="*/ 5585427 w 5892132"/>
                <a:gd name="connsiteY8" fmla="*/ 690511 h 1011214"/>
                <a:gd name="connsiteX9" fmla="*/ 5725154 w 5892132"/>
                <a:gd name="connsiteY9" fmla="*/ 883993 h 1011214"/>
                <a:gd name="connsiteX10" fmla="*/ 5892132 w 5892132"/>
                <a:gd name="connsiteY10" fmla="*/ 1011214 h 1011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892132" h="1011214">
                  <a:moveTo>
                    <a:pt x="41" y="0"/>
                  </a:moveTo>
                  <a:cubicBezTo>
                    <a:pt x="-1547" y="33337"/>
                    <a:pt x="42359" y="123541"/>
                    <a:pt x="102257" y="153964"/>
                  </a:cubicBezTo>
                  <a:cubicBezTo>
                    <a:pt x="162155" y="184387"/>
                    <a:pt x="227670" y="174602"/>
                    <a:pt x="359432" y="182539"/>
                  </a:cubicBezTo>
                  <a:cubicBezTo>
                    <a:pt x="491195" y="190477"/>
                    <a:pt x="892832" y="201589"/>
                    <a:pt x="892832" y="201589"/>
                  </a:cubicBezTo>
                  <a:lnTo>
                    <a:pt x="1750082" y="211114"/>
                  </a:lnTo>
                  <a:lnTo>
                    <a:pt x="2807357" y="211114"/>
                  </a:lnTo>
                  <a:cubicBezTo>
                    <a:pt x="3194707" y="217464"/>
                    <a:pt x="3682070" y="217464"/>
                    <a:pt x="4074182" y="249214"/>
                  </a:cubicBezTo>
                  <a:cubicBezTo>
                    <a:pt x="4466295" y="280964"/>
                    <a:pt x="4908158" y="328065"/>
                    <a:pt x="5160032" y="401614"/>
                  </a:cubicBezTo>
                  <a:cubicBezTo>
                    <a:pt x="5411906" y="475163"/>
                    <a:pt x="5499192" y="594212"/>
                    <a:pt x="5585427" y="690511"/>
                  </a:cubicBezTo>
                  <a:cubicBezTo>
                    <a:pt x="5671662" y="786810"/>
                    <a:pt x="5674037" y="830543"/>
                    <a:pt x="5725154" y="883993"/>
                  </a:cubicBezTo>
                  <a:cubicBezTo>
                    <a:pt x="5776271" y="937443"/>
                    <a:pt x="5841774" y="1011214"/>
                    <a:pt x="5892132" y="1011214"/>
                  </a:cubicBezTo>
                </a:path>
              </a:pathLst>
            </a:custGeom>
            <a:noFill/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652" name="Přímá spojnice 651"/>
            <p:cNvCxnSpPr/>
            <p:nvPr/>
          </p:nvCxnSpPr>
          <p:spPr>
            <a:xfrm flipH="1" flipV="1">
              <a:off x="7961524" y="2553011"/>
              <a:ext cx="3462274" cy="30689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Volný tvar 8"/>
            <p:cNvSpPr/>
            <p:nvPr/>
          </p:nvSpPr>
          <p:spPr>
            <a:xfrm>
              <a:off x="2346546" y="1412776"/>
              <a:ext cx="7550570" cy="1233534"/>
            </a:xfrm>
            <a:custGeom>
              <a:avLst/>
              <a:gdLst>
                <a:gd name="connsiteX0" fmla="*/ 0 w 7162800"/>
                <a:gd name="connsiteY0" fmla="*/ 1127767 h 1139408"/>
                <a:gd name="connsiteX1" fmla="*/ 457200 w 7162800"/>
                <a:gd name="connsiteY1" fmla="*/ 1051567 h 1139408"/>
                <a:gd name="connsiteX2" fmla="*/ 1162050 w 7162800"/>
                <a:gd name="connsiteY2" fmla="*/ 832492 h 1139408"/>
                <a:gd name="connsiteX3" fmla="*/ 2028825 w 7162800"/>
                <a:gd name="connsiteY3" fmla="*/ 451492 h 1139408"/>
                <a:gd name="connsiteX4" fmla="*/ 2914650 w 7162800"/>
                <a:gd name="connsiteY4" fmla="*/ 165742 h 1139408"/>
                <a:gd name="connsiteX5" fmla="*/ 3619500 w 7162800"/>
                <a:gd name="connsiteY5" fmla="*/ 22867 h 1139408"/>
                <a:gd name="connsiteX6" fmla="*/ 4076700 w 7162800"/>
                <a:gd name="connsiteY6" fmla="*/ 22867 h 1139408"/>
                <a:gd name="connsiteX7" fmla="*/ 4838700 w 7162800"/>
                <a:gd name="connsiteY7" fmla="*/ 241942 h 1139408"/>
                <a:gd name="connsiteX8" fmla="*/ 5581650 w 7162800"/>
                <a:gd name="connsiteY8" fmla="*/ 699142 h 1139408"/>
                <a:gd name="connsiteX9" fmla="*/ 6000750 w 7162800"/>
                <a:gd name="connsiteY9" fmla="*/ 984892 h 1139408"/>
                <a:gd name="connsiteX10" fmla="*/ 6343650 w 7162800"/>
                <a:gd name="connsiteY10" fmla="*/ 1118242 h 1139408"/>
                <a:gd name="connsiteX11" fmla="*/ 7162800 w 7162800"/>
                <a:gd name="connsiteY11" fmla="*/ 1137292 h 1139408"/>
                <a:gd name="connsiteX0" fmla="*/ 0 w 7162800"/>
                <a:gd name="connsiteY0" fmla="*/ 1127767 h 1139408"/>
                <a:gd name="connsiteX1" fmla="*/ 457200 w 7162800"/>
                <a:gd name="connsiteY1" fmla="*/ 1051567 h 1139408"/>
                <a:gd name="connsiteX2" fmla="*/ 1162050 w 7162800"/>
                <a:gd name="connsiteY2" fmla="*/ 832492 h 1139408"/>
                <a:gd name="connsiteX3" fmla="*/ 2028825 w 7162800"/>
                <a:gd name="connsiteY3" fmla="*/ 451492 h 1139408"/>
                <a:gd name="connsiteX4" fmla="*/ 2914650 w 7162800"/>
                <a:gd name="connsiteY4" fmla="*/ 165742 h 1139408"/>
                <a:gd name="connsiteX5" fmla="*/ 3383017 w 7162800"/>
                <a:gd name="connsiteY5" fmla="*/ 22867 h 1139408"/>
                <a:gd name="connsiteX6" fmla="*/ 4076700 w 7162800"/>
                <a:gd name="connsiteY6" fmla="*/ 22867 h 1139408"/>
                <a:gd name="connsiteX7" fmla="*/ 4838700 w 7162800"/>
                <a:gd name="connsiteY7" fmla="*/ 241942 h 1139408"/>
                <a:gd name="connsiteX8" fmla="*/ 5581650 w 7162800"/>
                <a:gd name="connsiteY8" fmla="*/ 699142 h 1139408"/>
                <a:gd name="connsiteX9" fmla="*/ 6000750 w 7162800"/>
                <a:gd name="connsiteY9" fmla="*/ 984892 h 1139408"/>
                <a:gd name="connsiteX10" fmla="*/ 6343650 w 7162800"/>
                <a:gd name="connsiteY10" fmla="*/ 1118242 h 1139408"/>
                <a:gd name="connsiteX11" fmla="*/ 7162800 w 7162800"/>
                <a:gd name="connsiteY11" fmla="*/ 1137292 h 1139408"/>
                <a:gd name="connsiteX0" fmla="*/ 0 w 7162800"/>
                <a:gd name="connsiteY0" fmla="*/ 1138740 h 1150381"/>
                <a:gd name="connsiteX1" fmla="*/ 457200 w 7162800"/>
                <a:gd name="connsiteY1" fmla="*/ 1062540 h 1150381"/>
                <a:gd name="connsiteX2" fmla="*/ 1162050 w 7162800"/>
                <a:gd name="connsiteY2" fmla="*/ 843465 h 1150381"/>
                <a:gd name="connsiteX3" fmla="*/ 2028825 w 7162800"/>
                <a:gd name="connsiteY3" fmla="*/ 462465 h 1150381"/>
                <a:gd name="connsiteX4" fmla="*/ 2914650 w 7162800"/>
                <a:gd name="connsiteY4" fmla="*/ 176715 h 1150381"/>
                <a:gd name="connsiteX5" fmla="*/ 3383017 w 7162800"/>
                <a:gd name="connsiteY5" fmla="*/ 33840 h 1150381"/>
                <a:gd name="connsiteX6" fmla="*/ 3887513 w 7162800"/>
                <a:gd name="connsiteY6" fmla="*/ 18075 h 1150381"/>
                <a:gd name="connsiteX7" fmla="*/ 4838700 w 7162800"/>
                <a:gd name="connsiteY7" fmla="*/ 252915 h 1150381"/>
                <a:gd name="connsiteX8" fmla="*/ 5581650 w 7162800"/>
                <a:gd name="connsiteY8" fmla="*/ 710115 h 1150381"/>
                <a:gd name="connsiteX9" fmla="*/ 6000750 w 7162800"/>
                <a:gd name="connsiteY9" fmla="*/ 995865 h 1150381"/>
                <a:gd name="connsiteX10" fmla="*/ 6343650 w 7162800"/>
                <a:gd name="connsiteY10" fmla="*/ 1129215 h 1150381"/>
                <a:gd name="connsiteX11" fmla="*/ 7162800 w 7162800"/>
                <a:gd name="connsiteY11" fmla="*/ 1148265 h 1150381"/>
                <a:gd name="connsiteX0" fmla="*/ 0 w 7162800"/>
                <a:gd name="connsiteY0" fmla="*/ 1141069 h 1152710"/>
                <a:gd name="connsiteX1" fmla="*/ 457200 w 7162800"/>
                <a:gd name="connsiteY1" fmla="*/ 1064869 h 1152710"/>
                <a:gd name="connsiteX2" fmla="*/ 1162050 w 7162800"/>
                <a:gd name="connsiteY2" fmla="*/ 845794 h 1152710"/>
                <a:gd name="connsiteX3" fmla="*/ 2028825 w 7162800"/>
                <a:gd name="connsiteY3" fmla="*/ 464794 h 1152710"/>
                <a:gd name="connsiteX4" fmla="*/ 2914650 w 7162800"/>
                <a:gd name="connsiteY4" fmla="*/ 179044 h 1152710"/>
                <a:gd name="connsiteX5" fmla="*/ 3383017 w 7162800"/>
                <a:gd name="connsiteY5" fmla="*/ 36169 h 1152710"/>
                <a:gd name="connsiteX6" fmla="*/ 3887513 w 7162800"/>
                <a:gd name="connsiteY6" fmla="*/ 20404 h 1152710"/>
                <a:gd name="connsiteX7" fmla="*/ 4633749 w 7162800"/>
                <a:gd name="connsiteY7" fmla="*/ 286775 h 1152710"/>
                <a:gd name="connsiteX8" fmla="*/ 5581650 w 7162800"/>
                <a:gd name="connsiteY8" fmla="*/ 712444 h 1152710"/>
                <a:gd name="connsiteX9" fmla="*/ 6000750 w 7162800"/>
                <a:gd name="connsiteY9" fmla="*/ 998194 h 1152710"/>
                <a:gd name="connsiteX10" fmla="*/ 6343650 w 7162800"/>
                <a:gd name="connsiteY10" fmla="*/ 1131544 h 1152710"/>
                <a:gd name="connsiteX11" fmla="*/ 7162800 w 7162800"/>
                <a:gd name="connsiteY11" fmla="*/ 1150594 h 1152710"/>
                <a:gd name="connsiteX0" fmla="*/ 0 w 7162800"/>
                <a:gd name="connsiteY0" fmla="*/ 1141069 h 1152710"/>
                <a:gd name="connsiteX1" fmla="*/ 457200 w 7162800"/>
                <a:gd name="connsiteY1" fmla="*/ 1064869 h 1152710"/>
                <a:gd name="connsiteX2" fmla="*/ 1162050 w 7162800"/>
                <a:gd name="connsiteY2" fmla="*/ 845794 h 1152710"/>
                <a:gd name="connsiteX3" fmla="*/ 2028825 w 7162800"/>
                <a:gd name="connsiteY3" fmla="*/ 464794 h 1152710"/>
                <a:gd name="connsiteX4" fmla="*/ 2914650 w 7162800"/>
                <a:gd name="connsiteY4" fmla="*/ 179044 h 1152710"/>
                <a:gd name="connsiteX5" fmla="*/ 3383017 w 7162800"/>
                <a:gd name="connsiteY5" fmla="*/ 36169 h 1152710"/>
                <a:gd name="connsiteX6" fmla="*/ 3887513 w 7162800"/>
                <a:gd name="connsiteY6" fmla="*/ 20404 h 1152710"/>
                <a:gd name="connsiteX7" fmla="*/ 4633749 w 7162800"/>
                <a:gd name="connsiteY7" fmla="*/ 286775 h 1152710"/>
                <a:gd name="connsiteX8" fmla="*/ 5518588 w 7162800"/>
                <a:gd name="connsiteY8" fmla="*/ 791271 h 1152710"/>
                <a:gd name="connsiteX9" fmla="*/ 6000750 w 7162800"/>
                <a:gd name="connsiteY9" fmla="*/ 998194 h 1152710"/>
                <a:gd name="connsiteX10" fmla="*/ 6343650 w 7162800"/>
                <a:gd name="connsiteY10" fmla="*/ 1131544 h 1152710"/>
                <a:gd name="connsiteX11" fmla="*/ 7162800 w 7162800"/>
                <a:gd name="connsiteY11" fmla="*/ 1150594 h 1152710"/>
                <a:gd name="connsiteX0" fmla="*/ 0 w 7162800"/>
                <a:gd name="connsiteY0" fmla="*/ 1138727 h 1150368"/>
                <a:gd name="connsiteX1" fmla="*/ 457200 w 7162800"/>
                <a:gd name="connsiteY1" fmla="*/ 1062527 h 1150368"/>
                <a:gd name="connsiteX2" fmla="*/ 1162050 w 7162800"/>
                <a:gd name="connsiteY2" fmla="*/ 843452 h 1150368"/>
                <a:gd name="connsiteX3" fmla="*/ 2028825 w 7162800"/>
                <a:gd name="connsiteY3" fmla="*/ 462452 h 1150368"/>
                <a:gd name="connsiteX4" fmla="*/ 2725464 w 7162800"/>
                <a:gd name="connsiteY4" fmla="*/ 113640 h 1150368"/>
                <a:gd name="connsiteX5" fmla="*/ 3383017 w 7162800"/>
                <a:gd name="connsiteY5" fmla="*/ 33827 h 1150368"/>
                <a:gd name="connsiteX6" fmla="*/ 3887513 w 7162800"/>
                <a:gd name="connsiteY6" fmla="*/ 18062 h 1150368"/>
                <a:gd name="connsiteX7" fmla="*/ 4633749 w 7162800"/>
                <a:gd name="connsiteY7" fmla="*/ 284433 h 1150368"/>
                <a:gd name="connsiteX8" fmla="*/ 5518588 w 7162800"/>
                <a:gd name="connsiteY8" fmla="*/ 788929 h 1150368"/>
                <a:gd name="connsiteX9" fmla="*/ 6000750 w 7162800"/>
                <a:gd name="connsiteY9" fmla="*/ 995852 h 1150368"/>
                <a:gd name="connsiteX10" fmla="*/ 6343650 w 7162800"/>
                <a:gd name="connsiteY10" fmla="*/ 1129202 h 1150368"/>
                <a:gd name="connsiteX11" fmla="*/ 7162800 w 7162800"/>
                <a:gd name="connsiteY11" fmla="*/ 1148252 h 1150368"/>
                <a:gd name="connsiteX0" fmla="*/ 0 w 7162800"/>
                <a:gd name="connsiteY0" fmla="*/ 1188559 h 1200200"/>
                <a:gd name="connsiteX1" fmla="*/ 457200 w 7162800"/>
                <a:gd name="connsiteY1" fmla="*/ 1112359 h 1200200"/>
                <a:gd name="connsiteX2" fmla="*/ 1162050 w 7162800"/>
                <a:gd name="connsiteY2" fmla="*/ 893284 h 1200200"/>
                <a:gd name="connsiteX3" fmla="*/ 2028825 w 7162800"/>
                <a:gd name="connsiteY3" fmla="*/ 512284 h 1200200"/>
                <a:gd name="connsiteX4" fmla="*/ 2725464 w 7162800"/>
                <a:gd name="connsiteY4" fmla="*/ 163472 h 1200200"/>
                <a:gd name="connsiteX5" fmla="*/ 3241127 w 7162800"/>
                <a:gd name="connsiteY5" fmla="*/ 4831 h 1200200"/>
                <a:gd name="connsiteX6" fmla="*/ 3887513 w 7162800"/>
                <a:gd name="connsiteY6" fmla="*/ 67894 h 1200200"/>
                <a:gd name="connsiteX7" fmla="*/ 4633749 w 7162800"/>
                <a:gd name="connsiteY7" fmla="*/ 334265 h 1200200"/>
                <a:gd name="connsiteX8" fmla="*/ 5518588 w 7162800"/>
                <a:gd name="connsiteY8" fmla="*/ 838761 h 1200200"/>
                <a:gd name="connsiteX9" fmla="*/ 6000750 w 7162800"/>
                <a:gd name="connsiteY9" fmla="*/ 1045684 h 1200200"/>
                <a:gd name="connsiteX10" fmla="*/ 6343650 w 7162800"/>
                <a:gd name="connsiteY10" fmla="*/ 1179034 h 1200200"/>
                <a:gd name="connsiteX11" fmla="*/ 7162800 w 7162800"/>
                <a:gd name="connsiteY11" fmla="*/ 1198084 h 1200200"/>
                <a:gd name="connsiteX0" fmla="*/ 0 w 7162800"/>
                <a:gd name="connsiteY0" fmla="*/ 1188559 h 1200200"/>
                <a:gd name="connsiteX1" fmla="*/ 457200 w 7162800"/>
                <a:gd name="connsiteY1" fmla="*/ 1112359 h 1200200"/>
                <a:gd name="connsiteX2" fmla="*/ 1162050 w 7162800"/>
                <a:gd name="connsiteY2" fmla="*/ 893284 h 1200200"/>
                <a:gd name="connsiteX3" fmla="*/ 2028825 w 7162800"/>
                <a:gd name="connsiteY3" fmla="*/ 512284 h 1200200"/>
                <a:gd name="connsiteX4" fmla="*/ 2725464 w 7162800"/>
                <a:gd name="connsiteY4" fmla="*/ 163472 h 1200200"/>
                <a:gd name="connsiteX5" fmla="*/ 3241127 w 7162800"/>
                <a:gd name="connsiteY5" fmla="*/ 4831 h 1200200"/>
                <a:gd name="connsiteX6" fmla="*/ 3887513 w 7162800"/>
                <a:gd name="connsiteY6" fmla="*/ 67894 h 1200200"/>
                <a:gd name="connsiteX7" fmla="*/ 4633749 w 7162800"/>
                <a:gd name="connsiteY7" fmla="*/ 334265 h 1200200"/>
                <a:gd name="connsiteX8" fmla="*/ 5518588 w 7162800"/>
                <a:gd name="connsiteY8" fmla="*/ 838761 h 1200200"/>
                <a:gd name="connsiteX9" fmla="*/ 5919388 w 7162800"/>
                <a:gd name="connsiteY9" fmla="*/ 1060198 h 1200200"/>
                <a:gd name="connsiteX10" fmla="*/ 6343650 w 7162800"/>
                <a:gd name="connsiteY10" fmla="*/ 1179034 h 1200200"/>
                <a:gd name="connsiteX11" fmla="*/ 7162800 w 7162800"/>
                <a:gd name="connsiteY11" fmla="*/ 1198084 h 1200200"/>
                <a:gd name="connsiteX0" fmla="*/ 0 w 7162800"/>
                <a:gd name="connsiteY0" fmla="*/ 1221748 h 1233389"/>
                <a:gd name="connsiteX1" fmla="*/ 457200 w 7162800"/>
                <a:gd name="connsiteY1" fmla="*/ 1145548 h 1233389"/>
                <a:gd name="connsiteX2" fmla="*/ 1162050 w 7162800"/>
                <a:gd name="connsiteY2" fmla="*/ 926473 h 1233389"/>
                <a:gd name="connsiteX3" fmla="*/ 2028825 w 7162800"/>
                <a:gd name="connsiteY3" fmla="*/ 545473 h 1233389"/>
                <a:gd name="connsiteX4" fmla="*/ 2725464 w 7162800"/>
                <a:gd name="connsiteY4" fmla="*/ 196661 h 1233389"/>
                <a:gd name="connsiteX5" fmla="*/ 3241127 w 7162800"/>
                <a:gd name="connsiteY5" fmla="*/ 38020 h 1233389"/>
                <a:gd name="connsiteX6" fmla="*/ 3887513 w 7162800"/>
                <a:gd name="connsiteY6" fmla="*/ 28512 h 1233389"/>
                <a:gd name="connsiteX7" fmla="*/ 4633749 w 7162800"/>
                <a:gd name="connsiteY7" fmla="*/ 367454 h 1233389"/>
                <a:gd name="connsiteX8" fmla="*/ 5518588 w 7162800"/>
                <a:gd name="connsiteY8" fmla="*/ 871950 h 1233389"/>
                <a:gd name="connsiteX9" fmla="*/ 5919388 w 7162800"/>
                <a:gd name="connsiteY9" fmla="*/ 1093387 h 1233389"/>
                <a:gd name="connsiteX10" fmla="*/ 6343650 w 7162800"/>
                <a:gd name="connsiteY10" fmla="*/ 1212223 h 1233389"/>
                <a:gd name="connsiteX11" fmla="*/ 7162800 w 7162800"/>
                <a:gd name="connsiteY11" fmla="*/ 1231273 h 1233389"/>
                <a:gd name="connsiteX0" fmla="*/ 0 w 7162800"/>
                <a:gd name="connsiteY0" fmla="*/ 1225943 h 1237584"/>
                <a:gd name="connsiteX1" fmla="*/ 457200 w 7162800"/>
                <a:gd name="connsiteY1" fmla="*/ 1149743 h 1237584"/>
                <a:gd name="connsiteX2" fmla="*/ 1162050 w 7162800"/>
                <a:gd name="connsiteY2" fmla="*/ 930668 h 1237584"/>
                <a:gd name="connsiteX3" fmla="*/ 2028825 w 7162800"/>
                <a:gd name="connsiteY3" fmla="*/ 549668 h 1237584"/>
                <a:gd name="connsiteX4" fmla="*/ 2725464 w 7162800"/>
                <a:gd name="connsiteY4" fmla="*/ 287941 h 1237584"/>
                <a:gd name="connsiteX5" fmla="*/ 3241127 w 7162800"/>
                <a:gd name="connsiteY5" fmla="*/ 42215 h 1237584"/>
                <a:gd name="connsiteX6" fmla="*/ 3887513 w 7162800"/>
                <a:gd name="connsiteY6" fmla="*/ 32707 h 1237584"/>
                <a:gd name="connsiteX7" fmla="*/ 4633749 w 7162800"/>
                <a:gd name="connsiteY7" fmla="*/ 371649 h 1237584"/>
                <a:gd name="connsiteX8" fmla="*/ 5518588 w 7162800"/>
                <a:gd name="connsiteY8" fmla="*/ 876145 h 1237584"/>
                <a:gd name="connsiteX9" fmla="*/ 5919388 w 7162800"/>
                <a:gd name="connsiteY9" fmla="*/ 1097582 h 1237584"/>
                <a:gd name="connsiteX10" fmla="*/ 6343650 w 7162800"/>
                <a:gd name="connsiteY10" fmla="*/ 1216418 h 1237584"/>
                <a:gd name="connsiteX11" fmla="*/ 7162800 w 7162800"/>
                <a:gd name="connsiteY11" fmla="*/ 1235468 h 1237584"/>
                <a:gd name="connsiteX0" fmla="*/ 0 w 7054317"/>
                <a:gd name="connsiteY0" fmla="*/ 1225943 h 1237584"/>
                <a:gd name="connsiteX1" fmla="*/ 348717 w 7054317"/>
                <a:gd name="connsiteY1" fmla="*/ 1149743 h 1237584"/>
                <a:gd name="connsiteX2" fmla="*/ 1053567 w 7054317"/>
                <a:gd name="connsiteY2" fmla="*/ 930668 h 1237584"/>
                <a:gd name="connsiteX3" fmla="*/ 1920342 w 7054317"/>
                <a:gd name="connsiteY3" fmla="*/ 549668 h 1237584"/>
                <a:gd name="connsiteX4" fmla="*/ 2616981 w 7054317"/>
                <a:gd name="connsiteY4" fmla="*/ 287941 h 1237584"/>
                <a:gd name="connsiteX5" fmla="*/ 3132644 w 7054317"/>
                <a:gd name="connsiteY5" fmla="*/ 42215 h 1237584"/>
                <a:gd name="connsiteX6" fmla="*/ 3779030 w 7054317"/>
                <a:gd name="connsiteY6" fmla="*/ 32707 h 1237584"/>
                <a:gd name="connsiteX7" fmla="*/ 4525266 w 7054317"/>
                <a:gd name="connsiteY7" fmla="*/ 371649 h 1237584"/>
                <a:gd name="connsiteX8" fmla="*/ 5410105 w 7054317"/>
                <a:gd name="connsiteY8" fmla="*/ 876145 h 1237584"/>
                <a:gd name="connsiteX9" fmla="*/ 5810905 w 7054317"/>
                <a:gd name="connsiteY9" fmla="*/ 1097582 h 1237584"/>
                <a:gd name="connsiteX10" fmla="*/ 6235167 w 7054317"/>
                <a:gd name="connsiteY10" fmla="*/ 1216418 h 1237584"/>
                <a:gd name="connsiteX11" fmla="*/ 7054317 w 7054317"/>
                <a:gd name="connsiteY11" fmla="*/ 1235468 h 1237584"/>
                <a:gd name="connsiteX0" fmla="*/ 0 w 7054317"/>
                <a:gd name="connsiteY0" fmla="*/ 1225943 h 1237584"/>
                <a:gd name="connsiteX1" fmla="*/ 348717 w 7054317"/>
                <a:gd name="connsiteY1" fmla="*/ 1149743 h 1237584"/>
                <a:gd name="connsiteX2" fmla="*/ 1053567 w 7054317"/>
                <a:gd name="connsiteY2" fmla="*/ 930668 h 1237584"/>
                <a:gd name="connsiteX3" fmla="*/ 1920342 w 7054317"/>
                <a:gd name="connsiteY3" fmla="*/ 549668 h 1237584"/>
                <a:gd name="connsiteX4" fmla="*/ 2616981 w 7054317"/>
                <a:gd name="connsiteY4" fmla="*/ 287941 h 1237584"/>
                <a:gd name="connsiteX5" fmla="*/ 3132644 w 7054317"/>
                <a:gd name="connsiteY5" fmla="*/ 42215 h 1237584"/>
                <a:gd name="connsiteX6" fmla="*/ 3779030 w 7054317"/>
                <a:gd name="connsiteY6" fmla="*/ 32707 h 1237584"/>
                <a:gd name="connsiteX7" fmla="*/ 4525266 w 7054317"/>
                <a:gd name="connsiteY7" fmla="*/ 371649 h 1237584"/>
                <a:gd name="connsiteX8" fmla="*/ 5410105 w 7054317"/>
                <a:gd name="connsiteY8" fmla="*/ 876145 h 1237584"/>
                <a:gd name="connsiteX9" fmla="*/ 5824466 w 7054317"/>
                <a:gd name="connsiteY9" fmla="*/ 1010497 h 1237584"/>
                <a:gd name="connsiteX10" fmla="*/ 6235167 w 7054317"/>
                <a:gd name="connsiteY10" fmla="*/ 1216418 h 1237584"/>
                <a:gd name="connsiteX11" fmla="*/ 7054317 w 7054317"/>
                <a:gd name="connsiteY11" fmla="*/ 1235468 h 1237584"/>
                <a:gd name="connsiteX0" fmla="*/ 0 w 7054317"/>
                <a:gd name="connsiteY0" fmla="*/ 1225943 h 1237584"/>
                <a:gd name="connsiteX1" fmla="*/ 348717 w 7054317"/>
                <a:gd name="connsiteY1" fmla="*/ 1149743 h 1237584"/>
                <a:gd name="connsiteX2" fmla="*/ 1053567 w 7054317"/>
                <a:gd name="connsiteY2" fmla="*/ 930668 h 1237584"/>
                <a:gd name="connsiteX3" fmla="*/ 1920342 w 7054317"/>
                <a:gd name="connsiteY3" fmla="*/ 549668 h 1237584"/>
                <a:gd name="connsiteX4" fmla="*/ 2616981 w 7054317"/>
                <a:gd name="connsiteY4" fmla="*/ 287941 h 1237584"/>
                <a:gd name="connsiteX5" fmla="*/ 3132644 w 7054317"/>
                <a:gd name="connsiteY5" fmla="*/ 42215 h 1237584"/>
                <a:gd name="connsiteX6" fmla="*/ 3779030 w 7054317"/>
                <a:gd name="connsiteY6" fmla="*/ 32707 h 1237584"/>
                <a:gd name="connsiteX7" fmla="*/ 4525266 w 7054317"/>
                <a:gd name="connsiteY7" fmla="*/ 371649 h 1237584"/>
                <a:gd name="connsiteX8" fmla="*/ 5274501 w 7054317"/>
                <a:gd name="connsiteY8" fmla="*/ 731002 h 1237584"/>
                <a:gd name="connsiteX9" fmla="*/ 5824466 w 7054317"/>
                <a:gd name="connsiteY9" fmla="*/ 1010497 h 1237584"/>
                <a:gd name="connsiteX10" fmla="*/ 6235167 w 7054317"/>
                <a:gd name="connsiteY10" fmla="*/ 1216418 h 1237584"/>
                <a:gd name="connsiteX11" fmla="*/ 7054317 w 7054317"/>
                <a:gd name="connsiteY11" fmla="*/ 1235468 h 1237584"/>
                <a:gd name="connsiteX0" fmla="*/ 0 w 7054317"/>
                <a:gd name="connsiteY0" fmla="*/ 1221893 h 1233534"/>
                <a:gd name="connsiteX1" fmla="*/ 348717 w 7054317"/>
                <a:gd name="connsiteY1" fmla="*/ 1145693 h 1233534"/>
                <a:gd name="connsiteX2" fmla="*/ 1053567 w 7054317"/>
                <a:gd name="connsiteY2" fmla="*/ 926618 h 1233534"/>
                <a:gd name="connsiteX3" fmla="*/ 1920342 w 7054317"/>
                <a:gd name="connsiteY3" fmla="*/ 545618 h 1233534"/>
                <a:gd name="connsiteX4" fmla="*/ 2616981 w 7054317"/>
                <a:gd name="connsiteY4" fmla="*/ 283891 h 1233534"/>
                <a:gd name="connsiteX5" fmla="*/ 3132644 w 7054317"/>
                <a:gd name="connsiteY5" fmla="*/ 38165 h 1233534"/>
                <a:gd name="connsiteX6" fmla="*/ 3779030 w 7054317"/>
                <a:gd name="connsiteY6" fmla="*/ 28657 h 1233534"/>
                <a:gd name="connsiteX7" fmla="*/ 4525266 w 7054317"/>
                <a:gd name="connsiteY7" fmla="*/ 309542 h 1233534"/>
                <a:gd name="connsiteX8" fmla="*/ 5274501 w 7054317"/>
                <a:gd name="connsiteY8" fmla="*/ 726952 h 1233534"/>
                <a:gd name="connsiteX9" fmla="*/ 5824466 w 7054317"/>
                <a:gd name="connsiteY9" fmla="*/ 1006447 h 1233534"/>
                <a:gd name="connsiteX10" fmla="*/ 6235167 w 7054317"/>
                <a:gd name="connsiteY10" fmla="*/ 1212368 h 1233534"/>
                <a:gd name="connsiteX11" fmla="*/ 7054317 w 7054317"/>
                <a:gd name="connsiteY11" fmla="*/ 1231418 h 1233534"/>
                <a:gd name="connsiteX0" fmla="*/ 0 w 7054317"/>
                <a:gd name="connsiteY0" fmla="*/ 1221893 h 1233534"/>
                <a:gd name="connsiteX1" fmla="*/ 348717 w 7054317"/>
                <a:gd name="connsiteY1" fmla="*/ 1145693 h 1233534"/>
                <a:gd name="connsiteX2" fmla="*/ 1053567 w 7054317"/>
                <a:gd name="connsiteY2" fmla="*/ 926618 h 1233534"/>
                <a:gd name="connsiteX3" fmla="*/ 1920342 w 7054317"/>
                <a:gd name="connsiteY3" fmla="*/ 545618 h 1233534"/>
                <a:gd name="connsiteX4" fmla="*/ 2616981 w 7054317"/>
                <a:gd name="connsiteY4" fmla="*/ 283891 h 1233534"/>
                <a:gd name="connsiteX5" fmla="*/ 3132644 w 7054317"/>
                <a:gd name="connsiteY5" fmla="*/ 38165 h 1233534"/>
                <a:gd name="connsiteX6" fmla="*/ 3779030 w 7054317"/>
                <a:gd name="connsiteY6" fmla="*/ 28657 h 1233534"/>
                <a:gd name="connsiteX7" fmla="*/ 4525266 w 7054317"/>
                <a:gd name="connsiteY7" fmla="*/ 309542 h 1233534"/>
                <a:gd name="connsiteX8" fmla="*/ 5274501 w 7054317"/>
                <a:gd name="connsiteY8" fmla="*/ 726952 h 1233534"/>
                <a:gd name="connsiteX9" fmla="*/ 5783786 w 7054317"/>
                <a:gd name="connsiteY9" fmla="*/ 1064505 h 1233534"/>
                <a:gd name="connsiteX10" fmla="*/ 6235167 w 7054317"/>
                <a:gd name="connsiteY10" fmla="*/ 1212368 h 1233534"/>
                <a:gd name="connsiteX11" fmla="*/ 7054317 w 7054317"/>
                <a:gd name="connsiteY11" fmla="*/ 1231418 h 1233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54317" h="1233534">
                  <a:moveTo>
                    <a:pt x="0" y="1221893"/>
                  </a:moveTo>
                  <a:cubicBezTo>
                    <a:pt x="131762" y="1208399"/>
                    <a:pt x="173123" y="1194905"/>
                    <a:pt x="348717" y="1145693"/>
                  </a:cubicBezTo>
                  <a:cubicBezTo>
                    <a:pt x="524311" y="1096481"/>
                    <a:pt x="791630" y="1026630"/>
                    <a:pt x="1053567" y="926618"/>
                  </a:cubicBezTo>
                  <a:cubicBezTo>
                    <a:pt x="1315504" y="826606"/>
                    <a:pt x="1659773" y="652739"/>
                    <a:pt x="1920342" y="545618"/>
                  </a:cubicBezTo>
                  <a:cubicBezTo>
                    <a:pt x="2180911" y="438497"/>
                    <a:pt x="2414931" y="368466"/>
                    <a:pt x="2616981" y="283891"/>
                  </a:cubicBezTo>
                  <a:cubicBezTo>
                    <a:pt x="2819031" y="199316"/>
                    <a:pt x="2938969" y="80704"/>
                    <a:pt x="3132644" y="38165"/>
                  </a:cubicBezTo>
                  <a:cubicBezTo>
                    <a:pt x="3326319" y="-4374"/>
                    <a:pt x="3546926" y="-16572"/>
                    <a:pt x="3779030" y="28657"/>
                  </a:cubicBezTo>
                  <a:cubicBezTo>
                    <a:pt x="4011134" y="73886"/>
                    <a:pt x="4276021" y="193160"/>
                    <a:pt x="4525266" y="309542"/>
                  </a:cubicBezTo>
                  <a:cubicBezTo>
                    <a:pt x="4774511" y="425924"/>
                    <a:pt x="5064748" y="601125"/>
                    <a:pt x="5274501" y="726952"/>
                  </a:cubicBezTo>
                  <a:cubicBezTo>
                    <a:pt x="5484254" y="852779"/>
                    <a:pt x="5623675" y="983602"/>
                    <a:pt x="5783786" y="1064505"/>
                  </a:cubicBezTo>
                  <a:cubicBezTo>
                    <a:pt x="5943897" y="1145408"/>
                    <a:pt x="6041492" y="1186968"/>
                    <a:pt x="6235167" y="1212368"/>
                  </a:cubicBezTo>
                  <a:cubicBezTo>
                    <a:pt x="6428842" y="1237768"/>
                    <a:pt x="6741579" y="1234593"/>
                    <a:pt x="7054317" y="1231418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32" name="Přímá spojnice 31"/>
            <p:cNvCxnSpPr/>
            <p:nvPr/>
          </p:nvCxnSpPr>
          <p:spPr>
            <a:xfrm>
              <a:off x="1090934" y="2531322"/>
              <a:ext cx="1008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nice 21"/>
            <p:cNvCxnSpPr/>
            <p:nvPr/>
          </p:nvCxnSpPr>
          <p:spPr>
            <a:xfrm>
              <a:off x="1353060" y="2636912"/>
              <a:ext cx="1008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ovéPole 22"/>
          <p:cNvSpPr txBox="1"/>
          <p:nvPr/>
        </p:nvSpPr>
        <p:spPr>
          <a:xfrm>
            <a:off x="448993" y="2564904"/>
            <a:ext cx="16961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Příčně pruhovaný kosterní sval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478582" y="4509120"/>
            <a:ext cx="1769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Hladký sval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8399462" y="980728"/>
            <a:ext cx="36782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0000FF"/>
                </a:solidFill>
              </a:rPr>
              <a:t>Akční potenciál (AP): cca 250 </a:t>
            </a:r>
            <a:r>
              <a:rPr lang="cs-CZ" sz="2000" b="1" dirty="0" err="1">
                <a:solidFill>
                  <a:srgbClr val="0000FF"/>
                </a:solidFill>
              </a:rPr>
              <a:t>ms</a:t>
            </a:r>
            <a:endParaRPr lang="cs-CZ" sz="2000" b="1" dirty="0">
              <a:solidFill>
                <a:srgbClr val="0000FF"/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8405353" y="1340768"/>
            <a:ext cx="3747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FF0000"/>
                </a:solidFill>
              </a:rPr>
              <a:t>Kontrakce svalu: cca 250 </a:t>
            </a:r>
            <a:r>
              <a:rPr lang="cs-CZ" sz="2000" b="1" dirty="0" err="1">
                <a:solidFill>
                  <a:srgbClr val="FF0000"/>
                </a:solidFill>
              </a:rPr>
              <a:t>ms</a:t>
            </a:r>
            <a:endParaRPr lang="cs-CZ" sz="2000" b="1" dirty="0">
              <a:solidFill>
                <a:srgbClr val="FF0000"/>
              </a:solidFill>
            </a:endParaRPr>
          </a:p>
        </p:txBody>
      </p:sp>
      <p:cxnSp>
        <p:nvCxnSpPr>
          <p:cNvPr id="29" name="Přímá spojnice 28"/>
          <p:cNvCxnSpPr/>
          <p:nvPr/>
        </p:nvCxnSpPr>
        <p:spPr>
          <a:xfrm>
            <a:off x="2350790" y="6309320"/>
            <a:ext cx="932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1846734" y="6271319"/>
            <a:ext cx="1049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0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6470642" y="6309320"/>
            <a:ext cx="1049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200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4158688" y="6309320"/>
            <a:ext cx="1049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100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8782596" y="6323834"/>
            <a:ext cx="1049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300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11094552" y="6309320"/>
            <a:ext cx="1049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400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536076" y="5877272"/>
            <a:ext cx="220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Čas od počátku AP (</a:t>
            </a:r>
            <a:r>
              <a:rPr lang="cs-CZ" sz="2400" dirty="0" err="1"/>
              <a:t>ms</a:t>
            </a:r>
            <a:r>
              <a:rPr lang="cs-CZ" sz="2400" dirty="0"/>
              <a:t>)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8862304" y="3140968"/>
            <a:ext cx="25614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0000FF"/>
                </a:solidFill>
              </a:rPr>
              <a:t>AP: 5 </a:t>
            </a:r>
            <a:r>
              <a:rPr lang="cs-CZ" sz="2000" b="1" dirty="0" err="1">
                <a:solidFill>
                  <a:srgbClr val="0000FF"/>
                </a:solidFill>
              </a:rPr>
              <a:t>ms</a:t>
            </a:r>
            <a:endParaRPr lang="cs-CZ" sz="2000" b="1" dirty="0">
              <a:solidFill>
                <a:srgbClr val="0000FF"/>
              </a:solidFill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8862304" y="3501008"/>
            <a:ext cx="27775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FF0000"/>
                </a:solidFill>
              </a:rPr>
              <a:t>Kontrakce svalu: 20 </a:t>
            </a:r>
            <a:r>
              <a:rPr lang="cs-CZ" sz="2000" b="1" dirty="0" err="1">
                <a:solidFill>
                  <a:srgbClr val="FF0000"/>
                </a:solidFill>
              </a:rPr>
              <a:t>ms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9150336" y="5477162"/>
            <a:ext cx="25614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0000FF"/>
                </a:solidFill>
              </a:rPr>
              <a:t>AP: cca 50 </a:t>
            </a:r>
            <a:r>
              <a:rPr lang="cs-CZ" sz="2000" b="1" dirty="0" err="1">
                <a:solidFill>
                  <a:srgbClr val="0000FF"/>
                </a:solidFill>
              </a:rPr>
              <a:t>ms</a:t>
            </a:r>
            <a:endParaRPr lang="cs-CZ" sz="2000" b="1" dirty="0">
              <a:solidFill>
                <a:srgbClr val="0000FF"/>
              </a:solidFill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8782596" y="5837202"/>
            <a:ext cx="32892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FF0000"/>
                </a:solidFill>
              </a:rPr>
              <a:t>Kontrakce svalu: cca 1000 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3574926" y="4725144"/>
            <a:ext cx="450819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cs-CZ" sz="2000" dirty="0"/>
              <a:t>Kolísavý klidový membránový potenciál,  při překročení depolarizačního prahu vzniká „</a:t>
            </a:r>
            <a:r>
              <a:rPr lang="cs-CZ" sz="2000" dirty="0" err="1"/>
              <a:t>spike</a:t>
            </a:r>
            <a:r>
              <a:rPr lang="cs-CZ" sz="2000" dirty="0"/>
              <a:t>“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3862958" y="2132856"/>
            <a:ext cx="5782887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cs-CZ" sz="2000" dirty="0"/>
              <a:t>Dlouhá refrakterní doba</a:t>
            </a:r>
          </a:p>
          <a:p>
            <a:pPr>
              <a:lnSpc>
                <a:spcPts val="2000"/>
              </a:lnSpc>
            </a:pPr>
            <a:r>
              <a:rPr lang="cs-CZ" sz="2000" dirty="0"/>
              <a:t>Délka AP a kontrakce závisí na srdeční frekvenci</a:t>
            </a:r>
          </a:p>
        </p:txBody>
      </p:sp>
      <p:sp>
        <p:nvSpPr>
          <p:cNvPr id="47" name="TextovéPole 46"/>
          <p:cNvSpPr txBox="1"/>
          <p:nvPr/>
        </p:nvSpPr>
        <p:spPr>
          <a:xfrm>
            <a:off x="3114412" y="3140968"/>
            <a:ext cx="5782887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cs-CZ" sz="2000" dirty="0"/>
              <a:t>Délka elektromechanické latence a délka kontrakce závisí na typu kosterního svalu (typ S nebo F)</a:t>
            </a:r>
          </a:p>
        </p:txBody>
      </p:sp>
    </p:spTree>
    <p:extLst>
      <p:ext uri="{BB962C8B-B14F-4D97-AF65-F5344CB8AC3E}">
        <p14:creationId xmlns:p14="http://schemas.microsoft.com/office/powerpoint/2010/main" val="1034352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47199" y="937751"/>
            <a:ext cx="1137040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Myografie</a:t>
            </a:r>
            <a:r>
              <a:rPr lang="cs-CZ" sz="2000" dirty="0"/>
              <a:t> – metoda umožňující registraci kontrakce svalů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Motorická jednotka</a:t>
            </a:r>
            <a:r>
              <a:rPr lang="cs-CZ" sz="2000" dirty="0"/>
              <a:t>: </a:t>
            </a:r>
            <a:r>
              <a:rPr lang="cs-CZ" sz="2000" i="1" dirty="0">
                <a:sym typeface="Symbol"/>
              </a:rPr>
              <a:t> - </a:t>
            </a:r>
            <a:r>
              <a:rPr lang="cs-CZ" sz="2000" i="1" dirty="0" err="1">
                <a:sym typeface="Symbol"/>
              </a:rPr>
              <a:t>motoneuron</a:t>
            </a:r>
            <a:r>
              <a:rPr lang="cs-CZ" sz="2000" i="1" dirty="0">
                <a:sym typeface="Symbol"/>
              </a:rPr>
              <a:t> </a:t>
            </a:r>
            <a:r>
              <a:rPr lang="cs-CZ" sz="2000" dirty="0">
                <a:sym typeface="Symbol"/>
              </a:rPr>
              <a:t>a všechna svalová vlákna, která inervuje</a:t>
            </a:r>
          </a:p>
          <a:p>
            <a:pPr lvl="1"/>
            <a:r>
              <a:rPr lang="cs-CZ" sz="2000" dirty="0">
                <a:sym typeface="Symbol"/>
              </a:rPr>
              <a:t>Odpovědí na podráždění  - motoneuronu je stah svalových vláken inervovaných tímto </a:t>
            </a:r>
            <a:r>
              <a:rPr lang="cs-CZ" sz="2000" dirty="0" err="1">
                <a:sym typeface="Symbol"/>
              </a:rPr>
              <a:t>motoneuronem</a:t>
            </a:r>
            <a:endParaRPr lang="cs-CZ" sz="2000" dirty="0">
              <a:sym typeface="Symbo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>
                <a:sym typeface="Symbol"/>
              </a:rPr>
              <a:t>Svalové trhnutí </a:t>
            </a:r>
            <a:r>
              <a:rPr lang="cs-CZ" sz="2000" dirty="0">
                <a:sym typeface="Symbol"/>
              </a:rPr>
              <a:t>– jedna kontrakce svalu vyvolaná jedním podnětem </a:t>
            </a:r>
          </a:p>
          <a:p>
            <a:pPr lvl="1"/>
            <a:r>
              <a:rPr lang="cs-CZ" sz="2000" dirty="0">
                <a:sym typeface="Symbol"/>
              </a:rPr>
              <a:t>Jeden stimul – jedno svalové trhnutí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>
                <a:sym typeface="Symbol"/>
              </a:rPr>
              <a:t>Typy svalových vláken: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b="1" dirty="0">
                <a:sym typeface="Symbol"/>
              </a:rPr>
              <a:t>S</a:t>
            </a:r>
            <a:r>
              <a:rPr lang="cs-CZ" sz="2000" dirty="0">
                <a:sym typeface="Symbol"/>
              </a:rPr>
              <a:t> (pomalé) – málo se unaví, při dlouhodobém výkonu, mnoho mitochondrií, dobře prokrvené, mnoho myoglobinu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b="1" dirty="0">
                <a:sym typeface="Symbol"/>
              </a:rPr>
              <a:t>F </a:t>
            </a:r>
            <a:r>
              <a:rPr lang="cs-CZ" sz="2000" dirty="0">
                <a:sym typeface="Symbol"/>
              </a:rPr>
              <a:t>(rychlé) – rychlé kontrakce, rychle se unaví, hodně glykogenu, málo myoglobinu</a:t>
            </a:r>
          </a:p>
        </p:txBody>
      </p:sp>
      <p:grpSp>
        <p:nvGrpSpPr>
          <p:cNvPr id="57" name="Skupina 56"/>
          <p:cNvGrpSpPr/>
          <p:nvPr/>
        </p:nvGrpSpPr>
        <p:grpSpPr>
          <a:xfrm>
            <a:off x="1229079" y="4005064"/>
            <a:ext cx="9258615" cy="2693116"/>
            <a:chOff x="1229079" y="4005064"/>
            <a:chExt cx="9258615" cy="2693116"/>
          </a:xfrm>
        </p:grpSpPr>
        <p:grpSp>
          <p:nvGrpSpPr>
            <p:cNvPr id="10" name="Skupina 9"/>
            <p:cNvGrpSpPr/>
            <p:nvPr/>
          </p:nvGrpSpPr>
          <p:grpSpPr>
            <a:xfrm>
              <a:off x="2170845" y="4537351"/>
              <a:ext cx="1951105" cy="851494"/>
              <a:chOff x="1049884" y="3146833"/>
              <a:chExt cx="2076327" cy="1124680"/>
            </a:xfrm>
          </p:grpSpPr>
          <p:cxnSp>
            <p:nvCxnSpPr>
              <p:cNvPr id="5" name="Přímá spojnice 4"/>
              <p:cNvCxnSpPr/>
              <p:nvPr/>
            </p:nvCxnSpPr>
            <p:spPr>
              <a:xfrm>
                <a:off x="1049884" y="4259762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Volný tvar 6"/>
              <p:cNvSpPr/>
              <p:nvPr/>
            </p:nvSpPr>
            <p:spPr>
              <a:xfrm>
                <a:off x="1451731" y="3146833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9" name="Přímá spojnice 8"/>
              <p:cNvCxnSpPr/>
              <p:nvPr/>
            </p:nvCxnSpPr>
            <p:spPr>
              <a:xfrm>
                <a:off x="2710830" y="4271513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Skupina 10"/>
            <p:cNvGrpSpPr/>
            <p:nvPr/>
          </p:nvGrpSpPr>
          <p:grpSpPr>
            <a:xfrm>
              <a:off x="3796515" y="4545401"/>
              <a:ext cx="1951105" cy="851494"/>
              <a:chOff x="1049884" y="3146833"/>
              <a:chExt cx="2076327" cy="1124680"/>
            </a:xfrm>
          </p:grpSpPr>
          <p:cxnSp>
            <p:nvCxnSpPr>
              <p:cNvPr id="12" name="Přímá spojnice 11"/>
              <p:cNvCxnSpPr/>
              <p:nvPr/>
            </p:nvCxnSpPr>
            <p:spPr>
              <a:xfrm>
                <a:off x="1049884" y="4259762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Volný tvar 12"/>
              <p:cNvSpPr/>
              <p:nvPr/>
            </p:nvSpPr>
            <p:spPr>
              <a:xfrm>
                <a:off x="1451731" y="3146833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4" name="Přímá spojnice 13"/>
              <p:cNvCxnSpPr/>
              <p:nvPr/>
            </p:nvCxnSpPr>
            <p:spPr>
              <a:xfrm>
                <a:off x="2710830" y="4271513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Skupina 14"/>
            <p:cNvGrpSpPr/>
            <p:nvPr/>
          </p:nvGrpSpPr>
          <p:grpSpPr>
            <a:xfrm>
              <a:off x="5502104" y="4544255"/>
              <a:ext cx="1951105" cy="851494"/>
              <a:chOff x="1049884" y="3146833"/>
              <a:chExt cx="2076327" cy="1124680"/>
            </a:xfrm>
          </p:grpSpPr>
          <p:cxnSp>
            <p:nvCxnSpPr>
              <p:cNvPr id="16" name="Přímá spojnice 15"/>
              <p:cNvCxnSpPr/>
              <p:nvPr/>
            </p:nvCxnSpPr>
            <p:spPr>
              <a:xfrm>
                <a:off x="1049884" y="4259762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Volný tvar 16"/>
              <p:cNvSpPr/>
              <p:nvPr/>
            </p:nvSpPr>
            <p:spPr>
              <a:xfrm>
                <a:off x="1451731" y="3146833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8" name="Přímá spojnice 17"/>
              <p:cNvCxnSpPr/>
              <p:nvPr/>
            </p:nvCxnSpPr>
            <p:spPr>
              <a:xfrm>
                <a:off x="2710830" y="4271513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Skupina 18"/>
            <p:cNvGrpSpPr/>
            <p:nvPr/>
          </p:nvGrpSpPr>
          <p:grpSpPr>
            <a:xfrm>
              <a:off x="7136061" y="4543109"/>
              <a:ext cx="1951105" cy="851494"/>
              <a:chOff x="1049884" y="3146833"/>
              <a:chExt cx="2076327" cy="1124680"/>
            </a:xfrm>
          </p:grpSpPr>
          <p:cxnSp>
            <p:nvCxnSpPr>
              <p:cNvPr id="20" name="Přímá spojnice 19"/>
              <p:cNvCxnSpPr/>
              <p:nvPr/>
            </p:nvCxnSpPr>
            <p:spPr>
              <a:xfrm>
                <a:off x="1049884" y="4259762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Volný tvar 20"/>
              <p:cNvSpPr/>
              <p:nvPr/>
            </p:nvSpPr>
            <p:spPr>
              <a:xfrm>
                <a:off x="1451731" y="3146833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22" name="Přímá spojnice 21"/>
              <p:cNvCxnSpPr/>
              <p:nvPr/>
            </p:nvCxnSpPr>
            <p:spPr>
              <a:xfrm>
                <a:off x="2710830" y="4271513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Skupina 28"/>
            <p:cNvGrpSpPr/>
            <p:nvPr/>
          </p:nvGrpSpPr>
          <p:grpSpPr>
            <a:xfrm>
              <a:off x="2170845" y="5677832"/>
              <a:ext cx="6916321" cy="558519"/>
              <a:chOff x="1049884" y="4653216"/>
              <a:chExt cx="7360211" cy="737709"/>
            </a:xfrm>
          </p:grpSpPr>
          <p:cxnSp>
            <p:nvCxnSpPr>
              <p:cNvPr id="24" name="Přímá spojnice 23"/>
              <p:cNvCxnSpPr/>
              <p:nvPr/>
            </p:nvCxnSpPr>
            <p:spPr>
              <a:xfrm flipV="1">
                <a:off x="1049884" y="5373216"/>
                <a:ext cx="7360211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Přímá spojnice 24"/>
              <p:cNvCxnSpPr/>
              <p:nvPr/>
            </p:nvCxnSpPr>
            <p:spPr>
              <a:xfrm flipV="1">
                <a:off x="1366667" y="4653216"/>
                <a:ext cx="0" cy="72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Přímá spojnice 25"/>
              <p:cNvCxnSpPr/>
              <p:nvPr/>
            </p:nvCxnSpPr>
            <p:spPr>
              <a:xfrm flipV="1">
                <a:off x="3100346" y="4667387"/>
                <a:ext cx="0" cy="72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Přímá spojnice 26"/>
              <p:cNvCxnSpPr/>
              <p:nvPr/>
            </p:nvCxnSpPr>
            <p:spPr>
              <a:xfrm flipV="1">
                <a:off x="4921812" y="4670925"/>
                <a:ext cx="0" cy="72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Přímá spojnice 27"/>
              <p:cNvCxnSpPr/>
              <p:nvPr/>
            </p:nvCxnSpPr>
            <p:spPr>
              <a:xfrm flipV="1">
                <a:off x="6673693" y="4663830"/>
                <a:ext cx="0" cy="72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" name="Přímá spojnice 29"/>
            <p:cNvCxnSpPr/>
            <p:nvPr/>
          </p:nvCxnSpPr>
          <p:spPr>
            <a:xfrm flipV="1">
              <a:off x="1972324" y="4260325"/>
              <a:ext cx="0" cy="122663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nice 32"/>
            <p:cNvCxnSpPr/>
            <p:nvPr/>
          </p:nvCxnSpPr>
          <p:spPr>
            <a:xfrm>
              <a:off x="1972324" y="5486961"/>
              <a:ext cx="724018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ovéPole 34"/>
            <p:cNvSpPr txBox="1"/>
            <p:nvPr/>
          </p:nvSpPr>
          <p:spPr>
            <a:xfrm>
              <a:off x="8669921" y="6328848"/>
              <a:ext cx="823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t (s)</a:t>
              </a:r>
            </a:p>
          </p:txBody>
        </p:sp>
        <p:sp>
          <p:nvSpPr>
            <p:cNvPr id="36" name="TextovéPole 35"/>
            <p:cNvSpPr txBox="1"/>
            <p:nvPr/>
          </p:nvSpPr>
          <p:spPr>
            <a:xfrm>
              <a:off x="1229079" y="4297905"/>
              <a:ext cx="823179" cy="2796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F (</a:t>
              </a:r>
              <a:r>
                <a:rPr lang="cs-CZ" dirty="0" err="1"/>
                <a:t>mN</a:t>
              </a:r>
              <a:r>
                <a:rPr lang="cs-CZ" dirty="0"/>
                <a:t>)</a:t>
              </a:r>
            </a:p>
          </p:txBody>
        </p:sp>
        <p:sp>
          <p:nvSpPr>
            <p:cNvPr id="37" name="TextovéPole 36"/>
            <p:cNvSpPr txBox="1"/>
            <p:nvPr/>
          </p:nvSpPr>
          <p:spPr>
            <a:xfrm>
              <a:off x="6559947" y="4005064"/>
              <a:ext cx="1396191" cy="4893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svalová trhnutí</a:t>
              </a:r>
            </a:p>
          </p:txBody>
        </p:sp>
        <p:sp>
          <p:nvSpPr>
            <p:cNvPr id="38" name="TextovéPole 37"/>
            <p:cNvSpPr txBox="1"/>
            <p:nvPr/>
          </p:nvSpPr>
          <p:spPr>
            <a:xfrm>
              <a:off x="9091503" y="5821306"/>
              <a:ext cx="1396191" cy="2796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stimulace</a:t>
              </a:r>
            </a:p>
          </p:txBody>
        </p:sp>
        <p:cxnSp>
          <p:nvCxnSpPr>
            <p:cNvPr id="40" name="Přímá spojnice 39"/>
            <p:cNvCxnSpPr/>
            <p:nvPr/>
          </p:nvCxnSpPr>
          <p:spPr>
            <a:xfrm flipH="1">
              <a:off x="6359368" y="4577526"/>
              <a:ext cx="541322" cy="50055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Přímá spojnice 40"/>
            <p:cNvCxnSpPr/>
            <p:nvPr/>
          </p:nvCxnSpPr>
          <p:spPr>
            <a:xfrm>
              <a:off x="7093694" y="4577526"/>
              <a:ext cx="686644" cy="38535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ovéPole 50"/>
            <p:cNvSpPr txBox="1"/>
            <p:nvPr/>
          </p:nvSpPr>
          <p:spPr>
            <a:xfrm>
              <a:off x="9081511" y="4798461"/>
              <a:ext cx="1396191" cy="2796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síla stahu</a:t>
              </a:r>
            </a:p>
          </p:txBody>
        </p:sp>
        <p:cxnSp>
          <p:nvCxnSpPr>
            <p:cNvPr id="53" name="Přímá spojnice 52"/>
            <p:cNvCxnSpPr/>
            <p:nvPr/>
          </p:nvCxnSpPr>
          <p:spPr>
            <a:xfrm>
              <a:off x="1961128" y="6348791"/>
              <a:ext cx="724018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ovéPole 55"/>
          <p:cNvSpPr txBox="1"/>
          <p:nvPr/>
        </p:nvSpPr>
        <p:spPr>
          <a:xfrm>
            <a:off x="568072" y="312247"/>
            <a:ext cx="11424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Kontrakce příčně pruhovaného kosterního svalu</a:t>
            </a:r>
          </a:p>
        </p:txBody>
      </p:sp>
    </p:spTree>
    <p:extLst>
      <p:ext uri="{BB962C8B-B14F-4D97-AF65-F5344CB8AC3E}">
        <p14:creationId xmlns:p14="http://schemas.microsoft.com/office/powerpoint/2010/main" val="613155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0613" y="291694"/>
            <a:ext cx="108740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Vlákno příčně pruhovaného kosterního svalu – stavba</a:t>
            </a:r>
          </a:p>
        </p:txBody>
      </p:sp>
      <p:grpSp>
        <p:nvGrpSpPr>
          <p:cNvPr id="478" name="Skupina 477"/>
          <p:cNvGrpSpPr/>
          <p:nvPr/>
        </p:nvGrpSpPr>
        <p:grpSpPr>
          <a:xfrm>
            <a:off x="1995803" y="1474912"/>
            <a:ext cx="8746316" cy="5060885"/>
            <a:chOff x="2350790" y="1474912"/>
            <a:chExt cx="8746316" cy="5060885"/>
          </a:xfrm>
        </p:grpSpPr>
        <p:grpSp>
          <p:nvGrpSpPr>
            <p:cNvPr id="466" name="Skupina 465"/>
            <p:cNvGrpSpPr/>
            <p:nvPr/>
          </p:nvGrpSpPr>
          <p:grpSpPr>
            <a:xfrm>
              <a:off x="2350790" y="1474912"/>
              <a:ext cx="8001781" cy="5060885"/>
              <a:chOff x="694806" y="764704"/>
              <a:chExt cx="8001781" cy="5060885"/>
            </a:xfrm>
          </p:grpSpPr>
          <p:cxnSp>
            <p:nvCxnSpPr>
              <p:cNvPr id="12" name="Přímá spojnice 11"/>
              <p:cNvCxnSpPr/>
              <p:nvPr/>
            </p:nvCxnSpPr>
            <p:spPr>
              <a:xfrm flipH="1" flipV="1">
                <a:off x="3670308" y="4859322"/>
                <a:ext cx="565819" cy="504602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ovéPole 18"/>
              <p:cNvSpPr txBox="1"/>
              <p:nvPr/>
            </p:nvSpPr>
            <p:spPr>
              <a:xfrm>
                <a:off x="1883691" y="764704"/>
                <a:ext cx="292218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800" dirty="0" err="1"/>
                  <a:t>sarkomera</a:t>
                </a:r>
                <a:endParaRPr lang="cs-CZ" sz="2800" dirty="0"/>
              </a:p>
            </p:txBody>
          </p:sp>
          <p:sp>
            <p:nvSpPr>
              <p:cNvPr id="112" name="TextovéPole 111"/>
              <p:cNvSpPr txBox="1"/>
              <p:nvPr/>
            </p:nvSpPr>
            <p:spPr>
              <a:xfrm>
                <a:off x="4910500" y="5116692"/>
                <a:ext cx="210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000" dirty="0"/>
                  <a:t>ploténka Z</a:t>
                </a:r>
              </a:p>
            </p:txBody>
          </p:sp>
          <p:sp>
            <p:nvSpPr>
              <p:cNvPr id="113" name="TextovéPole 112"/>
              <p:cNvSpPr txBox="1"/>
              <p:nvPr/>
            </p:nvSpPr>
            <p:spPr>
              <a:xfrm>
                <a:off x="2493661" y="5041256"/>
                <a:ext cx="177759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000" dirty="0"/>
                  <a:t>ploténka M</a:t>
                </a:r>
              </a:p>
            </p:txBody>
          </p:sp>
          <p:sp>
            <p:nvSpPr>
              <p:cNvPr id="114" name="TextovéPole 113"/>
              <p:cNvSpPr txBox="1"/>
              <p:nvPr/>
            </p:nvSpPr>
            <p:spPr>
              <a:xfrm>
                <a:off x="827505" y="5315666"/>
                <a:ext cx="118332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400" b="1" dirty="0"/>
                  <a:t>aktin</a:t>
                </a:r>
              </a:p>
            </p:txBody>
          </p:sp>
          <p:sp>
            <p:nvSpPr>
              <p:cNvPr id="115" name="TextovéPole 114"/>
              <p:cNvSpPr txBox="1"/>
              <p:nvPr/>
            </p:nvSpPr>
            <p:spPr>
              <a:xfrm>
                <a:off x="4868416" y="1864126"/>
                <a:ext cx="195111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000" dirty="0"/>
                  <a:t>proužek I</a:t>
                </a:r>
              </a:p>
            </p:txBody>
          </p:sp>
          <p:sp>
            <p:nvSpPr>
              <p:cNvPr id="116" name="TextovéPole 115"/>
              <p:cNvSpPr txBox="1"/>
              <p:nvPr/>
            </p:nvSpPr>
            <p:spPr>
              <a:xfrm>
                <a:off x="1582091" y="1966120"/>
                <a:ext cx="352968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000" dirty="0"/>
                  <a:t>proužek H</a:t>
                </a:r>
              </a:p>
            </p:txBody>
          </p:sp>
          <p:sp>
            <p:nvSpPr>
              <p:cNvPr id="117" name="TextovéPole 116"/>
              <p:cNvSpPr txBox="1"/>
              <p:nvPr/>
            </p:nvSpPr>
            <p:spPr>
              <a:xfrm>
                <a:off x="1614471" y="1468334"/>
                <a:ext cx="352968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000" dirty="0"/>
                  <a:t>proužek A</a:t>
                </a:r>
              </a:p>
            </p:txBody>
          </p:sp>
          <p:sp>
            <p:nvSpPr>
              <p:cNvPr id="21" name="Levá složená závorka 20"/>
              <p:cNvSpPr/>
              <p:nvPr/>
            </p:nvSpPr>
            <p:spPr>
              <a:xfrm rot="5400000" flipV="1">
                <a:off x="3158997" y="1647628"/>
                <a:ext cx="288194" cy="1620000"/>
              </a:xfrm>
              <a:prstGeom prst="leftBrace">
                <a:avLst>
                  <a:gd name="adj1" fmla="val 55250"/>
                  <a:gd name="adj2" fmla="val 53253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grpSp>
            <p:nvGrpSpPr>
              <p:cNvPr id="446" name="Skupina 445"/>
              <p:cNvGrpSpPr/>
              <p:nvPr/>
            </p:nvGrpSpPr>
            <p:grpSpPr>
              <a:xfrm>
                <a:off x="694806" y="2626161"/>
                <a:ext cx="8001781" cy="2436287"/>
                <a:chOff x="694806" y="3800993"/>
                <a:chExt cx="8001781" cy="2436287"/>
              </a:xfrm>
            </p:grpSpPr>
            <p:cxnSp>
              <p:nvCxnSpPr>
                <p:cNvPr id="13" name="Přímá spojnice 12"/>
                <p:cNvCxnSpPr/>
                <p:nvPr/>
              </p:nvCxnSpPr>
              <p:spPr>
                <a:xfrm flipH="1">
                  <a:off x="694806" y="386104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Přímá spojnice 66"/>
                <p:cNvCxnSpPr/>
                <p:nvPr/>
              </p:nvCxnSpPr>
              <p:spPr>
                <a:xfrm flipH="1">
                  <a:off x="694806" y="4447903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Přímá spojnice 67"/>
                <p:cNvCxnSpPr/>
                <p:nvPr/>
              </p:nvCxnSpPr>
              <p:spPr>
                <a:xfrm flipH="1">
                  <a:off x="694806" y="503475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Přímá spojnice 68"/>
                <p:cNvCxnSpPr/>
                <p:nvPr/>
              </p:nvCxnSpPr>
              <p:spPr>
                <a:xfrm flipH="1">
                  <a:off x="694806" y="5621613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Přímá spojnice 69"/>
                <p:cNvCxnSpPr/>
                <p:nvPr/>
              </p:nvCxnSpPr>
              <p:spPr>
                <a:xfrm flipH="1">
                  <a:off x="694806" y="620846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Přímá spojnice 70"/>
                <p:cNvCxnSpPr/>
                <p:nvPr/>
              </p:nvCxnSpPr>
              <p:spPr>
                <a:xfrm flipH="1">
                  <a:off x="4125819" y="386104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Přímá spojnice 71"/>
                <p:cNvCxnSpPr/>
                <p:nvPr/>
              </p:nvCxnSpPr>
              <p:spPr>
                <a:xfrm flipH="1">
                  <a:off x="4125819" y="4448855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Přímá spojnice 72"/>
                <p:cNvCxnSpPr/>
                <p:nvPr/>
              </p:nvCxnSpPr>
              <p:spPr>
                <a:xfrm flipH="1">
                  <a:off x="4125819" y="5036662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Přímá spojnice 73"/>
                <p:cNvCxnSpPr/>
                <p:nvPr/>
              </p:nvCxnSpPr>
              <p:spPr>
                <a:xfrm flipH="1">
                  <a:off x="4125819" y="5624469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Přímá spojnice 74"/>
                <p:cNvCxnSpPr/>
                <p:nvPr/>
              </p:nvCxnSpPr>
              <p:spPr>
                <a:xfrm flipH="1">
                  <a:off x="4125819" y="621227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Přímá spojnice 96"/>
                <p:cNvCxnSpPr/>
                <p:nvPr/>
              </p:nvCxnSpPr>
              <p:spPr>
                <a:xfrm flipH="1">
                  <a:off x="5961482" y="386104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Přímá spojnice 97"/>
                <p:cNvCxnSpPr/>
                <p:nvPr/>
              </p:nvCxnSpPr>
              <p:spPr>
                <a:xfrm flipH="1">
                  <a:off x="5961482" y="444980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Přímá spojnice 98"/>
                <p:cNvCxnSpPr/>
                <p:nvPr/>
              </p:nvCxnSpPr>
              <p:spPr>
                <a:xfrm flipH="1">
                  <a:off x="5961482" y="503856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Přímá spojnice 99"/>
                <p:cNvCxnSpPr/>
                <p:nvPr/>
              </p:nvCxnSpPr>
              <p:spPr>
                <a:xfrm flipH="1">
                  <a:off x="5961482" y="562732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Přímá spojnice 100"/>
                <p:cNvCxnSpPr/>
                <p:nvPr/>
              </p:nvCxnSpPr>
              <p:spPr>
                <a:xfrm flipH="1">
                  <a:off x="5961482" y="621608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82" name="Skupina 181"/>
                <p:cNvGrpSpPr/>
                <p:nvPr/>
              </p:nvGrpSpPr>
              <p:grpSpPr>
                <a:xfrm flipV="1">
                  <a:off x="1502485" y="3994053"/>
                  <a:ext cx="3750721" cy="333257"/>
                  <a:chOff x="1502485" y="3994053"/>
                  <a:chExt cx="3750721" cy="333257"/>
                </a:xfrm>
              </p:grpSpPr>
              <p:grpSp>
                <p:nvGrpSpPr>
                  <p:cNvPr id="158" name="Skupina 157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96" name="Přímá spojnice 95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7" name="Přímá spojnice 146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" name="Přímá spojnice 147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9" name="Přímá spojnice 148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" name="Přímá spojnice 149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1" name="Přímá spojnice 150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57" name="Skupina 156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2" name="Ovál 21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7" name="Ovál 136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8" name="Ovál 137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9" name="Ovál 138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40" name="Ovál 139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41" name="Ovál 140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43" name="Ovál 142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4" name="Ovál 143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5" name="Ovál 144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6" name="Ovál 145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2" name="Ovál 151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3" name="Ovál 152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4" name="Ovál 153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5" name="Ovál 154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6" name="Ovál 155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159" name="Skupina 158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60" name="Přímá spojnice 159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1" name="Přímá spojnice 160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2" name="Přímá spojnice 161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" name="Přímá spojnice 162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4" name="Přímá spojnice 163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5" name="Přímá spojnice 164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66" name="Skupina 165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67" name="Ovál 166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8" name="Ovál 167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9" name="Ovál 168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0" name="Ovál 169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71" name="Ovál 170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72" name="Ovál 171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73" name="Ovál 172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4" name="Ovál 173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5" name="Ovál 174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6" name="Ovál 175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7" name="Ovál 176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8" name="Ovál 177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9" name="Ovál 178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80" name="Ovál 179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81" name="Ovál 180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183" name="Skupina 182"/>
                <p:cNvGrpSpPr/>
                <p:nvPr/>
              </p:nvGrpSpPr>
              <p:grpSpPr>
                <a:xfrm>
                  <a:off x="1519838" y="4565604"/>
                  <a:ext cx="3750721" cy="333257"/>
                  <a:chOff x="1502485" y="3994053"/>
                  <a:chExt cx="3750721" cy="333257"/>
                </a:xfrm>
              </p:grpSpPr>
              <p:grpSp>
                <p:nvGrpSpPr>
                  <p:cNvPr id="184" name="Skupina 183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08" name="Přímá spojnice 207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9" name="Přímá spojnice 208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0" name="Přímá spojnice 209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1" name="Přímá spojnice 210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2" name="Přímá spojnice 211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3" name="Přímá spojnice 212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14" name="Skupina 213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15" name="Ovál 214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16" name="Ovál 215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17" name="Ovál 216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18" name="Ovál 217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19" name="Ovál 218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20" name="Ovál 219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21" name="Ovál 220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22" name="Ovál 221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23" name="Ovál 222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24" name="Ovál 223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25" name="Ovál 224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26" name="Ovál 225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27" name="Ovál 226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28" name="Ovál 227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29" name="Ovál 228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185" name="Skupina 184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86" name="Přímá spojnice 185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7" name="Přímá spojnice 186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8" name="Přímá spojnice 187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9" name="Přímá spojnice 188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0" name="Přímá spojnice 189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1" name="Přímá spojnice 190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92" name="Skupina 191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93" name="Ovál 192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94" name="Ovál 193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95" name="Ovál 194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96" name="Ovál 195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97" name="Ovál 196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98" name="Ovál 197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99" name="Ovál 198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00" name="Ovál 199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01" name="Ovál 200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02" name="Ovál 201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03" name="Ovál 202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04" name="Ovál 203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05" name="Ovál 204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06" name="Ovál 205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07" name="Ovál 206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230" name="Skupina 229"/>
                <p:cNvGrpSpPr/>
                <p:nvPr/>
              </p:nvGrpSpPr>
              <p:grpSpPr>
                <a:xfrm flipV="1">
                  <a:off x="1526567" y="5148757"/>
                  <a:ext cx="3750721" cy="333257"/>
                  <a:chOff x="1502485" y="3994053"/>
                  <a:chExt cx="3750721" cy="333257"/>
                </a:xfrm>
              </p:grpSpPr>
              <p:grpSp>
                <p:nvGrpSpPr>
                  <p:cNvPr id="231" name="Skupina 230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55" name="Přímá spojnice 254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6" name="Přímá spojnice 255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7" name="Přímá spojnice 256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8" name="Přímá spojnice 257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9" name="Přímá spojnice 258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0" name="Přímá spojnice 259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61" name="Skupina 260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62" name="Ovál 261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63" name="Ovál 262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64" name="Ovál 263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65" name="Ovál 264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66" name="Ovál 265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67" name="Ovál 266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68" name="Ovál 267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69" name="Ovál 268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70" name="Ovál 269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71" name="Ovál 270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72" name="Ovál 271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73" name="Ovál 272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74" name="Ovál 273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75" name="Ovál 274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76" name="Ovál 275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232" name="Skupina 231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33" name="Přímá spojnice 232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4" name="Přímá spojnice 233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5" name="Přímá spojnice 234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6" name="Přímá spojnice 235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7" name="Přímá spojnice 236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8" name="Přímá spojnice 237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39" name="Skupina 238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40" name="Ovál 239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41" name="Ovál 240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42" name="Ovál 241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43" name="Ovál 242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44" name="Ovál 243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45" name="Ovál 244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46" name="Ovál 245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47" name="Ovál 246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48" name="Ovál 247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49" name="Ovál 248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50" name="Ovál 249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51" name="Ovál 250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52" name="Ovál 251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53" name="Ovál 252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54" name="Ovál 253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277" name="Skupina 276"/>
                <p:cNvGrpSpPr/>
                <p:nvPr/>
              </p:nvGrpSpPr>
              <p:grpSpPr>
                <a:xfrm>
                  <a:off x="1453846" y="5744941"/>
                  <a:ext cx="3750721" cy="333257"/>
                  <a:chOff x="1502485" y="3994053"/>
                  <a:chExt cx="3750721" cy="333257"/>
                </a:xfrm>
              </p:grpSpPr>
              <p:grpSp>
                <p:nvGrpSpPr>
                  <p:cNvPr id="278" name="Skupina 277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302" name="Přímá spojnice 301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3" name="Přímá spojnice 302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4" name="Přímá spojnice 303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5" name="Přímá spojnice 304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6" name="Přímá spojnice 305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7" name="Přímá spojnice 306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308" name="Skupina 307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309" name="Ovál 308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10" name="Ovál 309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11" name="Ovál 310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12" name="Ovál 311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313" name="Ovál 312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314" name="Ovál 313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315" name="Ovál 314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16" name="Ovál 315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17" name="Ovál 316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18" name="Ovál 317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19" name="Ovál 318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20" name="Ovál 319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21" name="Ovál 320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22" name="Ovál 321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23" name="Ovál 322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279" name="Skupina 278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80" name="Přímá spojnice 279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1" name="Přímá spojnice 280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2" name="Přímá spojnice 281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3" name="Přímá spojnice 282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4" name="Přímá spojnice 283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5" name="Přímá spojnice 284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86" name="Skupina 285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87" name="Ovál 286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88" name="Ovál 287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89" name="Ovál 288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90" name="Ovál 289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91" name="Ovál 290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92" name="Ovál 291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93" name="Ovál 292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94" name="Ovál 293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95" name="Ovál 294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96" name="Ovál 295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97" name="Ovál 296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98" name="Ovál 297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99" name="Ovál 298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00" name="Ovál 299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01" name="Ovál 300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325" name="Skupina 324"/>
                <p:cNvGrpSpPr/>
                <p:nvPr/>
              </p:nvGrpSpPr>
              <p:grpSpPr>
                <a:xfrm>
                  <a:off x="6677678" y="5760169"/>
                  <a:ext cx="2018909" cy="333257"/>
                  <a:chOff x="1502485" y="3994053"/>
                  <a:chExt cx="2018909" cy="333257"/>
                </a:xfrm>
              </p:grpSpPr>
              <p:cxnSp>
                <p:nvCxnSpPr>
                  <p:cNvPr id="349" name="Přímá spojnice 348"/>
                  <p:cNvCxnSpPr/>
                  <p:nvPr/>
                </p:nvCxnSpPr>
                <p:spPr>
                  <a:xfrm flipH="1">
                    <a:off x="1686681" y="4149080"/>
                    <a:ext cx="1800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0" name="Přímá spojnice 349"/>
                  <p:cNvCxnSpPr/>
                  <p:nvPr/>
                </p:nvCxnSpPr>
                <p:spPr>
                  <a:xfrm flipH="1">
                    <a:off x="1995291" y="4099932"/>
                    <a:ext cx="1512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1" name="Přímá spojnice 350"/>
                  <p:cNvCxnSpPr/>
                  <p:nvPr/>
                </p:nvCxnSpPr>
                <p:spPr>
                  <a:xfrm flipH="1">
                    <a:off x="2130956" y="4202038"/>
                    <a:ext cx="136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2" name="Přímá spojnice 351"/>
                  <p:cNvCxnSpPr/>
                  <p:nvPr/>
                </p:nvCxnSpPr>
                <p:spPr>
                  <a:xfrm flipH="1">
                    <a:off x="1793394" y="4121934"/>
                    <a:ext cx="172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3" name="Přímá spojnice 352"/>
                  <p:cNvCxnSpPr/>
                  <p:nvPr/>
                </p:nvCxnSpPr>
                <p:spPr>
                  <a:xfrm flipH="1">
                    <a:off x="1903884" y="4176990"/>
                    <a:ext cx="1584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4" name="Přímá spojnice 353"/>
                  <p:cNvCxnSpPr/>
                  <p:nvPr/>
                </p:nvCxnSpPr>
                <p:spPr>
                  <a:xfrm flipH="1">
                    <a:off x="2362602" y="4228708"/>
                    <a:ext cx="1116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355" name="Skupina 354"/>
                  <p:cNvGrpSpPr/>
                  <p:nvPr/>
                </p:nvGrpSpPr>
                <p:grpSpPr>
                  <a:xfrm>
                    <a:off x="1502485" y="3994053"/>
                    <a:ext cx="1404491" cy="333257"/>
                    <a:chOff x="1502485" y="3994053"/>
                    <a:chExt cx="1404491" cy="333257"/>
                  </a:xfrm>
                </p:grpSpPr>
                <p:sp>
                  <p:nvSpPr>
                    <p:cNvPr id="356" name="Ovál 355"/>
                    <p:cNvSpPr/>
                    <p:nvPr/>
                  </p:nvSpPr>
                  <p:spPr>
                    <a:xfrm rot="3469893" flipV="1">
                      <a:off x="1555312" y="412164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357" name="Ovál 356"/>
                    <p:cNvSpPr/>
                    <p:nvPr/>
                  </p:nvSpPr>
                  <p:spPr>
                    <a:xfrm rot="18819340">
                      <a:off x="1665440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358" name="Ovál 357"/>
                    <p:cNvSpPr/>
                    <p:nvPr/>
                  </p:nvSpPr>
                  <p:spPr>
                    <a:xfrm rot="18819340">
                      <a:off x="1909483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359" name="Ovál 358"/>
                    <p:cNvSpPr/>
                    <p:nvPr/>
                  </p:nvSpPr>
                  <p:spPr>
                    <a:xfrm rot="18819340">
                      <a:off x="2169496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360" name="Ovál 359"/>
                    <p:cNvSpPr/>
                    <p:nvPr/>
                  </p:nvSpPr>
                  <p:spPr>
                    <a:xfrm rot="18819340">
                      <a:off x="2413539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361" name="Ovál 360"/>
                    <p:cNvSpPr/>
                    <p:nvPr/>
                  </p:nvSpPr>
                  <p:spPr>
                    <a:xfrm rot="18819340">
                      <a:off x="2673552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362" name="Ovál 361"/>
                    <p:cNvSpPr/>
                    <p:nvPr/>
                  </p:nvSpPr>
                  <p:spPr>
                    <a:xfrm rot="2780660" flipV="1">
                      <a:off x="1765467" y="414069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363" name="Ovál 362"/>
                    <p:cNvSpPr/>
                    <p:nvPr/>
                  </p:nvSpPr>
                  <p:spPr>
                    <a:xfrm rot="2780660" flipV="1">
                      <a:off x="2024994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364" name="Ovál 363"/>
                    <p:cNvSpPr/>
                    <p:nvPr/>
                  </p:nvSpPr>
                  <p:spPr>
                    <a:xfrm rot="2780660" flipV="1">
                      <a:off x="2276706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365" name="Ovál 364"/>
                    <p:cNvSpPr/>
                    <p:nvPr/>
                  </p:nvSpPr>
                  <p:spPr>
                    <a:xfrm rot="2780660" flipV="1">
                      <a:off x="2533674" y="415212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366" name="Ovál 365"/>
                    <p:cNvSpPr/>
                    <p:nvPr/>
                  </p:nvSpPr>
                  <p:spPr>
                    <a:xfrm rot="6100262" flipV="1">
                      <a:off x="2093467" y="405794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367" name="Ovál 366"/>
                    <p:cNvSpPr/>
                    <p:nvPr/>
                  </p:nvSpPr>
                  <p:spPr>
                    <a:xfrm rot="4411746" flipV="1">
                      <a:off x="2319991" y="4041243"/>
                      <a:ext cx="118545" cy="22090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368" name="Ovál 367"/>
                    <p:cNvSpPr/>
                    <p:nvPr/>
                  </p:nvSpPr>
                  <p:spPr>
                    <a:xfrm rot="6155616" flipV="1">
                      <a:off x="2557516" y="4029651"/>
                      <a:ext cx="118545" cy="21935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369" name="Ovál 368"/>
                    <p:cNvSpPr/>
                    <p:nvPr/>
                  </p:nvSpPr>
                  <p:spPr>
                    <a:xfrm rot="5596534" flipV="1">
                      <a:off x="1800193" y="403127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370" name="Ovál 369"/>
                    <p:cNvSpPr/>
                    <p:nvPr/>
                  </p:nvSpPr>
                  <p:spPr>
                    <a:xfrm rot="2780660" flipV="1">
                      <a:off x="2735604" y="4155117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</p:grpSp>
            </p:grpSp>
            <p:grpSp>
              <p:nvGrpSpPr>
                <p:cNvPr id="372" name="Skupina 371"/>
                <p:cNvGrpSpPr/>
                <p:nvPr/>
              </p:nvGrpSpPr>
              <p:grpSpPr>
                <a:xfrm flipV="1">
                  <a:off x="6668585" y="5164016"/>
                  <a:ext cx="2018909" cy="333257"/>
                  <a:chOff x="1502485" y="3994053"/>
                  <a:chExt cx="2018909" cy="333257"/>
                </a:xfrm>
              </p:grpSpPr>
              <p:cxnSp>
                <p:nvCxnSpPr>
                  <p:cNvPr id="373" name="Přímá spojnice 372"/>
                  <p:cNvCxnSpPr/>
                  <p:nvPr/>
                </p:nvCxnSpPr>
                <p:spPr>
                  <a:xfrm flipH="1">
                    <a:off x="1686681" y="4149080"/>
                    <a:ext cx="1800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4" name="Přímá spojnice 373"/>
                  <p:cNvCxnSpPr/>
                  <p:nvPr/>
                </p:nvCxnSpPr>
                <p:spPr>
                  <a:xfrm flipH="1">
                    <a:off x="1995291" y="4099932"/>
                    <a:ext cx="1512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5" name="Přímá spojnice 374"/>
                  <p:cNvCxnSpPr/>
                  <p:nvPr/>
                </p:nvCxnSpPr>
                <p:spPr>
                  <a:xfrm flipH="1">
                    <a:off x="2130956" y="4202038"/>
                    <a:ext cx="136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6" name="Přímá spojnice 375"/>
                  <p:cNvCxnSpPr/>
                  <p:nvPr/>
                </p:nvCxnSpPr>
                <p:spPr>
                  <a:xfrm flipH="1">
                    <a:off x="1793394" y="4121934"/>
                    <a:ext cx="172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7" name="Přímá spojnice 376"/>
                  <p:cNvCxnSpPr/>
                  <p:nvPr/>
                </p:nvCxnSpPr>
                <p:spPr>
                  <a:xfrm flipH="1">
                    <a:off x="1903884" y="4176990"/>
                    <a:ext cx="1584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8" name="Přímá spojnice 377"/>
                  <p:cNvCxnSpPr/>
                  <p:nvPr/>
                </p:nvCxnSpPr>
                <p:spPr>
                  <a:xfrm flipH="1">
                    <a:off x="2362602" y="4228708"/>
                    <a:ext cx="1116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379" name="Skupina 378"/>
                  <p:cNvGrpSpPr/>
                  <p:nvPr/>
                </p:nvGrpSpPr>
                <p:grpSpPr>
                  <a:xfrm>
                    <a:off x="1502485" y="3994053"/>
                    <a:ext cx="1404491" cy="333257"/>
                    <a:chOff x="1502485" y="3994053"/>
                    <a:chExt cx="1404491" cy="333257"/>
                  </a:xfrm>
                </p:grpSpPr>
                <p:sp>
                  <p:nvSpPr>
                    <p:cNvPr id="380" name="Ovál 379"/>
                    <p:cNvSpPr/>
                    <p:nvPr/>
                  </p:nvSpPr>
                  <p:spPr>
                    <a:xfrm rot="3469893" flipV="1">
                      <a:off x="1555312" y="412164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381" name="Ovál 380"/>
                    <p:cNvSpPr/>
                    <p:nvPr/>
                  </p:nvSpPr>
                  <p:spPr>
                    <a:xfrm rot="18819340">
                      <a:off x="1665440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382" name="Ovál 381"/>
                    <p:cNvSpPr/>
                    <p:nvPr/>
                  </p:nvSpPr>
                  <p:spPr>
                    <a:xfrm rot="18819340">
                      <a:off x="1909483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383" name="Ovál 382"/>
                    <p:cNvSpPr/>
                    <p:nvPr/>
                  </p:nvSpPr>
                  <p:spPr>
                    <a:xfrm rot="18819340">
                      <a:off x="2169496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384" name="Ovál 383"/>
                    <p:cNvSpPr/>
                    <p:nvPr/>
                  </p:nvSpPr>
                  <p:spPr>
                    <a:xfrm rot="18819340">
                      <a:off x="2413539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385" name="Ovál 384"/>
                    <p:cNvSpPr/>
                    <p:nvPr/>
                  </p:nvSpPr>
                  <p:spPr>
                    <a:xfrm rot="18819340">
                      <a:off x="2673552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386" name="Ovál 385"/>
                    <p:cNvSpPr/>
                    <p:nvPr/>
                  </p:nvSpPr>
                  <p:spPr>
                    <a:xfrm rot="2780660" flipV="1">
                      <a:off x="1765467" y="414069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387" name="Ovál 386"/>
                    <p:cNvSpPr/>
                    <p:nvPr/>
                  </p:nvSpPr>
                  <p:spPr>
                    <a:xfrm rot="2780660" flipV="1">
                      <a:off x="2024994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388" name="Ovál 387"/>
                    <p:cNvSpPr/>
                    <p:nvPr/>
                  </p:nvSpPr>
                  <p:spPr>
                    <a:xfrm rot="2780660" flipV="1">
                      <a:off x="2276706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389" name="Ovál 388"/>
                    <p:cNvSpPr/>
                    <p:nvPr/>
                  </p:nvSpPr>
                  <p:spPr>
                    <a:xfrm rot="2780660" flipV="1">
                      <a:off x="2533674" y="415212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390" name="Ovál 389"/>
                    <p:cNvSpPr/>
                    <p:nvPr/>
                  </p:nvSpPr>
                  <p:spPr>
                    <a:xfrm rot="6100262" flipV="1">
                      <a:off x="2093467" y="405794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391" name="Ovál 390"/>
                    <p:cNvSpPr/>
                    <p:nvPr/>
                  </p:nvSpPr>
                  <p:spPr>
                    <a:xfrm rot="4411746" flipV="1">
                      <a:off x="2319991" y="4041243"/>
                      <a:ext cx="118545" cy="22090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392" name="Ovál 391"/>
                    <p:cNvSpPr/>
                    <p:nvPr/>
                  </p:nvSpPr>
                  <p:spPr>
                    <a:xfrm rot="6155616" flipV="1">
                      <a:off x="2557516" y="4029651"/>
                      <a:ext cx="118545" cy="21935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393" name="Ovál 392"/>
                    <p:cNvSpPr/>
                    <p:nvPr/>
                  </p:nvSpPr>
                  <p:spPr>
                    <a:xfrm rot="5596534" flipV="1">
                      <a:off x="1800193" y="403127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394" name="Ovál 393"/>
                    <p:cNvSpPr/>
                    <p:nvPr/>
                  </p:nvSpPr>
                  <p:spPr>
                    <a:xfrm rot="2780660" flipV="1">
                      <a:off x="2735604" y="4155117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</p:grpSp>
            </p:grpSp>
            <p:grpSp>
              <p:nvGrpSpPr>
                <p:cNvPr id="395" name="Skupina 394"/>
                <p:cNvGrpSpPr/>
                <p:nvPr/>
              </p:nvGrpSpPr>
              <p:grpSpPr>
                <a:xfrm flipV="1">
                  <a:off x="6670857" y="4581128"/>
                  <a:ext cx="2018909" cy="333257"/>
                  <a:chOff x="1502485" y="3994053"/>
                  <a:chExt cx="2018909" cy="333257"/>
                </a:xfrm>
              </p:grpSpPr>
              <p:cxnSp>
                <p:nvCxnSpPr>
                  <p:cNvPr id="396" name="Přímá spojnice 395"/>
                  <p:cNvCxnSpPr/>
                  <p:nvPr/>
                </p:nvCxnSpPr>
                <p:spPr>
                  <a:xfrm flipH="1">
                    <a:off x="1686681" y="4149080"/>
                    <a:ext cx="1800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7" name="Přímá spojnice 396"/>
                  <p:cNvCxnSpPr/>
                  <p:nvPr/>
                </p:nvCxnSpPr>
                <p:spPr>
                  <a:xfrm flipH="1">
                    <a:off x="1995291" y="4099932"/>
                    <a:ext cx="1512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8" name="Přímá spojnice 397"/>
                  <p:cNvCxnSpPr/>
                  <p:nvPr/>
                </p:nvCxnSpPr>
                <p:spPr>
                  <a:xfrm flipH="1">
                    <a:off x="2130956" y="4202038"/>
                    <a:ext cx="136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9" name="Přímá spojnice 398"/>
                  <p:cNvCxnSpPr/>
                  <p:nvPr/>
                </p:nvCxnSpPr>
                <p:spPr>
                  <a:xfrm flipH="1">
                    <a:off x="1793394" y="4121934"/>
                    <a:ext cx="172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0" name="Přímá spojnice 399"/>
                  <p:cNvCxnSpPr/>
                  <p:nvPr/>
                </p:nvCxnSpPr>
                <p:spPr>
                  <a:xfrm flipH="1">
                    <a:off x="1903884" y="4176990"/>
                    <a:ext cx="1584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1" name="Přímá spojnice 400"/>
                  <p:cNvCxnSpPr/>
                  <p:nvPr/>
                </p:nvCxnSpPr>
                <p:spPr>
                  <a:xfrm flipH="1">
                    <a:off x="2362602" y="4228708"/>
                    <a:ext cx="1116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402" name="Skupina 401"/>
                  <p:cNvGrpSpPr/>
                  <p:nvPr/>
                </p:nvGrpSpPr>
                <p:grpSpPr>
                  <a:xfrm>
                    <a:off x="1502485" y="3994053"/>
                    <a:ext cx="1404491" cy="333257"/>
                    <a:chOff x="1502485" y="3994053"/>
                    <a:chExt cx="1404491" cy="333257"/>
                  </a:xfrm>
                </p:grpSpPr>
                <p:sp>
                  <p:nvSpPr>
                    <p:cNvPr id="403" name="Ovál 402"/>
                    <p:cNvSpPr/>
                    <p:nvPr/>
                  </p:nvSpPr>
                  <p:spPr>
                    <a:xfrm rot="3469893" flipV="1">
                      <a:off x="1555312" y="412164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404" name="Ovál 403"/>
                    <p:cNvSpPr/>
                    <p:nvPr/>
                  </p:nvSpPr>
                  <p:spPr>
                    <a:xfrm rot="18819340">
                      <a:off x="1665440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405" name="Ovál 404"/>
                    <p:cNvSpPr/>
                    <p:nvPr/>
                  </p:nvSpPr>
                  <p:spPr>
                    <a:xfrm rot="18819340">
                      <a:off x="1909483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406" name="Ovál 405"/>
                    <p:cNvSpPr/>
                    <p:nvPr/>
                  </p:nvSpPr>
                  <p:spPr>
                    <a:xfrm rot="18819340">
                      <a:off x="2169496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407" name="Ovál 406"/>
                    <p:cNvSpPr/>
                    <p:nvPr/>
                  </p:nvSpPr>
                  <p:spPr>
                    <a:xfrm rot="18819340">
                      <a:off x="2413539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408" name="Ovál 407"/>
                    <p:cNvSpPr/>
                    <p:nvPr/>
                  </p:nvSpPr>
                  <p:spPr>
                    <a:xfrm rot="18819340">
                      <a:off x="2673552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409" name="Ovál 408"/>
                    <p:cNvSpPr/>
                    <p:nvPr/>
                  </p:nvSpPr>
                  <p:spPr>
                    <a:xfrm rot="2780660" flipV="1">
                      <a:off x="1765467" y="414069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410" name="Ovál 409"/>
                    <p:cNvSpPr/>
                    <p:nvPr/>
                  </p:nvSpPr>
                  <p:spPr>
                    <a:xfrm rot="2780660" flipV="1">
                      <a:off x="2024994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411" name="Ovál 410"/>
                    <p:cNvSpPr/>
                    <p:nvPr/>
                  </p:nvSpPr>
                  <p:spPr>
                    <a:xfrm rot="2780660" flipV="1">
                      <a:off x="2276706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412" name="Ovál 411"/>
                    <p:cNvSpPr/>
                    <p:nvPr/>
                  </p:nvSpPr>
                  <p:spPr>
                    <a:xfrm rot="2780660" flipV="1">
                      <a:off x="2533674" y="415212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413" name="Ovál 412"/>
                    <p:cNvSpPr/>
                    <p:nvPr/>
                  </p:nvSpPr>
                  <p:spPr>
                    <a:xfrm rot="6100262" flipV="1">
                      <a:off x="2093467" y="405794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414" name="Ovál 413"/>
                    <p:cNvSpPr/>
                    <p:nvPr/>
                  </p:nvSpPr>
                  <p:spPr>
                    <a:xfrm rot="4411746" flipV="1">
                      <a:off x="2319991" y="4041243"/>
                      <a:ext cx="118545" cy="22090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415" name="Ovál 414"/>
                    <p:cNvSpPr/>
                    <p:nvPr/>
                  </p:nvSpPr>
                  <p:spPr>
                    <a:xfrm rot="6155616" flipV="1">
                      <a:off x="2557516" y="4029651"/>
                      <a:ext cx="118545" cy="21935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416" name="Ovál 415"/>
                    <p:cNvSpPr/>
                    <p:nvPr/>
                  </p:nvSpPr>
                  <p:spPr>
                    <a:xfrm rot="5596534" flipV="1">
                      <a:off x="1800193" y="403127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417" name="Ovál 416"/>
                    <p:cNvSpPr/>
                    <p:nvPr/>
                  </p:nvSpPr>
                  <p:spPr>
                    <a:xfrm rot="2780660" flipV="1">
                      <a:off x="2735604" y="4155117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</p:grpSp>
            </p:grpSp>
            <p:grpSp>
              <p:nvGrpSpPr>
                <p:cNvPr id="418" name="Skupina 417"/>
                <p:cNvGrpSpPr/>
                <p:nvPr/>
              </p:nvGrpSpPr>
              <p:grpSpPr>
                <a:xfrm>
                  <a:off x="6650798" y="3987648"/>
                  <a:ext cx="2018909" cy="333257"/>
                  <a:chOff x="1502485" y="3994053"/>
                  <a:chExt cx="2018909" cy="333257"/>
                </a:xfrm>
              </p:grpSpPr>
              <p:cxnSp>
                <p:nvCxnSpPr>
                  <p:cNvPr id="419" name="Přímá spojnice 418"/>
                  <p:cNvCxnSpPr/>
                  <p:nvPr/>
                </p:nvCxnSpPr>
                <p:spPr>
                  <a:xfrm flipH="1">
                    <a:off x="1686681" y="4149080"/>
                    <a:ext cx="1800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0" name="Přímá spojnice 419"/>
                  <p:cNvCxnSpPr/>
                  <p:nvPr/>
                </p:nvCxnSpPr>
                <p:spPr>
                  <a:xfrm flipH="1">
                    <a:off x="1995291" y="4099932"/>
                    <a:ext cx="1512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1" name="Přímá spojnice 420"/>
                  <p:cNvCxnSpPr/>
                  <p:nvPr/>
                </p:nvCxnSpPr>
                <p:spPr>
                  <a:xfrm flipH="1">
                    <a:off x="2130956" y="4202038"/>
                    <a:ext cx="136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2" name="Přímá spojnice 421"/>
                  <p:cNvCxnSpPr/>
                  <p:nvPr/>
                </p:nvCxnSpPr>
                <p:spPr>
                  <a:xfrm flipH="1">
                    <a:off x="1793394" y="4121934"/>
                    <a:ext cx="172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3" name="Přímá spojnice 422"/>
                  <p:cNvCxnSpPr/>
                  <p:nvPr/>
                </p:nvCxnSpPr>
                <p:spPr>
                  <a:xfrm flipH="1">
                    <a:off x="1903884" y="4176990"/>
                    <a:ext cx="1584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4" name="Přímá spojnice 423"/>
                  <p:cNvCxnSpPr/>
                  <p:nvPr/>
                </p:nvCxnSpPr>
                <p:spPr>
                  <a:xfrm flipH="1">
                    <a:off x="2362602" y="4228708"/>
                    <a:ext cx="1116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425" name="Skupina 424"/>
                  <p:cNvGrpSpPr/>
                  <p:nvPr/>
                </p:nvGrpSpPr>
                <p:grpSpPr>
                  <a:xfrm>
                    <a:off x="1502485" y="3994053"/>
                    <a:ext cx="1404491" cy="333257"/>
                    <a:chOff x="1502485" y="3994053"/>
                    <a:chExt cx="1404491" cy="333257"/>
                  </a:xfrm>
                </p:grpSpPr>
                <p:sp>
                  <p:nvSpPr>
                    <p:cNvPr id="426" name="Ovál 425"/>
                    <p:cNvSpPr/>
                    <p:nvPr/>
                  </p:nvSpPr>
                  <p:spPr>
                    <a:xfrm rot="3469893" flipV="1">
                      <a:off x="1555312" y="412164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427" name="Ovál 426"/>
                    <p:cNvSpPr/>
                    <p:nvPr/>
                  </p:nvSpPr>
                  <p:spPr>
                    <a:xfrm rot="18819340">
                      <a:off x="1665440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428" name="Ovál 427"/>
                    <p:cNvSpPr/>
                    <p:nvPr/>
                  </p:nvSpPr>
                  <p:spPr>
                    <a:xfrm rot="18819340">
                      <a:off x="1909483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429" name="Ovál 428"/>
                    <p:cNvSpPr/>
                    <p:nvPr/>
                  </p:nvSpPr>
                  <p:spPr>
                    <a:xfrm rot="18819340">
                      <a:off x="2169496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430" name="Ovál 429"/>
                    <p:cNvSpPr/>
                    <p:nvPr/>
                  </p:nvSpPr>
                  <p:spPr>
                    <a:xfrm rot="18819340">
                      <a:off x="2413539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431" name="Ovál 430"/>
                    <p:cNvSpPr/>
                    <p:nvPr/>
                  </p:nvSpPr>
                  <p:spPr>
                    <a:xfrm rot="18819340">
                      <a:off x="2673552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 dirty="0"/>
                    </a:p>
                  </p:txBody>
                </p:sp>
                <p:sp>
                  <p:nvSpPr>
                    <p:cNvPr id="432" name="Ovál 431"/>
                    <p:cNvSpPr/>
                    <p:nvPr/>
                  </p:nvSpPr>
                  <p:spPr>
                    <a:xfrm rot="2780660" flipV="1">
                      <a:off x="1765467" y="414069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433" name="Ovál 432"/>
                    <p:cNvSpPr/>
                    <p:nvPr/>
                  </p:nvSpPr>
                  <p:spPr>
                    <a:xfrm rot="2780660" flipV="1">
                      <a:off x="2024994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434" name="Ovál 433"/>
                    <p:cNvSpPr/>
                    <p:nvPr/>
                  </p:nvSpPr>
                  <p:spPr>
                    <a:xfrm rot="2780660" flipV="1">
                      <a:off x="2276706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435" name="Ovál 434"/>
                    <p:cNvSpPr/>
                    <p:nvPr/>
                  </p:nvSpPr>
                  <p:spPr>
                    <a:xfrm rot="2780660" flipV="1">
                      <a:off x="2533674" y="415212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436" name="Ovál 435"/>
                    <p:cNvSpPr/>
                    <p:nvPr/>
                  </p:nvSpPr>
                  <p:spPr>
                    <a:xfrm rot="6100262" flipV="1">
                      <a:off x="2093467" y="405794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437" name="Ovál 436"/>
                    <p:cNvSpPr/>
                    <p:nvPr/>
                  </p:nvSpPr>
                  <p:spPr>
                    <a:xfrm rot="4411746" flipV="1">
                      <a:off x="2319991" y="4041243"/>
                      <a:ext cx="118545" cy="22090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438" name="Ovál 437"/>
                    <p:cNvSpPr/>
                    <p:nvPr/>
                  </p:nvSpPr>
                  <p:spPr>
                    <a:xfrm rot="6155616" flipV="1">
                      <a:off x="2557516" y="4029651"/>
                      <a:ext cx="118545" cy="21935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439" name="Ovál 438"/>
                    <p:cNvSpPr/>
                    <p:nvPr/>
                  </p:nvSpPr>
                  <p:spPr>
                    <a:xfrm rot="5596534" flipV="1">
                      <a:off x="1800193" y="403127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440" name="Ovál 439"/>
                    <p:cNvSpPr/>
                    <p:nvPr/>
                  </p:nvSpPr>
                  <p:spPr>
                    <a:xfrm rot="2780660" flipV="1">
                      <a:off x="2735604" y="4155117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</p:grpSp>
            </p:grpSp>
            <p:cxnSp>
              <p:nvCxnSpPr>
                <p:cNvPr id="441" name="Přímá spojnice 440"/>
                <p:cNvCxnSpPr/>
                <p:nvPr/>
              </p:nvCxnSpPr>
              <p:spPr>
                <a:xfrm>
                  <a:off x="3372550" y="3800993"/>
                  <a:ext cx="0" cy="2376000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Přímá spojnice 75"/>
                <p:cNvCxnSpPr/>
                <p:nvPr/>
              </p:nvCxnSpPr>
              <p:spPr>
                <a:xfrm>
                  <a:off x="5964334" y="3825280"/>
                  <a:ext cx="0" cy="2412000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Přímá spojnice 91"/>
                <p:cNvCxnSpPr/>
                <p:nvPr/>
              </p:nvCxnSpPr>
              <p:spPr>
                <a:xfrm>
                  <a:off x="720492" y="3853313"/>
                  <a:ext cx="0" cy="2376000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42" name="TextovéPole 441"/>
              <p:cNvSpPr txBox="1"/>
              <p:nvPr/>
            </p:nvSpPr>
            <p:spPr>
              <a:xfrm>
                <a:off x="3142878" y="5363924"/>
                <a:ext cx="27570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400" b="1" dirty="0"/>
                  <a:t>myozinové vlákno</a:t>
                </a:r>
              </a:p>
            </p:txBody>
          </p:sp>
          <p:sp>
            <p:nvSpPr>
              <p:cNvPr id="443" name="Levá složená závorka 442"/>
              <p:cNvSpPr/>
              <p:nvPr/>
            </p:nvSpPr>
            <p:spPr>
              <a:xfrm rot="5400000" flipV="1">
                <a:off x="3222477" y="141627"/>
                <a:ext cx="288000" cy="3708000"/>
              </a:xfrm>
              <a:prstGeom prst="leftBrace">
                <a:avLst>
                  <a:gd name="adj1" fmla="val 55250"/>
                  <a:gd name="adj2" fmla="val 50628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44" name="Levá složená závorka 443"/>
              <p:cNvSpPr/>
              <p:nvPr/>
            </p:nvSpPr>
            <p:spPr>
              <a:xfrm rot="5400000" flipV="1">
                <a:off x="3163928" y="-1201913"/>
                <a:ext cx="288000" cy="5184000"/>
              </a:xfrm>
              <a:prstGeom prst="leftBrace">
                <a:avLst>
                  <a:gd name="adj1" fmla="val 55250"/>
                  <a:gd name="adj2" fmla="val 50628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45" name="Levá složená závorka 444"/>
              <p:cNvSpPr/>
              <p:nvPr/>
            </p:nvSpPr>
            <p:spPr>
              <a:xfrm rot="5400000" flipV="1">
                <a:off x="5832645" y="1662537"/>
                <a:ext cx="288000" cy="1512000"/>
              </a:xfrm>
              <a:prstGeom prst="leftBrace">
                <a:avLst>
                  <a:gd name="adj1" fmla="val 55250"/>
                  <a:gd name="adj2" fmla="val 53253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450" name="Přímá spojnice 449"/>
              <p:cNvCxnSpPr/>
              <p:nvPr/>
            </p:nvCxnSpPr>
            <p:spPr>
              <a:xfrm flipH="1" flipV="1">
                <a:off x="1106149" y="4524340"/>
                <a:ext cx="240835" cy="778858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2" name="Přímá spojnice 451"/>
              <p:cNvCxnSpPr/>
              <p:nvPr/>
            </p:nvCxnSpPr>
            <p:spPr>
              <a:xfrm flipH="1" flipV="1">
                <a:off x="1106149" y="3916738"/>
                <a:ext cx="289474" cy="1447186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5" name="Přímá spojnice 454"/>
              <p:cNvCxnSpPr/>
              <p:nvPr/>
            </p:nvCxnSpPr>
            <p:spPr>
              <a:xfrm flipH="1" flipV="1">
                <a:off x="1226567" y="3329776"/>
                <a:ext cx="169056" cy="2034148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8" name="Přímá spojnice 457"/>
              <p:cNvCxnSpPr/>
              <p:nvPr/>
            </p:nvCxnSpPr>
            <p:spPr>
              <a:xfrm flipH="1" flipV="1">
                <a:off x="3670309" y="4201303"/>
                <a:ext cx="563931" cy="1162621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1" name="Přímá spojnice 460"/>
              <p:cNvCxnSpPr/>
              <p:nvPr/>
            </p:nvCxnSpPr>
            <p:spPr>
              <a:xfrm flipH="1" flipV="1">
                <a:off x="3646934" y="3586278"/>
                <a:ext cx="602118" cy="1777646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4" name="TextovéPole 473"/>
            <p:cNvSpPr txBox="1"/>
            <p:nvPr/>
          </p:nvSpPr>
          <p:spPr>
            <a:xfrm>
              <a:off x="8340056" y="2414718"/>
              <a:ext cx="27570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400" b="1" dirty="0"/>
                <a:t>myozinové hlavice</a:t>
              </a:r>
            </a:p>
          </p:txBody>
        </p:sp>
        <p:cxnSp>
          <p:nvCxnSpPr>
            <p:cNvPr id="475" name="Přímá spojnice 474"/>
            <p:cNvCxnSpPr>
              <a:endCxn id="431" idx="2"/>
            </p:cNvCxnSpPr>
            <p:nvPr/>
          </p:nvCxnSpPr>
          <p:spPr>
            <a:xfrm flipH="1">
              <a:off x="9496205" y="2919320"/>
              <a:ext cx="587584" cy="70586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37900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63420" y="298866"/>
            <a:ext cx="10960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/>
              <a:t>Nervo</a:t>
            </a:r>
            <a:r>
              <a:rPr lang="cs-CZ" sz="3200" dirty="0"/>
              <a:t>-svalová ploténka kosterního svalu</a:t>
            </a:r>
          </a:p>
        </p:txBody>
      </p:sp>
      <p:grpSp>
        <p:nvGrpSpPr>
          <p:cNvPr id="3496" name="Skupina 3495"/>
          <p:cNvGrpSpPr/>
          <p:nvPr/>
        </p:nvGrpSpPr>
        <p:grpSpPr>
          <a:xfrm>
            <a:off x="190550" y="980728"/>
            <a:ext cx="11809312" cy="5616624"/>
            <a:chOff x="190550" y="980728"/>
            <a:chExt cx="11809312" cy="5616624"/>
          </a:xfrm>
        </p:grpSpPr>
        <p:sp>
          <p:nvSpPr>
            <p:cNvPr id="12" name="Volný tvar 11"/>
            <p:cNvSpPr/>
            <p:nvPr/>
          </p:nvSpPr>
          <p:spPr>
            <a:xfrm>
              <a:off x="3474186" y="1182362"/>
              <a:ext cx="4316592" cy="3427498"/>
            </a:xfrm>
            <a:custGeom>
              <a:avLst/>
              <a:gdLst>
                <a:gd name="connsiteX0" fmla="*/ 368135 w 3699835"/>
                <a:gd name="connsiteY0" fmla="*/ 665018 h 3204585"/>
                <a:gd name="connsiteX1" fmla="*/ 2078181 w 3699835"/>
                <a:gd name="connsiteY1" fmla="*/ 2030680 h 3204585"/>
                <a:gd name="connsiteX2" fmla="*/ 1318161 w 3699835"/>
                <a:gd name="connsiteY2" fmla="*/ 2351314 h 3204585"/>
                <a:gd name="connsiteX3" fmla="*/ 1721922 w 3699835"/>
                <a:gd name="connsiteY3" fmla="*/ 2850078 h 3204585"/>
                <a:gd name="connsiteX4" fmla="*/ 2280062 w 3699835"/>
                <a:gd name="connsiteY4" fmla="*/ 3194462 h 3204585"/>
                <a:gd name="connsiteX5" fmla="*/ 3040083 w 3699835"/>
                <a:gd name="connsiteY5" fmla="*/ 3087584 h 3204585"/>
                <a:gd name="connsiteX6" fmla="*/ 3396342 w 3699835"/>
                <a:gd name="connsiteY6" fmla="*/ 2826327 h 3204585"/>
                <a:gd name="connsiteX7" fmla="*/ 3669475 w 3699835"/>
                <a:gd name="connsiteY7" fmla="*/ 2327563 h 3204585"/>
                <a:gd name="connsiteX8" fmla="*/ 2648197 w 3699835"/>
                <a:gd name="connsiteY8" fmla="*/ 2066306 h 3204585"/>
                <a:gd name="connsiteX9" fmla="*/ 2006929 w 3699835"/>
                <a:gd name="connsiteY9" fmla="*/ 1496291 h 3204585"/>
                <a:gd name="connsiteX10" fmla="*/ 0 w 3699835"/>
                <a:gd name="connsiteY10" fmla="*/ 0 h 3204585"/>
                <a:gd name="connsiteX11" fmla="*/ 0 w 3699835"/>
                <a:gd name="connsiteY11" fmla="*/ 0 h 3204585"/>
                <a:gd name="connsiteX0" fmla="*/ 0 w 3851080"/>
                <a:gd name="connsiteY0" fmla="*/ 233421 h 3204585"/>
                <a:gd name="connsiteX1" fmla="*/ 2229426 w 3851080"/>
                <a:gd name="connsiteY1" fmla="*/ 2030680 h 3204585"/>
                <a:gd name="connsiteX2" fmla="*/ 1469406 w 3851080"/>
                <a:gd name="connsiteY2" fmla="*/ 2351314 h 3204585"/>
                <a:gd name="connsiteX3" fmla="*/ 1873167 w 3851080"/>
                <a:gd name="connsiteY3" fmla="*/ 2850078 h 3204585"/>
                <a:gd name="connsiteX4" fmla="*/ 2431307 w 3851080"/>
                <a:gd name="connsiteY4" fmla="*/ 3194462 h 3204585"/>
                <a:gd name="connsiteX5" fmla="*/ 3191328 w 3851080"/>
                <a:gd name="connsiteY5" fmla="*/ 3087584 h 3204585"/>
                <a:gd name="connsiteX6" fmla="*/ 3547587 w 3851080"/>
                <a:gd name="connsiteY6" fmla="*/ 2826327 h 3204585"/>
                <a:gd name="connsiteX7" fmla="*/ 3820720 w 3851080"/>
                <a:gd name="connsiteY7" fmla="*/ 2327563 h 3204585"/>
                <a:gd name="connsiteX8" fmla="*/ 2799442 w 3851080"/>
                <a:gd name="connsiteY8" fmla="*/ 2066306 h 3204585"/>
                <a:gd name="connsiteX9" fmla="*/ 2158174 w 3851080"/>
                <a:gd name="connsiteY9" fmla="*/ 1496291 h 3204585"/>
                <a:gd name="connsiteX10" fmla="*/ 151245 w 3851080"/>
                <a:gd name="connsiteY10" fmla="*/ 0 h 3204585"/>
                <a:gd name="connsiteX11" fmla="*/ 151245 w 3851080"/>
                <a:gd name="connsiteY11" fmla="*/ 0 h 3204585"/>
                <a:gd name="connsiteX0" fmla="*/ 0 w 3851080"/>
                <a:gd name="connsiteY0" fmla="*/ 233421 h 3141113"/>
                <a:gd name="connsiteX1" fmla="*/ 2229426 w 3851080"/>
                <a:gd name="connsiteY1" fmla="*/ 2030680 h 3141113"/>
                <a:gd name="connsiteX2" fmla="*/ 1469406 w 3851080"/>
                <a:gd name="connsiteY2" fmla="*/ 2351314 h 3141113"/>
                <a:gd name="connsiteX3" fmla="*/ 1873167 w 3851080"/>
                <a:gd name="connsiteY3" fmla="*/ 2850078 h 3141113"/>
                <a:gd name="connsiteX4" fmla="*/ 2467883 w 3851080"/>
                <a:gd name="connsiteY4" fmla="*/ 3121310 h 3141113"/>
                <a:gd name="connsiteX5" fmla="*/ 3191328 w 3851080"/>
                <a:gd name="connsiteY5" fmla="*/ 3087584 h 3141113"/>
                <a:gd name="connsiteX6" fmla="*/ 3547587 w 3851080"/>
                <a:gd name="connsiteY6" fmla="*/ 2826327 h 3141113"/>
                <a:gd name="connsiteX7" fmla="*/ 3820720 w 3851080"/>
                <a:gd name="connsiteY7" fmla="*/ 2327563 h 3141113"/>
                <a:gd name="connsiteX8" fmla="*/ 2799442 w 3851080"/>
                <a:gd name="connsiteY8" fmla="*/ 2066306 h 3141113"/>
                <a:gd name="connsiteX9" fmla="*/ 2158174 w 3851080"/>
                <a:gd name="connsiteY9" fmla="*/ 1496291 h 3141113"/>
                <a:gd name="connsiteX10" fmla="*/ 151245 w 3851080"/>
                <a:gd name="connsiteY10" fmla="*/ 0 h 3141113"/>
                <a:gd name="connsiteX11" fmla="*/ 151245 w 3851080"/>
                <a:gd name="connsiteY11" fmla="*/ 0 h 3141113"/>
                <a:gd name="connsiteX0" fmla="*/ 0 w 3852089"/>
                <a:gd name="connsiteY0" fmla="*/ 233421 h 3139474"/>
                <a:gd name="connsiteX1" fmla="*/ 2229426 w 3852089"/>
                <a:gd name="connsiteY1" fmla="*/ 2030680 h 3139474"/>
                <a:gd name="connsiteX2" fmla="*/ 1469406 w 3852089"/>
                <a:gd name="connsiteY2" fmla="*/ 2351314 h 3139474"/>
                <a:gd name="connsiteX3" fmla="*/ 1873167 w 3852089"/>
                <a:gd name="connsiteY3" fmla="*/ 2850078 h 3139474"/>
                <a:gd name="connsiteX4" fmla="*/ 2467883 w 3852089"/>
                <a:gd name="connsiteY4" fmla="*/ 3121310 h 3139474"/>
                <a:gd name="connsiteX5" fmla="*/ 3191328 w 3852089"/>
                <a:gd name="connsiteY5" fmla="*/ 3087584 h 3139474"/>
                <a:gd name="connsiteX6" fmla="*/ 3554903 w 3852089"/>
                <a:gd name="connsiteY6" fmla="*/ 2870218 h 3139474"/>
                <a:gd name="connsiteX7" fmla="*/ 3820720 w 3852089"/>
                <a:gd name="connsiteY7" fmla="*/ 2327563 h 3139474"/>
                <a:gd name="connsiteX8" fmla="*/ 2799442 w 3852089"/>
                <a:gd name="connsiteY8" fmla="*/ 2066306 h 3139474"/>
                <a:gd name="connsiteX9" fmla="*/ 2158174 w 3852089"/>
                <a:gd name="connsiteY9" fmla="*/ 1496291 h 3139474"/>
                <a:gd name="connsiteX10" fmla="*/ 151245 w 3852089"/>
                <a:gd name="connsiteY10" fmla="*/ 0 h 3139474"/>
                <a:gd name="connsiteX11" fmla="*/ 151245 w 3852089"/>
                <a:gd name="connsiteY11" fmla="*/ 0 h 3139474"/>
                <a:gd name="connsiteX0" fmla="*/ 0 w 3851655"/>
                <a:gd name="connsiteY0" fmla="*/ 233421 h 3139474"/>
                <a:gd name="connsiteX1" fmla="*/ 2229426 w 3851655"/>
                <a:gd name="connsiteY1" fmla="*/ 2030680 h 3139474"/>
                <a:gd name="connsiteX2" fmla="*/ 1469406 w 3851655"/>
                <a:gd name="connsiteY2" fmla="*/ 2351314 h 3139474"/>
                <a:gd name="connsiteX3" fmla="*/ 1873167 w 3851655"/>
                <a:gd name="connsiteY3" fmla="*/ 2850078 h 3139474"/>
                <a:gd name="connsiteX4" fmla="*/ 2467883 w 3851655"/>
                <a:gd name="connsiteY4" fmla="*/ 3121310 h 3139474"/>
                <a:gd name="connsiteX5" fmla="*/ 3191328 w 3851655"/>
                <a:gd name="connsiteY5" fmla="*/ 3087584 h 3139474"/>
                <a:gd name="connsiteX6" fmla="*/ 3554903 w 3851655"/>
                <a:gd name="connsiteY6" fmla="*/ 2870218 h 3139474"/>
                <a:gd name="connsiteX7" fmla="*/ 3820720 w 3851655"/>
                <a:gd name="connsiteY7" fmla="*/ 2327563 h 3139474"/>
                <a:gd name="connsiteX8" fmla="*/ 2806757 w 3851655"/>
                <a:gd name="connsiteY8" fmla="*/ 2110197 h 3139474"/>
                <a:gd name="connsiteX9" fmla="*/ 2158174 w 3851655"/>
                <a:gd name="connsiteY9" fmla="*/ 1496291 h 3139474"/>
                <a:gd name="connsiteX10" fmla="*/ 151245 w 3851655"/>
                <a:gd name="connsiteY10" fmla="*/ 0 h 3139474"/>
                <a:gd name="connsiteX11" fmla="*/ 151245 w 3851655"/>
                <a:gd name="connsiteY11" fmla="*/ 0 h 3139474"/>
                <a:gd name="connsiteX0" fmla="*/ 0 w 3848739"/>
                <a:gd name="connsiteY0" fmla="*/ 233421 h 3139474"/>
                <a:gd name="connsiteX1" fmla="*/ 2229426 w 3848739"/>
                <a:gd name="connsiteY1" fmla="*/ 2030680 h 3139474"/>
                <a:gd name="connsiteX2" fmla="*/ 1469406 w 3848739"/>
                <a:gd name="connsiteY2" fmla="*/ 2351314 h 3139474"/>
                <a:gd name="connsiteX3" fmla="*/ 1873167 w 3848739"/>
                <a:gd name="connsiteY3" fmla="*/ 2850078 h 3139474"/>
                <a:gd name="connsiteX4" fmla="*/ 2467883 w 3848739"/>
                <a:gd name="connsiteY4" fmla="*/ 3121310 h 3139474"/>
                <a:gd name="connsiteX5" fmla="*/ 3191328 w 3848739"/>
                <a:gd name="connsiteY5" fmla="*/ 3087584 h 3139474"/>
                <a:gd name="connsiteX6" fmla="*/ 3532957 w 3848739"/>
                <a:gd name="connsiteY6" fmla="*/ 2870218 h 3139474"/>
                <a:gd name="connsiteX7" fmla="*/ 3820720 w 3848739"/>
                <a:gd name="connsiteY7" fmla="*/ 2327563 h 3139474"/>
                <a:gd name="connsiteX8" fmla="*/ 2806757 w 3848739"/>
                <a:gd name="connsiteY8" fmla="*/ 2110197 h 3139474"/>
                <a:gd name="connsiteX9" fmla="*/ 2158174 w 3848739"/>
                <a:gd name="connsiteY9" fmla="*/ 1496291 h 3139474"/>
                <a:gd name="connsiteX10" fmla="*/ 151245 w 3848739"/>
                <a:gd name="connsiteY10" fmla="*/ 0 h 3139474"/>
                <a:gd name="connsiteX11" fmla="*/ 151245 w 3848739"/>
                <a:gd name="connsiteY11" fmla="*/ 0 h 3139474"/>
                <a:gd name="connsiteX0" fmla="*/ 0 w 3849730"/>
                <a:gd name="connsiteY0" fmla="*/ 233421 h 3141971"/>
                <a:gd name="connsiteX1" fmla="*/ 2229426 w 3849730"/>
                <a:gd name="connsiteY1" fmla="*/ 2030680 h 3141971"/>
                <a:gd name="connsiteX2" fmla="*/ 1469406 w 3849730"/>
                <a:gd name="connsiteY2" fmla="*/ 2351314 h 3141971"/>
                <a:gd name="connsiteX3" fmla="*/ 1873167 w 3849730"/>
                <a:gd name="connsiteY3" fmla="*/ 2850078 h 3141971"/>
                <a:gd name="connsiteX4" fmla="*/ 2467883 w 3849730"/>
                <a:gd name="connsiteY4" fmla="*/ 3121310 h 3141971"/>
                <a:gd name="connsiteX5" fmla="*/ 3103546 w 3849730"/>
                <a:gd name="connsiteY5" fmla="*/ 3094899 h 3141971"/>
                <a:gd name="connsiteX6" fmla="*/ 3532957 w 3849730"/>
                <a:gd name="connsiteY6" fmla="*/ 2870218 h 3141971"/>
                <a:gd name="connsiteX7" fmla="*/ 3820720 w 3849730"/>
                <a:gd name="connsiteY7" fmla="*/ 2327563 h 3141971"/>
                <a:gd name="connsiteX8" fmla="*/ 2806757 w 3849730"/>
                <a:gd name="connsiteY8" fmla="*/ 2110197 h 3141971"/>
                <a:gd name="connsiteX9" fmla="*/ 2158174 w 3849730"/>
                <a:gd name="connsiteY9" fmla="*/ 1496291 h 3141971"/>
                <a:gd name="connsiteX10" fmla="*/ 151245 w 3849730"/>
                <a:gd name="connsiteY10" fmla="*/ 0 h 3141971"/>
                <a:gd name="connsiteX11" fmla="*/ 151245 w 3849730"/>
                <a:gd name="connsiteY11" fmla="*/ 0 h 31419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849730" h="3141971">
                  <a:moveTo>
                    <a:pt x="0" y="233421"/>
                  </a:moveTo>
                  <a:cubicBezTo>
                    <a:pt x="775854" y="775727"/>
                    <a:pt x="1984525" y="1677698"/>
                    <a:pt x="2229426" y="2030680"/>
                  </a:cubicBezTo>
                  <a:cubicBezTo>
                    <a:pt x="2474327" y="2383662"/>
                    <a:pt x="1528782" y="2214748"/>
                    <a:pt x="1469406" y="2351314"/>
                  </a:cubicBezTo>
                  <a:cubicBezTo>
                    <a:pt x="1410030" y="2487880"/>
                    <a:pt x="1706754" y="2721745"/>
                    <a:pt x="1873167" y="2850078"/>
                  </a:cubicBezTo>
                  <a:cubicBezTo>
                    <a:pt x="2039580" y="2978411"/>
                    <a:pt x="2262820" y="3080507"/>
                    <a:pt x="2467883" y="3121310"/>
                  </a:cubicBezTo>
                  <a:cubicBezTo>
                    <a:pt x="2672946" y="3162113"/>
                    <a:pt x="2926034" y="3136748"/>
                    <a:pt x="3103546" y="3094899"/>
                  </a:cubicBezTo>
                  <a:cubicBezTo>
                    <a:pt x="3281058" y="3053050"/>
                    <a:pt x="3413428" y="2998107"/>
                    <a:pt x="3532957" y="2870218"/>
                  </a:cubicBezTo>
                  <a:cubicBezTo>
                    <a:pt x="3652486" y="2742329"/>
                    <a:pt x="3941753" y="2454233"/>
                    <a:pt x="3820720" y="2327563"/>
                  </a:cubicBezTo>
                  <a:cubicBezTo>
                    <a:pt x="3699687" y="2200893"/>
                    <a:pt x="3083848" y="2248742"/>
                    <a:pt x="2806757" y="2110197"/>
                  </a:cubicBezTo>
                  <a:cubicBezTo>
                    <a:pt x="2529666" y="1971652"/>
                    <a:pt x="2600759" y="1847991"/>
                    <a:pt x="2158174" y="1496291"/>
                  </a:cubicBezTo>
                  <a:cubicBezTo>
                    <a:pt x="1715589" y="1144592"/>
                    <a:pt x="151245" y="0"/>
                    <a:pt x="151245" y="0"/>
                  </a:cubicBezTo>
                  <a:lnTo>
                    <a:pt x="151245" y="0"/>
                  </a:lnTo>
                </a:path>
              </a:pathLst>
            </a:cu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Volný tvar 12"/>
            <p:cNvSpPr/>
            <p:nvPr/>
          </p:nvSpPr>
          <p:spPr>
            <a:xfrm>
              <a:off x="4005137" y="980728"/>
              <a:ext cx="2029320" cy="1830402"/>
            </a:xfrm>
            <a:custGeom>
              <a:avLst/>
              <a:gdLst>
                <a:gd name="connsiteX0" fmla="*/ 2070202 w 2162817"/>
                <a:gd name="connsiteY0" fmla="*/ 1953159 h 1953159"/>
                <a:gd name="connsiteX1" fmla="*/ 2128723 w 2162817"/>
                <a:gd name="connsiteY1" fmla="*/ 1675181 h 1953159"/>
                <a:gd name="connsiteX2" fmla="*/ 1609344 w 2162817"/>
                <a:gd name="connsiteY2" fmla="*/ 1177748 h 1953159"/>
                <a:gd name="connsiteX3" fmla="*/ 0 w 2162817"/>
                <a:gd name="connsiteY3" fmla="*/ 0 h 1953159"/>
                <a:gd name="connsiteX0" fmla="*/ 1717223 w 1809838"/>
                <a:gd name="connsiteY0" fmla="*/ 1677920 h 1677920"/>
                <a:gd name="connsiteX1" fmla="*/ 1775744 w 1809838"/>
                <a:gd name="connsiteY1" fmla="*/ 1399942 h 1677920"/>
                <a:gd name="connsiteX2" fmla="*/ 1256365 w 1809838"/>
                <a:gd name="connsiteY2" fmla="*/ 902509 h 1677920"/>
                <a:gd name="connsiteX3" fmla="*/ 0 w 1809838"/>
                <a:gd name="connsiteY3" fmla="*/ 0 h 1677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9838" h="1677920">
                  <a:moveTo>
                    <a:pt x="1717223" y="1677920"/>
                  </a:moveTo>
                  <a:cubicBezTo>
                    <a:pt x="1784888" y="1603548"/>
                    <a:pt x="1852554" y="1529177"/>
                    <a:pt x="1775744" y="1399942"/>
                  </a:cubicBezTo>
                  <a:cubicBezTo>
                    <a:pt x="1698934" y="1270707"/>
                    <a:pt x="1552322" y="1135833"/>
                    <a:pt x="1256365" y="902509"/>
                  </a:cubicBezTo>
                  <a:cubicBezTo>
                    <a:pt x="960408" y="669185"/>
                    <a:pt x="0" y="0"/>
                    <a:pt x="0" y="0"/>
                  </a:cubicBezTo>
                </a:path>
              </a:pathLst>
            </a:cu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Volný tvar 13"/>
            <p:cNvSpPr/>
            <p:nvPr/>
          </p:nvSpPr>
          <p:spPr>
            <a:xfrm>
              <a:off x="2920356" y="1374734"/>
              <a:ext cx="2739577" cy="1719237"/>
            </a:xfrm>
            <a:custGeom>
              <a:avLst/>
              <a:gdLst>
                <a:gd name="connsiteX0" fmla="*/ 2443277 w 2443277"/>
                <a:gd name="connsiteY0" fmla="*/ 1521561 h 1576016"/>
                <a:gd name="connsiteX1" fmla="*/ 2114093 w 2443277"/>
                <a:gd name="connsiteY1" fmla="*/ 1536192 h 1576016"/>
                <a:gd name="connsiteX2" fmla="*/ 1463040 w 2443277"/>
                <a:gd name="connsiteY2" fmla="*/ 1075334 h 1576016"/>
                <a:gd name="connsiteX3" fmla="*/ 607162 w 2443277"/>
                <a:gd name="connsiteY3" fmla="*/ 438912 h 1576016"/>
                <a:gd name="connsiteX4" fmla="*/ 0 w 2443277"/>
                <a:gd name="connsiteY4" fmla="*/ 0 h 1576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43277" h="1576016">
                  <a:moveTo>
                    <a:pt x="2443277" y="1521561"/>
                  </a:moveTo>
                  <a:cubicBezTo>
                    <a:pt x="2360371" y="1566062"/>
                    <a:pt x="2277466" y="1610563"/>
                    <a:pt x="2114093" y="1536192"/>
                  </a:cubicBezTo>
                  <a:cubicBezTo>
                    <a:pt x="1950720" y="1461821"/>
                    <a:pt x="1714195" y="1258214"/>
                    <a:pt x="1463040" y="1075334"/>
                  </a:cubicBezTo>
                  <a:cubicBezTo>
                    <a:pt x="1211885" y="892454"/>
                    <a:pt x="851002" y="618134"/>
                    <a:pt x="607162" y="438912"/>
                  </a:cubicBezTo>
                  <a:cubicBezTo>
                    <a:pt x="363322" y="259690"/>
                    <a:pt x="181661" y="129845"/>
                    <a:pt x="0" y="0"/>
                  </a:cubicBezTo>
                </a:path>
              </a:pathLst>
            </a:cu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Volný tvar 14"/>
            <p:cNvSpPr/>
            <p:nvPr/>
          </p:nvSpPr>
          <p:spPr>
            <a:xfrm>
              <a:off x="5979823" y="2771229"/>
              <a:ext cx="2017772" cy="1093255"/>
            </a:xfrm>
            <a:custGeom>
              <a:avLst/>
              <a:gdLst>
                <a:gd name="connsiteX0" fmla="*/ 0 w 1799539"/>
                <a:gd name="connsiteY0" fmla="*/ 0 h 1002182"/>
                <a:gd name="connsiteX1" fmla="*/ 314553 w 1799539"/>
                <a:gd name="connsiteY1" fmla="*/ 321869 h 1002182"/>
                <a:gd name="connsiteX2" fmla="*/ 468173 w 1799539"/>
                <a:gd name="connsiteY2" fmla="*/ 519379 h 1002182"/>
                <a:gd name="connsiteX3" fmla="*/ 753465 w 1799539"/>
                <a:gd name="connsiteY3" fmla="*/ 636422 h 1002182"/>
                <a:gd name="connsiteX4" fmla="*/ 1207008 w 1799539"/>
                <a:gd name="connsiteY4" fmla="*/ 680313 h 1002182"/>
                <a:gd name="connsiteX5" fmla="*/ 1543507 w 1799539"/>
                <a:gd name="connsiteY5" fmla="*/ 738835 h 1002182"/>
                <a:gd name="connsiteX6" fmla="*/ 1799539 w 1799539"/>
                <a:gd name="connsiteY6" fmla="*/ 1002182 h 1002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99539" h="1002182">
                  <a:moveTo>
                    <a:pt x="0" y="0"/>
                  </a:moveTo>
                  <a:cubicBezTo>
                    <a:pt x="118262" y="117653"/>
                    <a:pt x="236524" y="235306"/>
                    <a:pt x="314553" y="321869"/>
                  </a:cubicBezTo>
                  <a:cubicBezTo>
                    <a:pt x="392582" y="408432"/>
                    <a:pt x="395021" y="466954"/>
                    <a:pt x="468173" y="519379"/>
                  </a:cubicBezTo>
                  <a:cubicBezTo>
                    <a:pt x="541325" y="571804"/>
                    <a:pt x="630326" y="609600"/>
                    <a:pt x="753465" y="636422"/>
                  </a:cubicBezTo>
                  <a:cubicBezTo>
                    <a:pt x="876604" y="663244"/>
                    <a:pt x="1075334" y="663244"/>
                    <a:pt x="1207008" y="680313"/>
                  </a:cubicBezTo>
                  <a:cubicBezTo>
                    <a:pt x="1338682" y="697382"/>
                    <a:pt x="1444752" y="685190"/>
                    <a:pt x="1543507" y="738835"/>
                  </a:cubicBezTo>
                  <a:cubicBezTo>
                    <a:pt x="1642262" y="792480"/>
                    <a:pt x="1720900" y="897331"/>
                    <a:pt x="1799539" y="1002182"/>
                  </a:cubicBezTo>
                </a:path>
              </a:pathLst>
            </a:cu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Volný tvar 15"/>
            <p:cNvSpPr/>
            <p:nvPr/>
          </p:nvSpPr>
          <p:spPr>
            <a:xfrm>
              <a:off x="4733204" y="3066487"/>
              <a:ext cx="1140738" cy="813958"/>
            </a:xfrm>
            <a:custGeom>
              <a:avLst/>
              <a:gdLst>
                <a:gd name="connsiteX0" fmla="*/ 731520 w 1017361"/>
                <a:gd name="connsiteY0" fmla="*/ 0 h 746151"/>
                <a:gd name="connsiteX1" fmla="*/ 885140 w 1017361"/>
                <a:gd name="connsiteY1" fmla="*/ 153619 h 746151"/>
                <a:gd name="connsiteX2" fmla="*/ 994868 w 1017361"/>
                <a:gd name="connsiteY2" fmla="*/ 277978 h 746151"/>
                <a:gd name="connsiteX3" fmla="*/ 1009498 w 1017361"/>
                <a:gd name="connsiteY3" fmla="*/ 395021 h 746151"/>
                <a:gd name="connsiteX4" fmla="*/ 899770 w 1017361"/>
                <a:gd name="connsiteY4" fmla="*/ 431597 h 746151"/>
                <a:gd name="connsiteX5" fmla="*/ 665684 w 1017361"/>
                <a:gd name="connsiteY5" fmla="*/ 468173 h 746151"/>
                <a:gd name="connsiteX6" fmla="*/ 365760 w 1017361"/>
                <a:gd name="connsiteY6" fmla="*/ 475488 h 746151"/>
                <a:gd name="connsiteX7" fmla="*/ 153620 w 1017361"/>
                <a:gd name="connsiteY7" fmla="*/ 541325 h 746151"/>
                <a:gd name="connsiteX8" fmla="*/ 0 w 1017361"/>
                <a:gd name="connsiteY8" fmla="*/ 746151 h 746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17361" h="746151">
                  <a:moveTo>
                    <a:pt x="731520" y="0"/>
                  </a:moveTo>
                  <a:cubicBezTo>
                    <a:pt x="786384" y="53644"/>
                    <a:pt x="841249" y="107289"/>
                    <a:pt x="885140" y="153619"/>
                  </a:cubicBezTo>
                  <a:cubicBezTo>
                    <a:pt x="929031" y="199949"/>
                    <a:pt x="974142" y="237744"/>
                    <a:pt x="994868" y="277978"/>
                  </a:cubicBezTo>
                  <a:cubicBezTo>
                    <a:pt x="1015594" y="318212"/>
                    <a:pt x="1025348" y="369418"/>
                    <a:pt x="1009498" y="395021"/>
                  </a:cubicBezTo>
                  <a:cubicBezTo>
                    <a:pt x="993648" y="420624"/>
                    <a:pt x="957072" y="419405"/>
                    <a:pt x="899770" y="431597"/>
                  </a:cubicBezTo>
                  <a:cubicBezTo>
                    <a:pt x="842468" y="443789"/>
                    <a:pt x="754686" y="460858"/>
                    <a:pt x="665684" y="468173"/>
                  </a:cubicBezTo>
                  <a:cubicBezTo>
                    <a:pt x="576682" y="475488"/>
                    <a:pt x="451104" y="463296"/>
                    <a:pt x="365760" y="475488"/>
                  </a:cubicBezTo>
                  <a:cubicBezTo>
                    <a:pt x="280416" y="487680"/>
                    <a:pt x="214580" y="496215"/>
                    <a:pt x="153620" y="541325"/>
                  </a:cubicBezTo>
                  <a:cubicBezTo>
                    <a:pt x="92660" y="586435"/>
                    <a:pt x="46330" y="666293"/>
                    <a:pt x="0" y="746151"/>
                  </a:cubicBezTo>
                </a:path>
              </a:pathLst>
            </a:cu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" name="Ovál 16"/>
            <p:cNvSpPr/>
            <p:nvPr/>
          </p:nvSpPr>
          <p:spPr>
            <a:xfrm rot="19475842">
              <a:off x="5385461" y="3782918"/>
              <a:ext cx="194563" cy="314207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" name="Ovál 17"/>
            <p:cNvSpPr/>
            <p:nvPr/>
          </p:nvSpPr>
          <p:spPr>
            <a:xfrm rot="17246277">
              <a:off x="5948091" y="3988414"/>
              <a:ext cx="189289" cy="32296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Ovál 18"/>
            <p:cNvSpPr/>
            <p:nvPr/>
          </p:nvSpPr>
          <p:spPr>
            <a:xfrm rot="15753106">
              <a:off x="6442902" y="4154664"/>
              <a:ext cx="189289" cy="32296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" name="Ovál 19"/>
            <p:cNvSpPr/>
            <p:nvPr/>
          </p:nvSpPr>
          <p:spPr>
            <a:xfrm rot="18065977">
              <a:off x="6899364" y="4095642"/>
              <a:ext cx="189289" cy="32296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Ovál 20"/>
            <p:cNvSpPr/>
            <p:nvPr/>
          </p:nvSpPr>
          <p:spPr>
            <a:xfrm rot="12989067">
              <a:off x="7247670" y="3757137"/>
              <a:ext cx="194563" cy="314207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80" name="Skupina 79"/>
            <p:cNvGrpSpPr/>
            <p:nvPr/>
          </p:nvGrpSpPr>
          <p:grpSpPr>
            <a:xfrm>
              <a:off x="190550" y="3860674"/>
              <a:ext cx="11809312" cy="1198560"/>
              <a:chOff x="190550" y="4771025"/>
              <a:chExt cx="11809312" cy="1198560"/>
            </a:xfrm>
          </p:grpSpPr>
          <p:cxnSp>
            <p:nvCxnSpPr>
              <p:cNvPr id="4" name="Přímá spojnice 3"/>
              <p:cNvCxnSpPr/>
              <p:nvPr/>
            </p:nvCxnSpPr>
            <p:spPr>
              <a:xfrm>
                <a:off x="190550" y="4772520"/>
                <a:ext cx="4565775" cy="0"/>
              </a:xfrm>
              <a:prstGeom prst="line">
                <a:avLst/>
              </a:prstGeom>
              <a:ln w="38100">
                <a:solidFill>
                  <a:srgbClr val="CC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Přímá spojnice 4"/>
              <p:cNvCxnSpPr/>
              <p:nvPr/>
            </p:nvCxnSpPr>
            <p:spPr>
              <a:xfrm>
                <a:off x="7995618" y="4780435"/>
                <a:ext cx="4004244" cy="5180"/>
              </a:xfrm>
              <a:prstGeom prst="line">
                <a:avLst/>
              </a:prstGeom>
              <a:ln w="38100">
                <a:solidFill>
                  <a:srgbClr val="CC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Volný tvar 8"/>
              <p:cNvSpPr/>
              <p:nvPr/>
            </p:nvSpPr>
            <p:spPr>
              <a:xfrm>
                <a:off x="4715369" y="4771025"/>
                <a:ext cx="3449449" cy="1169264"/>
              </a:xfrm>
              <a:custGeom>
                <a:avLst/>
                <a:gdLst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665018 w 3078678"/>
                  <a:gd name="connsiteY7" fmla="*/ 641268 h 1655236"/>
                  <a:gd name="connsiteX8" fmla="*/ 676894 w 3078678"/>
                  <a:gd name="connsiteY8" fmla="*/ 736270 h 1655236"/>
                  <a:gd name="connsiteX9" fmla="*/ 617517 w 3078678"/>
                  <a:gd name="connsiteY9" fmla="*/ 1045029 h 1655236"/>
                  <a:gd name="connsiteX10" fmla="*/ 700644 w 3078678"/>
                  <a:gd name="connsiteY10" fmla="*/ 1116281 h 1655236"/>
                  <a:gd name="connsiteX11" fmla="*/ 748146 w 3078678"/>
                  <a:gd name="connsiteY11" fmla="*/ 771896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676894 w 3078678"/>
                  <a:gd name="connsiteY8" fmla="*/ 736270 h 1655236"/>
                  <a:gd name="connsiteX9" fmla="*/ 617517 w 3078678"/>
                  <a:gd name="connsiteY9" fmla="*/ 1045029 h 1655236"/>
                  <a:gd name="connsiteX10" fmla="*/ 700644 w 3078678"/>
                  <a:gd name="connsiteY10" fmla="*/ 1116281 h 1655236"/>
                  <a:gd name="connsiteX11" fmla="*/ 748146 w 3078678"/>
                  <a:gd name="connsiteY11" fmla="*/ 771896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617517 w 3078678"/>
                  <a:gd name="connsiteY9" fmla="*/ 1045029 h 1655236"/>
                  <a:gd name="connsiteX10" fmla="*/ 700644 w 3078678"/>
                  <a:gd name="connsiteY10" fmla="*/ 1116281 h 1655236"/>
                  <a:gd name="connsiteX11" fmla="*/ 748146 w 3078678"/>
                  <a:gd name="connsiteY11" fmla="*/ 771896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700644 w 3078678"/>
                  <a:gd name="connsiteY10" fmla="*/ 1116281 h 1655236"/>
                  <a:gd name="connsiteX11" fmla="*/ 748146 w 3078678"/>
                  <a:gd name="connsiteY11" fmla="*/ 771896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748146 w 3078678"/>
                  <a:gd name="connsiteY11" fmla="*/ 771896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116281 w 3078678"/>
                  <a:gd name="connsiteY17" fmla="*/ 1258785 h 1655236"/>
                  <a:gd name="connsiteX18" fmla="*/ 967344 w 3078678"/>
                  <a:gd name="connsiteY18" fmla="*/ 1138052 h 1655236"/>
                  <a:gd name="connsiteX19" fmla="*/ 1116281 w 3078678"/>
                  <a:gd name="connsiteY19" fmla="*/ 1377538 h 1655236"/>
                  <a:gd name="connsiteX20" fmla="*/ 1140031 w 3078678"/>
                  <a:gd name="connsiteY20" fmla="*/ 1377538 h 1655236"/>
                  <a:gd name="connsiteX21" fmla="*/ 1128156 w 3078678"/>
                  <a:gd name="connsiteY21" fmla="*/ 1294411 h 1655236"/>
                  <a:gd name="connsiteX22" fmla="*/ 1175657 w 3078678"/>
                  <a:gd name="connsiteY22" fmla="*/ 11875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1116281 w 3078678"/>
                  <a:gd name="connsiteY19" fmla="*/ 1377538 h 1655236"/>
                  <a:gd name="connsiteX20" fmla="*/ 1140031 w 3078678"/>
                  <a:gd name="connsiteY20" fmla="*/ 1377538 h 1655236"/>
                  <a:gd name="connsiteX21" fmla="*/ 1128156 w 3078678"/>
                  <a:gd name="connsiteY21" fmla="*/ 1294411 h 1655236"/>
                  <a:gd name="connsiteX22" fmla="*/ 1175657 w 3078678"/>
                  <a:gd name="connsiteY22" fmla="*/ 11875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925781 w 3078678"/>
                  <a:gd name="connsiteY19" fmla="*/ 1255074 h 1655236"/>
                  <a:gd name="connsiteX20" fmla="*/ 1140031 w 3078678"/>
                  <a:gd name="connsiteY20" fmla="*/ 1377538 h 1655236"/>
                  <a:gd name="connsiteX21" fmla="*/ 1128156 w 3078678"/>
                  <a:gd name="connsiteY21" fmla="*/ 1294411 h 1655236"/>
                  <a:gd name="connsiteX22" fmla="*/ 1175657 w 3078678"/>
                  <a:gd name="connsiteY22" fmla="*/ 11875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128156 w 3078678"/>
                  <a:gd name="connsiteY21" fmla="*/ 1294411 h 1655236"/>
                  <a:gd name="connsiteX22" fmla="*/ 1175657 w 3078678"/>
                  <a:gd name="connsiteY22" fmla="*/ 11875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75657 w 3078678"/>
                  <a:gd name="connsiteY22" fmla="*/ 11875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40278 w 3078678"/>
                  <a:gd name="connsiteY22" fmla="*/ 10732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152650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93421 w 3078678"/>
                  <a:gd name="connsiteY23" fmla="*/ 1063583 h 1655236"/>
                  <a:gd name="connsiteX24" fmla="*/ 1579418 w 3078678"/>
                  <a:gd name="connsiteY24" fmla="*/ 1152650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93421 w 3078678"/>
                  <a:gd name="connsiteY23" fmla="*/ 1063583 h 1655236"/>
                  <a:gd name="connsiteX24" fmla="*/ 1579418 w 3078678"/>
                  <a:gd name="connsiteY24" fmla="*/ 1152650 h 1655236"/>
                  <a:gd name="connsiteX25" fmla="*/ 1940379 w 3078678"/>
                  <a:gd name="connsiteY25" fmla="*/ 1110590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65060"/>
                  <a:gd name="connsiteX1" fmla="*/ 190005 w 3078678"/>
                  <a:gd name="connsiteY1" fmla="*/ 71252 h 1665060"/>
                  <a:gd name="connsiteX2" fmla="*/ 320634 w 3078678"/>
                  <a:gd name="connsiteY2" fmla="*/ 249382 h 1665060"/>
                  <a:gd name="connsiteX3" fmla="*/ 59377 w 3078678"/>
                  <a:gd name="connsiteY3" fmla="*/ 368135 h 1665060"/>
                  <a:gd name="connsiteX4" fmla="*/ 118753 w 3078678"/>
                  <a:gd name="connsiteY4" fmla="*/ 451263 h 1665060"/>
                  <a:gd name="connsiteX5" fmla="*/ 332509 w 3078678"/>
                  <a:gd name="connsiteY5" fmla="*/ 332509 h 1665060"/>
                  <a:gd name="connsiteX6" fmla="*/ 439387 w 3078678"/>
                  <a:gd name="connsiteY6" fmla="*/ 463138 h 1665060"/>
                  <a:gd name="connsiteX7" fmla="*/ 550718 w 3078678"/>
                  <a:gd name="connsiteY7" fmla="*/ 556903 h 1665060"/>
                  <a:gd name="connsiteX8" fmla="*/ 480951 w 3078678"/>
                  <a:gd name="connsiteY8" fmla="*/ 668234 h 1665060"/>
                  <a:gd name="connsiteX9" fmla="*/ 334488 w 3078678"/>
                  <a:gd name="connsiteY9" fmla="*/ 854529 h 1665060"/>
                  <a:gd name="connsiteX10" fmla="*/ 442109 w 3078678"/>
                  <a:gd name="connsiteY10" fmla="*/ 914895 h 1665060"/>
                  <a:gd name="connsiteX11" fmla="*/ 650175 w 3078678"/>
                  <a:gd name="connsiteY11" fmla="*/ 671203 h 1665060"/>
                  <a:gd name="connsiteX12" fmla="*/ 775113 w 3078678"/>
                  <a:gd name="connsiteY12" fmla="*/ 747898 h 1665060"/>
                  <a:gd name="connsiteX13" fmla="*/ 682336 w 3078678"/>
                  <a:gd name="connsiteY13" fmla="*/ 885948 h 1665060"/>
                  <a:gd name="connsiteX14" fmla="*/ 741466 w 3078678"/>
                  <a:gd name="connsiteY14" fmla="*/ 921574 h 1665060"/>
                  <a:gd name="connsiteX15" fmla="*/ 836221 w 3078678"/>
                  <a:gd name="connsiteY15" fmla="*/ 804554 h 1665060"/>
                  <a:gd name="connsiteX16" fmla="*/ 1085850 w 3078678"/>
                  <a:gd name="connsiteY16" fmla="*/ 925039 h 1665060"/>
                  <a:gd name="connsiteX17" fmla="*/ 1034638 w 3078678"/>
                  <a:gd name="connsiteY17" fmla="*/ 1057400 h 1665060"/>
                  <a:gd name="connsiteX18" fmla="*/ 972787 w 3078678"/>
                  <a:gd name="connsiteY18" fmla="*/ 1154380 h 1665060"/>
                  <a:gd name="connsiteX19" fmla="*/ 925781 w 3078678"/>
                  <a:gd name="connsiteY19" fmla="*/ 1255074 h 1665060"/>
                  <a:gd name="connsiteX20" fmla="*/ 1044781 w 3078678"/>
                  <a:gd name="connsiteY20" fmla="*/ 1282288 h 1665060"/>
                  <a:gd name="connsiteX21" fmla="*/ 1076449 w 3078678"/>
                  <a:gd name="connsiteY21" fmla="*/ 1185554 h 1665060"/>
                  <a:gd name="connsiteX22" fmla="*/ 1164771 w 3078678"/>
                  <a:gd name="connsiteY22" fmla="*/ 1013361 h 1665060"/>
                  <a:gd name="connsiteX23" fmla="*/ 1293421 w 3078678"/>
                  <a:gd name="connsiteY23" fmla="*/ 1063583 h 1665060"/>
                  <a:gd name="connsiteX24" fmla="*/ 1579418 w 3078678"/>
                  <a:gd name="connsiteY24" fmla="*/ 1152650 h 1665060"/>
                  <a:gd name="connsiteX25" fmla="*/ 1940379 w 3078678"/>
                  <a:gd name="connsiteY25" fmla="*/ 1110590 h 1665060"/>
                  <a:gd name="connsiteX26" fmla="*/ 1986890 w 3078678"/>
                  <a:gd name="connsiteY26" fmla="*/ 1244188 h 1665060"/>
                  <a:gd name="connsiteX27" fmla="*/ 2042556 w 3078678"/>
                  <a:gd name="connsiteY27" fmla="*/ 1638795 h 1665060"/>
                  <a:gd name="connsiteX28" fmla="*/ 2149434 w 3078678"/>
                  <a:gd name="connsiteY28" fmla="*/ 1615044 h 1665060"/>
                  <a:gd name="connsiteX29" fmla="*/ 2066307 w 3078678"/>
                  <a:gd name="connsiteY29" fmla="*/ 1508166 h 1665060"/>
                  <a:gd name="connsiteX30" fmla="*/ 2066307 w 3078678"/>
                  <a:gd name="connsiteY30" fmla="*/ 1246909 h 1665060"/>
                  <a:gd name="connsiteX31" fmla="*/ 2232561 w 3078678"/>
                  <a:gd name="connsiteY31" fmla="*/ 1163782 h 1665060"/>
                  <a:gd name="connsiteX32" fmla="*/ 2386940 w 3078678"/>
                  <a:gd name="connsiteY32" fmla="*/ 1258785 h 1665060"/>
                  <a:gd name="connsiteX33" fmla="*/ 2375065 w 3078678"/>
                  <a:gd name="connsiteY33" fmla="*/ 1389413 h 1665060"/>
                  <a:gd name="connsiteX34" fmla="*/ 2470068 w 3078678"/>
                  <a:gd name="connsiteY34" fmla="*/ 1413164 h 1665060"/>
                  <a:gd name="connsiteX35" fmla="*/ 2517569 w 3078678"/>
                  <a:gd name="connsiteY35" fmla="*/ 1294411 h 1665060"/>
                  <a:gd name="connsiteX36" fmla="*/ 2422566 w 3078678"/>
                  <a:gd name="connsiteY36" fmla="*/ 1235034 h 1665060"/>
                  <a:gd name="connsiteX37" fmla="*/ 2375065 w 3078678"/>
                  <a:gd name="connsiteY37" fmla="*/ 1092530 h 1665060"/>
                  <a:gd name="connsiteX38" fmla="*/ 2565070 w 3078678"/>
                  <a:gd name="connsiteY38" fmla="*/ 843148 h 1665060"/>
                  <a:gd name="connsiteX39" fmla="*/ 2671948 w 3078678"/>
                  <a:gd name="connsiteY39" fmla="*/ 831273 h 1665060"/>
                  <a:gd name="connsiteX40" fmla="*/ 2826327 w 3078678"/>
                  <a:gd name="connsiteY40" fmla="*/ 902525 h 1665060"/>
                  <a:gd name="connsiteX41" fmla="*/ 2838203 w 3078678"/>
                  <a:gd name="connsiteY41" fmla="*/ 1021278 h 1665060"/>
                  <a:gd name="connsiteX42" fmla="*/ 2933205 w 3078678"/>
                  <a:gd name="connsiteY42" fmla="*/ 1033153 h 1665060"/>
                  <a:gd name="connsiteX43" fmla="*/ 3016333 w 3078678"/>
                  <a:gd name="connsiteY43" fmla="*/ 831273 h 1665060"/>
                  <a:gd name="connsiteX44" fmla="*/ 2861953 w 3078678"/>
                  <a:gd name="connsiteY44" fmla="*/ 819398 h 1665060"/>
                  <a:gd name="connsiteX45" fmla="*/ 2766951 w 3078678"/>
                  <a:gd name="connsiteY45" fmla="*/ 748146 h 1665060"/>
                  <a:gd name="connsiteX46" fmla="*/ 2719449 w 3078678"/>
                  <a:gd name="connsiteY46" fmla="*/ 700644 h 1665060"/>
                  <a:gd name="connsiteX47" fmla="*/ 2802577 w 3078678"/>
                  <a:gd name="connsiteY47" fmla="*/ 308759 h 1665060"/>
                  <a:gd name="connsiteX48" fmla="*/ 2980707 w 3078678"/>
                  <a:gd name="connsiteY48" fmla="*/ 356260 h 1665060"/>
                  <a:gd name="connsiteX49" fmla="*/ 3004457 w 3078678"/>
                  <a:gd name="connsiteY49" fmla="*/ 451263 h 1665060"/>
                  <a:gd name="connsiteX50" fmla="*/ 3075709 w 3078678"/>
                  <a:gd name="connsiteY50" fmla="*/ 380011 h 1665060"/>
                  <a:gd name="connsiteX51" fmla="*/ 3051959 w 3078678"/>
                  <a:gd name="connsiteY51" fmla="*/ 308759 h 1665060"/>
                  <a:gd name="connsiteX52" fmla="*/ 2933205 w 3078678"/>
                  <a:gd name="connsiteY52" fmla="*/ 261257 h 1665060"/>
                  <a:gd name="connsiteX53" fmla="*/ 2826327 w 3078678"/>
                  <a:gd name="connsiteY53" fmla="*/ 166255 h 1665060"/>
                  <a:gd name="connsiteX54" fmla="*/ 2897579 w 3078678"/>
                  <a:gd name="connsiteY54" fmla="*/ 11876 h 1665060"/>
                  <a:gd name="connsiteX55" fmla="*/ 2933205 w 3078678"/>
                  <a:gd name="connsiteY55" fmla="*/ 23751 h 1665060"/>
                  <a:gd name="connsiteX0" fmla="*/ 0 w 3078678"/>
                  <a:gd name="connsiteY0" fmla="*/ 0 h 1618063"/>
                  <a:gd name="connsiteX1" fmla="*/ 190005 w 3078678"/>
                  <a:gd name="connsiteY1" fmla="*/ 71252 h 1618063"/>
                  <a:gd name="connsiteX2" fmla="*/ 320634 w 3078678"/>
                  <a:gd name="connsiteY2" fmla="*/ 249382 h 1618063"/>
                  <a:gd name="connsiteX3" fmla="*/ 59377 w 3078678"/>
                  <a:gd name="connsiteY3" fmla="*/ 368135 h 1618063"/>
                  <a:gd name="connsiteX4" fmla="*/ 118753 w 3078678"/>
                  <a:gd name="connsiteY4" fmla="*/ 451263 h 1618063"/>
                  <a:gd name="connsiteX5" fmla="*/ 332509 w 3078678"/>
                  <a:gd name="connsiteY5" fmla="*/ 332509 h 1618063"/>
                  <a:gd name="connsiteX6" fmla="*/ 439387 w 3078678"/>
                  <a:gd name="connsiteY6" fmla="*/ 463138 h 1618063"/>
                  <a:gd name="connsiteX7" fmla="*/ 550718 w 3078678"/>
                  <a:gd name="connsiteY7" fmla="*/ 556903 h 1618063"/>
                  <a:gd name="connsiteX8" fmla="*/ 480951 w 3078678"/>
                  <a:gd name="connsiteY8" fmla="*/ 668234 h 1618063"/>
                  <a:gd name="connsiteX9" fmla="*/ 334488 w 3078678"/>
                  <a:gd name="connsiteY9" fmla="*/ 854529 h 1618063"/>
                  <a:gd name="connsiteX10" fmla="*/ 442109 w 3078678"/>
                  <a:gd name="connsiteY10" fmla="*/ 914895 h 1618063"/>
                  <a:gd name="connsiteX11" fmla="*/ 650175 w 3078678"/>
                  <a:gd name="connsiteY11" fmla="*/ 671203 h 1618063"/>
                  <a:gd name="connsiteX12" fmla="*/ 775113 w 3078678"/>
                  <a:gd name="connsiteY12" fmla="*/ 747898 h 1618063"/>
                  <a:gd name="connsiteX13" fmla="*/ 682336 w 3078678"/>
                  <a:gd name="connsiteY13" fmla="*/ 885948 h 1618063"/>
                  <a:gd name="connsiteX14" fmla="*/ 741466 w 3078678"/>
                  <a:gd name="connsiteY14" fmla="*/ 921574 h 1618063"/>
                  <a:gd name="connsiteX15" fmla="*/ 836221 w 3078678"/>
                  <a:gd name="connsiteY15" fmla="*/ 804554 h 1618063"/>
                  <a:gd name="connsiteX16" fmla="*/ 1085850 w 3078678"/>
                  <a:gd name="connsiteY16" fmla="*/ 925039 h 1618063"/>
                  <a:gd name="connsiteX17" fmla="*/ 1034638 w 3078678"/>
                  <a:gd name="connsiteY17" fmla="*/ 1057400 h 1618063"/>
                  <a:gd name="connsiteX18" fmla="*/ 972787 w 3078678"/>
                  <a:gd name="connsiteY18" fmla="*/ 1154380 h 1618063"/>
                  <a:gd name="connsiteX19" fmla="*/ 925781 w 3078678"/>
                  <a:gd name="connsiteY19" fmla="*/ 1255074 h 1618063"/>
                  <a:gd name="connsiteX20" fmla="*/ 1044781 w 3078678"/>
                  <a:gd name="connsiteY20" fmla="*/ 1282288 h 1618063"/>
                  <a:gd name="connsiteX21" fmla="*/ 1076449 w 3078678"/>
                  <a:gd name="connsiteY21" fmla="*/ 1185554 h 1618063"/>
                  <a:gd name="connsiteX22" fmla="*/ 1164771 w 3078678"/>
                  <a:gd name="connsiteY22" fmla="*/ 1013361 h 1618063"/>
                  <a:gd name="connsiteX23" fmla="*/ 1293421 w 3078678"/>
                  <a:gd name="connsiteY23" fmla="*/ 1063583 h 1618063"/>
                  <a:gd name="connsiteX24" fmla="*/ 1579418 w 3078678"/>
                  <a:gd name="connsiteY24" fmla="*/ 1152650 h 1618063"/>
                  <a:gd name="connsiteX25" fmla="*/ 1940379 w 3078678"/>
                  <a:gd name="connsiteY25" fmla="*/ 1110590 h 1618063"/>
                  <a:gd name="connsiteX26" fmla="*/ 1986890 w 3078678"/>
                  <a:gd name="connsiteY26" fmla="*/ 1244188 h 1618063"/>
                  <a:gd name="connsiteX27" fmla="*/ 1979963 w 3078678"/>
                  <a:gd name="connsiteY27" fmla="*/ 1402031 h 1618063"/>
                  <a:gd name="connsiteX28" fmla="*/ 2149434 w 3078678"/>
                  <a:gd name="connsiteY28" fmla="*/ 1615044 h 1618063"/>
                  <a:gd name="connsiteX29" fmla="*/ 2066307 w 3078678"/>
                  <a:gd name="connsiteY29" fmla="*/ 1508166 h 1618063"/>
                  <a:gd name="connsiteX30" fmla="*/ 2066307 w 3078678"/>
                  <a:gd name="connsiteY30" fmla="*/ 1246909 h 1618063"/>
                  <a:gd name="connsiteX31" fmla="*/ 2232561 w 3078678"/>
                  <a:gd name="connsiteY31" fmla="*/ 1163782 h 1618063"/>
                  <a:gd name="connsiteX32" fmla="*/ 2386940 w 3078678"/>
                  <a:gd name="connsiteY32" fmla="*/ 1258785 h 1618063"/>
                  <a:gd name="connsiteX33" fmla="*/ 2375065 w 3078678"/>
                  <a:gd name="connsiteY33" fmla="*/ 1389413 h 1618063"/>
                  <a:gd name="connsiteX34" fmla="*/ 2470068 w 3078678"/>
                  <a:gd name="connsiteY34" fmla="*/ 1413164 h 1618063"/>
                  <a:gd name="connsiteX35" fmla="*/ 2517569 w 3078678"/>
                  <a:gd name="connsiteY35" fmla="*/ 1294411 h 1618063"/>
                  <a:gd name="connsiteX36" fmla="*/ 2422566 w 3078678"/>
                  <a:gd name="connsiteY36" fmla="*/ 1235034 h 1618063"/>
                  <a:gd name="connsiteX37" fmla="*/ 2375065 w 3078678"/>
                  <a:gd name="connsiteY37" fmla="*/ 1092530 h 1618063"/>
                  <a:gd name="connsiteX38" fmla="*/ 2565070 w 3078678"/>
                  <a:gd name="connsiteY38" fmla="*/ 843148 h 1618063"/>
                  <a:gd name="connsiteX39" fmla="*/ 2671948 w 3078678"/>
                  <a:gd name="connsiteY39" fmla="*/ 831273 h 1618063"/>
                  <a:gd name="connsiteX40" fmla="*/ 2826327 w 3078678"/>
                  <a:gd name="connsiteY40" fmla="*/ 902525 h 1618063"/>
                  <a:gd name="connsiteX41" fmla="*/ 2838203 w 3078678"/>
                  <a:gd name="connsiteY41" fmla="*/ 1021278 h 1618063"/>
                  <a:gd name="connsiteX42" fmla="*/ 2933205 w 3078678"/>
                  <a:gd name="connsiteY42" fmla="*/ 1033153 h 1618063"/>
                  <a:gd name="connsiteX43" fmla="*/ 3016333 w 3078678"/>
                  <a:gd name="connsiteY43" fmla="*/ 831273 h 1618063"/>
                  <a:gd name="connsiteX44" fmla="*/ 2861953 w 3078678"/>
                  <a:gd name="connsiteY44" fmla="*/ 819398 h 1618063"/>
                  <a:gd name="connsiteX45" fmla="*/ 2766951 w 3078678"/>
                  <a:gd name="connsiteY45" fmla="*/ 748146 h 1618063"/>
                  <a:gd name="connsiteX46" fmla="*/ 2719449 w 3078678"/>
                  <a:gd name="connsiteY46" fmla="*/ 700644 h 1618063"/>
                  <a:gd name="connsiteX47" fmla="*/ 2802577 w 3078678"/>
                  <a:gd name="connsiteY47" fmla="*/ 308759 h 1618063"/>
                  <a:gd name="connsiteX48" fmla="*/ 2980707 w 3078678"/>
                  <a:gd name="connsiteY48" fmla="*/ 356260 h 1618063"/>
                  <a:gd name="connsiteX49" fmla="*/ 3004457 w 3078678"/>
                  <a:gd name="connsiteY49" fmla="*/ 451263 h 1618063"/>
                  <a:gd name="connsiteX50" fmla="*/ 3075709 w 3078678"/>
                  <a:gd name="connsiteY50" fmla="*/ 380011 h 1618063"/>
                  <a:gd name="connsiteX51" fmla="*/ 3051959 w 3078678"/>
                  <a:gd name="connsiteY51" fmla="*/ 308759 h 1618063"/>
                  <a:gd name="connsiteX52" fmla="*/ 2933205 w 3078678"/>
                  <a:gd name="connsiteY52" fmla="*/ 261257 h 1618063"/>
                  <a:gd name="connsiteX53" fmla="*/ 2826327 w 3078678"/>
                  <a:gd name="connsiteY53" fmla="*/ 166255 h 1618063"/>
                  <a:gd name="connsiteX54" fmla="*/ 2897579 w 3078678"/>
                  <a:gd name="connsiteY54" fmla="*/ 11876 h 1618063"/>
                  <a:gd name="connsiteX55" fmla="*/ 2933205 w 3078678"/>
                  <a:gd name="connsiteY55" fmla="*/ 23751 h 1618063"/>
                  <a:gd name="connsiteX0" fmla="*/ 0 w 3078678"/>
                  <a:gd name="connsiteY0" fmla="*/ 0 h 1618632"/>
                  <a:gd name="connsiteX1" fmla="*/ 190005 w 3078678"/>
                  <a:gd name="connsiteY1" fmla="*/ 71252 h 1618632"/>
                  <a:gd name="connsiteX2" fmla="*/ 320634 w 3078678"/>
                  <a:gd name="connsiteY2" fmla="*/ 249382 h 1618632"/>
                  <a:gd name="connsiteX3" fmla="*/ 59377 w 3078678"/>
                  <a:gd name="connsiteY3" fmla="*/ 368135 h 1618632"/>
                  <a:gd name="connsiteX4" fmla="*/ 118753 w 3078678"/>
                  <a:gd name="connsiteY4" fmla="*/ 451263 h 1618632"/>
                  <a:gd name="connsiteX5" fmla="*/ 332509 w 3078678"/>
                  <a:gd name="connsiteY5" fmla="*/ 332509 h 1618632"/>
                  <a:gd name="connsiteX6" fmla="*/ 439387 w 3078678"/>
                  <a:gd name="connsiteY6" fmla="*/ 463138 h 1618632"/>
                  <a:gd name="connsiteX7" fmla="*/ 550718 w 3078678"/>
                  <a:gd name="connsiteY7" fmla="*/ 556903 h 1618632"/>
                  <a:gd name="connsiteX8" fmla="*/ 480951 w 3078678"/>
                  <a:gd name="connsiteY8" fmla="*/ 668234 h 1618632"/>
                  <a:gd name="connsiteX9" fmla="*/ 334488 w 3078678"/>
                  <a:gd name="connsiteY9" fmla="*/ 854529 h 1618632"/>
                  <a:gd name="connsiteX10" fmla="*/ 442109 w 3078678"/>
                  <a:gd name="connsiteY10" fmla="*/ 914895 h 1618632"/>
                  <a:gd name="connsiteX11" fmla="*/ 650175 w 3078678"/>
                  <a:gd name="connsiteY11" fmla="*/ 671203 h 1618632"/>
                  <a:gd name="connsiteX12" fmla="*/ 775113 w 3078678"/>
                  <a:gd name="connsiteY12" fmla="*/ 747898 h 1618632"/>
                  <a:gd name="connsiteX13" fmla="*/ 682336 w 3078678"/>
                  <a:gd name="connsiteY13" fmla="*/ 885948 h 1618632"/>
                  <a:gd name="connsiteX14" fmla="*/ 741466 w 3078678"/>
                  <a:gd name="connsiteY14" fmla="*/ 921574 h 1618632"/>
                  <a:gd name="connsiteX15" fmla="*/ 836221 w 3078678"/>
                  <a:gd name="connsiteY15" fmla="*/ 804554 h 1618632"/>
                  <a:gd name="connsiteX16" fmla="*/ 1085850 w 3078678"/>
                  <a:gd name="connsiteY16" fmla="*/ 925039 h 1618632"/>
                  <a:gd name="connsiteX17" fmla="*/ 1034638 w 3078678"/>
                  <a:gd name="connsiteY17" fmla="*/ 1057400 h 1618632"/>
                  <a:gd name="connsiteX18" fmla="*/ 972787 w 3078678"/>
                  <a:gd name="connsiteY18" fmla="*/ 1154380 h 1618632"/>
                  <a:gd name="connsiteX19" fmla="*/ 925781 w 3078678"/>
                  <a:gd name="connsiteY19" fmla="*/ 1255074 h 1618632"/>
                  <a:gd name="connsiteX20" fmla="*/ 1044781 w 3078678"/>
                  <a:gd name="connsiteY20" fmla="*/ 1282288 h 1618632"/>
                  <a:gd name="connsiteX21" fmla="*/ 1076449 w 3078678"/>
                  <a:gd name="connsiteY21" fmla="*/ 1185554 h 1618632"/>
                  <a:gd name="connsiteX22" fmla="*/ 1164771 w 3078678"/>
                  <a:gd name="connsiteY22" fmla="*/ 1013361 h 1618632"/>
                  <a:gd name="connsiteX23" fmla="*/ 1293421 w 3078678"/>
                  <a:gd name="connsiteY23" fmla="*/ 1063583 h 1618632"/>
                  <a:gd name="connsiteX24" fmla="*/ 1579418 w 3078678"/>
                  <a:gd name="connsiteY24" fmla="*/ 1152650 h 1618632"/>
                  <a:gd name="connsiteX25" fmla="*/ 1940379 w 3078678"/>
                  <a:gd name="connsiteY25" fmla="*/ 1110590 h 1618632"/>
                  <a:gd name="connsiteX26" fmla="*/ 1986890 w 3078678"/>
                  <a:gd name="connsiteY26" fmla="*/ 1244188 h 1618632"/>
                  <a:gd name="connsiteX27" fmla="*/ 1979963 w 3078678"/>
                  <a:gd name="connsiteY27" fmla="*/ 1402031 h 1618632"/>
                  <a:gd name="connsiteX28" fmla="*/ 2149434 w 3078678"/>
                  <a:gd name="connsiteY28" fmla="*/ 1615044 h 1618632"/>
                  <a:gd name="connsiteX29" fmla="*/ 2066307 w 3078678"/>
                  <a:gd name="connsiteY29" fmla="*/ 1508166 h 1618632"/>
                  <a:gd name="connsiteX30" fmla="*/ 2085357 w 3078678"/>
                  <a:gd name="connsiteY30" fmla="*/ 1165266 h 1618632"/>
                  <a:gd name="connsiteX31" fmla="*/ 2232561 w 3078678"/>
                  <a:gd name="connsiteY31" fmla="*/ 1163782 h 1618632"/>
                  <a:gd name="connsiteX32" fmla="*/ 2386940 w 3078678"/>
                  <a:gd name="connsiteY32" fmla="*/ 1258785 h 1618632"/>
                  <a:gd name="connsiteX33" fmla="*/ 2375065 w 3078678"/>
                  <a:gd name="connsiteY33" fmla="*/ 1389413 h 1618632"/>
                  <a:gd name="connsiteX34" fmla="*/ 2470068 w 3078678"/>
                  <a:gd name="connsiteY34" fmla="*/ 1413164 h 1618632"/>
                  <a:gd name="connsiteX35" fmla="*/ 2517569 w 3078678"/>
                  <a:gd name="connsiteY35" fmla="*/ 1294411 h 1618632"/>
                  <a:gd name="connsiteX36" fmla="*/ 2422566 w 3078678"/>
                  <a:gd name="connsiteY36" fmla="*/ 1235034 h 1618632"/>
                  <a:gd name="connsiteX37" fmla="*/ 2375065 w 3078678"/>
                  <a:gd name="connsiteY37" fmla="*/ 1092530 h 1618632"/>
                  <a:gd name="connsiteX38" fmla="*/ 2565070 w 3078678"/>
                  <a:gd name="connsiteY38" fmla="*/ 843148 h 1618632"/>
                  <a:gd name="connsiteX39" fmla="*/ 2671948 w 3078678"/>
                  <a:gd name="connsiteY39" fmla="*/ 831273 h 1618632"/>
                  <a:gd name="connsiteX40" fmla="*/ 2826327 w 3078678"/>
                  <a:gd name="connsiteY40" fmla="*/ 902525 h 1618632"/>
                  <a:gd name="connsiteX41" fmla="*/ 2838203 w 3078678"/>
                  <a:gd name="connsiteY41" fmla="*/ 1021278 h 1618632"/>
                  <a:gd name="connsiteX42" fmla="*/ 2933205 w 3078678"/>
                  <a:gd name="connsiteY42" fmla="*/ 1033153 h 1618632"/>
                  <a:gd name="connsiteX43" fmla="*/ 3016333 w 3078678"/>
                  <a:gd name="connsiteY43" fmla="*/ 831273 h 1618632"/>
                  <a:gd name="connsiteX44" fmla="*/ 2861953 w 3078678"/>
                  <a:gd name="connsiteY44" fmla="*/ 819398 h 1618632"/>
                  <a:gd name="connsiteX45" fmla="*/ 2766951 w 3078678"/>
                  <a:gd name="connsiteY45" fmla="*/ 748146 h 1618632"/>
                  <a:gd name="connsiteX46" fmla="*/ 2719449 w 3078678"/>
                  <a:gd name="connsiteY46" fmla="*/ 700644 h 1618632"/>
                  <a:gd name="connsiteX47" fmla="*/ 2802577 w 3078678"/>
                  <a:gd name="connsiteY47" fmla="*/ 308759 h 1618632"/>
                  <a:gd name="connsiteX48" fmla="*/ 2980707 w 3078678"/>
                  <a:gd name="connsiteY48" fmla="*/ 356260 h 1618632"/>
                  <a:gd name="connsiteX49" fmla="*/ 3004457 w 3078678"/>
                  <a:gd name="connsiteY49" fmla="*/ 451263 h 1618632"/>
                  <a:gd name="connsiteX50" fmla="*/ 3075709 w 3078678"/>
                  <a:gd name="connsiteY50" fmla="*/ 380011 h 1618632"/>
                  <a:gd name="connsiteX51" fmla="*/ 3051959 w 3078678"/>
                  <a:gd name="connsiteY51" fmla="*/ 308759 h 1618632"/>
                  <a:gd name="connsiteX52" fmla="*/ 2933205 w 3078678"/>
                  <a:gd name="connsiteY52" fmla="*/ 261257 h 1618632"/>
                  <a:gd name="connsiteX53" fmla="*/ 2826327 w 3078678"/>
                  <a:gd name="connsiteY53" fmla="*/ 166255 h 1618632"/>
                  <a:gd name="connsiteX54" fmla="*/ 2897579 w 3078678"/>
                  <a:gd name="connsiteY54" fmla="*/ 11876 h 1618632"/>
                  <a:gd name="connsiteX55" fmla="*/ 2933205 w 3078678"/>
                  <a:gd name="connsiteY55" fmla="*/ 23751 h 1618632"/>
                  <a:gd name="connsiteX0" fmla="*/ 0 w 3078678"/>
                  <a:gd name="connsiteY0" fmla="*/ 0 h 1617292"/>
                  <a:gd name="connsiteX1" fmla="*/ 190005 w 3078678"/>
                  <a:gd name="connsiteY1" fmla="*/ 71252 h 1617292"/>
                  <a:gd name="connsiteX2" fmla="*/ 320634 w 3078678"/>
                  <a:gd name="connsiteY2" fmla="*/ 249382 h 1617292"/>
                  <a:gd name="connsiteX3" fmla="*/ 59377 w 3078678"/>
                  <a:gd name="connsiteY3" fmla="*/ 368135 h 1617292"/>
                  <a:gd name="connsiteX4" fmla="*/ 118753 w 3078678"/>
                  <a:gd name="connsiteY4" fmla="*/ 451263 h 1617292"/>
                  <a:gd name="connsiteX5" fmla="*/ 332509 w 3078678"/>
                  <a:gd name="connsiteY5" fmla="*/ 332509 h 1617292"/>
                  <a:gd name="connsiteX6" fmla="*/ 439387 w 3078678"/>
                  <a:gd name="connsiteY6" fmla="*/ 463138 h 1617292"/>
                  <a:gd name="connsiteX7" fmla="*/ 550718 w 3078678"/>
                  <a:gd name="connsiteY7" fmla="*/ 556903 h 1617292"/>
                  <a:gd name="connsiteX8" fmla="*/ 480951 w 3078678"/>
                  <a:gd name="connsiteY8" fmla="*/ 668234 h 1617292"/>
                  <a:gd name="connsiteX9" fmla="*/ 334488 w 3078678"/>
                  <a:gd name="connsiteY9" fmla="*/ 854529 h 1617292"/>
                  <a:gd name="connsiteX10" fmla="*/ 442109 w 3078678"/>
                  <a:gd name="connsiteY10" fmla="*/ 914895 h 1617292"/>
                  <a:gd name="connsiteX11" fmla="*/ 650175 w 3078678"/>
                  <a:gd name="connsiteY11" fmla="*/ 671203 h 1617292"/>
                  <a:gd name="connsiteX12" fmla="*/ 775113 w 3078678"/>
                  <a:gd name="connsiteY12" fmla="*/ 747898 h 1617292"/>
                  <a:gd name="connsiteX13" fmla="*/ 682336 w 3078678"/>
                  <a:gd name="connsiteY13" fmla="*/ 885948 h 1617292"/>
                  <a:gd name="connsiteX14" fmla="*/ 741466 w 3078678"/>
                  <a:gd name="connsiteY14" fmla="*/ 921574 h 1617292"/>
                  <a:gd name="connsiteX15" fmla="*/ 836221 w 3078678"/>
                  <a:gd name="connsiteY15" fmla="*/ 804554 h 1617292"/>
                  <a:gd name="connsiteX16" fmla="*/ 1085850 w 3078678"/>
                  <a:gd name="connsiteY16" fmla="*/ 925039 h 1617292"/>
                  <a:gd name="connsiteX17" fmla="*/ 1034638 w 3078678"/>
                  <a:gd name="connsiteY17" fmla="*/ 1057400 h 1617292"/>
                  <a:gd name="connsiteX18" fmla="*/ 972787 w 3078678"/>
                  <a:gd name="connsiteY18" fmla="*/ 1154380 h 1617292"/>
                  <a:gd name="connsiteX19" fmla="*/ 925781 w 3078678"/>
                  <a:gd name="connsiteY19" fmla="*/ 1255074 h 1617292"/>
                  <a:gd name="connsiteX20" fmla="*/ 1044781 w 3078678"/>
                  <a:gd name="connsiteY20" fmla="*/ 1282288 h 1617292"/>
                  <a:gd name="connsiteX21" fmla="*/ 1076449 w 3078678"/>
                  <a:gd name="connsiteY21" fmla="*/ 1185554 h 1617292"/>
                  <a:gd name="connsiteX22" fmla="*/ 1164771 w 3078678"/>
                  <a:gd name="connsiteY22" fmla="*/ 1013361 h 1617292"/>
                  <a:gd name="connsiteX23" fmla="*/ 1293421 w 3078678"/>
                  <a:gd name="connsiteY23" fmla="*/ 1063583 h 1617292"/>
                  <a:gd name="connsiteX24" fmla="*/ 1579418 w 3078678"/>
                  <a:gd name="connsiteY24" fmla="*/ 1152650 h 1617292"/>
                  <a:gd name="connsiteX25" fmla="*/ 1940379 w 3078678"/>
                  <a:gd name="connsiteY25" fmla="*/ 1110590 h 1617292"/>
                  <a:gd name="connsiteX26" fmla="*/ 1986890 w 3078678"/>
                  <a:gd name="connsiteY26" fmla="*/ 1244188 h 1617292"/>
                  <a:gd name="connsiteX27" fmla="*/ 1979963 w 3078678"/>
                  <a:gd name="connsiteY27" fmla="*/ 1402031 h 1617292"/>
                  <a:gd name="connsiteX28" fmla="*/ 2149434 w 3078678"/>
                  <a:gd name="connsiteY28" fmla="*/ 1615044 h 1617292"/>
                  <a:gd name="connsiteX29" fmla="*/ 2074471 w 3078678"/>
                  <a:gd name="connsiteY29" fmla="*/ 1257794 h 1617292"/>
                  <a:gd name="connsiteX30" fmla="*/ 2085357 w 3078678"/>
                  <a:gd name="connsiteY30" fmla="*/ 1165266 h 1617292"/>
                  <a:gd name="connsiteX31" fmla="*/ 2232561 w 3078678"/>
                  <a:gd name="connsiteY31" fmla="*/ 1163782 h 1617292"/>
                  <a:gd name="connsiteX32" fmla="*/ 2386940 w 3078678"/>
                  <a:gd name="connsiteY32" fmla="*/ 1258785 h 1617292"/>
                  <a:gd name="connsiteX33" fmla="*/ 2375065 w 3078678"/>
                  <a:gd name="connsiteY33" fmla="*/ 1389413 h 1617292"/>
                  <a:gd name="connsiteX34" fmla="*/ 2470068 w 3078678"/>
                  <a:gd name="connsiteY34" fmla="*/ 1413164 h 1617292"/>
                  <a:gd name="connsiteX35" fmla="*/ 2517569 w 3078678"/>
                  <a:gd name="connsiteY35" fmla="*/ 1294411 h 1617292"/>
                  <a:gd name="connsiteX36" fmla="*/ 2422566 w 3078678"/>
                  <a:gd name="connsiteY36" fmla="*/ 1235034 h 1617292"/>
                  <a:gd name="connsiteX37" fmla="*/ 2375065 w 3078678"/>
                  <a:gd name="connsiteY37" fmla="*/ 1092530 h 1617292"/>
                  <a:gd name="connsiteX38" fmla="*/ 2565070 w 3078678"/>
                  <a:gd name="connsiteY38" fmla="*/ 843148 h 1617292"/>
                  <a:gd name="connsiteX39" fmla="*/ 2671948 w 3078678"/>
                  <a:gd name="connsiteY39" fmla="*/ 831273 h 1617292"/>
                  <a:gd name="connsiteX40" fmla="*/ 2826327 w 3078678"/>
                  <a:gd name="connsiteY40" fmla="*/ 902525 h 1617292"/>
                  <a:gd name="connsiteX41" fmla="*/ 2838203 w 3078678"/>
                  <a:gd name="connsiteY41" fmla="*/ 1021278 h 1617292"/>
                  <a:gd name="connsiteX42" fmla="*/ 2933205 w 3078678"/>
                  <a:gd name="connsiteY42" fmla="*/ 1033153 h 1617292"/>
                  <a:gd name="connsiteX43" fmla="*/ 3016333 w 3078678"/>
                  <a:gd name="connsiteY43" fmla="*/ 831273 h 1617292"/>
                  <a:gd name="connsiteX44" fmla="*/ 2861953 w 3078678"/>
                  <a:gd name="connsiteY44" fmla="*/ 819398 h 1617292"/>
                  <a:gd name="connsiteX45" fmla="*/ 2766951 w 3078678"/>
                  <a:gd name="connsiteY45" fmla="*/ 748146 h 1617292"/>
                  <a:gd name="connsiteX46" fmla="*/ 2719449 w 3078678"/>
                  <a:gd name="connsiteY46" fmla="*/ 700644 h 1617292"/>
                  <a:gd name="connsiteX47" fmla="*/ 2802577 w 3078678"/>
                  <a:gd name="connsiteY47" fmla="*/ 308759 h 1617292"/>
                  <a:gd name="connsiteX48" fmla="*/ 2980707 w 3078678"/>
                  <a:gd name="connsiteY48" fmla="*/ 356260 h 1617292"/>
                  <a:gd name="connsiteX49" fmla="*/ 3004457 w 3078678"/>
                  <a:gd name="connsiteY49" fmla="*/ 451263 h 1617292"/>
                  <a:gd name="connsiteX50" fmla="*/ 3075709 w 3078678"/>
                  <a:gd name="connsiteY50" fmla="*/ 380011 h 1617292"/>
                  <a:gd name="connsiteX51" fmla="*/ 3051959 w 3078678"/>
                  <a:gd name="connsiteY51" fmla="*/ 308759 h 1617292"/>
                  <a:gd name="connsiteX52" fmla="*/ 2933205 w 3078678"/>
                  <a:gd name="connsiteY52" fmla="*/ 261257 h 1617292"/>
                  <a:gd name="connsiteX53" fmla="*/ 2826327 w 3078678"/>
                  <a:gd name="connsiteY53" fmla="*/ 166255 h 1617292"/>
                  <a:gd name="connsiteX54" fmla="*/ 2897579 w 3078678"/>
                  <a:gd name="connsiteY54" fmla="*/ 11876 h 1617292"/>
                  <a:gd name="connsiteX55" fmla="*/ 2933205 w 3078678"/>
                  <a:gd name="connsiteY55" fmla="*/ 23751 h 1617292"/>
                  <a:gd name="connsiteX0" fmla="*/ 0 w 3078678"/>
                  <a:gd name="connsiteY0" fmla="*/ 0 h 1421329"/>
                  <a:gd name="connsiteX1" fmla="*/ 190005 w 3078678"/>
                  <a:gd name="connsiteY1" fmla="*/ 71252 h 1421329"/>
                  <a:gd name="connsiteX2" fmla="*/ 320634 w 3078678"/>
                  <a:gd name="connsiteY2" fmla="*/ 249382 h 1421329"/>
                  <a:gd name="connsiteX3" fmla="*/ 59377 w 3078678"/>
                  <a:gd name="connsiteY3" fmla="*/ 368135 h 1421329"/>
                  <a:gd name="connsiteX4" fmla="*/ 118753 w 3078678"/>
                  <a:gd name="connsiteY4" fmla="*/ 451263 h 1421329"/>
                  <a:gd name="connsiteX5" fmla="*/ 332509 w 3078678"/>
                  <a:gd name="connsiteY5" fmla="*/ 332509 h 1421329"/>
                  <a:gd name="connsiteX6" fmla="*/ 439387 w 3078678"/>
                  <a:gd name="connsiteY6" fmla="*/ 463138 h 1421329"/>
                  <a:gd name="connsiteX7" fmla="*/ 550718 w 3078678"/>
                  <a:gd name="connsiteY7" fmla="*/ 556903 h 1421329"/>
                  <a:gd name="connsiteX8" fmla="*/ 480951 w 3078678"/>
                  <a:gd name="connsiteY8" fmla="*/ 668234 h 1421329"/>
                  <a:gd name="connsiteX9" fmla="*/ 334488 w 3078678"/>
                  <a:gd name="connsiteY9" fmla="*/ 854529 h 1421329"/>
                  <a:gd name="connsiteX10" fmla="*/ 442109 w 3078678"/>
                  <a:gd name="connsiteY10" fmla="*/ 914895 h 1421329"/>
                  <a:gd name="connsiteX11" fmla="*/ 650175 w 3078678"/>
                  <a:gd name="connsiteY11" fmla="*/ 671203 h 1421329"/>
                  <a:gd name="connsiteX12" fmla="*/ 775113 w 3078678"/>
                  <a:gd name="connsiteY12" fmla="*/ 747898 h 1421329"/>
                  <a:gd name="connsiteX13" fmla="*/ 682336 w 3078678"/>
                  <a:gd name="connsiteY13" fmla="*/ 885948 h 1421329"/>
                  <a:gd name="connsiteX14" fmla="*/ 741466 w 3078678"/>
                  <a:gd name="connsiteY14" fmla="*/ 921574 h 1421329"/>
                  <a:gd name="connsiteX15" fmla="*/ 836221 w 3078678"/>
                  <a:gd name="connsiteY15" fmla="*/ 804554 h 1421329"/>
                  <a:gd name="connsiteX16" fmla="*/ 1085850 w 3078678"/>
                  <a:gd name="connsiteY16" fmla="*/ 925039 h 1421329"/>
                  <a:gd name="connsiteX17" fmla="*/ 1034638 w 3078678"/>
                  <a:gd name="connsiteY17" fmla="*/ 1057400 h 1421329"/>
                  <a:gd name="connsiteX18" fmla="*/ 972787 w 3078678"/>
                  <a:gd name="connsiteY18" fmla="*/ 1154380 h 1421329"/>
                  <a:gd name="connsiteX19" fmla="*/ 925781 w 3078678"/>
                  <a:gd name="connsiteY19" fmla="*/ 1255074 h 1421329"/>
                  <a:gd name="connsiteX20" fmla="*/ 1044781 w 3078678"/>
                  <a:gd name="connsiteY20" fmla="*/ 1282288 h 1421329"/>
                  <a:gd name="connsiteX21" fmla="*/ 1076449 w 3078678"/>
                  <a:gd name="connsiteY21" fmla="*/ 1185554 h 1421329"/>
                  <a:gd name="connsiteX22" fmla="*/ 1164771 w 3078678"/>
                  <a:gd name="connsiteY22" fmla="*/ 1013361 h 1421329"/>
                  <a:gd name="connsiteX23" fmla="*/ 1293421 w 3078678"/>
                  <a:gd name="connsiteY23" fmla="*/ 1063583 h 1421329"/>
                  <a:gd name="connsiteX24" fmla="*/ 1579418 w 3078678"/>
                  <a:gd name="connsiteY24" fmla="*/ 1152650 h 1421329"/>
                  <a:gd name="connsiteX25" fmla="*/ 1940379 w 3078678"/>
                  <a:gd name="connsiteY25" fmla="*/ 1110590 h 1421329"/>
                  <a:gd name="connsiteX26" fmla="*/ 1986890 w 3078678"/>
                  <a:gd name="connsiteY26" fmla="*/ 1244188 h 1421329"/>
                  <a:gd name="connsiteX27" fmla="*/ 1979963 w 3078678"/>
                  <a:gd name="connsiteY27" fmla="*/ 1402031 h 1421329"/>
                  <a:gd name="connsiteX28" fmla="*/ 2059627 w 3078678"/>
                  <a:gd name="connsiteY28" fmla="*/ 1402773 h 1421329"/>
                  <a:gd name="connsiteX29" fmla="*/ 2074471 w 3078678"/>
                  <a:gd name="connsiteY29" fmla="*/ 1257794 h 1421329"/>
                  <a:gd name="connsiteX30" fmla="*/ 2085357 w 3078678"/>
                  <a:gd name="connsiteY30" fmla="*/ 1165266 h 1421329"/>
                  <a:gd name="connsiteX31" fmla="*/ 2232561 w 3078678"/>
                  <a:gd name="connsiteY31" fmla="*/ 1163782 h 1421329"/>
                  <a:gd name="connsiteX32" fmla="*/ 2386940 w 3078678"/>
                  <a:gd name="connsiteY32" fmla="*/ 1258785 h 1421329"/>
                  <a:gd name="connsiteX33" fmla="*/ 2375065 w 3078678"/>
                  <a:gd name="connsiteY33" fmla="*/ 1389413 h 1421329"/>
                  <a:gd name="connsiteX34" fmla="*/ 2470068 w 3078678"/>
                  <a:gd name="connsiteY34" fmla="*/ 1413164 h 1421329"/>
                  <a:gd name="connsiteX35" fmla="*/ 2517569 w 3078678"/>
                  <a:gd name="connsiteY35" fmla="*/ 1294411 h 1421329"/>
                  <a:gd name="connsiteX36" fmla="*/ 2422566 w 3078678"/>
                  <a:gd name="connsiteY36" fmla="*/ 1235034 h 1421329"/>
                  <a:gd name="connsiteX37" fmla="*/ 2375065 w 3078678"/>
                  <a:gd name="connsiteY37" fmla="*/ 1092530 h 1421329"/>
                  <a:gd name="connsiteX38" fmla="*/ 2565070 w 3078678"/>
                  <a:gd name="connsiteY38" fmla="*/ 843148 h 1421329"/>
                  <a:gd name="connsiteX39" fmla="*/ 2671948 w 3078678"/>
                  <a:gd name="connsiteY39" fmla="*/ 831273 h 1421329"/>
                  <a:gd name="connsiteX40" fmla="*/ 2826327 w 3078678"/>
                  <a:gd name="connsiteY40" fmla="*/ 902525 h 1421329"/>
                  <a:gd name="connsiteX41" fmla="*/ 2838203 w 3078678"/>
                  <a:gd name="connsiteY41" fmla="*/ 1021278 h 1421329"/>
                  <a:gd name="connsiteX42" fmla="*/ 2933205 w 3078678"/>
                  <a:gd name="connsiteY42" fmla="*/ 1033153 h 1421329"/>
                  <a:gd name="connsiteX43" fmla="*/ 3016333 w 3078678"/>
                  <a:gd name="connsiteY43" fmla="*/ 831273 h 1421329"/>
                  <a:gd name="connsiteX44" fmla="*/ 2861953 w 3078678"/>
                  <a:gd name="connsiteY44" fmla="*/ 819398 h 1421329"/>
                  <a:gd name="connsiteX45" fmla="*/ 2766951 w 3078678"/>
                  <a:gd name="connsiteY45" fmla="*/ 748146 h 1421329"/>
                  <a:gd name="connsiteX46" fmla="*/ 2719449 w 3078678"/>
                  <a:gd name="connsiteY46" fmla="*/ 700644 h 1421329"/>
                  <a:gd name="connsiteX47" fmla="*/ 2802577 w 3078678"/>
                  <a:gd name="connsiteY47" fmla="*/ 308759 h 1421329"/>
                  <a:gd name="connsiteX48" fmla="*/ 2980707 w 3078678"/>
                  <a:gd name="connsiteY48" fmla="*/ 356260 h 1421329"/>
                  <a:gd name="connsiteX49" fmla="*/ 3004457 w 3078678"/>
                  <a:gd name="connsiteY49" fmla="*/ 451263 h 1421329"/>
                  <a:gd name="connsiteX50" fmla="*/ 3075709 w 3078678"/>
                  <a:gd name="connsiteY50" fmla="*/ 380011 h 1421329"/>
                  <a:gd name="connsiteX51" fmla="*/ 3051959 w 3078678"/>
                  <a:gd name="connsiteY51" fmla="*/ 308759 h 1421329"/>
                  <a:gd name="connsiteX52" fmla="*/ 2933205 w 3078678"/>
                  <a:gd name="connsiteY52" fmla="*/ 261257 h 1421329"/>
                  <a:gd name="connsiteX53" fmla="*/ 2826327 w 3078678"/>
                  <a:gd name="connsiteY53" fmla="*/ 166255 h 1421329"/>
                  <a:gd name="connsiteX54" fmla="*/ 2897579 w 3078678"/>
                  <a:gd name="connsiteY54" fmla="*/ 11876 h 1421329"/>
                  <a:gd name="connsiteX55" fmla="*/ 2933205 w 3078678"/>
                  <a:gd name="connsiteY55" fmla="*/ 23751 h 1421329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232561 w 3078678"/>
                  <a:gd name="connsiteY31" fmla="*/ 1163782 h 1421838"/>
                  <a:gd name="connsiteX32" fmla="*/ 2386940 w 3078678"/>
                  <a:gd name="connsiteY32" fmla="*/ 1258785 h 1421838"/>
                  <a:gd name="connsiteX33" fmla="*/ 2375065 w 3078678"/>
                  <a:gd name="connsiteY33" fmla="*/ 1389413 h 1421838"/>
                  <a:gd name="connsiteX34" fmla="*/ 2470068 w 3078678"/>
                  <a:gd name="connsiteY34" fmla="*/ 1413164 h 1421838"/>
                  <a:gd name="connsiteX35" fmla="*/ 2517569 w 3078678"/>
                  <a:gd name="connsiteY35" fmla="*/ 1294411 h 1421838"/>
                  <a:gd name="connsiteX36" fmla="*/ 2422566 w 3078678"/>
                  <a:gd name="connsiteY36" fmla="*/ 1235034 h 1421838"/>
                  <a:gd name="connsiteX37" fmla="*/ 2375065 w 3078678"/>
                  <a:gd name="connsiteY37" fmla="*/ 1092530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178132 w 3078678"/>
                  <a:gd name="connsiteY31" fmla="*/ 1008661 h 1421838"/>
                  <a:gd name="connsiteX32" fmla="*/ 2386940 w 3078678"/>
                  <a:gd name="connsiteY32" fmla="*/ 1258785 h 1421838"/>
                  <a:gd name="connsiteX33" fmla="*/ 2375065 w 3078678"/>
                  <a:gd name="connsiteY33" fmla="*/ 1389413 h 1421838"/>
                  <a:gd name="connsiteX34" fmla="*/ 2470068 w 3078678"/>
                  <a:gd name="connsiteY34" fmla="*/ 1413164 h 1421838"/>
                  <a:gd name="connsiteX35" fmla="*/ 2517569 w 3078678"/>
                  <a:gd name="connsiteY35" fmla="*/ 1294411 h 1421838"/>
                  <a:gd name="connsiteX36" fmla="*/ 2422566 w 3078678"/>
                  <a:gd name="connsiteY36" fmla="*/ 1235034 h 1421838"/>
                  <a:gd name="connsiteX37" fmla="*/ 2375065 w 3078678"/>
                  <a:gd name="connsiteY37" fmla="*/ 1092530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178132 w 3078678"/>
                  <a:gd name="connsiteY31" fmla="*/ 1008661 h 1421838"/>
                  <a:gd name="connsiteX32" fmla="*/ 2386940 w 3078678"/>
                  <a:gd name="connsiteY32" fmla="*/ 1258785 h 1421838"/>
                  <a:gd name="connsiteX33" fmla="*/ 2375065 w 3078678"/>
                  <a:gd name="connsiteY33" fmla="*/ 1389413 h 1421838"/>
                  <a:gd name="connsiteX34" fmla="*/ 2470068 w 3078678"/>
                  <a:gd name="connsiteY34" fmla="*/ 1413164 h 1421838"/>
                  <a:gd name="connsiteX35" fmla="*/ 2517569 w 3078678"/>
                  <a:gd name="connsiteY35" fmla="*/ 1294411 h 1421838"/>
                  <a:gd name="connsiteX36" fmla="*/ 2422566 w 3078678"/>
                  <a:gd name="connsiteY36" fmla="*/ 1235034 h 1421838"/>
                  <a:gd name="connsiteX37" fmla="*/ 2347851 w 3078678"/>
                  <a:gd name="connsiteY37" fmla="*/ 980951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4570"/>
                  <a:gd name="connsiteX1" fmla="*/ 190005 w 3078678"/>
                  <a:gd name="connsiteY1" fmla="*/ 71252 h 1424570"/>
                  <a:gd name="connsiteX2" fmla="*/ 320634 w 3078678"/>
                  <a:gd name="connsiteY2" fmla="*/ 249382 h 1424570"/>
                  <a:gd name="connsiteX3" fmla="*/ 59377 w 3078678"/>
                  <a:gd name="connsiteY3" fmla="*/ 368135 h 1424570"/>
                  <a:gd name="connsiteX4" fmla="*/ 118753 w 3078678"/>
                  <a:gd name="connsiteY4" fmla="*/ 451263 h 1424570"/>
                  <a:gd name="connsiteX5" fmla="*/ 332509 w 3078678"/>
                  <a:gd name="connsiteY5" fmla="*/ 332509 h 1424570"/>
                  <a:gd name="connsiteX6" fmla="*/ 439387 w 3078678"/>
                  <a:gd name="connsiteY6" fmla="*/ 463138 h 1424570"/>
                  <a:gd name="connsiteX7" fmla="*/ 550718 w 3078678"/>
                  <a:gd name="connsiteY7" fmla="*/ 556903 h 1424570"/>
                  <a:gd name="connsiteX8" fmla="*/ 480951 w 3078678"/>
                  <a:gd name="connsiteY8" fmla="*/ 668234 h 1424570"/>
                  <a:gd name="connsiteX9" fmla="*/ 334488 w 3078678"/>
                  <a:gd name="connsiteY9" fmla="*/ 854529 h 1424570"/>
                  <a:gd name="connsiteX10" fmla="*/ 442109 w 3078678"/>
                  <a:gd name="connsiteY10" fmla="*/ 914895 h 1424570"/>
                  <a:gd name="connsiteX11" fmla="*/ 650175 w 3078678"/>
                  <a:gd name="connsiteY11" fmla="*/ 671203 h 1424570"/>
                  <a:gd name="connsiteX12" fmla="*/ 775113 w 3078678"/>
                  <a:gd name="connsiteY12" fmla="*/ 747898 h 1424570"/>
                  <a:gd name="connsiteX13" fmla="*/ 682336 w 3078678"/>
                  <a:gd name="connsiteY13" fmla="*/ 885948 h 1424570"/>
                  <a:gd name="connsiteX14" fmla="*/ 741466 w 3078678"/>
                  <a:gd name="connsiteY14" fmla="*/ 921574 h 1424570"/>
                  <a:gd name="connsiteX15" fmla="*/ 836221 w 3078678"/>
                  <a:gd name="connsiteY15" fmla="*/ 804554 h 1424570"/>
                  <a:gd name="connsiteX16" fmla="*/ 1085850 w 3078678"/>
                  <a:gd name="connsiteY16" fmla="*/ 925039 h 1424570"/>
                  <a:gd name="connsiteX17" fmla="*/ 1034638 w 3078678"/>
                  <a:gd name="connsiteY17" fmla="*/ 1057400 h 1424570"/>
                  <a:gd name="connsiteX18" fmla="*/ 972787 w 3078678"/>
                  <a:gd name="connsiteY18" fmla="*/ 1154380 h 1424570"/>
                  <a:gd name="connsiteX19" fmla="*/ 925781 w 3078678"/>
                  <a:gd name="connsiteY19" fmla="*/ 1255074 h 1424570"/>
                  <a:gd name="connsiteX20" fmla="*/ 1044781 w 3078678"/>
                  <a:gd name="connsiteY20" fmla="*/ 1282288 h 1424570"/>
                  <a:gd name="connsiteX21" fmla="*/ 1076449 w 3078678"/>
                  <a:gd name="connsiteY21" fmla="*/ 1185554 h 1424570"/>
                  <a:gd name="connsiteX22" fmla="*/ 1164771 w 3078678"/>
                  <a:gd name="connsiteY22" fmla="*/ 1013361 h 1424570"/>
                  <a:gd name="connsiteX23" fmla="*/ 1293421 w 3078678"/>
                  <a:gd name="connsiteY23" fmla="*/ 1063583 h 1424570"/>
                  <a:gd name="connsiteX24" fmla="*/ 1579418 w 3078678"/>
                  <a:gd name="connsiteY24" fmla="*/ 1152650 h 1424570"/>
                  <a:gd name="connsiteX25" fmla="*/ 1940379 w 3078678"/>
                  <a:gd name="connsiteY25" fmla="*/ 1110590 h 1424570"/>
                  <a:gd name="connsiteX26" fmla="*/ 1986890 w 3078678"/>
                  <a:gd name="connsiteY26" fmla="*/ 1244188 h 1424570"/>
                  <a:gd name="connsiteX27" fmla="*/ 1979963 w 3078678"/>
                  <a:gd name="connsiteY27" fmla="*/ 1402031 h 1424570"/>
                  <a:gd name="connsiteX28" fmla="*/ 2059627 w 3078678"/>
                  <a:gd name="connsiteY28" fmla="*/ 1402773 h 1424570"/>
                  <a:gd name="connsiteX29" fmla="*/ 2047256 w 3078678"/>
                  <a:gd name="connsiteY29" fmla="*/ 1249629 h 1424570"/>
                  <a:gd name="connsiteX30" fmla="*/ 2085357 w 3078678"/>
                  <a:gd name="connsiteY30" fmla="*/ 1165266 h 1424570"/>
                  <a:gd name="connsiteX31" fmla="*/ 2178132 w 3078678"/>
                  <a:gd name="connsiteY31" fmla="*/ 1008661 h 1424570"/>
                  <a:gd name="connsiteX32" fmla="*/ 2283526 w 3078678"/>
                  <a:gd name="connsiteY32" fmla="*/ 1144485 h 1424570"/>
                  <a:gd name="connsiteX33" fmla="*/ 2375065 w 3078678"/>
                  <a:gd name="connsiteY33" fmla="*/ 1389413 h 1424570"/>
                  <a:gd name="connsiteX34" fmla="*/ 2470068 w 3078678"/>
                  <a:gd name="connsiteY34" fmla="*/ 1413164 h 1424570"/>
                  <a:gd name="connsiteX35" fmla="*/ 2517569 w 3078678"/>
                  <a:gd name="connsiteY35" fmla="*/ 1294411 h 1424570"/>
                  <a:gd name="connsiteX36" fmla="*/ 2422566 w 3078678"/>
                  <a:gd name="connsiteY36" fmla="*/ 1235034 h 1424570"/>
                  <a:gd name="connsiteX37" fmla="*/ 2347851 w 3078678"/>
                  <a:gd name="connsiteY37" fmla="*/ 980951 h 1424570"/>
                  <a:gd name="connsiteX38" fmla="*/ 2565070 w 3078678"/>
                  <a:gd name="connsiteY38" fmla="*/ 843148 h 1424570"/>
                  <a:gd name="connsiteX39" fmla="*/ 2671948 w 3078678"/>
                  <a:gd name="connsiteY39" fmla="*/ 831273 h 1424570"/>
                  <a:gd name="connsiteX40" fmla="*/ 2826327 w 3078678"/>
                  <a:gd name="connsiteY40" fmla="*/ 902525 h 1424570"/>
                  <a:gd name="connsiteX41" fmla="*/ 2838203 w 3078678"/>
                  <a:gd name="connsiteY41" fmla="*/ 1021278 h 1424570"/>
                  <a:gd name="connsiteX42" fmla="*/ 2933205 w 3078678"/>
                  <a:gd name="connsiteY42" fmla="*/ 1033153 h 1424570"/>
                  <a:gd name="connsiteX43" fmla="*/ 3016333 w 3078678"/>
                  <a:gd name="connsiteY43" fmla="*/ 831273 h 1424570"/>
                  <a:gd name="connsiteX44" fmla="*/ 2861953 w 3078678"/>
                  <a:gd name="connsiteY44" fmla="*/ 819398 h 1424570"/>
                  <a:gd name="connsiteX45" fmla="*/ 2766951 w 3078678"/>
                  <a:gd name="connsiteY45" fmla="*/ 748146 h 1424570"/>
                  <a:gd name="connsiteX46" fmla="*/ 2719449 w 3078678"/>
                  <a:gd name="connsiteY46" fmla="*/ 700644 h 1424570"/>
                  <a:gd name="connsiteX47" fmla="*/ 2802577 w 3078678"/>
                  <a:gd name="connsiteY47" fmla="*/ 308759 h 1424570"/>
                  <a:gd name="connsiteX48" fmla="*/ 2980707 w 3078678"/>
                  <a:gd name="connsiteY48" fmla="*/ 356260 h 1424570"/>
                  <a:gd name="connsiteX49" fmla="*/ 3004457 w 3078678"/>
                  <a:gd name="connsiteY49" fmla="*/ 451263 h 1424570"/>
                  <a:gd name="connsiteX50" fmla="*/ 3075709 w 3078678"/>
                  <a:gd name="connsiteY50" fmla="*/ 380011 h 1424570"/>
                  <a:gd name="connsiteX51" fmla="*/ 3051959 w 3078678"/>
                  <a:gd name="connsiteY51" fmla="*/ 308759 h 1424570"/>
                  <a:gd name="connsiteX52" fmla="*/ 2933205 w 3078678"/>
                  <a:gd name="connsiteY52" fmla="*/ 261257 h 1424570"/>
                  <a:gd name="connsiteX53" fmla="*/ 2826327 w 3078678"/>
                  <a:gd name="connsiteY53" fmla="*/ 166255 h 1424570"/>
                  <a:gd name="connsiteX54" fmla="*/ 2897579 w 3078678"/>
                  <a:gd name="connsiteY54" fmla="*/ 11876 h 1424570"/>
                  <a:gd name="connsiteX55" fmla="*/ 2933205 w 3078678"/>
                  <a:gd name="connsiteY55" fmla="*/ 23751 h 1424570"/>
                  <a:gd name="connsiteX0" fmla="*/ 0 w 3078678"/>
                  <a:gd name="connsiteY0" fmla="*/ 0 h 1424570"/>
                  <a:gd name="connsiteX1" fmla="*/ 190005 w 3078678"/>
                  <a:gd name="connsiteY1" fmla="*/ 71252 h 1424570"/>
                  <a:gd name="connsiteX2" fmla="*/ 320634 w 3078678"/>
                  <a:gd name="connsiteY2" fmla="*/ 249382 h 1424570"/>
                  <a:gd name="connsiteX3" fmla="*/ 59377 w 3078678"/>
                  <a:gd name="connsiteY3" fmla="*/ 368135 h 1424570"/>
                  <a:gd name="connsiteX4" fmla="*/ 118753 w 3078678"/>
                  <a:gd name="connsiteY4" fmla="*/ 451263 h 1424570"/>
                  <a:gd name="connsiteX5" fmla="*/ 332509 w 3078678"/>
                  <a:gd name="connsiteY5" fmla="*/ 332509 h 1424570"/>
                  <a:gd name="connsiteX6" fmla="*/ 439387 w 3078678"/>
                  <a:gd name="connsiteY6" fmla="*/ 463138 h 1424570"/>
                  <a:gd name="connsiteX7" fmla="*/ 550718 w 3078678"/>
                  <a:gd name="connsiteY7" fmla="*/ 556903 h 1424570"/>
                  <a:gd name="connsiteX8" fmla="*/ 480951 w 3078678"/>
                  <a:gd name="connsiteY8" fmla="*/ 668234 h 1424570"/>
                  <a:gd name="connsiteX9" fmla="*/ 334488 w 3078678"/>
                  <a:gd name="connsiteY9" fmla="*/ 854529 h 1424570"/>
                  <a:gd name="connsiteX10" fmla="*/ 442109 w 3078678"/>
                  <a:gd name="connsiteY10" fmla="*/ 914895 h 1424570"/>
                  <a:gd name="connsiteX11" fmla="*/ 650175 w 3078678"/>
                  <a:gd name="connsiteY11" fmla="*/ 671203 h 1424570"/>
                  <a:gd name="connsiteX12" fmla="*/ 775113 w 3078678"/>
                  <a:gd name="connsiteY12" fmla="*/ 747898 h 1424570"/>
                  <a:gd name="connsiteX13" fmla="*/ 682336 w 3078678"/>
                  <a:gd name="connsiteY13" fmla="*/ 885948 h 1424570"/>
                  <a:gd name="connsiteX14" fmla="*/ 741466 w 3078678"/>
                  <a:gd name="connsiteY14" fmla="*/ 921574 h 1424570"/>
                  <a:gd name="connsiteX15" fmla="*/ 836221 w 3078678"/>
                  <a:gd name="connsiteY15" fmla="*/ 804554 h 1424570"/>
                  <a:gd name="connsiteX16" fmla="*/ 1085850 w 3078678"/>
                  <a:gd name="connsiteY16" fmla="*/ 925039 h 1424570"/>
                  <a:gd name="connsiteX17" fmla="*/ 1034638 w 3078678"/>
                  <a:gd name="connsiteY17" fmla="*/ 1057400 h 1424570"/>
                  <a:gd name="connsiteX18" fmla="*/ 972787 w 3078678"/>
                  <a:gd name="connsiteY18" fmla="*/ 1154380 h 1424570"/>
                  <a:gd name="connsiteX19" fmla="*/ 925781 w 3078678"/>
                  <a:gd name="connsiteY19" fmla="*/ 1255074 h 1424570"/>
                  <a:gd name="connsiteX20" fmla="*/ 1044781 w 3078678"/>
                  <a:gd name="connsiteY20" fmla="*/ 1282288 h 1424570"/>
                  <a:gd name="connsiteX21" fmla="*/ 1076449 w 3078678"/>
                  <a:gd name="connsiteY21" fmla="*/ 1185554 h 1424570"/>
                  <a:gd name="connsiteX22" fmla="*/ 1164771 w 3078678"/>
                  <a:gd name="connsiteY22" fmla="*/ 1013361 h 1424570"/>
                  <a:gd name="connsiteX23" fmla="*/ 1293421 w 3078678"/>
                  <a:gd name="connsiteY23" fmla="*/ 1063583 h 1424570"/>
                  <a:gd name="connsiteX24" fmla="*/ 1579418 w 3078678"/>
                  <a:gd name="connsiteY24" fmla="*/ 1152650 h 1424570"/>
                  <a:gd name="connsiteX25" fmla="*/ 1940379 w 3078678"/>
                  <a:gd name="connsiteY25" fmla="*/ 1110590 h 1424570"/>
                  <a:gd name="connsiteX26" fmla="*/ 1986890 w 3078678"/>
                  <a:gd name="connsiteY26" fmla="*/ 1244188 h 1424570"/>
                  <a:gd name="connsiteX27" fmla="*/ 1979963 w 3078678"/>
                  <a:gd name="connsiteY27" fmla="*/ 1402031 h 1424570"/>
                  <a:gd name="connsiteX28" fmla="*/ 2059627 w 3078678"/>
                  <a:gd name="connsiteY28" fmla="*/ 1402773 h 1424570"/>
                  <a:gd name="connsiteX29" fmla="*/ 2047256 w 3078678"/>
                  <a:gd name="connsiteY29" fmla="*/ 1249629 h 1424570"/>
                  <a:gd name="connsiteX30" fmla="*/ 2085357 w 3078678"/>
                  <a:gd name="connsiteY30" fmla="*/ 1165266 h 1424570"/>
                  <a:gd name="connsiteX31" fmla="*/ 2178132 w 3078678"/>
                  <a:gd name="connsiteY31" fmla="*/ 1008661 h 1424570"/>
                  <a:gd name="connsiteX32" fmla="*/ 2283526 w 3078678"/>
                  <a:gd name="connsiteY32" fmla="*/ 1144485 h 1424570"/>
                  <a:gd name="connsiteX33" fmla="*/ 2375065 w 3078678"/>
                  <a:gd name="connsiteY33" fmla="*/ 1389413 h 1424570"/>
                  <a:gd name="connsiteX34" fmla="*/ 2470068 w 3078678"/>
                  <a:gd name="connsiteY34" fmla="*/ 1413164 h 1424570"/>
                  <a:gd name="connsiteX35" fmla="*/ 2517569 w 3078678"/>
                  <a:gd name="connsiteY35" fmla="*/ 1294411 h 1424570"/>
                  <a:gd name="connsiteX36" fmla="*/ 2354530 w 3078678"/>
                  <a:gd name="connsiteY36" fmla="*/ 1118012 h 1424570"/>
                  <a:gd name="connsiteX37" fmla="*/ 2347851 w 3078678"/>
                  <a:gd name="connsiteY37" fmla="*/ 980951 h 1424570"/>
                  <a:gd name="connsiteX38" fmla="*/ 2565070 w 3078678"/>
                  <a:gd name="connsiteY38" fmla="*/ 843148 h 1424570"/>
                  <a:gd name="connsiteX39" fmla="*/ 2671948 w 3078678"/>
                  <a:gd name="connsiteY39" fmla="*/ 831273 h 1424570"/>
                  <a:gd name="connsiteX40" fmla="*/ 2826327 w 3078678"/>
                  <a:gd name="connsiteY40" fmla="*/ 902525 h 1424570"/>
                  <a:gd name="connsiteX41" fmla="*/ 2838203 w 3078678"/>
                  <a:gd name="connsiteY41" fmla="*/ 1021278 h 1424570"/>
                  <a:gd name="connsiteX42" fmla="*/ 2933205 w 3078678"/>
                  <a:gd name="connsiteY42" fmla="*/ 1033153 h 1424570"/>
                  <a:gd name="connsiteX43" fmla="*/ 3016333 w 3078678"/>
                  <a:gd name="connsiteY43" fmla="*/ 831273 h 1424570"/>
                  <a:gd name="connsiteX44" fmla="*/ 2861953 w 3078678"/>
                  <a:gd name="connsiteY44" fmla="*/ 819398 h 1424570"/>
                  <a:gd name="connsiteX45" fmla="*/ 2766951 w 3078678"/>
                  <a:gd name="connsiteY45" fmla="*/ 748146 h 1424570"/>
                  <a:gd name="connsiteX46" fmla="*/ 2719449 w 3078678"/>
                  <a:gd name="connsiteY46" fmla="*/ 700644 h 1424570"/>
                  <a:gd name="connsiteX47" fmla="*/ 2802577 w 3078678"/>
                  <a:gd name="connsiteY47" fmla="*/ 308759 h 1424570"/>
                  <a:gd name="connsiteX48" fmla="*/ 2980707 w 3078678"/>
                  <a:gd name="connsiteY48" fmla="*/ 356260 h 1424570"/>
                  <a:gd name="connsiteX49" fmla="*/ 3004457 w 3078678"/>
                  <a:gd name="connsiteY49" fmla="*/ 451263 h 1424570"/>
                  <a:gd name="connsiteX50" fmla="*/ 3075709 w 3078678"/>
                  <a:gd name="connsiteY50" fmla="*/ 380011 h 1424570"/>
                  <a:gd name="connsiteX51" fmla="*/ 3051959 w 3078678"/>
                  <a:gd name="connsiteY51" fmla="*/ 308759 h 1424570"/>
                  <a:gd name="connsiteX52" fmla="*/ 2933205 w 3078678"/>
                  <a:gd name="connsiteY52" fmla="*/ 261257 h 1424570"/>
                  <a:gd name="connsiteX53" fmla="*/ 2826327 w 3078678"/>
                  <a:gd name="connsiteY53" fmla="*/ 166255 h 1424570"/>
                  <a:gd name="connsiteX54" fmla="*/ 2897579 w 3078678"/>
                  <a:gd name="connsiteY54" fmla="*/ 11876 h 1424570"/>
                  <a:gd name="connsiteX55" fmla="*/ 2933205 w 3078678"/>
                  <a:gd name="connsiteY55" fmla="*/ 23751 h 1424570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70068 w 3078678"/>
                  <a:gd name="connsiteY34" fmla="*/ 1413164 h 1421838"/>
                  <a:gd name="connsiteX35" fmla="*/ 2517569 w 3078678"/>
                  <a:gd name="connsiteY35" fmla="*/ 1294411 h 1421838"/>
                  <a:gd name="connsiteX36" fmla="*/ 2354530 w 3078678"/>
                  <a:gd name="connsiteY36" fmla="*/ 1118012 h 1421838"/>
                  <a:gd name="connsiteX37" fmla="*/ 2347851 w 3078678"/>
                  <a:gd name="connsiteY37" fmla="*/ 980951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70068 w 3078678"/>
                  <a:gd name="connsiteY34" fmla="*/ 1413164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47851 w 3078678"/>
                  <a:gd name="connsiteY37" fmla="*/ 980951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47851 w 3078678"/>
                  <a:gd name="connsiteY37" fmla="*/ 980951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47851 w 3078678"/>
                  <a:gd name="connsiteY37" fmla="*/ 980951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607871 w 3078678"/>
                  <a:gd name="connsiteY46" fmla="*/ 651658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698915 w 3078678"/>
                  <a:gd name="connsiteY45" fmla="*/ 731817 h 1421838"/>
                  <a:gd name="connsiteX46" fmla="*/ 2607871 w 3078678"/>
                  <a:gd name="connsiteY46" fmla="*/ 651658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12968 w 3078678"/>
                  <a:gd name="connsiteY44" fmla="*/ 792184 h 1421838"/>
                  <a:gd name="connsiteX45" fmla="*/ 2698915 w 3078678"/>
                  <a:gd name="connsiteY45" fmla="*/ 731817 h 1421838"/>
                  <a:gd name="connsiteX46" fmla="*/ 2607871 w 3078678"/>
                  <a:gd name="connsiteY46" fmla="*/ 651658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12968 w 3078678"/>
                  <a:gd name="connsiteY44" fmla="*/ 792184 h 1421838"/>
                  <a:gd name="connsiteX45" fmla="*/ 2698915 w 3078678"/>
                  <a:gd name="connsiteY45" fmla="*/ 731817 h 1421838"/>
                  <a:gd name="connsiteX46" fmla="*/ 2607871 w 3078678"/>
                  <a:gd name="connsiteY46" fmla="*/ 651658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12968 w 3078678"/>
                  <a:gd name="connsiteY44" fmla="*/ 792184 h 1421838"/>
                  <a:gd name="connsiteX45" fmla="*/ 2698915 w 3078678"/>
                  <a:gd name="connsiteY45" fmla="*/ 731817 h 1421838"/>
                  <a:gd name="connsiteX46" fmla="*/ 2607871 w 3078678"/>
                  <a:gd name="connsiteY46" fmla="*/ 651658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933205 w 3078678"/>
                  <a:gd name="connsiteY42" fmla="*/ 1033153 h 1421838"/>
                  <a:gd name="connsiteX43" fmla="*/ 2885951 w 3078678"/>
                  <a:gd name="connsiteY43" fmla="*/ 920338 h 1421838"/>
                  <a:gd name="connsiteX44" fmla="*/ 3016333 w 3078678"/>
                  <a:gd name="connsiteY44" fmla="*/ 831273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933205 w 3078678"/>
                  <a:gd name="connsiteY42" fmla="*/ 1033153 h 1421838"/>
                  <a:gd name="connsiteX43" fmla="*/ 2885951 w 3078678"/>
                  <a:gd name="connsiteY43" fmla="*/ 920338 h 1421838"/>
                  <a:gd name="connsiteX44" fmla="*/ 2921083 w 3078678"/>
                  <a:gd name="connsiteY44" fmla="*/ 820387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837955 w 3078678"/>
                  <a:gd name="connsiteY42" fmla="*/ 959674 h 1421838"/>
                  <a:gd name="connsiteX43" fmla="*/ 2885951 w 3078678"/>
                  <a:gd name="connsiteY43" fmla="*/ 920338 h 1421838"/>
                  <a:gd name="connsiteX44" fmla="*/ 2921083 w 3078678"/>
                  <a:gd name="connsiteY44" fmla="*/ 820387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837955 w 3078678"/>
                  <a:gd name="connsiteY42" fmla="*/ 959674 h 1421838"/>
                  <a:gd name="connsiteX43" fmla="*/ 2885951 w 3078678"/>
                  <a:gd name="connsiteY43" fmla="*/ 920338 h 1421838"/>
                  <a:gd name="connsiteX44" fmla="*/ 2921083 w 3078678"/>
                  <a:gd name="connsiteY44" fmla="*/ 820387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837955 w 3078678"/>
                  <a:gd name="connsiteY42" fmla="*/ 959674 h 1421838"/>
                  <a:gd name="connsiteX43" fmla="*/ 2885951 w 3078678"/>
                  <a:gd name="connsiteY43" fmla="*/ 920338 h 1421838"/>
                  <a:gd name="connsiteX44" fmla="*/ 2921083 w 3078678"/>
                  <a:gd name="connsiteY44" fmla="*/ 820387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837955 w 3078678"/>
                  <a:gd name="connsiteY42" fmla="*/ 959674 h 1421838"/>
                  <a:gd name="connsiteX43" fmla="*/ 2885951 w 3078678"/>
                  <a:gd name="connsiteY43" fmla="*/ 920338 h 1421838"/>
                  <a:gd name="connsiteX44" fmla="*/ 2921083 w 3078678"/>
                  <a:gd name="connsiteY44" fmla="*/ 820387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85751 w 3078678"/>
                  <a:gd name="connsiteY24" fmla="*/ 1328552 h 1421838"/>
                  <a:gd name="connsiteX25" fmla="*/ 1579418 w 3078678"/>
                  <a:gd name="connsiteY25" fmla="*/ 1152650 h 1421838"/>
                  <a:gd name="connsiteX26" fmla="*/ 1940379 w 3078678"/>
                  <a:gd name="connsiteY26" fmla="*/ 1110590 h 1421838"/>
                  <a:gd name="connsiteX27" fmla="*/ 1986890 w 3078678"/>
                  <a:gd name="connsiteY27" fmla="*/ 1244188 h 1421838"/>
                  <a:gd name="connsiteX28" fmla="*/ 1979963 w 3078678"/>
                  <a:gd name="connsiteY28" fmla="*/ 1402031 h 1421838"/>
                  <a:gd name="connsiteX29" fmla="*/ 2059627 w 3078678"/>
                  <a:gd name="connsiteY29" fmla="*/ 1402773 h 1421838"/>
                  <a:gd name="connsiteX30" fmla="*/ 2047256 w 3078678"/>
                  <a:gd name="connsiteY30" fmla="*/ 1249629 h 1421838"/>
                  <a:gd name="connsiteX31" fmla="*/ 2063585 w 3078678"/>
                  <a:gd name="connsiteY31" fmla="*/ 1102673 h 1421838"/>
                  <a:gd name="connsiteX32" fmla="*/ 2178132 w 3078678"/>
                  <a:gd name="connsiteY32" fmla="*/ 1008661 h 1421838"/>
                  <a:gd name="connsiteX33" fmla="*/ 2283526 w 3078678"/>
                  <a:gd name="connsiteY33" fmla="*/ 1144485 h 1421838"/>
                  <a:gd name="connsiteX34" fmla="*/ 2342408 w 3078678"/>
                  <a:gd name="connsiteY34" fmla="*/ 1239734 h 1421838"/>
                  <a:gd name="connsiteX35" fmla="*/ 2421083 w 3078678"/>
                  <a:gd name="connsiteY35" fmla="*/ 1296143 h 1421838"/>
                  <a:gd name="connsiteX36" fmla="*/ 2425040 w 3078678"/>
                  <a:gd name="connsiteY36" fmla="*/ 1226375 h 1421838"/>
                  <a:gd name="connsiteX37" fmla="*/ 2354530 w 3078678"/>
                  <a:gd name="connsiteY37" fmla="*/ 1118012 h 1421838"/>
                  <a:gd name="connsiteX38" fmla="*/ 2320636 w 3078678"/>
                  <a:gd name="connsiteY38" fmla="*/ 953737 h 1421838"/>
                  <a:gd name="connsiteX39" fmla="*/ 2497035 w 3078678"/>
                  <a:gd name="connsiteY39" fmla="*/ 717963 h 1421838"/>
                  <a:gd name="connsiteX40" fmla="*/ 2598469 w 3078678"/>
                  <a:gd name="connsiteY40" fmla="*/ 752352 h 1421838"/>
                  <a:gd name="connsiteX41" fmla="*/ 2777341 w 3078678"/>
                  <a:gd name="connsiteY41" fmla="*/ 856261 h 1421838"/>
                  <a:gd name="connsiteX42" fmla="*/ 2805546 w 3078678"/>
                  <a:gd name="connsiteY42" fmla="*/ 909700 h 1421838"/>
                  <a:gd name="connsiteX43" fmla="*/ 2837955 w 3078678"/>
                  <a:gd name="connsiteY43" fmla="*/ 959674 h 1421838"/>
                  <a:gd name="connsiteX44" fmla="*/ 2885951 w 3078678"/>
                  <a:gd name="connsiteY44" fmla="*/ 920338 h 1421838"/>
                  <a:gd name="connsiteX45" fmla="*/ 2921083 w 3078678"/>
                  <a:gd name="connsiteY45" fmla="*/ 820387 h 1421838"/>
                  <a:gd name="connsiteX46" fmla="*/ 2812968 w 3078678"/>
                  <a:gd name="connsiteY46" fmla="*/ 792184 h 1421838"/>
                  <a:gd name="connsiteX47" fmla="*/ 2698915 w 3078678"/>
                  <a:gd name="connsiteY47" fmla="*/ 731817 h 1421838"/>
                  <a:gd name="connsiteX48" fmla="*/ 2607871 w 3078678"/>
                  <a:gd name="connsiteY48" fmla="*/ 651658 h 1421838"/>
                  <a:gd name="connsiteX49" fmla="*/ 2802577 w 3078678"/>
                  <a:gd name="connsiteY49" fmla="*/ 308759 h 1421838"/>
                  <a:gd name="connsiteX50" fmla="*/ 2980707 w 3078678"/>
                  <a:gd name="connsiteY50" fmla="*/ 356260 h 1421838"/>
                  <a:gd name="connsiteX51" fmla="*/ 3004457 w 3078678"/>
                  <a:gd name="connsiteY51" fmla="*/ 451263 h 1421838"/>
                  <a:gd name="connsiteX52" fmla="*/ 3075709 w 3078678"/>
                  <a:gd name="connsiteY52" fmla="*/ 380011 h 1421838"/>
                  <a:gd name="connsiteX53" fmla="*/ 3051959 w 3078678"/>
                  <a:gd name="connsiteY53" fmla="*/ 308759 h 1421838"/>
                  <a:gd name="connsiteX54" fmla="*/ 2933205 w 3078678"/>
                  <a:gd name="connsiteY54" fmla="*/ 261257 h 1421838"/>
                  <a:gd name="connsiteX55" fmla="*/ 2826327 w 3078678"/>
                  <a:gd name="connsiteY55" fmla="*/ 166255 h 1421838"/>
                  <a:gd name="connsiteX56" fmla="*/ 2897579 w 3078678"/>
                  <a:gd name="connsiteY56" fmla="*/ 11876 h 1421838"/>
                  <a:gd name="connsiteX57" fmla="*/ 2933205 w 3078678"/>
                  <a:gd name="connsiteY57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85751 w 3078678"/>
                  <a:gd name="connsiteY24" fmla="*/ 1328552 h 1421838"/>
                  <a:gd name="connsiteX25" fmla="*/ 1372837 w 3078678"/>
                  <a:gd name="connsiteY25" fmla="*/ 1108116 h 1421838"/>
                  <a:gd name="connsiteX26" fmla="*/ 1579418 w 3078678"/>
                  <a:gd name="connsiteY26" fmla="*/ 1152650 h 1421838"/>
                  <a:gd name="connsiteX27" fmla="*/ 1940379 w 3078678"/>
                  <a:gd name="connsiteY27" fmla="*/ 1110590 h 1421838"/>
                  <a:gd name="connsiteX28" fmla="*/ 1986890 w 3078678"/>
                  <a:gd name="connsiteY28" fmla="*/ 1244188 h 1421838"/>
                  <a:gd name="connsiteX29" fmla="*/ 1979963 w 3078678"/>
                  <a:gd name="connsiteY29" fmla="*/ 1402031 h 1421838"/>
                  <a:gd name="connsiteX30" fmla="*/ 2059627 w 3078678"/>
                  <a:gd name="connsiteY30" fmla="*/ 1402773 h 1421838"/>
                  <a:gd name="connsiteX31" fmla="*/ 2047256 w 3078678"/>
                  <a:gd name="connsiteY31" fmla="*/ 1249629 h 1421838"/>
                  <a:gd name="connsiteX32" fmla="*/ 2063585 w 3078678"/>
                  <a:gd name="connsiteY32" fmla="*/ 1102673 h 1421838"/>
                  <a:gd name="connsiteX33" fmla="*/ 2178132 w 3078678"/>
                  <a:gd name="connsiteY33" fmla="*/ 1008661 h 1421838"/>
                  <a:gd name="connsiteX34" fmla="*/ 2283526 w 3078678"/>
                  <a:gd name="connsiteY34" fmla="*/ 1144485 h 1421838"/>
                  <a:gd name="connsiteX35" fmla="*/ 2342408 w 3078678"/>
                  <a:gd name="connsiteY35" fmla="*/ 1239734 h 1421838"/>
                  <a:gd name="connsiteX36" fmla="*/ 2421083 w 3078678"/>
                  <a:gd name="connsiteY36" fmla="*/ 1296143 h 1421838"/>
                  <a:gd name="connsiteX37" fmla="*/ 2425040 w 3078678"/>
                  <a:gd name="connsiteY37" fmla="*/ 1226375 h 1421838"/>
                  <a:gd name="connsiteX38" fmla="*/ 2354530 w 3078678"/>
                  <a:gd name="connsiteY38" fmla="*/ 1118012 h 1421838"/>
                  <a:gd name="connsiteX39" fmla="*/ 2320636 w 3078678"/>
                  <a:gd name="connsiteY39" fmla="*/ 953737 h 1421838"/>
                  <a:gd name="connsiteX40" fmla="*/ 2497035 w 3078678"/>
                  <a:gd name="connsiteY40" fmla="*/ 717963 h 1421838"/>
                  <a:gd name="connsiteX41" fmla="*/ 2598469 w 3078678"/>
                  <a:gd name="connsiteY41" fmla="*/ 752352 h 1421838"/>
                  <a:gd name="connsiteX42" fmla="*/ 2777341 w 3078678"/>
                  <a:gd name="connsiteY42" fmla="*/ 856261 h 1421838"/>
                  <a:gd name="connsiteX43" fmla="*/ 2805546 w 3078678"/>
                  <a:gd name="connsiteY43" fmla="*/ 909700 h 1421838"/>
                  <a:gd name="connsiteX44" fmla="*/ 2837955 w 3078678"/>
                  <a:gd name="connsiteY44" fmla="*/ 959674 h 1421838"/>
                  <a:gd name="connsiteX45" fmla="*/ 2885951 w 3078678"/>
                  <a:gd name="connsiteY45" fmla="*/ 920338 h 1421838"/>
                  <a:gd name="connsiteX46" fmla="*/ 2921083 w 3078678"/>
                  <a:gd name="connsiteY46" fmla="*/ 820387 h 1421838"/>
                  <a:gd name="connsiteX47" fmla="*/ 2812968 w 3078678"/>
                  <a:gd name="connsiteY47" fmla="*/ 792184 h 1421838"/>
                  <a:gd name="connsiteX48" fmla="*/ 2698915 w 3078678"/>
                  <a:gd name="connsiteY48" fmla="*/ 731817 h 1421838"/>
                  <a:gd name="connsiteX49" fmla="*/ 2607871 w 3078678"/>
                  <a:gd name="connsiteY49" fmla="*/ 651658 h 1421838"/>
                  <a:gd name="connsiteX50" fmla="*/ 2802577 w 3078678"/>
                  <a:gd name="connsiteY50" fmla="*/ 308759 h 1421838"/>
                  <a:gd name="connsiteX51" fmla="*/ 2980707 w 3078678"/>
                  <a:gd name="connsiteY51" fmla="*/ 356260 h 1421838"/>
                  <a:gd name="connsiteX52" fmla="*/ 3004457 w 3078678"/>
                  <a:gd name="connsiteY52" fmla="*/ 451263 h 1421838"/>
                  <a:gd name="connsiteX53" fmla="*/ 3075709 w 3078678"/>
                  <a:gd name="connsiteY53" fmla="*/ 380011 h 1421838"/>
                  <a:gd name="connsiteX54" fmla="*/ 3051959 w 3078678"/>
                  <a:gd name="connsiteY54" fmla="*/ 308759 h 1421838"/>
                  <a:gd name="connsiteX55" fmla="*/ 2933205 w 3078678"/>
                  <a:gd name="connsiteY55" fmla="*/ 261257 h 1421838"/>
                  <a:gd name="connsiteX56" fmla="*/ 2826327 w 3078678"/>
                  <a:gd name="connsiteY56" fmla="*/ 166255 h 1421838"/>
                  <a:gd name="connsiteX57" fmla="*/ 2897579 w 3078678"/>
                  <a:gd name="connsiteY57" fmla="*/ 11876 h 1421838"/>
                  <a:gd name="connsiteX58" fmla="*/ 2933205 w 3078678"/>
                  <a:gd name="connsiteY58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85751 w 3078678"/>
                  <a:gd name="connsiteY24" fmla="*/ 1328552 h 1421838"/>
                  <a:gd name="connsiteX25" fmla="*/ 1372837 w 3078678"/>
                  <a:gd name="connsiteY25" fmla="*/ 1108116 h 1421838"/>
                  <a:gd name="connsiteX26" fmla="*/ 1557646 w 3078678"/>
                  <a:gd name="connsiteY26" fmla="*/ 1111828 h 1421838"/>
                  <a:gd name="connsiteX27" fmla="*/ 1940379 w 3078678"/>
                  <a:gd name="connsiteY27" fmla="*/ 1110590 h 1421838"/>
                  <a:gd name="connsiteX28" fmla="*/ 1986890 w 3078678"/>
                  <a:gd name="connsiteY28" fmla="*/ 1244188 h 1421838"/>
                  <a:gd name="connsiteX29" fmla="*/ 1979963 w 3078678"/>
                  <a:gd name="connsiteY29" fmla="*/ 1402031 h 1421838"/>
                  <a:gd name="connsiteX30" fmla="*/ 2059627 w 3078678"/>
                  <a:gd name="connsiteY30" fmla="*/ 1402773 h 1421838"/>
                  <a:gd name="connsiteX31" fmla="*/ 2047256 w 3078678"/>
                  <a:gd name="connsiteY31" fmla="*/ 1249629 h 1421838"/>
                  <a:gd name="connsiteX32" fmla="*/ 2063585 w 3078678"/>
                  <a:gd name="connsiteY32" fmla="*/ 1102673 h 1421838"/>
                  <a:gd name="connsiteX33" fmla="*/ 2178132 w 3078678"/>
                  <a:gd name="connsiteY33" fmla="*/ 1008661 h 1421838"/>
                  <a:gd name="connsiteX34" fmla="*/ 2283526 w 3078678"/>
                  <a:gd name="connsiteY34" fmla="*/ 1144485 h 1421838"/>
                  <a:gd name="connsiteX35" fmla="*/ 2342408 w 3078678"/>
                  <a:gd name="connsiteY35" fmla="*/ 1239734 h 1421838"/>
                  <a:gd name="connsiteX36" fmla="*/ 2421083 w 3078678"/>
                  <a:gd name="connsiteY36" fmla="*/ 1296143 h 1421838"/>
                  <a:gd name="connsiteX37" fmla="*/ 2425040 w 3078678"/>
                  <a:gd name="connsiteY37" fmla="*/ 1226375 h 1421838"/>
                  <a:gd name="connsiteX38" fmla="*/ 2354530 w 3078678"/>
                  <a:gd name="connsiteY38" fmla="*/ 1118012 h 1421838"/>
                  <a:gd name="connsiteX39" fmla="*/ 2320636 w 3078678"/>
                  <a:gd name="connsiteY39" fmla="*/ 953737 h 1421838"/>
                  <a:gd name="connsiteX40" fmla="*/ 2497035 w 3078678"/>
                  <a:gd name="connsiteY40" fmla="*/ 717963 h 1421838"/>
                  <a:gd name="connsiteX41" fmla="*/ 2598469 w 3078678"/>
                  <a:gd name="connsiteY41" fmla="*/ 752352 h 1421838"/>
                  <a:gd name="connsiteX42" fmla="*/ 2777341 w 3078678"/>
                  <a:gd name="connsiteY42" fmla="*/ 856261 h 1421838"/>
                  <a:gd name="connsiteX43" fmla="*/ 2805546 w 3078678"/>
                  <a:gd name="connsiteY43" fmla="*/ 909700 h 1421838"/>
                  <a:gd name="connsiteX44" fmla="*/ 2837955 w 3078678"/>
                  <a:gd name="connsiteY44" fmla="*/ 959674 h 1421838"/>
                  <a:gd name="connsiteX45" fmla="*/ 2885951 w 3078678"/>
                  <a:gd name="connsiteY45" fmla="*/ 920338 h 1421838"/>
                  <a:gd name="connsiteX46" fmla="*/ 2921083 w 3078678"/>
                  <a:gd name="connsiteY46" fmla="*/ 820387 h 1421838"/>
                  <a:gd name="connsiteX47" fmla="*/ 2812968 w 3078678"/>
                  <a:gd name="connsiteY47" fmla="*/ 792184 h 1421838"/>
                  <a:gd name="connsiteX48" fmla="*/ 2698915 w 3078678"/>
                  <a:gd name="connsiteY48" fmla="*/ 731817 h 1421838"/>
                  <a:gd name="connsiteX49" fmla="*/ 2607871 w 3078678"/>
                  <a:gd name="connsiteY49" fmla="*/ 651658 h 1421838"/>
                  <a:gd name="connsiteX50" fmla="*/ 2802577 w 3078678"/>
                  <a:gd name="connsiteY50" fmla="*/ 308759 h 1421838"/>
                  <a:gd name="connsiteX51" fmla="*/ 2980707 w 3078678"/>
                  <a:gd name="connsiteY51" fmla="*/ 356260 h 1421838"/>
                  <a:gd name="connsiteX52" fmla="*/ 3004457 w 3078678"/>
                  <a:gd name="connsiteY52" fmla="*/ 451263 h 1421838"/>
                  <a:gd name="connsiteX53" fmla="*/ 3075709 w 3078678"/>
                  <a:gd name="connsiteY53" fmla="*/ 380011 h 1421838"/>
                  <a:gd name="connsiteX54" fmla="*/ 3051959 w 3078678"/>
                  <a:gd name="connsiteY54" fmla="*/ 308759 h 1421838"/>
                  <a:gd name="connsiteX55" fmla="*/ 2933205 w 3078678"/>
                  <a:gd name="connsiteY55" fmla="*/ 261257 h 1421838"/>
                  <a:gd name="connsiteX56" fmla="*/ 2826327 w 3078678"/>
                  <a:gd name="connsiteY56" fmla="*/ 166255 h 1421838"/>
                  <a:gd name="connsiteX57" fmla="*/ 2897579 w 3078678"/>
                  <a:gd name="connsiteY57" fmla="*/ 11876 h 1421838"/>
                  <a:gd name="connsiteX58" fmla="*/ 2933205 w 3078678"/>
                  <a:gd name="connsiteY58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72837 w 3078678"/>
                  <a:gd name="connsiteY25" fmla="*/ 1108116 h 1421838"/>
                  <a:gd name="connsiteX26" fmla="*/ 1557646 w 3078678"/>
                  <a:gd name="connsiteY26" fmla="*/ 1111828 h 1421838"/>
                  <a:gd name="connsiteX27" fmla="*/ 1940379 w 3078678"/>
                  <a:gd name="connsiteY27" fmla="*/ 1110590 h 1421838"/>
                  <a:gd name="connsiteX28" fmla="*/ 1986890 w 3078678"/>
                  <a:gd name="connsiteY28" fmla="*/ 1244188 h 1421838"/>
                  <a:gd name="connsiteX29" fmla="*/ 1979963 w 3078678"/>
                  <a:gd name="connsiteY29" fmla="*/ 1402031 h 1421838"/>
                  <a:gd name="connsiteX30" fmla="*/ 2059627 w 3078678"/>
                  <a:gd name="connsiteY30" fmla="*/ 1402773 h 1421838"/>
                  <a:gd name="connsiteX31" fmla="*/ 2047256 w 3078678"/>
                  <a:gd name="connsiteY31" fmla="*/ 1249629 h 1421838"/>
                  <a:gd name="connsiteX32" fmla="*/ 2063585 w 3078678"/>
                  <a:gd name="connsiteY32" fmla="*/ 1102673 h 1421838"/>
                  <a:gd name="connsiteX33" fmla="*/ 2178132 w 3078678"/>
                  <a:gd name="connsiteY33" fmla="*/ 1008661 h 1421838"/>
                  <a:gd name="connsiteX34" fmla="*/ 2283526 w 3078678"/>
                  <a:gd name="connsiteY34" fmla="*/ 1144485 h 1421838"/>
                  <a:gd name="connsiteX35" fmla="*/ 2342408 w 3078678"/>
                  <a:gd name="connsiteY35" fmla="*/ 1239734 h 1421838"/>
                  <a:gd name="connsiteX36" fmla="*/ 2421083 w 3078678"/>
                  <a:gd name="connsiteY36" fmla="*/ 1296143 h 1421838"/>
                  <a:gd name="connsiteX37" fmla="*/ 2425040 w 3078678"/>
                  <a:gd name="connsiteY37" fmla="*/ 1226375 h 1421838"/>
                  <a:gd name="connsiteX38" fmla="*/ 2354530 w 3078678"/>
                  <a:gd name="connsiteY38" fmla="*/ 1118012 h 1421838"/>
                  <a:gd name="connsiteX39" fmla="*/ 2320636 w 3078678"/>
                  <a:gd name="connsiteY39" fmla="*/ 953737 h 1421838"/>
                  <a:gd name="connsiteX40" fmla="*/ 2497035 w 3078678"/>
                  <a:gd name="connsiteY40" fmla="*/ 717963 h 1421838"/>
                  <a:gd name="connsiteX41" fmla="*/ 2598469 w 3078678"/>
                  <a:gd name="connsiteY41" fmla="*/ 752352 h 1421838"/>
                  <a:gd name="connsiteX42" fmla="*/ 2777341 w 3078678"/>
                  <a:gd name="connsiteY42" fmla="*/ 856261 h 1421838"/>
                  <a:gd name="connsiteX43" fmla="*/ 2805546 w 3078678"/>
                  <a:gd name="connsiteY43" fmla="*/ 909700 h 1421838"/>
                  <a:gd name="connsiteX44" fmla="*/ 2837955 w 3078678"/>
                  <a:gd name="connsiteY44" fmla="*/ 959674 h 1421838"/>
                  <a:gd name="connsiteX45" fmla="*/ 2885951 w 3078678"/>
                  <a:gd name="connsiteY45" fmla="*/ 920338 h 1421838"/>
                  <a:gd name="connsiteX46" fmla="*/ 2921083 w 3078678"/>
                  <a:gd name="connsiteY46" fmla="*/ 820387 h 1421838"/>
                  <a:gd name="connsiteX47" fmla="*/ 2812968 w 3078678"/>
                  <a:gd name="connsiteY47" fmla="*/ 792184 h 1421838"/>
                  <a:gd name="connsiteX48" fmla="*/ 2698915 w 3078678"/>
                  <a:gd name="connsiteY48" fmla="*/ 731817 h 1421838"/>
                  <a:gd name="connsiteX49" fmla="*/ 2607871 w 3078678"/>
                  <a:gd name="connsiteY49" fmla="*/ 651658 h 1421838"/>
                  <a:gd name="connsiteX50" fmla="*/ 2802577 w 3078678"/>
                  <a:gd name="connsiteY50" fmla="*/ 308759 h 1421838"/>
                  <a:gd name="connsiteX51" fmla="*/ 2980707 w 3078678"/>
                  <a:gd name="connsiteY51" fmla="*/ 356260 h 1421838"/>
                  <a:gd name="connsiteX52" fmla="*/ 3004457 w 3078678"/>
                  <a:gd name="connsiteY52" fmla="*/ 451263 h 1421838"/>
                  <a:gd name="connsiteX53" fmla="*/ 3075709 w 3078678"/>
                  <a:gd name="connsiteY53" fmla="*/ 380011 h 1421838"/>
                  <a:gd name="connsiteX54" fmla="*/ 3051959 w 3078678"/>
                  <a:gd name="connsiteY54" fmla="*/ 308759 h 1421838"/>
                  <a:gd name="connsiteX55" fmla="*/ 2933205 w 3078678"/>
                  <a:gd name="connsiteY55" fmla="*/ 261257 h 1421838"/>
                  <a:gd name="connsiteX56" fmla="*/ 2826327 w 3078678"/>
                  <a:gd name="connsiteY56" fmla="*/ 166255 h 1421838"/>
                  <a:gd name="connsiteX57" fmla="*/ 2897579 w 3078678"/>
                  <a:gd name="connsiteY57" fmla="*/ 11876 h 1421838"/>
                  <a:gd name="connsiteX58" fmla="*/ 2933205 w 3078678"/>
                  <a:gd name="connsiteY58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23851 w 3078678"/>
                  <a:gd name="connsiteY25" fmla="*/ 1230581 h 1421838"/>
                  <a:gd name="connsiteX26" fmla="*/ 1372837 w 3078678"/>
                  <a:gd name="connsiteY26" fmla="*/ 1108116 h 1421838"/>
                  <a:gd name="connsiteX27" fmla="*/ 1557646 w 3078678"/>
                  <a:gd name="connsiteY27" fmla="*/ 1111828 h 1421838"/>
                  <a:gd name="connsiteX28" fmla="*/ 1940379 w 3078678"/>
                  <a:gd name="connsiteY28" fmla="*/ 1110590 h 1421838"/>
                  <a:gd name="connsiteX29" fmla="*/ 1986890 w 3078678"/>
                  <a:gd name="connsiteY29" fmla="*/ 1244188 h 1421838"/>
                  <a:gd name="connsiteX30" fmla="*/ 1979963 w 3078678"/>
                  <a:gd name="connsiteY30" fmla="*/ 1402031 h 1421838"/>
                  <a:gd name="connsiteX31" fmla="*/ 2059627 w 3078678"/>
                  <a:gd name="connsiteY31" fmla="*/ 1402773 h 1421838"/>
                  <a:gd name="connsiteX32" fmla="*/ 2047256 w 3078678"/>
                  <a:gd name="connsiteY32" fmla="*/ 1249629 h 1421838"/>
                  <a:gd name="connsiteX33" fmla="*/ 2063585 w 3078678"/>
                  <a:gd name="connsiteY33" fmla="*/ 1102673 h 1421838"/>
                  <a:gd name="connsiteX34" fmla="*/ 2178132 w 3078678"/>
                  <a:gd name="connsiteY34" fmla="*/ 1008661 h 1421838"/>
                  <a:gd name="connsiteX35" fmla="*/ 2283526 w 3078678"/>
                  <a:gd name="connsiteY35" fmla="*/ 1144485 h 1421838"/>
                  <a:gd name="connsiteX36" fmla="*/ 2342408 w 3078678"/>
                  <a:gd name="connsiteY36" fmla="*/ 1239734 h 1421838"/>
                  <a:gd name="connsiteX37" fmla="*/ 2421083 w 3078678"/>
                  <a:gd name="connsiteY37" fmla="*/ 1296143 h 1421838"/>
                  <a:gd name="connsiteX38" fmla="*/ 2425040 w 3078678"/>
                  <a:gd name="connsiteY38" fmla="*/ 1226375 h 1421838"/>
                  <a:gd name="connsiteX39" fmla="*/ 2354530 w 3078678"/>
                  <a:gd name="connsiteY39" fmla="*/ 1118012 h 1421838"/>
                  <a:gd name="connsiteX40" fmla="*/ 2320636 w 3078678"/>
                  <a:gd name="connsiteY40" fmla="*/ 953737 h 1421838"/>
                  <a:gd name="connsiteX41" fmla="*/ 2497035 w 3078678"/>
                  <a:gd name="connsiteY41" fmla="*/ 717963 h 1421838"/>
                  <a:gd name="connsiteX42" fmla="*/ 2598469 w 3078678"/>
                  <a:gd name="connsiteY42" fmla="*/ 752352 h 1421838"/>
                  <a:gd name="connsiteX43" fmla="*/ 2777341 w 3078678"/>
                  <a:gd name="connsiteY43" fmla="*/ 856261 h 1421838"/>
                  <a:gd name="connsiteX44" fmla="*/ 2805546 w 3078678"/>
                  <a:gd name="connsiteY44" fmla="*/ 909700 h 1421838"/>
                  <a:gd name="connsiteX45" fmla="*/ 2837955 w 3078678"/>
                  <a:gd name="connsiteY45" fmla="*/ 959674 h 1421838"/>
                  <a:gd name="connsiteX46" fmla="*/ 2885951 w 3078678"/>
                  <a:gd name="connsiteY46" fmla="*/ 920338 h 1421838"/>
                  <a:gd name="connsiteX47" fmla="*/ 2921083 w 3078678"/>
                  <a:gd name="connsiteY47" fmla="*/ 820387 h 1421838"/>
                  <a:gd name="connsiteX48" fmla="*/ 2812968 w 3078678"/>
                  <a:gd name="connsiteY48" fmla="*/ 792184 h 1421838"/>
                  <a:gd name="connsiteX49" fmla="*/ 2698915 w 3078678"/>
                  <a:gd name="connsiteY49" fmla="*/ 731817 h 1421838"/>
                  <a:gd name="connsiteX50" fmla="*/ 2607871 w 3078678"/>
                  <a:gd name="connsiteY50" fmla="*/ 651658 h 1421838"/>
                  <a:gd name="connsiteX51" fmla="*/ 2802577 w 3078678"/>
                  <a:gd name="connsiteY51" fmla="*/ 308759 h 1421838"/>
                  <a:gd name="connsiteX52" fmla="*/ 2980707 w 3078678"/>
                  <a:gd name="connsiteY52" fmla="*/ 356260 h 1421838"/>
                  <a:gd name="connsiteX53" fmla="*/ 3004457 w 3078678"/>
                  <a:gd name="connsiteY53" fmla="*/ 451263 h 1421838"/>
                  <a:gd name="connsiteX54" fmla="*/ 3075709 w 3078678"/>
                  <a:gd name="connsiteY54" fmla="*/ 380011 h 1421838"/>
                  <a:gd name="connsiteX55" fmla="*/ 3051959 w 3078678"/>
                  <a:gd name="connsiteY55" fmla="*/ 308759 h 1421838"/>
                  <a:gd name="connsiteX56" fmla="*/ 2933205 w 3078678"/>
                  <a:gd name="connsiteY56" fmla="*/ 261257 h 1421838"/>
                  <a:gd name="connsiteX57" fmla="*/ 2826327 w 3078678"/>
                  <a:gd name="connsiteY57" fmla="*/ 166255 h 1421838"/>
                  <a:gd name="connsiteX58" fmla="*/ 2897579 w 3078678"/>
                  <a:gd name="connsiteY58" fmla="*/ 11876 h 1421838"/>
                  <a:gd name="connsiteX59" fmla="*/ 2933205 w 3078678"/>
                  <a:gd name="connsiteY59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23851 w 3078678"/>
                  <a:gd name="connsiteY25" fmla="*/ 1230581 h 1421838"/>
                  <a:gd name="connsiteX26" fmla="*/ 1372837 w 3078678"/>
                  <a:gd name="connsiteY26" fmla="*/ 1108116 h 1421838"/>
                  <a:gd name="connsiteX27" fmla="*/ 1557646 w 3078678"/>
                  <a:gd name="connsiteY27" fmla="*/ 1111828 h 1421838"/>
                  <a:gd name="connsiteX28" fmla="*/ 1940379 w 3078678"/>
                  <a:gd name="connsiteY28" fmla="*/ 1110590 h 1421838"/>
                  <a:gd name="connsiteX29" fmla="*/ 1986890 w 3078678"/>
                  <a:gd name="connsiteY29" fmla="*/ 1244188 h 1421838"/>
                  <a:gd name="connsiteX30" fmla="*/ 1979963 w 3078678"/>
                  <a:gd name="connsiteY30" fmla="*/ 1402031 h 1421838"/>
                  <a:gd name="connsiteX31" fmla="*/ 2059627 w 3078678"/>
                  <a:gd name="connsiteY31" fmla="*/ 1402773 h 1421838"/>
                  <a:gd name="connsiteX32" fmla="*/ 2047256 w 3078678"/>
                  <a:gd name="connsiteY32" fmla="*/ 1249629 h 1421838"/>
                  <a:gd name="connsiteX33" fmla="*/ 2063585 w 3078678"/>
                  <a:gd name="connsiteY33" fmla="*/ 1102673 h 1421838"/>
                  <a:gd name="connsiteX34" fmla="*/ 2178132 w 3078678"/>
                  <a:gd name="connsiteY34" fmla="*/ 1008661 h 1421838"/>
                  <a:gd name="connsiteX35" fmla="*/ 2283526 w 3078678"/>
                  <a:gd name="connsiteY35" fmla="*/ 1144485 h 1421838"/>
                  <a:gd name="connsiteX36" fmla="*/ 2342408 w 3078678"/>
                  <a:gd name="connsiteY36" fmla="*/ 1239734 h 1421838"/>
                  <a:gd name="connsiteX37" fmla="*/ 2421083 w 3078678"/>
                  <a:gd name="connsiteY37" fmla="*/ 1296143 h 1421838"/>
                  <a:gd name="connsiteX38" fmla="*/ 2425040 w 3078678"/>
                  <a:gd name="connsiteY38" fmla="*/ 1226375 h 1421838"/>
                  <a:gd name="connsiteX39" fmla="*/ 2354530 w 3078678"/>
                  <a:gd name="connsiteY39" fmla="*/ 1118012 h 1421838"/>
                  <a:gd name="connsiteX40" fmla="*/ 2320636 w 3078678"/>
                  <a:gd name="connsiteY40" fmla="*/ 953737 h 1421838"/>
                  <a:gd name="connsiteX41" fmla="*/ 2497035 w 3078678"/>
                  <a:gd name="connsiteY41" fmla="*/ 717963 h 1421838"/>
                  <a:gd name="connsiteX42" fmla="*/ 2598469 w 3078678"/>
                  <a:gd name="connsiteY42" fmla="*/ 752352 h 1421838"/>
                  <a:gd name="connsiteX43" fmla="*/ 2777341 w 3078678"/>
                  <a:gd name="connsiteY43" fmla="*/ 856261 h 1421838"/>
                  <a:gd name="connsiteX44" fmla="*/ 2805546 w 3078678"/>
                  <a:gd name="connsiteY44" fmla="*/ 909700 h 1421838"/>
                  <a:gd name="connsiteX45" fmla="*/ 2837955 w 3078678"/>
                  <a:gd name="connsiteY45" fmla="*/ 959674 h 1421838"/>
                  <a:gd name="connsiteX46" fmla="*/ 2885951 w 3078678"/>
                  <a:gd name="connsiteY46" fmla="*/ 920338 h 1421838"/>
                  <a:gd name="connsiteX47" fmla="*/ 2921083 w 3078678"/>
                  <a:gd name="connsiteY47" fmla="*/ 820387 h 1421838"/>
                  <a:gd name="connsiteX48" fmla="*/ 2812968 w 3078678"/>
                  <a:gd name="connsiteY48" fmla="*/ 792184 h 1421838"/>
                  <a:gd name="connsiteX49" fmla="*/ 2698915 w 3078678"/>
                  <a:gd name="connsiteY49" fmla="*/ 731817 h 1421838"/>
                  <a:gd name="connsiteX50" fmla="*/ 2607871 w 3078678"/>
                  <a:gd name="connsiteY50" fmla="*/ 651658 h 1421838"/>
                  <a:gd name="connsiteX51" fmla="*/ 2828801 w 3078678"/>
                  <a:gd name="connsiteY51" fmla="*/ 441366 h 1421838"/>
                  <a:gd name="connsiteX52" fmla="*/ 2802577 w 3078678"/>
                  <a:gd name="connsiteY52" fmla="*/ 308759 h 1421838"/>
                  <a:gd name="connsiteX53" fmla="*/ 2980707 w 3078678"/>
                  <a:gd name="connsiteY53" fmla="*/ 356260 h 1421838"/>
                  <a:gd name="connsiteX54" fmla="*/ 3004457 w 3078678"/>
                  <a:gd name="connsiteY54" fmla="*/ 451263 h 1421838"/>
                  <a:gd name="connsiteX55" fmla="*/ 3075709 w 3078678"/>
                  <a:gd name="connsiteY55" fmla="*/ 380011 h 1421838"/>
                  <a:gd name="connsiteX56" fmla="*/ 3051959 w 3078678"/>
                  <a:gd name="connsiteY56" fmla="*/ 308759 h 1421838"/>
                  <a:gd name="connsiteX57" fmla="*/ 2933205 w 3078678"/>
                  <a:gd name="connsiteY57" fmla="*/ 261257 h 1421838"/>
                  <a:gd name="connsiteX58" fmla="*/ 2826327 w 3078678"/>
                  <a:gd name="connsiteY58" fmla="*/ 166255 h 1421838"/>
                  <a:gd name="connsiteX59" fmla="*/ 2897579 w 3078678"/>
                  <a:gd name="connsiteY59" fmla="*/ 11876 h 1421838"/>
                  <a:gd name="connsiteX60" fmla="*/ 2933205 w 3078678"/>
                  <a:gd name="connsiteY60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23851 w 3078678"/>
                  <a:gd name="connsiteY25" fmla="*/ 1230581 h 1421838"/>
                  <a:gd name="connsiteX26" fmla="*/ 1372837 w 3078678"/>
                  <a:gd name="connsiteY26" fmla="*/ 1108116 h 1421838"/>
                  <a:gd name="connsiteX27" fmla="*/ 1557646 w 3078678"/>
                  <a:gd name="connsiteY27" fmla="*/ 1111828 h 1421838"/>
                  <a:gd name="connsiteX28" fmla="*/ 1940379 w 3078678"/>
                  <a:gd name="connsiteY28" fmla="*/ 1110590 h 1421838"/>
                  <a:gd name="connsiteX29" fmla="*/ 1986890 w 3078678"/>
                  <a:gd name="connsiteY29" fmla="*/ 1244188 h 1421838"/>
                  <a:gd name="connsiteX30" fmla="*/ 1979963 w 3078678"/>
                  <a:gd name="connsiteY30" fmla="*/ 1402031 h 1421838"/>
                  <a:gd name="connsiteX31" fmla="*/ 2059627 w 3078678"/>
                  <a:gd name="connsiteY31" fmla="*/ 1402773 h 1421838"/>
                  <a:gd name="connsiteX32" fmla="*/ 2047256 w 3078678"/>
                  <a:gd name="connsiteY32" fmla="*/ 1249629 h 1421838"/>
                  <a:gd name="connsiteX33" fmla="*/ 2063585 w 3078678"/>
                  <a:gd name="connsiteY33" fmla="*/ 1102673 h 1421838"/>
                  <a:gd name="connsiteX34" fmla="*/ 2178132 w 3078678"/>
                  <a:gd name="connsiteY34" fmla="*/ 1008661 h 1421838"/>
                  <a:gd name="connsiteX35" fmla="*/ 2283526 w 3078678"/>
                  <a:gd name="connsiteY35" fmla="*/ 1144485 h 1421838"/>
                  <a:gd name="connsiteX36" fmla="*/ 2342408 w 3078678"/>
                  <a:gd name="connsiteY36" fmla="*/ 1239734 h 1421838"/>
                  <a:gd name="connsiteX37" fmla="*/ 2421083 w 3078678"/>
                  <a:gd name="connsiteY37" fmla="*/ 1296143 h 1421838"/>
                  <a:gd name="connsiteX38" fmla="*/ 2425040 w 3078678"/>
                  <a:gd name="connsiteY38" fmla="*/ 1226375 h 1421838"/>
                  <a:gd name="connsiteX39" fmla="*/ 2354530 w 3078678"/>
                  <a:gd name="connsiteY39" fmla="*/ 1118012 h 1421838"/>
                  <a:gd name="connsiteX40" fmla="*/ 2320636 w 3078678"/>
                  <a:gd name="connsiteY40" fmla="*/ 953737 h 1421838"/>
                  <a:gd name="connsiteX41" fmla="*/ 2497035 w 3078678"/>
                  <a:gd name="connsiteY41" fmla="*/ 717963 h 1421838"/>
                  <a:gd name="connsiteX42" fmla="*/ 2598469 w 3078678"/>
                  <a:gd name="connsiteY42" fmla="*/ 752352 h 1421838"/>
                  <a:gd name="connsiteX43" fmla="*/ 2777341 w 3078678"/>
                  <a:gd name="connsiteY43" fmla="*/ 856261 h 1421838"/>
                  <a:gd name="connsiteX44" fmla="*/ 2805546 w 3078678"/>
                  <a:gd name="connsiteY44" fmla="*/ 909700 h 1421838"/>
                  <a:gd name="connsiteX45" fmla="*/ 2837955 w 3078678"/>
                  <a:gd name="connsiteY45" fmla="*/ 959674 h 1421838"/>
                  <a:gd name="connsiteX46" fmla="*/ 2885951 w 3078678"/>
                  <a:gd name="connsiteY46" fmla="*/ 920338 h 1421838"/>
                  <a:gd name="connsiteX47" fmla="*/ 2921083 w 3078678"/>
                  <a:gd name="connsiteY47" fmla="*/ 820387 h 1421838"/>
                  <a:gd name="connsiteX48" fmla="*/ 2812968 w 3078678"/>
                  <a:gd name="connsiteY48" fmla="*/ 792184 h 1421838"/>
                  <a:gd name="connsiteX49" fmla="*/ 2698915 w 3078678"/>
                  <a:gd name="connsiteY49" fmla="*/ 731817 h 1421838"/>
                  <a:gd name="connsiteX50" fmla="*/ 2607871 w 3078678"/>
                  <a:gd name="connsiteY50" fmla="*/ 651658 h 1421838"/>
                  <a:gd name="connsiteX51" fmla="*/ 2706337 w 3078678"/>
                  <a:gd name="connsiteY51" fmla="*/ 435924 h 1421838"/>
                  <a:gd name="connsiteX52" fmla="*/ 2828801 w 3078678"/>
                  <a:gd name="connsiteY52" fmla="*/ 441366 h 1421838"/>
                  <a:gd name="connsiteX53" fmla="*/ 2802577 w 3078678"/>
                  <a:gd name="connsiteY53" fmla="*/ 308759 h 1421838"/>
                  <a:gd name="connsiteX54" fmla="*/ 2980707 w 3078678"/>
                  <a:gd name="connsiteY54" fmla="*/ 356260 h 1421838"/>
                  <a:gd name="connsiteX55" fmla="*/ 3004457 w 3078678"/>
                  <a:gd name="connsiteY55" fmla="*/ 451263 h 1421838"/>
                  <a:gd name="connsiteX56" fmla="*/ 3075709 w 3078678"/>
                  <a:gd name="connsiteY56" fmla="*/ 380011 h 1421838"/>
                  <a:gd name="connsiteX57" fmla="*/ 3051959 w 3078678"/>
                  <a:gd name="connsiteY57" fmla="*/ 308759 h 1421838"/>
                  <a:gd name="connsiteX58" fmla="*/ 2933205 w 3078678"/>
                  <a:gd name="connsiteY58" fmla="*/ 261257 h 1421838"/>
                  <a:gd name="connsiteX59" fmla="*/ 2826327 w 3078678"/>
                  <a:gd name="connsiteY59" fmla="*/ 166255 h 1421838"/>
                  <a:gd name="connsiteX60" fmla="*/ 2897579 w 3078678"/>
                  <a:gd name="connsiteY60" fmla="*/ 11876 h 1421838"/>
                  <a:gd name="connsiteX61" fmla="*/ 2933205 w 3078678"/>
                  <a:gd name="connsiteY61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23851 w 3078678"/>
                  <a:gd name="connsiteY25" fmla="*/ 1230581 h 1421838"/>
                  <a:gd name="connsiteX26" fmla="*/ 1372837 w 3078678"/>
                  <a:gd name="connsiteY26" fmla="*/ 1108116 h 1421838"/>
                  <a:gd name="connsiteX27" fmla="*/ 1557646 w 3078678"/>
                  <a:gd name="connsiteY27" fmla="*/ 1111828 h 1421838"/>
                  <a:gd name="connsiteX28" fmla="*/ 1940379 w 3078678"/>
                  <a:gd name="connsiteY28" fmla="*/ 1110590 h 1421838"/>
                  <a:gd name="connsiteX29" fmla="*/ 1986890 w 3078678"/>
                  <a:gd name="connsiteY29" fmla="*/ 1244188 h 1421838"/>
                  <a:gd name="connsiteX30" fmla="*/ 1979963 w 3078678"/>
                  <a:gd name="connsiteY30" fmla="*/ 1402031 h 1421838"/>
                  <a:gd name="connsiteX31" fmla="*/ 2059627 w 3078678"/>
                  <a:gd name="connsiteY31" fmla="*/ 1402773 h 1421838"/>
                  <a:gd name="connsiteX32" fmla="*/ 2047256 w 3078678"/>
                  <a:gd name="connsiteY32" fmla="*/ 1249629 h 1421838"/>
                  <a:gd name="connsiteX33" fmla="*/ 2063585 w 3078678"/>
                  <a:gd name="connsiteY33" fmla="*/ 1102673 h 1421838"/>
                  <a:gd name="connsiteX34" fmla="*/ 2178132 w 3078678"/>
                  <a:gd name="connsiteY34" fmla="*/ 1008661 h 1421838"/>
                  <a:gd name="connsiteX35" fmla="*/ 2283526 w 3078678"/>
                  <a:gd name="connsiteY35" fmla="*/ 1144485 h 1421838"/>
                  <a:gd name="connsiteX36" fmla="*/ 2342408 w 3078678"/>
                  <a:gd name="connsiteY36" fmla="*/ 1239734 h 1421838"/>
                  <a:gd name="connsiteX37" fmla="*/ 2421083 w 3078678"/>
                  <a:gd name="connsiteY37" fmla="*/ 1296143 h 1421838"/>
                  <a:gd name="connsiteX38" fmla="*/ 2425040 w 3078678"/>
                  <a:gd name="connsiteY38" fmla="*/ 1226375 h 1421838"/>
                  <a:gd name="connsiteX39" fmla="*/ 2354530 w 3078678"/>
                  <a:gd name="connsiteY39" fmla="*/ 1118012 h 1421838"/>
                  <a:gd name="connsiteX40" fmla="*/ 2320636 w 3078678"/>
                  <a:gd name="connsiteY40" fmla="*/ 953737 h 1421838"/>
                  <a:gd name="connsiteX41" fmla="*/ 2497035 w 3078678"/>
                  <a:gd name="connsiteY41" fmla="*/ 717963 h 1421838"/>
                  <a:gd name="connsiteX42" fmla="*/ 2598469 w 3078678"/>
                  <a:gd name="connsiteY42" fmla="*/ 752352 h 1421838"/>
                  <a:gd name="connsiteX43" fmla="*/ 2777341 w 3078678"/>
                  <a:gd name="connsiteY43" fmla="*/ 856261 h 1421838"/>
                  <a:gd name="connsiteX44" fmla="*/ 2805546 w 3078678"/>
                  <a:gd name="connsiteY44" fmla="*/ 909700 h 1421838"/>
                  <a:gd name="connsiteX45" fmla="*/ 2837955 w 3078678"/>
                  <a:gd name="connsiteY45" fmla="*/ 959674 h 1421838"/>
                  <a:gd name="connsiteX46" fmla="*/ 2885951 w 3078678"/>
                  <a:gd name="connsiteY46" fmla="*/ 920338 h 1421838"/>
                  <a:gd name="connsiteX47" fmla="*/ 2921083 w 3078678"/>
                  <a:gd name="connsiteY47" fmla="*/ 820387 h 1421838"/>
                  <a:gd name="connsiteX48" fmla="*/ 2812968 w 3078678"/>
                  <a:gd name="connsiteY48" fmla="*/ 792184 h 1421838"/>
                  <a:gd name="connsiteX49" fmla="*/ 2698915 w 3078678"/>
                  <a:gd name="connsiteY49" fmla="*/ 731817 h 1421838"/>
                  <a:gd name="connsiteX50" fmla="*/ 2607871 w 3078678"/>
                  <a:gd name="connsiteY50" fmla="*/ 651658 h 1421838"/>
                  <a:gd name="connsiteX51" fmla="*/ 2706337 w 3078678"/>
                  <a:gd name="connsiteY51" fmla="*/ 435924 h 1421838"/>
                  <a:gd name="connsiteX52" fmla="*/ 2828801 w 3078678"/>
                  <a:gd name="connsiteY52" fmla="*/ 441366 h 1421838"/>
                  <a:gd name="connsiteX53" fmla="*/ 2771651 w 3078678"/>
                  <a:gd name="connsiteY53" fmla="*/ 378774 h 1421838"/>
                  <a:gd name="connsiteX54" fmla="*/ 2802577 w 3078678"/>
                  <a:gd name="connsiteY54" fmla="*/ 308759 h 1421838"/>
                  <a:gd name="connsiteX55" fmla="*/ 2980707 w 3078678"/>
                  <a:gd name="connsiteY55" fmla="*/ 356260 h 1421838"/>
                  <a:gd name="connsiteX56" fmla="*/ 3004457 w 3078678"/>
                  <a:gd name="connsiteY56" fmla="*/ 451263 h 1421838"/>
                  <a:gd name="connsiteX57" fmla="*/ 3075709 w 3078678"/>
                  <a:gd name="connsiteY57" fmla="*/ 380011 h 1421838"/>
                  <a:gd name="connsiteX58" fmla="*/ 3051959 w 3078678"/>
                  <a:gd name="connsiteY58" fmla="*/ 308759 h 1421838"/>
                  <a:gd name="connsiteX59" fmla="*/ 2933205 w 3078678"/>
                  <a:gd name="connsiteY59" fmla="*/ 261257 h 1421838"/>
                  <a:gd name="connsiteX60" fmla="*/ 2826327 w 3078678"/>
                  <a:gd name="connsiteY60" fmla="*/ 166255 h 1421838"/>
                  <a:gd name="connsiteX61" fmla="*/ 2897579 w 3078678"/>
                  <a:gd name="connsiteY61" fmla="*/ 11876 h 1421838"/>
                  <a:gd name="connsiteX62" fmla="*/ 2933205 w 3078678"/>
                  <a:gd name="connsiteY62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23851 w 3078678"/>
                  <a:gd name="connsiteY25" fmla="*/ 1230581 h 1421838"/>
                  <a:gd name="connsiteX26" fmla="*/ 1372837 w 3078678"/>
                  <a:gd name="connsiteY26" fmla="*/ 1108116 h 1421838"/>
                  <a:gd name="connsiteX27" fmla="*/ 1557646 w 3078678"/>
                  <a:gd name="connsiteY27" fmla="*/ 1111828 h 1421838"/>
                  <a:gd name="connsiteX28" fmla="*/ 1940379 w 3078678"/>
                  <a:gd name="connsiteY28" fmla="*/ 1110590 h 1421838"/>
                  <a:gd name="connsiteX29" fmla="*/ 1986890 w 3078678"/>
                  <a:gd name="connsiteY29" fmla="*/ 1244188 h 1421838"/>
                  <a:gd name="connsiteX30" fmla="*/ 1979963 w 3078678"/>
                  <a:gd name="connsiteY30" fmla="*/ 1402031 h 1421838"/>
                  <a:gd name="connsiteX31" fmla="*/ 2059627 w 3078678"/>
                  <a:gd name="connsiteY31" fmla="*/ 1402773 h 1421838"/>
                  <a:gd name="connsiteX32" fmla="*/ 2047256 w 3078678"/>
                  <a:gd name="connsiteY32" fmla="*/ 1249629 h 1421838"/>
                  <a:gd name="connsiteX33" fmla="*/ 2063585 w 3078678"/>
                  <a:gd name="connsiteY33" fmla="*/ 1102673 h 1421838"/>
                  <a:gd name="connsiteX34" fmla="*/ 2178132 w 3078678"/>
                  <a:gd name="connsiteY34" fmla="*/ 1008661 h 1421838"/>
                  <a:gd name="connsiteX35" fmla="*/ 2283526 w 3078678"/>
                  <a:gd name="connsiteY35" fmla="*/ 1144485 h 1421838"/>
                  <a:gd name="connsiteX36" fmla="*/ 2342408 w 3078678"/>
                  <a:gd name="connsiteY36" fmla="*/ 1239734 h 1421838"/>
                  <a:gd name="connsiteX37" fmla="*/ 2421083 w 3078678"/>
                  <a:gd name="connsiteY37" fmla="*/ 1296143 h 1421838"/>
                  <a:gd name="connsiteX38" fmla="*/ 2425040 w 3078678"/>
                  <a:gd name="connsiteY38" fmla="*/ 1226375 h 1421838"/>
                  <a:gd name="connsiteX39" fmla="*/ 2354530 w 3078678"/>
                  <a:gd name="connsiteY39" fmla="*/ 1118012 h 1421838"/>
                  <a:gd name="connsiteX40" fmla="*/ 2320636 w 3078678"/>
                  <a:gd name="connsiteY40" fmla="*/ 953737 h 1421838"/>
                  <a:gd name="connsiteX41" fmla="*/ 2497035 w 3078678"/>
                  <a:gd name="connsiteY41" fmla="*/ 717963 h 1421838"/>
                  <a:gd name="connsiteX42" fmla="*/ 2598469 w 3078678"/>
                  <a:gd name="connsiteY42" fmla="*/ 752352 h 1421838"/>
                  <a:gd name="connsiteX43" fmla="*/ 2777341 w 3078678"/>
                  <a:gd name="connsiteY43" fmla="*/ 856261 h 1421838"/>
                  <a:gd name="connsiteX44" fmla="*/ 2805546 w 3078678"/>
                  <a:gd name="connsiteY44" fmla="*/ 909700 h 1421838"/>
                  <a:gd name="connsiteX45" fmla="*/ 2837955 w 3078678"/>
                  <a:gd name="connsiteY45" fmla="*/ 959674 h 1421838"/>
                  <a:gd name="connsiteX46" fmla="*/ 2885951 w 3078678"/>
                  <a:gd name="connsiteY46" fmla="*/ 920338 h 1421838"/>
                  <a:gd name="connsiteX47" fmla="*/ 2921083 w 3078678"/>
                  <a:gd name="connsiteY47" fmla="*/ 820387 h 1421838"/>
                  <a:gd name="connsiteX48" fmla="*/ 2812968 w 3078678"/>
                  <a:gd name="connsiteY48" fmla="*/ 792184 h 1421838"/>
                  <a:gd name="connsiteX49" fmla="*/ 2698915 w 3078678"/>
                  <a:gd name="connsiteY49" fmla="*/ 731817 h 1421838"/>
                  <a:gd name="connsiteX50" fmla="*/ 2607871 w 3078678"/>
                  <a:gd name="connsiteY50" fmla="*/ 651658 h 1421838"/>
                  <a:gd name="connsiteX51" fmla="*/ 2706337 w 3078678"/>
                  <a:gd name="connsiteY51" fmla="*/ 435924 h 1421838"/>
                  <a:gd name="connsiteX52" fmla="*/ 2798866 w 3078678"/>
                  <a:gd name="connsiteY52" fmla="*/ 487631 h 1421838"/>
                  <a:gd name="connsiteX53" fmla="*/ 2828801 w 3078678"/>
                  <a:gd name="connsiteY53" fmla="*/ 441366 h 1421838"/>
                  <a:gd name="connsiteX54" fmla="*/ 2771651 w 3078678"/>
                  <a:gd name="connsiteY54" fmla="*/ 378774 h 1421838"/>
                  <a:gd name="connsiteX55" fmla="*/ 2802577 w 3078678"/>
                  <a:gd name="connsiteY55" fmla="*/ 308759 h 1421838"/>
                  <a:gd name="connsiteX56" fmla="*/ 2980707 w 3078678"/>
                  <a:gd name="connsiteY56" fmla="*/ 356260 h 1421838"/>
                  <a:gd name="connsiteX57" fmla="*/ 3004457 w 3078678"/>
                  <a:gd name="connsiteY57" fmla="*/ 451263 h 1421838"/>
                  <a:gd name="connsiteX58" fmla="*/ 3075709 w 3078678"/>
                  <a:gd name="connsiteY58" fmla="*/ 380011 h 1421838"/>
                  <a:gd name="connsiteX59" fmla="*/ 3051959 w 3078678"/>
                  <a:gd name="connsiteY59" fmla="*/ 308759 h 1421838"/>
                  <a:gd name="connsiteX60" fmla="*/ 2933205 w 3078678"/>
                  <a:gd name="connsiteY60" fmla="*/ 261257 h 1421838"/>
                  <a:gd name="connsiteX61" fmla="*/ 2826327 w 3078678"/>
                  <a:gd name="connsiteY61" fmla="*/ 166255 h 1421838"/>
                  <a:gd name="connsiteX62" fmla="*/ 2897579 w 3078678"/>
                  <a:gd name="connsiteY62" fmla="*/ 11876 h 1421838"/>
                  <a:gd name="connsiteX63" fmla="*/ 2933205 w 3078678"/>
                  <a:gd name="connsiteY63" fmla="*/ 23751 h 1421838"/>
                  <a:gd name="connsiteX0" fmla="*/ 0 w 3077461"/>
                  <a:gd name="connsiteY0" fmla="*/ 0 h 1421838"/>
                  <a:gd name="connsiteX1" fmla="*/ 190005 w 3077461"/>
                  <a:gd name="connsiteY1" fmla="*/ 71252 h 1421838"/>
                  <a:gd name="connsiteX2" fmla="*/ 320634 w 3077461"/>
                  <a:gd name="connsiteY2" fmla="*/ 249382 h 1421838"/>
                  <a:gd name="connsiteX3" fmla="*/ 59377 w 3077461"/>
                  <a:gd name="connsiteY3" fmla="*/ 368135 h 1421838"/>
                  <a:gd name="connsiteX4" fmla="*/ 118753 w 3077461"/>
                  <a:gd name="connsiteY4" fmla="*/ 451263 h 1421838"/>
                  <a:gd name="connsiteX5" fmla="*/ 332509 w 3077461"/>
                  <a:gd name="connsiteY5" fmla="*/ 332509 h 1421838"/>
                  <a:gd name="connsiteX6" fmla="*/ 439387 w 3077461"/>
                  <a:gd name="connsiteY6" fmla="*/ 463138 h 1421838"/>
                  <a:gd name="connsiteX7" fmla="*/ 550718 w 3077461"/>
                  <a:gd name="connsiteY7" fmla="*/ 556903 h 1421838"/>
                  <a:gd name="connsiteX8" fmla="*/ 480951 w 3077461"/>
                  <a:gd name="connsiteY8" fmla="*/ 668234 h 1421838"/>
                  <a:gd name="connsiteX9" fmla="*/ 334488 w 3077461"/>
                  <a:gd name="connsiteY9" fmla="*/ 854529 h 1421838"/>
                  <a:gd name="connsiteX10" fmla="*/ 442109 w 3077461"/>
                  <a:gd name="connsiteY10" fmla="*/ 914895 h 1421838"/>
                  <a:gd name="connsiteX11" fmla="*/ 650175 w 3077461"/>
                  <a:gd name="connsiteY11" fmla="*/ 671203 h 1421838"/>
                  <a:gd name="connsiteX12" fmla="*/ 775113 w 3077461"/>
                  <a:gd name="connsiteY12" fmla="*/ 747898 h 1421838"/>
                  <a:gd name="connsiteX13" fmla="*/ 682336 w 3077461"/>
                  <a:gd name="connsiteY13" fmla="*/ 885948 h 1421838"/>
                  <a:gd name="connsiteX14" fmla="*/ 741466 w 3077461"/>
                  <a:gd name="connsiteY14" fmla="*/ 921574 h 1421838"/>
                  <a:gd name="connsiteX15" fmla="*/ 836221 w 3077461"/>
                  <a:gd name="connsiteY15" fmla="*/ 804554 h 1421838"/>
                  <a:gd name="connsiteX16" fmla="*/ 996043 w 3077461"/>
                  <a:gd name="connsiteY16" fmla="*/ 954974 h 1421838"/>
                  <a:gd name="connsiteX17" fmla="*/ 1034638 w 3077461"/>
                  <a:gd name="connsiteY17" fmla="*/ 1057400 h 1421838"/>
                  <a:gd name="connsiteX18" fmla="*/ 972787 w 3077461"/>
                  <a:gd name="connsiteY18" fmla="*/ 1154380 h 1421838"/>
                  <a:gd name="connsiteX19" fmla="*/ 925781 w 3077461"/>
                  <a:gd name="connsiteY19" fmla="*/ 1255074 h 1421838"/>
                  <a:gd name="connsiteX20" fmla="*/ 1044781 w 3077461"/>
                  <a:gd name="connsiteY20" fmla="*/ 1282288 h 1421838"/>
                  <a:gd name="connsiteX21" fmla="*/ 1076449 w 3077461"/>
                  <a:gd name="connsiteY21" fmla="*/ 1185554 h 1421838"/>
                  <a:gd name="connsiteX22" fmla="*/ 1132113 w 3077461"/>
                  <a:gd name="connsiteY22" fmla="*/ 1054183 h 1421838"/>
                  <a:gd name="connsiteX23" fmla="*/ 1268928 w 3077461"/>
                  <a:gd name="connsiteY23" fmla="*/ 1088076 h 1421838"/>
                  <a:gd name="connsiteX24" fmla="*/ 1263980 w 3077461"/>
                  <a:gd name="connsiteY24" fmla="*/ 1238745 h 1421838"/>
                  <a:gd name="connsiteX25" fmla="*/ 1323851 w 3077461"/>
                  <a:gd name="connsiteY25" fmla="*/ 1230581 h 1421838"/>
                  <a:gd name="connsiteX26" fmla="*/ 1372837 w 3077461"/>
                  <a:gd name="connsiteY26" fmla="*/ 1108116 h 1421838"/>
                  <a:gd name="connsiteX27" fmla="*/ 1557646 w 3077461"/>
                  <a:gd name="connsiteY27" fmla="*/ 1111828 h 1421838"/>
                  <a:gd name="connsiteX28" fmla="*/ 1940379 w 3077461"/>
                  <a:gd name="connsiteY28" fmla="*/ 1110590 h 1421838"/>
                  <a:gd name="connsiteX29" fmla="*/ 1986890 w 3077461"/>
                  <a:gd name="connsiteY29" fmla="*/ 1244188 h 1421838"/>
                  <a:gd name="connsiteX30" fmla="*/ 1979963 w 3077461"/>
                  <a:gd name="connsiteY30" fmla="*/ 1402031 h 1421838"/>
                  <a:gd name="connsiteX31" fmla="*/ 2059627 w 3077461"/>
                  <a:gd name="connsiteY31" fmla="*/ 1402773 h 1421838"/>
                  <a:gd name="connsiteX32" fmla="*/ 2047256 w 3077461"/>
                  <a:gd name="connsiteY32" fmla="*/ 1249629 h 1421838"/>
                  <a:gd name="connsiteX33" fmla="*/ 2063585 w 3077461"/>
                  <a:gd name="connsiteY33" fmla="*/ 1102673 h 1421838"/>
                  <a:gd name="connsiteX34" fmla="*/ 2178132 w 3077461"/>
                  <a:gd name="connsiteY34" fmla="*/ 1008661 h 1421838"/>
                  <a:gd name="connsiteX35" fmla="*/ 2283526 w 3077461"/>
                  <a:gd name="connsiteY35" fmla="*/ 1144485 h 1421838"/>
                  <a:gd name="connsiteX36" fmla="*/ 2342408 w 3077461"/>
                  <a:gd name="connsiteY36" fmla="*/ 1239734 h 1421838"/>
                  <a:gd name="connsiteX37" fmla="*/ 2421083 w 3077461"/>
                  <a:gd name="connsiteY37" fmla="*/ 1296143 h 1421838"/>
                  <a:gd name="connsiteX38" fmla="*/ 2425040 w 3077461"/>
                  <a:gd name="connsiteY38" fmla="*/ 1226375 h 1421838"/>
                  <a:gd name="connsiteX39" fmla="*/ 2354530 w 3077461"/>
                  <a:gd name="connsiteY39" fmla="*/ 1118012 h 1421838"/>
                  <a:gd name="connsiteX40" fmla="*/ 2320636 w 3077461"/>
                  <a:gd name="connsiteY40" fmla="*/ 953737 h 1421838"/>
                  <a:gd name="connsiteX41" fmla="*/ 2497035 w 3077461"/>
                  <a:gd name="connsiteY41" fmla="*/ 717963 h 1421838"/>
                  <a:gd name="connsiteX42" fmla="*/ 2598469 w 3077461"/>
                  <a:gd name="connsiteY42" fmla="*/ 752352 h 1421838"/>
                  <a:gd name="connsiteX43" fmla="*/ 2777341 w 3077461"/>
                  <a:gd name="connsiteY43" fmla="*/ 856261 h 1421838"/>
                  <a:gd name="connsiteX44" fmla="*/ 2805546 w 3077461"/>
                  <a:gd name="connsiteY44" fmla="*/ 909700 h 1421838"/>
                  <a:gd name="connsiteX45" fmla="*/ 2837955 w 3077461"/>
                  <a:gd name="connsiteY45" fmla="*/ 959674 h 1421838"/>
                  <a:gd name="connsiteX46" fmla="*/ 2885951 w 3077461"/>
                  <a:gd name="connsiteY46" fmla="*/ 920338 h 1421838"/>
                  <a:gd name="connsiteX47" fmla="*/ 2921083 w 3077461"/>
                  <a:gd name="connsiteY47" fmla="*/ 820387 h 1421838"/>
                  <a:gd name="connsiteX48" fmla="*/ 2812968 w 3077461"/>
                  <a:gd name="connsiteY48" fmla="*/ 792184 h 1421838"/>
                  <a:gd name="connsiteX49" fmla="*/ 2698915 w 3077461"/>
                  <a:gd name="connsiteY49" fmla="*/ 731817 h 1421838"/>
                  <a:gd name="connsiteX50" fmla="*/ 2607871 w 3077461"/>
                  <a:gd name="connsiteY50" fmla="*/ 651658 h 1421838"/>
                  <a:gd name="connsiteX51" fmla="*/ 2706337 w 3077461"/>
                  <a:gd name="connsiteY51" fmla="*/ 435924 h 1421838"/>
                  <a:gd name="connsiteX52" fmla="*/ 2798866 w 3077461"/>
                  <a:gd name="connsiteY52" fmla="*/ 487631 h 1421838"/>
                  <a:gd name="connsiteX53" fmla="*/ 2828801 w 3077461"/>
                  <a:gd name="connsiteY53" fmla="*/ 441366 h 1421838"/>
                  <a:gd name="connsiteX54" fmla="*/ 2771651 w 3077461"/>
                  <a:gd name="connsiteY54" fmla="*/ 378774 h 1421838"/>
                  <a:gd name="connsiteX55" fmla="*/ 2802577 w 3077461"/>
                  <a:gd name="connsiteY55" fmla="*/ 308759 h 1421838"/>
                  <a:gd name="connsiteX56" fmla="*/ 2980707 w 3077461"/>
                  <a:gd name="connsiteY56" fmla="*/ 356260 h 1421838"/>
                  <a:gd name="connsiteX57" fmla="*/ 3004457 w 3077461"/>
                  <a:gd name="connsiteY57" fmla="*/ 451263 h 1421838"/>
                  <a:gd name="connsiteX58" fmla="*/ 3022023 w 3077461"/>
                  <a:gd name="connsiteY58" fmla="*/ 425038 h 1421838"/>
                  <a:gd name="connsiteX59" fmla="*/ 3075709 w 3077461"/>
                  <a:gd name="connsiteY59" fmla="*/ 380011 h 1421838"/>
                  <a:gd name="connsiteX60" fmla="*/ 3051959 w 3077461"/>
                  <a:gd name="connsiteY60" fmla="*/ 308759 h 1421838"/>
                  <a:gd name="connsiteX61" fmla="*/ 2933205 w 3077461"/>
                  <a:gd name="connsiteY61" fmla="*/ 261257 h 1421838"/>
                  <a:gd name="connsiteX62" fmla="*/ 2826327 w 3077461"/>
                  <a:gd name="connsiteY62" fmla="*/ 166255 h 1421838"/>
                  <a:gd name="connsiteX63" fmla="*/ 2897579 w 3077461"/>
                  <a:gd name="connsiteY63" fmla="*/ 11876 h 1421838"/>
                  <a:gd name="connsiteX64" fmla="*/ 2933205 w 3077461"/>
                  <a:gd name="connsiteY64" fmla="*/ 23751 h 1421838"/>
                  <a:gd name="connsiteX0" fmla="*/ 0 w 3077461"/>
                  <a:gd name="connsiteY0" fmla="*/ 0 h 1421838"/>
                  <a:gd name="connsiteX1" fmla="*/ 190005 w 3077461"/>
                  <a:gd name="connsiteY1" fmla="*/ 71252 h 1421838"/>
                  <a:gd name="connsiteX2" fmla="*/ 320634 w 3077461"/>
                  <a:gd name="connsiteY2" fmla="*/ 249382 h 1421838"/>
                  <a:gd name="connsiteX3" fmla="*/ 59377 w 3077461"/>
                  <a:gd name="connsiteY3" fmla="*/ 368135 h 1421838"/>
                  <a:gd name="connsiteX4" fmla="*/ 118753 w 3077461"/>
                  <a:gd name="connsiteY4" fmla="*/ 451263 h 1421838"/>
                  <a:gd name="connsiteX5" fmla="*/ 332509 w 3077461"/>
                  <a:gd name="connsiteY5" fmla="*/ 332509 h 1421838"/>
                  <a:gd name="connsiteX6" fmla="*/ 439387 w 3077461"/>
                  <a:gd name="connsiteY6" fmla="*/ 463138 h 1421838"/>
                  <a:gd name="connsiteX7" fmla="*/ 550718 w 3077461"/>
                  <a:gd name="connsiteY7" fmla="*/ 556903 h 1421838"/>
                  <a:gd name="connsiteX8" fmla="*/ 480951 w 3077461"/>
                  <a:gd name="connsiteY8" fmla="*/ 668234 h 1421838"/>
                  <a:gd name="connsiteX9" fmla="*/ 334488 w 3077461"/>
                  <a:gd name="connsiteY9" fmla="*/ 854529 h 1421838"/>
                  <a:gd name="connsiteX10" fmla="*/ 442109 w 3077461"/>
                  <a:gd name="connsiteY10" fmla="*/ 914895 h 1421838"/>
                  <a:gd name="connsiteX11" fmla="*/ 650175 w 3077461"/>
                  <a:gd name="connsiteY11" fmla="*/ 671203 h 1421838"/>
                  <a:gd name="connsiteX12" fmla="*/ 775113 w 3077461"/>
                  <a:gd name="connsiteY12" fmla="*/ 747898 h 1421838"/>
                  <a:gd name="connsiteX13" fmla="*/ 682336 w 3077461"/>
                  <a:gd name="connsiteY13" fmla="*/ 885948 h 1421838"/>
                  <a:gd name="connsiteX14" fmla="*/ 741466 w 3077461"/>
                  <a:gd name="connsiteY14" fmla="*/ 921574 h 1421838"/>
                  <a:gd name="connsiteX15" fmla="*/ 836221 w 3077461"/>
                  <a:gd name="connsiteY15" fmla="*/ 804554 h 1421838"/>
                  <a:gd name="connsiteX16" fmla="*/ 996043 w 3077461"/>
                  <a:gd name="connsiteY16" fmla="*/ 954974 h 1421838"/>
                  <a:gd name="connsiteX17" fmla="*/ 1034638 w 3077461"/>
                  <a:gd name="connsiteY17" fmla="*/ 1057400 h 1421838"/>
                  <a:gd name="connsiteX18" fmla="*/ 972787 w 3077461"/>
                  <a:gd name="connsiteY18" fmla="*/ 1154380 h 1421838"/>
                  <a:gd name="connsiteX19" fmla="*/ 925781 w 3077461"/>
                  <a:gd name="connsiteY19" fmla="*/ 1255074 h 1421838"/>
                  <a:gd name="connsiteX20" fmla="*/ 1044781 w 3077461"/>
                  <a:gd name="connsiteY20" fmla="*/ 1282288 h 1421838"/>
                  <a:gd name="connsiteX21" fmla="*/ 1076449 w 3077461"/>
                  <a:gd name="connsiteY21" fmla="*/ 1185554 h 1421838"/>
                  <a:gd name="connsiteX22" fmla="*/ 1132113 w 3077461"/>
                  <a:gd name="connsiteY22" fmla="*/ 1054183 h 1421838"/>
                  <a:gd name="connsiteX23" fmla="*/ 1268928 w 3077461"/>
                  <a:gd name="connsiteY23" fmla="*/ 1088076 h 1421838"/>
                  <a:gd name="connsiteX24" fmla="*/ 1263980 w 3077461"/>
                  <a:gd name="connsiteY24" fmla="*/ 1238745 h 1421838"/>
                  <a:gd name="connsiteX25" fmla="*/ 1323851 w 3077461"/>
                  <a:gd name="connsiteY25" fmla="*/ 1230581 h 1421838"/>
                  <a:gd name="connsiteX26" fmla="*/ 1372837 w 3077461"/>
                  <a:gd name="connsiteY26" fmla="*/ 1108116 h 1421838"/>
                  <a:gd name="connsiteX27" fmla="*/ 1557646 w 3077461"/>
                  <a:gd name="connsiteY27" fmla="*/ 1111828 h 1421838"/>
                  <a:gd name="connsiteX28" fmla="*/ 1940379 w 3077461"/>
                  <a:gd name="connsiteY28" fmla="*/ 1110590 h 1421838"/>
                  <a:gd name="connsiteX29" fmla="*/ 1986890 w 3077461"/>
                  <a:gd name="connsiteY29" fmla="*/ 1244188 h 1421838"/>
                  <a:gd name="connsiteX30" fmla="*/ 1979963 w 3077461"/>
                  <a:gd name="connsiteY30" fmla="*/ 1402031 h 1421838"/>
                  <a:gd name="connsiteX31" fmla="*/ 2059627 w 3077461"/>
                  <a:gd name="connsiteY31" fmla="*/ 1402773 h 1421838"/>
                  <a:gd name="connsiteX32" fmla="*/ 2047256 w 3077461"/>
                  <a:gd name="connsiteY32" fmla="*/ 1249629 h 1421838"/>
                  <a:gd name="connsiteX33" fmla="*/ 2063585 w 3077461"/>
                  <a:gd name="connsiteY33" fmla="*/ 1102673 h 1421838"/>
                  <a:gd name="connsiteX34" fmla="*/ 2178132 w 3077461"/>
                  <a:gd name="connsiteY34" fmla="*/ 1008661 h 1421838"/>
                  <a:gd name="connsiteX35" fmla="*/ 2283526 w 3077461"/>
                  <a:gd name="connsiteY35" fmla="*/ 1144485 h 1421838"/>
                  <a:gd name="connsiteX36" fmla="*/ 2342408 w 3077461"/>
                  <a:gd name="connsiteY36" fmla="*/ 1239734 h 1421838"/>
                  <a:gd name="connsiteX37" fmla="*/ 2421083 w 3077461"/>
                  <a:gd name="connsiteY37" fmla="*/ 1296143 h 1421838"/>
                  <a:gd name="connsiteX38" fmla="*/ 2425040 w 3077461"/>
                  <a:gd name="connsiteY38" fmla="*/ 1226375 h 1421838"/>
                  <a:gd name="connsiteX39" fmla="*/ 2354530 w 3077461"/>
                  <a:gd name="connsiteY39" fmla="*/ 1118012 h 1421838"/>
                  <a:gd name="connsiteX40" fmla="*/ 2320636 w 3077461"/>
                  <a:gd name="connsiteY40" fmla="*/ 953737 h 1421838"/>
                  <a:gd name="connsiteX41" fmla="*/ 2497035 w 3077461"/>
                  <a:gd name="connsiteY41" fmla="*/ 717963 h 1421838"/>
                  <a:gd name="connsiteX42" fmla="*/ 2598469 w 3077461"/>
                  <a:gd name="connsiteY42" fmla="*/ 752352 h 1421838"/>
                  <a:gd name="connsiteX43" fmla="*/ 2777341 w 3077461"/>
                  <a:gd name="connsiteY43" fmla="*/ 856261 h 1421838"/>
                  <a:gd name="connsiteX44" fmla="*/ 2805546 w 3077461"/>
                  <a:gd name="connsiteY44" fmla="*/ 909700 h 1421838"/>
                  <a:gd name="connsiteX45" fmla="*/ 2837955 w 3077461"/>
                  <a:gd name="connsiteY45" fmla="*/ 959674 h 1421838"/>
                  <a:gd name="connsiteX46" fmla="*/ 2885951 w 3077461"/>
                  <a:gd name="connsiteY46" fmla="*/ 920338 h 1421838"/>
                  <a:gd name="connsiteX47" fmla="*/ 2921083 w 3077461"/>
                  <a:gd name="connsiteY47" fmla="*/ 820387 h 1421838"/>
                  <a:gd name="connsiteX48" fmla="*/ 2812968 w 3077461"/>
                  <a:gd name="connsiteY48" fmla="*/ 792184 h 1421838"/>
                  <a:gd name="connsiteX49" fmla="*/ 2698915 w 3077461"/>
                  <a:gd name="connsiteY49" fmla="*/ 731817 h 1421838"/>
                  <a:gd name="connsiteX50" fmla="*/ 2607871 w 3077461"/>
                  <a:gd name="connsiteY50" fmla="*/ 651658 h 1421838"/>
                  <a:gd name="connsiteX51" fmla="*/ 2706337 w 3077461"/>
                  <a:gd name="connsiteY51" fmla="*/ 435924 h 1421838"/>
                  <a:gd name="connsiteX52" fmla="*/ 2798866 w 3077461"/>
                  <a:gd name="connsiteY52" fmla="*/ 487631 h 1421838"/>
                  <a:gd name="connsiteX53" fmla="*/ 2828801 w 3077461"/>
                  <a:gd name="connsiteY53" fmla="*/ 441366 h 1421838"/>
                  <a:gd name="connsiteX54" fmla="*/ 2771651 w 3077461"/>
                  <a:gd name="connsiteY54" fmla="*/ 378774 h 1421838"/>
                  <a:gd name="connsiteX55" fmla="*/ 2802577 w 3077461"/>
                  <a:gd name="connsiteY55" fmla="*/ 308759 h 1421838"/>
                  <a:gd name="connsiteX56" fmla="*/ 2980707 w 3077461"/>
                  <a:gd name="connsiteY56" fmla="*/ 356260 h 1421838"/>
                  <a:gd name="connsiteX57" fmla="*/ 3004457 w 3077461"/>
                  <a:gd name="connsiteY57" fmla="*/ 451263 h 1421838"/>
                  <a:gd name="connsiteX58" fmla="*/ 3022023 w 3077461"/>
                  <a:gd name="connsiteY58" fmla="*/ 425038 h 1421838"/>
                  <a:gd name="connsiteX59" fmla="*/ 3075709 w 3077461"/>
                  <a:gd name="connsiteY59" fmla="*/ 380011 h 1421838"/>
                  <a:gd name="connsiteX60" fmla="*/ 3051959 w 3077461"/>
                  <a:gd name="connsiteY60" fmla="*/ 308759 h 1421838"/>
                  <a:gd name="connsiteX61" fmla="*/ 2933205 w 3077461"/>
                  <a:gd name="connsiteY61" fmla="*/ 261257 h 1421838"/>
                  <a:gd name="connsiteX62" fmla="*/ 2826327 w 3077461"/>
                  <a:gd name="connsiteY62" fmla="*/ 166255 h 1421838"/>
                  <a:gd name="connsiteX63" fmla="*/ 2897579 w 3077461"/>
                  <a:gd name="connsiteY63" fmla="*/ 11876 h 1421838"/>
                  <a:gd name="connsiteX64" fmla="*/ 2933205 w 3077461"/>
                  <a:gd name="connsiteY64" fmla="*/ 23751 h 1421838"/>
                  <a:gd name="connsiteX0" fmla="*/ 0 w 3077461"/>
                  <a:gd name="connsiteY0" fmla="*/ 0 h 1421838"/>
                  <a:gd name="connsiteX1" fmla="*/ 190005 w 3077461"/>
                  <a:gd name="connsiteY1" fmla="*/ 71252 h 1421838"/>
                  <a:gd name="connsiteX2" fmla="*/ 320634 w 3077461"/>
                  <a:gd name="connsiteY2" fmla="*/ 249382 h 1421838"/>
                  <a:gd name="connsiteX3" fmla="*/ 59377 w 3077461"/>
                  <a:gd name="connsiteY3" fmla="*/ 368135 h 1421838"/>
                  <a:gd name="connsiteX4" fmla="*/ 118753 w 3077461"/>
                  <a:gd name="connsiteY4" fmla="*/ 451263 h 1421838"/>
                  <a:gd name="connsiteX5" fmla="*/ 332509 w 3077461"/>
                  <a:gd name="connsiteY5" fmla="*/ 332509 h 1421838"/>
                  <a:gd name="connsiteX6" fmla="*/ 439387 w 3077461"/>
                  <a:gd name="connsiteY6" fmla="*/ 463138 h 1421838"/>
                  <a:gd name="connsiteX7" fmla="*/ 550718 w 3077461"/>
                  <a:gd name="connsiteY7" fmla="*/ 556903 h 1421838"/>
                  <a:gd name="connsiteX8" fmla="*/ 480951 w 3077461"/>
                  <a:gd name="connsiteY8" fmla="*/ 668234 h 1421838"/>
                  <a:gd name="connsiteX9" fmla="*/ 334488 w 3077461"/>
                  <a:gd name="connsiteY9" fmla="*/ 854529 h 1421838"/>
                  <a:gd name="connsiteX10" fmla="*/ 442109 w 3077461"/>
                  <a:gd name="connsiteY10" fmla="*/ 914895 h 1421838"/>
                  <a:gd name="connsiteX11" fmla="*/ 650175 w 3077461"/>
                  <a:gd name="connsiteY11" fmla="*/ 671203 h 1421838"/>
                  <a:gd name="connsiteX12" fmla="*/ 775113 w 3077461"/>
                  <a:gd name="connsiteY12" fmla="*/ 747898 h 1421838"/>
                  <a:gd name="connsiteX13" fmla="*/ 682336 w 3077461"/>
                  <a:gd name="connsiteY13" fmla="*/ 885948 h 1421838"/>
                  <a:gd name="connsiteX14" fmla="*/ 741466 w 3077461"/>
                  <a:gd name="connsiteY14" fmla="*/ 921574 h 1421838"/>
                  <a:gd name="connsiteX15" fmla="*/ 836221 w 3077461"/>
                  <a:gd name="connsiteY15" fmla="*/ 804554 h 1421838"/>
                  <a:gd name="connsiteX16" fmla="*/ 996043 w 3077461"/>
                  <a:gd name="connsiteY16" fmla="*/ 954974 h 1421838"/>
                  <a:gd name="connsiteX17" fmla="*/ 1034638 w 3077461"/>
                  <a:gd name="connsiteY17" fmla="*/ 1057400 h 1421838"/>
                  <a:gd name="connsiteX18" fmla="*/ 972787 w 3077461"/>
                  <a:gd name="connsiteY18" fmla="*/ 1154380 h 1421838"/>
                  <a:gd name="connsiteX19" fmla="*/ 925781 w 3077461"/>
                  <a:gd name="connsiteY19" fmla="*/ 1255074 h 1421838"/>
                  <a:gd name="connsiteX20" fmla="*/ 1044781 w 3077461"/>
                  <a:gd name="connsiteY20" fmla="*/ 1282288 h 1421838"/>
                  <a:gd name="connsiteX21" fmla="*/ 1076449 w 3077461"/>
                  <a:gd name="connsiteY21" fmla="*/ 1185554 h 1421838"/>
                  <a:gd name="connsiteX22" fmla="*/ 1132113 w 3077461"/>
                  <a:gd name="connsiteY22" fmla="*/ 1054183 h 1421838"/>
                  <a:gd name="connsiteX23" fmla="*/ 1268928 w 3077461"/>
                  <a:gd name="connsiteY23" fmla="*/ 1088076 h 1421838"/>
                  <a:gd name="connsiteX24" fmla="*/ 1263980 w 3077461"/>
                  <a:gd name="connsiteY24" fmla="*/ 1238745 h 1421838"/>
                  <a:gd name="connsiteX25" fmla="*/ 1323851 w 3077461"/>
                  <a:gd name="connsiteY25" fmla="*/ 1230581 h 1421838"/>
                  <a:gd name="connsiteX26" fmla="*/ 1372837 w 3077461"/>
                  <a:gd name="connsiteY26" fmla="*/ 1108116 h 1421838"/>
                  <a:gd name="connsiteX27" fmla="*/ 1557646 w 3077461"/>
                  <a:gd name="connsiteY27" fmla="*/ 1111828 h 1421838"/>
                  <a:gd name="connsiteX28" fmla="*/ 1940379 w 3077461"/>
                  <a:gd name="connsiteY28" fmla="*/ 1110590 h 1421838"/>
                  <a:gd name="connsiteX29" fmla="*/ 1986890 w 3077461"/>
                  <a:gd name="connsiteY29" fmla="*/ 1244188 h 1421838"/>
                  <a:gd name="connsiteX30" fmla="*/ 1979963 w 3077461"/>
                  <a:gd name="connsiteY30" fmla="*/ 1402031 h 1421838"/>
                  <a:gd name="connsiteX31" fmla="*/ 2059627 w 3077461"/>
                  <a:gd name="connsiteY31" fmla="*/ 1402773 h 1421838"/>
                  <a:gd name="connsiteX32" fmla="*/ 2047256 w 3077461"/>
                  <a:gd name="connsiteY32" fmla="*/ 1249629 h 1421838"/>
                  <a:gd name="connsiteX33" fmla="*/ 2063585 w 3077461"/>
                  <a:gd name="connsiteY33" fmla="*/ 1102673 h 1421838"/>
                  <a:gd name="connsiteX34" fmla="*/ 2178132 w 3077461"/>
                  <a:gd name="connsiteY34" fmla="*/ 1008661 h 1421838"/>
                  <a:gd name="connsiteX35" fmla="*/ 2283526 w 3077461"/>
                  <a:gd name="connsiteY35" fmla="*/ 1144485 h 1421838"/>
                  <a:gd name="connsiteX36" fmla="*/ 2342408 w 3077461"/>
                  <a:gd name="connsiteY36" fmla="*/ 1239734 h 1421838"/>
                  <a:gd name="connsiteX37" fmla="*/ 2421083 w 3077461"/>
                  <a:gd name="connsiteY37" fmla="*/ 1296143 h 1421838"/>
                  <a:gd name="connsiteX38" fmla="*/ 2425040 w 3077461"/>
                  <a:gd name="connsiteY38" fmla="*/ 1226375 h 1421838"/>
                  <a:gd name="connsiteX39" fmla="*/ 2354530 w 3077461"/>
                  <a:gd name="connsiteY39" fmla="*/ 1118012 h 1421838"/>
                  <a:gd name="connsiteX40" fmla="*/ 2320636 w 3077461"/>
                  <a:gd name="connsiteY40" fmla="*/ 953737 h 1421838"/>
                  <a:gd name="connsiteX41" fmla="*/ 2497035 w 3077461"/>
                  <a:gd name="connsiteY41" fmla="*/ 717963 h 1421838"/>
                  <a:gd name="connsiteX42" fmla="*/ 2598469 w 3077461"/>
                  <a:gd name="connsiteY42" fmla="*/ 752352 h 1421838"/>
                  <a:gd name="connsiteX43" fmla="*/ 2777341 w 3077461"/>
                  <a:gd name="connsiteY43" fmla="*/ 856261 h 1421838"/>
                  <a:gd name="connsiteX44" fmla="*/ 2805546 w 3077461"/>
                  <a:gd name="connsiteY44" fmla="*/ 909700 h 1421838"/>
                  <a:gd name="connsiteX45" fmla="*/ 2837955 w 3077461"/>
                  <a:gd name="connsiteY45" fmla="*/ 959674 h 1421838"/>
                  <a:gd name="connsiteX46" fmla="*/ 2885951 w 3077461"/>
                  <a:gd name="connsiteY46" fmla="*/ 920338 h 1421838"/>
                  <a:gd name="connsiteX47" fmla="*/ 2921083 w 3077461"/>
                  <a:gd name="connsiteY47" fmla="*/ 820387 h 1421838"/>
                  <a:gd name="connsiteX48" fmla="*/ 2812968 w 3077461"/>
                  <a:gd name="connsiteY48" fmla="*/ 792184 h 1421838"/>
                  <a:gd name="connsiteX49" fmla="*/ 2698915 w 3077461"/>
                  <a:gd name="connsiteY49" fmla="*/ 731817 h 1421838"/>
                  <a:gd name="connsiteX50" fmla="*/ 2607871 w 3077461"/>
                  <a:gd name="connsiteY50" fmla="*/ 651658 h 1421838"/>
                  <a:gd name="connsiteX51" fmla="*/ 2706337 w 3077461"/>
                  <a:gd name="connsiteY51" fmla="*/ 435924 h 1421838"/>
                  <a:gd name="connsiteX52" fmla="*/ 2798866 w 3077461"/>
                  <a:gd name="connsiteY52" fmla="*/ 487631 h 1421838"/>
                  <a:gd name="connsiteX53" fmla="*/ 2828801 w 3077461"/>
                  <a:gd name="connsiteY53" fmla="*/ 441366 h 1421838"/>
                  <a:gd name="connsiteX54" fmla="*/ 2771651 w 3077461"/>
                  <a:gd name="connsiteY54" fmla="*/ 378774 h 1421838"/>
                  <a:gd name="connsiteX55" fmla="*/ 2802577 w 3077461"/>
                  <a:gd name="connsiteY55" fmla="*/ 308759 h 1421838"/>
                  <a:gd name="connsiteX56" fmla="*/ 2980707 w 3077461"/>
                  <a:gd name="connsiteY56" fmla="*/ 356260 h 1421838"/>
                  <a:gd name="connsiteX57" fmla="*/ 3004457 w 3077461"/>
                  <a:gd name="connsiteY57" fmla="*/ 451263 h 1421838"/>
                  <a:gd name="connsiteX58" fmla="*/ 3022023 w 3077461"/>
                  <a:gd name="connsiteY58" fmla="*/ 425038 h 1421838"/>
                  <a:gd name="connsiteX59" fmla="*/ 3075709 w 3077461"/>
                  <a:gd name="connsiteY59" fmla="*/ 380011 h 1421838"/>
                  <a:gd name="connsiteX60" fmla="*/ 3051959 w 3077461"/>
                  <a:gd name="connsiteY60" fmla="*/ 308759 h 1421838"/>
                  <a:gd name="connsiteX61" fmla="*/ 2933205 w 3077461"/>
                  <a:gd name="connsiteY61" fmla="*/ 261257 h 1421838"/>
                  <a:gd name="connsiteX62" fmla="*/ 2826327 w 3077461"/>
                  <a:gd name="connsiteY62" fmla="*/ 166255 h 1421838"/>
                  <a:gd name="connsiteX63" fmla="*/ 2897579 w 3077461"/>
                  <a:gd name="connsiteY63" fmla="*/ 11876 h 1421838"/>
                  <a:gd name="connsiteX64" fmla="*/ 2933205 w 3077461"/>
                  <a:gd name="connsiteY64" fmla="*/ 23751 h 1421838"/>
                  <a:gd name="connsiteX0" fmla="*/ 0 w 3077461"/>
                  <a:gd name="connsiteY0" fmla="*/ 0 h 1421838"/>
                  <a:gd name="connsiteX1" fmla="*/ 190005 w 3077461"/>
                  <a:gd name="connsiteY1" fmla="*/ 71252 h 1421838"/>
                  <a:gd name="connsiteX2" fmla="*/ 320634 w 3077461"/>
                  <a:gd name="connsiteY2" fmla="*/ 249382 h 1421838"/>
                  <a:gd name="connsiteX3" fmla="*/ 59377 w 3077461"/>
                  <a:gd name="connsiteY3" fmla="*/ 368135 h 1421838"/>
                  <a:gd name="connsiteX4" fmla="*/ 118753 w 3077461"/>
                  <a:gd name="connsiteY4" fmla="*/ 451263 h 1421838"/>
                  <a:gd name="connsiteX5" fmla="*/ 332509 w 3077461"/>
                  <a:gd name="connsiteY5" fmla="*/ 332509 h 1421838"/>
                  <a:gd name="connsiteX6" fmla="*/ 439387 w 3077461"/>
                  <a:gd name="connsiteY6" fmla="*/ 463138 h 1421838"/>
                  <a:gd name="connsiteX7" fmla="*/ 550718 w 3077461"/>
                  <a:gd name="connsiteY7" fmla="*/ 556903 h 1421838"/>
                  <a:gd name="connsiteX8" fmla="*/ 480951 w 3077461"/>
                  <a:gd name="connsiteY8" fmla="*/ 668234 h 1421838"/>
                  <a:gd name="connsiteX9" fmla="*/ 334488 w 3077461"/>
                  <a:gd name="connsiteY9" fmla="*/ 854529 h 1421838"/>
                  <a:gd name="connsiteX10" fmla="*/ 442109 w 3077461"/>
                  <a:gd name="connsiteY10" fmla="*/ 914895 h 1421838"/>
                  <a:gd name="connsiteX11" fmla="*/ 650175 w 3077461"/>
                  <a:gd name="connsiteY11" fmla="*/ 671203 h 1421838"/>
                  <a:gd name="connsiteX12" fmla="*/ 775113 w 3077461"/>
                  <a:gd name="connsiteY12" fmla="*/ 747898 h 1421838"/>
                  <a:gd name="connsiteX13" fmla="*/ 682336 w 3077461"/>
                  <a:gd name="connsiteY13" fmla="*/ 885948 h 1421838"/>
                  <a:gd name="connsiteX14" fmla="*/ 741466 w 3077461"/>
                  <a:gd name="connsiteY14" fmla="*/ 921574 h 1421838"/>
                  <a:gd name="connsiteX15" fmla="*/ 836221 w 3077461"/>
                  <a:gd name="connsiteY15" fmla="*/ 804554 h 1421838"/>
                  <a:gd name="connsiteX16" fmla="*/ 996043 w 3077461"/>
                  <a:gd name="connsiteY16" fmla="*/ 954974 h 1421838"/>
                  <a:gd name="connsiteX17" fmla="*/ 1034638 w 3077461"/>
                  <a:gd name="connsiteY17" fmla="*/ 1057400 h 1421838"/>
                  <a:gd name="connsiteX18" fmla="*/ 972787 w 3077461"/>
                  <a:gd name="connsiteY18" fmla="*/ 1154380 h 1421838"/>
                  <a:gd name="connsiteX19" fmla="*/ 925781 w 3077461"/>
                  <a:gd name="connsiteY19" fmla="*/ 1255074 h 1421838"/>
                  <a:gd name="connsiteX20" fmla="*/ 1044781 w 3077461"/>
                  <a:gd name="connsiteY20" fmla="*/ 1282288 h 1421838"/>
                  <a:gd name="connsiteX21" fmla="*/ 1076449 w 3077461"/>
                  <a:gd name="connsiteY21" fmla="*/ 1185554 h 1421838"/>
                  <a:gd name="connsiteX22" fmla="*/ 1132113 w 3077461"/>
                  <a:gd name="connsiteY22" fmla="*/ 1054183 h 1421838"/>
                  <a:gd name="connsiteX23" fmla="*/ 1268928 w 3077461"/>
                  <a:gd name="connsiteY23" fmla="*/ 1088076 h 1421838"/>
                  <a:gd name="connsiteX24" fmla="*/ 1263980 w 3077461"/>
                  <a:gd name="connsiteY24" fmla="*/ 1238745 h 1421838"/>
                  <a:gd name="connsiteX25" fmla="*/ 1323851 w 3077461"/>
                  <a:gd name="connsiteY25" fmla="*/ 1230581 h 1421838"/>
                  <a:gd name="connsiteX26" fmla="*/ 1372837 w 3077461"/>
                  <a:gd name="connsiteY26" fmla="*/ 1108116 h 1421838"/>
                  <a:gd name="connsiteX27" fmla="*/ 1557646 w 3077461"/>
                  <a:gd name="connsiteY27" fmla="*/ 1111828 h 1421838"/>
                  <a:gd name="connsiteX28" fmla="*/ 1940379 w 3077461"/>
                  <a:gd name="connsiteY28" fmla="*/ 1110590 h 1421838"/>
                  <a:gd name="connsiteX29" fmla="*/ 1986890 w 3077461"/>
                  <a:gd name="connsiteY29" fmla="*/ 1244188 h 1421838"/>
                  <a:gd name="connsiteX30" fmla="*/ 1979963 w 3077461"/>
                  <a:gd name="connsiteY30" fmla="*/ 1402031 h 1421838"/>
                  <a:gd name="connsiteX31" fmla="*/ 2059627 w 3077461"/>
                  <a:gd name="connsiteY31" fmla="*/ 1402773 h 1421838"/>
                  <a:gd name="connsiteX32" fmla="*/ 2047256 w 3077461"/>
                  <a:gd name="connsiteY32" fmla="*/ 1249629 h 1421838"/>
                  <a:gd name="connsiteX33" fmla="*/ 2063585 w 3077461"/>
                  <a:gd name="connsiteY33" fmla="*/ 1102673 h 1421838"/>
                  <a:gd name="connsiteX34" fmla="*/ 2178132 w 3077461"/>
                  <a:gd name="connsiteY34" fmla="*/ 1008661 h 1421838"/>
                  <a:gd name="connsiteX35" fmla="*/ 2283526 w 3077461"/>
                  <a:gd name="connsiteY35" fmla="*/ 1144485 h 1421838"/>
                  <a:gd name="connsiteX36" fmla="*/ 2342408 w 3077461"/>
                  <a:gd name="connsiteY36" fmla="*/ 1239734 h 1421838"/>
                  <a:gd name="connsiteX37" fmla="*/ 2421083 w 3077461"/>
                  <a:gd name="connsiteY37" fmla="*/ 1296143 h 1421838"/>
                  <a:gd name="connsiteX38" fmla="*/ 2425040 w 3077461"/>
                  <a:gd name="connsiteY38" fmla="*/ 1226375 h 1421838"/>
                  <a:gd name="connsiteX39" fmla="*/ 2354530 w 3077461"/>
                  <a:gd name="connsiteY39" fmla="*/ 1118012 h 1421838"/>
                  <a:gd name="connsiteX40" fmla="*/ 2320636 w 3077461"/>
                  <a:gd name="connsiteY40" fmla="*/ 953737 h 1421838"/>
                  <a:gd name="connsiteX41" fmla="*/ 2497035 w 3077461"/>
                  <a:gd name="connsiteY41" fmla="*/ 717963 h 1421838"/>
                  <a:gd name="connsiteX42" fmla="*/ 2598469 w 3077461"/>
                  <a:gd name="connsiteY42" fmla="*/ 752352 h 1421838"/>
                  <a:gd name="connsiteX43" fmla="*/ 2777341 w 3077461"/>
                  <a:gd name="connsiteY43" fmla="*/ 856261 h 1421838"/>
                  <a:gd name="connsiteX44" fmla="*/ 2805546 w 3077461"/>
                  <a:gd name="connsiteY44" fmla="*/ 909700 h 1421838"/>
                  <a:gd name="connsiteX45" fmla="*/ 2837955 w 3077461"/>
                  <a:gd name="connsiteY45" fmla="*/ 959674 h 1421838"/>
                  <a:gd name="connsiteX46" fmla="*/ 2885951 w 3077461"/>
                  <a:gd name="connsiteY46" fmla="*/ 920338 h 1421838"/>
                  <a:gd name="connsiteX47" fmla="*/ 2921083 w 3077461"/>
                  <a:gd name="connsiteY47" fmla="*/ 820387 h 1421838"/>
                  <a:gd name="connsiteX48" fmla="*/ 2812968 w 3077461"/>
                  <a:gd name="connsiteY48" fmla="*/ 792184 h 1421838"/>
                  <a:gd name="connsiteX49" fmla="*/ 2698915 w 3077461"/>
                  <a:gd name="connsiteY49" fmla="*/ 731817 h 1421838"/>
                  <a:gd name="connsiteX50" fmla="*/ 2607871 w 3077461"/>
                  <a:gd name="connsiteY50" fmla="*/ 651658 h 1421838"/>
                  <a:gd name="connsiteX51" fmla="*/ 2706337 w 3077461"/>
                  <a:gd name="connsiteY51" fmla="*/ 435924 h 1421838"/>
                  <a:gd name="connsiteX52" fmla="*/ 2798866 w 3077461"/>
                  <a:gd name="connsiteY52" fmla="*/ 487631 h 1421838"/>
                  <a:gd name="connsiteX53" fmla="*/ 2828801 w 3077461"/>
                  <a:gd name="connsiteY53" fmla="*/ 441366 h 1421838"/>
                  <a:gd name="connsiteX54" fmla="*/ 2771651 w 3077461"/>
                  <a:gd name="connsiteY54" fmla="*/ 378774 h 1421838"/>
                  <a:gd name="connsiteX55" fmla="*/ 2802577 w 3077461"/>
                  <a:gd name="connsiteY55" fmla="*/ 308759 h 1421838"/>
                  <a:gd name="connsiteX56" fmla="*/ 2980707 w 3077461"/>
                  <a:gd name="connsiteY56" fmla="*/ 356260 h 1421838"/>
                  <a:gd name="connsiteX57" fmla="*/ 2987788 w 3077461"/>
                  <a:gd name="connsiteY57" fmla="*/ 427450 h 1421838"/>
                  <a:gd name="connsiteX58" fmla="*/ 3022023 w 3077461"/>
                  <a:gd name="connsiteY58" fmla="*/ 425038 h 1421838"/>
                  <a:gd name="connsiteX59" fmla="*/ 3075709 w 3077461"/>
                  <a:gd name="connsiteY59" fmla="*/ 380011 h 1421838"/>
                  <a:gd name="connsiteX60" fmla="*/ 3051959 w 3077461"/>
                  <a:gd name="connsiteY60" fmla="*/ 308759 h 1421838"/>
                  <a:gd name="connsiteX61" fmla="*/ 2933205 w 3077461"/>
                  <a:gd name="connsiteY61" fmla="*/ 261257 h 1421838"/>
                  <a:gd name="connsiteX62" fmla="*/ 2826327 w 3077461"/>
                  <a:gd name="connsiteY62" fmla="*/ 166255 h 1421838"/>
                  <a:gd name="connsiteX63" fmla="*/ 2897579 w 3077461"/>
                  <a:gd name="connsiteY63" fmla="*/ 11876 h 1421838"/>
                  <a:gd name="connsiteX64" fmla="*/ 2933205 w 3077461"/>
                  <a:gd name="connsiteY64" fmla="*/ 23751 h 1421838"/>
                  <a:gd name="connsiteX0" fmla="*/ 0 w 3076373"/>
                  <a:gd name="connsiteY0" fmla="*/ 0 h 1421838"/>
                  <a:gd name="connsiteX1" fmla="*/ 190005 w 3076373"/>
                  <a:gd name="connsiteY1" fmla="*/ 71252 h 1421838"/>
                  <a:gd name="connsiteX2" fmla="*/ 320634 w 3076373"/>
                  <a:gd name="connsiteY2" fmla="*/ 249382 h 1421838"/>
                  <a:gd name="connsiteX3" fmla="*/ 59377 w 3076373"/>
                  <a:gd name="connsiteY3" fmla="*/ 368135 h 1421838"/>
                  <a:gd name="connsiteX4" fmla="*/ 118753 w 3076373"/>
                  <a:gd name="connsiteY4" fmla="*/ 451263 h 1421838"/>
                  <a:gd name="connsiteX5" fmla="*/ 332509 w 3076373"/>
                  <a:gd name="connsiteY5" fmla="*/ 332509 h 1421838"/>
                  <a:gd name="connsiteX6" fmla="*/ 439387 w 3076373"/>
                  <a:gd name="connsiteY6" fmla="*/ 463138 h 1421838"/>
                  <a:gd name="connsiteX7" fmla="*/ 550718 w 3076373"/>
                  <a:gd name="connsiteY7" fmla="*/ 556903 h 1421838"/>
                  <a:gd name="connsiteX8" fmla="*/ 480951 w 3076373"/>
                  <a:gd name="connsiteY8" fmla="*/ 668234 h 1421838"/>
                  <a:gd name="connsiteX9" fmla="*/ 334488 w 3076373"/>
                  <a:gd name="connsiteY9" fmla="*/ 854529 h 1421838"/>
                  <a:gd name="connsiteX10" fmla="*/ 442109 w 3076373"/>
                  <a:gd name="connsiteY10" fmla="*/ 914895 h 1421838"/>
                  <a:gd name="connsiteX11" fmla="*/ 650175 w 3076373"/>
                  <a:gd name="connsiteY11" fmla="*/ 671203 h 1421838"/>
                  <a:gd name="connsiteX12" fmla="*/ 775113 w 3076373"/>
                  <a:gd name="connsiteY12" fmla="*/ 747898 h 1421838"/>
                  <a:gd name="connsiteX13" fmla="*/ 682336 w 3076373"/>
                  <a:gd name="connsiteY13" fmla="*/ 885948 h 1421838"/>
                  <a:gd name="connsiteX14" fmla="*/ 741466 w 3076373"/>
                  <a:gd name="connsiteY14" fmla="*/ 921574 h 1421838"/>
                  <a:gd name="connsiteX15" fmla="*/ 836221 w 3076373"/>
                  <a:gd name="connsiteY15" fmla="*/ 804554 h 1421838"/>
                  <a:gd name="connsiteX16" fmla="*/ 996043 w 3076373"/>
                  <a:gd name="connsiteY16" fmla="*/ 954974 h 1421838"/>
                  <a:gd name="connsiteX17" fmla="*/ 1034638 w 3076373"/>
                  <a:gd name="connsiteY17" fmla="*/ 1057400 h 1421838"/>
                  <a:gd name="connsiteX18" fmla="*/ 972787 w 3076373"/>
                  <a:gd name="connsiteY18" fmla="*/ 1154380 h 1421838"/>
                  <a:gd name="connsiteX19" fmla="*/ 925781 w 3076373"/>
                  <a:gd name="connsiteY19" fmla="*/ 1255074 h 1421838"/>
                  <a:gd name="connsiteX20" fmla="*/ 1044781 w 3076373"/>
                  <a:gd name="connsiteY20" fmla="*/ 1282288 h 1421838"/>
                  <a:gd name="connsiteX21" fmla="*/ 1076449 w 3076373"/>
                  <a:gd name="connsiteY21" fmla="*/ 1185554 h 1421838"/>
                  <a:gd name="connsiteX22" fmla="*/ 1132113 w 3076373"/>
                  <a:gd name="connsiteY22" fmla="*/ 1054183 h 1421838"/>
                  <a:gd name="connsiteX23" fmla="*/ 1268928 w 3076373"/>
                  <a:gd name="connsiteY23" fmla="*/ 1088076 h 1421838"/>
                  <a:gd name="connsiteX24" fmla="*/ 1263980 w 3076373"/>
                  <a:gd name="connsiteY24" fmla="*/ 1238745 h 1421838"/>
                  <a:gd name="connsiteX25" fmla="*/ 1323851 w 3076373"/>
                  <a:gd name="connsiteY25" fmla="*/ 1230581 h 1421838"/>
                  <a:gd name="connsiteX26" fmla="*/ 1372837 w 3076373"/>
                  <a:gd name="connsiteY26" fmla="*/ 1108116 h 1421838"/>
                  <a:gd name="connsiteX27" fmla="*/ 1557646 w 3076373"/>
                  <a:gd name="connsiteY27" fmla="*/ 1111828 h 1421838"/>
                  <a:gd name="connsiteX28" fmla="*/ 1940379 w 3076373"/>
                  <a:gd name="connsiteY28" fmla="*/ 1110590 h 1421838"/>
                  <a:gd name="connsiteX29" fmla="*/ 1986890 w 3076373"/>
                  <a:gd name="connsiteY29" fmla="*/ 1244188 h 1421838"/>
                  <a:gd name="connsiteX30" fmla="*/ 1979963 w 3076373"/>
                  <a:gd name="connsiteY30" fmla="*/ 1402031 h 1421838"/>
                  <a:gd name="connsiteX31" fmla="*/ 2059627 w 3076373"/>
                  <a:gd name="connsiteY31" fmla="*/ 1402773 h 1421838"/>
                  <a:gd name="connsiteX32" fmla="*/ 2047256 w 3076373"/>
                  <a:gd name="connsiteY32" fmla="*/ 1249629 h 1421838"/>
                  <a:gd name="connsiteX33" fmla="*/ 2063585 w 3076373"/>
                  <a:gd name="connsiteY33" fmla="*/ 1102673 h 1421838"/>
                  <a:gd name="connsiteX34" fmla="*/ 2178132 w 3076373"/>
                  <a:gd name="connsiteY34" fmla="*/ 1008661 h 1421838"/>
                  <a:gd name="connsiteX35" fmla="*/ 2283526 w 3076373"/>
                  <a:gd name="connsiteY35" fmla="*/ 1144485 h 1421838"/>
                  <a:gd name="connsiteX36" fmla="*/ 2342408 w 3076373"/>
                  <a:gd name="connsiteY36" fmla="*/ 1239734 h 1421838"/>
                  <a:gd name="connsiteX37" fmla="*/ 2421083 w 3076373"/>
                  <a:gd name="connsiteY37" fmla="*/ 1296143 h 1421838"/>
                  <a:gd name="connsiteX38" fmla="*/ 2425040 w 3076373"/>
                  <a:gd name="connsiteY38" fmla="*/ 1226375 h 1421838"/>
                  <a:gd name="connsiteX39" fmla="*/ 2354530 w 3076373"/>
                  <a:gd name="connsiteY39" fmla="*/ 1118012 h 1421838"/>
                  <a:gd name="connsiteX40" fmla="*/ 2320636 w 3076373"/>
                  <a:gd name="connsiteY40" fmla="*/ 953737 h 1421838"/>
                  <a:gd name="connsiteX41" fmla="*/ 2497035 w 3076373"/>
                  <a:gd name="connsiteY41" fmla="*/ 717963 h 1421838"/>
                  <a:gd name="connsiteX42" fmla="*/ 2598469 w 3076373"/>
                  <a:gd name="connsiteY42" fmla="*/ 752352 h 1421838"/>
                  <a:gd name="connsiteX43" fmla="*/ 2777341 w 3076373"/>
                  <a:gd name="connsiteY43" fmla="*/ 856261 h 1421838"/>
                  <a:gd name="connsiteX44" fmla="*/ 2805546 w 3076373"/>
                  <a:gd name="connsiteY44" fmla="*/ 909700 h 1421838"/>
                  <a:gd name="connsiteX45" fmla="*/ 2837955 w 3076373"/>
                  <a:gd name="connsiteY45" fmla="*/ 959674 h 1421838"/>
                  <a:gd name="connsiteX46" fmla="*/ 2885951 w 3076373"/>
                  <a:gd name="connsiteY46" fmla="*/ 920338 h 1421838"/>
                  <a:gd name="connsiteX47" fmla="*/ 2921083 w 3076373"/>
                  <a:gd name="connsiteY47" fmla="*/ 820387 h 1421838"/>
                  <a:gd name="connsiteX48" fmla="*/ 2812968 w 3076373"/>
                  <a:gd name="connsiteY48" fmla="*/ 792184 h 1421838"/>
                  <a:gd name="connsiteX49" fmla="*/ 2698915 w 3076373"/>
                  <a:gd name="connsiteY49" fmla="*/ 731817 h 1421838"/>
                  <a:gd name="connsiteX50" fmla="*/ 2607871 w 3076373"/>
                  <a:gd name="connsiteY50" fmla="*/ 651658 h 1421838"/>
                  <a:gd name="connsiteX51" fmla="*/ 2706337 w 3076373"/>
                  <a:gd name="connsiteY51" fmla="*/ 435924 h 1421838"/>
                  <a:gd name="connsiteX52" fmla="*/ 2798866 w 3076373"/>
                  <a:gd name="connsiteY52" fmla="*/ 487631 h 1421838"/>
                  <a:gd name="connsiteX53" fmla="*/ 2828801 w 3076373"/>
                  <a:gd name="connsiteY53" fmla="*/ 441366 h 1421838"/>
                  <a:gd name="connsiteX54" fmla="*/ 2771651 w 3076373"/>
                  <a:gd name="connsiteY54" fmla="*/ 378774 h 1421838"/>
                  <a:gd name="connsiteX55" fmla="*/ 2802577 w 3076373"/>
                  <a:gd name="connsiteY55" fmla="*/ 308759 h 1421838"/>
                  <a:gd name="connsiteX56" fmla="*/ 2980707 w 3076373"/>
                  <a:gd name="connsiteY56" fmla="*/ 356260 h 1421838"/>
                  <a:gd name="connsiteX57" fmla="*/ 2987788 w 3076373"/>
                  <a:gd name="connsiteY57" fmla="*/ 427450 h 1421838"/>
                  <a:gd name="connsiteX58" fmla="*/ 3038692 w 3076373"/>
                  <a:gd name="connsiteY58" fmla="*/ 432182 h 1421838"/>
                  <a:gd name="connsiteX59" fmla="*/ 3075709 w 3076373"/>
                  <a:gd name="connsiteY59" fmla="*/ 380011 h 1421838"/>
                  <a:gd name="connsiteX60" fmla="*/ 3051959 w 3076373"/>
                  <a:gd name="connsiteY60" fmla="*/ 308759 h 1421838"/>
                  <a:gd name="connsiteX61" fmla="*/ 2933205 w 3076373"/>
                  <a:gd name="connsiteY61" fmla="*/ 261257 h 1421838"/>
                  <a:gd name="connsiteX62" fmla="*/ 2826327 w 3076373"/>
                  <a:gd name="connsiteY62" fmla="*/ 166255 h 1421838"/>
                  <a:gd name="connsiteX63" fmla="*/ 2897579 w 3076373"/>
                  <a:gd name="connsiteY63" fmla="*/ 11876 h 1421838"/>
                  <a:gd name="connsiteX64" fmla="*/ 2933205 w 3076373"/>
                  <a:gd name="connsiteY64" fmla="*/ 23751 h 1421838"/>
                  <a:gd name="connsiteX0" fmla="*/ 0 w 3076373"/>
                  <a:gd name="connsiteY0" fmla="*/ 0 h 1421838"/>
                  <a:gd name="connsiteX1" fmla="*/ 190005 w 3076373"/>
                  <a:gd name="connsiteY1" fmla="*/ 71252 h 1421838"/>
                  <a:gd name="connsiteX2" fmla="*/ 320634 w 3076373"/>
                  <a:gd name="connsiteY2" fmla="*/ 249382 h 1421838"/>
                  <a:gd name="connsiteX3" fmla="*/ 59377 w 3076373"/>
                  <a:gd name="connsiteY3" fmla="*/ 368135 h 1421838"/>
                  <a:gd name="connsiteX4" fmla="*/ 118753 w 3076373"/>
                  <a:gd name="connsiteY4" fmla="*/ 451263 h 1421838"/>
                  <a:gd name="connsiteX5" fmla="*/ 332509 w 3076373"/>
                  <a:gd name="connsiteY5" fmla="*/ 332509 h 1421838"/>
                  <a:gd name="connsiteX6" fmla="*/ 439387 w 3076373"/>
                  <a:gd name="connsiteY6" fmla="*/ 463138 h 1421838"/>
                  <a:gd name="connsiteX7" fmla="*/ 550718 w 3076373"/>
                  <a:gd name="connsiteY7" fmla="*/ 556903 h 1421838"/>
                  <a:gd name="connsiteX8" fmla="*/ 480951 w 3076373"/>
                  <a:gd name="connsiteY8" fmla="*/ 668234 h 1421838"/>
                  <a:gd name="connsiteX9" fmla="*/ 334488 w 3076373"/>
                  <a:gd name="connsiteY9" fmla="*/ 854529 h 1421838"/>
                  <a:gd name="connsiteX10" fmla="*/ 442109 w 3076373"/>
                  <a:gd name="connsiteY10" fmla="*/ 914895 h 1421838"/>
                  <a:gd name="connsiteX11" fmla="*/ 650175 w 3076373"/>
                  <a:gd name="connsiteY11" fmla="*/ 671203 h 1421838"/>
                  <a:gd name="connsiteX12" fmla="*/ 775113 w 3076373"/>
                  <a:gd name="connsiteY12" fmla="*/ 747898 h 1421838"/>
                  <a:gd name="connsiteX13" fmla="*/ 682336 w 3076373"/>
                  <a:gd name="connsiteY13" fmla="*/ 885948 h 1421838"/>
                  <a:gd name="connsiteX14" fmla="*/ 741466 w 3076373"/>
                  <a:gd name="connsiteY14" fmla="*/ 921574 h 1421838"/>
                  <a:gd name="connsiteX15" fmla="*/ 836221 w 3076373"/>
                  <a:gd name="connsiteY15" fmla="*/ 804554 h 1421838"/>
                  <a:gd name="connsiteX16" fmla="*/ 996043 w 3076373"/>
                  <a:gd name="connsiteY16" fmla="*/ 954974 h 1421838"/>
                  <a:gd name="connsiteX17" fmla="*/ 1034638 w 3076373"/>
                  <a:gd name="connsiteY17" fmla="*/ 1057400 h 1421838"/>
                  <a:gd name="connsiteX18" fmla="*/ 972787 w 3076373"/>
                  <a:gd name="connsiteY18" fmla="*/ 1154380 h 1421838"/>
                  <a:gd name="connsiteX19" fmla="*/ 925781 w 3076373"/>
                  <a:gd name="connsiteY19" fmla="*/ 1255074 h 1421838"/>
                  <a:gd name="connsiteX20" fmla="*/ 1044781 w 3076373"/>
                  <a:gd name="connsiteY20" fmla="*/ 1282288 h 1421838"/>
                  <a:gd name="connsiteX21" fmla="*/ 1076449 w 3076373"/>
                  <a:gd name="connsiteY21" fmla="*/ 1185554 h 1421838"/>
                  <a:gd name="connsiteX22" fmla="*/ 1132113 w 3076373"/>
                  <a:gd name="connsiteY22" fmla="*/ 1054183 h 1421838"/>
                  <a:gd name="connsiteX23" fmla="*/ 1268928 w 3076373"/>
                  <a:gd name="connsiteY23" fmla="*/ 1088076 h 1421838"/>
                  <a:gd name="connsiteX24" fmla="*/ 1263980 w 3076373"/>
                  <a:gd name="connsiteY24" fmla="*/ 1238745 h 1421838"/>
                  <a:gd name="connsiteX25" fmla="*/ 1323851 w 3076373"/>
                  <a:gd name="connsiteY25" fmla="*/ 1230581 h 1421838"/>
                  <a:gd name="connsiteX26" fmla="*/ 1372837 w 3076373"/>
                  <a:gd name="connsiteY26" fmla="*/ 1108116 h 1421838"/>
                  <a:gd name="connsiteX27" fmla="*/ 1557646 w 3076373"/>
                  <a:gd name="connsiteY27" fmla="*/ 1111828 h 1421838"/>
                  <a:gd name="connsiteX28" fmla="*/ 1940379 w 3076373"/>
                  <a:gd name="connsiteY28" fmla="*/ 1110590 h 1421838"/>
                  <a:gd name="connsiteX29" fmla="*/ 1986890 w 3076373"/>
                  <a:gd name="connsiteY29" fmla="*/ 1244188 h 1421838"/>
                  <a:gd name="connsiteX30" fmla="*/ 1979963 w 3076373"/>
                  <a:gd name="connsiteY30" fmla="*/ 1402031 h 1421838"/>
                  <a:gd name="connsiteX31" fmla="*/ 2059627 w 3076373"/>
                  <a:gd name="connsiteY31" fmla="*/ 1402773 h 1421838"/>
                  <a:gd name="connsiteX32" fmla="*/ 2047256 w 3076373"/>
                  <a:gd name="connsiteY32" fmla="*/ 1249629 h 1421838"/>
                  <a:gd name="connsiteX33" fmla="*/ 2063585 w 3076373"/>
                  <a:gd name="connsiteY33" fmla="*/ 1102673 h 1421838"/>
                  <a:gd name="connsiteX34" fmla="*/ 2178132 w 3076373"/>
                  <a:gd name="connsiteY34" fmla="*/ 1008661 h 1421838"/>
                  <a:gd name="connsiteX35" fmla="*/ 2283526 w 3076373"/>
                  <a:gd name="connsiteY35" fmla="*/ 1144485 h 1421838"/>
                  <a:gd name="connsiteX36" fmla="*/ 2342408 w 3076373"/>
                  <a:gd name="connsiteY36" fmla="*/ 1239734 h 1421838"/>
                  <a:gd name="connsiteX37" fmla="*/ 2421083 w 3076373"/>
                  <a:gd name="connsiteY37" fmla="*/ 1296143 h 1421838"/>
                  <a:gd name="connsiteX38" fmla="*/ 2425040 w 3076373"/>
                  <a:gd name="connsiteY38" fmla="*/ 1226375 h 1421838"/>
                  <a:gd name="connsiteX39" fmla="*/ 2354530 w 3076373"/>
                  <a:gd name="connsiteY39" fmla="*/ 1118012 h 1421838"/>
                  <a:gd name="connsiteX40" fmla="*/ 2320636 w 3076373"/>
                  <a:gd name="connsiteY40" fmla="*/ 953737 h 1421838"/>
                  <a:gd name="connsiteX41" fmla="*/ 2497035 w 3076373"/>
                  <a:gd name="connsiteY41" fmla="*/ 717963 h 1421838"/>
                  <a:gd name="connsiteX42" fmla="*/ 2598469 w 3076373"/>
                  <a:gd name="connsiteY42" fmla="*/ 752352 h 1421838"/>
                  <a:gd name="connsiteX43" fmla="*/ 2777341 w 3076373"/>
                  <a:gd name="connsiteY43" fmla="*/ 856261 h 1421838"/>
                  <a:gd name="connsiteX44" fmla="*/ 2805546 w 3076373"/>
                  <a:gd name="connsiteY44" fmla="*/ 909700 h 1421838"/>
                  <a:gd name="connsiteX45" fmla="*/ 2837955 w 3076373"/>
                  <a:gd name="connsiteY45" fmla="*/ 959674 h 1421838"/>
                  <a:gd name="connsiteX46" fmla="*/ 2885951 w 3076373"/>
                  <a:gd name="connsiteY46" fmla="*/ 920338 h 1421838"/>
                  <a:gd name="connsiteX47" fmla="*/ 2921083 w 3076373"/>
                  <a:gd name="connsiteY47" fmla="*/ 820387 h 1421838"/>
                  <a:gd name="connsiteX48" fmla="*/ 2812968 w 3076373"/>
                  <a:gd name="connsiteY48" fmla="*/ 792184 h 1421838"/>
                  <a:gd name="connsiteX49" fmla="*/ 2698915 w 3076373"/>
                  <a:gd name="connsiteY49" fmla="*/ 731817 h 1421838"/>
                  <a:gd name="connsiteX50" fmla="*/ 2607871 w 3076373"/>
                  <a:gd name="connsiteY50" fmla="*/ 651658 h 1421838"/>
                  <a:gd name="connsiteX51" fmla="*/ 2706337 w 3076373"/>
                  <a:gd name="connsiteY51" fmla="*/ 435924 h 1421838"/>
                  <a:gd name="connsiteX52" fmla="*/ 2798866 w 3076373"/>
                  <a:gd name="connsiteY52" fmla="*/ 487631 h 1421838"/>
                  <a:gd name="connsiteX53" fmla="*/ 2828801 w 3076373"/>
                  <a:gd name="connsiteY53" fmla="*/ 441366 h 1421838"/>
                  <a:gd name="connsiteX54" fmla="*/ 2771651 w 3076373"/>
                  <a:gd name="connsiteY54" fmla="*/ 378774 h 1421838"/>
                  <a:gd name="connsiteX55" fmla="*/ 2802577 w 3076373"/>
                  <a:gd name="connsiteY55" fmla="*/ 308759 h 1421838"/>
                  <a:gd name="connsiteX56" fmla="*/ 2980707 w 3076373"/>
                  <a:gd name="connsiteY56" fmla="*/ 356260 h 1421838"/>
                  <a:gd name="connsiteX57" fmla="*/ 2987788 w 3076373"/>
                  <a:gd name="connsiteY57" fmla="*/ 427450 h 1421838"/>
                  <a:gd name="connsiteX58" fmla="*/ 3038692 w 3076373"/>
                  <a:gd name="connsiteY58" fmla="*/ 432182 h 1421838"/>
                  <a:gd name="connsiteX59" fmla="*/ 3075709 w 3076373"/>
                  <a:gd name="connsiteY59" fmla="*/ 380011 h 1421838"/>
                  <a:gd name="connsiteX60" fmla="*/ 3051959 w 3076373"/>
                  <a:gd name="connsiteY60" fmla="*/ 308759 h 1421838"/>
                  <a:gd name="connsiteX61" fmla="*/ 2933205 w 3076373"/>
                  <a:gd name="connsiteY61" fmla="*/ 261257 h 1421838"/>
                  <a:gd name="connsiteX62" fmla="*/ 2826327 w 3076373"/>
                  <a:gd name="connsiteY62" fmla="*/ 166255 h 1421838"/>
                  <a:gd name="connsiteX63" fmla="*/ 2897579 w 3076373"/>
                  <a:gd name="connsiteY63" fmla="*/ 11876 h 1421838"/>
                  <a:gd name="connsiteX64" fmla="*/ 2933205 w 3076373"/>
                  <a:gd name="connsiteY64" fmla="*/ 23751 h 1421838"/>
                  <a:gd name="connsiteX0" fmla="*/ 0 w 3076373"/>
                  <a:gd name="connsiteY0" fmla="*/ 0 h 1421838"/>
                  <a:gd name="connsiteX1" fmla="*/ 190005 w 3076373"/>
                  <a:gd name="connsiteY1" fmla="*/ 71252 h 1421838"/>
                  <a:gd name="connsiteX2" fmla="*/ 320634 w 3076373"/>
                  <a:gd name="connsiteY2" fmla="*/ 249382 h 1421838"/>
                  <a:gd name="connsiteX3" fmla="*/ 59377 w 3076373"/>
                  <a:gd name="connsiteY3" fmla="*/ 368135 h 1421838"/>
                  <a:gd name="connsiteX4" fmla="*/ 118753 w 3076373"/>
                  <a:gd name="connsiteY4" fmla="*/ 451263 h 1421838"/>
                  <a:gd name="connsiteX5" fmla="*/ 332509 w 3076373"/>
                  <a:gd name="connsiteY5" fmla="*/ 332509 h 1421838"/>
                  <a:gd name="connsiteX6" fmla="*/ 439387 w 3076373"/>
                  <a:gd name="connsiteY6" fmla="*/ 463138 h 1421838"/>
                  <a:gd name="connsiteX7" fmla="*/ 550718 w 3076373"/>
                  <a:gd name="connsiteY7" fmla="*/ 556903 h 1421838"/>
                  <a:gd name="connsiteX8" fmla="*/ 480951 w 3076373"/>
                  <a:gd name="connsiteY8" fmla="*/ 668234 h 1421838"/>
                  <a:gd name="connsiteX9" fmla="*/ 334488 w 3076373"/>
                  <a:gd name="connsiteY9" fmla="*/ 854529 h 1421838"/>
                  <a:gd name="connsiteX10" fmla="*/ 442109 w 3076373"/>
                  <a:gd name="connsiteY10" fmla="*/ 914895 h 1421838"/>
                  <a:gd name="connsiteX11" fmla="*/ 650175 w 3076373"/>
                  <a:gd name="connsiteY11" fmla="*/ 671203 h 1421838"/>
                  <a:gd name="connsiteX12" fmla="*/ 775113 w 3076373"/>
                  <a:gd name="connsiteY12" fmla="*/ 747898 h 1421838"/>
                  <a:gd name="connsiteX13" fmla="*/ 682336 w 3076373"/>
                  <a:gd name="connsiteY13" fmla="*/ 885948 h 1421838"/>
                  <a:gd name="connsiteX14" fmla="*/ 741466 w 3076373"/>
                  <a:gd name="connsiteY14" fmla="*/ 921574 h 1421838"/>
                  <a:gd name="connsiteX15" fmla="*/ 836221 w 3076373"/>
                  <a:gd name="connsiteY15" fmla="*/ 804554 h 1421838"/>
                  <a:gd name="connsiteX16" fmla="*/ 996043 w 3076373"/>
                  <a:gd name="connsiteY16" fmla="*/ 954974 h 1421838"/>
                  <a:gd name="connsiteX17" fmla="*/ 1034638 w 3076373"/>
                  <a:gd name="connsiteY17" fmla="*/ 1057400 h 1421838"/>
                  <a:gd name="connsiteX18" fmla="*/ 972787 w 3076373"/>
                  <a:gd name="connsiteY18" fmla="*/ 1154380 h 1421838"/>
                  <a:gd name="connsiteX19" fmla="*/ 925781 w 3076373"/>
                  <a:gd name="connsiteY19" fmla="*/ 1255074 h 1421838"/>
                  <a:gd name="connsiteX20" fmla="*/ 1044781 w 3076373"/>
                  <a:gd name="connsiteY20" fmla="*/ 1282288 h 1421838"/>
                  <a:gd name="connsiteX21" fmla="*/ 1076449 w 3076373"/>
                  <a:gd name="connsiteY21" fmla="*/ 1185554 h 1421838"/>
                  <a:gd name="connsiteX22" fmla="*/ 1132113 w 3076373"/>
                  <a:gd name="connsiteY22" fmla="*/ 1054183 h 1421838"/>
                  <a:gd name="connsiteX23" fmla="*/ 1268928 w 3076373"/>
                  <a:gd name="connsiteY23" fmla="*/ 1088076 h 1421838"/>
                  <a:gd name="connsiteX24" fmla="*/ 1263980 w 3076373"/>
                  <a:gd name="connsiteY24" fmla="*/ 1238745 h 1421838"/>
                  <a:gd name="connsiteX25" fmla="*/ 1323851 w 3076373"/>
                  <a:gd name="connsiteY25" fmla="*/ 1230581 h 1421838"/>
                  <a:gd name="connsiteX26" fmla="*/ 1372837 w 3076373"/>
                  <a:gd name="connsiteY26" fmla="*/ 1108116 h 1421838"/>
                  <a:gd name="connsiteX27" fmla="*/ 1557646 w 3076373"/>
                  <a:gd name="connsiteY27" fmla="*/ 1111828 h 1421838"/>
                  <a:gd name="connsiteX28" fmla="*/ 1940379 w 3076373"/>
                  <a:gd name="connsiteY28" fmla="*/ 1110590 h 1421838"/>
                  <a:gd name="connsiteX29" fmla="*/ 1986890 w 3076373"/>
                  <a:gd name="connsiteY29" fmla="*/ 1244188 h 1421838"/>
                  <a:gd name="connsiteX30" fmla="*/ 1979963 w 3076373"/>
                  <a:gd name="connsiteY30" fmla="*/ 1402031 h 1421838"/>
                  <a:gd name="connsiteX31" fmla="*/ 2059627 w 3076373"/>
                  <a:gd name="connsiteY31" fmla="*/ 1402773 h 1421838"/>
                  <a:gd name="connsiteX32" fmla="*/ 2047256 w 3076373"/>
                  <a:gd name="connsiteY32" fmla="*/ 1249629 h 1421838"/>
                  <a:gd name="connsiteX33" fmla="*/ 2063585 w 3076373"/>
                  <a:gd name="connsiteY33" fmla="*/ 1102673 h 1421838"/>
                  <a:gd name="connsiteX34" fmla="*/ 2178132 w 3076373"/>
                  <a:gd name="connsiteY34" fmla="*/ 1008661 h 1421838"/>
                  <a:gd name="connsiteX35" fmla="*/ 2283526 w 3076373"/>
                  <a:gd name="connsiteY35" fmla="*/ 1144485 h 1421838"/>
                  <a:gd name="connsiteX36" fmla="*/ 2342408 w 3076373"/>
                  <a:gd name="connsiteY36" fmla="*/ 1239734 h 1421838"/>
                  <a:gd name="connsiteX37" fmla="*/ 2421083 w 3076373"/>
                  <a:gd name="connsiteY37" fmla="*/ 1296143 h 1421838"/>
                  <a:gd name="connsiteX38" fmla="*/ 2425040 w 3076373"/>
                  <a:gd name="connsiteY38" fmla="*/ 1226375 h 1421838"/>
                  <a:gd name="connsiteX39" fmla="*/ 2354530 w 3076373"/>
                  <a:gd name="connsiteY39" fmla="*/ 1118012 h 1421838"/>
                  <a:gd name="connsiteX40" fmla="*/ 2320636 w 3076373"/>
                  <a:gd name="connsiteY40" fmla="*/ 953737 h 1421838"/>
                  <a:gd name="connsiteX41" fmla="*/ 2497035 w 3076373"/>
                  <a:gd name="connsiteY41" fmla="*/ 717963 h 1421838"/>
                  <a:gd name="connsiteX42" fmla="*/ 2598469 w 3076373"/>
                  <a:gd name="connsiteY42" fmla="*/ 752352 h 1421838"/>
                  <a:gd name="connsiteX43" fmla="*/ 2777341 w 3076373"/>
                  <a:gd name="connsiteY43" fmla="*/ 856261 h 1421838"/>
                  <a:gd name="connsiteX44" fmla="*/ 2805546 w 3076373"/>
                  <a:gd name="connsiteY44" fmla="*/ 909700 h 1421838"/>
                  <a:gd name="connsiteX45" fmla="*/ 2837955 w 3076373"/>
                  <a:gd name="connsiteY45" fmla="*/ 959674 h 1421838"/>
                  <a:gd name="connsiteX46" fmla="*/ 2885951 w 3076373"/>
                  <a:gd name="connsiteY46" fmla="*/ 920338 h 1421838"/>
                  <a:gd name="connsiteX47" fmla="*/ 2921083 w 3076373"/>
                  <a:gd name="connsiteY47" fmla="*/ 820387 h 1421838"/>
                  <a:gd name="connsiteX48" fmla="*/ 2812968 w 3076373"/>
                  <a:gd name="connsiteY48" fmla="*/ 792184 h 1421838"/>
                  <a:gd name="connsiteX49" fmla="*/ 2698915 w 3076373"/>
                  <a:gd name="connsiteY49" fmla="*/ 731817 h 1421838"/>
                  <a:gd name="connsiteX50" fmla="*/ 2607871 w 3076373"/>
                  <a:gd name="connsiteY50" fmla="*/ 651658 h 1421838"/>
                  <a:gd name="connsiteX51" fmla="*/ 2706337 w 3076373"/>
                  <a:gd name="connsiteY51" fmla="*/ 435924 h 1421838"/>
                  <a:gd name="connsiteX52" fmla="*/ 2798866 w 3076373"/>
                  <a:gd name="connsiteY52" fmla="*/ 487631 h 1421838"/>
                  <a:gd name="connsiteX53" fmla="*/ 2828801 w 3076373"/>
                  <a:gd name="connsiteY53" fmla="*/ 441366 h 1421838"/>
                  <a:gd name="connsiteX54" fmla="*/ 2771651 w 3076373"/>
                  <a:gd name="connsiteY54" fmla="*/ 378774 h 1421838"/>
                  <a:gd name="connsiteX55" fmla="*/ 2802577 w 3076373"/>
                  <a:gd name="connsiteY55" fmla="*/ 308759 h 1421838"/>
                  <a:gd name="connsiteX56" fmla="*/ 2980707 w 3076373"/>
                  <a:gd name="connsiteY56" fmla="*/ 356260 h 1421838"/>
                  <a:gd name="connsiteX57" fmla="*/ 2987788 w 3076373"/>
                  <a:gd name="connsiteY57" fmla="*/ 427450 h 1421838"/>
                  <a:gd name="connsiteX58" fmla="*/ 3038692 w 3076373"/>
                  <a:gd name="connsiteY58" fmla="*/ 432182 h 1421838"/>
                  <a:gd name="connsiteX59" fmla="*/ 3075709 w 3076373"/>
                  <a:gd name="connsiteY59" fmla="*/ 380011 h 1421838"/>
                  <a:gd name="connsiteX60" fmla="*/ 3051959 w 3076373"/>
                  <a:gd name="connsiteY60" fmla="*/ 308759 h 1421838"/>
                  <a:gd name="connsiteX61" fmla="*/ 2933205 w 3076373"/>
                  <a:gd name="connsiteY61" fmla="*/ 261257 h 1421838"/>
                  <a:gd name="connsiteX62" fmla="*/ 2826327 w 3076373"/>
                  <a:gd name="connsiteY62" fmla="*/ 166255 h 1421838"/>
                  <a:gd name="connsiteX63" fmla="*/ 2897579 w 3076373"/>
                  <a:gd name="connsiteY63" fmla="*/ 11876 h 1421838"/>
                  <a:gd name="connsiteX64" fmla="*/ 2933205 w 3076373"/>
                  <a:gd name="connsiteY64" fmla="*/ 23751 h 1421838"/>
                  <a:gd name="connsiteX0" fmla="*/ 0 w 3076373"/>
                  <a:gd name="connsiteY0" fmla="*/ 0 h 1421838"/>
                  <a:gd name="connsiteX1" fmla="*/ 190005 w 3076373"/>
                  <a:gd name="connsiteY1" fmla="*/ 71252 h 1421838"/>
                  <a:gd name="connsiteX2" fmla="*/ 320634 w 3076373"/>
                  <a:gd name="connsiteY2" fmla="*/ 249382 h 1421838"/>
                  <a:gd name="connsiteX3" fmla="*/ 59377 w 3076373"/>
                  <a:gd name="connsiteY3" fmla="*/ 368135 h 1421838"/>
                  <a:gd name="connsiteX4" fmla="*/ 118753 w 3076373"/>
                  <a:gd name="connsiteY4" fmla="*/ 451263 h 1421838"/>
                  <a:gd name="connsiteX5" fmla="*/ 332509 w 3076373"/>
                  <a:gd name="connsiteY5" fmla="*/ 332509 h 1421838"/>
                  <a:gd name="connsiteX6" fmla="*/ 439387 w 3076373"/>
                  <a:gd name="connsiteY6" fmla="*/ 463138 h 1421838"/>
                  <a:gd name="connsiteX7" fmla="*/ 550718 w 3076373"/>
                  <a:gd name="connsiteY7" fmla="*/ 556903 h 1421838"/>
                  <a:gd name="connsiteX8" fmla="*/ 480951 w 3076373"/>
                  <a:gd name="connsiteY8" fmla="*/ 668234 h 1421838"/>
                  <a:gd name="connsiteX9" fmla="*/ 334488 w 3076373"/>
                  <a:gd name="connsiteY9" fmla="*/ 854529 h 1421838"/>
                  <a:gd name="connsiteX10" fmla="*/ 442109 w 3076373"/>
                  <a:gd name="connsiteY10" fmla="*/ 914895 h 1421838"/>
                  <a:gd name="connsiteX11" fmla="*/ 650175 w 3076373"/>
                  <a:gd name="connsiteY11" fmla="*/ 671203 h 1421838"/>
                  <a:gd name="connsiteX12" fmla="*/ 775113 w 3076373"/>
                  <a:gd name="connsiteY12" fmla="*/ 747898 h 1421838"/>
                  <a:gd name="connsiteX13" fmla="*/ 682336 w 3076373"/>
                  <a:gd name="connsiteY13" fmla="*/ 885948 h 1421838"/>
                  <a:gd name="connsiteX14" fmla="*/ 741466 w 3076373"/>
                  <a:gd name="connsiteY14" fmla="*/ 921574 h 1421838"/>
                  <a:gd name="connsiteX15" fmla="*/ 836221 w 3076373"/>
                  <a:gd name="connsiteY15" fmla="*/ 804554 h 1421838"/>
                  <a:gd name="connsiteX16" fmla="*/ 996043 w 3076373"/>
                  <a:gd name="connsiteY16" fmla="*/ 954974 h 1421838"/>
                  <a:gd name="connsiteX17" fmla="*/ 1034638 w 3076373"/>
                  <a:gd name="connsiteY17" fmla="*/ 1057400 h 1421838"/>
                  <a:gd name="connsiteX18" fmla="*/ 972787 w 3076373"/>
                  <a:gd name="connsiteY18" fmla="*/ 1154380 h 1421838"/>
                  <a:gd name="connsiteX19" fmla="*/ 925781 w 3076373"/>
                  <a:gd name="connsiteY19" fmla="*/ 1255074 h 1421838"/>
                  <a:gd name="connsiteX20" fmla="*/ 1044781 w 3076373"/>
                  <a:gd name="connsiteY20" fmla="*/ 1282288 h 1421838"/>
                  <a:gd name="connsiteX21" fmla="*/ 1076449 w 3076373"/>
                  <a:gd name="connsiteY21" fmla="*/ 1185554 h 1421838"/>
                  <a:gd name="connsiteX22" fmla="*/ 1132113 w 3076373"/>
                  <a:gd name="connsiteY22" fmla="*/ 1054183 h 1421838"/>
                  <a:gd name="connsiteX23" fmla="*/ 1268928 w 3076373"/>
                  <a:gd name="connsiteY23" fmla="*/ 1088076 h 1421838"/>
                  <a:gd name="connsiteX24" fmla="*/ 1263980 w 3076373"/>
                  <a:gd name="connsiteY24" fmla="*/ 1238745 h 1421838"/>
                  <a:gd name="connsiteX25" fmla="*/ 1323851 w 3076373"/>
                  <a:gd name="connsiteY25" fmla="*/ 1230581 h 1421838"/>
                  <a:gd name="connsiteX26" fmla="*/ 1372837 w 3076373"/>
                  <a:gd name="connsiteY26" fmla="*/ 1108116 h 1421838"/>
                  <a:gd name="connsiteX27" fmla="*/ 1557646 w 3076373"/>
                  <a:gd name="connsiteY27" fmla="*/ 1111828 h 1421838"/>
                  <a:gd name="connsiteX28" fmla="*/ 1940379 w 3076373"/>
                  <a:gd name="connsiteY28" fmla="*/ 1110590 h 1421838"/>
                  <a:gd name="connsiteX29" fmla="*/ 1986890 w 3076373"/>
                  <a:gd name="connsiteY29" fmla="*/ 1244188 h 1421838"/>
                  <a:gd name="connsiteX30" fmla="*/ 1979963 w 3076373"/>
                  <a:gd name="connsiteY30" fmla="*/ 1402031 h 1421838"/>
                  <a:gd name="connsiteX31" fmla="*/ 2059627 w 3076373"/>
                  <a:gd name="connsiteY31" fmla="*/ 1402773 h 1421838"/>
                  <a:gd name="connsiteX32" fmla="*/ 2047256 w 3076373"/>
                  <a:gd name="connsiteY32" fmla="*/ 1249629 h 1421838"/>
                  <a:gd name="connsiteX33" fmla="*/ 2063585 w 3076373"/>
                  <a:gd name="connsiteY33" fmla="*/ 1102673 h 1421838"/>
                  <a:gd name="connsiteX34" fmla="*/ 2178132 w 3076373"/>
                  <a:gd name="connsiteY34" fmla="*/ 1008661 h 1421838"/>
                  <a:gd name="connsiteX35" fmla="*/ 2283526 w 3076373"/>
                  <a:gd name="connsiteY35" fmla="*/ 1144485 h 1421838"/>
                  <a:gd name="connsiteX36" fmla="*/ 2342408 w 3076373"/>
                  <a:gd name="connsiteY36" fmla="*/ 1239734 h 1421838"/>
                  <a:gd name="connsiteX37" fmla="*/ 2421083 w 3076373"/>
                  <a:gd name="connsiteY37" fmla="*/ 1296143 h 1421838"/>
                  <a:gd name="connsiteX38" fmla="*/ 2425040 w 3076373"/>
                  <a:gd name="connsiteY38" fmla="*/ 1226375 h 1421838"/>
                  <a:gd name="connsiteX39" fmla="*/ 2354530 w 3076373"/>
                  <a:gd name="connsiteY39" fmla="*/ 1118012 h 1421838"/>
                  <a:gd name="connsiteX40" fmla="*/ 2320636 w 3076373"/>
                  <a:gd name="connsiteY40" fmla="*/ 953737 h 1421838"/>
                  <a:gd name="connsiteX41" fmla="*/ 2497035 w 3076373"/>
                  <a:gd name="connsiteY41" fmla="*/ 717963 h 1421838"/>
                  <a:gd name="connsiteX42" fmla="*/ 2598469 w 3076373"/>
                  <a:gd name="connsiteY42" fmla="*/ 752352 h 1421838"/>
                  <a:gd name="connsiteX43" fmla="*/ 2777341 w 3076373"/>
                  <a:gd name="connsiteY43" fmla="*/ 856261 h 1421838"/>
                  <a:gd name="connsiteX44" fmla="*/ 2805546 w 3076373"/>
                  <a:gd name="connsiteY44" fmla="*/ 909700 h 1421838"/>
                  <a:gd name="connsiteX45" fmla="*/ 2837955 w 3076373"/>
                  <a:gd name="connsiteY45" fmla="*/ 959674 h 1421838"/>
                  <a:gd name="connsiteX46" fmla="*/ 2885951 w 3076373"/>
                  <a:gd name="connsiteY46" fmla="*/ 920338 h 1421838"/>
                  <a:gd name="connsiteX47" fmla="*/ 2921083 w 3076373"/>
                  <a:gd name="connsiteY47" fmla="*/ 820387 h 1421838"/>
                  <a:gd name="connsiteX48" fmla="*/ 2812968 w 3076373"/>
                  <a:gd name="connsiteY48" fmla="*/ 792184 h 1421838"/>
                  <a:gd name="connsiteX49" fmla="*/ 2698915 w 3076373"/>
                  <a:gd name="connsiteY49" fmla="*/ 731817 h 1421838"/>
                  <a:gd name="connsiteX50" fmla="*/ 2607871 w 3076373"/>
                  <a:gd name="connsiteY50" fmla="*/ 651658 h 1421838"/>
                  <a:gd name="connsiteX51" fmla="*/ 2706337 w 3076373"/>
                  <a:gd name="connsiteY51" fmla="*/ 435924 h 1421838"/>
                  <a:gd name="connsiteX52" fmla="*/ 2798866 w 3076373"/>
                  <a:gd name="connsiteY52" fmla="*/ 487631 h 1421838"/>
                  <a:gd name="connsiteX53" fmla="*/ 2828801 w 3076373"/>
                  <a:gd name="connsiteY53" fmla="*/ 441366 h 1421838"/>
                  <a:gd name="connsiteX54" fmla="*/ 2771651 w 3076373"/>
                  <a:gd name="connsiteY54" fmla="*/ 378774 h 1421838"/>
                  <a:gd name="connsiteX55" fmla="*/ 2802577 w 3076373"/>
                  <a:gd name="connsiteY55" fmla="*/ 308759 h 1421838"/>
                  <a:gd name="connsiteX56" fmla="*/ 2961657 w 3076373"/>
                  <a:gd name="connsiteY56" fmla="*/ 368167 h 1421838"/>
                  <a:gd name="connsiteX57" fmla="*/ 2987788 w 3076373"/>
                  <a:gd name="connsiteY57" fmla="*/ 427450 h 1421838"/>
                  <a:gd name="connsiteX58" fmla="*/ 3038692 w 3076373"/>
                  <a:gd name="connsiteY58" fmla="*/ 432182 h 1421838"/>
                  <a:gd name="connsiteX59" fmla="*/ 3075709 w 3076373"/>
                  <a:gd name="connsiteY59" fmla="*/ 380011 h 1421838"/>
                  <a:gd name="connsiteX60" fmla="*/ 3051959 w 3076373"/>
                  <a:gd name="connsiteY60" fmla="*/ 308759 h 1421838"/>
                  <a:gd name="connsiteX61" fmla="*/ 2933205 w 3076373"/>
                  <a:gd name="connsiteY61" fmla="*/ 261257 h 1421838"/>
                  <a:gd name="connsiteX62" fmla="*/ 2826327 w 3076373"/>
                  <a:gd name="connsiteY62" fmla="*/ 166255 h 1421838"/>
                  <a:gd name="connsiteX63" fmla="*/ 2897579 w 3076373"/>
                  <a:gd name="connsiteY63" fmla="*/ 11876 h 1421838"/>
                  <a:gd name="connsiteX64" fmla="*/ 2933205 w 3076373"/>
                  <a:gd name="connsiteY64" fmla="*/ 23751 h 1421838"/>
                  <a:gd name="connsiteX0" fmla="*/ 0 w 3076373"/>
                  <a:gd name="connsiteY0" fmla="*/ 0 h 1421838"/>
                  <a:gd name="connsiteX1" fmla="*/ 190005 w 3076373"/>
                  <a:gd name="connsiteY1" fmla="*/ 71252 h 1421838"/>
                  <a:gd name="connsiteX2" fmla="*/ 320634 w 3076373"/>
                  <a:gd name="connsiteY2" fmla="*/ 249382 h 1421838"/>
                  <a:gd name="connsiteX3" fmla="*/ 59377 w 3076373"/>
                  <a:gd name="connsiteY3" fmla="*/ 368135 h 1421838"/>
                  <a:gd name="connsiteX4" fmla="*/ 118753 w 3076373"/>
                  <a:gd name="connsiteY4" fmla="*/ 451263 h 1421838"/>
                  <a:gd name="connsiteX5" fmla="*/ 332509 w 3076373"/>
                  <a:gd name="connsiteY5" fmla="*/ 332509 h 1421838"/>
                  <a:gd name="connsiteX6" fmla="*/ 439387 w 3076373"/>
                  <a:gd name="connsiteY6" fmla="*/ 463138 h 1421838"/>
                  <a:gd name="connsiteX7" fmla="*/ 550718 w 3076373"/>
                  <a:gd name="connsiteY7" fmla="*/ 556903 h 1421838"/>
                  <a:gd name="connsiteX8" fmla="*/ 480951 w 3076373"/>
                  <a:gd name="connsiteY8" fmla="*/ 668234 h 1421838"/>
                  <a:gd name="connsiteX9" fmla="*/ 334488 w 3076373"/>
                  <a:gd name="connsiteY9" fmla="*/ 854529 h 1421838"/>
                  <a:gd name="connsiteX10" fmla="*/ 442109 w 3076373"/>
                  <a:gd name="connsiteY10" fmla="*/ 914895 h 1421838"/>
                  <a:gd name="connsiteX11" fmla="*/ 650175 w 3076373"/>
                  <a:gd name="connsiteY11" fmla="*/ 671203 h 1421838"/>
                  <a:gd name="connsiteX12" fmla="*/ 775113 w 3076373"/>
                  <a:gd name="connsiteY12" fmla="*/ 747898 h 1421838"/>
                  <a:gd name="connsiteX13" fmla="*/ 682336 w 3076373"/>
                  <a:gd name="connsiteY13" fmla="*/ 885948 h 1421838"/>
                  <a:gd name="connsiteX14" fmla="*/ 741466 w 3076373"/>
                  <a:gd name="connsiteY14" fmla="*/ 921574 h 1421838"/>
                  <a:gd name="connsiteX15" fmla="*/ 836221 w 3076373"/>
                  <a:gd name="connsiteY15" fmla="*/ 804554 h 1421838"/>
                  <a:gd name="connsiteX16" fmla="*/ 996043 w 3076373"/>
                  <a:gd name="connsiteY16" fmla="*/ 954974 h 1421838"/>
                  <a:gd name="connsiteX17" fmla="*/ 1034638 w 3076373"/>
                  <a:gd name="connsiteY17" fmla="*/ 1057400 h 1421838"/>
                  <a:gd name="connsiteX18" fmla="*/ 972787 w 3076373"/>
                  <a:gd name="connsiteY18" fmla="*/ 1154380 h 1421838"/>
                  <a:gd name="connsiteX19" fmla="*/ 925781 w 3076373"/>
                  <a:gd name="connsiteY19" fmla="*/ 1255074 h 1421838"/>
                  <a:gd name="connsiteX20" fmla="*/ 1044781 w 3076373"/>
                  <a:gd name="connsiteY20" fmla="*/ 1282288 h 1421838"/>
                  <a:gd name="connsiteX21" fmla="*/ 1076449 w 3076373"/>
                  <a:gd name="connsiteY21" fmla="*/ 1185554 h 1421838"/>
                  <a:gd name="connsiteX22" fmla="*/ 1132113 w 3076373"/>
                  <a:gd name="connsiteY22" fmla="*/ 1054183 h 1421838"/>
                  <a:gd name="connsiteX23" fmla="*/ 1268928 w 3076373"/>
                  <a:gd name="connsiteY23" fmla="*/ 1088076 h 1421838"/>
                  <a:gd name="connsiteX24" fmla="*/ 1263980 w 3076373"/>
                  <a:gd name="connsiteY24" fmla="*/ 1238745 h 1421838"/>
                  <a:gd name="connsiteX25" fmla="*/ 1323851 w 3076373"/>
                  <a:gd name="connsiteY25" fmla="*/ 1230581 h 1421838"/>
                  <a:gd name="connsiteX26" fmla="*/ 1372837 w 3076373"/>
                  <a:gd name="connsiteY26" fmla="*/ 1108116 h 1421838"/>
                  <a:gd name="connsiteX27" fmla="*/ 1557646 w 3076373"/>
                  <a:gd name="connsiteY27" fmla="*/ 1111828 h 1421838"/>
                  <a:gd name="connsiteX28" fmla="*/ 1940379 w 3076373"/>
                  <a:gd name="connsiteY28" fmla="*/ 1110590 h 1421838"/>
                  <a:gd name="connsiteX29" fmla="*/ 1986890 w 3076373"/>
                  <a:gd name="connsiteY29" fmla="*/ 1244188 h 1421838"/>
                  <a:gd name="connsiteX30" fmla="*/ 1979963 w 3076373"/>
                  <a:gd name="connsiteY30" fmla="*/ 1402031 h 1421838"/>
                  <a:gd name="connsiteX31" fmla="*/ 2059627 w 3076373"/>
                  <a:gd name="connsiteY31" fmla="*/ 1402773 h 1421838"/>
                  <a:gd name="connsiteX32" fmla="*/ 2047256 w 3076373"/>
                  <a:gd name="connsiteY32" fmla="*/ 1249629 h 1421838"/>
                  <a:gd name="connsiteX33" fmla="*/ 2063585 w 3076373"/>
                  <a:gd name="connsiteY33" fmla="*/ 1102673 h 1421838"/>
                  <a:gd name="connsiteX34" fmla="*/ 2178132 w 3076373"/>
                  <a:gd name="connsiteY34" fmla="*/ 1008661 h 1421838"/>
                  <a:gd name="connsiteX35" fmla="*/ 2283526 w 3076373"/>
                  <a:gd name="connsiteY35" fmla="*/ 1144485 h 1421838"/>
                  <a:gd name="connsiteX36" fmla="*/ 2342408 w 3076373"/>
                  <a:gd name="connsiteY36" fmla="*/ 1239734 h 1421838"/>
                  <a:gd name="connsiteX37" fmla="*/ 2421083 w 3076373"/>
                  <a:gd name="connsiteY37" fmla="*/ 1296143 h 1421838"/>
                  <a:gd name="connsiteX38" fmla="*/ 2425040 w 3076373"/>
                  <a:gd name="connsiteY38" fmla="*/ 1226375 h 1421838"/>
                  <a:gd name="connsiteX39" fmla="*/ 2354530 w 3076373"/>
                  <a:gd name="connsiteY39" fmla="*/ 1118012 h 1421838"/>
                  <a:gd name="connsiteX40" fmla="*/ 2320636 w 3076373"/>
                  <a:gd name="connsiteY40" fmla="*/ 953737 h 1421838"/>
                  <a:gd name="connsiteX41" fmla="*/ 2497035 w 3076373"/>
                  <a:gd name="connsiteY41" fmla="*/ 717963 h 1421838"/>
                  <a:gd name="connsiteX42" fmla="*/ 2598469 w 3076373"/>
                  <a:gd name="connsiteY42" fmla="*/ 752352 h 1421838"/>
                  <a:gd name="connsiteX43" fmla="*/ 2777341 w 3076373"/>
                  <a:gd name="connsiteY43" fmla="*/ 856261 h 1421838"/>
                  <a:gd name="connsiteX44" fmla="*/ 2805546 w 3076373"/>
                  <a:gd name="connsiteY44" fmla="*/ 909700 h 1421838"/>
                  <a:gd name="connsiteX45" fmla="*/ 2837955 w 3076373"/>
                  <a:gd name="connsiteY45" fmla="*/ 959674 h 1421838"/>
                  <a:gd name="connsiteX46" fmla="*/ 2885951 w 3076373"/>
                  <a:gd name="connsiteY46" fmla="*/ 920338 h 1421838"/>
                  <a:gd name="connsiteX47" fmla="*/ 2921083 w 3076373"/>
                  <a:gd name="connsiteY47" fmla="*/ 820387 h 1421838"/>
                  <a:gd name="connsiteX48" fmla="*/ 2812968 w 3076373"/>
                  <a:gd name="connsiteY48" fmla="*/ 792184 h 1421838"/>
                  <a:gd name="connsiteX49" fmla="*/ 2698915 w 3076373"/>
                  <a:gd name="connsiteY49" fmla="*/ 731817 h 1421838"/>
                  <a:gd name="connsiteX50" fmla="*/ 2607871 w 3076373"/>
                  <a:gd name="connsiteY50" fmla="*/ 651658 h 1421838"/>
                  <a:gd name="connsiteX51" fmla="*/ 2706337 w 3076373"/>
                  <a:gd name="connsiteY51" fmla="*/ 435924 h 1421838"/>
                  <a:gd name="connsiteX52" fmla="*/ 2798866 w 3076373"/>
                  <a:gd name="connsiteY52" fmla="*/ 487631 h 1421838"/>
                  <a:gd name="connsiteX53" fmla="*/ 2828801 w 3076373"/>
                  <a:gd name="connsiteY53" fmla="*/ 441366 h 1421838"/>
                  <a:gd name="connsiteX54" fmla="*/ 2771651 w 3076373"/>
                  <a:gd name="connsiteY54" fmla="*/ 378774 h 1421838"/>
                  <a:gd name="connsiteX55" fmla="*/ 2802577 w 3076373"/>
                  <a:gd name="connsiteY55" fmla="*/ 308759 h 1421838"/>
                  <a:gd name="connsiteX56" fmla="*/ 2961657 w 3076373"/>
                  <a:gd name="connsiteY56" fmla="*/ 368167 h 1421838"/>
                  <a:gd name="connsiteX57" fmla="*/ 2999694 w 3076373"/>
                  <a:gd name="connsiteY57" fmla="*/ 420307 h 1421838"/>
                  <a:gd name="connsiteX58" fmla="*/ 3038692 w 3076373"/>
                  <a:gd name="connsiteY58" fmla="*/ 432182 h 1421838"/>
                  <a:gd name="connsiteX59" fmla="*/ 3075709 w 3076373"/>
                  <a:gd name="connsiteY59" fmla="*/ 380011 h 1421838"/>
                  <a:gd name="connsiteX60" fmla="*/ 3051959 w 3076373"/>
                  <a:gd name="connsiteY60" fmla="*/ 308759 h 1421838"/>
                  <a:gd name="connsiteX61" fmla="*/ 2933205 w 3076373"/>
                  <a:gd name="connsiteY61" fmla="*/ 261257 h 1421838"/>
                  <a:gd name="connsiteX62" fmla="*/ 2826327 w 3076373"/>
                  <a:gd name="connsiteY62" fmla="*/ 166255 h 1421838"/>
                  <a:gd name="connsiteX63" fmla="*/ 2897579 w 3076373"/>
                  <a:gd name="connsiteY63" fmla="*/ 11876 h 1421838"/>
                  <a:gd name="connsiteX64" fmla="*/ 2933205 w 3076373"/>
                  <a:gd name="connsiteY64" fmla="*/ 23751 h 1421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</a:cxnLst>
                <a:rect l="l" t="t" r="r" b="b"/>
                <a:pathLst>
                  <a:path w="3076373" h="1421838">
                    <a:moveTo>
                      <a:pt x="0" y="0"/>
                    </a:moveTo>
                    <a:cubicBezTo>
                      <a:pt x="68283" y="14844"/>
                      <a:pt x="136566" y="29688"/>
                      <a:pt x="190005" y="71252"/>
                    </a:cubicBezTo>
                    <a:cubicBezTo>
                      <a:pt x="243444" y="112816"/>
                      <a:pt x="342405" y="199901"/>
                      <a:pt x="320634" y="249382"/>
                    </a:cubicBezTo>
                    <a:cubicBezTo>
                      <a:pt x="298863" y="298863"/>
                      <a:pt x="93024" y="334488"/>
                      <a:pt x="59377" y="368135"/>
                    </a:cubicBezTo>
                    <a:cubicBezTo>
                      <a:pt x="25730" y="401782"/>
                      <a:pt x="73231" y="457201"/>
                      <a:pt x="118753" y="451263"/>
                    </a:cubicBezTo>
                    <a:cubicBezTo>
                      <a:pt x="164275" y="445325"/>
                      <a:pt x="279070" y="330530"/>
                      <a:pt x="332509" y="332509"/>
                    </a:cubicBezTo>
                    <a:cubicBezTo>
                      <a:pt x="385948" y="334488"/>
                      <a:pt x="403019" y="425739"/>
                      <a:pt x="439387" y="463138"/>
                    </a:cubicBezTo>
                    <a:cubicBezTo>
                      <a:pt x="475755" y="500537"/>
                      <a:pt x="543791" y="522720"/>
                      <a:pt x="550718" y="556903"/>
                    </a:cubicBezTo>
                    <a:cubicBezTo>
                      <a:pt x="557645" y="591086"/>
                      <a:pt x="516989" y="618630"/>
                      <a:pt x="480951" y="668234"/>
                    </a:cubicBezTo>
                    <a:cubicBezTo>
                      <a:pt x="444913" y="717838"/>
                      <a:pt x="340962" y="813419"/>
                      <a:pt x="334488" y="854529"/>
                    </a:cubicBezTo>
                    <a:cubicBezTo>
                      <a:pt x="328014" y="895639"/>
                      <a:pt x="389495" y="945449"/>
                      <a:pt x="442109" y="914895"/>
                    </a:cubicBezTo>
                    <a:cubicBezTo>
                      <a:pt x="494724" y="884341"/>
                      <a:pt x="594674" y="699036"/>
                      <a:pt x="650175" y="671203"/>
                    </a:cubicBezTo>
                    <a:cubicBezTo>
                      <a:pt x="705676" y="643370"/>
                      <a:pt x="769753" y="712107"/>
                      <a:pt x="775113" y="747898"/>
                    </a:cubicBezTo>
                    <a:cubicBezTo>
                      <a:pt x="780473" y="783689"/>
                      <a:pt x="687944" y="857002"/>
                      <a:pt x="682336" y="885948"/>
                    </a:cubicBezTo>
                    <a:cubicBezTo>
                      <a:pt x="676728" y="914894"/>
                      <a:pt x="715819" y="935140"/>
                      <a:pt x="741466" y="921574"/>
                    </a:cubicBezTo>
                    <a:cubicBezTo>
                      <a:pt x="767113" y="908008"/>
                      <a:pt x="793792" y="798987"/>
                      <a:pt x="836221" y="804554"/>
                    </a:cubicBezTo>
                    <a:cubicBezTo>
                      <a:pt x="878651" y="810121"/>
                      <a:pt x="962974" y="912833"/>
                      <a:pt x="996043" y="954974"/>
                    </a:cubicBezTo>
                    <a:cubicBezTo>
                      <a:pt x="1029113" y="997115"/>
                      <a:pt x="1038514" y="1024166"/>
                      <a:pt x="1034638" y="1057400"/>
                    </a:cubicBezTo>
                    <a:cubicBezTo>
                      <a:pt x="1030762" y="1090634"/>
                      <a:pt x="991837" y="1140031"/>
                      <a:pt x="972787" y="1154380"/>
                    </a:cubicBezTo>
                    <a:cubicBezTo>
                      <a:pt x="945573" y="1176894"/>
                      <a:pt x="913782" y="1233756"/>
                      <a:pt x="925781" y="1255074"/>
                    </a:cubicBezTo>
                    <a:cubicBezTo>
                      <a:pt x="937780" y="1276392"/>
                      <a:pt x="1019670" y="1293875"/>
                      <a:pt x="1044781" y="1282288"/>
                    </a:cubicBezTo>
                    <a:cubicBezTo>
                      <a:pt x="1069892" y="1270701"/>
                      <a:pt x="1061894" y="1223571"/>
                      <a:pt x="1076449" y="1185554"/>
                    </a:cubicBezTo>
                    <a:cubicBezTo>
                      <a:pt x="1091004" y="1147537"/>
                      <a:pt x="1100033" y="1070429"/>
                      <a:pt x="1132113" y="1054183"/>
                    </a:cubicBezTo>
                    <a:cubicBezTo>
                      <a:pt x="1164193" y="1037937"/>
                      <a:pt x="1246950" y="1057316"/>
                      <a:pt x="1268928" y="1088076"/>
                    </a:cubicBezTo>
                    <a:cubicBezTo>
                      <a:pt x="1290906" y="1118836"/>
                      <a:pt x="1258001" y="1219530"/>
                      <a:pt x="1263980" y="1238745"/>
                    </a:cubicBezTo>
                    <a:cubicBezTo>
                      <a:pt x="1269959" y="1257960"/>
                      <a:pt x="1305708" y="1252352"/>
                      <a:pt x="1323851" y="1230581"/>
                    </a:cubicBezTo>
                    <a:cubicBezTo>
                      <a:pt x="1341994" y="1208810"/>
                      <a:pt x="1330696" y="1123372"/>
                      <a:pt x="1372837" y="1108116"/>
                    </a:cubicBezTo>
                    <a:cubicBezTo>
                      <a:pt x="1414978" y="1092860"/>
                      <a:pt x="1463056" y="1111416"/>
                      <a:pt x="1557646" y="1111828"/>
                    </a:cubicBezTo>
                    <a:cubicBezTo>
                      <a:pt x="1652236" y="1112240"/>
                      <a:pt x="1868838" y="1088530"/>
                      <a:pt x="1940379" y="1110590"/>
                    </a:cubicBezTo>
                    <a:cubicBezTo>
                      <a:pt x="2011920" y="1132650"/>
                      <a:pt x="1980293" y="1195615"/>
                      <a:pt x="1986890" y="1244188"/>
                    </a:cubicBezTo>
                    <a:cubicBezTo>
                      <a:pt x="1993487" y="1292761"/>
                      <a:pt x="1967840" y="1375600"/>
                      <a:pt x="1979963" y="1402031"/>
                    </a:cubicBezTo>
                    <a:cubicBezTo>
                      <a:pt x="1992086" y="1428462"/>
                      <a:pt x="2048411" y="1428173"/>
                      <a:pt x="2059627" y="1402773"/>
                    </a:cubicBezTo>
                    <a:cubicBezTo>
                      <a:pt x="2070843" y="1377373"/>
                      <a:pt x="2046596" y="1299646"/>
                      <a:pt x="2047256" y="1249629"/>
                    </a:cubicBezTo>
                    <a:cubicBezTo>
                      <a:pt x="2047916" y="1199612"/>
                      <a:pt x="2041772" y="1142834"/>
                      <a:pt x="2063585" y="1102673"/>
                    </a:cubicBezTo>
                    <a:cubicBezTo>
                      <a:pt x="2085398" y="1062512"/>
                      <a:pt x="2141475" y="1001692"/>
                      <a:pt x="2178132" y="1008661"/>
                    </a:cubicBezTo>
                    <a:cubicBezTo>
                      <a:pt x="2214789" y="1015630"/>
                      <a:pt x="2256147" y="1105973"/>
                      <a:pt x="2283526" y="1144485"/>
                    </a:cubicBezTo>
                    <a:cubicBezTo>
                      <a:pt x="2310905" y="1182997"/>
                      <a:pt x="2319482" y="1214458"/>
                      <a:pt x="2342408" y="1239734"/>
                    </a:cubicBezTo>
                    <a:cubicBezTo>
                      <a:pt x="2365334" y="1265010"/>
                      <a:pt x="2407311" y="1298370"/>
                      <a:pt x="2421083" y="1296143"/>
                    </a:cubicBezTo>
                    <a:cubicBezTo>
                      <a:pt x="2434855" y="1293916"/>
                      <a:pt x="2436132" y="1256063"/>
                      <a:pt x="2425040" y="1226375"/>
                    </a:cubicBezTo>
                    <a:cubicBezTo>
                      <a:pt x="2413948" y="1196687"/>
                      <a:pt x="2371931" y="1163452"/>
                      <a:pt x="2354530" y="1118012"/>
                    </a:cubicBezTo>
                    <a:cubicBezTo>
                      <a:pt x="2337129" y="1072572"/>
                      <a:pt x="2296885" y="1020412"/>
                      <a:pt x="2320636" y="953737"/>
                    </a:cubicBezTo>
                    <a:cubicBezTo>
                      <a:pt x="2344387" y="887062"/>
                      <a:pt x="2450729" y="751527"/>
                      <a:pt x="2497035" y="717963"/>
                    </a:cubicBezTo>
                    <a:cubicBezTo>
                      <a:pt x="2543341" y="684399"/>
                      <a:pt x="2551751" y="729302"/>
                      <a:pt x="2598469" y="752352"/>
                    </a:cubicBezTo>
                    <a:cubicBezTo>
                      <a:pt x="2645187" y="775402"/>
                      <a:pt x="2742828" y="830036"/>
                      <a:pt x="2777341" y="856261"/>
                    </a:cubicBezTo>
                    <a:cubicBezTo>
                      <a:pt x="2811854" y="882486"/>
                      <a:pt x="2795444" y="892465"/>
                      <a:pt x="2805546" y="909700"/>
                    </a:cubicBezTo>
                    <a:cubicBezTo>
                      <a:pt x="2815648" y="926936"/>
                      <a:pt x="2824554" y="957901"/>
                      <a:pt x="2837955" y="959674"/>
                    </a:cubicBezTo>
                    <a:cubicBezTo>
                      <a:pt x="2851356" y="961447"/>
                      <a:pt x="2872096" y="953985"/>
                      <a:pt x="2885951" y="920338"/>
                    </a:cubicBezTo>
                    <a:cubicBezTo>
                      <a:pt x="2899806" y="886691"/>
                      <a:pt x="2933247" y="841746"/>
                      <a:pt x="2921083" y="820387"/>
                    </a:cubicBezTo>
                    <a:cubicBezTo>
                      <a:pt x="2908919" y="799028"/>
                      <a:pt x="2849996" y="806946"/>
                      <a:pt x="2812968" y="792184"/>
                    </a:cubicBezTo>
                    <a:cubicBezTo>
                      <a:pt x="2775940" y="777422"/>
                      <a:pt x="2733098" y="755238"/>
                      <a:pt x="2698915" y="731817"/>
                    </a:cubicBezTo>
                    <a:cubicBezTo>
                      <a:pt x="2664732" y="708396"/>
                      <a:pt x="2606634" y="700973"/>
                      <a:pt x="2607871" y="651658"/>
                    </a:cubicBezTo>
                    <a:cubicBezTo>
                      <a:pt x="2609108" y="602343"/>
                      <a:pt x="2675865" y="472333"/>
                      <a:pt x="2706337" y="435924"/>
                    </a:cubicBezTo>
                    <a:cubicBezTo>
                      <a:pt x="2736809" y="399515"/>
                      <a:pt x="2778455" y="486724"/>
                      <a:pt x="2798866" y="487631"/>
                    </a:cubicBezTo>
                    <a:cubicBezTo>
                      <a:pt x="2819277" y="488538"/>
                      <a:pt x="2831976" y="450437"/>
                      <a:pt x="2828801" y="441366"/>
                    </a:cubicBezTo>
                    <a:cubicBezTo>
                      <a:pt x="2825626" y="432295"/>
                      <a:pt x="2776022" y="400875"/>
                      <a:pt x="2771651" y="378774"/>
                    </a:cubicBezTo>
                    <a:cubicBezTo>
                      <a:pt x="2767280" y="356673"/>
                      <a:pt x="2770909" y="310527"/>
                      <a:pt x="2802577" y="308759"/>
                    </a:cubicBezTo>
                    <a:cubicBezTo>
                      <a:pt x="2834245" y="306991"/>
                      <a:pt x="2928804" y="349576"/>
                      <a:pt x="2961657" y="368167"/>
                    </a:cubicBezTo>
                    <a:cubicBezTo>
                      <a:pt x="2994510" y="386758"/>
                      <a:pt x="2986855" y="409638"/>
                      <a:pt x="2999694" y="420307"/>
                    </a:cubicBezTo>
                    <a:cubicBezTo>
                      <a:pt x="3012533" y="430976"/>
                      <a:pt x="3012189" y="438954"/>
                      <a:pt x="3038692" y="432182"/>
                    </a:cubicBezTo>
                    <a:cubicBezTo>
                      <a:pt x="3073359" y="438677"/>
                      <a:pt x="3073498" y="400581"/>
                      <a:pt x="3075709" y="380011"/>
                    </a:cubicBezTo>
                    <a:cubicBezTo>
                      <a:pt x="3077920" y="359441"/>
                      <a:pt x="3075710" y="328551"/>
                      <a:pt x="3051959" y="308759"/>
                    </a:cubicBezTo>
                    <a:cubicBezTo>
                      <a:pt x="3028208" y="288967"/>
                      <a:pt x="2970810" y="285008"/>
                      <a:pt x="2933205" y="261257"/>
                    </a:cubicBezTo>
                    <a:cubicBezTo>
                      <a:pt x="2895600" y="237506"/>
                      <a:pt x="2832265" y="207819"/>
                      <a:pt x="2826327" y="166255"/>
                    </a:cubicBezTo>
                    <a:cubicBezTo>
                      <a:pt x="2820389" y="124691"/>
                      <a:pt x="2879766" y="35626"/>
                      <a:pt x="2897579" y="11876"/>
                    </a:cubicBezTo>
                    <a:cubicBezTo>
                      <a:pt x="2915392" y="-11874"/>
                      <a:pt x="2924298" y="5938"/>
                      <a:pt x="2933205" y="23751"/>
                    </a:cubicBezTo>
                  </a:path>
                </a:pathLst>
              </a:custGeom>
              <a:noFill/>
              <a:ln w="38100"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grpSp>
            <p:nvGrpSpPr>
              <p:cNvPr id="24" name="Skupina 23"/>
              <p:cNvGrpSpPr/>
              <p:nvPr/>
            </p:nvGrpSpPr>
            <p:grpSpPr>
              <a:xfrm rot="20953459">
                <a:off x="5100156" y="5080757"/>
                <a:ext cx="151539" cy="104794"/>
                <a:chOff x="4731135" y="5152360"/>
                <a:chExt cx="135149" cy="96064"/>
              </a:xfrm>
            </p:grpSpPr>
            <p:sp>
              <p:nvSpPr>
                <p:cNvPr id="22" name="Ovál 21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23" name="Ovál 22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25" name="Skupina 24"/>
              <p:cNvGrpSpPr/>
              <p:nvPr/>
            </p:nvGrpSpPr>
            <p:grpSpPr>
              <a:xfrm rot="19286778">
                <a:off x="5419751" y="5282582"/>
                <a:ext cx="151539" cy="104794"/>
                <a:chOff x="4731135" y="5152360"/>
                <a:chExt cx="135149" cy="96064"/>
              </a:xfrm>
            </p:grpSpPr>
            <p:sp>
              <p:nvSpPr>
                <p:cNvPr id="26" name="Ovál 25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27" name="Ovál 26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28" name="Skupina 27"/>
              <p:cNvGrpSpPr/>
              <p:nvPr/>
            </p:nvGrpSpPr>
            <p:grpSpPr>
              <a:xfrm rot="20624959">
                <a:off x="5661973" y="5439685"/>
                <a:ext cx="151539" cy="104794"/>
                <a:chOff x="4731135" y="5152360"/>
                <a:chExt cx="135149" cy="96064"/>
              </a:xfrm>
            </p:grpSpPr>
            <p:sp>
              <p:nvSpPr>
                <p:cNvPr id="29" name="Ovál 28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30" name="Ovál 29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31" name="Skupina 30"/>
              <p:cNvGrpSpPr/>
              <p:nvPr/>
            </p:nvGrpSpPr>
            <p:grpSpPr>
              <a:xfrm rot="3224206">
                <a:off x="5766407" y="5596789"/>
                <a:ext cx="151539" cy="104794"/>
                <a:chOff x="4731135" y="5152360"/>
                <a:chExt cx="135149" cy="96064"/>
              </a:xfrm>
            </p:grpSpPr>
            <p:sp>
              <p:nvSpPr>
                <p:cNvPr id="32" name="Ovál 31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33" name="Ovál 32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34" name="Skupina 33"/>
              <p:cNvGrpSpPr/>
              <p:nvPr/>
            </p:nvGrpSpPr>
            <p:grpSpPr>
              <a:xfrm rot="18851664">
                <a:off x="5988284" y="5595924"/>
                <a:ext cx="151539" cy="104794"/>
                <a:chOff x="4731135" y="5152360"/>
                <a:chExt cx="135149" cy="96064"/>
              </a:xfrm>
            </p:grpSpPr>
            <p:sp>
              <p:nvSpPr>
                <p:cNvPr id="35" name="Ovál 34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36" name="Ovál 35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38" name="Skupina 37"/>
              <p:cNvGrpSpPr/>
              <p:nvPr/>
            </p:nvGrpSpPr>
            <p:grpSpPr>
              <a:xfrm rot="17876901">
                <a:off x="6268532" y="5614853"/>
                <a:ext cx="151539" cy="104794"/>
                <a:chOff x="4731135" y="5152360"/>
                <a:chExt cx="135149" cy="96064"/>
              </a:xfrm>
            </p:grpSpPr>
            <p:sp>
              <p:nvSpPr>
                <p:cNvPr id="39" name="Ovál 38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40" name="Ovál 39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41" name="Skupina 40"/>
              <p:cNvGrpSpPr/>
              <p:nvPr/>
            </p:nvGrpSpPr>
            <p:grpSpPr>
              <a:xfrm rot="17579860">
                <a:off x="6589221" y="5627062"/>
                <a:ext cx="151539" cy="104794"/>
                <a:chOff x="4731135" y="5152360"/>
                <a:chExt cx="135149" cy="96064"/>
              </a:xfrm>
            </p:grpSpPr>
            <p:sp>
              <p:nvSpPr>
                <p:cNvPr id="42" name="Ovál 41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43" name="Ovál 42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44" name="Skupina 43"/>
              <p:cNvGrpSpPr/>
              <p:nvPr/>
            </p:nvGrpSpPr>
            <p:grpSpPr>
              <a:xfrm rot="18861296">
                <a:off x="5745500" y="5784008"/>
                <a:ext cx="151539" cy="104794"/>
                <a:chOff x="4731135" y="5152360"/>
                <a:chExt cx="135149" cy="96064"/>
              </a:xfrm>
            </p:grpSpPr>
            <p:sp>
              <p:nvSpPr>
                <p:cNvPr id="45" name="Ovál 44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46" name="Ovál 45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47" name="Skupina 46"/>
              <p:cNvGrpSpPr/>
              <p:nvPr/>
            </p:nvGrpSpPr>
            <p:grpSpPr>
              <a:xfrm rot="15421679">
                <a:off x="5149811" y="5294023"/>
                <a:ext cx="151539" cy="104794"/>
                <a:chOff x="4731135" y="5152360"/>
                <a:chExt cx="135149" cy="96064"/>
              </a:xfrm>
            </p:grpSpPr>
            <p:sp>
              <p:nvSpPr>
                <p:cNvPr id="48" name="Ovál 47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49" name="Ovál 48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50" name="Skupina 49"/>
              <p:cNvGrpSpPr/>
              <p:nvPr/>
            </p:nvGrpSpPr>
            <p:grpSpPr>
              <a:xfrm rot="4527936">
                <a:off x="5171894" y="5471423"/>
                <a:ext cx="151539" cy="104794"/>
                <a:chOff x="4731135" y="5152360"/>
                <a:chExt cx="135149" cy="96064"/>
              </a:xfrm>
            </p:grpSpPr>
            <p:sp>
              <p:nvSpPr>
                <p:cNvPr id="51" name="Ovál 50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52" name="Ovál 51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53" name="Skupina 52"/>
              <p:cNvGrpSpPr/>
              <p:nvPr/>
            </p:nvGrpSpPr>
            <p:grpSpPr>
              <a:xfrm rot="2597522">
                <a:off x="4680556" y="5021993"/>
                <a:ext cx="151539" cy="104794"/>
                <a:chOff x="4731135" y="5152360"/>
                <a:chExt cx="135149" cy="96064"/>
              </a:xfrm>
            </p:grpSpPr>
            <p:sp>
              <p:nvSpPr>
                <p:cNvPr id="54" name="Ovál 53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55" name="Ovál 54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56" name="Skupina 55"/>
              <p:cNvGrpSpPr/>
              <p:nvPr/>
            </p:nvGrpSpPr>
            <p:grpSpPr>
              <a:xfrm rot="20953459">
                <a:off x="6871310" y="5864791"/>
                <a:ext cx="151539" cy="104794"/>
                <a:chOff x="4731135" y="5152360"/>
                <a:chExt cx="135149" cy="96064"/>
              </a:xfrm>
            </p:grpSpPr>
            <p:sp>
              <p:nvSpPr>
                <p:cNvPr id="57" name="Ovál 56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58" name="Ovál 57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59" name="Skupina 58"/>
              <p:cNvGrpSpPr/>
              <p:nvPr/>
            </p:nvGrpSpPr>
            <p:grpSpPr>
              <a:xfrm rot="17787155">
                <a:off x="7088243" y="5566633"/>
                <a:ext cx="151539" cy="104794"/>
                <a:chOff x="4731135" y="5152360"/>
                <a:chExt cx="135149" cy="96064"/>
              </a:xfrm>
            </p:grpSpPr>
            <p:sp>
              <p:nvSpPr>
                <p:cNvPr id="60" name="Ovál 59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61" name="Ovál 60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62" name="Skupina 61"/>
              <p:cNvGrpSpPr/>
              <p:nvPr/>
            </p:nvGrpSpPr>
            <p:grpSpPr>
              <a:xfrm rot="20953459">
                <a:off x="7302223" y="5638521"/>
                <a:ext cx="151539" cy="104794"/>
                <a:chOff x="4731135" y="5152360"/>
                <a:chExt cx="135149" cy="96064"/>
              </a:xfrm>
            </p:grpSpPr>
            <p:sp>
              <p:nvSpPr>
                <p:cNvPr id="63" name="Ovál 62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64" name="Ovál 63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65" name="Skupina 64"/>
              <p:cNvGrpSpPr/>
              <p:nvPr/>
            </p:nvGrpSpPr>
            <p:grpSpPr>
              <a:xfrm rot="16200000">
                <a:off x="7326253" y="5409563"/>
                <a:ext cx="151539" cy="104794"/>
                <a:chOff x="4731135" y="5152360"/>
                <a:chExt cx="135149" cy="96064"/>
              </a:xfrm>
            </p:grpSpPr>
            <p:sp>
              <p:nvSpPr>
                <p:cNvPr id="66" name="Ovál 65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67" name="Ovál 66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68" name="Skupina 67"/>
              <p:cNvGrpSpPr/>
              <p:nvPr/>
            </p:nvGrpSpPr>
            <p:grpSpPr>
              <a:xfrm rot="15605391">
                <a:off x="7868637" y="5477525"/>
                <a:ext cx="151539" cy="104794"/>
                <a:chOff x="4731135" y="5152360"/>
                <a:chExt cx="135149" cy="96064"/>
              </a:xfrm>
            </p:grpSpPr>
            <p:sp>
              <p:nvSpPr>
                <p:cNvPr id="69" name="Ovál 68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70" name="Ovál 69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71" name="Skupina 70"/>
              <p:cNvGrpSpPr/>
              <p:nvPr/>
            </p:nvGrpSpPr>
            <p:grpSpPr>
              <a:xfrm rot="15459066">
                <a:off x="7619947" y="5162066"/>
                <a:ext cx="151539" cy="104794"/>
                <a:chOff x="4731135" y="5152360"/>
                <a:chExt cx="135149" cy="96064"/>
              </a:xfrm>
            </p:grpSpPr>
            <p:sp>
              <p:nvSpPr>
                <p:cNvPr id="72" name="Ovál 71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73" name="Ovál 72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74" name="Skupina 73"/>
              <p:cNvGrpSpPr/>
              <p:nvPr/>
            </p:nvGrpSpPr>
            <p:grpSpPr>
              <a:xfrm rot="20953459">
                <a:off x="8079653" y="4984874"/>
                <a:ext cx="151539" cy="104794"/>
                <a:chOff x="4731135" y="5152360"/>
                <a:chExt cx="135149" cy="96064"/>
              </a:xfrm>
            </p:grpSpPr>
            <p:sp>
              <p:nvSpPr>
                <p:cNvPr id="75" name="Ovál 74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76" name="Ovál 75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77" name="Skupina 76"/>
              <p:cNvGrpSpPr/>
              <p:nvPr/>
            </p:nvGrpSpPr>
            <p:grpSpPr>
              <a:xfrm rot="19914035">
                <a:off x="7919149" y="5020269"/>
                <a:ext cx="151539" cy="104794"/>
                <a:chOff x="4731135" y="5152360"/>
                <a:chExt cx="135149" cy="96064"/>
              </a:xfrm>
            </p:grpSpPr>
            <p:sp>
              <p:nvSpPr>
                <p:cNvPr id="78" name="Ovál 77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79" name="Ovál 78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</p:grpSp>
        <p:grpSp>
          <p:nvGrpSpPr>
            <p:cNvPr id="87" name="Skupina 86"/>
            <p:cNvGrpSpPr/>
            <p:nvPr/>
          </p:nvGrpSpPr>
          <p:grpSpPr>
            <a:xfrm rot="20290553">
              <a:off x="3825086" y="4401882"/>
              <a:ext cx="734638" cy="507724"/>
              <a:chOff x="3838767" y="5405636"/>
              <a:chExt cx="772637" cy="406723"/>
            </a:xfrm>
          </p:grpSpPr>
          <p:sp>
            <p:nvSpPr>
              <p:cNvPr id="83" name="Ovál 82"/>
              <p:cNvSpPr/>
              <p:nvPr/>
            </p:nvSpPr>
            <p:spPr>
              <a:xfrm rot="19475842" flipH="1">
                <a:off x="3838767" y="5425161"/>
                <a:ext cx="772637" cy="35216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86" name="Volný tvar 85"/>
              <p:cNvSpPr/>
              <p:nvPr/>
            </p:nvSpPr>
            <p:spPr>
              <a:xfrm rot="477346">
                <a:off x="3939517" y="5405636"/>
                <a:ext cx="560991" cy="406723"/>
              </a:xfrm>
              <a:custGeom>
                <a:avLst/>
                <a:gdLst>
                  <a:gd name="connsiteX0" fmla="*/ 130475 w 539730"/>
                  <a:gd name="connsiteY0" fmla="*/ 271109 h 426977"/>
                  <a:gd name="connsiteX1" fmla="*/ 130475 w 539730"/>
                  <a:gd name="connsiteY1" fmla="*/ 173478 h 426977"/>
                  <a:gd name="connsiteX2" fmla="*/ 244775 w 539730"/>
                  <a:gd name="connsiteY2" fmla="*/ 278253 h 426977"/>
                  <a:gd name="connsiteX3" fmla="*/ 242393 w 539730"/>
                  <a:gd name="connsiteY3" fmla="*/ 85371 h 426977"/>
                  <a:gd name="connsiteX4" fmla="*/ 366218 w 539730"/>
                  <a:gd name="connsiteY4" fmla="*/ 192528 h 426977"/>
                  <a:gd name="connsiteX5" fmla="*/ 382887 w 539730"/>
                  <a:gd name="connsiteY5" fmla="*/ 99659 h 426977"/>
                  <a:gd name="connsiteX6" fmla="*/ 313831 w 539730"/>
                  <a:gd name="connsiteY6" fmla="*/ 49653 h 426977"/>
                  <a:gd name="connsiteX7" fmla="*/ 406700 w 539730"/>
                  <a:gd name="connsiteY7" fmla="*/ 11553 h 426977"/>
                  <a:gd name="connsiteX8" fmla="*/ 437656 w 539730"/>
                  <a:gd name="connsiteY8" fmla="*/ 128234 h 426977"/>
                  <a:gd name="connsiteX9" fmla="*/ 506712 w 539730"/>
                  <a:gd name="connsiteY9" fmla="*/ 71084 h 426977"/>
                  <a:gd name="connsiteX10" fmla="*/ 473375 w 539730"/>
                  <a:gd name="connsiteY10" fmla="*/ 4409 h 426977"/>
                  <a:gd name="connsiteX11" fmla="*/ 537668 w 539730"/>
                  <a:gd name="connsiteY11" fmla="*/ 18696 h 426977"/>
                  <a:gd name="connsiteX12" fmla="*/ 518618 w 539730"/>
                  <a:gd name="connsiteY12" fmla="*/ 118709 h 426977"/>
                  <a:gd name="connsiteX13" fmla="*/ 466231 w 539730"/>
                  <a:gd name="connsiteY13" fmla="*/ 194909 h 426977"/>
                  <a:gd name="connsiteX14" fmla="*/ 418606 w 539730"/>
                  <a:gd name="connsiteY14" fmla="*/ 142521 h 426977"/>
                  <a:gd name="connsiteX15" fmla="*/ 416225 w 539730"/>
                  <a:gd name="connsiteY15" fmla="*/ 216340 h 426977"/>
                  <a:gd name="connsiteX16" fmla="*/ 425750 w 539730"/>
                  <a:gd name="connsiteY16" fmla="*/ 242534 h 426977"/>
                  <a:gd name="connsiteX17" fmla="*/ 382887 w 539730"/>
                  <a:gd name="connsiteY17" fmla="*/ 278253 h 426977"/>
                  <a:gd name="connsiteX18" fmla="*/ 354312 w 539730"/>
                  <a:gd name="connsiteY18" fmla="*/ 254440 h 426977"/>
                  <a:gd name="connsiteX19" fmla="*/ 332881 w 539730"/>
                  <a:gd name="connsiteY19" fmla="*/ 209196 h 426977"/>
                  <a:gd name="connsiteX20" fmla="*/ 292400 w 539730"/>
                  <a:gd name="connsiteY20" fmla="*/ 202053 h 426977"/>
                  <a:gd name="connsiteX21" fmla="*/ 297162 w 539730"/>
                  <a:gd name="connsiteY21" fmla="*/ 275871 h 426977"/>
                  <a:gd name="connsiteX22" fmla="*/ 301925 w 539730"/>
                  <a:gd name="connsiteY22" fmla="*/ 323496 h 426977"/>
                  <a:gd name="connsiteX23" fmla="*/ 225725 w 539730"/>
                  <a:gd name="connsiteY23" fmla="*/ 347309 h 426977"/>
                  <a:gd name="connsiteX24" fmla="*/ 220962 w 539730"/>
                  <a:gd name="connsiteY24" fmla="*/ 325878 h 426977"/>
                  <a:gd name="connsiteX25" fmla="*/ 182862 w 539730"/>
                  <a:gd name="connsiteY25" fmla="*/ 285396 h 426977"/>
                  <a:gd name="connsiteX26" fmla="*/ 166193 w 539730"/>
                  <a:gd name="connsiteY26" fmla="*/ 354453 h 426977"/>
                  <a:gd name="connsiteX27" fmla="*/ 170956 w 539730"/>
                  <a:gd name="connsiteY27" fmla="*/ 397315 h 426977"/>
                  <a:gd name="connsiteX28" fmla="*/ 66181 w 539730"/>
                  <a:gd name="connsiteY28" fmla="*/ 425890 h 426977"/>
                  <a:gd name="connsiteX29" fmla="*/ 118568 w 539730"/>
                  <a:gd name="connsiteY29" fmla="*/ 359215 h 426977"/>
                  <a:gd name="connsiteX30" fmla="*/ 75706 w 539730"/>
                  <a:gd name="connsiteY30" fmla="*/ 330640 h 426977"/>
                  <a:gd name="connsiteX31" fmla="*/ 18556 w 539730"/>
                  <a:gd name="connsiteY31" fmla="*/ 390171 h 426977"/>
                  <a:gd name="connsiteX32" fmla="*/ 1887 w 539730"/>
                  <a:gd name="connsiteY32" fmla="*/ 333021 h 426977"/>
                  <a:gd name="connsiteX33" fmla="*/ 56656 w 539730"/>
                  <a:gd name="connsiteY33" fmla="*/ 221103 h 426977"/>
                  <a:gd name="connsiteX34" fmla="*/ 130475 w 539730"/>
                  <a:gd name="connsiteY34" fmla="*/ 271109 h 4269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539730" h="426977">
                    <a:moveTo>
                      <a:pt x="130475" y="271109"/>
                    </a:moveTo>
                    <a:cubicBezTo>
                      <a:pt x="142778" y="263172"/>
                      <a:pt x="111425" y="172287"/>
                      <a:pt x="130475" y="173478"/>
                    </a:cubicBezTo>
                    <a:cubicBezTo>
                      <a:pt x="149525" y="174669"/>
                      <a:pt x="226122" y="292937"/>
                      <a:pt x="244775" y="278253"/>
                    </a:cubicBezTo>
                    <a:cubicBezTo>
                      <a:pt x="263428" y="263569"/>
                      <a:pt x="222153" y="99658"/>
                      <a:pt x="242393" y="85371"/>
                    </a:cubicBezTo>
                    <a:cubicBezTo>
                      <a:pt x="262633" y="71084"/>
                      <a:pt x="342802" y="190147"/>
                      <a:pt x="366218" y="192528"/>
                    </a:cubicBezTo>
                    <a:cubicBezTo>
                      <a:pt x="389634" y="194909"/>
                      <a:pt x="391618" y="123471"/>
                      <a:pt x="382887" y="99659"/>
                    </a:cubicBezTo>
                    <a:cubicBezTo>
                      <a:pt x="374156" y="75847"/>
                      <a:pt x="309862" y="64337"/>
                      <a:pt x="313831" y="49653"/>
                    </a:cubicBezTo>
                    <a:cubicBezTo>
                      <a:pt x="317800" y="34969"/>
                      <a:pt x="386063" y="-1544"/>
                      <a:pt x="406700" y="11553"/>
                    </a:cubicBezTo>
                    <a:cubicBezTo>
                      <a:pt x="427337" y="24650"/>
                      <a:pt x="420987" y="118312"/>
                      <a:pt x="437656" y="128234"/>
                    </a:cubicBezTo>
                    <a:cubicBezTo>
                      <a:pt x="454325" y="138156"/>
                      <a:pt x="500759" y="91722"/>
                      <a:pt x="506712" y="71084"/>
                    </a:cubicBezTo>
                    <a:cubicBezTo>
                      <a:pt x="512665" y="50446"/>
                      <a:pt x="468216" y="13140"/>
                      <a:pt x="473375" y="4409"/>
                    </a:cubicBezTo>
                    <a:cubicBezTo>
                      <a:pt x="478534" y="-4322"/>
                      <a:pt x="530128" y="-354"/>
                      <a:pt x="537668" y="18696"/>
                    </a:cubicBezTo>
                    <a:cubicBezTo>
                      <a:pt x="545208" y="37746"/>
                      <a:pt x="530524" y="89340"/>
                      <a:pt x="518618" y="118709"/>
                    </a:cubicBezTo>
                    <a:cubicBezTo>
                      <a:pt x="506712" y="148078"/>
                      <a:pt x="482900" y="190940"/>
                      <a:pt x="466231" y="194909"/>
                    </a:cubicBezTo>
                    <a:cubicBezTo>
                      <a:pt x="449562" y="198878"/>
                      <a:pt x="426940" y="138949"/>
                      <a:pt x="418606" y="142521"/>
                    </a:cubicBezTo>
                    <a:cubicBezTo>
                      <a:pt x="410272" y="146093"/>
                      <a:pt x="415034" y="199671"/>
                      <a:pt x="416225" y="216340"/>
                    </a:cubicBezTo>
                    <a:cubicBezTo>
                      <a:pt x="417416" y="233009"/>
                      <a:pt x="431306" y="232215"/>
                      <a:pt x="425750" y="242534"/>
                    </a:cubicBezTo>
                    <a:cubicBezTo>
                      <a:pt x="420194" y="252853"/>
                      <a:pt x="394793" y="276269"/>
                      <a:pt x="382887" y="278253"/>
                    </a:cubicBezTo>
                    <a:cubicBezTo>
                      <a:pt x="370981" y="280237"/>
                      <a:pt x="362646" y="265949"/>
                      <a:pt x="354312" y="254440"/>
                    </a:cubicBezTo>
                    <a:cubicBezTo>
                      <a:pt x="345978" y="242931"/>
                      <a:pt x="343200" y="217927"/>
                      <a:pt x="332881" y="209196"/>
                    </a:cubicBezTo>
                    <a:cubicBezTo>
                      <a:pt x="322562" y="200465"/>
                      <a:pt x="298353" y="190941"/>
                      <a:pt x="292400" y="202053"/>
                    </a:cubicBezTo>
                    <a:cubicBezTo>
                      <a:pt x="286447" y="213165"/>
                      <a:pt x="295575" y="255631"/>
                      <a:pt x="297162" y="275871"/>
                    </a:cubicBezTo>
                    <a:cubicBezTo>
                      <a:pt x="298749" y="296111"/>
                      <a:pt x="313831" y="311590"/>
                      <a:pt x="301925" y="323496"/>
                    </a:cubicBezTo>
                    <a:cubicBezTo>
                      <a:pt x="290019" y="335402"/>
                      <a:pt x="239219" y="346912"/>
                      <a:pt x="225725" y="347309"/>
                    </a:cubicBezTo>
                    <a:cubicBezTo>
                      <a:pt x="212231" y="347706"/>
                      <a:pt x="228106" y="336197"/>
                      <a:pt x="220962" y="325878"/>
                    </a:cubicBezTo>
                    <a:cubicBezTo>
                      <a:pt x="213818" y="315559"/>
                      <a:pt x="191990" y="280634"/>
                      <a:pt x="182862" y="285396"/>
                    </a:cubicBezTo>
                    <a:cubicBezTo>
                      <a:pt x="173734" y="290158"/>
                      <a:pt x="168177" y="335800"/>
                      <a:pt x="166193" y="354453"/>
                    </a:cubicBezTo>
                    <a:cubicBezTo>
                      <a:pt x="164209" y="373106"/>
                      <a:pt x="187625" y="385409"/>
                      <a:pt x="170956" y="397315"/>
                    </a:cubicBezTo>
                    <a:cubicBezTo>
                      <a:pt x="154287" y="409221"/>
                      <a:pt x="74912" y="432240"/>
                      <a:pt x="66181" y="425890"/>
                    </a:cubicBezTo>
                    <a:cubicBezTo>
                      <a:pt x="57450" y="419540"/>
                      <a:pt x="116980" y="375090"/>
                      <a:pt x="118568" y="359215"/>
                    </a:cubicBezTo>
                    <a:cubicBezTo>
                      <a:pt x="120155" y="343340"/>
                      <a:pt x="92375" y="325481"/>
                      <a:pt x="75706" y="330640"/>
                    </a:cubicBezTo>
                    <a:cubicBezTo>
                      <a:pt x="59037" y="335799"/>
                      <a:pt x="30859" y="389774"/>
                      <a:pt x="18556" y="390171"/>
                    </a:cubicBezTo>
                    <a:cubicBezTo>
                      <a:pt x="6253" y="390568"/>
                      <a:pt x="-4463" y="361199"/>
                      <a:pt x="1887" y="333021"/>
                    </a:cubicBezTo>
                    <a:cubicBezTo>
                      <a:pt x="8237" y="304843"/>
                      <a:pt x="39987" y="225469"/>
                      <a:pt x="56656" y="221103"/>
                    </a:cubicBezTo>
                    <a:cubicBezTo>
                      <a:pt x="73325" y="216737"/>
                      <a:pt x="118172" y="279046"/>
                      <a:pt x="130475" y="271109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88" name="Skupina 87"/>
            <p:cNvGrpSpPr/>
            <p:nvPr/>
          </p:nvGrpSpPr>
          <p:grpSpPr>
            <a:xfrm rot="812475">
              <a:off x="5167322" y="5022748"/>
              <a:ext cx="734638" cy="507724"/>
              <a:chOff x="3838767" y="5405636"/>
              <a:chExt cx="772637" cy="406723"/>
            </a:xfrm>
          </p:grpSpPr>
          <p:sp>
            <p:nvSpPr>
              <p:cNvPr id="89" name="Ovál 88"/>
              <p:cNvSpPr/>
              <p:nvPr/>
            </p:nvSpPr>
            <p:spPr>
              <a:xfrm rot="19475842" flipH="1">
                <a:off x="3838767" y="5425161"/>
                <a:ext cx="772637" cy="35216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90" name="Volný tvar 89"/>
              <p:cNvSpPr/>
              <p:nvPr/>
            </p:nvSpPr>
            <p:spPr>
              <a:xfrm rot="477346">
                <a:off x="3939517" y="5405636"/>
                <a:ext cx="560991" cy="406723"/>
              </a:xfrm>
              <a:custGeom>
                <a:avLst/>
                <a:gdLst>
                  <a:gd name="connsiteX0" fmla="*/ 130475 w 539730"/>
                  <a:gd name="connsiteY0" fmla="*/ 271109 h 426977"/>
                  <a:gd name="connsiteX1" fmla="*/ 130475 w 539730"/>
                  <a:gd name="connsiteY1" fmla="*/ 173478 h 426977"/>
                  <a:gd name="connsiteX2" fmla="*/ 244775 w 539730"/>
                  <a:gd name="connsiteY2" fmla="*/ 278253 h 426977"/>
                  <a:gd name="connsiteX3" fmla="*/ 242393 w 539730"/>
                  <a:gd name="connsiteY3" fmla="*/ 85371 h 426977"/>
                  <a:gd name="connsiteX4" fmla="*/ 366218 w 539730"/>
                  <a:gd name="connsiteY4" fmla="*/ 192528 h 426977"/>
                  <a:gd name="connsiteX5" fmla="*/ 382887 w 539730"/>
                  <a:gd name="connsiteY5" fmla="*/ 99659 h 426977"/>
                  <a:gd name="connsiteX6" fmla="*/ 313831 w 539730"/>
                  <a:gd name="connsiteY6" fmla="*/ 49653 h 426977"/>
                  <a:gd name="connsiteX7" fmla="*/ 406700 w 539730"/>
                  <a:gd name="connsiteY7" fmla="*/ 11553 h 426977"/>
                  <a:gd name="connsiteX8" fmla="*/ 437656 w 539730"/>
                  <a:gd name="connsiteY8" fmla="*/ 128234 h 426977"/>
                  <a:gd name="connsiteX9" fmla="*/ 506712 w 539730"/>
                  <a:gd name="connsiteY9" fmla="*/ 71084 h 426977"/>
                  <a:gd name="connsiteX10" fmla="*/ 473375 w 539730"/>
                  <a:gd name="connsiteY10" fmla="*/ 4409 h 426977"/>
                  <a:gd name="connsiteX11" fmla="*/ 537668 w 539730"/>
                  <a:gd name="connsiteY11" fmla="*/ 18696 h 426977"/>
                  <a:gd name="connsiteX12" fmla="*/ 518618 w 539730"/>
                  <a:gd name="connsiteY12" fmla="*/ 118709 h 426977"/>
                  <a:gd name="connsiteX13" fmla="*/ 466231 w 539730"/>
                  <a:gd name="connsiteY13" fmla="*/ 194909 h 426977"/>
                  <a:gd name="connsiteX14" fmla="*/ 418606 w 539730"/>
                  <a:gd name="connsiteY14" fmla="*/ 142521 h 426977"/>
                  <a:gd name="connsiteX15" fmla="*/ 416225 w 539730"/>
                  <a:gd name="connsiteY15" fmla="*/ 216340 h 426977"/>
                  <a:gd name="connsiteX16" fmla="*/ 425750 w 539730"/>
                  <a:gd name="connsiteY16" fmla="*/ 242534 h 426977"/>
                  <a:gd name="connsiteX17" fmla="*/ 382887 w 539730"/>
                  <a:gd name="connsiteY17" fmla="*/ 278253 h 426977"/>
                  <a:gd name="connsiteX18" fmla="*/ 354312 w 539730"/>
                  <a:gd name="connsiteY18" fmla="*/ 254440 h 426977"/>
                  <a:gd name="connsiteX19" fmla="*/ 332881 w 539730"/>
                  <a:gd name="connsiteY19" fmla="*/ 209196 h 426977"/>
                  <a:gd name="connsiteX20" fmla="*/ 292400 w 539730"/>
                  <a:gd name="connsiteY20" fmla="*/ 202053 h 426977"/>
                  <a:gd name="connsiteX21" fmla="*/ 297162 w 539730"/>
                  <a:gd name="connsiteY21" fmla="*/ 275871 h 426977"/>
                  <a:gd name="connsiteX22" fmla="*/ 301925 w 539730"/>
                  <a:gd name="connsiteY22" fmla="*/ 323496 h 426977"/>
                  <a:gd name="connsiteX23" fmla="*/ 225725 w 539730"/>
                  <a:gd name="connsiteY23" fmla="*/ 347309 h 426977"/>
                  <a:gd name="connsiteX24" fmla="*/ 220962 w 539730"/>
                  <a:gd name="connsiteY24" fmla="*/ 325878 h 426977"/>
                  <a:gd name="connsiteX25" fmla="*/ 182862 w 539730"/>
                  <a:gd name="connsiteY25" fmla="*/ 285396 h 426977"/>
                  <a:gd name="connsiteX26" fmla="*/ 166193 w 539730"/>
                  <a:gd name="connsiteY26" fmla="*/ 354453 h 426977"/>
                  <a:gd name="connsiteX27" fmla="*/ 170956 w 539730"/>
                  <a:gd name="connsiteY27" fmla="*/ 397315 h 426977"/>
                  <a:gd name="connsiteX28" fmla="*/ 66181 w 539730"/>
                  <a:gd name="connsiteY28" fmla="*/ 425890 h 426977"/>
                  <a:gd name="connsiteX29" fmla="*/ 118568 w 539730"/>
                  <a:gd name="connsiteY29" fmla="*/ 359215 h 426977"/>
                  <a:gd name="connsiteX30" fmla="*/ 75706 w 539730"/>
                  <a:gd name="connsiteY30" fmla="*/ 330640 h 426977"/>
                  <a:gd name="connsiteX31" fmla="*/ 18556 w 539730"/>
                  <a:gd name="connsiteY31" fmla="*/ 390171 h 426977"/>
                  <a:gd name="connsiteX32" fmla="*/ 1887 w 539730"/>
                  <a:gd name="connsiteY32" fmla="*/ 333021 h 426977"/>
                  <a:gd name="connsiteX33" fmla="*/ 56656 w 539730"/>
                  <a:gd name="connsiteY33" fmla="*/ 221103 h 426977"/>
                  <a:gd name="connsiteX34" fmla="*/ 130475 w 539730"/>
                  <a:gd name="connsiteY34" fmla="*/ 271109 h 4269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539730" h="426977">
                    <a:moveTo>
                      <a:pt x="130475" y="271109"/>
                    </a:moveTo>
                    <a:cubicBezTo>
                      <a:pt x="142778" y="263172"/>
                      <a:pt x="111425" y="172287"/>
                      <a:pt x="130475" y="173478"/>
                    </a:cubicBezTo>
                    <a:cubicBezTo>
                      <a:pt x="149525" y="174669"/>
                      <a:pt x="226122" y="292937"/>
                      <a:pt x="244775" y="278253"/>
                    </a:cubicBezTo>
                    <a:cubicBezTo>
                      <a:pt x="263428" y="263569"/>
                      <a:pt x="222153" y="99658"/>
                      <a:pt x="242393" y="85371"/>
                    </a:cubicBezTo>
                    <a:cubicBezTo>
                      <a:pt x="262633" y="71084"/>
                      <a:pt x="342802" y="190147"/>
                      <a:pt x="366218" y="192528"/>
                    </a:cubicBezTo>
                    <a:cubicBezTo>
                      <a:pt x="389634" y="194909"/>
                      <a:pt x="391618" y="123471"/>
                      <a:pt x="382887" y="99659"/>
                    </a:cubicBezTo>
                    <a:cubicBezTo>
                      <a:pt x="374156" y="75847"/>
                      <a:pt x="309862" y="64337"/>
                      <a:pt x="313831" y="49653"/>
                    </a:cubicBezTo>
                    <a:cubicBezTo>
                      <a:pt x="317800" y="34969"/>
                      <a:pt x="386063" y="-1544"/>
                      <a:pt x="406700" y="11553"/>
                    </a:cubicBezTo>
                    <a:cubicBezTo>
                      <a:pt x="427337" y="24650"/>
                      <a:pt x="420987" y="118312"/>
                      <a:pt x="437656" y="128234"/>
                    </a:cubicBezTo>
                    <a:cubicBezTo>
                      <a:pt x="454325" y="138156"/>
                      <a:pt x="500759" y="91722"/>
                      <a:pt x="506712" y="71084"/>
                    </a:cubicBezTo>
                    <a:cubicBezTo>
                      <a:pt x="512665" y="50446"/>
                      <a:pt x="468216" y="13140"/>
                      <a:pt x="473375" y="4409"/>
                    </a:cubicBezTo>
                    <a:cubicBezTo>
                      <a:pt x="478534" y="-4322"/>
                      <a:pt x="530128" y="-354"/>
                      <a:pt x="537668" y="18696"/>
                    </a:cubicBezTo>
                    <a:cubicBezTo>
                      <a:pt x="545208" y="37746"/>
                      <a:pt x="530524" y="89340"/>
                      <a:pt x="518618" y="118709"/>
                    </a:cubicBezTo>
                    <a:cubicBezTo>
                      <a:pt x="506712" y="148078"/>
                      <a:pt x="482900" y="190940"/>
                      <a:pt x="466231" y="194909"/>
                    </a:cubicBezTo>
                    <a:cubicBezTo>
                      <a:pt x="449562" y="198878"/>
                      <a:pt x="426940" y="138949"/>
                      <a:pt x="418606" y="142521"/>
                    </a:cubicBezTo>
                    <a:cubicBezTo>
                      <a:pt x="410272" y="146093"/>
                      <a:pt x="415034" y="199671"/>
                      <a:pt x="416225" y="216340"/>
                    </a:cubicBezTo>
                    <a:cubicBezTo>
                      <a:pt x="417416" y="233009"/>
                      <a:pt x="431306" y="232215"/>
                      <a:pt x="425750" y="242534"/>
                    </a:cubicBezTo>
                    <a:cubicBezTo>
                      <a:pt x="420194" y="252853"/>
                      <a:pt x="394793" y="276269"/>
                      <a:pt x="382887" y="278253"/>
                    </a:cubicBezTo>
                    <a:cubicBezTo>
                      <a:pt x="370981" y="280237"/>
                      <a:pt x="362646" y="265949"/>
                      <a:pt x="354312" y="254440"/>
                    </a:cubicBezTo>
                    <a:cubicBezTo>
                      <a:pt x="345978" y="242931"/>
                      <a:pt x="343200" y="217927"/>
                      <a:pt x="332881" y="209196"/>
                    </a:cubicBezTo>
                    <a:cubicBezTo>
                      <a:pt x="322562" y="200465"/>
                      <a:pt x="298353" y="190941"/>
                      <a:pt x="292400" y="202053"/>
                    </a:cubicBezTo>
                    <a:cubicBezTo>
                      <a:pt x="286447" y="213165"/>
                      <a:pt x="295575" y="255631"/>
                      <a:pt x="297162" y="275871"/>
                    </a:cubicBezTo>
                    <a:cubicBezTo>
                      <a:pt x="298749" y="296111"/>
                      <a:pt x="313831" y="311590"/>
                      <a:pt x="301925" y="323496"/>
                    </a:cubicBezTo>
                    <a:cubicBezTo>
                      <a:pt x="290019" y="335402"/>
                      <a:pt x="239219" y="346912"/>
                      <a:pt x="225725" y="347309"/>
                    </a:cubicBezTo>
                    <a:cubicBezTo>
                      <a:pt x="212231" y="347706"/>
                      <a:pt x="228106" y="336197"/>
                      <a:pt x="220962" y="325878"/>
                    </a:cubicBezTo>
                    <a:cubicBezTo>
                      <a:pt x="213818" y="315559"/>
                      <a:pt x="191990" y="280634"/>
                      <a:pt x="182862" y="285396"/>
                    </a:cubicBezTo>
                    <a:cubicBezTo>
                      <a:pt x="173734" y="290158"/>
                      <a:pt x="168177" y="335800"/>
                      <a:pt x="166193" y="354453"/>
                    </a:cubicBezTo>
                    <a:cubicBezTo>
                      <a:pt x="164209" y="373106"/>
                      <a:pt x="187625" y="385409"/>
                      <a:pt x="170956" y="397315"/>
                    </a:cubicBezTo>
                    <a:cubicBezTo>
                      <a:pt x="154287" y="409221"/>
                      <a:pt x="74912" y="432240"/>
                      <a:pt x="66181" y="425890"/>
                    </a:cubicBezTo>
                    <a:cubicBezTo>
                      <a:pt x="57450" y="419540"/>
                      <a:pt x="116980" y="375090"/>
                      <a:pt x="118568" y="359215"/>
                    </a:cubicBezTo>
                    <a:cubicBezTo>
                      <a:pt x="120155" y="343340"/>
                      <a:pt x="92375" y="325481"/>
                      <a:pt x="75706" y="330640"/>
                    </a:cubicBezTo>
                    <a:cubicBezTo>
                      <a:pt x="59037" y="335799"/>
                      <a:pt x="30859" y="389774"/>
                      <a:pt x="18556" y="390171"/>
                    </a:cubicBezTo>
                    <a:cubicBezTo>
                      <a:pt x="6253" y="390568"/>
                      <a:pt x="-4463" y="361199"/>
                      <a:pt x="1887" y="333021"/>
                    </a:cubicBezTo>
                    <a:cubicBezTo>
                      <a:pt x="8237" y="304843"/>
                      <a:pt x="39987" y="225469"/>
                      <a:pt x="56656" y="221103"/>
                    </a:cubicBezTo>
                    <a:cubicBezTo>
                      <a:pt x="73325" y="216737"/>
                      <a:pt x="118172" y="279046"/>
                      <a:pt x="130475" y="271109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91" name="Skupina 90"/>
            <p:cNvGrpSpPr/>
            <p:nvPr/>
          </p:nvGrpSpPr>
          <p:grpSpPr>
            <a:xfrm rot="17921486">
              <a:off x="8323219" y="4130256"/>
              <a:ext cx="734638" cy="507724"/>
              <a:chOff x="3838767" y="5405636"/>
              <a:chExt cx="772637" cy="406723"/>
            </a:xfrm>
          </p:grpSpPr>
          <p:sp>
            <p:nvSpPr>
              <p:cNvPr id="92" name="Ovál 91"/>
              <p:cNvSpPr/>
              <p:nvPr/>
            </p:nvSpPr>
            <p:spPr>
              <a:xfrm rot="19475842" flipH="1">
                <a:off x="3838767" y="5425161"/>
                <a:ext cx="772637" cy="35216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93" name="Volný tvar 92"/>
              <p:cNvSpPr/>
              <p:nvPr/>
            </p:nvSpPr>
            <p:spPr>
              <a:xfrm rot="477346">
                <a:off x="3939517" y="5405636"/>
                <a:ext cx="560991" cy="406723"/>
              </a:xfrm>
              <a:custGeom>
                <a:avLst/>
                <a:gdLst>
                  <a:gd name="connsiteX0" fmla="*/ 130475 w 539730"/>
                  <a:gd name="connsiteY0" fmla="*/ 271109 h 426977"/>
                  <a:gd name="connsiteX1" fmla="*/ 130475 w 539730"/>
                  <a:gd name="connsiteY1" fmla="*/ 173478 h 426977"/>
                  <a:gd name="connsiteX2" fmla="*/ 244775 w 539730"/>
                  <a:gd name="connsiteY2" fmla="*/ 278253 h 426977"/>
                  <a:gd name="connsiteX3" fmla="*/ 242393 w 539730"/>
                  <a:gd name="connsiteY3" fmla="*/ 85371 h 426977"/>
                  <a:gd name="connsiteX4" fmla="*/ 366218 w 539730"/>
                  <a:gd name="connsiteY4" fmla="*/ 192528 h 426977"/>
                  <a:gd name="connsiteX5" fmla="*/ 382887 w 539730"/>
                  <a:gd name="connsiteY5" fmla="*/ 99659 h 426977"/>
                  <a:gd name="connsiteX6" fmla="*/ 313831 w 539730"/>
                  <a:gd name="connsiteY6" fmla="*/ 49653 h 426977"/>
                  <a:gd name="connsiteX7" fmla="*/ 406700 w 539730"/>
                  <a:gd name="connsiteY7" fmla="*/ 11553 h 426977"/>
                  <a:gd name="connsiteX8" fmla="*/ 437656 w 539730"/>
                  <a:gd name="connsiteY8" fmla="*/ 128234 h 426977"/>
                  <a:gd name="connsiteX9" fmla="*/ 506712 w 539730"/>
                  <a:gd name="connsiteY9" fmla="*/ 71084 h 426977"/>
                  <a:gd name="connsiteX10" fmla="*/ 473375 w 539730"/>
                  <a:gd name="connsiteY10" fmla="*/ 4409 h 426977"/>
                  <a:gd name="connsiteX11" fmla="*/ 537668 w 539730"/>
                  <a:gd name="connsiteY11" fmla="*/ 18696 h 426977"/>
                  <a:gd name="connsiteX12" fmla="*/ 518618 w 539730"/>
                  <a:gd name="connsiteY12" fmla="*/ 118709 h 426977"/>
                  <a:gd name="connsiteX13" fmla="*/ 466231 w 539730"/>
                  <a:gd name="connsiteY13" fmla="*/ 194909 h 426977"/>
                  <a:gd name="connsiteX14" fmla="*/ 418606 w 539730"/>
                  <a:gd name="connsiteY14" fmla="*/ 142521 h 426977"/>
                  <a:gd name="connsiteX15" fmla="*/ 416225 w 539730"/>
                  <a:gd name="connsiteY15" fmla="*/ 216340 h 426977"/>
                  <a:gd name="connsiteX16" fmla="*/ 425750 w 539730"/>
                  <a:gd name="connsiteY16" fmla="*/ 242534 h 426977"/>
                  <a:gd name="connsiteX17" fmla="*/ 382887 w 539730"/>
                  <a:gd name="connsiteY17" fmla="*/ 278253 h 426977"/>
                  <a:gd name="connsiteX18" fmla="*/ 354312 w 539730"/>
                  <a:gd name="connsiteY18" fmla="*/ 254440 h 426977"/>
                  <a:gd name="connsiteX19" fmla="*/ 332881 w 539730"/>
                  <a:gd name="connsiteY19" fmla="*/ 209196 h 426977"/>
                  <a:gd name="connsiteX20" fmla="*/ 292400 w 539730"/>
                  <a:gd name="connsiteY20" fmla="*/ 202053 h 426977"/>
                  <a:gd name="connsiteX21" fmla="*/ 297162 w 539730"/>
                  <a:gd name="connsiteY21" fmla="*/ 275871 h 426977"/>
                  <a:gd name="connsiteX22" fmla="*/ 301925 w 539730"/>
                  <a:gd name="connsiteY22" fmla="*/ 323496 h 426977"/>
                  <a:gd name="connsiteX23" fmla="*/ 225725 w 539730"/>
                  <a:gd name="connsiteY23" fmla="*/ 347309 h 426977"/>
                  <a:gd name="connsiteX24" fmla="*/ 220962 w 539730"/>
                  <a:gd name="connsiteY24" fmla="*/ 325878 h 426977"/>
                  <a:gd name="connsiteX25" fmla="*/ 182862 w 539730"/>
                  <a:gd name="connsiteY25" fmla="*/ 285396 h 426977"/>
                  <a:gd name="connsiteX26" fmla="*/ 166193 w 539730"/>
                  <a:gd name="connsiteY26" fmla="*/ 354453 h 426977"/>
                  <a:gd name="connsiteX27" fmla="*/ 170956 w 539730"/>
                  <a:gd name="connsiteY27" fmla="*/ 397315 h 426977"/>
                  <a:gd name="connsiteX28" fmla="*/ 66181 w 539730"/>
                  <a:gd name="connsiteY28" fmla="*/ 425890 h 426977"/>
                  <a:gd name="connsiteX29" fmla="*/ 118568 w 539730"/>
                  <a:gd name="connsiteY29" fmla="*/ 359215 h 426977"/>
                  <a:gd name="connsiteX30" fmla="*/ 75706 w 539730"/>
                  <a:gd name="connsiteY30" fmla="*/ 330640 h 426977"/>
                  <a:gd name="connsiteX31" fmla="*/ 18556 w 539730"/>
                  <a:gd name="connsiteY31" fmla="*/ 390171 h 426977"/>
                  <a:gd name="connsiteX32" fmla="*/ 1887 w 539730"/>
                  <a:gd name="connsiteY32" fmla="*/ 333021 h 426977"/>
                  <a:gd name="connsiteX33" fmla="*/ 56656 w 539730"/>
                  <a:gd name="connsiteY33" fmla="*/ 221103 h 426977"/>
                  <a:gd name="connsiteX34" fmla="*/ 130475 w 539730"/>
                  <a:gd name="connsiteY34" fmla="*/ 271109 h 4269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539730" h="426977">
                    <a:moveTo>
                      <a:pt x="130475" y="271109"/>
                    </a:moveTo>
                    <a:cubicBezTo>
                      <a:pt x="142778" y="263172"/>
                      <a:pt x="111425" y="172287"/>
                      <a:pt x="130475" y="173478"/>
                    </a:cubicBezTo>
                    <a:cubicBezTo>
                      <a:pt x="149525" y="174669"/>
                      <a:pt x="226122" y="292937"/>
                      <a:pt x="244775" y="278253"/>
                    </a:cubicBezTo>
                    <a:cubicBezTo>
                      <a:pt x="263428" y="263569"/>
                      <a:pt x="222153" y="99658"/>
                      <a:pt x="242393" y="85371"/>
                    </a:cubicBezTo>
                    <a:cubicBezTo>
                      <a:pt x="262633" y="71084"/>
                      <a:pt x="342802" y="190147"/>
                      <a:pt x="366218" y="192528"/>
                    </a:cubicBezTo>
                    <a:cubicBezTo>
                      <a:pt x="389634" y="194909"/>
                      <a:pt x="391618" y="123471"/>
                      <a:pt x="382887" y="99659"/>
                    </a:cubicBezTo>
                    <a:cubicBezTo>
                      <a:pt x="374156" y="75847"/>
                      <a:pt x="309862" y="64337"/>
                      <a:pt x="313831" y="49653"/>
                    </a:cubicBezTo>
                    <a:cubicBezTo>
                      <a:pt x="317800" y="34969"/>
                      <a:pt x="386063" y="-1544"/>
                      <a:pt x="406700" y="11553"/>
                    </a:cubicBezTo>
                    <a:cubicBezTo>
                      <a:pt x="427337" y="24650"/>
                      <a:pt x="420987" y="118312"/>
                      <a:pt x="437656" y="128234"/>
                    </a:cubicBezTo>
                    <a:cubicBezTo>
                      <a:pt x="454325" y="138156"/>
                      <a:pt x="500759" y="91722"/>
                      <a:pt x="506712" y="71084"/>
                    </a:cubicBezTo>
                    <a:cubicBezTo>
                      <a:pt x="512665" y="50446"/>
                      <a:pt x="468216" y="13140"/>
                      <a:pt x="473375" y="4409"/>
                    </a:cubicBezTo>
                    <a:cubicBezTo>
                      <a:pt x="478534" y="-4322"/>
                      <a:pt x="530128" y="-354"/>
                      <a:pt x="537668" y="18696"/>
                    </a:cubicBezTo>
                    <a:cubicBezTo>
                      <a:pt x="545208" y="37746"/>
                      <a:pt x="530524" y="89340"/>
                      <a:pt x="518618" y="118709"/>
                    </a:cubicBezTo>
                    <a:cubicBezTo>
                      <a:pt x="506712" y="148078"/>
                      <a:pt x="482900" y="190940"/>
                      <a:pt x="466231" y="194909"/>
                    </a:cubicBezTo>
                    <a:cubicBezTo>
                      <a:pt x="449562" y="198878"/>
                      <a:pt x="426940" y="138949"/>
                      <a:pt x="418606" y="142521"/>
                    </a:cubicBezTo>
                    <a:cubicBezTo>
                      <a:pt x="410272" y="146093"/>
                      <a:pt x="415034" y="199671"/>
                      <a:pt x="416225" y="216340"/>
                    </a:cubicBezTo>
                    <a:cubicBezTo>
                      <a:pt x="417416" y="233009"/>
                      <a:pt x="431306" y="232215"/>
                      <a:pt x="425750" y="242534"/>
                    </a:cubicBezTo>
                    <a:cubicBezTo>
                      <a:pt x="420194" y="252853"/>
                      <a:pt x="394793" y="276269"/>
                      <a:pt x="382887" y="278253"/>
                    </a:cubicBezTo>
                    <a:cubicBezTo>
                      <a:pt x="370981" y="280237"/>
                      <a:pt x="362646" y="265949"/>
                      <a:pt x="354312" y="254440"/>
                    </a:cubicBezTo>
                    <a:cubicBezTo>
                      <a:pt x="345978" y="242931"/>
                      <a:pt x="343200" y="217927"/>
                      <a:pt x="332881" y="209196"/>
                    </a:cubicBezTo>
                    <a:cubicBezTo>
                      <a:pt x="322562" y="200465"/>
                      <a:pt x="298353" y="190941"/>
                      <a:pt x="292400" y="202053"/>
                    </a:cubicBezTo>
                    <a:cubicBezTo>
                      <a:pt x="286447" y="213165"/>
                      <a:pt x="295575" y="255631"/>
                      <a:pt x="297162" y="275871"/>
                    </a:cubicBezTo>
                    <a:cubicBezTo>
                      <a:pt x="298749" y="296111"/>
                      <a:pt x="313831" y="311590"/>
                      <a:pt x="301925" y="323496"/>
                    </a:cubicBezTo>
                    <a:cubicBezTo>
                      <a:pt x="290019" y="335402"/>
                      <a:pt x="239219" y="346912"/>
                      <a:pt x="225725" y="347309"/>
                    </a:cubicBezTo>
                    <a:cubicBezTo>
                      <a:pt x="212231" y="347706"/>
                      <a:pt x="228106" y="336197"/>
                      <a:pt x="220962" y="325878"/>
                    </a:cubicBezTo>
                    <a:cubicBezTo>
                      <a:pt x="213818" y="315559"/>
                      <a:pt x="191990" y="280634"/>
                      <a:pt x="182862" y="285396"/>
                    </a:cubicBezTo>
                    <a:cubicBezTo>
                      <a:pt x="173734" y="290158"/>
                      <a:pt x="168177" y="335800"/>
                      <a:pt x="166193" y="354453"/>
                    </a:cubicBezTo>
                    <a:cubicBezTo>
                      <a:pt x="164209" y="373106"/>
                      <a:pt x="187625" y="385409"/>
                      <a:pt x="170956" y="397315"/>
                    </a:cubicBezTo>
                    <a:cubicBezTo>
                      <a:pt x="154287" y="409221"/>
                      <a:pt x="74912" y="432240"/>
                      <a:pt x="66181" y="425890"/>
                    </a:cubicBezTo>
                    <a:cubicBezTo>
                      <a:pt x="57450" y="419540"/>
                      <a:pt x="116980" y="375090"/>
                      <a:pt x="118568" y="359215"/>
                    </a:cubicBezTo>
                    <a:cubicBezTo>
                      <a:pt x="120155" y="343340"/>
                      <a:pt x="92375" y="325481"/>
                      <a:pt x="75706" y="330640"/>
                    </a:cubicBezTo>
                    <a:cubicBezTo>
                      <a:pt x="59037" y="335799"/>
                      <a:pt x="30859" y="389774"/>
                      <a:pt x="18556" y="390171"/>
                    </a:cubicBezTo>
                    <a:cubicBezTo>
                      <a:pt x="6253" y="390568"/>
                      <a:pt x="-4463" y="361199"/>
                      <a:pt x="1887" y="333021"/>
                    </a:cubicBezTo>
                    <a:cubicBezTo>
                      <a:pt x="8237" y="304843"/>
                      <a:pt x="39987" y="225469"/>
                      <a:pt x="56656" y="221103"/>
                    </a:cubicBezTo>
                    <a:cubicBezTo>
                      <a:pt x="73325" y="216737"/>
                      <a:pt x="118172" y="279046"/>
                      <a:pt x="130475" y="271109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94" name="Skupina 93"/>
            <p:cNvGrpSpPr/>
            <p:nvPr/>
          </p:nvGrpSpPr>
          <p:grpSpPr>
            <a:xfrm rot="1063277">
              <a:off x="6452853" y="5151524"/>
              <a:ext cx="734638" cy="507724"/>
              <a:chOff x="3838767" y="5405636"/>
              <a:chExt cx="772637" cy="406723"/>
            </a:xfrm>
          </p:grpSpPr>
          <p:sp>
            <p:nvSpPr>
              <p:cNvPr id="95" name="Ovál 94"/>
              <p:cNvSpPr/>
              <p:nvPr/>
            </p:nvSpPr>
            <p:spPr>
              <a:xfrm rot="19475842" flipH="1">
                <a:off x="3838767" y="5425161"/>
                <a:ext cx="772637" cy="35216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96" name="Volný tvar 95"/>
              <p:cNvSpPr/>
              <p:nvPr/>
            </p:nvSpPr>
            <p:spPr>
              <a:xfrm rot="477346">
                <a:off x="3939517" y="5405636"/>
                <a:ext cx="560991" cy="406723"/>
              </a:xfrm>
              <a:custGeom>
                <a:avLst/>
                <a:gdLst>
                  <a:gd name="connsiteX0" fmla="*/ 130475 w 539730"/>
                  <a:gd name="connsiteY0" fmla="*/ 271109 h 426977"/>
                  <a:gd name="connsiteX1" fmla="*/ 130475 w 539730"/>
                  <a:gd name="connsiteY1" fmla="*/ 173478 h 426977"/>
                  <a:gd name="connsiteX2" fmla="*/ 244775 w 539730"/>
                  <a:gd name="connsiteY2" fmla="*/ 278253 h 426977"/>
                  <a:gd name="connsiteX3" fmla="*/ 242393 w 539730"/>
                  <a:gd name="connsiteY3" fmla="*/ 85371 h 426977"/>
                  <a:gd name="connsiteX4" fmla="*/ 366218 w 539730"/>
                  <a:gd name="connsiteY4" fmla="*/ 192528 h 426977"/>
                  <a:gd name="connsiteX5" fmla="*/ 382887 w 539730"/>
                  <a:gd name="connsiteY5" fmla="*/ 99659 h 426977"/>
                  <a:gd name="connsiteX6" fmla="*/ 313831 w 539730"/>
                  <a:gd name="connsiteY6" fmla="*/ 49653 h 426977"/>
                  <a:gd name="connsiteX7" fmla="*/ 406700 w 539730"/>
                  <a:gd name="connsiteY7" fmla="*/ 11553 h 426977"/>
                  <a:gd name="connsiteX8" fmla="*/ 437656 w 539730"/>
                  <a:gd name="connsiteY8" fmla="*/ 128234 h 426977"/>
                  <a:gd name="connsiteX9" fmla="*/ 506712 w 539730"/>
                  <a:gd name="connsiteY9" fmla="*/ 71084 h 426977"/>
                  <a:gd name="connsiteX10" fmla="*/ 473375 w 539730"/>
                  <a:gd name="connsiteY10" fmla="*/ 4409 h 426977"/>
                  <a:gd name="connsiteX11" fmla="*/ 537668 w 539730"/>
                  <a:gd name="connsiteY11" fmla="*/ 18696 h 426977"/>
                  <a:gd name="connsiteX12" fmla="*/ 518618 w 539730"/>
                  <a:gd name="connsiteY12" fmla="*/ 118709 h 426977"/>
                  <a:gd name="connsiteX13" fmla="*/ 466231 w 539730"/>
                  <a:gd name="connsiteY13" fmla="*/ 194909 h 426977"/>
                  <a:gd name="connsiteX14" fmla="*/ 418606 w 539730"/>
                  <a:gd name="connsiteY14" fmla="*/ 142521 h 426977"/>
                  <a:gd name="connsiteX15" fmla="*/ 416225 w 539730"/>
                  <a:gd name="connsiteY15" fmla="*/ 216340 h 426977"/>
                  <a:gd name="connsiteX16" fmla="*/ 425750 w 539730"/>
                  <a:gd name="connsiteY16" fmla="*/ 242534 h 426977"/>
                  <a:gd name="connsiteX17" fmla="*/ 382887 w 539730"/>
                  <a:gd name="connsiteY17" fmla="*/ 278253 h 426977"/>
                  <a:gd name="connsiteX18" fmla="*/ 354312 w 539730"/>
                  <a:gd name="connsiteY18" fmla="*/ 254440 h 426977"/>
                  <a:gd name="connsiteX19" fmla="*/ 332881 w 539730"/>
                  <a:gd name="connsiteY19" fmla="*/ 209196 h 426977"/>
                  <a:gd name="connsiteX20" fmla="*/ 292400 w 539730"/>
                  <a:gd name="connsiteY20" fmla="*/ 202053 h 426977"/>
                  <a:gd name="connsiteX21" fmla="*/ 297162 w 539730"/>
                  <a:gd name="connsiteY21" fmla="*/ 275871 h 426977"/>
                  <a:gd name="connsiteX22" fmla="*/ 301925 w 539730"/>
                  <a:gd name="connsiteY22" fmla="*/ 323496 h 426977"/>
                  <a:gd name="connsiteX23" fmla="*/ 225725 w 539730"/>
                  <a:gd name="connsiteY23" fmla="*/ 347309 h 426977"/>
                  <a:gd name="connsiteX24" fmla="*/ 220962 w 539730"/>
                  <a:gd name="connsiteY24" fmla="*/ 325878 h 426977"/>
                  <a:gd name="connsiteX25" fmla="*/ 182862 w 539730"/>
                  <a:gd name="connsiteY25" fmla="*/ 285396 h 426977"/>
                  <a:gd name="connsiteX26" fmla="*/ 166193 w 539730"/>
                  <a:gd name="connsiteY26" fmla="*/ 354453 h 426977"/>
                  <a:gd name="connsiteX27" fmla="*/ 170956 w 539730"/>
                  <a:gd name="connsiteY27" fmla="*/ 397315 h 426977"/>
                  <a:gd name="connsiteX28" fmla="*/ 66181 w 539730"/>
                  <a:gd name="connsiteY28" fmla="*/ 425890 h 426977"/>
                  <a:gd name="connsiteX29" fmla="*/ 118568 w 539730"/>
                  <a:gd name="connsiteY29" fmla="*/ 359215 h 426977"/>
                  <a:gd name="connsiteX30" fmla="*/ 75706 w 539730"/>
                  <a:gd name="connsiteY30" fmla="*/ 330640 h 426977"/>
                  <a:gd name="connsiteX31" fmla="*/ 18556 w 539730"/>
                  <a:gd name="connsiteY31" fmla="*/ 390171 h 426977"/>
                  <a:gd name="connsiteX32" fmla="*/ 1887 w 539730"/>
                  <a:gd name="connsiteY32" fmla="*/ 333021 h 426977"/>
                  <a:gd name="connsiteX33" fmla="*/ 56656 w 539730"/>
                  <a:gd name="connsiteY33" fmla="*/ 221103 h 426977"/>
                  <a:gd name="connsiteX34" fmla="*/ 130475 w 539730"/>
                  <a:gd name="connsiteY34" fmla="*/ 271109 h 4269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539730" h="426977">
                    <a:moveTo>
                      <a:pt x="130475" y="271109"/>
                    </a:moveTo>
                    <a:cubicBezTo>
                      <a:pt x="142778" y="263172"/>
                      <a:pt x="111425" y="172287"/>
                      <a:pt x="130475" y="173478"/>
                    </a:cubicBezTo>
                    <a:cubicBezTo>
                      <a:pt x="149525" y="174669"/>
                      <a:pt x="226122" y="292937"/>
                      <a:pt x="244775" y="278253"/>
                    </a:cubicBezTo>
                    <a:cubicBezTo>
                      <a:pt x="263428" y="263569"/>
                      <a:pt x="222153" y="99658"/>
                      <a:pt x="242393" y="85371"/>
                    </a:cubicBezTo>
                    <a:cubicBezTo>
                      <a:pt x="262633" y="71084"/>
                      <a:pt x="342802" y="190147"/>
                      <a:pt x="366218" y="192528"/>
                    </a:cubicBezTo>
                    <a:cubicBezTo>
                      <a:pt x="389634" y="194909"/>
                      <a:pt x="391618" y="123471"/>
                      <a:pt x="382887" y="99659"/>
                    </a:cubicBezTo>
                    <a:cubicBezTo>
                      <a:pt x="374156" y="75847"/>
                      <a:pt x="309862" y="64337"/>
                      <a:pt x="313831" y="49653"/>
                    </a:cubicBezTo>
                    <a:cubicBezTo>
                      <a:pt x="317800" y="34969"/>
                      <a:pt x="386063" y="-1544"/>
                      <a:pt x="406700" y="11553"/>
                    </a:cubicBezTo>
                    <a:cubicBezTo>
                      <a:pt x="427337" y="24650"/>
                      <a:pt x="420987" y="118312"/>
                      <a:pt x="437656" y="128234"/>
                    </a:cubicBezTo>
                    <a:cubicBezTo>
                      <a:pt x="454325" y="138156"/>
                      <a:pt x="500759" y="91722"/>
                      <a:pt x="506712" y="71084"/>
                    </a:cubicBezTo>
                    <a:cubicBezTo>
                      <a:pt x="512665" y="50446"/>
                      <a:pt x="468216" y="13140"/>
                      <a:pt x="473375" y="4409"/>
                    </a:cubicBezTo>
                    <a:cubicBezTo>
                      <a:pt x="478534" y="-4322"/>
                      <a:pt x="530128" y="-354"/>
                      <a:pt x="537668" y="18696"/>
                    </a:cubicBezTo>
                    <a:cubicBezTo>
                      <a:pt x="545208" y="37746"/>
                      <a:pt x="530524" y="89340"/>
                      <a:pt x="518618" y="118709"/>
                    </a:cubicBezTo>
                    <a:cubicBezTo>
                      <a:pt x="506712" y="148078"/>
                      <a:pt x="482900" y="190940"/>
                      <a:pt x="466231" y="194909"/>
                    </a:cubicBezTo>
                    <a:cubicBezTo>
                      <a:pt x="449562" y="198878"/>
                      <a:pt x="426940" y="138949"/>
                      <a:pt x="418606" y="142521"/>
                    </a:cubicBezTo>
                    <a:cubicBezTo>
                      <a:pt x="410272" y="146093"/>
                      <a:pt x="415034" y="199671"/>
                      <a:pt x="416225" y="216340"/>
                    </a:cubicBezTo>
                    <a:cubicBezTo>
                      <a:pt x="417416" y="233009"/>
                      <a:pt x="431306" y="232215"/>
                      <a:pt x="425750" y="242534"/>
                    </a:cubicBezTo>
                    <a:cubicBezTo>
                      <a:pt x="420194" y="252853"/>
                      <a:pt x="394793" y="276269"/>
                      <a:pt x="382887" y="278253"/>
                    </a:cubicBezTo>
                    <a:cubicBezTo>
                      <a:pt x="370981" y="280237"/>
                      <a:pt x="362646" y="265949"/>
                      <a:pt x="354312" y="254440"/>
                    </a:cubicBezTo>
                    <a:cubicBezTo>
                      <a:pt x="345978" y="242931"/>
                      <a:pt x="343200" y="217927"/>
                      <a:pt x="332881" y="209196"/>
                    </a:cubicBezTo>
                    <a:cubicBezTo>
                      <a:pt x="322562" y="200465"/>
                      <a:pt x="298353" y="190941"/>
                      <a:pt x="292400" y="202053"/>
                    </a:cubicBezTo>
                    <a:cubicBezTo>
                      <a:pt x="286447" y="213165"/>
                      <a:pt x="295575" y="255631"/>
                      <a:pt x="297162" y="275871"/>
                    </a:cubicBezTo>
                    <a:cubicBezTo>
                      <a:pt x="298749" y="296111"/>
                      <a:pt x="313831" y="311590"/>
                      <a:pt x="301925" y="323496"/>
                    </a:cubicBezTo>
                    <a:cubicBezTo>
                      <a:pt x="290019" y="335402"/>
                      <a:pt x="239219" y="346912"/>
                      <a:pt x="225725" y="347309"/>
                    </a:cubicBezTo>
                    <a:cubicBezTo>
                      <a:pt x="212231" y="347706"/>
                      <a:pt x="228106" y="336197"/>
                      <a:pt x="220962" y="325878"/>
                    </a:cubicBezTo>
                    <a:cubicBezTo>
                      <a:pt x="213818" y="315559"/>
                      <a:pt x="191990" y="280634"/>
                      <a:pt x="182862" y="285396"/>
                    </a:cubicBezTo>
                    <a:cubicBezTo>
                      <a:pt x="173734" y="290158"/>
                      <a:pt x="168177" y="335800"/>
                      <a:pt x="166193" y="354453"/>
                    </a:cubicBezTo>
                    <a:cubicBezTo>
                      <a:pt x="164209" y="373106"/>
                      <a:pt x="187625" y="385409"/>
                      <a:pt x="170956" y="397315"/>
                    </a:cubicBezTo>
                    <a:cubicBezTo>
                      <a:pt x="154287" y="409221"/>
                      <a:pt x="74912" y="432240"/>
                      <a:pt x="66181" y="425890"/>
                    </a:cubicBezTo>
                    <a:cubicBezTo>
                      <a:pt x="57450" y="419540"/>
                      <a:pt x="116980" y="375090"/>
                      <a:pt x="118568" y="359215"/>
                    </a:cubicBezTo>
                    <a:cubicBezTo>
                      <a:pt x="120155" y="343340"/>
                      <a:pt x="92375" y="325481"/>
                      <a:pt x="75706" y="330640"/>
                    </a:cubicBezTo>
                    <a:cubicBezTo>
                      <a:pt x="59037" y="335799"/>
                      <a:pt x="30859" y="389774"/>
                      <a:pt x="18556" y="390171"/>
                    </a:cubicBezTo>
                    <a:cubicBezTo>
                      <a:pt x="6253" y="390568"/>
                      <a:pt x="-4463" y="361199"/>
                      <a:pt x="1887" y="333021"/>
                    </a:cubicBezTo>
                    <a:cubicBezTo>
                      <a:pt x="8237" y="304843"/>
                      <a:pt x="39987" y="225469"/>
                      <a:pt x="56656" y="221103"/>
                    </a:cubicBezTo>
                    <a:cubicBezTo>
                      <a:pt x="73325" y="216737"/>
                      <a:pt x="118172" y="279046"/>
                      <a:pt x="130475" y="271109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97" name="TextovéPole 96"/>
            <p:cNvSpPr txBox="1"/>
            <p:nvPr/>
          </p:nvSpPr>
          <p:spPr>
            <a:xfrm>
              <a:off x="1968885" y="4233353"/>
              <a:ext cx="197864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mitochondrie</a:t>
              </a:r>
            </a:p>
          </p:txBody>
        </p:sp>
        <p:sp>
          <p:nvSpPr>
            <p:cNvPr id="98" name="TextovéPole 97"/>
            <p:cNvSpPr txBox="1"/>
            <p:nvPr/>
          </p:nvSpPr>
          <p:spPr>
            <a:xfrm>
              <a:off x="1083259" y="5142875"/>
              <a:ext cx="40758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postsynaptické invaginace</a:t>
              </a:r>
            </a:p>
          </p:txBody>
        </p:sp>
        <p:sp>
          <p:nvSpPr>
            <p:cNvPr id="99" name="TextovéPole 98"/>
            <p:cNvSpPr txBox="1"/>
            <p:nvPr/>
          </p:nvSpPr>
          <p:spPr>
            <a:xfrm>
              <a:off x="7614629" y="5088023"/>
              <a:ext cx="40758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400" dirty="0"/>
                <a:t>N – </a:t>
              </a:r>
              <a:r>
                <a:rPr lang="cs-CZ" sz="2400" dirty="0" err="1"/>
                <a:t>cholinergní</a:t>
              </a:r>
              <a:r>
                <a:rPr lang="cs-CZ" sz="2400" dirty="0"/>
                <a:t> receptory</a:t>
              </a:r>
            </a:p>
          </p:txBody>
        </p:sp>
        <p:sp>
          <p:nvSpPr>
            <p:cNvPr id="100" name="TextovéPole 99"/>
            <p:cNvSpPr txBox="1"/>
            <p:nvPr/>
          </p:nvSpPr>
          <p:spPr>
            <a:xfrm>
              <a:off x="7735603" y="3184725"/>
              <a:ext cx="25848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400" dirty="0"/>
                <a:t>sarkolema</a:t>
              </a:r>
            </a:p>
          </p:txBody>
        </p:sp>
        <p:sp>
          <p:nvSpPr>
            <p:cNvPr id="101" name="TextovéPole 100"/>
            <p:cNvSpPr txBox="1"/>
            <p:nvPr/>
          </p:nvSpPr>
          <p:spPr>
            <a:xfrm>
              <a:off x="4716937" y="982307"/>
              <a:ext cx="258485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myelinová pochva</a:t>
              </a:r>
            </a:p>
          </p:txBody>
        </p:sp>
        <p:sp>
          <p:nvSpPr>
            <p:cNvPr id="102" name="TextovéPole 101"/>
            <p:cNvSpPr txBox="1"/>
            <p:nvPr/>
          </p:nvSpPr>
          <p:spPr>
            <a:xfrm>
              <a:off x="6544721" y="2119453"/>
              <a:ext cx="290179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membrána </a:t>
              </a:r>
              <a:r>
                <a:rPr lang="cs-CZ" sz="2000" dirty="0" err="1"/>
                <a:t>Schwanovy</a:t>
              </a:r>
              <a:r>
                <a:rPr lang="cs-CZ" sz="2000" dirty="0"/>
                <a:t> buňky</a:t>
              </a:r>
            </a:p>
          </p:txBody>
        </p:sp>
        <p:sp>
          <p:nvSpPr>
            <p:cNvPr id="103" name="TextovéPole 102"/>
            <p:cNvSpPr txBox="1"/>
            <p:nvPr/>
          </p:nvSpPr>
          <p:spPr>
            <a:xfrm>
              <a:off x="9151382" y="4128739"/>
              <a:ext cx="25848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400" dirty="0"/>
                <a:t>sarkoplazma</a:t>
              </a:r>
            </a:p>
            <a:p>
              <a:pPr algn="ctr"/>
              <a:r>
                <a:rPr lang="cs-CZ" sz="2400" dirty="0"/>
                <a:t>(cytoplazma)</a:t>
              </a:r>
            </a:p>
          </p:txBody>
        </p:sp>
        <p:sp>
          <p:nvSpPr>
            <p:cNvPr id="104" name="TextovéPole 103"/>
            <p:cNvSpPr txBox="1"/>
            <p:nvPr/>
          </p:nvSpPr>
          <p:spPr>
            <a:xfrm>
              <a:off x="1083259" y="1654553"/>
              <a:ext cx="227564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400" dirty="0"/>
                <a:t>axon</a:t>
              </a:r>
            </a:p>
            <a:p>
              <a:pPr algn="ctr"/>
              <a:r>
                <a:rPr lang="cs-CZ" sz="2400" dirty="0"/>
                <a:t> </a:t>
              </a:r>
              <a:r>
                <a:rPr lang="cs-CZ" sz="2400" dirty="0">
                  <a:sym typeface="Symbol"/>
                </a:rPr>
                <a:t>-</a:t>
              </a:r>
              <a:r>
                <a:rPr lang="cs-CZ" sz="2400" dirty="0"/>
                <a:t>motoneuronu</a:t>
              </a:r>
            </a:p>
          </p:txBody>
        </p:sp>
        <p:sp>
          <p:nvSpPr>
            <p:cNvPr id="105" name="TextovéPole 104"/>
            <p:cNvSpPr txBox="1"/>
            <p:nvPr/>
          </p:nvSpPr>
          <p:spPr>
            <a:xfrm>
              <a:off x="5181330" y="3499249"/>
              <a:ext cx="25848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400" dirty="0"/>
                <a:t>synapse</a:t>
              </a:r>
            </a:p>
          </p:txBody>
        </p:sp>
        <p:sp>
          <p:nvSpPr>
            <p:cNvPr id="106" name="TextovéPole 105"/>
            <p:cNvSpPr txBox="1"/>
            <p:nvPr/>
          </p:nvSpPr>
          <p:spPr>
            <a:xfrm>
              <a:off x="2031290" y="2912248"/>
              <a:ext cx="25848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400" dirty="0"/>
                <a:t>synaptické vezikuly s acetylcholinem</a:t>
              </a:r>
            </a:p>
          </p:txBody>
        </p:sp>
        <p:cxnSp>
          <p:nvCxnSpPr>
            <p:cNvPr id="107" name="Přímá spojnice 106"/>
            <p:cNvCxnSpPr/>
            <p:nvPr/>
          </p:nvCxnSpPr>
          <p:spPr>
            <a:xfrm>
              <a:off x="8881616" y="3646390"/>
              <a:ext cx="146415" cy="23405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Přímá spojnice 107"/>
            <p:cNvCxnSpPr/>
            <p:nvPr/>
          </p:nvCxnSpPr>
          <p:spPr>
            <a:xfrm flipV="1">
              <a:off x="2870663" y="1745802"/>
              <a:ext cx="1318144" cy="222902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Přímá spojnice 113"/>
            <p:cNvCxnSpPr>
              <a:stCxn id="106" idx="3"/>
            </p:cNvCxnSpPr>
            <p:nvPr/>
          </p:nvCxnSpPr>
          <p:spPr>
            <a:xfrm>
              <a:off x="4616147" y="3327747"/>
              <a:ext cx="859534" cy="552698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Přímá spojnice 119"/>
            <p:cNvCxnSpPr/>
            <p:nvPr/>
          </p:nvCxnSpPr>
          <p:spPr>
            <a:xfrm>
              <a:off x="3646934" y="4560303"/>
              <a:ext cx="377164" cy="177944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Přímá spojnice 123"/>
            <p:cNvCxnSpPr>
              <a:endCxn id="9" idx="9"/>
            </p:cNvCxnSpPr>
            <p:nvPr/>
          </p:nvCxnSpPr>
          <p:spPr>
            <a:xfrm flipV="1">
              <a:off x="4583324" y="4563405"/>
              <a:ext cx="507097" cy="669796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Přímá spojnice 125"/>
            <p:cNvCxnSpPr/>
            <p:nvPr/>
          </p:nvCxnSpPr>
          <p:spPr>
            <a:xfrm flipH="1" flipV="1">
              <a:off x="7425580" y="4603161"/>
              <a:ext cx="595367" cy="550519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Přímá spojnice 127"/>
            <p:cNvCxnSpPr>
              <a:endCxn id="9" idx="45"/>
            </p:cNvCxnSpPr>
            <p:nvPr/>
          </p:nvCxnSpPr>
          <p:spPr>
            <a:xfrm flipH="1" flipV="1">
              <a:off x="7897487" y="4649872"/>
              <a:ext cx="313398" cy="478176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Přímá spojnice 129"/>
            <p:cNvCxnSpPr>
              <a:endCxn id="64" idx="2"/>
            </p:cNvCxnSpPr>
            <p:nvPr/>
          </p:nvCxnSpPr>
          <p:spPr>
            <a:xfrm flipH="1" flipV="1">
              <a:off x="7413644" y="4824281"/>
              <a:ext cx="609476" cy="512251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Přímá spojnice 131"/>
            <p:cNvCxnSpPr>
              <a:endCxn id="9" idx="13"/>
            </p:cNvCxnSpPr>
            <p:nvPr/>
          </p:nvCxnSpPr>
          <p:spPr>
            <a:xfrm flipV="1">
              <a:off x="4616147" y="4589243"/>
              <a:ext cx="864306" cy="729612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Přímá spojnice 134"/>
            <p:cNvCxnSpPr>
              <a:endCxn id="9" idx="4"/>
            </p:cNvCxnSpPr>
            <p:nvPr/>
          </p:nvCxnSpPr>
          <p:spPr>
            <a:xfrm flipV="1">
              <a:off x="4476432" y="4231775"/>
              <a:ext cx="372091" cy="967879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Přímá spojnice 137"/>
            <p:cNvCxnSpPr/>
            <p:nvPr/>
          </p:nvCxnSpPr>
          <p:spPr>
            <a:xfrm flipH="1">
              <a:off x="5144390" y="1382417"/>
              <a:ext cx="322550" cy="586287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Přímá spojnice 139"/>
            <p:cNvCxnSpPr/>
            <p:nvPr/>
          </p:nvCxnSpPr>
          <p:spPr>
            <a:xfrm flipH="1">
              <a:off x="6225158" y="2590657"/>
              <a:ext cx="908118" cy="359793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8" name="Skupina 147"/>
            <p:cNvGrpSpPr/>
            <p:nvPr/>
          </p:nvGrpSpPr>
          <p:grpSpPr>
            <a:xfrm>
              <a:off x="910630" y="5867392"/>
              <a:ext cx="10485719" cy="371195"/>
              <a:chOff x="2035980" y="1340769"/>
              <a:chExt cx="10485719" cy="371195"/>
            </a:xfrm>
          </p:grpSpPr>
          <p:grpSp>
            <p:nvGrpSpPr>
              <p:cNvPr id="149" name="Skupina 148"/>
              <p:cNvGrpSpPr/>
              <p:nvPr/>
            </p:nvGrpSpPr>
            <p:grpSpPr>
              <a:xfrm>
                <a:off x="2035980" y="1340769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756" name="Přímá spojnice 755"/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7" name="Přímá spojnice 756"/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8" name="Přímá spojnice 757"/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9" name="Přímá spojnice 758"/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0" name="Přímá spojnice 759"/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1" name="Přímá spojnice 760"/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2" name="Přímá spojnice 761"/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3" name="Přímá spojnice 762"/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4" name="Přímá spojnice 763"/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5" name="Přímá spojnice 764"/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66" name="Skupina 765"/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911" name="Skupina 910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935" name="Přímá spojnice 934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6" name="Přímá spojnice 935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7" name="Přímá spojnice 936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8" name="Přímá spojnice 937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9" name="Přímá spojnice 938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40" name="Přímá spojnice 939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941" name="Skupina 940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942" name="Ovál 941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43" name="Ovál 942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44" name="Ovál 943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45" name="Ovál 944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946" name="Ovál 945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947" name="Ovál 946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948" name="Ovál 947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49" name="Ovál 948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50" name="Ovál 949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51" name="Ovál 950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52" name="Ovál 951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53" name="Ovál 952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54" name="Ovál 953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55" name="Ovál 954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56" name="Ovál 955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912" name="Skupina 911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913" name="Přímá spojnice 912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14" name="Přímá spojnice 913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15" name="Přímá spojnice 914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16" name="Přímá spojnice 915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17" name="Přímá spojnice 916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18" name="Přímá spojnice 917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919" name="Skupina 918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920" name="Ovál 919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21" name="Ovál 920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22" name="Ovál 921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23" name="Ovál 922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924" name="Ovál 923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925" name="Ovál 924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926" name="Ovál 925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27" name="Ovál 926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28" name="Ovál 927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29" name="Ovál 928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30" name="Ovál 929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31" name="Ovál 930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32" name="Ovál 931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33" name="Ovál 932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34" name="Ovál 933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767" name="Skupina 766"/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865" name="Skupina 864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889" name="Přímá spojnice 888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0" name="Přímá spojnice 889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1" name="Přímá spojnice 890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2" name="Přímá spojnice 891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3" name="Přímá spojnice 892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4" name="Přímá spojnice 893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895" name="Skupina 894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896" name="Ovál 895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97" name="Ovál 896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98" name="Ovál 897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99" name="Ovál 898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900" name="Ovál 899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901" name="Ovál 900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902" name="Ovál 901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03" name="Ovál 902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04" name="Ovál 903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05" name="Ovál 904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06" name="Ovál 905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07" name="Ovál 906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08" name="Ovál 907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09" name="Ovál 908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10" name="Ovál 909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866" name="Skupina 865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867" name="Přímá spojnice 866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68" name="Přímá spojnice 867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69" name="Přímá spojnice 868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70" name="Přímá spojnice 869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71" name="Přímá spojnice 870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72" name="Přímá spojnice 871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873" name="Skupina 872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874" name="Ovál 873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75" name="Ovál 874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76" name="Ovál 875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77" name="Ovál 876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878" name="Ovál 877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879" name="Ovál 878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880" name="Ovál 879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81" name="Ovál 880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82" name="Ovál 881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83" name="Ovál 882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84" name="Ovál 883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85" name="Ovál 884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86" name="Ovál 885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87" name="Ovál 886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88" name="Ovál 887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768" name="Skupina 767"/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819" name="Skupina 818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843" name="Přímá spojnice 842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44" name="Přímá spojnice 843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45" name="Přímá spojnice 844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46" name="Přímá spojnice 845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47" name="Přímá spojnice 846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48" name="Přímá spojnice 847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849" name="Skupina 848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850" name="Ovál 849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51" name="Ovál 850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52" name="Ovál 851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53" name="Ovál 852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854" name="Ovál 853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855" name="Ovál 854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856" name="Ovál 855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57" name="Ovál 856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58" name="Ovál 857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59" name="Ovál 858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60" name="Ovál 859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61" name="Ovál 860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62" name="Ovál 861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63" name="Ovál 862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64" name="Ovál 863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820" name="Skupina 819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821" name="Přímá spojnice 820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2" name="Přímá spojnice 821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3" name="Přímá spojnice 822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4" name="Přímá spojnice 823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5" name="Přímá spojnice 824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6" name="Přímá spojnice 825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827" name="Skupina 826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828" name="Ovál 827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29" name="Ovál 828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30" name="Ovál 829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31" name="Ovál 830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832" name="Ovál 831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833" name="Ovál 832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834" name="Ovál 833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35" name="Ovál 834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36" name="Ovál 835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37" name="Ovál 836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38" name="Ovál 837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39" name="Ovál 838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40" name="Ovál 839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41" name="Ovál 840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42" name="Ovál 841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769" name="Skupina 768"/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773" name="Skupina 772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797" name="Přímá spojnice 796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8" name="Přímá spojnice 797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9" name="Přímá spojnice 798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00" name="Přímá spojnice 799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01" name="Přímá spojnice 800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02" name="Přímá spojnice 801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803" name="Skupina 802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804" name="Ovál 803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05" name="Ovál 804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06" name="Ovál 805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07" name="Ovál 806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808" name="Ovál 807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809" name="Ovál 808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810" name="Ovál 809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11" name="Ovál 810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12" name="Ovál 811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13" name="Ovál 812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14" name="Ovál 813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15" name="Ovál 814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16" name="Ovál 815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17" name="Ovál 816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818" name="Ovál 817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774" name="Skupina 773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775" name="Přímá spojnice 774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76" name="Přímá spojnice 775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77" name="Přímá spojnice 776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78" name="Přímá spojnice 777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79" name="Přímá spojnice 778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80" name="Přímá spojnice 779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781" name="Skupina 780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782" name="Ovál 781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83" name="Ovál 782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84" name="Ovál 783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85" name="Ovál 784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786" name="Ovál 785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787" name="Ovál 786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788" name="Ovál 787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89" name="Ovál 788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90" name="Ovál 789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91" name="Ovál 790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92" name="Ovál 791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93" name="Ovál 792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94" name="Ovál 793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95" name="Ovál 794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96" name="Ovál 795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cxnSp>
              <p:nvCxnSpPr>
                <p:cNvPr id="770" name="Přímá spojnice 769"/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1" name="Přímá spojnice 770"/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2" name="Přímá spojnice 771"/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0" name="Skupina 149"/>
              <p:cNvGrpSpPr/>
              <p:nvPr/>
            </p:nvGrpSpPr>
            <p:grpSpPr>
              <a:xfrm>
                <a:off x="4660788" y="1343041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555" name="Přímá spojnice 554"/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6" name="Přímá spojnice 555"/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7" name="Přímá spojnice 556"/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8" name="Přímá spojnice 557"/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9" name="Přímá spojnice 558"/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0" name="Přímá spojnice 559"/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1" name="Přímá spojnice 560"/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2" name="Přímá spojnice 561"/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3" name="Přímá spojnice 562"/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4" name="Přímá spojnice 563"/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65" name="Skupina 564"/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710" name="Skupina 709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734" name="Přímá spojnice 733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5" name="Přímá spojnice 734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6" name="Přímá spojnice 735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7" name="Přímá spojnice 736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8" name="Přímá spojnice 737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9" name="Přímá spojnice 738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740" name="Skupina 739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741" name="Ovál 740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42" name="Ovál 741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43" name="Ovál 742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44" name="Ovál 743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745" name="Ovál 744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746" name="Ovál 745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747" name="Ovál 746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48" name="Ovál 747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49" name="Ovál 748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50" name="Ovál 749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51" name="Ovál 750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52" name="Ovál 751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53" name="Ovál 752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54" name="Ovál 753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55" name="Ovál 754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711" name="Skupina 710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712" name="Přímá spojnice 711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13" name="Přímá spojnice 712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14" name="Přímá spojnice 713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15" name="Přímá spojnice 714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16" name="Přímá spojnice 715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17" name="Přímá spojnice 716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718" name="Skupina 717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719" name="Ovál 718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20" name="Ovál 719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21" name="Ovál 720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22" name="Ovál 721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723" name="Ovál 722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724" name="Ovál 723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725" name="Ovál 724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26" name="Ovál 725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27" name="Ovál 726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28" name="Ovál 727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29" name="Ovál 728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30" name="Ovál 729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31" name="Ovál 730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32" name="Ovál 731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33" name="Ovál 732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566" name="Skupina 565"/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664" name="Skupina 663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688" name="Přímá spojnice 687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89" name="Přímá spojnice 688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0" name="Přímá spojnice 689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1" name="Přímá spojnice 690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2" name="Přímá spojnice 691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3" name="Přímá spojnice 692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694" name="Skupina 693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695" name="Ovál 694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96" name="Ovál 695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97" name="Ovál 696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98" name="Ovál 697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699" name="Ovál 698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700" name="Ovál 699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701" name="Ovál 700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02" name="Ovál 701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03" name="Ovál 702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04" name="Ovál 703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05" name="Ovál 704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06" name="Ovál 705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07" name="Ovál 706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08" name="Ovál 707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709" name="Ovál 708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665" name="Skupina 664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666" name="Přímá spojnice 665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7" name="Přímá spojnice 666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8" name="Přímá spojnice 667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9" name="Přímá spojnice 668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70" name="Přímá spojnice 669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71" name="Přímá spojnice 670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672" name="Skupina 671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673" name="Ovál 672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74" name="Ovál 673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75" name="Ovál 674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76" name="Ovál 675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677" name="Ovál 676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678" name="Ovál 677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679" name="Ovál 678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80" name="Ovál 679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81" name="Ovál 680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82" name="Ovál 681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83" name="Ovál 682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84" name="Ovál 683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85" name="Ovál 684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86" name="Ovál 685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87" name="Ovál 686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567" name="Skupina 566"/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618" name="Skupina 617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642" name="Přímá spojnice 641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3" name="Přímá spojnice 642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4" name="Přímá spojnice 643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5" name="Přímá spojnice 644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6" name="Přímá spojnice 645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7" name="Přímá spojnice 646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648" name="Skupina 647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649" name="Ovál 648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50" name="Ovál 649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51" name="Ovál 650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52" name="Ovál 651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653" name="Ovál 652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654" name="Ovál 653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655" name="Ovál 654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56" name="Ovál 655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57" name="Ovál 656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58" name="Ovál 657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59" name="Ovál 658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60" name="Ovál 659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61" name="Ovál 660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62" name="Ovál 661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63" name="Ovál 662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619" name="Skupina 618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620" name="Přímá spojnice 619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1" name="Přímá spojnice 620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2" name="Přímá spojnice 621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3" name="Přímá spojnice 622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4" name="Přímá spojnice 623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5" name="Přímá spojnice 624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626" name="Skupina 625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627" name="Ovál 626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28" name="Ovál 627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29" name="Ovál 628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30" name="Ovál 629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631" name="Ovál 630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632" name="Ovál 631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633" name="Ovál 632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34" name="Ovál 633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35" name="Ovál 634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36" name="Ovál 635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37" name="Ovál 636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38" name="Ovál 637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39" name="Ovál 638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40" name="Ovál 639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41" name="Ovál 640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568" name="Skupina 567"/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572" name="Skupina 571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596" name="Přímá spojnice 595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7" name="Přímá spojnice 596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8" name="Přímá spojnice 597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9" name="Přímá spojnice 598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00" name="Přímá spojnice 599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01" name="Přímá spojnice 600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602" name="Skupina 601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603" name="Ovál 602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04" name="Ovál 603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05" name="Ovál 604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06" name="Ovál 605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607" name="Ovál 606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608" name="Ovál 607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609" name="Ovál 608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10" name="Ovál 609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11" name="Ovál 610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12" name="Ovál 611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13" name="Ovál 612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14" name="Ovál 613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15" name="Ovál 614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16" name="Ovál 615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617" name="Ovál 616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573" name="Skupina 572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574" name="Přímá spojnice 573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5" name="Přímá spojnice 574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6" name="Přímá spojnice 575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7" name="Přímá spojnice 576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8" name="Přímá spojnice 577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9" name="Přímá spojnice 578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580" name="Skupina 579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581" name="Ovál 580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82" name="Ovál 581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83" name="Ovál 582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84" name="Ovál 583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585" name="Ovál 584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586" name="Ovál 585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587" name="Ovál 586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88" name="Ovál 587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89" name="Ovál 588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90" name="Ovál 589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91" name="Ovál 590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92" name="Ovál 591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93" name="Ovál 592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94" name="Ovál 593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95" name="Ovál 594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cxnSp>
              <p:nvCxnSpPr>
                <p:cNvPr id="569" name="Přímá spojnice 568"/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0" name="Přímá spojnice 569"/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1" name="Přímá spojnice 570"/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1" name="Skupina 150"/>
              <p:cNvGrpSpPr/>
              <p:nvPr/>
            </p:nvGrpSpPr>
            <p:grpSpPr>
              <a:xfrm>
                <a:off x="7278415" y="1345308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354" name="Přímá spojnice 353"/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5" name="Přímá spojnice 354"/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6" name="Přímá spojnice 355"/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7" name="Přímá spojnice 356"/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8" name="Přímá spojnice 357"/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9" name="Přímá spojnice 358"/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0" name="Přímá spojnice 359"/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1" name="Přímá spojnice 360"/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2" name="Přímá spojnice 361"/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3" name="Přímá spojnice 362"/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64" name="Skupina 363"/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509" name="Skupina 508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533" name="Přímá spojnice 532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34" name="Přímá spojnice 533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35" name="Přímá spojnice 534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36" name="Přímá spojnice 535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37" name="Přímá spojnice 536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38" name="Přímá spojnice 537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539" name="Skupina 538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540" name="Ovál 539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41" name="Ovál 540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42" name="Ovál 541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43" name="Ovál 542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544" name="Ovál 543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545" name="Ovál 544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546" name="Ovál 545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47" name="Ovál 546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48" name="Ovál 547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49" name="Ovál 548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50" name="Ovál 549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51" name="Ovál 550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52" name="Ovál 551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53" name="Ovál 552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54" name="Ovál 553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510" name="Skupina 509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511" name="Přímá spojnice 510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12" name="Přímá spojnice 511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13" name="Přímá spojnice 512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14" name="Přímá spojnice 513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15" name="Přímá spojnice 514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16" name="Přímá spojnice 515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517" name="Skupina 516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518" name="Ovál 517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19" name="Ovál 518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20" name="Ovál 519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21" name="Ovál 520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522" name="Ovál 521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523" name="Ovál 522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524" name="Ovál 523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25" name="Ovál 524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26" name="Ovál 525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27" name="Ovál 526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28" name="Ovál 527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29" name="Ovál 528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30" name="Ovál 529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31" name="Ovál 530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32" name="Ovál 531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365" name="Skupina 364"/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463" name="Skupina 462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487" name="Přímá spojnice 486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8" name="Přímá spojnice 487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9" name="Přímá spojnice 488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0" name="Přímá spojnice 489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1" name="Přímá spojnice 490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2" name="Přímá spojnice 491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493" name="Skupina 492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494" name="Ovál 493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95" name="Ovál 494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96" name="Ovál 495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97" name="Ovál 496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498" name="Ovál 497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499" name="Ovál 498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500" name="Ovál 499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01" name="Ovál 500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02" name="Ovál 501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03" name="Ovál 502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04" name="Ovál 503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05" name="Ovál 504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06" name="Ovál 505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07" name="Ovál 506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508" name="Ovál 507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464" name="Skupina 463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465" name="Přímá spojnice 464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6" name="Přímá spojnice 465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7" name="Přímá spojnice 466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8" name="Přímá spojnice 467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9" name="Přímá spojnice 468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70" name="Přímá spojnice 469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471" name="Skupina 470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472" name="Ovál 471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73" name="Ovál 472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74" name="Ovál 473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75" name="Ovál 474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476" name="Ovál 475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477" name="Ovál 476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478" name="Ovál 477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79" name="Ovál 478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80" name="Ovál 479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81" name="Ovál 480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82" name="Ovál 481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83" name="Ovál 482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84" name="Ovál 483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85" name="Ovál 484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86" name="Ovál 485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366" name="Skupina 365"/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417" name="Skupina 416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441" name="Přímá spojnice 440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2" name="Přímá spojnice 441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3" name="Přímá spojnice 442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4" name="Přímá spojnice 443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5" name="Přímá spojnice 444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6" name="Přímá spojnice 445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447" name="Skupina 446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448" name="Ovál 447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49" name="Ovál 448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50" name="Ovál 449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51" name="Ovál 450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452" name="Ovál 451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453" name="Ovál 452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454" name="Ovál 453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55" name="Ovál 454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56" name="Ovál 455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57" name="Ovál 456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58" name="Ovál 457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59" name="Ovál 458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60" name="Ovál 459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61" name="Ovál 460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62" name="Ovál 461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418" name="Skupina 417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419" name="Přímá spojnice 418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0" name="Přímá spojnice 419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1" name="Přímá spojnice 420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2" name="Přímá spojnice 421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3" name="Přímá spojnice 422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4" name="Přímá spojnice 423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425" name="Skupina 424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426" name="Ovál 425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27" name="Ovál 426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28" name="Ovál 427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29" name="Ovál 428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430" name="Ovál 429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431" name="Ovál 430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432" name="Ovál 431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33" name="Ovál 432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34" name="Ovál 433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35" name="Ovál 434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36" name="Ovál 435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37" name="Ovál 436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38" name="Ovál 437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39" name="Ovál 438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40" name="Ovál 439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367" name="Skupina 366"/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371" name="Skupina 370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395" name="Přímá spojnice 394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6" name="Přímá spojnice 395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7" name="Přímá spojnice 396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8" name="Přímá spojnice 397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9" name="Přímá spojnice 398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0" name="Přímá spojnice 399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401" name="Skupina 400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402" name="Ovál 401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03" name="Ovál 402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04" name="Ovál 403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05" name="Ovál 404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406" name="Ovál 405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407" name="Ovál 406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408" name="Ovál 407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09" name="Ovál 408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10" name="Ovál 409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11" name="Ovál 410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12" name="Ovál 411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13" name="Ovál 412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14" name="Ovál 413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15" name="Ovál 414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416" name="Ovál 415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372" name="Skupina 371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373" name="Přímá spojnice 372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4" name="Přímá spojnice 373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5" name="Přímá spojnice 374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6" name="Přímá spojnice 375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7" name="Přímá spojnice 376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8" name="Přímá spojnice 377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379" name="Skupina 378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380" name="Ovál 379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81" name="Ovál 380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82" name="Ovál 381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83" name="Ovál 382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384" name="Ovál 383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385" name="Ovál 384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386" name="Ovál 385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87" name="Ovál 386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88" name="Ovál 387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89" name="Ovál 388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90" name="Ovál 389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91" name="Ovál 390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92" name="Ovál 391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93" name="Ovál 392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94" name="Ovál 393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cxnSp>
              <p:nvCxnSpPr>
                <p:cNvPr id="368" name="Přímá spojnice 367"/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9" name="Přímá spojnice 368"/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0" name="Přímá spojnice 369"/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2" name="Skupina 151"/>
              <p:cNvGrpSpPr/>
              <p:nvPr/>
            </p:nvGrpSpPr>
            <p:grpSpPr>
              <a:xfrm>
                <a:off x="9890441" y="1347596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153" name="Přímá spojnice 152"/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Přímá spojnice 153"/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Přímá spojnice 154"/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Přímá spojnice 155"/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Přímá spojnice 156"/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Přímá spojnice 157"/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Přímá spojnice 158"/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Přímá spojnice 159"/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1" name="Přímá spojnice 160"/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2" name="Přímá spojnice 161"/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63" name="Skupina 162"/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308" name="Skupina 307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332" name="Přímá spojnice 331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3" name="Přímá spojnice 332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4" name="Přímá spojnice 333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5" name="Přímá spojnice 334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6" name="Přímá spojnice 335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7" name="Přímá spojnice 336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338" name="Skupina 337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339" name="Ovál 338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40" name="Ovál 339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41" name="Ovál 340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42" name="Ovál 341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343" name="Ovál 342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344" name="Ovál 343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345" name="Ovál 344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46" name="Ovál 345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47" name="Ovál 346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48" name="Ovál 347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49" name="Ovál 348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50" name="Ovál 349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51" name="Ovál 350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52" name="Ovál 351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53" name="Ovál 352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309" name="Skupina 308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310" name="Přímá spojnice 309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1" name="Přímá spojnice 310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2" name="Přímá spojnice 311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3" name="Přímá spojnice 312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4" name="Přímá spojnice 313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5" name="Přímá spojnice 314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316" name="Skupina 315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317" name="Ovál 316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18" name="Ovál 317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19" name="Ovál 318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20" name="Ovál 319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321" name="Ovál 320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322" name="Ovál 321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323" name="Ovál 322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24" name="Ovál 323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25" name="Ovál 324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26" name="Ovál 325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27" name="Ovál 326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28" name="Ovál 327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29" name="Ovál 328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30" name="Ovál 329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31" name="Ovál 330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164" name="Skupina 163"/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262" name="Skupina 261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86" name="Přímá spojnice 285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7" name="Přímá spojnice 286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8" name="Přímá spojnice 287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9" name="Přímá spojnice 288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0" name="Přímá spojnice 289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1" name="Přímá spojnice 290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92" name="Skupina 291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93" name="Ovál 292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94" name="Ovál 293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95" name="Ovál 294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96" name="Ovál 295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97" name="Ovál 296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98" name="Ovál 297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99" name="Ovál 298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00" name="Ovál 299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01" name="Ovál 300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02" name="Ovál 301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03" name="Ovál 302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04" name="Ovál 303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05" name="Ovál 304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06" name="Ovál 305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307" name="Ovál 306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263" name="Skupina 262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64" name="Přímá spojnice 263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5" name="Přímá spojnice 264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6" name="Přímá spojnice 265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7" name="Přímá spojnice 266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8" name="Přímá spojnice 267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9" name="Přímá spojnice 268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70" name="Skupina 269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71" name="Ovál 270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72" name="Ovál 271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73" name="Ovál 272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74" name="Ovál 273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75" name="Ovál 274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76" name="Ovál 275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77" name="Ovál 276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78" name="Ovál 277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79" name="Ovál 278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80" name="Ovál 279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81" name="Ovál 280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82" name="Ovál 281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83" name="Ovál 282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84" name="Ovál 283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85" name="Ovál 284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165" name="Skupina 164"/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216" name="Skupina 215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40" name="Přímá spojnice 239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1" name="Přímá spojnice 240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2" name="Přímá spojnice 241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3" name="Přímá spojnice 242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4" name="Přímá spojnice 243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5" name="Přímá spojnice 244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46" name="Skupina 245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47" name="Ovál 246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48" name="Ovál 247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49" name="Ovál 248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50" name="Ovál 249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51" name="Ovál 250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52" name="Ovál 251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53" name="Ovál 252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54" name="Ovál 253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55" name="Ovál 254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56" name="Ovál 255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57" name="Ovál 256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58" name="Ovál 257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59" name="Ovál 258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60" name="Ovál 259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61" name="Ovál 260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217" name="Skupina 216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18" name="Přímá spojnice 217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9" name="Přímá spojnice 218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0" name="Přímá spojnice 219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1" name="Přímá spojnice 220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2" name="Přímá spojnice 221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3" name="Přímá spojnice 222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24" name="Skupina 223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25" name="Ovál 224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26" name="Ovál 225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27" name="Ovál 226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28" name="Ovál 227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29" name="Ovál 228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30" name="Ovál 229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31" name="Ovál 230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32" name="Ovál 231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33" name="Ovál 232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34" name="Ovál 233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35" name="Ovál 234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36" name="Ovál 235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37" name="Ovál 236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38" name="Ovál 237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39" name="Ovál 238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166" name="Skupina 165"/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70" name="Skupina 169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94" name="Přímá spojnice 193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5" name="Přímá spojnice 194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6" name="Přímá spojnice 195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7" name="Přímá spojnice 196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8" name="Přímá spojnice 197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9" name="Přímá spojnice 198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00" name="Skupina 199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01" name="Ovál 200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02" name="Ovál 201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03" name="Ovál 202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04" name="Ovál 203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05" name="Ovál 204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06" name="Ovál 205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207" name="Ovál 206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08" name="Ovál 207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09" name="Ovál 208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10" name="Ovál 209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11" name="Ovál 210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12" name="Ovál 211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13" name="Ovál 212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14" name="Ovál 213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215" name="Ovál 214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171" name="Skupina 170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72" name="Přímá spojnice 171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3" name="Přímá spojnice 172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" name="Přímá spojnice 173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5" name="Přímá spojnice 174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6" name="Přímá spojnice 175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7" name="Přímá spojnice 176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78" name="Skupina 177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79" name="Ovál 178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80" name="Ovál 179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81" name="Ovál 180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82" name="Ovál 181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83" name="Ovál 182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84" name="Ovál 183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85" name="Ovál 184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86" name="Ovál 185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87" name="Ovál 186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88" name="Ovál 187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89" name="Ovál 188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90" name="Ovál 189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91" name="Ovál 190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92" name="Ovál 191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93" name="Ovál 192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cxnSp>
              <p:nvCxnSpPr>
                <p:cNvPr id="167" name="Přímá spojnice 166"/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Přímá spojnice 167"/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9" name="Přímá spojnice 168"/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57" name="Skupina 956"/>
            <p:cNvGrpSpPr/>
            <p:nvPr/>
          </p:nvGrpSpPr>
          <p:grpSpPr>
            <a:xfrm>
              <a:off x="912902" y="6226157"/>
              <a:ext cx="10485719" cy="371195"/>
              <a:chOff x="2035980" y="1340769"/>
              <a:chExt cx="10485719" cy="371195"/>
            </a:xfrm>
          </p:grpSpPr>
          <p:grpSp>
            <p:nvGrpSpPr>
              <p:cNvPr id="958" name="Skupina 957"/>
              <p:cNvGrpSpPr/>
              <p:nvPr/>
            </p:nvGrpSpPr>
            <p:grpSpPr>
              <a:xfrm>
                <a:off x="2035980" y="1340769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1565" name="Přímá spojnice 1564"/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6" name="Přímá spojnice 1565"/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7" name="Přímá spojnice 1566"/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8" name="Přímá spojnice 1567"/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9" name="Přímá spojnice 1568"/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0" name="Přímá spojnice 1569"/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1" name="Přímá spojnice 1570"/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2" name="Přímá spojnice 1571"/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3" name="Přímá spojnice 1572"/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4" name="Přímá spojnice 1573"/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575" name="Skupina 1574"/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720" name="Skupina 1719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744" name="Přímá spojnice 1743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5" name="Přímá spojnice 1744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6" name="Přímá spojnice 1745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7" name="Přímá spojnice 1746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8" name="Přímá spojnice 1747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9" name="Přímá spojnice 1748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750" name="Skupina 1749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751" name="Ovál 1750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52" name="Ovál 1751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53" name="Ovál 1752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54" name="Ovál 1753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755" name="Ovál 1754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756" name="Ovál 1755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757" name="Ovál 1756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58" name="Ovál 1757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59" name="Ovál 1758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60" name="Ovál 1759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61" name="Ovál 1760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62" name="Ovál 1761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63" name="Ovál 1762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64" name="Ovál 1763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65" name="Ovál 1764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1721" name="Skupina 1720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722" name="Přímá spojnice 1721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23" name="Přímá spojnice 1722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24" name="Přímá spojnice 1723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25" name="Přímá spojnice 1724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26" name="Přímá spojnice 1725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27" name="Přímá spojnice 1726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728" name="Skupina 1727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729" name="Ovál 1728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30" name="Ovál 1729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31" name="Ovál 1730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32" name="Ovál 1731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733" name="Ovál 1732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734" name="Ovál 1733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735" name="Ovál 1734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36" name="Ovál 1735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37" name="Ovál 1736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38" name="Ovál 1737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39" name="Ovál 1738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40" name="Ovál 1739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41" name="Ovál 1740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42" name="Ovál 1741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43" name="Ovál 1742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1576" name="Skupina 1575"/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674" name="Skupina 1673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698" name="Přímá spojnice 1697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99" name="Přímá spojnice 1698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00" name="Přímá spojnice 1699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01" name="Přímá spojnice 1700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02" name="Přímá spojnice 1701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03" name="Přímá spojnice 1702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704" name="Skupina 1703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705" name="Ovál 1704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06" name="Ovál 1705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07" name="Ovál 1706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08" name="Ovál 1707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709" name="Ovál 1708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710" name="Ovál 1709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711" name="Ovál 1710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12" name="Ovál 1711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13" name="Ovál 1712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14" name="Ovál 1713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15" name="Ovál 1714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16" name="Ovál 1715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17" name="Ovál 1716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18" name="Ovál 1717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719" name="Ovál 1718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1675" name="Skupina 1674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676" name="Přímá spojnice 1675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77" name="Přímá spojnice 1676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78" name="Přímá spojnice 1677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79" name="Přímá spojnice 1678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80" name="Přímá spojnice 1679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81" name="Přímá spojnice 1680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682" name="Skupina 1681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683" name="Ovál 1682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84" name="Ovál 1683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85" name="Ovál 1684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86" name="Ovál 1685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687" name="Ovál 1686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688" name="Ovál 1687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689" name="Ovál 1688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90" name="Ovál 1689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91" name="Ovál 1690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92" name="Ovál 1691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93" name="Ovál 1692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94" name="Ovál 1693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95" name="Ovál 1694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96" name="Ovál 1695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97" name="Ovál 1696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1577" name="Skupina 1576"/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628" name="Skupina 1627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652" name="Přímá spojnice 1651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53" name="Přímá spojnice 1652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54" name="Přímá spojnice 1653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55" name="Přímá spojnice 1654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56" name="Přímá spojnice 1655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57" name="Přímá spojnice 1656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658" name="Skupina 1657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659" name="Ovál 1658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60" name="Ovál 1659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61" name="Ovál 1660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62" name="Ovál 1661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663" name="Ovál 1662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664" name="Ovál 1663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665" name="Ovál 1664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66" name="Ovál 1665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67" name="Ovál 1666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68" name="Ovál 1667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69" name="Ovál 1668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70" name="Ovál 1669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71" name="Ovál 1670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72" name="Ovál 1671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73" name="Ovál 1672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1629" name="Skupina 1628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630" name="Přímá spojnice 1629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1" name="Přímá spojnice 1630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2" name="Přímá spojnice 1631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3" name="Přímá spojnice 1632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4" name="Přímá spojnice 1633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5" name="Přímá spojnice 1634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636" name="Skupina 1635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637" name="Ovál 1636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38" name="Ovál 1637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39" name="Ovál 1638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40" name="Ovál 1639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641" name="Ovál 1640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642" name="Ovál 1641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643" name="Ovál 1642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44" name="Ovál 1643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45" name="Ovál 1644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46" name="Ovál 1645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47" name="Ovál 1646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48" name="Ovál 1647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49" name="Ovál 1648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50" name="Ovál 1649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51" name="Ovál 1650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1578" name="Skupina 1577"/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582" name="Skupina 1581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606" name="Přímá spojnice 1605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07" name="Přímá spojnice 1606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08" name="Přímá spojnice 1607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09" name="Přímá spojnice 1608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10" name="Přímá spojnice 1609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11" name="Přímá spojnice 1610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612" name="Skupina 1611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613" name="Ovál 1612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14" name="Ovál 1613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15" name="Ovál 1614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16" name="Ovál 1615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617" name="Ovál 1616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618" name="Ovál 1617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619" name="Ovál 1618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20" name="Ovál 1619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21" name="Ovál 1620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22" name="Ovál 1621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23" name="Ovál 1622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24" name="Ovál 1623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25" name="Ovál 1624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26" name="Ovál 1625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27" name="Ovál 1626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1583" name="Skupina 1582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584" name="Přímá spojnice 1583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5" name="Přímá spojnice 1584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6" name="Přímá spojnice 1585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7" name="Přímá spojnice 1586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8" name="Přímá spojnice 1587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9" name="Přímá spojnice 1588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590" name="Skupina 1589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591" name="Ovál 1590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92" name="Ovál 1591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93" name="Ovál 1592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94" name="Ovál 1593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595" name="Ovál 1594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596" name="Ovál 1595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597" name="Ovál 1596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98" name="Ovál 1597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99" name="Ovál 1598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00" name="Ovál 1599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01" name="Ovál 1600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02" name="Ovál 1601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03" name="Ovál 1602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04" name="Ovál 1603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605" name="Ovál 1604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cxnSp>
              <p:nvCxnSpPr>
                <p:cNvPr id="1579" name="Přímá spojnice 1578"/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0" name="Přímá spojnice 1579"/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1" name="Přímá spojnice 1580"/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59" name="Skupina 958"/>
              <p:cNvGrpSpPr/>
              <p:nvPr/>
            </p:nvGrpSpPr>
            <p:grpSpPr>
              <a:xfrm>
                <a:off x="4660788" y="1343041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1364" name="Přímá spojnice 1363"/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5" name="Přímá spojnice 1364"/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6" name="Přímá spojnice 1365"/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7" name="Přímá spojnice 1366"/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8" name="Přímá spojnice 1367"/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9" name="Přímá spojnice 1368"/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0" name="Přímá spojnice 1369"/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1" name="Přímá spojnice 1370"/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2" name="Přímá spojnice 1371"/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3" name="Přímá spojnice 1372"/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374" name="Skupina 1373"/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519" name="Skupina 1518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543" name="Přímá spojnice 1542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44" name="Přímá spojnice 1543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45" name="Přímá spojnice 1544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46" name="Přímá spojnice 1545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47" name="Přímá spojnice 1546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48" name="Přímá spojnice 1547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549" name="Skupina 1548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550" name="Ovál 1549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51" name="Ovál 1550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52" name="Ovál 1551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53" name="Ovál 1552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554" name="Ovál 1553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555" name="Ovál 1554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556" name="Ovál 1555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57" name="Ovál 1556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58" name="Ovál 1557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59" name="Ovál 1558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60" name="Ovál 1559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61" name="Ovál 1560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62" name="Ovál 1561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63" name="Ovál 1562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64" name="Ovál 1563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1520" name="Skupina 1519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521" name="Přímá spojnice 1520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22" name="Přímá spojnice 1521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23" name="Přímá spojnice 1522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24" name="Přímá spojnice 1523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25" name="Přímá spojnice 1524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26" name="Přímá spojnice 1525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527" name="Skupina 1526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528" name="Ovál 1527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29" name="Ovál 1528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30" name="Ovál 1529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31" name="Ovál 1530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532" name="Ovál 1531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533" name="Ovál 1532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534" name="Ovál 1533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35" name="Ovál 1534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36" name="Ovál 1535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37" name="Ovál 1536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38" name="Ovál 1537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39" name="Ovál 1538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40" name="Ovál 1539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41" name="Ovál 1540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42" name="Ovál 1541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1375" name="Skupina 1374"/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473" name="Skupina 1472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497" name="Přímá spojnice 1496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98" name="Přímá spojnice 1497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99" name="Přímá spojnice 1498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0" name="Přímá spojnice 1499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1" name="Přímá spojnice 1500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2" name="Přímá spojnice 1501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503" name="Skupina 1502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504" name="Ovál 1503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05" name="Ovál 1504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06" name="Ovál 1505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07" name="Ovál 1506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508" name="Ovál 1507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509" name="Ovál 1508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510" name="Ovál 1509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11" name="Ovál 1510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12" name="Ovál 1511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13" name="Ovál 1512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14" name="Ovál 1513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15" name="Ovál 1514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16" name="Ovál 1515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17" name="Ovál 1516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518" name="Ovál 1517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1474" name="Skupina 1473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475" name="Přímá spojnice 1474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76" name="Přímá spojnice 1475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77" name="Přímá spojnice 1476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78" name="Přímá spojnice 1477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79" name="Přímá spojnice 1478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0" name="Přímá spojnice 1479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481" name="Skupina 1480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482" name="Ovál 1481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83" name="Ovál 1482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84" name="Ovál 1483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85" name="Ovál 1484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486" name="Ovál 1485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487" name="Ovál 1486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488" name="Ovál 1487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89" name="Ovál 1488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90" name="Ovál 1489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91" name="Ovál 1490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92" name="Ovál 1491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93" name="Ovál 1492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94" name="Ovál 1493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95" name="Ovál 1494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96" name="Ovál 1495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1376" name="Skupina 1375"/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427" name="Skupina 1426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451" name="Přímá spojnice 1450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52" name="Přímá spojnice 1451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53" name="Přímá spojnice 1452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54" name="Přímá spojnice 1453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55" name="Přímá spojnice 1454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56" name="Přímá spojnice 1455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457" name="Skupina 1456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458" name="Ovál 1457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59" name="Ovál 1458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60" name="Ovál 1459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61" name="Ovál 1460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462" name="Ovál 1461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463" name="Ovál 1462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464" name="Ovál 1463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65" name="Ovál 1464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66" name="Ovál 1465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67" name="Ovál 1466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68" name="Ovál 1467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69" name="Ovál 1468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70" name="Ovál 1469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71" name="Ovál 1470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72" name="Ovál 1471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1428" name="Skupina 1427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429" name="Přímá spojnice 1428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30" name="Přímá spojnice 1429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31" name="Přímá spojnice 1430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32" name="Přímá spojnice 1431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33" name="Přímá spojnice 1432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34" name="Přímá spojnice 1433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435" name="Skupina 1434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436" name="Ovál 1435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37" name="Ovál 1436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38" name="Ovál 1437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39" name="Ovál 1438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440" name="Ovál 1439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441" name="Ovál 1440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442" name="Ovál 1441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43" name="Ovál 1442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44" name="Ovál 1443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45" name="Ovál 1444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46" name="Ovál 1445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47" name="Ovál 1446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48" name="Ovál 1447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49" name="Ovál 1448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50" name="Ovál 1449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1377" name="Skupina 1376"/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381" name="Skupina 1380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405" name="Přímá spojnice 1404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06" name="Přímá spojnice 1405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07" name="Přímá spojnice 1406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08" name="Přímá spojnice 1407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09" name="Přímá spojnice 1408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10" name="Přímá spojnice 1409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411" name="Skupina 1410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412" name="Ovál 1411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13" name="Ovál 1412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14" name="Ovál 1413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15" name="Ovál 1414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416" name="Ovál 1415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417" name="Ovál 1416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418" name="Ovál 1417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19" name="Ovál 1418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20" name="Ovál 1419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21" name="Ovál 1420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22" name="Ovál 1421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23" name="Ovál 1422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24" name="Ovál 1423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25" name="Ovál 1424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26" name="Ovál 1425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1382" name="Skupina 1381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383" name="Přímá spojnice 1382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84" name="Přímá spojnice 1383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85" name="Přímá spojnice 1384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86" name="Přímá spojnice 1385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87" name="Přímá spojnice 1386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88" name="Přímá spojnice 1387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389" name="Skupina 1388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390" name="Ovál 1389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91" name="Ovál 1390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92" name="Ovál 1391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93" name="Ovál 1392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394" name="Ovál 1393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395" name="Ovál 1394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396" name="Ovál 1395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97" name="Ovál 1396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98" name="Ovál 1397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99" name="Ovál 1398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00" name="Ovál 1399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01" name="Ovál 1400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02" name="Ovál 1401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03" name="Ovál 1402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404" name="Ovál 1403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cxnSp>
              <p:nvCxnSpPr>
                <p:cNvPr id="1378" name="Přímá spojnice 1377"/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9" name="Přímá spojnice 1378"/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0" name="Přímá spojnice 1379"/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60" name="Skupina 959"/>
              <p:cNvGrpSpPr/>
              <p:nvPr/>
            </p:nvGrpSpPr>
            <p:grpSpPr>
              <a:xfrm>
                <a:off x="7278415" y="1345308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1163" name="Přímá spojnice 1162"/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4" name="Přímá spojnice 1163"/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5" name="Přímá spojnice 1164"/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6" name="Přímá spojnice 1165"/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7" name="Přímá spojnice 1166"/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8" name="Přímá spojnice 1167"/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9" name="Přímá spojnice 1168"/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0" name="Přímá spojnice 1169"/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1" name="Přímá spojnice 1170"/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2" name="Přímá spojnice 1171"/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173" name="Skupina 1172"/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318" name="Skupina 1317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342" name="Přímá spojnice 1341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3" name="Přímá spojnice 1342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4" name="Přímá spojnice 1343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5" name="Přímá spojnice 1344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6" name="Přímá spojnice 1345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7" name="Přímá spojnice 1346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348" name="Skupina 1347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349" name="Ovál 1348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50" name="Ovál 1349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51" name="Ovál 1350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52" name="Ovál 1351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353" name="Ovál 1352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354" name="Ovál 1353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355" name="Ovál 1354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56" name="Ovál 1355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57" name="Ovál 1356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58" name="Ovál 1357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59" name="Ovál 1358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60" name="Ovál 1359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61" name="Ovál 1360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62" name="Ovál 1361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63" name="Ovál 1362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1319" name="Skupina 1318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320" name="Přímá spojnice 1319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1" name="Přímá spojnice 1320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2" name="Přímá spojnice 1321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3" name="Přímá spojnice 1322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4" name="Přímá spojnice 1323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5" name="Přímá spojnice 1324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326" name="Skupina 1325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327" name="Ovál 1326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28" name="Ovál 1327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29" name="Ovál 1328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30" name="Ovál 1329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331" name="Ovál 1330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332" name="Ovál 1331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333" name="Ovál 1332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34" name="Ovál 1333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35" name="Ovál 1334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36" name="Ovál 1335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37" name="Ovál 1336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38" name="Ovál 1337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39" name="Ovál 1338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40" name="Ovál 1339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41" name="Ovál 1340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1174" name="Skupina 1173"/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272" name="Skupina 1271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296" name="Přímá spojnice 1295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7" name="Přímá spojnice 1296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8" name="Přímá spojnice 1297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9" name="Přímá spojnice 1298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0" name="Přímá spojnice 1299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1" name="Přímá spojnice 1300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302" name="Skupina 1301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303" name="Ovál 1302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04" name="Ovál 1303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05" name="Ovál 1304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06" name="Ovál 1305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307" name="Ovál 1306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308" name="Ovál 1307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309" name="Ovál 1308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10" name="Ovál 1309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11" name="Ovál 1310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12" name="Ovál 1311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13" name="Ovál 1312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14" name="Ovál 1313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15" name="Ovál 1314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16" name="Ovál 1315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317" name="Ovál 1316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1273" name="Skupina 1272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274" name="Přímá spojnice 1273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75" name="Přímá spojnice 1274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76" name="Přímá spojnice 1275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77" name="Přímá spojnice 1276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78" name="Přímá spojnice 1277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79" name="Přímá spojnice 1278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280" name="Skupina 1279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281" name="Ovál 1280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82" name="Ovál 1281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83" name="Ovál 1282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84" name="Ovál 1283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285" name="Ovál 1284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286" name="Ovál 1285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287" name="Ovál 1286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88" name="Ovál 1287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89" name="Ovál 1288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90" name="Ovál 1289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91" name="Ovál 1290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92" name="Ovál 1291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93" name="Ovál 1292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94" name="Ovál 1293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95" name="Ovál 1294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1175" name="Skupina 1174"/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226" name="Skupina 1225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250" name="Přímá spojnice 1249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51" name="Přímá spojnice 1250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52" name="Přímá spojnice 1251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53" name="Přímá spojnice 1252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54" name="Přímá spojnice 1253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55" name="Přímá spojnice 1254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256" name="Skupina 1255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257" name="Ovál 1256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58" name="Ovál 1257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59" name="Ovál 1258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60" name="Ovál 1259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261" name="Ovál 1260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262" name="Ovál 1261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263" name="Ovál 1262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64" name="Ovál 1263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65" name="Ovál 1264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66" name="Ovál 1265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67" name="Ovál 1266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68" name="Ovál 1267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69" name="Ovál 1268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70" name="Ovál 1269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71" name="Ovál 1270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1227" name="Skupina 1226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228" name="Přímá spojnice 1227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29" name="Přímá spojnice 1228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30" name="Přímá spojnice 1229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31" name="Přímá spojnice 1230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32" name="Přímá spojnice 1231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33" name="Přímá spojnice 1232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234" name="Skupina 1233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235" name="Ovál 1234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36" name="Ovál 1235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37" name="Ovál 1236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38" name="Ovál 1237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239" name="Ovál 1238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240" name="Ovál 1239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241" name="Ovál 1240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42" name="Ovál 1241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43" name="Ovál 1242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44" name="Ovál 1243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45" name="Ovál 1244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46" name="Ovál 1245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47" name="Ovál 1246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48" name="Ovál 1247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49" name="Ovál 1248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1176" name="Skupina 1175"/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180" name="Skupina 1179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204" name="Přímá spojnice 1203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05" name="Přímá spojnice 1204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06" name="Přímá spojnice 1205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07" name="Přímá spojnice 1206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08" name="Přímá spojnice 1207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09" name="Přímá spojnice 1208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210" name="Skupina 1209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211" name="Ovál 1210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12" name="Ovál 1211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13" name="Ovál 1212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14" name="Ovál 1213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215" name="Ovál 1214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216" name="Ovál 1215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217" name="Ovál 1216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18" name="Ovál 1217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19" name="Ovál 1218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20" name="Ovál 1219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21" name="Ovál 1220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22" name="Ovál 1221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23" name="Ovál 1222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24" name="Ovál 1223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25" name="Ovál 1224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1181" name="Skupina 1180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182" name="Přímá spojnice 1181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83" name="Přímá spojnice 1182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84" name="Přímá spojnice 1183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85" name="Přímá spojnice 1184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86" name="Přímá spojnice 1185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87" name="Přímá spojnice 1186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188" name="Skupina 1187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189" name="Ovál 1188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90" name="Ovál 1189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91" name="Ovál 1190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92" name="Ovál 1191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193" name="Ovál 1192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194" name="Ovál 1193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195" name="Ovál 1194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96" name="Ovál 1195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97" name="Ovál 1196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98" name="Ovál 1197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99" name="Ovál 1198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00" name="Ovál 1199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01" name="Ovál 1200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02" name="Ovál 1201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203" name="Ovál 1202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cxnSp>
              <p:nvCxnSpPr>
                <p:cNvPr id="1177" name="Přímá spojnice 1176"/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8" name="Přímá spojnice 1177"/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9" name="Přímá spojnice 1178"/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61" name="Skupina 960"/>
              <p:cNvGrpSpPr/>
              <p:nvPr/>
            </p:nvGrpSpPr>
            <p:grpSpPr>
              <a:xfrm>
                <a:off x="9890441" y="1347596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962" name="Přímá spojnice 961"/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3" name="Přímá spojnice 962"/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4" name="Přímá spojnice 963"/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5" name="Přímá spojnice 964"/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6" name="Přímá spojnice 965"/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7" name="Přímá spojnice 966"/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8" name="Přímá spojnice 967"/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9" name="Přímá spojnice 968"/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0" name="Přímá spojnice 969"/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1" name="Přímá spojnice 970"/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972" name="Skupina 971"/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117" name="Skupina 1116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141" name="Přímá spojnice 1140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42" name="Přímá spojnice 1141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43" name="Přímá spojnice 1142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44" name="Přímá spojnice 1143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45" name="Přímá spojnice 1144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46" name="Přímá spojnice 1145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147" name="Skupina 1146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148" name="Ovál 1147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49" name="Ovál 1148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50" name="Ovál 1149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51" name="Ovál 1150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152" name="Ovál 1151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153" name="Ovál 1152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154" name="Ovál 1153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55" name="Ovál 1154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56" name="Ovál 1155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57" name="Ovál 1156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58" name="Ovál 1157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59" name="Ovál 1158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60" name="Ovál 1159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61" name="Ovál 1160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62" name="Ovál 1161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1118" name="Skupina 1117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119" name="Přímá spojnice 1118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0" name="Přímá spojnice 1119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1" name="Přímá spojnice 1120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2" name="Přímá spojnice 1121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3" name="Přímá spojnice 1122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4" name="Přímá spojnice 1123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125" name="Skupina 1124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126" name="Ovál 1125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27" name="Ovál 1126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28" name="Ovál 1127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29" name="Ovál 1128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130" name="Ovál 1129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131" name="Ovál 1130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132" name="Ovál 1131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33" name="Ovál 1132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34" name="Ovál 1133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35" name="Ovál 1134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36" name="Ovál 1135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37" name="Ovál 1136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38" name="Ovál 1137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39" name="Ovál 1138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40" name="Ovál 1139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973" name="Skupina 972"/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071" name="Skupina 1070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095" name="Přímá spojnice 1094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96" name="Přímá spojnice 1095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97" name="Přímá spojnice 1096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98" name="Přímá spojnice 1097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99" name="Přímá spojnice 1098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00" name="Přímá spojnice 1099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101" name="Skupina 1100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102" name="Ovál 1101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03" name="Ovál 1102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04" name="Ovál 1103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05" name="Ovál 1104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106" name="Ovál 1105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107" name="Ovál 1106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108" name="Ovál 1107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09" name="Ovál 1108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10" name="Ovál 1109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11" name="Ovál 1110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12" name="Ovál 1111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13" name="Ovál 1112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14" name="Ovál 1113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15" name="Ovál 1114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116" name="Ovál 1115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1072" name="Skupina 1071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073" name="Přímá spojnice 1072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74" name="Přímá spojnice 1073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75" name="Přímá spojnice 1074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76" name="Přímá spojnice 1075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77" name="Přímá spojnice 1076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78" name="Přímá spojnice 1077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079" name="Skupina 1078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080" name="Ovál 1079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81" name="Ovál 1080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82" name="Ovál 1081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83" name="Ovál 1082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084" name="Ovál 1083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085" name="Ovál 1084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086" name="Ovál 1085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87" name="Ovál 1086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88" name="Ovál 1087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89" name="Ovál 1088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90" name="Ovál 1089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91" name="Ovál 1090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92" name="Ovál 1091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93" name="Ovál 1092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94" name="Ovál 1093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974" name="Skupina 973"/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025" name="Skupina 1024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049" name="Přímá spojnice 1048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0" name="Přímá spojnice 1049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1" name="Přímá spojnice 1050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2" name="Přímá spojnice 1051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3" name="Přímá spojnice 1052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4" name="Přímá spojnice 1053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055" name="Skupina 1054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056" name="Ovál 1055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57" name="Ovál 1056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58" name="Ovál 1057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59" name="Ovál 1058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060" name="Ovál 1059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061" name="Ovál 1060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062" name="Ovál 1061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63" name="Ovál 1062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64" name="Ovál 1063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65" name="Ovál 1064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66" name="Ovál 1065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67" name="Ovál 1066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68" name="Ovál 1067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69" name="Ovál 1068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70" name="Ovál 1069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1026" name="Skupina 1025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027" name="Přímá spojnice 1026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28" name="Přímá spojnice 1027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29" name="Přímá spojnice 1028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30" name="Přímá spojnice 1029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31" name="Přímá spojnice 1030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32" name="Přímá spojnice 1031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033" name="Skupina 1032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034" name="Ovál 1033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35" name="Ovál 1034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36" name="Ovál 1035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37" name="Ovál 1036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038" name="Ovál 1037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039" name="Ovál 1038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040" name="Ovál 1039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41" name="Ovál 1040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42" name="Ovál 1041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43" name="Ovál 1042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44" name="Ovál 1043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45" name="Ovál 1044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46" name="Ovál 1045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47" name="Ovál 1046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48" name="Ovál 1047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grpSp>
              <p:nvGrpSpPr>
                <p:cNvPr id="975" name="Skupina 974"/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979" name="Skupina 978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003" name="Přímá spojnice 1002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04" name="Přímá spojnice 1003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05" name="Přímá spojnice 1004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06" name="Přímá spojnice 1005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07" name="Přímá spojnice 1006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08" name="Přímá spojnice 1007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009" name="Skupina 1008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010" name="Ovál 1009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11" name="Ovál 1010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12" name="Ovál 1011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13" name="Ovál 1012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014" name="Ovál 1013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015" name="Ovál 1014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1016" name="Ovál 1015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17" name="Ovál 1016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18" name="Ovál 1017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19" name="Ovál 1018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20" name="Ovál 1019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21" name="Ovál 1020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22" name="Ovál 1021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23" name="Ovál 1022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24" name="Ovál 1023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  <p:grpSp>
                <p:nvGrpSpPr>
                  <p:cNvPr id="980" name="Skupina 979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981" name="Přímá spojnice 980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2" name="Přímá spojnice 981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3" name="Přímá spojnice 982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4" name="Přímá spojnice 983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5" name="Přímá spojnice 984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6" name="Přímá spojnice 985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987" name="Skupina 986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988" name="Ovál 987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89" name="Ovál 988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90" name="Ovál 989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91" name="Ovál 990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992" name="Ovál 991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993" name="Ovál 992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 dirty="0"/>
                      </a:p>
                    </p:txBody>
                  </p:sp>
                  <p:sp>
                    <p:nvSpPr>
                      <p:cNvPr id="994" name="Ovál 993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95" name="Ovál 994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96" name="Ovál 995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97" name="Ovál 996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98" name="Ovál 997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999" name="Ovál 998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00" name="Ovál 999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01" name="Ovál 1000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  <p:sp>
                    <p:nvSpPr>
                      <p:cNvPr id="1002" name="Ovál 1001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cs-CZ"/>
                      </a:p>
                    </p:txBody>
                  </p:sp>
                </p:grpSp>
              </p:grpSp>
            </p:grpSp>
            <p:cxnSp>
              <p:nvCxnSpPr>
                <p:cNvPr id="976" name="Přímá spojnice 975"/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7" name="Přímá spojnice 976"/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8" name="Přímá spojnice 977"/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495" name="TextovéPole 3494"/>
            <p:cNvSpPr txBox="1"/>
            <p:nvPr/>
          </p:nvSpPr>
          <p:spPr>
            <a:xfrm>
              <a:off x="714647" y="5495724"/>
              <a:ext cx="19179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dirty="0"/>
                <a:t>svalové vlákno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2874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68072" y="312247"/>
            <a:ext cx="11424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Vztah excitace – kontrakce u kosterního svalu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49362" y="949374"/>
            <a:ext cx="11434475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Excitace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Akční potenciál (AP) se šíří axonem z alfa-motoneuronu k </a:t>
            </a:r>
            <a:r>
              <a:rPr lang="cs-CZ" sz="2000" dirty="0" err="1"/>
              <a:t>nervo</a:t>
            </a:r>
            <a:r>
              <a:rPr lang="cs-CZ" sz="2000" dirty="0"/>
              <a:t>-svalové ploténce.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Na membráně </a:t>
            </a:r>
            <a:r>
              <a:rPr lang="cs-CZ" sz="2000" dirty="0" err="1"/>
              <a:t>axonálního</a:t>
            </a:r>
            <a:r>
              <a:rPr lang="cs-CZ" sz="2000" dirty="0"/>
              <a:t> zakončení se z vezikul </a:t>
            </a:r>
            <a:r>
              <a:rPr lang="cs-CZ" sz="2000" dirty="0" err="1"/>
              <a:t>exocytózou</a:t>
            </a:r>
            <a:r>
              <a:rPr lang="cs-CZ" sz="2000" dirty="0"/>
              <a:t> uvolní acetylcholin do synaptické štěrbiny.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Acetylcholin se naváže na N-</a:t>
            </a:r>
            <a:r>
              <a:rPr lang="cs-CZ" sz="2000" dirty="0" err="1"/>
              <a:t>cholinergní</a:t>
            </a:r>
            <a:r>
              <a:rPr lang="cs-CZ" sz="2000" dirty="0"/>
              <a:t> receptory v postsynaptické (sarkoplazmatické) membráně.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err="1"/>
              <a:t>Cholinergní</a:t>
            </a:r>
            <a:r>
              <a:rPr lang="cs-CZ" sz="2000" dirty="0"/>
              <a:t> receptory jsou spojené s Na</a:t>
            </a:r>
            <a:r>
              <a:rPr lang="cs-CZ" sz="2000" baseline="30000" dirty="0"/>
              <a:t>+</a:t>
            </a:r>
            <a:r>
              <a:rPr lang="cs-CZ" sz="2000" dirty="0"/>
              <a:t> kanálem, který se při navázání acetylcholinu otevírá.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Dochází ke vtoku Na</a:t>
            </a:r>
            <a:r>
              <a:rPr lang="cs-CZ" sz="2000" baseline="30000" dirty="0"/>
              <a:t>+</a:t>
            </a:r>
            <a:r>
              <a:rPr lang="cs-CZ" sz="2000" dirty="0"/>
              <a:t> do sarkoplazmy a k lokální depolarizaci sarkoplazmatické membrány </a:t>
            </a:r>
            <a:r>
              <a:rPr lang="cs-CZ" sz="2000" dirty="0">
                <a:sym typeface="Symbol"/>
              </a:rPr>
              <a:t></a:t>
            </a:r>
            <a:r>
              <a:rPr lang="cs-CZ" sz="2000" dirty="0"/>
              <a:t> vzniká ploténkový potenciál.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/>
              <a:t>Pokud nedojde k překročení prahové hodnoty depolarizace pro vznik AP na membráně svalového vlákna, ploténkový potenciál zanikne.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Sumací více příchozích AP z motoneuronu dojde k sumaci dílčích ploténkových potenciálů, je překročen práh pro AP a otevírají se napěťově vrátkované kanály pro Na</a:t>
            </a:r>
            <a:r>
              <a:rPr lang="cs-CZ" sz="2000" baseline="30000" dirty="0"/>
              <a:t>+</a:t>
            </a:r>
            <a:r>
              <a:rPr lang="cs-CZ" sz="2000" dirty="0"/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Vzniká AP, který se šíří po svalovém vláknu.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pSp>
        <p:nvGrpSpPr>
          <p:cNvPr id="87" name="Skupina 86"/>
          <p:cNvGrpSpPr/>
          <p:nvPr/>
        </p:nvGrpSpPr>
        <p:grpSpPr>
          <a:xfrm>
            <a:off x="6492843" y="4653136"/>
            <a:ext cx="5511865" cy="2047853"/>
            <a:chOff x="2968095" y="4637590"/>
            <a:chExt cx="5511865" cy="2047853"/>
          </a:xfrm>
        </p:grpSpPr>
        <p:sp>
          <p:nvSpPr>
            <p:cNvPr id="4" name="Volný tvar 3"/>
            <p:cNvSpPr/>
            <p:nvPr/>
          </p:nvSpPr>
          <p:spPr>
            <a:xfrm>
              <a:off x="4799161" y="4797152"/>
              <a:ext cx="1897327" cy="1525411"/>
            </a:xfrm>
            <a:custGeom>
              <a:avLst/>
              <a:gdLst>
                <a:gd name="connsiteX0" fmla="*/ 0 w 1337481"/>
                <a:gd name="connsiteY0" fmla="*/ 3478 h 1077072"/>
                <a:gd name="connsiteX1" fmla="*/ 313899 w 1337481"/>
                <a:gd name="connsiteY1" fmla="*/ 3478 h 1077072"/>
                <a:gd name="connsiteX2" fmla="*/ 409433 w 1337481"/>
                <a:gd name="connsiteY2" fmla="*/ 17126 h 1077072"/>
                <a:gd name="connsiteX3" fmla="*/ 464024 w 1337481"/>
                <a:gd name="connsiteY3" fmla="*/ 180899 h 1077072"/>
                <a:gd name="connsiteX4" fmla="*/ 450376 w 1337481"/>
                <a:gd name="connsiteY4" fmla="*/ 931526 h 1077072"/>
                <a:gd name="connsiteX5" fmla="*/ 696036 w 1337481"/>
                <a:gd name="connsiteY5" fmla="*/ 1068003 h 1077072"/>
                <a:gd name="connsiteX6" fmla="*/ 873457 w 1337481"/>
                <a:gd name="connsiteY6" fmla="*/ 795048 h 1077072"/>
                <a:gd name="connsiteX7" fmla="*/ 900753 w 1337481"/>
                <a:gd name="connsiteY7" fmla="*/ 139956 h 1077072"/>
                <a:gd name="connsiteX8" fmla="*/ 1160060 w 1337481"/>
                <a:gd name="connsiteY8" fmla="*/ 44421 h 1077072"/>
                <a:gd name="connsiteX9" fmla="*/ 1337481 w 1337481"/>
                <a:gd name="connsiteY9" fmla="*/ 58069 h 1077072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2599 h 1076193"/>
                <a:gd name="connsiteX1" fmla="*/ 313899 w 1337481"/>
                <a:gd name="connsiteY1" fmla="*/ 2599 h 1076193"/>
                <a:gd name="connsiteX2" fmla="*/ 435627 w 1337481"/>
                <a:gd name="connsiteY2" fmla="*/ 51966 h 1076193"/>
                <a:gd name="connsiteX3" fmla="*/ 464024 w 1337481"/>
                <a:gd name="connsiteY3" fmla="*/ 180020 h 1076193"/>
                <a:gd name="connsiteX4" fmla="*/ 450376 w 1337481"/>
                <a:gd name="connsiteY4" fmla="*/ 930647 h 1076193"/>
                <a:gd name="connsiteX5" fmla="*/ 696036 w 1337481"/>
                <a:gd name="connsiteY5" fmla="*/ 1067124 h 1076193"/>
                <a:gd name="connsiteX6" fmla="*/ 873457 w 1337481"/>
                <a:gd name="connsiteY6" fmla="*/ 794169 h 1076193"/>
                <a:gd name="connsiteX7" fmla="*/ 900753 w 1337481"/>
                <a:gd name="connsiteY7" fmla="*/ 139077 h 1076193"/>
                <a:gd name="connsiteX8" fmla="*/ 1160060 w 1337481"/>
                <a:gd name="connsiteY8" fmla="*/ 43542 h 1076193"/>
                <a:gd name="connsiteX9" fmla="*/ 1337481 w 1337481"/>
                <a:gd name="connsiteY9" fmla="*/ 57190 h 1076193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45152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45152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186 h 1077780"/>
                <a:gd name="connsiteX1" fmla="*/ 313899 w 1337481"/>
                <a:gd name="connsiteY1" fmla="*/ 4186 h 1077780"/>
                <a:gd name="connsiteX2" fmla="*/ 421339 w 1337481"/>
                <a:gd name="connsiteY2" fmla="*/ 60697 h 1077780"/>
                <a:gd name="connsiteX3" fmla="*/ 464024 w 1337481"/>
                <a:gd name="connsiteY3" fmla="*/ 181607 h 1077780"/>
                <a:gd name="connsiteX4" fmla="*/ 450376 w 1337481"/>
                <a:gd name="connsiteY4" fmla="*/ 932234 h 1077780"/>
                <a:gd name="connsiteX5" fmla="*/ 696036 w 1337481"/>
                <a:gd name="connsiteY5" fmla="*/ 1068711 h 1077780"/>
                <a:gd name="connsiteX6" fmla="*/ 873457 w 1337481"/>
                <a:gd name="connsiteY6" fmla="*/ 795756 h 1077780"/>
                <a:gd name="connsiteX7" fmla="*/ 900753 w 1337481"/>
                <a:gd name="connsiteY7" fmla="*/ 140664 h 1077780"/>
                <a:gd name="connsiteX8" fmla="*/ 1160060 w 1337481"/>
                <a:gd name="connsiteY8" fmla="*/ 45129 h 1077780"/>
                <a:gd name="connsiteX9" fmla="*/ 1337481 w 1337481"/>
                <a:gd name="connsiteY9" fmla="*/ 58777 h 1077780"/>
                <a:gd name="connsiteX0" fmla="*/ 0 w 1337481"/>
                <a:gd name="connsiteY0" fmla="*/ 4186 h 1075435"/>
                <a:gd name="connsiteX1" fmla="*/ 313899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7481"/>
                <a:gd name="connsiteY0" fmla="*/ 4186 h 1075435"/>
                <a:gd name="connsiteX1" fmla="*/ 282942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7481"/>
                <a:gd name="connsiteY0" fmla="*/ 4186 h 1075435"/>
                <a:gd name="connsiteX1" fmla="*/ 282942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5100"/>
                <a:gd name="connsiteY0" fmla="*/ 4186 h 1075435"/>
                <a:gd name="connsiteX1" fmla="*/ 282942 w 1335100"/>
                <a:gd name="connsiteY1" fmla="*/ 4186 h 1075435"/>
                <a:gd name="connsiteX2" fmla="*/ 421339 w 1335100"/>
                <a:gd name="connsiteY2" fmla="*/ 60697 h 1075435"/>
                <a:gd name="connsiteX3" fmla="*/ 468787 w 1335100"/>
                <a:gd name="connsiteY3" fmla="*/ 307813 h 1075435"/>
                <a:gd name="connsiteX4" fmla="*/ 450376 w 1335100"/>
                <a:gd name="connsiteY4" fmla="*/ 932234 h 1075435"/>
                <a:gd name="connsiteX5" fmla="*/ 696036 w 1335100"/>
                <a:gd name="connsiteY5" fmla="*/ 1068711 h 1075435"/>
                <a:gd name="connsiteX6" fmla="*/ 873457 w 1335100"/>
                <a:gd name="connsiteY6" fmla="*/ 795756 h 1075435"/>
                <a:gd name="connsiteX7" fmla="*/ 900753 w 1335100"/>
                <a:gd name="connsiteY7" fmla="*/ 140664 h 1075435"/>
                <a:gd name="connsiteX8" fmla="*/ 1160060 w 1335100"/>
                <a:gd name="connsiteY8" fmla="*/ 45129 h 1075435"/>
                <a:gd name="connsiteX9" fmla="*/ 1335100 w 1335100"/>
                <a:gd name="connsiteY9" fmla="*/ 39727 h 1075435"/>
                <a:gd name="connsiteX0" fmla="*/ 0 w 1335100"/>
                <a:gd name="connsiteY0" fmla="*/ 4186 h 1075435"/>
                <a:gd name="connsiteX1" fmla="*/ 282942 w 1335100"/>
                <a:gd name="connsiteY1" fmla="*/ 4186 h 1075435"/>
                <a:gd name="connsiteX2" fmla="*/ 421339 w 1335100"/>
                <a:gd name="connsiteY2" fmla="*/ 60697 h 1075435"/>
                <a:gd name="connsiteX3" fmla="*/ 468787 w 1335100"/>
                <a:gd name="connsiteY3" fmla="*/ 307813 h 1075435"/>
                <a:gd name="connsiteX4" fmla="*/ 450376 w 1335100"/>
                <a:gd name="connsiteY4" fmla="*/ 932234 h 1075435"/>
                <a:gd name="connsiteX5" fmla="*/ 696036 w 1335100"/>
                <a:gd name="connsiteY5" fmla="*/ 1068711 h 1075435"/>
                <a:gd name="connsiteX6" fmla="*/ 873457 w 1335100"/>
                <a:gd name="connsiteY6" fmla="*/ 795756 h 1075435"/>
                <a:gd name="connsiteX7" fmla="*/ 900753 w 1335100"/>
                <a:gd name="connsiteY7" fmla="*/ 140664 h 1075435"/>
                <a:gd name="connsiteX8" fmla="*/ 1160060 w 1335100"/>
                <a:gd name="connsiteY8" fmla="*/ 45129 h 1075435"/>
                <a:gd name="connsiteX9" fmla="*/ 1335100 w 1335100"/>
                <a:gd name="connsiteY9" fmla="*/ 39727 h 1075435"/>
                <a:gd name="connsiteX0" fmla="*/ 0 w 1332719"/>
                <a:gd name="connsiteY0" fmla="*/ 4186 h 1075435"/>
                <a:gd name="connsiteX1" fmla="*/ 282942 w 1332719"/>
                <a:gd name="connsiteY1" fmla="*/ 4186 h 1075435"/>
                <a:gd name="connsiteX2" fmla="*/ 421339 w 1332719"/>
                <a:gd name="connsiteY2" fmla="*/ 60697 h 1075435"/>
                <a:gd name="connsiteX3" fmla="*/ 468787 w 1332719"/>
                <a:gd name="connsiteY3" fmla="*/ 307813 h 1075435"/>
                <a:gd name="connsiteX4" fmla="*/ 450376 w 1332719"/>
                <a:gd name="connsiteY4" fmla="*/ 932234 h 1075435"/>
                <a:gd name="connsiteX5" fmla="*/ 696036 w 1332719"/>
                <a:gd name="connsiteY5" fmla="*/ 1068711 h 1075435"/>
                <a:gd name="connsiteX6" fmla="*/ 873457 w 1332719"/>
                <a:gd name="connsiteY6" fmla="*/ 795756 h 1075435"/>
                <a:gd name="connsiteX7" fmla="*/ 900753 w 1332719"/>
                <a:gd name="connsiteY7" fmla="*/ 140664 h 1075435"/>
                <a:gd name="connsiteX8" fmla="*/ 1160060 w 1332719"/>
                <a:gd name="connsiteY8" fmla="*/ 45129 h 1075435"/>
                <a:gd name="connsiteX9" fmla="*/ 1332719 w 1332719"/>
                <a:gd name="connsiteY9" fmla="*/ 51633 h 1075435"/>
                <a:gd name="connsiteX0" fmla="*/ 0 w 1332719"/>
                <a:gd name="connsiteY0" fmla="*/ 4186 h 1075435"/>
                <a:gd name="connsiteX1" fmla="*/ 282942 w 1332719"/>
                <a:gd name="connsiteY1" fmla="*/ 4186 h 1075435"/>
                <a:gd name="connsiteX2" fmla="*/ 421339 w 1332719"/>
                <a:gd name="connsiteY2" fmla="*/ 60697 h 1075435"/>
                <a:gd name="connsiteX3" fmla="*/ 468787 w 1332719"/>
                <a:gd name="connsiteY3" fmla="*/ 307813 h 1075435"/>
                <a:gd name="connsiteX4" fmla="*/ 450376 w 1332719"/>
                <a:gd name="connsiteY4" fmla="*/ 932234 h 1075435"/>
                <a:gd name="connsiteX5" fmla="*/ 696036 w 1332719"/>
                <a:gd name="connsiteY5" fmla="*/ 1068711 h 1075435"/>
                <a:gd name="connsiteX6" fmla="*/ 873457 w 1332719"/>
                <a:gd name="connsiteY6" fmla="*/ 795756 h 1075435"/>
                <a:gd name="connsiteX7" fmla="*/ 900753 w 1332719"/>
                <a:gd name="connsiteY7" fmla="*/ 140664 h 1075435"/>
                <a:gd name="connsiteX8" fmla="*/ 1160060 w 1332719"/>
                <a:gd name="connsiteY8" fmla="*/ 45129 h 1075435"/>
                <a:gd name="connsiteX9" fmla="*/ 1332719 w 1332719"/>
                <a:gd name="connsiteY9" fmla="*/ 51633 h 1075435"/>
                <a:gd name="connsiteX0" fmla="*/ 0 w 1332719"/>
                <a:gd name="connsiteY0" fmla="*/ 4186 h 1071478"/>
                <a:gd name="connsiteX1" fmla="*/ 282942 w 1332719"/>
                <a:gd name="connsiteY1" fmla="*/ 4186 h 1071478"/>
                <a:gd name="connsiteX2" fmla="*/ 421339 w 1332719"/>
                <a:gd name="connsiteY2" fmla="*/ 60697 h 1071478"/>
                <a:gd name="connsiteX3" fmla="*/ 468787 w 1332719"/>
                <a:gd name="connsiteY3" fmla="*/ 307813 h 1071478"/>
                <a:gd name="connsiteX4" fmla="*/ 450376 w 1332719"/>
                <a:gd name="connsiteY4" fmla="*/ 932234 h 1071478"/>
                <a:gd name="connsiteX5" fmla="*/ 696036 w 1332719"/>
                <a:gd name="connsiteY5" fmla="*/ 1068711 h 1071478"/>
                <a:gd name="connsiteX6" fmla="*/ 844882 w 1332719"/>
                <a:gd name="connsiteY6" fmla="*/ 862431 h 1071478"/>
                <a:gd name="connsiteX7" fmla="*/ 900753 w 1332719"/>
                <a:gd name="connsiteY7" fmla="*/ 140664 h 1071478"/>
                <a:gd name="connsiteX8" fmla="*/ 1160060 w 1332719"/>
                <a:gd name="connsiteY8" fmla="*/ 45129 h 1071478"/>
                <a:gd name="connsiteX9" fmla="*/ 1332719 w 1332719"/>
                <a:gd name="connsiteY9" fmla="*/ 51633 h 1071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332719" h="1071478">
                  <a:moveTo>
                    <a:pt x="0" y="4186"/>
                  </a:moveTo>
                  <a:cubicBezTo>
                    <a:pt x="104633" y="4186"/>
                    <a:pt x="212719" y="-5232"/>
                    <a:pt x="282942" y="4186"/>
                  </a:cubicBezTo>
                  <a:cubicBezTo>
                    <a:pt x="353165" y="13604"/>
                    <a:pt x="390365" y="10093"/>
                    <a:pt x="421339" y="60697"/>
                  </a:cubicBezTo>
                  <a:cubicBezTo>
                    <a:pt x="452313" y="111301"/>
                    <a:pt x="463948" y="162557"/>
                    <a:pt x="468787" y="307813"/>
                  </a:cubicBezTo>
                  <a:cubicBezTo>
                    <a:pt x="473626" y="453069"/>
                    <a:pt x="412501" y="805418"/>
                    <a:pt x="450376" y="932234"/>
                  </a:cubicBezTo>
                  <a:cubicBezTo>
                    <a:pt x="488251" y="1059050"/>
                    <a:pt x="630285" y="1080345"/>
                    <a:pt x="696036" y="1068711"/>
                  </a:cubicBezTo>
                  <a:cubicBezTo>
                    <a:pt x="761787" y="1057077"/>
                    <a:pt x="810763" y="1017105"/>
                    <a:pt x="844882" y="862431"/>
                  </a:cubicBezTo>
                  <a:cubicBezTo>
                    <a:pt x="879001" y="707757"/>
                    <a:pt x="848223" y="276881"/>
                    <a:pt x="900753" y="140664"/>
                  </a:cubicBezTo>
                  <a:cubicBezTo>
                    <a:pt x="953283" y="4447"/>
                    <a:pt x="1088066" y="48060"/>
                    <a:pt x="1160060" y="45129"/>
                  </a:cubicBezTo>
                  <a:cubicBezTo>
                    <a:pt x="1232054" y="42198"/>
                    <a:pt x="1273258" y="52273"/>
                    <a:pt x="1332719" y="51633"/>
                  </a:cubicBezTo>
                </a:path>
              </a:pathLst>
            </a:custGeom>
            <a:noFill/>
            <a:ln w="38100"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6" name="Přímá spojnice 5"/>
            <p:cNvCxnSpPr/>
            <p:nvPr/>
          </p:nvCxnSpPr>
          <p:spPr>
            <a:xfrm>
              <a:off x="3372550" y="4806867"/>
              <a:ext cx="1435200" cy="0"/>
            </a:xfrm>
            <a:prstGeom prst="line">
              <a:avLst/>
            </a:prstGeom>
            <a:ln w="38100">
              <a:solidFill>
                <a:srgbClr val="CC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Volný tvar 6"/>
            <p:cNvSpPr/>
            <p:nvPr/>
          </p:nvSpPr>
          <p:spPr>
            <a:xfrm>
              <a:off x="3444194" y="4976144"/>
              <a:ext cx="1821283" cy="902791"/>
            </a:xfrm>
            <a:custGeom>
              <a:avLst/>
              <a:gdLst>
                <a:gd name="connsiteX0" fmla="*/ 811 w 1276323"/>
                <a:gd name="connsiteY0" fmla="*/ 53960 h 331597"/>
                <a:gd name="connsiteX1" fmla="*/ 107136 w 1276323"/>
                <a:gd name="connsiteY1" fmla="*/ 85858 h 331597"/>
                <a:gd name="connsiteX2" fmla="*/ 670662 w 1276323"/>
                <a:gd name="connsiteY2" fmla="*/ 96490 h 331597"/>
                <a:gd name="connsiteX3" fmla="*/ 1095964 w 1276323"/>
                <a:gd name="connsiteY3" fmla="*/ 797 h 331597"/>
                <a:gd name="connsiteX4" fmla="*/ 1244820 w 1276323"/>
                <a:gd name="connsiteY4" fmla="*/ 64593 h 331597"/>
                <a:gd name="connsiteX5" fmla="*/ 1266085 w 1276323"/>
                <a:gd name="connsiteY5" fmla="*/ 287876 h 331597"/>
                <a:gd name="connsiteX6" fmla="*/ 1117229 w 1276323"/>
                <a:gd name="connsiteY6" fmla="*/ 330406 h 331597"/>
                <a:gd name="connsiteX7" fmla="*/ 883313 w 1276323"/>
                <a:gd name="connsiteY7" fmla="*/ 266611 h 331597"/>
                <a:gd name="connsiteX8" fmla="*/ 32708 w 1276323"/>
                <a:gd name="connsiteY8" fmla="*/ 266611 h 331597"/>
                <a:gd name="connsiteX0" fmla="*/ 811 w 1279304"/>
                <a:gd name="connsiteY0" fmla="*/ 53960 h 312696"/>
                <a:gd name="connsiteX1" fmla="*/ 107136 w 1279304"/>
                <a:gd name="connsiteY1" fmla="*/ 85858 h 312696"/>
                <a:gd name="connsiteX2" fmla="*/ 670662 w 1279304"/>
                <a:gd name="connsiteY2" fmla="*/ 96490 h 312696"/>
                <a:gd name="connsiteX3" fmla="*/ 1095964 w 1279304"/>
                <a:gd name="connsiteY3" fmla="*/ 797 h 312696"/>
                <a:gd name="connsiteX4" fmla="*/ 1244820 w 1279304"/>
                <a:gd name="connsiteY4" fmla="*/ 64593 h 312696"/>
                <a:gd name="connsiteX5" fmla="*/ 1266085 w 1279304"/>
                <a:gd name="connsiteY5" fmla="*/ 287876 h 312696"/>
                <a:gd name="connsiteX6" fmla="*/ 1076996 w 1279304"/>
                <a:gd name="connsiteY6" fmla="*/ 304803 h 312696"/>
                <a:gd name="connsiteX7" fmla="*/ 883313 w 1279304"/>
                <a:gd name="connsiteY7" fmla="*/ 266611 h 312696"/>
                <a:gd name="connsiteX8" fmla="*/ 32708 w 1279304"/>
                <a:gd name="connsiteY8" fmla="*/ 266611 h 312696"/>
                <a:gd name="connsiteX0" fmla="*/ 811 w 1279304"/>
                <a:gd name="connsiteY0" fmla="*/ 53960 h 318404"/>
                <a:gd name="connsiteX1" fmla="*/ 107136 w 1279304"/>
                <a:gd name="connsiteY1" fmla="*/ 85858 h 318404"/>
                <a:gd name="connsiteX2" fmla="*/ 670662 w 1279304"/>
                <a:gd name="connsiteY2" fmla="*/ 96490 h 318404"/>
                <a:gd name="connsiteX3" fmla="*/ 1095964 w 1279304"/>
                <a:gd name="connsiteY3" fmla="*/ 797 h 318404"/>
                <a:gd name="connsiteX4" fmla="*/ 1244820 w 1279304"/>
                <a:gd name="connsiteY4" fmla="*/ 64593 h 318404"/>
                <a:gd name="connsiteX5" fmla="*/ 1266085 w 1279304"/>
                <a:gd name="connsiteY5" fmla="*/ 287876 h 318404"/>
                <a:gd name="connsiteX6" fmla="*/ 1076996 w 1279304"/>
                <a:gd name="connsiteY6" fmla="*/ 304803 h 318404"/>
                <a:gd name="connsiteX7" fmla="*/ 883313 w 1279304"/>
                <a:gd name="connsiteY7" fmla="*/ 266611 h 318404"/>
                <a:gd name="connsiteX8" fmla="*/ 32708 w 1279304"/>
                <a:gd name="connsiteY8" fmla="*/ 266611 h 318404"/>
                <a:gd name="connsiteX0" fmla="*/ 811 w 1279304"/>
                <a:gd name="connsiteY0" fmla="*/ 53960 h 312696"/>
                <a:gd name="connsiteX1" fmla="*/ 107136 w 1279304"/>
                <a:gd name="connsiteY1" fmla="*/ 85858 h 312696"/>
                <a:gd name="connsiteX2" fmla="*/ 670662 w 1279304"/>
                <a:gd name="connsiteY2" fmla="*/ 96490 h 312696"/>
                <a:gd name="connsiteX3" fmla="*/ 1095964 w 1279304"/>
                <a:gd name="connsiteY3" fmla="*/ 797 h 312696"/>
                <a:gd name="connsiteX4" fmla="*/ 1244820 w 1279304"/>
                <a:gd name="connsiteY4" fmla="*/ 64593 h 312696"/>
                <a:gd name="connsiteX5" fmla="*/ 1266085 w 1279304"/>
                <a:gd name="connsiteY5" fmla="*/ 287876 h 312696"/>
                <a:gd name="connsiteX6" fmla="*/ 1076996 w 1279304"/>
                <a:gd name="connsiteY6" fmla="*/ 304803 h 312696"/>
                <a:gd name="connsiteX7" fmla="*/ 813819 w 1279304"/>
                <a:gd name="connsiteY7" fmla="*/ 266611 h 312696"/>
                <a:gd name="connsiteX8" fmla="*/ 32708 w 1279304"/>
                <a:gd name="connsiteY8" fmla="*/ 266611 h 3126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9304" h="312696">
                  <a:moveTo>
                    <a:pt x="811" y="53960"/>
                  </a:moveTo>
                  <a:cubicBezTo>
                    <a:pt x="-1848" y="66365"/>
                    <a:pt x="-4506" y="78770"/>
                    <a:pt x="107136" y="85858"/>
                  </a:cubicBezTo>
                  <a:cubicBezTo>
                    <a:pt x="218778" y="92946"/>
                    <a:pt x="505857" y="110667"/>
                    <a:pt x="670662" y="96490"/>
                  </a:cubicBezTo>
                  <a:cubicBezTo>
                    <a:pt x="835467" y="82313"/>
                    <a:pt x="1000271" y="6113"/>
                    <a:pt x="1095964" y="797"/>
                  </a:cubicBezTo>
                  <a:cubicBezTo>
                    <a:pt x="1191657" y="-4519"/>
                    <a:pt x="1216466" y="16746"/>
                    <a:pt x="1244820" y="64593"/>
                  </a:cubicBezTo>
                  <a:cubicBezTo>
                    <a:pt x="1273174" y="112440"/>
                    <a:pt x="1294056" y="247841"/>
                    <a:pt x="1266085" y="287876"/>
                  </a:cubicBezTo>
                  <a:cubicBezTo>
                    <a:pt x="1238114" y="327911"/>
                    <a:pt x="1152374" y="308347"/>
                    <a:pt x="1076996" y="304803"/>
                  </a:cubicBezTo>
                  <a:cubicBezTo>
                    <a:pt x="1001618" y="301259"/>
                    <a:pt x="987867" y="272976"/>
                    <a:pt x="813819" y="266611"/>
                  </a:cubicBezTo>
                  <a:cubicBezTo>
                    <a:pt x="639771" y="260246"/>
                    <a:pt x="367634" y="261295"/>
                    <a:pt x="32708" y="266611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Volný tvar 7"/>
            <p:cNvSpPr/>
            <p:nvPr/>
          </p:nvSpPr>
          <p:spPr>
            <a:xfrm flipH="1">
              <a:off x="6292848" y="5073537"/>
              <a:ext cx="1818582" cy="999335"/>
            </a:xfrm>
            <a:custGeom>
              <a:avLst/>
              <a:gdLst>
                <a:gd name="connsiteX0" fmla="*/ 811 w 1276323"/>
                <a:gd name="connsiteY0" fmla="*/ 53960 h 331597"/>
                <a:gd name="connsiteX1" fmla="*/ 107136 w 1276323"/>
                <a:gd name="connsiteY1" fmla="*/ 85858 h 331597"/>
                <a:gd name="connsiteX2" fmla="*/ 670662 w 1276323"/>
                <a:gd name="connsiteY2" fmla="*/ 96490 h 331597"/>
                <a:gd name="connsiteX3" fmla="*/ 1095964 w 1276323"/>
                <a:gd name="connsiteY3" fmla="*/ 797 h 331597"/>
                <a:gd name="connsiteX4" fmla="*/ 1244820 w 1276323"/>
                <a:gd name="connsiteY4" fmla="*/ 64593 h 331597"/>
                <a:gd name="connsiteX5" fmla="*/ 1266085 w 1276323"/>
                <a:gd name="connsiteY5" fmla="*/ 287876 h 331597"/>
                <a:gd name="connsiteX6" fmla="*/ 1117229 w 1276323"/>
                <a:gd name="connsiteY6" fmla="*/ 330406 h 331597"/>
                <a:gd name="connsiteX7" fmla="*/ 883313 w 1276323"/>
                <a:gd name="connsiteY7" fmla="*/ 266611 h 331597"/>
                <a:gd name="connsiteX8" fmla="*/ 32708 w 1276323"/>
                <a:gd name="connsiteY8" fmla="*/ 266611 h 331597"/>
                <a:gd name="connsiteX0" fmla="*/ 811 w 1277407"/>
                <a:gd name="connsiteY0" fmla="*/ 53960 h 338467"/>
                <a:gd name="connsiteX1" fmla="*/ 107136 w 1277407"/>
                <a:gd name="connsiteY1" fmla="*/ 85858 h 338467"/>
                <a:gd name="connsiteX2" fmla="*/ 670662 w 1277407"/>
                <a:gd name="connsiteY2" fmla="*/ 96490 h 338467"/>
                <a:gd name="connsiteX3" fmla="*/ 1095964 w 1277407"/>
                <a:gd name="connsiteY3" fmla="*/ 797 h 338467"/>
                <a:gd name="connsiteX4" fmla="*/ 1244820 w 1277407"/>
                <a:gd name="connsiteY4" fmla="*/ 64593 h 338467"/>
                <a:gd name="connsiteX5" fmla="*/ 1266085 w 1277407"/>
                <a:gd name="connsiteY5" fmla="*/ 287876 h 338467"/>
                <a:gd name="connsiteX6" fmla="*/ 1102599 w 1277407"/>
                <a:gd name="connsiteY6" fmla="*/ 337721 h 338467"/>
                <a:gd name="connsiteX7" fmla="*/ 883313 w 1277407"/>
                <a:gd name="connsiteY7" fmla="*/ 266611 h 338467"/>
                <a:gd name="connsiteX8" fmla="*/ 32708 w 1277407"/>
                <a:gd name="connsiteY8" fmla="*/ 266611 h 338467"/>
                <a:gd name="connsiteX0" fmla="*/ 811 w 1277407"/>
                <a:gd name="connsiteY0" fmla="*/ 53960 h 337721"/>
                <a:gd name="connsiteX1" fmla="*/ 107136 w 1277407"/>
                <a:gd name="connsiteY1" fmla="*/ 85858 h 337721"/>
                <a:gd name="connsiteX2" fmla="*/ 670662 w 1277407"/>
                <a:gd name="connsiteY2" fmla="*/ 96490 h 337721"/>
                <a:gd name="connsiteX3" fmla="*/ 1095964 w 1277407"/>
                <a:gd name="connsiteY3" fmla="*/ 797 h 337721"/>
                <a:gd name="connsiteX4" fmla="*/ 1244820 w 1277407"/>
                <a:gd name="connsiteY4" fmla="*/ 64593 h 337721"/>
                <a:gd name="connsiteX5" fmla="*/ 1266085 w 1277407"/>
                <a:gd name="connsiteY5" fmla="*/ 287876 h 337721"/>
                <a:gd name="connsiteX6" fmla="*/ 1102599 w 1277407"/>
                <a:gd name="connsiteY6" fmla="*/ 337721 h 337721"/>
                <a:gd name="connsiteX7" fmla="*/ 780900 w 1277407"/>
                <a:gd name="connsiteY7" fmla="*/ 288557 h 337721"/>
                <a:gd name="connsiteX8" fmla="*/ 32708 w 1277407"/>
                <a:gd name="connsiteY8" fmla="*/ 266611 h 3377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7407" h="337721">
                  <a:moveTo>
                    <a:pt x="811" y="53960"/>
                  </a:moveTo>
                  <a:cubicBezTo>
                    <a:pt x="-1848" y="66365"/>
                    <a:pt x="-4506" y="78770"/>
                    <a:pt x="107136" y="85858"/>
                  </a:cubicBezTo>
                  <a:cubicBezTo>
                    <a:pt x="218778" y="92946"/>
                    <a:pt x="505857" y="110667"/>
                    <a:pt x="670662" y="96490"/>
                  </a:cubicBezTo>
                  <a:cubicBezTo>
                    <a:pt x="835467" y="82313"/>
                    <a:pt x="1000271" y="6113"/>
                    <a:pt x="1095964" y="797"/>
                  </a:cubicBezTo>
                  <a:cubicBezTo>
                    <a:pt x="1191657" y="-4519"/>
                    <a:pt x="1216466" y="16746"/>
                    <a:pt x="1244820" y="64593"/>
                  </a:cubicBezTo>
                  <a:cubicBezTo>
                    <a:pt x="1273174" y="112440"/>
                    <a:pt x="1289788" y="242355"/>
                    <a:pt x="1266085" y="287876"/>
                  </a:cubicBezTo>
                  <a:cubicBezTo>
                    <a:pt x="1242382" y="333397"/>
                    <a:pt x="1183463" y="337608"/>
                    <a:pt x="1102599" y="337721"/>
                  </a:cubicBezTo>
                  <a:cubicBezTo>
                    <a:pt x="1021735" y="337834"/>
                    <a:pt x="959215" y="300409"/>
                    <a:pt x="780900" y="288557"/>
                  </a:cubicBezTo>
                  <a:cubicBezTo>
                    <a:pt x="602585" y="276705"/>
                    <a:pt x="367634" y="261295"/>
                    <a:pt x="32708" y="266611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1" name="Přímá spojnice 10"/>
            <p:cNvCxnSpPr/>
            <p:nvPr/>
          </p:nvCxnSpPr>
          <p:spPr>
            <a:xfrm>
              <a:off x="6655451" y="4871283"/>
              <a:ext cx="1435200" cy="0"/>
            </a:xfrm>
            <a:prstGeom prst="line">
              <a:avLst/>
            </a:prstGeom>
            <a:ln w="38100">
              <a:solidFill>
                <a:srgbClr val="CC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Skupina 17"/>
            <p:cNvGrpSpPr/>
            <p:nvPr/>
          </p:nvGrpSpPr>
          <p:grpSpPr>
            <a:xfrm rot="5129672">
              <a:off x="6179926" y="5887279"/>
              <a:ext cx="211144" cy="186862"/>
              <a:chOff x="7679382" y="5013176"/>
              <a:chExt cx="296416" cy="438872"/>
            </a:xfrm>
          </p:grpSpPr>
          <p:sp>
            <p:nvSpPr>
              <p:cNvPr id="16" name="Ovál 15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7" name="Ovál 16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23" name="Ovál 22"/>
            <p:cNvSpPr/>
            <p:nvPr/>
          </p:nvSpPr>
          <p:spPr>
            <a:xfrm>
              <a:off x="5949743" y="5445224"/>
              <a:ext cx="142117" cy="307543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4" name="Ovál 23"/>
            <p:cNvSpPr/>
            <p:nvPr/>
          </p:nvSpPr>
          <p:spPr>
            <a:xfrm>
              <a:off x="5383976" y="5301208"/>
              <a:ext cx="142117" cy="307543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tx1"/>
                  </a:solidFill>
                </a:ln>
              </a:endParaRPr>
            </a:p>
          </p:txBody>
        </p:sp>
        <p:grpSp>
          <p:nvGrpSpPr>
            <p:cNvPr id="25" name="Skupina 24"/>
            <p:cNvGrpSpPr/>
            <p:nvPr/>
          </p:nvGrpSpPr>
          <p:grpSpPr>
            <a:xfrm rot="5400000">
              <a:off x="6165877" y="5535936"/>
              <a:ext cx="211144" cy="186862"/>
              <a:chOff x="7679382" y="5013176"/>
              <a:chExt cx="296416" cy="438872"/>
            </a:xfrm>
          </p:grpSpPr>
          <p:sp>
            <p:nvSpPr>
              <p:cNvPr id="26" name="Ovál 25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7" name="Ovál 26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29" name="Skupina 28"/>
            <p:cNvGrpSpPr/>
            <p:nvPr/>
          </p:nvGrpSpPr>
          <p:grpSpPr>
            <a:xfrm rot="5129672">
              <a:off x="5101001" y="5092692"/>
              <a:ext cx="211144" cy="186862"/>
              <a:chOff x="7679382" y="5013176"/>
              <a:chExt cx="296416" cy="438872"/>
            </a:xfrm>
          </p:grpSpPr>
          <p:sp>
            <p:nvSpPr>
              <p:cNvPr id="30" name="Ovál 29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1" name="Ovál 30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32" name="Skupina 31"/>
            <p:cNvGrpSpPr/>
            <p:nvPr/>
          </p:nvGrpSpPr>
          <p:grpSpPr>
            <a:xfrm rot="6431917">
              <a:off x="6245768" y="5180783"/>
              <a:ext cx="211144" cy="186862"/>
              <a:chOff x="7679382" y="5013176"/>
              <a:chExt cx="296416" cy="438872"/>
            </a:xfrm>
          </p:grpSpPr>
          <p:sp>
            <p:nvSpPr>
              <p:cNvPr id="33" name="Ovál 32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4" name="Ovál 33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35" name="Skupina 34"/>
            <p:cNvGrpSpPr/>
            <p:nvPr/>
          </p:nvGrpSpPr>
          <p:grpSpPr>
            <a:xfrm rot="5129672">
              <a:off x="5135283" y="5374543"/>
              <a:ext cx="211144" cy="186862"/>
              <a:chOff x="7679382" y="5013176"/>
              <a:chExt cx="296416" cy="438872"/>
            </a:xfrm>
          </p:grpSpPr>
          <p:sp>
            <p:nvSpPr>
              <p:cNvPr id="36" name="Ovál 35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7" name="Ovál 36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41" name="Skupina 40"/>
            <p:cNvGrpSpPr/>
            <p:nvPr/>
          </p:nvGrpSpPr>
          <p:grpSpPr>
            <a:xfrm rot="7239513">
              <a:off x="5135349" y="5702574"/>
              <a:ext cx="211144" cy="186862"/>
              <a:chOff x="7679382" y="5013176"/>
              <a:chExt cx="296416" cy="438872"/>
            </a:xfrm>
          </p:grpSpPr>
          <p:sp>
            <p:nvSpPr>
              <p:cNvPr id="42" name="Ovál 41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3" name="Ovál 42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53" name="Přímá spojnice 52"/>
            <p:cNvCxnSpPr>
              <a:endCxn id="26" idx="4"/>
            </p:cNvCxnSpPr>
            <p:nvPr/>
          </p:nvCxnSpPr>
          <p:spPr>
            <a:xfrm>
              <a:off x="6051746" y="5562006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Přímá spojnice 54"/>
            <p:cNvCxnSpPr/>
            <p:nvPr/>
          </p:nvCxnSpPr>
          <p:spPr>
            <a:xfrm>
              <a:off x="6079381" y="5534799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Přímá spojnice 55"/>
            <p:cNvCxnSpPr/>
            <p:nvPr/>
          </p:nvCxnSpPr>
          <p:spPr>
            <a:xfrm>
              <a:off x="6086205" y="5482841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Přímá spojnice 56"/>
            <p:cNvCxnSpPr/>
            <p:nvPr/>
          </p:nvCxnSpPr>
          <p:spPr>
            <a:xfrm>
              <a:off x="6068704" y="5506577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Blesk 58"/>
            <p:cNvSpPr/>
            <p:nvPr/>
          </p:nvSpPr>
          <p:spPr>
            <a:xfrm rot="21125651">
              <a:off x="5696428" y="4918290"/>
              <a:ext cx="207218" cy="487645"/>
            </a:xfrm>
            <a:prstGeom prst="lightningBolt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0" name="TextovéPole 59"/>
            <p:cNvSpPr txBox="1"/>
            <p:nvPr/>
          </p:nvSpPr>
          <p:spPr>
            <a:xfrm>
              <a:off x="5511118" y="4637590"/>
              <a:ext cx="47341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AP</a:t>
              </a:r>
            </a:p>
          </p:txBody>
        </p:sp>
        <p:sp>
          <p:nvSpPr>
            <p:cNvPr id="61" name="TextovéPole 60"/>
            <p:cNvSpPr txBox="1"/>
            <p:nvPr/>
          </p:nvSpPr>
          <p:spPr>
            <a:xfrm>
              <a:off x="6791647" y="5326059"/>
              <a:ext cx="167661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sarkoplazmatické </a:t>
              </a:r>
            </a:p>
            <a:p>
              <a:r>
                <a:rPr lang="cs-CZ" sz="1600" dirty="0"/>
                <a:t>retikulum</a:t>
              </a:r>
            </a:p>
          </p:txBody>
        </p:sp>
        <p:sp>
          <p:nvSpPr>
            <p:cNvPr id="62" name="TextovéPole 61"/>
            <p:cNvSpPr txBox="1"/>
            <p:nvPr/>
          </p:nvSpPr>
          <p:spPr>
            <a:xfrm>
              <a:off x="6928811" y="4813920"/>
              <a:ext cx="155114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sarkolema</a:t>
              </a:r>
            </a:p>
          </p:txBody>
        </p:sp>
        <p:sp>
          <p:nvSpPr>
            <p:cNvPr id="63" name="TextovéPole 62"/>
            <p:cNvSpPr txBox="1"/>
            <p:nvPr/>
          </p:nvSpPr>
          <p:spPr>
            <a:xfrm>
              <a:off x="3634141" y="6003132"/>
              <a:ext cx="155114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sarkoplazma</a:t>
              </a:r>
            </a:p>
          </p:txBody>
        </p:sp>
        <p:grpSp>
          <p:nvGrpSpPr>
            <p:cNvPr id="67" name="Skupina 66"/>
            <p:cNvGrpSpPr/>
            <p:nvPr/>
          </p:nvGrpSpPr>
          <p:grpSpPr>
            <a:xfrm>
              <a:off x="6424755" y="5522199"/>
              <a:ext cx="504056" cy="324000"/>
              <a:chOff x="1116577" y="4437549"/>
              <a:chExt cx="504056" cy="324000"/>
            </a:xfrm>
          </p:grpSpPr>
          <p:sp>
            <p:nvSpPr>
              <p:cNvPr id="65" name="Ovál 64"/>
              <p:cNvSpPr/>
              <p:nvPr/>
            </p:nvSpPr>
            <p:spPr>
              <a:xfrm>
                <a:off x="1171169" y="4437549"/>
                <a:ext cx="324000" cy="3240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6" name="TextovéPole 65"/>
              <p:cNvSpPr txBox="1"/>
              <p:nvPr/>
            </p:nvSpPr>
            <p:spPr>
              <a:xfrm>
                <a:off x="1116577" y="4462227"/>
                <a:ext cx="504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200" dirty="0"/>
                  <a:t>Ca</a:t>
                </a:r>
                <a:r>
                  <a:rPr lang="cs-CZ" sz="1200" baseline="30000" dirty="0"/>
                  <a:t>2+</a:t>
                </a:r>
              </a:p>
            </p:txBody>
          </p:sp>
        </p:grpSp>
        <p:sp>
          <p:nvSpPr>
            <p:cNvPr id="68" name="Volný tvar 67"/>
            <p:cNvSpPr/>
            <p:nvPr/>
          </p:nvSpPr>
          <p:spPr>
            <a:xfrm>
              <a:off x="6093669" y="5626701"/>
              <a:ext cx="375370" cy="487496"/>
            </a:xfrm>
            <a:custGeom>
              <a:avLst/>
              <a:gdLst>
                <a:gd name="connsiteX0" fmla="*/ 375370 w 375370"/>
                <a:gd name="connsiteY0" fmla="*/ 23472 h 487496"/>
                <a:gd name="connsiteX1" fmla="*/ 204773 w 375370"/>
                <a:gd name="connsiteY1" fmla="*/ 3000 h 487496"/>
                <a:gd name="connsiteX2" fmla="*/ 122886 w 375370"/>
                <a:gd name="connsiteY2" fmla="*/ 3000 h 487496"/>
                <a:gd name="connsiteX3" fmla="*/ 47824 w 375370"/>
                <a:gd name="connsiteY3" fmla="*/ 30296 h 487496"/>
                <a:gd name="connsiteX4" fmla="*/ 6880 w 375370"/>
                <a:gd name="connsiteY4" fmla="*/ 241836 h 487496"/>
                <a:gd name="connsiteX5" fmla="*/ 56 w 375370"/>
                <a:gd name="connsiteY5" fmla="*/ 487496 h 487496"/>
                <a:gd name="connsiteX6" fmla="*/ 56 w 375370"/>
                <a:gd name="connsiteY6" fmla="*/ 487496 h 4874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5370" h="487496">
                  <a:moveTo>
                    <a:pt x="375370" y="23472"/>
                  </a:moveTo>
                  <a:cubicBezTo>
                    <a:pt x="311112" y="14942"/>
                    <a:pt x="246854" y="6412"/>
                    <a:pt x="204773" y="3000"/>
                  </a:cubicBezTo>
                  <a:cubicBezTo>
                    <a:pt x="162692" y="-412"/>
                    <a:pt x="149044" y="-1549"/>
                    <a:pt x="122886" y="3000"/>
                  </a:cubicBezTo>
                  <a:cubicBezTo>
                    <a:pt x="96728" y="7549"/>
                    <a:pt x="67158" y="-9510"/>
                    <a:pt x="47824" y="30296"/>
                  </a:cubicBezTo>
                  <a:cubicBezTo>
                    <a:pt x="28490" y="70102"/>
                    <a:pt x="14841" y="165636"/>
                    <a:pt x="6880" y="241836"/>
                  </a:cubicBezTo>
                  <a:cubicBezTo>
                    <a:pt x="-1081" y="318036"/>
                    <a:pt x="56" y="487496"/>
                    <a:pt x="56" y="487496"/>
                  </a:cubicBezTo>
                  <a:lnTo>
                    <a:pt x="56" y="487496"/>
                  </a:ln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9" name="TextovéPole 68"/>
            <p:cNvSpPr txBox="1"/>
            <p:nvPr/>
          </p:nvSpPr>
          <p:spPr>
            <a:xfrm>
              <a:off x="3527798" y="5192923"/>
              <a:ext cx="169888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sarkoplazmatické </a:t>
              </a:r>
            </a:p>
            <a:p>
              <a:r>
                <a:rPr lang="cs-CZ" sz="1600" dirty="0"/>
                <a:t>retikulum</a:t>
              </a:r>
            </a:p>
          </p:txBody>
        </p:sp>
        <p:sp>
          <p:nvSpPr>
            <p:cNvPr id="70" name="TextovéPole 69"/>
            <p:cNvSpPr txBox="1"/>
            <p:nvPr/>
          </p:nvSpPr>
          <p:spPr>
            <a:xfrm>
              <a:off x="5411567" y="5754742"/>
              <a:ext cx="6840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DHPR</a:t>
              </a:r>
            </a:p>
          </p:txBody>
        </p:sp>
        <p:sp>
          <p:nvSpPr>
            <p:cNvPr id="71" name="TextovéPole 70"/>
            <p:cNvSpPr txBox="1"/>
            <p:nvPr/>
          </p:nvSpPr>
          <p:spPr>
            <a:xfrm>
              <a:off x="6533255" y="6162881"/>
              <a:ext cx="8397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RYR1</a:t>
              </a:r>
            </a:p>
          </p:txBody>
        </p:sp>
        <p:sp>
          <p:nvSpPr>
            <p:cNvPr id="72" name="TextovéPole 71"/>
            <p:cNvSpPr txBox="1"/>
            <p:nvPr/>
          </p:nvSpPr>
          <p:spPr>
            <a:xfrm>
              <a:off x="4807750" y="6346889"/>
              <a:ext cx="120176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T-tubulus</a:t>
              </a:r>
            </a:p>
          </p:txBody>
        </p:sp>
        <p:cxnSp>
          <p:nvCxnSpPr>
            <p:cNvPr id="73" name="Přímá spojnice 72"/>
            <p:cNvCxnSpPr/>
            <p:nvPr/>
          </p:nvCxnSpPr>
          <p:spPr>
            <a:xfrm flipH="1" flipV="1">
              <a:off x="6344536" y="5752767"/>
              <a:ext cx="422572" cy="453451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Přímá spojnice 76"/>
            <p:cNvCxnSpPr>
              <a:stCxn id="70" idx="0"/>
              <a:endCxn id="24" idx="6"/>
            </p:cNvCxnSpPr>
            <p:nvPr/>
          </p:nvCxnSpPr>
          <p:spPr>
            <a:xfrm flipH="1" flipV="1">
              <a:off x="5526093" y="5454980"/>
              <a:ext cx="227498" cy="299762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Přímá spojnice 78"/>
            <p:cNvCxnSpPr>
              <a:stCxn id="70" idx="0"/>
              <a:endCxn id="23" idx="2"/>
            </p:cNvCxnSpPr>
            <p:nvPr/>
          </p:nvCxnSpPr>
          <p:spPr>
            <a:xfrm flipV="1">
              <a:off x="5753591" y="5598996"/>
              <a:ext cx="196152" cy="155746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Přímá spojnice 82"/>
            <p:cNvCxnSpPr/>
            <p:nvPr/>
          </p:nvCxnSpPr>
          <p:spPr>
            <a:xfrm flipV="1">
              <a:off x="5159102" y="6162881"/>
              <a:ext cx="504774" cy="218448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ovéPole 85"/>
            <p:cNvSpPr txBox="1"/>
            <p:nvPr/>
          </p:nvSpPr>
          <p:spPr>
            <a:xfrm rot="16200000">
              <a:off x="2728090" y="5433062"/>
              <a:ext cx="9416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400" b="1" dirty="0"/>
                <a:t>triáda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2874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42074" y="883118"/>
            <a:ext cx="11513771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Kontrakce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Akční potenciál (AP) se šíří po svalovém vláknu a dostává se do transverzálního tubulu (T-tubulus)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V sarkolemě v T-tubulu se nacházejí </a:t>
            </a:r>
            <a:r>
              <a:rPr lang="cs-CZ" sz="2000" dirty="0" err="1"/>
              <a:t>dihydropyridinové</a:t>
            </a:r>
            <a:r>
              <a:rPr lang="cs-CZ" sz="2000" dirty="0"/>
              <a:t> receptory (DHPR), které změní svou konformaci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Interakcí DHPR s </a:t>
            </a:r>
            <a:r>
              <a:rPr lang="cs-CZ" sz="2000" dirty="0" err="1"/>
              <a:t>ryanodinovými</a:t>
            </a:r>
            <a:r>
              <a:rPr lang="cs-CZ" sz="2000" dirty="0"/>
              <a:t> receptory (RYR1) na membráně sarkoplazmatického retikula dochází k otevření vápníkových kanálů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Vstup Ca</a:t>
            </a:r>
            <a:r>
              <a:rPr lang="cs-CZ" sz="2000" baseline="30000" dirty="0"/>
              <a:t>2+ </a:t>
            </a:r>
            <a:r>
              <a:rPr lang="cs-CZ" sz="2000" dirty="0"/>
              <a:t>do sarkoplazmy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Navázání Ca</a:t>
            </a:r>
            <a:r>
              <a:rPr lang="cs-CZ" sz="2000" baseline="30000" dirty="0"/>
              <a:t>2+ </a:t>
            </a:r>
            <a:r>
              <a:rPr lang="cs-CZ" sz="2000" dirty="0"/>
              <a:t>na troponin C  - na aktinu se odkryjí vazebná místa pro hlavice myozinu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Navázání myozinových hlavic na vazebná místa na aktinu (aktin má k myozinu velkou afinitu), ohyb myozinového krčku za spotřeby ATP a posun myozinového vlákna po aktinu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Pro uvolnění myozinové hlavice od aktinu je třeba ATP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 Dokud je přítomen Ca</a:t>
            </a:r>
            <a:r>
              <a:rPr lang="cs-CZ" sz="2000" baseline="30000" dirty="0"/>
              <a:t>2+ </a:t>
            </a:r>
            <a:r>
              <a:rPr lang="cs-CZ" sz="2000" dirty="0"/>
              <a:t>a ATP v cytoplazmě, cyklus posunu myozinových vláken po aktinových pokračuje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pSp>
        <p:nvGrpSpPr>
          <p:cNvPr id="87" name="Skupina 86"/>
          <p:cNvGrpSpPr/>
          <p:nvPr/>
        </p:nvGrpSpPr>
        <p:grpSpPr>
          <a:xfrm>
            <a:off x="6565067" y="4581128"/>
            <a:ext cx="5506803" cy="2047853"/>
            <a:chOff x="2973157" y="4637590"/>
            <a:chExt cx="5506803" cy="2047853"/>
          </a:xfrm>
        </p:grpSpPr>
        <p:sp>
          <p:nvSpPr>
            <p:cNvPr id="4" name="Volný tvar 3"/>
            <p:cNvSpPr/>
            <p:nvPr/>
          </p:nvSpPr>
          <p:spPr>
            <a:xfrm>
              <a:off x="4799161" y="4797152"/>
              <a:ext cx="1897327" cy="1525411"/>
            </a:xfrm>
            <a:custGeom>
              <a:avLst/>
              <a:gdLst>
                <a:gd name="connsiteX0" fmla="*/ 0 w 1337481"/>
                <a:gd name="connsiteY0" fmla="*/ 3478 h 1077072"/>
                <a:gd name="connsiteX1" fmla="*/ 313899 w 1337481"/>
                <a:gd name="connsiteY1" fmla="*/ 3478 h 1077072"/>
                <a:gd name="connsiteX2" fmla="*/ 409433 w 1337481"/>
                <a:gd name="connsiteY2" fmla="*/ 17126 h 1077072"/>
                <a:gd name="connsiteX3" fmla="*/ 464024 w 1337481"/>
                <a:gd name="connsiteY3" fmla="*/ 180899 h 1077072"/>
                <a:gd name="connsiteX4" fmla="*/ 450376 w 1337481"/>
                <a:gd name="connsiteY4" fmla="*/ 931526 h 1077072"/>
                <a:gd name="connsiteX5" fmla="*/ 696036 w 1337481"/>
                <a:gd name="connsiteY5" fmla="*/ 1068003 h 1077072"/>
                <a:gd name="connsiteX6" fmla="*/ 873457 w 1337481"/>
                <a:gd name="connsiteY6" fmla="*/ 795048 h 1077072"/>
                <a:gd name="connsiteX7" fmla="*/ 900753 w 1337481"/>
                <a:gd name="connsiteY7" fmla="*/ 139956 h 1077072"/>
                <a:gd name="connsiteX8" fmla="*/ 1160060 w 1337481"/>
                <a:gd name="connsiteY8" fmla="*/ 44421 h 1077072"/>
                <a:gd name="connsiteX9" fmla="*/ 1337481 w 1337481"/>
                <a:gd name="connsiteY9" fmla="*/ 58069 h 1077072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2599 h 1076193"/>
                <a:gd name="connsiteX1" fmla="*/ 313899 w 1337481"/>
                <a:gd name="connsiteY1" fmla="*/ 2599 h 1076193"/>
                <a:gd name="connsiteX2" fmla="*/ 435627 w 1337481"/>
                <a:gd name="connsiteY2" fmla="*/ 51966 h 1076193"/>
                <a:gd name="connsiteX3" fmla="*/ 464024 w 1337481"/>
                <a:gd name="connsiteY3" fmla="*/ 180020 h 1076193"/>
                <a:gd name="connsiteX4" fmla="*/ 450376 w 1337481"/>
                <a:gd name="connsiteY4" fmla="*/ 930647 h 1076193"/>
                <a:gd name="connsiteX5" fmla="*/ 696036 w 1337481"/>
                <a:gd name="connsiteY5" fmla="*/ 1067124 h 1076193"/>
                <a:gd name="connsiteX6" fmla="*/ 873457 w 1337481"/>
                <a:gd name="connsiteY6" fmla="*/ 794169 h 1076193"/>
                <a:gd name="connsiteX7" fmla="*/ 900753 w 1337481"/>
                <a:gd name="connsiteY7" fmla="*/ 139077 h 1076193"/>
                <a:gd name="connsiteX8" fmla="*/ 1160060 w 1337481"/>
                <a:gd name="connsiteY8" fmla="*/ 43542 h 1076193"/>
                <a:gd name="connsiteX9" fmla="*/ 1337481 w 1337481"/>
                <a:gd name="connsiteY9" fmla="*/ 57190 h 1076193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45152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45152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186 h 1077780"/>
                <a:gd name="connsiteX1" fmla="*/ 313899 w 1337481"/>
                <a:gd name="connsiteY1" fmla="*/ 4186 h 1077780"/>
                <a:gd name="connsiteX2" fmla="*/ 421339 w 1337481"/>
                <a:gd name="connsiteY2" fmla="*/ 60697 h 1077780"/>
                <a:gd name="connsiteX3" fmla="*/ 464024 w 1337481"/>
                <a:gd name="connsiteY3" fmla="*/ 181607 h 1077780"/>
                <a:gd name="connsiteX4" fmla="*/ 450376 w 1337481"/>
                <a:gd name="connsiteY4" fmla="*/ 932234 h 1077780"/>
                <a:gd name="connsiteX5" fmla="*/ 696036 w 1337481"/>
                <a:gd name="connsiteY5" fmla="*/ 1068711 h 1077780"/>
                <a:gd name="connsiteX6" fmla="*/ 873457 w 1337481"/>
                <a:gd name="connsiteY6" fmla="*/ 795756 h 1077780"/>
                <a:gd name="connsiteX7" fmla="*/ 900753 w 1337481"/>
                <a:gd name="connsiteY7" fmla="*/ 140664 h 1077780"/>
                <a:gd name="connsiteX8" fmla="*/ 1160060 w 1337481"/>
                <a:gd name="connsiteY8" fmla="*/ 45129 h 1077780"/>
                <a:gd name="connsiteX9" fmla="*/ 1337481 w 1337481"/>
                <a:gd name="connsiteY9" fmla="*/ 58777 h 1077780"/>
                <a:gd name="connsiteX0" fmla="*/ 0 w 1337481"/>
                <a:gd name="connsiteY0" fmla="*/ 4186 h 1075435"/>
                <a:gd name="connsiteX1" fmla="*/ 313899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7481"/>
                <a:gd name="connsiteY0" fmla="*/ 4186 h 1075435"/>
                <a:gd name="connsiteX1" fmla="*/ 282942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7481"/>
                <a:gd name="connsiteY0" fmla="*/ 4186 h 1075435"/>
                <a:gd name="connsiteX1" fmla="*/ 282942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5100"/>
                <a:gd name="connsiteY0" fmla="*/ 4186 h 1075435"/>
                <a:gd name="connsiteX1" fmla="*/ 282942 w 1335100"/>
                <a:gd name="connsiteY1" fmla="*/ 4186 h 1075435"/>
                <a:gd name="connsiteX2" fmla="*/ 421339 w 1335100"/>
                <a:gd name="connsiteY2" fmla="*/ 60697 h 1075435"/>
                <a:gd name="connsiteX3" fmla="*/ 468787 w 1335100"/>
                <a:gd name="connsiteY3" fmla="*/ 307813 h 1075435"/>
                <a:gd name="connsiteX4" fmla="*/ 450376 w 1335100"/>
                <a:gd name="connsiteY4" fmla="*/ 932234 h 1075435"/>
                <a:gd name="connsiteX5" fmla="*/ 696036 w 1335100"/>
                <a:gd name="connsiteY5" fmla="*/ 1068711 h 1075435"/>
                <a:gd name="connsiteX6" fmla="*/ 873457 w 1335100"/>
                <a:gd name="connsiteY6" fmla="*/ 795756 h 1075435"/>
                <a:gd name="connsiteX7" fmla="*/ 900753 w 1335100"/>
                <a:gd name="connsiteY7" fmla="*/ 140664 h 1075435"/>
                <a:gd name="connsiteX8" fmla="*/ 1160060 w 1335100"/>
                <a:gd name="connsiteY8" fmla="*/ 45129 h 1075435"/>
                <a:gd name="connsiteX9" fmla="*/ 1335100 w 1335100"/>
                <a:gd name="connsiteY9" fmla="*/ 39727 h 1075435"/>
                <a:gd name="connsiteX0" fmla="*/ 0 w 1335100"/>
                <a:gd name="connsiteY0" fmla="*/ 4186 h 1075435"/>
                <a:gd name="connsiteX1" fmla="*/ 282942 w 1335100"/>
                <a:gd name="connsiteY1" fmla="*/ 4186 h 1075435"/>
                <a:gd name="connsiteX2" fmla="*/ 421339 w 1335100"/>
                <a:gd name="connsiteY2" fmla="*/ 60697 h 1075435"/>
                <a:gd name="connsiteX3" fmla="*/ 468787 w 1335100"/>
                <a:gd name="connsiteY3" fmla="*/ 307813 h 1075435"/>
                <a:gd name="connsiteX4" fmla="*/ 450376 w 1335100"/>
                <a:gd name="connsiteY4" fmla="*/ 932234 h 1075435"/>
                <a:gd name="connsiteX5" fmla="*/ 696036 w 1335100"/>
                <a:gd name="connsiteY5" fmla="*/ 1068711 h 1075435"/>
                <a:gd name="connsiteX6" fmla="*/ 873457 w 1335100"/>
                <a:gd name="connsiteY6" fmla="*/ 795756 h 1075435"/>
                <a:gd name="connsiteX7" fmla="*/ 900753 w 1335100"/>
                <a:gd name="connsiteY7" fmla="*/ 140664 h 1075435"/>
                <a:gd name="connsiteX8" fmla="*/ 1160060 w 1335100"/>
                <a:gd name="connsiteY8" fmla="*/ 45129 h 1075435"/>
                <a:gd name="connsiteX9" fmla="*/ 1335100 w 1335100"/>
                <a:gd name="connsiteY9" fmla="*/ 39727 h 1075435"/>
                <a:gd name="connsiteX0" fmla="*/ 0 w 1332719"/>
                <a:gd name="connsiteY0" fmla="*/ 4186 h 1075435"/>
                <a:gd name="connsiteX1" fmla="*/ 282942 w 1332719"/>
                <a:gd name="connsiteY1" fmla="*/ 4186 h 1075435"/>
                <a:gd name="connsiteX2" fmla="*/ 421339 w 1332719"/>
                <a:gd name="connsiteY2" fmla="*/ 60697 h 1075435"/>
                <a:gd name="connsiteX3" fmla="*/ 468787 w 1332719"/>
                <a:gd name="connsiteY3" fmla="*/ 307813 h 1075435"/>
                <a:gd name="connsiteX4" fmla="*/ 450376 w 1332719"/>
                <a:gd name="connsiteY4" fmla="*/ 932234 h 1075435"/>
                <a:gd name="connsiteX5" fmla="*/ 696036 w 1332719"/>
                <a:gd name="connsiteY5" fmla="*/ 1068711 h 1075435"/>
                <a:gd name="connsiteX6" fmla="*/ 873457 w 1332719"/>
                <a:gd name="connsiteY6" fmla="*/ 795756 h 1075435"/>
                <a:gd name="connsiteX7" fmla="*/ 900753 w 1332719"/>
                <a:gd name="connsiteY7" fmla="*/ 140664 h 1075435"/>
                <a:gd name="connsiteX8" fmla="*/ 1160060 w 1332719"/>
                <a:gd name="connsiteY8" fmla="*/ 45129 h 1075435"/>
                <a:gd name="connsiteX9" fmla="*/ 1332719 w 1332719"/>
                <a:gd name="connsiteY9" fmla="*/ 51633 h 1075435"/>
                <a:gd name="connsiteX0" fmla="*/ 0 w 1332719"/>
                <a:gd name="connsiteY0" fmla="*/ 4186 h 1075435"/>
                <a:gd name="connsiteX1" fmla="*/ 282942 w 1332719"/>
                <a:gd name="connsiteY1" fmla="*/ 4186 h 1075435"/>
                <a:gd name="connsiteX2" fmla="*/ 421339 w 1332719"/>
                <a:gd name="connsiteY2" fmla="*/ 60697 h 1075435"/>
                <a:gd name="connsiteX3" fmla="*/ 468787 w 1332719"/>
                <a:gd name="connsiteY3" fmla="*/ 307813 h 1075435"/>
                <a:gd name="connsiteX4" fmla="*/ 450376 w 1332719"/>
                <a:gd name="connsiteY4" fmla="*/ 932234 h 1075435"/>
                <a:gd name="connsiteX5" fmla="*/ 696036 w 1332719"/>
                <a:gd name="connsiteY5" fmla="*/ 1068711 h 1075435"/>
                <a:gd name="connsiteX6" fmla="*/ 873457 w 1332719"/>
                <a:gd name="connsiteY6" fmla="*/ 795756 h 1075435"/>
                <a:gd name="connsiteX7" fmla="*/ 900753 w 1332719"/>
                <a:gd name="connsiteY7" fmla="*/ 140664 h 1075435"/>
                <a:gd name="connsiteX8" fmla="*/ 1160060 w 1332719"/>
                <a:gd name="connsiteY8" fmla="*/ 45129 h 1075435"/>
                <a:gd name="connsiteX9" fmla="*/ 1332719 w 1332719"/>
                <a:gd name="connsiteY9" fmla="*/ 51633 h 1075435"/>
                <a:gd name="connsiteX0" fmla="*/ 0 w 1332719"/>
                <a:gd name="connsiteY0" fmla="*/ 4186 h 1071478"/>
                <a:gd name="connsiteX1" fmla="*/ 282942 w 1332719"/>
                <a:gd name="connsiteY1" fmla="*/ 4186 h 1071478"/>
                <a:gd name="connsiteX2" fmla="*/ 421339 w 1332719"/>
                <a:gd name="connsiteY2" fmla="*/ 60697 h 1071478"/>
                <a:gd name="connsiteX3" fmla="*/ 468787 w 1332719"/>
                <a:gd name="connsiteY3" fmla="*/ 307813 h 1071478"/>
                <a:gd name="connsiteX4" fmla="*/ 450376 w 1332719"/>
                <a:gd name="connsiteY4" fmla="*/ 932234 h 1071478"/>
                <a:gd name="connsiteX5" fmla="*/ 696036 w 1332719"/>
                <a:gd name="connsiteY5" fmla="*/ 1068711 h 1071478"/>
                <a:gd name="connsiteX6" fmla="*/ 844882 w 1332719"/>
                <a:gd name="connsiteY6" fmla="*/ 862431 h 1071478"/>
                <a:gd name="connsiteX7" fmla="*/ 900753 w 1332719"/>
                <a:gd name="connsiteY7" fmla="*/ 140664 h 1071478"/>
                <a:gd name="connsiteX8" fmla="*/ 1160060 w 1332719"/>
                <a:gd name="connsiteY8" fmla="*/ 45129 h 1071478"/>
                <a:gd name="connsiteX9" fmla="*/ 1332719 w 1332719"/>
                <a:gd name="connsiteY9" fmla="*/ 51633 h 1071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332719" h="1071478">
                  <a:moveTo>
                    <a:pt x="0" y="4186"/>
                  </a:moveTo>
                  <a:cubicBezTo>
                    <a:pt x="104633" y="4186"/>
                    <a:pt x="212719" y="-5232"/>
                    <a:pt x="282942" y="4186"/>
                  </a:cubicBezTo>
                  <a:cubicBezTo>
                    <a:pt x="353165" y="13604"/>
                    <a:pt x="390365" y="10093"/>
                    <a:pt x="421339" y="60697"/>
                  </a:cubicBezTo>
                  <a:cubicBezTo>
                    <a:pt x="452313" y="111301"/>
                    <a:pt x="463948" y="162557"/>
                    <a:pt x="468787" y="307813"/>
                  </a:cubicBezTo>
                  <a:cubicBezTo>
                    <a:pt x="473626" y="453069"/>
                    <a:pt x="412501" y="805418"/>
                    <a:pt x="450376" y="932234"/>
                  </a:cubicBezTo>
                  <a:cubicBezTo>
                    <a:pt x="488251" y="1059050"/>
                    <a:pt x="630285" y="1080345"/>
                    <a:pt x="696036" y="1068711"/>
                  </a:cubicBezTo>
                  <a:cubicBezTo>
                    <a:pt x="761787" y="1057077"/>
                    <a:pt x="810763" y="1017105"/>
                    <a:pt x="844882" y="862431"/>
                  </a:cubicBezTo>
                  <a:cubicBezTo>
                    <a:pt x="879001" y="707757"/>
                    <a:pt x="848223" y="276881"/>
                    <a:pt x="900753" y="140664"/>
                  </a:cubicBezTo>
                  <a:cubicBezTo>
                    <a:pt x="953283" y="4447"/>
                    <a:pt x="1088066" y="48060"/>
                    <a:pt x="1160060" y="45129"/>
                  </a:cubicBezTo>
                  <a:cubicBezTo>
                    <a:pt x="1232054" y="42198"/>
                    <a:pt x="1273258" y="52273"/>
                    <a:pt x="1332719" y="51633"/>
                  </a:cubicBezTo>
                </a:path>
              </a:pathLst>
            </a:custGeom>
            <a:noFill/>
            <a:ln w="38100"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6" name="Přímá spojnice 5"/>
            <p:cNvCxnSpPr/>
            <p:nvPr/>
          </p:nvCxnSpPr>
          <p:spPr>
            <a:xfrm>
              <a:off x="3372550" y="4806867"/>
              <a:ext cx="1435200" cy="0"/>
            </a:xfrm>
            <a:prstGeom prst="line">
              <a:avLst/>
            </a:prstGeom>
            <a:ln w="38100">
              <a:solidFill>
                <a:srgbClr val="CC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Volný tvar 6"/>
            <p:cNvSpPr/>
            <p:nvPr/>
          </p:nvSpPr>
          <p:spPr>
            <a:xfrm>
              <a:off x="3444194" y="4976144"/>
              <a:ext cx="1821283" cy="902791"/>
            </a:xfrm>
            <a:custGeom>
              <a:avLst/>
              <a:gdLst>
                <a:gd name="connsiteX0" fmla="*/ 811 w 1276323"/>
                <a:gd name="connsiteY0" fmla="*/ 53960 h 331597"/>
                <a:gd name="connsiteX1" fmla="*/ 107136 w 1276323"/>
                <a:gd name="connsiteY1" fmla="*/ 85858 h 331597"/>
                <a:gd name="connsiteX2" fmla="*/ 670662 w 1276323"/>
                <a:gd name="connsiteY2" fmla="*/ 96490 h 331597"/>
                <a:gd name="connsiteX3" fmla="*/ 1095964 w 1276323"/>
                <a:gd name="connsiteY3" fmla="*/ 797 h 331597"/>
                <a:gd name="connsiteX4" fmla="*/ 1244820 w 1276323"/>
                <a:gd name="connsiteY4" fmla="*/ 64593 h 331597"/>
                <a:gd name="connsiteX5" fmla="*/ 1266085 w 1276323"/>
                <a:gd name="connsiteY5" fmla="*/ 287876 h 331597"/>
                <a:gd name="connsiteX6" fmla="*/ 1117229 w 1276323"/>
                <a:gd name="connsiteY6" fmla="*/ 330406 h 331597"/>
                <a:gd name="connsiteX7" fmla="*/ 883313 w 1276323"/>
                <a:gd name="connsiteY7" fmla="*/ 266611 h 331597"/>
                <a:gd name="connsiteX8" fmla="*/ 32708 w 1276323"/>
                <a:gd name="connsiteY8" fmla="*/ 266611 h 331597"/>
                <a:gd name="connsiteX0" fmla="*/ 811 w 1279304"/>
                <a:gd name="connsiteY0" fmla="*/ 53960 h 312696"/>
                <a:gd name="connsiteX1" fmla="*/ 107136 w 1279304"/>
                <a:gd name="connsiteY1" fmla="*/ 85858 h 312696"/>
                <a:gd name="connsiteX2" fmla="*/ 670662 w 1279304"/>
                <a:gd name="connsiteY2" fmla="*/ 96490 h 312696"/>
                <a:gd name="connsiteX3" fmla="*/ 1095964 w 1279304"/>
                <a:gd name="connsiteY3" fmla="*/ 797 h 312696"/>
                <a:gd name="connsiteX4" fmla="*/ 1244820 w 1279304"/>
                <a:gd name="connsiteY4" fmla="*/ 64593 h 312696"/>
                <a:gd name="connsiteX5" fmla="*/ 1266085 w 1279304"/>
                <a:gd name="connsiteY5" fmla="*/ 287876 h 312696"/>
                <a:gd name="connsiteX6" fmla="*/ 1076996 w 1279304"/>
                <a:gd name="connsiteY6" fmla="*/ 304803 h 312696"/>
                <a:gd name="connsiteX7" fmla="*/ 883313 w 1279304"/>
                <a:gd name="connsiteY7" fmla="*/ 266611 h 312696"/>
                <a:gd name="connsiteX8" fmla="*/ 32708 w 1279304"/>
                <a:gd name="connsiteY8" fmla="*/ 266611 h 312696"/>
                <a:gd name="connsiteX0" fmla="*/ 811 w 1279304"/>
                <a:gd name="connsiteY0" fmla="*/ 53960 h 318404"/>
                <a:gd name="connsiteX1" fmla="*/ 107136 w 1279304"/>
                <a:gd name="connsiteY1" fmla="*/ 85858 h 318404"/>
                <a:gd name="connsiteX2" fmla="*/ 670662 w 1279304"/>
                <a:gd name="connsiteY2" fmla="*/ 96490 h 318404"/>
                <a:gd name="connsiteX3" fmla="*/ 1095964 w 1279304"/>
                <a:gd name="connsiteY3" fmla="*/ 797 h 318404"/>
                <a:gd name="connsiteX4" fmla="*/ 1244820 w 1279304"/>
                <a:gd name="connsiteY4" fmla="*/ 64593 h 318404"/>
                <a:gd name="connsiteX5" fmla="*/ 1266085 w 1279304"/>
                <a:gd name="connsiteY5" fmla="*/ 287876 h 318404"/>
                <a:gd name="connsiteX6" fmla="*/ 1076996 w 1279304"/>
                <a:gd name="connsiteY6" fmla="*/ 304803 h 318404"/>
                <a:gd name="connsiteX7" fmla="*/ 883313 w 1279304"/>
                <a:gd name="connsiteY7" fmla="*/ 266611 h 318404"/>
                <a:gd name="connsiteX8" fmla="*/ 32708 w 1279304"/>
                <a:gd name="connsiteY8" fmla="*/ 266611 h 318404"/>
                <a:gd name="connsiteX0" fmla="*/ 811 w 1279304"/>
                <a:gd name="connsiteY0" fmla="*/ 53960 h 312696"/>
                <a:gd name="connsiteX1" fmla="*/ 107136 w 1279304"/>
                <a:gd name="connsiteY1" fmla="*/ 85858 h 312696"/>
                <a:gd name="connsiteX2" fmla="*/ 670662 w 1279304"/>
                <a:gd name="connsiteY2" fmla="*/ 96490 h 312696"/>
                <a:gd name="connsiteX3" fmla="*/ 1095964 w 1279304"/>
                <a:gd name="connsiteY3" fmla="*/ 797 h 312696"/>
                <a:gd name="connsiteX4" fmla="*/ 1244820 w 1279304"/>
                <a:gd name="connsiteY4" fmla="*/ 64593 h 312696"/>
                <a:gd name="connsiteX5" fmla="*/ 1266085 w 1279304"/>
                <a:gd name="connsiteY5" fmla="*/ 287876 h 312696"/>
                <a:gd name="connsiteX6" fmla="*/ 1076996 w 1279304"/>
                <a:gd name="connsiteY6" fmla="*/ 304803 h 312696"/>
                <a:gd name="connsiteX7" fmla="*/ 813819 w 1279304"/>
                <a:gd name="connsiteY7" fmla="*/ 266611 h 312696"/>
                <a:gd name="connsiteX8" fmla="*/ 32708 w 1279304"/>
                <a:gd name="connsiteY8" fmla="*/ 266611 h 3126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9304" h="312696">
                  <a:moveTo>
                    <a:pt x="811" y="53960"/>
                  </a:moveTo>
                  <a:cubicBezTo>
                    <a:pt x="-1848" y="66365"/>
                    <a:pt x="-4506" y="78770"/>
                    <a:pt x="107136" y="85858"/>
                  </a:cubicBezTo>
                  <a:cubicBezTo>
                    <a:pt x="218778" y="92946"/>
                    <a:pt x="505857" y="110667"/>
                    <a:pt x="670662" y="96490"/>
                  </a:cubicBezTo>
                  <a:cubicBezTo>
                    <a:pt x="835467" y="82313"/>
                    <a:pt x="1000271" y="6113"/>
                    <a:pt x="1095964" y="797"/>
                  </a:cubicBezTo>
                  <a:cubicBezTo>
                    <a:pt x="1191657" y="-4519"/>
                    <a:pt x="1216466" y="16746"/>
                    <a:pt x="1244820" y="64593"/>
                  </a:cubicBezTo>
                  <a:cubicBezTo>
                    <a:pt x="1273174" y="112440"/>
                    <a:pt x="1294056" y="247841"/>
                    <a:pt x="1266085" y="287876"/>
                  </a:cubicBezTo>
                  <a:cubicBezTo>
                    <a:pt x="1238114" y="327911"/>
                    <a:pt x="1152374" y="308347"/>
                    <a:pt x="1076996" y="304803"/>
                  </a:cubicBezTo>
                  <a:cubicBezTo>
                    <a:pt x="1001618" y="301259"/>
                    <a:pt x="987867" y="272976"/>
                    <a:pt x="813819" y="266611"/>
                  </a:cubicBezTo>
                  <a:cubicBezTo>
                    <a:pt x="639771" y="260246"/>
                    <a:pt x="367634" y="261295"/>
                    <a:pt x="32708" y="266611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Volný tvar 7"/>
            <p:cNvSpPr/>
            <p:nvPr/>
          </p:nvSpPr>
          <p:spPr>
            <a:xfrm flipH="1">
              <a:off x="6292848" y="5073537"/>
              <a:ext cx="1818582" cy="999335"/>
            </a:xfrm>
            <a:custGeom>
              <a:avLst/>
              <a:gdLst>
                <a:gd name="connsiteX0" fmla="*/ 811 w 1276323"/>
                <a:gd name="connsiteY0" fmla="*/ 53960 h 331597"/>
                <a:gd name="connsiteX1" fmla="*/ 107136 w 1276323"/>
                <a:gd name="connsiteY1" fmla="*/ 85858 h 331597"/>
                <a:gd name="connsiteX2" fmla="*/ 670662 w 1276323"/>
                <a:gd name="connsiteY2" fmla="*/ 96490 h 331597"/>
                <a:gd name="connsiteX3" fmla="*/ 1095964 w 1276323"/>
                <a:gd name="connsiteY3" fmla="*/ 797 h 331597"/>
                <a:gd name="connsiteX4" fmla="*/ 1244820 w 1276323"/>
                <a:gd name="connsiteY4" fmla="*/ 64593 h 331597"/>
                <a:gd name="connsiteX5" fmla="*/ 1266085 w 1276323"/>
                <a:gd name="connsiteY5" fmla="*/ 287876 h 331597"/>
                <a:gd name="connsiteX6" fmla="*/ 1117229 w 1276323"/>
                <a:gd name="connsiteY6" fmla="*/ 330406 h 331597"/>
                <a:gd name="connsiteX7" fmla="*/ 883313 w 1276323"/>
                <a:gd name="connsiteY7" fmla="*/ 266611 h 331597"/>
                <a:gd name="connsiteX8" fmla="*/ 32708 w 1276323"/>
                <a:gd name="connsiteY8" fmla="*/ 266611 h 331597"/>
                <a:gd name="connsiteX0" fmla="*/ 811 w 1277407"/>
                <a:gd name="connsiteY0" fmla="*/ 53960 h 338467"/>
                <a:gd name="connsiteX1" fmla="*/ 107136 w 1277407"/>
                <a:gd name="connsiteY1" fmla="*/ 85858 h 338467"/>
                <a:gd name="connsiteX2" fmla="*/ 670662 w 1277407"/>
                <a:gd name="connsiteY2" fmla="*/ 96490 h 338467"/>
                <a:gd name="connsiteX3" fmla="*/ 1095964 w 1277407"/>
                <a:gd name="connsiteY3" fmla="*/ 797 h 338467"/>
                <a:gd name="connsiteX4" fmla="*/ 1244820 w 1277407"/>
                <a:gd name="connsiteY4" fmla="*/ 64593 h 338467"/>
                <a:gd name="connsiteX5" fmla="*/ 1266085 w 1277407"/>
                <a:gd name="connsiteY5" fmla="*/ 287876 h 338467"/>
                <a:gd name="connsiteX6" fmla="*/ 1102599 w 1277407"/>
                <a:gd name="connsiteY6" fmla="*/ 337721 h 338467"/>
                <a:gd name="connsiteX7" fmla="*/ 883313 w 1277407"/>
                <a:gd name="connsiteY7" fmla="*/ 266611 h 338467"/>
                <a:gd name="connsiteX8" fmla="*/ 32708 w 1277407"/>
                <a:gd name="connsiteY8" fmla="*/ 266611 h 338467"/>
                <a:gd name="connsiteX0" fmla="*/ 811 w 1277407"/>
                <a:gd name="connsiteY0" fmla="*/ 53960 h 337721"/>
                <a:gd name="connsiteX1" fmla="*/ 107136 w 1277407"/>
                <a:gd name="connsiteY1" fmla="*/ 85858 h 337721"/>
                <a:gd name="connsiteX2" fmla="*/ 670662 w 1277407"/>
                <a:gd name="connsiteY2" fmla="*/ 96490 h 337721"/>
                <a:gd name="connsiteX3" fmla="*/ 1095964 w 1277407"/>
                <a:gd name="connsiteY3" fmla="*/ 797 h 337721"/>
                <a:gd name="connsiteX4" fmla="*/ 1244820 w 1277407"/>
                <a:gd name="connsiteY4" fmla="*/ 64593 h 337721"/>
                <a:gd name="connsiteX5" fmla="*/ 1266085 w 1277407"/>
                <a:gd name="connsiteY5" fmla="*/ 287876 h 337721"/>
                <a:gd name="connsiteX6" fmla="*/ 1102599 w 1277407"/>
                <a:gd name="connsiteY6" fmla="*/ 337721 h 337721"/>
                <a:gd name="connsiteX7" fmla="*/ 780900 w 1277407"/>
                <a:gd name="connsiteY7" fmla="*/ 288557 h 337721"/>
                <a:gd name="connsiteX8" fmla="*/ 32708 w 1277407"/>
                <a:gd name="connsiteY8" fmla="*/ 266611 h 3377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7407" h="337721">
                  <a:moveTo>
                    <a:pt x="811" y="53960"/>
                  </a:moveTo>
                  <a:cubicBezTo>
                    <a:pt x="-1848" y="66365"/>
                    <a:pt x="-4506" y="78770"/>
                    <a:pt x="107136" y="85858"/>
                  </a:cubicBezTo>
                  <a:cubicBezTo>
                    <a:pt x="218778" y="92946"/>
                    <a:pt x="505857" y="110667"/>
                    <a:pt x="670662" y="96490"/>
                  </a:cubicBezTo>
                  <a:cubicBezTo>
                    <a:pt x="835467" y="82313"/>
                    <a:pt x="1000271" y="6113"/>
                    <a:pt x="1095964" y="797"/>
                  </a:cubicBezTo>
                  <a:cubicBezTo>
                    <a:pt x="1191657" y="-4519"/>
                    <a:pt x="1216466" y="16746"/>
                    <a:pt x="1244820" y="64593"/>
                  </a:cubicBezTo>
                  <a:cubicBezTo>
                    <a:pt x="1273174" y="112440"/>
                    <a:pt x="1289788" y="242355"/>
                    <a:pt x="1266085" y="287876"/>
                  </a:cubicBezTo>
                  <a:cubicBezTo>
                    <a:pt x="1242382" y="333397"/>
                    <a:pt x="1183463" y="337608"/>
                    <a:pt x="1102599" y="337721"/>
                  </a:cubicBezTo>
                  <a:cubicBezTo>
                    <a:pt x="1021735" y="337834"/>
                    <a:pt x="959215" y="300409"/>
                    <a:pt x="780900" y="288557"/>
                  </a:cubicBezTo>
                  <a:cubicBezTo>
                    <a:pt x="602585" y="276705"/>
                    <a:pt x="367634" y="261295"/>
                    <a:pt x="32708" y="266611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1" name="Přímá spojnice 10"/>
            <p:cNvCxnSpPr/>
            <p:nvPr/>
          </p:nvCxnSpPr>
          <p:spPr>
            <a:xfrm>
              <a:off x="6655451" y="4871283"/>
              <a:ext cx="1435200" cy="0"/>
            </a:xfrm>
            <a:prstGeom prst="line">
              <a:avLst/>
            </a:prstGeom>
            <a:ln w="38100">
              <a:solidFill>
                <a:srgbClr val="CC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Skupina 17"/>
            <p:cNvGrpSpPr/>
            <p:nvPr/>
          </p:nvGrpSpPr>
          <p:grpSpPr>
            <a:xfrm rot="5129672">
              <a:off x="6179926" y="5887279"/>
              <a:ext cx="211144" cy="186862"/>
              <a:chOff x="7679382" y="5013176"/>
              <a:chExt cx="296416" cy="438872"/>
            </a:xfrm>
          </p:grpSpPr>
          <p:sp>
            <p:nvSpPr>
              <p:cNvPr id="16" name="Ovál 15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7" name="Ovál 16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23" name="Ovál 22"/>
            <p:cNvSpPr/>
            <p:nvPr/>
          </p:nvSpPr>
          <p:spPr>
            <a:xfrm>
              <a:off x="5949743" y="5445224"/>
              <a:ext cx="142117" cy="307543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4" name="Ovál 23"/>
            <p:cNvSpPr/>
            <p:nvPr/>
          </p:nvSpPr>
          <p:spPr>
            <a:xfrm>
              <a:off x="5383976" y="5301208"/>
              <a:ext cx="142117" cy="307543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>
                  <a:solidFill>
                    <a:schemeClr val="tx1"/>
                  </a:solidFill>
                </a:ln>
              </a:endParaRPr>
            </a:p>
          </p:txBody>
        </p:sp>
        <p:grpSp>
          <p:nvGrpSpPr>
            <p:cNvPr id="25" name="Skupina 24"/>
            <p:cNvGrpSpPr/>
            <p:nvPr/>
          </p:nvGrpSpPr>
          <p:grpSpPr>
            <a:xfrm rot="5400000">
              <a:off x="6165877" y="5535936"/>
              <a:ext cx="211144" cy="186862"/>
              <a:chOff x="7679382" y="5013176"/>
              <a:chExt cx="296416" cy="438872"/>
            </a:xfrm>
          </p:grpSpPr>
          <p:sp>
            <p:nvSpPr>
              <p:cNvPr id="26" name="Ovál 25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7" name="Ovál 26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29" name="Skupina 28"/>
            <p:cNvGrpSpPr/>
            <p:nvPr/>
          </p:nvGrpSpPr>
          <p:grpSpPr>
            <a:xfrm rot="5129672">
              <a:off x="5101001" y="5092692"/>
              <a:ext cx="211144" cy="186862"/>
              <a:chOff x="7679382" y="5013176"/>
              <a:chExt cx="296416" cy="438872"/>
            </a:xfrm>
          </p:grpSpPr>
          <p:sp>
            <p:nvSpPr>
              <p:cNvPr id="30" name="Ovál 29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1" name="Ovál 30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32" name="Skupina 31"/>
            <p:cNvGrpSpPr/>
            <p:nvPr/>
          </p:nvGrpSpPr>
          <p:grpSpPr>
            <a:xfrm rot="6431917">
              <a:off x="6245768" y="5180783"/>
              <a:ext cx="211144" cy="186862"/>
              <a:chOff x="7679382" y="5013176"/>
              <a:chExt cx="296416" cy="438872"/>
            </a:xfrm>
          </p:grpSpPr>
          <p:sp>
            <p:nvSpPr>
              <p:cNvPr id="33" name="Ovál 32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4" name="Ovál 33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35" name="Skupina 34"/>
            <p:cNvGrpSpPr/>
            <p:nvPr/>
          </p:nvGrpSpPr>
          <p:grpSpPr>
            <a:xfrm rot="5129672">
              <a:off x="5135283" y="5374543"/>
              <a:ext cx="211144" cy="186862"/>
              <a:chOff x="7679382" y="5013176"/>
              <a:chExt cx="296416" cy="438872"/>
            </a:xfrm>
          </p:grpSpPr>
          <p:sp>
            <p:nvSpPr>
              <p:cNvPr id="36" name="Ovál 35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7" name="Ovál 36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41" name="Skupina 40"/>
            <p:cNvGrpSpPr/>
            <p:nvPr/>
          </p:nvGrpSpPr>
          <p:grpSpPr>
            <a:xfrm rot="7239513">
              <a:off x="5135349" y="5702574"/>
              <a:ext cx="211144" cy="186862"/>
              <a:chOff x="7679382" y="5013176"/>
              <a:chExt cx="296416" cy="438872"/>
            </a:xfrm>
          </p:grpSpPr>
          <p:sp>
            <p:nvSpPr>
              <p:cNvPr id="42" name="Ovál 41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3" name="Ovál 42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53" name="Přímá spojnice 52"/>
            <p:cNvCxnSpPr>
              <a:endCxn id="26" idx="4"/>
            </p:cNvCxnSpPr>
            <p:nvPr/>
          </p:nvCxnSpPr>
          <p:spPr>
            <a:xfrm>
              <a:off x="6051746" y="5562006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Přímá spojnice 54"/>
            <p:cNvCxnSpPr/>
            <p:nvPr/>
          </p:nvCxnSpPr>
          <p:spPr>
            <a:xfrm>
              <a:off x="6079381" y="5534799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Přímá spojnice 55"/>
            <p:cNvCxnSpPr/>
            <p:nvPr/>
          </p:nvCxnSpPr>
          <p:spPr>
            <a:xfrm>
              <a:off x="6086205" y="5482841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Přímá spojnice 56"/>
            <p:cNvCxnSpPr/>
            <p:nvPr/>
          </p:nvCxnSpPr>
          <p:spPr>
            <a:xfrm>
              <a:off x="6068704" y="5506577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Blesk 58"/>
            <p:cNvSpPr/>
            <p:nvPr/>
          </p:nvSpPr>
          <p:spPr>
            <a:xfrm rot="21125651">
              <a:off x="5696428" y="4918290"/>
              <a:ext cx="207218" cy="487645"/>
            </a:xfrm>
            <a:prstGeom prst="lightningBolt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0" name="TextovéPole 59"/>
            <p:cNvSpPr txBox="1"/>
            <p:nvPr/>
          </p:nvSpPr>
          <p:spPr>
            <a:xfrm>
              <a:off x="5511118" y="4637590"/>
              <a:ext cx="47341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AP</a:t>
              </a:r>
            </a:p>
          </p:txBody>
        </p:sp>
        <p:sp>
          <p:nvSpPr>
            <p:cNvPr id="61" name="TextovéPole 60"/>
            <p:cNvSpPr txBox="1"/>
            <p:nvPr/>
          </p:nvSpPr>
          <p:spPr>
            <a:xfrm>
              <a:off x="6791647" y="5326059"/>
              <a:ext cx="167661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sarkoplazmatické </a:t>
              </a:r>
            </a:p>
            <a:p>
              <a:r>
                <a:rPr lang="cs-CZ" sz="1600" dirty="0"/>
                <a:t>retikulum</a:t>
              </a:r>
            </a:p>
          </p:txBody>
        </p:sp>
        <p:sp>
          <p:nvSpPr>
            <p:cNvPr id="62" name="TextovéPole 61"/>
            <p:cNvSpPr txBox="1"/>
            <p:nvPr/>
          </p:nvSpPr>
          <p:spPr>
            <a:xfrm>
              <a:off x="6928811" y="4813920"/>
              <a:ext cx="155114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sarkolema</a:t>
              </a:r>
            </a:p>
          </p:txBody>
        </p:sp>
        <p:sp>
          <p:nvSpPr>
            <p:cNvPr id="63" name="TextovéPole 62"/>
            <p:cNvSpPr txBox="1"/>
            <p:nvPr/>
          </p:nvSpPr>
          <p:spPr>
            <a:xfrm>
              <a:off x="3634141" y="6003132"/>
              <a:ext cx="155114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sarkoplazma</a:t>
              </a:r>
            </a:p>
          </p:txBody>
        </p:sp>
        <p:grpSp>
          <p:nvGrpSpPr>
            <p:cNvPr id="67" name="Skupina 66"/>
            <p:cNvGrpSpPr/>
            <p:nvPr/>
          </p:nvGrpSpPr>
          <p:grpSpPr>
            <a:xfrm>
              <a:off x="6424755" y="5522199"/>
              <a:ext cx="504056" cy="324000"/>
              <a:chOff x="1116577" y="4437549"/>
              <a:chExt cx="504056" cy="324000"/>
            </a:xfrm>
          </p:grpSpPr>
          <p:sp>
            <p:nvSpPr>
              <p:cNvPr id="65" name="Ovál 64"/>
              <p:cNvSpPr/>
              <p:nvPr/>
            </p:nvSpPr>
            <p:spPr>
              <a:xfrm>
                <a:off x="1171169" y="4437549"/>
                <a:ext cx="324000" cy="3240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6" name="TextovéPole 65"/>
              <p:cNvSpPr txBox="1"/>
              <p:nvPr/>
            </p:nvSpPr>
            <p:spPr>
              <a:xfrm>
                <a:off x="1116577" y="4462227"/>
                <a:ext cx="504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200" dirty="0"/>
                  <a:t>Ca</a:t>
                </a:r>
                <a:r>
                  <a:rPr lang="cs-CZ" sz="1200" baseline="30000" dirty="0"/>
                  <a:t>2+</a:t>
                </a:r>
              </a:p>
            </p:txBody>
          </p:sp>
        </p:grpSp>
        <p:sp>
          <p:nvSpPr>
            <p:cNvPr id="68" name="Volný tvar 67"/>
            <p:cNvSpPr/>
            <p:nvPr/>
          </p:nvSpPr>
          <p:spPr>
            <a:xfrm>
              <a:off x="6093669" y="5626701"/>
              <a:ext cx="375370" cy="487496"/>
            </a:xfrm>
            <a:custGeom>
              <a:avLst/>
              <a:gdLst>
                <a:gd name="connsiteX0" fmla="*/ 375370 w 375370"/>
                <a:gd name="connsiteY0" fmla="*/ 23472 h 487496"/>
                <a:gd name="connsiteX1" fmla="*/ 204773 w 375370"/>
                <a:gd name="connsiteY1" fmla="*/ 3000 h 487496"/>
                <a:gd name="connsiteX2" fmla="*/ 122886 w 375370"/>
                <a:gd name="connsiteY2" fmla="*/ 3000 h 487496"/>
                <a:gd name="connsiteX3" fmla="*/ 47824 w 375370"/>
                <a:gd name="connsiteY3" fmla="*/ 30296 h 487496"/>
                <a:gd name="connsiteX4" fmla="*/ 6880 w 375370"/>
                <a:gd name="connsiteY4" fmla="*/ 241836 h 487496"/>
                <a:gd name="connsiteX5" fmla="*/ 56 w 375370"/>
                <a:gd name="connsiteY5" fmla="*/ 487496 h 487496"/>
                <a:gd name="connsiteX6" fmla="*/ 56 w 375370"/>
                <a:gd name="connsiteY6" fmla="*/ 487496 h 4874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5370" h="487496">
                  <a:moveTo>
                    <a:pt x="375370" y="23472"/>
                  </a:moveTo>
                  <a:cubicBezTo>
                    <a:pt x="311112" y="14942"/>
                    <a:pt x="246854" y="6412"/>
                    <a:pt x="204773" y="3000"/>
                  </a:cubicBezTo>
                  <a:cubicBezTo>
                    <a:pt x="162692" y="-412"/>
                    <a:pt x="149044" y="-1549"/>
                    <a:pt x="122886" y="3000"/>
                  </a:cubicBezTo>
                  <a:cubicBezTo>
                    <a:pt x="96728" y="7549"/>
                    <a:pt x="67158" y="-9510"/>
                    <a:pt x="47824" y="30296"/>
                  </a:cubicBezTo>
                  <a:cubicBezTo>
                    <a:pt x="28490" y="70102"/>
                    <a:pt x="14841" y="165636"/>
                    <a:pt x="6880" y="241836"/>
                  </a:cubicBezTo>
                  <a:cubicBezTo>
                    <a:pt x="-1081" y="318036"/>
                    <a:pt x="56" y="487496"/>
                    <a:pt x="56" y="487496"/>
                  </a:cubicBezTo>
                  <a:lnTo>
                    <a:pt x="56" y="487496"/>
                  </a:ln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9" name="TextovéPole 68"/>
            <p:cNvSpPr txBox="1"/>
            <p:nvPr/>
          </p:nvSpPr>
          <p:spPr>
            <a:xfrm>
              <a:off x="3527798" y="5192923"/>
              <a:ext cx="169888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sarkoplazmatické </a:t>
              </a:r>
            </a:p>
            <a:p>
              <a:r>
                <a:rPr lang="cs-CZ" sz="1600" dirty="0"/>
                <a:t>retikulum</a:t>
              </a:r>
            </a:p>
          </p:txBody>
        </p:sp>
        <p:sp>
          <p:nvSpPr>
            <p:cNvPr id="70" name="TextovéPole 69"/>
            <p:cNvSpPr txBox="1"/>
            <p:nvPr/>
          </p:nvSpPr>
          <p:spPr>
            <a:xfrm>
              <a:off x="5411567" y="5754742"/>
              <a:ext cx="6840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DHPR</a:t>
              </a:r>
            </a:p>
          </p:txBody>
        </p:sp>
        <p:sp>
          <p:nvSpPr>
            <p:cNvPr id="71" name="TextovéPole 70"/>
            <p:cNvSpPr txBox="1"/>
            <p:nvPr/>
          </p:nvSpPr>
          <p:spPr>
            <a:xfrm>
              <a:off x="6533255" y="6162881"/>
              <a:ext cx="8397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RYR1</a:t>
              </a:r>
            </a:p>
          </p:txBody>
        </p:sp>
        <p:sp>
          <p:nvSpPr>
            <p:cNvPr id="72" name="TextovéPole 71"/>
            <p:cNvSpPr txBox="1"/>
            <p:nvPr/>
          </p:nvSpPr>
          <p:spPr>
            <a:xfrm>
              <a:off x="4807750" y="6346889"/>
              <a:ext cx="120176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T-tubulus</a:t>
              </a:r>
            </a:p>
          </p:txBody>
        </p:sp>
        <p:cxnSp>
          <p:nvCxnSpPr>
            <p:cNvPr id="73" name="Přímá spojnice 72"/>
            <p:cNvCxnSpPr/>
            <p:nvPr/>
          </p:nvCxnSpPr>
          <p:spPr>
            <a:xfrm flipH="1" flipV="1">
              <a:off x="6344536" y="5752767"/>
              <a:ext cx="422572" cy="453451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Přímá spojnice 76"/>
            <p:cNvCxnSpPr>
              <a:stCxn id="70" idx="0"/>
              <a:endCxn id="24" idx="6"/>
            </p:cNvCxnSpPr>
            <p:nvPr/>
          </p:nvCxnSpPr>
          <p:spPr>
            <a:xfrm flipH="1" flipV="1">
              <a:off x="5526093" y="5454980"/>
              <a:ext cx="227498" cy="299762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Přímá spojnice 78"/>
            <p:cNvCxnSpPr>
              <a:stCxn id="70" idx="0"/>
              <a:endCxn id="23" idx="2"/>
            </p:cNvCxnSpPr>
            <p:nvPr/>
          </p:nvCxnSpPr>
          <p:spPr>
            <a:xfrm flipV="1">
              <a:off x="5753591" y="5598996"/>
              <a:ext cx="196152" cy="155746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Přímá spojnice 82"/>
            <p:cNvCxnSpPr/>
            <p:nvPr/>
          </p:nvCxnSpPr>
          <p:spPr>
            <a:xfrm flipV="1">
              <a:off x="5159102" y="6162881"/>
              <a:ext cx="504774" cy="218448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ovéPole 85"/>
            <p:cNvSpPr txBox="1"/>
            <p:nvPr/>
          </p:nvSpPr>
          <p:spPr>
            <a:xfrm rot="16200000">
              <a:off x="2733152" y="5456465"/>
              <a:ext cx="9416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400" b="1" dirty="0"/>
                <a:t>triáda</a:t>
              </a:r>
            </a:p>
          </p:txBody>
        </p:sp>
      </p:grpSp>
      <p:sp>
        <p:nvSpPr>
          <p:cNvPr id="52" name="TextovéPole 51"/>
          <p:cNvSpPr txBox="1"/>
          <p:nvPr/>
        </p:nvSpPr>
        <p:spPr>
          <a:xfrm>
            <a:off x="610613" y="290372"/>
            <a:ext cx="11424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Vztah excitace – kontrakce u kosterního svalu</a:t>
            </a:r>
          </a:p>
        </p:txBody>
      </p:sp>
      <p:sp>
        <p:nvSpPr>
          <p:cNvPr id="5" name="Obdélník 4"/>
          <p:cNvSpPr/>
          <p:nvPr/>
        </p:nvSpPr>
        <p:spPr>
          <a:xfrm>
            <a:off x="342908" y="4293096"/>
            <a:ext cx="651915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Kontrakce je ukončena, pokud klesne koncentrace Ca</a:t>
            </a:r>
            <a:r>
              <a:rPr lang="cs-CZ" sz="2000" baseline="30000" dirty="0"/>
              <a:t>2+ </a:t>
            </a:r>
            <a:r>
              <a:rPr lang="cs-CZ" sz="2000" dirty="0"/>
              <a:t>v cytoplazmě (Ca</a:t>
            </a:r>
            <a:r>
              <a:rPr lang="cs-CZ" sz="2000" baseline="30000" dirty="0"/>
              <a:t>2+ </a:t>
            </a:r>
            <a:r>
              <a:rPr lang="cs-CZ" sz="2000" dirty="0"/>
              <a:t>je přečerpán z cytoplazmy Ca-</a:t>
            </a:r>
            <a:r>
              <a:rPr lang="cs-CZ" sz="2000" dirty="0" err="1"/>
              <a:t>ATPázou</a:t>
            </a:r>
            <a:r>
              <a:rPr lang="cs-CZ" sz="2000" dirty="0"/>
              <a:t> do sarkoplazmatického retikula)</a:t>
            </a:r>
          </a:p>
        </p:txBody>
      </p:sp>
      <p:sp>
        <p:nvSpPr>
          <p:cNvPr id="9" name="Obdélník 8"/>
          <p:cNvSpPr/>
          <p:nvPr/>
        </p:nvSpPr>
        <p:spPr>
          <a:xfrm>
            <a:off x="334566" y="5397023"/>
            <a:ext cx="63180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/>
              <a:t>Rigor</a:t>
            </a:r>
            <a:r>
              <a:rPr lang="cs-CZ" b="1" dirty="0"/>
              <a:t> </a:t>
            </a:r>
            <a:r>
              <a:rPr lang="cs-CZ" b="1" dirty="0" err="1"/>
              <a:t>mortis</a:t>
            </a:r>
            <a:r>
              <a:rPr lang="cs-CZ" b="1" dirty="0"/>
              <a:t> (posmrtná ztuhlost) </a:t>
            </a:r>
            <a:r>
              <a:rPr lang="cs-CZ" dirty="0"/>
              <a:t>– kvůli nedostatku ATP nedochází k odčerpání vápníku z cytoplazmy pomocí Ca–</a:t>
            </a:r>
            <a:r>
              <a:rPr lang="cs-CZ" dirty="0" err="1"/>
              <a:t>ATPázy</a:t>
            </a:r>
            <a:endParaRPr lang="cs-CZ" dirty="0"/>
          </a:p>
          <a:p>
            <a:r>
              <a:rPr lang="cs-CZ" dirty="0">
                <a:sym typeface="Symbol"/>
              </a:rPr>
              <a:t> vznik </a:t>
            </a:r>
            <a:r>
              <a:rPr lang="cs-CZ" dirty="0"/>
              <a:t>pevné vazby aktinu a myozinu (ATP je potřeba také pro vyvázání hlavice myozinu z aktinu)</a:t>
            </a:r>
          </a:p>
        </p:txBody>
      </p:sp>
    </p:spTree>
    <p:extLst>
      <p:ext uri="{BB962C8B-B14F-4D97-AF65-F5344CB8AC3E}">
        <p14:creationId xmlns:p14="http://schemas.microsoft.com/office/powerpoint/2010/main" val="4025859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70572" y="307604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Prostorová sumace u kosterního svalu</a:t>
            </a:r>
          </a:p>
        </p:txBody>
      </p:sp>
      <p:sp>
        <p:nvSpPr>
          <p:cNvPr id="3" name="Obdélník 2"/>
          <p:cNvSpPr/>
          <p:nvPr/>
        </p:nvSpPr>
        <p:spPr>
          <a:xfrm>
            <a:off x="387123" y="836712"/>
            <a:ext cx="109452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Současná aktivace (nábor) většího počtu motorických jednotek</a:t>
            </a:r>
          </a:p>
          <a:p>
            <a:r>
              <a:rPr lang="cs-CZ" sz="2000" dirty="0"/>
              <a:t>Princip: Čím větší podnět, tím větší počet motorických jednotek je nabrán.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64617" y="1628800"/>
            <a:ext cx="7613261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I</a:t>
            </a:r>
            <a:r>
              <a:rPr lang="en-US" sz="2000" dirty="0"/>
              <a:t> </a:t>
            </a:r>
            <a:r>
              <a:rPr lang="cs-CZ" sz="2000" dirty="0"/>
              <a:t>– intenzita podnětu</a:t>
            </a:r>
          </a:p>
          <a:p>
            <a:r>
              <a:rPr lang="en-US" sz="2000" b="1" dirty="0"/>
              <a:t>I</a:t>
            </a:r>
            <a:r>
              <a:rPr lang="en-US" sz="2000" b="1" baseline="-25000" dirty="0"/>
              <a:t>P</a:t>
            </a:r>
            <a:r>
              <a:rPr lang="en-US" sz="2000" dirty="0"/>
              <a:t> </a:t>
            </a:r>
            <a:r>
              <a:rPr lang="cs-CZ" sz="2000" dirty="0"/>
              <a:t>– prahová intenzita podnětu – první svalová vlákna se začínají stahovat </a:t>
            </a:r>
          </a:p>
          <a:p>
            <a:r>
              <a:rPr lang="en-US" sz="2000" b="1" dirty="0"/>
              <a:t>I</a:t>
            </a:r>
            <a:r>
              <a:rPr lang="en-US" sz="2000" b="1" baseline="-25000" dirty="0"/>
              <a:t>max</a:t>
            </a:r>
            <a:r>
              <a:rPr lang="en-US" sz="2000" dirty="0"/>
              <a:t> </a:t>
            </a:r>
            <a:r>
              <a:rPr lang="cs-CZ" sz="2000" dirty="0"/>
              <a:t>– maximální intenzita podnětu – již jsou aktivované všechny motorické jednotky </a:t>
            </a:r>
            <a:r>
              <a:rPr lang="cs-CZ" sz="2000" dirty="0">
                <a:sym typeface="Symbol"/>
              </a:rPr>
              <a:t></a:t>
            </a:r>
            <a:r>
              <a:rPr lang="cs-CZ" sz="2000" dirty="0"/>
              <a:t> zvyšování intenzity už nezvýší sílu stahu</a:t>
            </a:r>
          </a:p>
          <a:p>
            <a:r>
              <a:rPr lang="cs-CZ" dirty="0"/>
              <a:t>V praktickém cvičení jsou použity elektrické stimuly o proměnném proudu (mA)</a:t>
            </a:r>
          </a:p>
        </p:txBody>
      </p:sp>
      <p:grpSp>
        <p:nvGrpSpPr>
          <p:cNvPr id="76" name="Skupina 75"/>
          <p:cNvGrpSpPr/>
          <p:nvPr/>
        </p:nvGrpSpPr>
        <p:grpSpPr>
          <a:xfrm>
            <a:off x="358316" y="3734929"/>
            <a:ext cx="11713554" cy="2797108"/>
            <a:chOff x="104797" y="3413065"/>
            <a:chExt cx="11859248" cy="3060812"/>
          </a:xfrm>
        </p:grpSpPr>
        <p:grpSp>
          <p:nvGrpSpPr>
            <p:cNvPr id="7" name="Skupina 6"/>
            <p:cNvGrpSpPr/>
            <p:nvPr/>
          </p:nvGrpSpPr>
          <p:grpSpPr>
            <a:xfrm>
              <a:off x="778227" y="4872750"/>
              <a:ext cx="2973640" cy="143520"/>
              <a:chOff x="697591" y="3699749"/>
              <a:chExt cx="3343904" cy="1124115"/>
            </a:xfrm>
          </p:grpSpPr>
          <p:cxnSp>
            <p:nvCxnSpPr>
              <p:cNvPr id="8" name="Přímá spojnice 7"/>
              <p:cNvCxnSpPr/>
              <p:nvPr/>
            </p:nvCxnSpPr>
            <p:spPr>
              <a:xfrm>
                <a:off x="697591" y="4812679"/>
                <a:ext cx="1949078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Volný tvar 8"/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0" name="Přímá spojnice 9"/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Skupina 14"/>
            <p:cNvGrpSpPr/>
            <p:nvPr/>
          </p:nvGrpSpPr>
          <p:grpSpPr>
            <a:xfrm>
              <a:off x="3623811" y="4510665"/>
              <a:ext cx="1609766" cy="511316"/>
              <a:chOff x="2231288" y="3699749"/>
              <a:chExt cx="1810207" cy="1124115"/>
            </a:xfrm>
          </p:grpSpPr>
          <p:cxnSp>
            <p:nvCxnSpPr>
              <p:cNvPr id="16" name="Přímá spojnice 15"/>
              <p:cNvCxnSpPr/>
              <p:nvPr/>
            </p:nvCxnSpPr>
            <p:spPr>
              <a:xfrm>
                <a:off x="2231288" y="4812678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Volný tvar 16"/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8" name="Přímá spojnice 17"/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Skupina 18"/>
            <p:cNvGrpSpPr/>
            <p:nvPr/>
          </p:nvGrpSpPr>
          <p:grpSpPr>
            <a:xfrm>
              <a:off x="5076478" y="4275420"/>
              <a:ext cx="1609766" cy="749556"/>
              <a:chOff x="2231288" y="3699749"/>
              <a:chExt cx="1810207" cy="1124115"/>
            </a:xfrm>
          </p:grpSpPr>
          <p:cxnSp>
            <p:nvCxnSpPr>
              <p:cNvPr id="20" name="Přímá spojnice 19"/>
              <p:cNvCxnSpPr/>
              <p:nvPr/>
            </p:nvCxnSpPr>
            <p:spPr>
              <a:xfrm>
                <a:off x="2231288" y="4812678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Volný tvar 20"/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22" name="Přímá spojnice 21"/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Skupina 22"/>
            <p:cNvGrpSpPr/>
            <p:nvPr/>
          </p:nvGrpSpPr>
          <p:grpSpPr>
            <a:xfrm>
              <a:off x="6543668" y="4059396"/>
              <a:ext cx="1609766" cy="980099"/>
              <a:chOff x="2231288" y="3699749"/>
              <a:chExt cx="1810207" cy="1124115"/>
            </a:xfrm>
          </p:grpSpPr>
          <p:cxnSp>
            <p:nvCxnSpPr>
              <p:cNvPr id="24" name="Přímá spojnice 23"/>
              <p:cNvCxnSpPr/>
              <p:nvPr/>
            </p:nvCxnSpPr>
            <p:spPr>
              <a:xfrm>
                <a:off x="2231288" y="4812678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Volný tvar 24"/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26" name="Přímá spojnice 25"/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Skupina 26"/>
            <p:cNvGrpSpPr/>
            <p:nvPr/>
          </p:nvGrpSpPr>
          <p:grpSpPr>
            <a:xfrm>
              <a:off x="8010857" y="3928436"/>
              <a:ext cx="1609766" cy="1124115"/>
              <a:chOff x="2231288" y="3699749"/>
              <a:chExt cx="1810207" cy="1124115"/>
            </a:xfrm>
          </p:grpSpPr>
          <p:cxnSp>
            <p:nvCxnSpPr>
              <p:cNvPr id="28" name="Přímá spojnice 27"/>
              <p:cNvCxnSpPr/>
              <p:nvPr/>
            </p:nvCxnSpPr>
            <p:spPr>
              <a:xfrm>
                <a:off x="2231288" y="4812678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Volný tvar 28"/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30" name="Přímá spojnice 29"/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Skupina 30"/>
            <p:cNvGrpSpPr/>
            <p:nvPr/>
          </p:nvGrpSpPr>
          <p:grpSpPr>
            <a:xfrm>
              <a:off x="9478045" y="3936646"/>
              <a:ext cx="1609766" cy="1124115"/>
              <a:chOff x="2231288" y="3699749"/>
              <a:chExt cx="1810207" cy="1124115"/>
            </a:xfrm>
          </p:grpSpPr>
          <p:cxnSp>
            <p:nvCxnSpPr>
              <p:cNvPr id="32" name="Přímá spojnice 31"/>
              <p:cNvCxnSpPr/>
              <p:nvPr/>
            </p:nvCxnSpPr>
            <p:spPr>
              <a:xfrm>
                <a:off x="2231288" y="4812678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Volný tvar 32"/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34" name="Přímá spojnice 33"/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TextovéPole 34"/>
            <p:cNvSpPr txBox="1"/>
            <p:nvPr/>
          </p:nvSpPr>
          <p:spPr>
            <a:xfrm>
              <a:off x="898885" y="6069725"/>
              <a:ext cx="736369" cy="4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/>
                <a:t>I </a:t>
              </a:r>
              <a:r>
                <a:rPr lang="en-US" dirty="0"/>
                <a:t>&lt; I</a:t>
              </a:r>
              <a:r>
                <a:rPr lang="en-US" baseline="-25000" dirty="0"/>
                <a:t>P</a:t>
              </a:r>
              <a:r>
                <a:rPr lang="en-US" dirty="0"/>
                <a:t>  </a:t>
              </a:r>
              <a:endParaRPr lang="cs-CZ" dirty="0"/>
            </a:p>
          </p:txBody>
        </p:sp>
        <p:cxnSp>
          <p:nvCxnSpPr>
            <p:cNvPr id="36" name="Přímá spojnice 35"/>
            <p:cNvCxnSpPr/>
            <p:nvPr/>
          </p:nvCxnSpPr>
          <p:spPr>
            <a:xfrm>
              <a:off x="1034384" y="5910305"/>
              <a:ext cx="973325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Přímá spojnice 36"/>
            <p:cNvCxnSpPr/>
            <p:nvPr/>
          </p:nvCxnSpPr>
          <p:spPr>
            <a:xfrm flipV="1">
              <a:off x="2435038" y="5190305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nice 37"/>
            <p:cNvCxnSpPr/>
            <p:nvPr/>
          </p:nvCxnSpPr>
          <p:spPr>
            <a:xfrm flipV="1">
              <a:off x="3910533" y="5204476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Přímá spojnice 38"/>
            <p:cNvCxnSpPr/>
            <p:nvPr/>
          </p:nvCxnSpPr>
          <p:spPr>
            <a:xfrm flipV="1">
              <a:off x="5386028" y="5208014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Přímá spojnice 39"/>
            <p:cNvCxnSpPr/>
            <p:nvPr/>
          </p:nvCxnSpPr>
          <p:spPr>
            <a:xfrm flipV="1">
              <a:off x="6861522" y="5190305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Přímá spojnice 40"/>
            <p:cNvCxnSpPr/>
            <p:nvPr/>
          </p:nvCxnSpPr>
          <p:spPr>
            <a:xfrm flipV="1">
              <a:off x="8315408" y="5193843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Přímá spojnice 41"/>
            <p:cNvCxnSpPr/>
            <p:nvPr/>
          </p:nvCxnSpPr>
          <p:spPr>
            <a:xfrm flipV="1">
              <a:off x="9778750" y="5229280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Přímá spojnice 42"/>
            <p:cNvCxnSpPr/>
            <p:nvPr/>
          </p:nvCxnSpPr>
          <p:spPr>
            <a:xfrm flipV="1">
              <a:off x="1074123" y="5190305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ovéPole 43"/>
            <p:cNvSpPr txBox="1"/>
            <p:nvPr/>
          </p:nvSpPr>
          <p:spPr>
            <a:xfrm>
              <a:off x="2146604" y="6069725"/>
              <a:ext cx="724201" cy="4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I</a:t>
              </a:r>
              <a:r>
                <a:rPr lang="en-US" dirty="0"/>
                <a:t> = I</a:t>
              </a:r>
              <a:r>
                <a:rPr lang="en-US" baseline="-25000" dirty="0"/>
                <a:t>P</a:t>
              </a:r>
              <a:r>
                <a:rPr lang="en-US" dirty="0"/>
                <a:t>  </a:t>
              </a:r>
              <a:endParaRPr lang="cs-CZ" dirty="0"/>
            </a:p>
          </p:txBody>
        </p:sp>
        <p:sp>
          <p:nvSpPr>
            <p:cNvPr id="45" name="TextovéPole 44"/>
            <p:cNvSpPr txBox="1"/>
            <p:nvPr/>
          </p:nvSpPr>
          <p:spPr>
            <a:xfrm>
              <a:off x="3348364" y="6069725"/>
              <a:ext cx="1310834" cy="4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</a:t>
              </a:r>
              <a:r>
                <a:rPr lang="en-US" baseline="-25000" dirty="0"/>
                <a:t>P</a:t>
              </a:r>
              <a:r>
                <a:rPr lang="en-US" dirty="0"/>
                <a:t> &lt;</a:t>
              </a:r>
              <a:r>
                <a:rPr lang="en-US" b="1" dirty="0"/>
                <a:t> I </a:t>
              </a:r>
              <a:r>
                <a:rPr lang="en-US" dirty="0"/>
                <a:t>&lt; I</a:t>
              </a:r>
              <a:r>
                <a:rPr lang="en-US" baseline="-25000" dirty="0"/>
                <a:t>max</a:t>
              </a:r>
              <a:r>
                <a:rPr lang="en-US" dirty="0"/>
                <a:t>  </a:t>
              </a:r>
              <a:endParaRPr lang="cs-CZ" dirty="0"/>
            </a:p>
          </p:txBody>
        </p:sp>
        <p:sp>
          <p:nvSpPr>
            <p:cNvPr id="46" name="TextovéPole 45"/>
            <p:cNvSpPr txBox="1"/>
            <p:nvPr/>
          </p:nvSpPr>
          <p:spPr>
            <a:xfrm>
              <a:off x="4831935" y="6069725"/>
              <a:ext cx="1304282" cy="4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</a:t>
              </a:r>
              <a:r>
                <a:rPr lang="en-US" baseline="-25000" dirty="0"/>
                <a:t>P</a:t>
              </a:r>
              <a:r>
                <a:rPr lang="en-US" dirty="0"/>
                <a:t> &lt; </a:t>
              </a:r>
              <a:r>
                <a:rPr lang="en-US" b="1" dirty="0"/>
                <a:t>I </a:t>
              </a:r>
              <a:r>
                <a:rPr lang="en-US" dirty="0"/>
                <a:t>&lt; I</a:t>
              </a:r>
              <a:r>
                <a:rPr lang="en-US" baseline="-25000" dirty="0"/>
                <a:t>max</a:t>
              </a:r>
              <a:r>
                <a:rPr lang="en-US" dirty="0"/>
                <a:t>  </a:t>
              </a:r>
              <a:endParaRPr lang="cs-CZ" dirty="0"/>
            </a:p>
          </p:txBody>
        </p:sp>
        <p:sp>
          <p:nvSpPr>
            <p:cNvPr id="47" name="TextovéPole 46"/>
            <p:cNvSpPr txBox="1"/>
            <p:nvPr/>
          </p:nvSpPr>
          <p:spPr>
            <a:xfrm>
              <a:off x="6305031" y="6069725"/>
              <a:ext cx="1280313" cy="4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</a:t>
              </a:r>
              <a:r>
                <a:rPr lang="en-US" baseline="-25000" dirty="0"/>
                <a:t>P</a:t>
              </a:r>
              <a:r>
                <a:rPr lang="en-US" dirty="0"/>
                <a:t> &lt; </a:t>
              </a:r>
              <a:r>
                <a:rPr lang="en-US" b="1" dirty="0"/>
                <a:t>I </a:t>
              </a:r>
              <a:r>
                <a:rPr lang="en-US" dirty="0"/>
                <a:t>&lt; I</a:t>
              </a:r>
              <a:r>
                <a:rPr lang="en-US" baseline="-25000" dirty="0"/>
                <a:t>max</a:t>
              </a:r>
              <a:r>
                <a:rPr lang="en-US" dirty="0"/>
                <a:t>  </a:t>
              </a:r>
              <a:endParaRPr lang="cs-CZ" dirty="0"/>
            </a:p>
          </p:txBody>
        </p:sp>
        <p:sp>
          <p:nvSpPr>
            <p:cNvPr id="48" name="TextovéPole 47"/>
            <p:cNvSpPr txBox="1"/>
            <p:nvPr/>
          </p:nvSpPr>
          <p:spPr>
            <a:xfrm>
              <a:off x="7976324" y="6069725"/>
              <a:ext cx="891580" cy="4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I </a:t>
              </a:r>
              <a:r>
                <a:rPr lang="en-US" dirty="0"/>
                <a:t>= I</a:t>
              </a:r>
              <a:r>
                <a:rPr lang="en-US" baseline="-25000" dirty="0"/>
                <a:t>max</a:t>
              </a:r>
              <a:r>
                <a:rPr lang="en-US" dirty="0"/>
                <a:t>  </a:t>
              </a:r>
              <a:endParaRPr lang="cs-CZ" dirty="0"/>
            </a:p>
          </p:txBody>
        </p:sp>
        <p:sp>
          <p:nvSpPr>
            <p:cNvPr id="49" name="TextovéPole 48"/>
            <p:cNvSpPr txBox="1"/>
            <p:nvPr/>
          </p:nvSpPr>
          <p:spPr>
            <a:xfrm>
              <a:off x="9434504" y="6069725"/>
              <a:ext cx="891580" cy="4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I </a:t>
              </a:r>
              <a:r>
                <a:rPr lang="en-US" dirty="0"/>
                <a:t>&gt; I</a:t>
              </a:r>
              <a:r>
                <a:rPr lang="en-US" baseline="-25000" dirty="0"/>
                <a:t>max</a:t>
              </a:r>
              <a:r>
                <a:rPr lang="en-US" dirty="0"/>
                <a:t>  </a:t>
              </a:r>
              <a:endParaRPr lang="cs-CZ" dirty="0"/>
            </a:p>
          </p:txBody>
        </p:sp>
        <p:cxnSp>
          <p:nvCxnSpPr>
            <p:cNvPr id="50" name="Přímá spojnice 49"/>
            <p:cNvCxnSpPr/>
            <p:nvPr/>
          </p:nvCxnSpPr>
          <p:spPr>
            <a:xfrm flipV="1">
              <a:off x="778227" y="3429395"/>
              <a:ext cx="0" cy="162018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ovéPole 50"/>
            <p:cNvSpPr txBox="1"/>
            <p:nvPr/>
          </p:nvSpPr>
          <p:spPr>
            <a:xfrm>
              <a:off x="10767637" y="6069725"/>
              <a:ext cx="779012" cy="4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t (s)</a:t>
              </a:r>
            </a:p>
          </p:txBody>
        </p:sp>
        <p:sp>
          <p:nvSpPr>
            <p:cNvPr id="52" name="TextovéPole 51"/>
            <p:cNvSpPr txBox="1"/>
            <p:nvPr/>
          </p:nvSpPr>
          <p:spPr>
            <a:xfrm>
              <a:off x="104797" y="3413065"/>
              <a:ext cx="7790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F</a:t>
              </a:r>
            </a:p>
            <a:p>
              <a:r>
                <a:rPr lang="cs-CZ" dirty="0"/>
                <a:t>(</a:t>
              </a:r>
              <a:r>
                <a:rPr lang="cs-CZ" dirty="0" err="1"/>
                <a:t>mN</a:t>
              </a:r>
              <a:r>
                <a:rPr lang="cs-CZ" dirty="0"/>
                <a:t>)</a:t>
              </a:r>
            </a:p>
          </p:txBody>
        </p:sp>
        <p:sp>
          <p:nvSpPr>
            <p:cNvPr id="53" name="TextovéPole 52"/>
            <p:cNvSpPr txBox="1"/>
            <p:nvPr/>
          </p:nvSpPr>
          <p:spPr>
            <a:xfrm>
              <a:off x="10642766" y="5404614"/>
              <a:ext cx="13212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stimulace</a:t>
              </a:r>
            </a:p>
          </p:txBody>
        </p:sp>
        <p:sp>
          <p:nvSpPr>
            <p:cNvPr id="54" name="TextovéPole 53"/>
            <p:cNvSpPr txBox="1"/>
            <p:nvPr/>
          </p:nvSpPr>
          <p:spPr>
            <a:xfrm>
              <a:off x="10559702" y="4335132"/>
              <a:ext cx="13212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síla stahu</a:t>
              </a:r>
            </a:p>
          </p:txBody>
        </p:sp>
        <p:cxnSp>
          <p:nvCxnSpPr>
            <p:cNvPr id="55" name="Přímá spojnice 54"/>
            <p:cNvCxnSpPr/>
            <p:nvPr/>
          </p:nvCxnSpPr>
          <p:spPr>
            <a:xfrm>
              <a:off x="778227" y="6066014"/>
              <a:ext cx="10309584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Skupina 74"/>
          <p:cNvGrpSpPr/>
          <p:nvPr/>
        </p:nvGrpSpPr>
        <p:grpSpPr>
          <a:xfrm>
            <a:off x="7652186" y="1449650"/>
            <a:ext cx="4284856" cy="2285279"/>
            <a:chOff x="7652186" y="1449650"/>
            <a:chExt cx="4284856" cy="2285279"/>
          </a:xfrm>
        </p:grpSpPr>
        <p:cxnSp>
          <p:nvCxnSpPr>
            <p:cNvPr id="62" name="Přímá spojnice 61"/>
            <p:cNvCxnSpPr/>
            <p:nvPr/>
          </p:nvCxnSpPr>
          <p:spPr>
            <a:xfrm>
              <a:off x="8294464" y="3321729"/>
              <a:ext cx="355346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Přímá spojnice 64"/>
            <p:cNvCxnSpPr/>
            <p:nvPr/>
          </p:nvCxnSpPr>
          <p:spPr>
            <a:xfrm flipV="1">
              <a:off x="8293565" y="1613321"/>
              <a:ext cx="0" cy="170840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Volný tvar 65"/>
            <p:cNvSpPr/>
            <p:nvPr/>
          </p:nvSpPr>
          <p:spPr>
            <a:xfrm>
              <a:off x="8586628" y="1802169"/>
              <a:ext cx="3062761" cy="1512206"/>
            </a:xfrm>
            <a:custGeom>
              <a:avLst/>
              <a:gdLst>
                <a:gd name="connsiteX0" fmla="*/ 0 w 3125972"/>
                <a:gd name="connsiteY0" fmla="*/ 1500013 h 1515049"/>
                <a:gd name="connsiteX1" fmla="*/ 138223 w 3125972"/>
                <a:gd name="connsiteY1" fmla="*/ 1510646 h 1515049"/>
                <a:gd name="connsiteX2" fmla="*/ 297712 w 3125972"/>
                <a:gd name="connsiteY2" fmla="*/ 1436218 h 1515049"/>
                <a:gd name="connsiteX3" fmla="*/ 776177 w 3125972"/>
                <a:gd name="connsiteY3" fmla="*/ 925855 h 1515049"/>
                <a:gd name="connsiteX4" fmla="*/ 1531088 w 3125972"/>
                <a:gd name="connsiteY4" fmla="*/ 160311 h 1515049"/>
                <a:gd name="connsiteX5" fmla="*/ 2126512 w 3125972"/>
                <a:gd name="connsiteY5" fmla="*/ 823 h 1515049"/>
                <a:gd name="connsiteX6" fmla="*/ 2604977 w 3125972"/>
                <a:gd name="connsiteY6" fmla="*/ 96516 h 1515049"/>
                <a:gd name="connsiteX7" fmla="*/ 2902688 w 3125972"/>
                <a:gd name="connsiteY7" fmla="*/ 64618 h 1515049"/>
                <a:gd name="connsiteX8" fmla="*/ 3125972 w 3125972"/>
                <a:gd name="connsiteY8" fmla="*/ 128413 h 1515049"/>
                <a:gd name="connsiteX9" fmla="*/ 3125972 w 3125972"/>
                <a:gd name="connsiteY9" fmla="*/ 128413 h 1515049"/>
                <a:gd name="connsiteX0" fmla="*/ 0 w 3125972"/>
                <a:gd name="connsiteY0" fmla="*/ 1505959 h 1520995"/>
                <a:gd name="connsiteX1" fmla="*/ 138223 w 3125972"/>
                <a:gd name="connsiteY1" fmla="*/ 1516592 h 1520995"/>
                <a:gd name="connsiteX2" fmla="*/ 297712 w 3125972"/>
                <a:gd name="connsiteY2" fmla="*/ 1442164 h 1520995"/>
                <a:gd name="connsiteX3" fmla="*/ 776177 w 3125972"/>
                <a:gd name="connsiteY3" fmla="*/ 931801 h 1520995"/>
                <a:gd name="connsiteX4" fmla="*/ 1531088 w 3125972"/>
                <a:gd name="connsiteY4" fmla="*/ 166257 h 1520995"/>
                <a:gd name="connsiteX5" fmla="*/ 1720329 w 3125972"/>
                <a:gd name="connsiteY5" fmla="*/ 25482 h 1520995"/>
                <a:gd name="connsiteX6" fmla="*/ 2126512 w 3125972"/>
                <a:gd name="connsiteY6" fmla="*/ 6769 h 1520995"/>
                <a:gd name="connsiteX7" fmla="*/ 2604977 w 3125972"/>
                <a:gd name="connsiteY7" fmla="*/ 102462 h 1520995"/>
                <a:gd name="connsiteX8" fmla="*/ 2902688 w 3125972"/>
                <a:gd name="connsiteY8" fmla="*/ 70564 h 1520995"/>
                <a:gd name="connsiteX9" fmla="*/ 3125972 w 3125972"/>
                <a:gd name="connsiteY9" fmla="*/ 134359 h 1520995"/>
                <a:gd name="connsiteX10" fmla="*/ 3125972 w 3125972"/>
                <a:gd name="connsiteY10" fmla="*/ 134359 h 1520995"/>
                <a:gd name="connsiteX0" fmla="*/ 0 w 3125972"/>
                <a:gd name="connsiteY0" fmla="*/ 1489565 h 1504601"/>
                <a:gd name="connsiteX1" fmla="*/ 138223 w 3125972"/>
                <a:gd name="connsiteY1" fmla="*/ 1500198 h 1504601"/>
                <a:gd name="connsiteX2" fmla="*/ 297712 w 3125972"/>
                <a:gd name="connsiteY2" fmla="*/ 1425770 h 1504601"/>
                <a:gd name="connsiteX3" fmla="*/ 776177 w 3125972"/>
                <a:gd name="connsiteY3" fmla="*/ 915407 h 1504601"/>
                <a:gd name="connsiteX4" fmla="*/ 1531088 w 3125972"/>
                <a:gd name="connsiteY4" fmla="*/ 149863 h 1504601"/>
                <a:gd name="connsiteX5" fmla="*/ 1720329 w 3125972"/>
                <a:gd name="connsiteY5" fmla="*/ 9088 h 1504601"/>
                <a:gd name="connsiteX6" fmla="*/ 2119197 w 3125972"/>
                <a:gd name="connsiteY6" fmla="*/ 34267 h 1504601"/>
                <a:gd name="connsiteX7" fmla="*/ 2604977 w 3125972"/>
                <a:gd name="connsiteY7" fmla="*/ 86068 h 1504601"/>
                <a:gd name="connsiteX8" fmla="*/ 2902688 w 3125972"/>
                <a:gd name="connsiteY8" fmla="*/ 54170 h 1504601"/>
                <a:gd name="connsiteX9" fmla="*/ 3125972 w 3125972"/>
                <a:gd name="connsiteY9" fmla="*/ 117965 h 1504601"/>
                <a:gd name="connsiteX10" fmla="*/ 3125972 w 3125972"/>
                <a:gd name="connsiteY10" fmla="*/ 117965 h 1504601"/>
                <a:gd name="connsiteX0" fmla="*/ 0 w 3125972"/>
                <a:gd name="connsiteY0" fmla="*/ 1491487 h 1506523"/>
                <a:gd name="connsiteX1" fmla="*/ 138223 w 3125972"/>
                <a:gd name="connsiteY1" fmla="*/ 1502120 h 1506523"/>
                <a:gd name="connsiteX2" fmla="*/ 297712 w 3125972"/>
                <a:gd name="connsiteY2" fmla="*/ 1427692 h 1506523"/>
                <a:gd name="connsiteX3" fmla="*/ 776177 w 3125972"/>
                <a:gd name="connsiteY3" fmla="*/ 917329 h 1506523"/>
                <a:gd name="connsiteX4" fmla="*/ 1531088 w 3125972"/>
                <a:gd name="connsiteY4" fmla="*/ 151785 h 1506523"/>
                <a:gd name="connsiteX5" fmla="*/ 1720329 w 3125972"/>
                <a:gd name="connsiteY5" fmla="*/ 11010 h 1506523"/>
                <a:gd name="connsiteX6" fmla="*/ 2119197 w 3125972"/>
                <a:gd name="connsiteY6" fmla="*/ 36189 h 1506523"/>
                <a:gd name="connsiteX7" fmla="*/ 2612292 w 3125972"/>
                <a:gd name="connsiteY7" fmla="*/ 207 h 1506523"/>
                <a:gd name="connsiteX8" fmla="*/ 2902688 w 3125972"/>
                <a:gd name="connsiteY8" fmla="*/ 56092 h 1506523"/>
                <a:gd name="connsiteX9" fmla="*/ 3125972 w 3125972"/>
                <a:gd name="connsiteY9" fmla="*/ 119887 h 1506523"/>
                <a:gd name="connsiteX10" fmla="*/ 3125972 w 3125972"/>
                <a:gd name="connsiteY10" fmla="*/ 119887 h 1506523"/>
                <a:gd name="connsiteX0" fmla="*/ 0 w 3125972"/>
                <a:gd name="connsiteY0" fmla="*/ 1488519 h 1503555"/>
                <a:gd name="connsiteX1" fmla="*/ 138223 w 3125972"/>
                <a:gd name="connsiteY1" fmla="*/ 1499152 h 1503555"/>
                <a:gd name="connsiteX2" fmla="*/ 297712 w 3125972"/>
                <a:gd name="connsiteY2" fmla="*/ 1424724 h 1503555"/>
                <a:gd name="connsiteX3" fmla="*/ 776177 w 3125972"/>
                <a:gd name="connsiteY3" fmla="*/ 914361 h 1503555"/>
                <a:gd name="connsiteX4" fmla="*/ 1531088 w 3125972"/>
                <a:gd name="connsiteY4" fmla="*/ 148817 h 1503555"/>
                <a:gd name="connsiteX5" fmla="*/ 1720329 w 3125972"/>
                <a:gd name="connsiteY5" fmla="*/ 8042 h 1503555"/>
                <a:gd name="connsiteX6" fmla="*/ 2119197 w 3125972"/>
                <a:gd name="connsiteY6" fmla="*/ 33221 h 1503555"/>
                <a:gd name="connsiteX7" fmla="*/ 2612292 w 3125972"/>
                <a:gd name="connsiteY7" fmla="*/ 33815 h 1503555"/>
                <a:gd name="connsiteX8" fmla="*/ 2902688 w 3125972"/>
                <a:gd name="connsiteY8" fmla="*/ 53124 h 1503555"/>
                <a:gd name="connsiteX9" fmla="*/ 3125972 w 3125972"/>
                <a:gd name="connsiteY9" fmla="*/ 116919 h 1503555"/>
                <a:gd name="connsiteX10" fmla="*/ 3125972 w 3125972"/>
                <a:gd name="connsiteY10" fmla="*/ 116919 h 1503555"/>
                <a:gd name="connsiteX0" fmla="*/ 0 w 3125972"/>
                <a:gd name="connsiteY0" fmla="*/ 1487070 h 1502106"/>
                <a:gd name="connsiteX1" fmla="*/ 138223 w 3125972"/>
                <a:gd name="connsiteY1" fmla="*/ 1497703 h 1502106"/>
                <a:gd name="connsiteX2" fmla="*/ 297712 w 3125972"/>
                <a:gd name="connsiteY2" fmla="*/ 1423275 h 1502106"/>
                <a:gd name="connsiteX3" fmla="*/ 776177 w 3125972"/>
                <a:gd name="connsiteY3" fmla="*/ 912912 h 1502106"/>
                <a:gd name="connsiteX4" fmla="*/ 1531088 w 3125972"/>
                <a:gd name="connsiteY4" fmla="*/ 147368 h 1502106"/>
                <a:gd name="connsiteX5" fmla="*/ 1720329 w 3125972"/>
                <a:gd name="connsiteY5" fmla="*/ 6593 h 1502106"/>
                <a:gd name="connsiteX6" fmla="*/ 2214294 w 3125972"/>
                <a:gd name="connsiteY6" fmla="*/ 46402 h 1502106"/>
                <a:gd name="connsiteX7" fmla="*/ 2612292 w 3125972"/>
                <a:gd name="connsiteY7" fmla="*/ 32366 h 1502106"/>
                <a:gd name="connsiteX8" fmla="*/ 2902688 w 3125972"/>
                <a:gd name="connsiteY8" fmla="*/ 51675 h 1502106"/>
                <a:gd name="connsiteX9" fmla="*/ 3125972 w 3125972"/>
                <a:gd name="connsiteY9" fmla="*/ 115470 h 1502106"/>
                <a:gd name="connsiteX10" fmla="*/ 3125972 w 3125972"/>
                <a:gd name="connsiteY10" fmla="*/ 115470 h 1502106"/>
                <a:gd name="connsiteX0" fmla="*/ 0 w 3125972"/>
                <a:gd name="connsiteY0" fmla="*/ 1493918 h 1508954"/>
                <a:gd name="connsiteX1" fmla="*/ 138223 w 3125972"/>
                <a:gd name="connsiteY1" fmla="*/ 1504551 h 1508954"/>
                <a:gd name="connsiteX2" fmla="*/ 297712 w 3125972"/>
                <a:gd name="connsiteY2" fmla="*/ 1430123 h 1508954"/>
                <a:gd name="connsiteX3" fmla="*/ 776177 w 3125972"/>
                <a:gd name="connsiteY3" fmla="*/ 919760 h 1508954"/>
                <a:gd name="connsiteX4" fmla="*/ 1531088 w 3125972"/>
                <a:gd name="connsiteY4" fmla="*/ 154216 h 1508954"/>
                <a:gd name="connsiteX5" fmla="*/ 1764221 w 3125972"/>
                <a:gd name="connsiteY5" fmla="*/ 6126 h 1508954"/>
                <a:gd name="connsiteX6" fmla="*/ 2214294 w 3125972"/>
                <a:gd name="connsiteY6" fmla="*/ 53250 h 1508954"/>
                <a:gd name="connsiteX7" fmla="*/ 2612292 w 3125972"/>
                <a:gd name="connsiteY7" fmla="*/ 39214 h 1508954"/>
                <a:gd name="connsiteX8" fmla="*/ 2902688 w 3125972"/>
                <a:gd name="connsiteY8" fmla="*/ 58523 h 1508954"/>
                <a:gd name="connsiteX9" fmla="*/ 3125972 w 3125972"/>
                <a:gd name="connsiteY9" fmla="*/ 122318 h 1508954"/>
                <a:gd name="connsiteX10" fmla="*/ 3125972 w 3125972"/>
                <a:gd name="connsiteY10" fmla="*/ 122318 h 1508954"/>
                <a:gd name="connsiteX0" fmla="*/ 0 w 3253988"/>
                <a:gd name="connsiteY0" fmla="*/ 1493918 h 1508954"/>
                <a:gd name="connsiteX1" fmla="*/ 138223 w 3253988"/>
                <a:gd name="connsiteY1" fmla="*/ 1504551 h 1508954"/>
                <a:gd name="connsiteX2" fmla="*/ 297712 w 3253988"/>
                <a:gd name="connsiteY2" fmla="*/ 1430123 h 1508954"/>
                <a:gd name="connsiteX3" fmla="*/ 776177 w 3253988"/>
                <a:gd name="connsiteY3" fmla="*/ 919760 h 1508954"/>
                <a:gd name="connsiteX4" fmla="*/ 1531088 w 3253988"/>
                <a:gd name="connsiteY4" fmla="*/ 154216 h 1508954"/>
                <a:gd name="connsiteX5" fmla="*/ 1764221 w 3253988"/>
                <a:gd name="connsiteY5" fmla="*/ 6126 h 1508954"/>
                <a:gd name="connsiteX6" fmla="*/ 2214294 w 3253988"/>
                <a:gd name="connsiteY6" fmla="*/ 53250 h 1508954"/>
                <a:gd name="connsiteX7" fmla="*/ 2612292 w 3253988"/>
                <a:gd name="connsiteY7" fmla="*/ 39214 h 1508954"/>
                <a:gd name="connsiteX8" fmla="*/ 2902688 w 3253988"/>
                <a:gd name="connsiteY8" fmla="*/ 58523 h 1508954"/>
                <a:gd name="connsiteX9" fmla="*/ 3125972 w 3253988"/>
                <a:gd name="connsiteY9" fmla="*/ 122318 h 1508954"/>
                <a:gd name="connsiteX10" fmla="*/ 3253988 w 3253988"/>
                <a:gd name="connsiteY10" fmla="*/ 111345 h 1508954"/>
                <a:gd name="connsiteX0" fmla="*/ 0 w 3257883"/>
                <a:gd name="connsiteY0" fmla="*/ 1508549 h 1515560"/>
                <a:gd name="connsiteX1" fmla="*/ 142118 w 3257883"/>
                <a:gd name="connsiteY1" fmla="*/ 1504551 h 1515560"/>
                <a:gd name="connsiteX2" fmla="*/ 301607 w 3257883"/>
                <a:gd name="connsiteY2" fmla="*/ 1430123 h 1515560"/>
                <a:gd name="connsiteX3" fmla="*/ 780072 w 3257883"/>
                <a:gd name="connsiteY3" fmla="*/ 919760 h 1515560"/>
                <a:gd name="connsiteX4" fmla="*/ 1534983 w 3257883"/>
                <a:gd name="connsiteY4" fmla="*/ 154216 h 1515560"/>
                <a:gd name="connsiteX5" fmla="*/ 1768116 w 3257883"/>
                <a:gd name="connsiteY5" fmla="*/ 6126 h 1515560"/>
                <a:gd name="connsiteX6" fmla="*/ 2218189 w 3257883"/>
                <a:gd name="connsiteY6" fmla="*/ 53250 h 1515560"/>
                <a:gd name="connsiteX7" fmla="*/ 2616187 w 3257883"/>
                <a:gd name="connsiteY7" fmla="*/ 39214 h 1515560"/>
                <a:gd name="connsiteX8" fmla="*/ 2906583 w 3257883"/>
                <a:gd name="connsiteY8" fmla="*/ 58523 h 1515560"/>
                <a:gd name="connsiteX9" fmla="*/ 3129867 w 3257883"/>
                <a:gd name="connsiteY9" fmla="*/ 122318 h 1515560"/>
                <a:gd name="connsiteX10" fmla="*/ 3257883 w 3257883"/>
                <a:gd name="connsiteY10" fmla="*/ 111345 h 1515560"/>
                <a:gd name="connsiteX0" fmla="*/ 0 w 3261778"/>
                <a:gd name="connsiteY0" fmla="*/ 1512206 h 1518063"/>
                <a:gd name="connsiteX1" fmla="*/ 146013 w 3261778"/>
                <a:gd name="connsiteY1" fmla="*/ 1504551 h 1518063"/>
                <a:gd name="connsiteX2" fmla="*/ 305502 w 3261778"/>
                <a:gd name="connsiteY2" fmla="*/ 1430123 h 1518063"/>
                <a:gd name="connsiteX3" fmla="*/ 783967 w 3261778"/>
                <a:gd name="connsiteY3" fmla="*/ 919760 h 1518063"/>
                <a:gd name="connsiteX4" fmla="*/ 1538878 w 3261778"/>
                <a:gd name="connsiteY4" fmla="*/ 154216 h 1518063"/>
                <a:gd name="connsiteX5" fmla="*/ 1772011 w 3261778"/>
                <a:gd name="connsiteY5" fmla="*/ 6126 h 1518063"/>
                <a:gd name="connsiteX6" fmla="*/ 2222084 w 3261778"/>
                <a:gd name="connsiteY6" fmla="*/ 53250 h 1518063"/>
                <a:gd name="connsiteX7" fmla="*/ 2620082 w 3261778"/>
                <a:gd name="connsiteY7" fmla="*/ 39214 h 1518063"/>
                <a:gd name="connsiteX8" fmla="*/ 2910478 w 3261778"/>
                <a:gd name="connsiteY8" fmla="*/ 58523 h 1518063"/>
                <a:gd name="connsiteX9" fmla="*/ 3133762 w 3261778"/>
                <a:gd name="connsiteY9" fmla="*/ 122318 h 1518063"/>
                <a:gd name="connsiteX10" fmla="*/ 3261778 w 3261778"/>
                <a:gd name="connsiteY10" fmla="*/ 111345 h 1518063"/>
                <a:gd name="connsiteX0" fmla="*/ 0 w 3261778"/>
                <a:gd name="connsiteY0" fmla="*/ 1512206 h 1512206"/>
                <a:gd name="connsiteX1" fmla="*/ 146013 w 3261778"/>
                <a:gd name="connsiteY1" fmla="*/ 1504551 h 1512206"/>
                <a:gd name="connsiteX2" fmla="*/ 305502 w 3261778"/>
                <a:gd name="connsiteY2" fmla="*/ 1430123 h 1512206"/>
                <a:gd name="connsiteX3" fmla="*/ 783967 w 3261778"/>
                <a:gd name="connsiteY3" fmla="*/ 919760 h 1512206"/>
                <a:gd name="connsiteX4" fmla="*/ 1538878 w 3261778"/>
                <a:gd name="connsiteY4" fmla="*/ 154216 h 1512206"/>
                <a:gd name="connsiteX5" fmla="*/ 1772011 w 3261778"/>
                <a:gd name="connsiteY5" fmla="*/ 6126 h 1512206"/>
                <a:gd name="connsiteX6" fmla="*/ 2222084 w 3261778"/>
                <a:gd name="connsiteY6" fmla="*/ 53250 h 1512206"/>
                <a:gd name="connsiteX7" fmla="*/ 2620082 w 3261778"/>
                <a:gd name="connsiteY7" fmla="*/ 39214 h 1512206"/>
                <a:gd name="connsiteX8" fmla="*/ 2910478 w 3261778"/>
                <a:gd name="connsiteY8" fmla="*/ 58523 h 1512206"/>
                <a:gd name="connsiteX9" fmla="*/ 3133762 w 3261778"/>
                <a:gd name="connsiteY9" fmla="*/ 122318 h 1512206"/>
                <a:gd name="connsiteX10" fmla="*/ 3261778 w 3261778"/>
                <a:gd name="connsiteY10" fmla="*/ 111345 h 1512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261778" h="1512206">
                  <a:moveTo>
                    <a:pt x="0" y="1512206"/>
                  </a:moveTo>
                  <a:cubicBezTo>
                    <a:pt x="55988" y="1504550"/>
                    <a:pt x="95096" y="1518231"/>
                    <a:pt x="146013" y="1504551"/>
                  </a:cubicBezTo>
                  <a:cubicBezTo>
                    <a:pt x="196930" y="1490871"/>
                    <a:pt x="199176" y="1527588"/>
                    <a:pt x="305502" y="1430123"/>
                  </a:cubicBezTo>
                  <a:cubicBezTo>
                    <a:pt x="411828" y="1332658"/>
                    <a:pt x="578404" y="1132411"/>
                    <a:pt x="783967" y="919760"/>
                  </a:cubicBezTo>
                  <a:cubicBezTo>
                    <a:pt x="989530" y="707109"/>
                    <a:pt x="1374204" y="306488"/>
                    <a:pt x="1538878" y="154216"/>
                  </a:cubicBezTo>
                  <a:cubicBezTo>
                    <a:pt x="1703552" y="1944"/>
                    <a:pt x="1672774" y="32707"/>
                    <a:pt x="1772011" y="6126"/>
                  </a:cubicBezTo>
                  <a:cubicBezTo>
                    <a:pt x="1871248" y="-20455"/>
                    <a:pt x="2080739" y="47735"/>
                    <a:pt x="2222084" y="53250"/>
                  </a:cubicBezTo>
                  <a:cubicBezTo>
                    <a:pt x="2363429" y="58765"/>
                    <a:pt x="2505350" y="38335"/>
                    <a:pt x="2620082" y="39214"/>
                  </a:cubicBezTo>
                  <a:cubicBezTo>
                    <a:pt x="2734814" y="40093"/>
                    <a:pt x="2824865" y="44672"/>
                    <a:pt x="2910478" y="58523"/>
                  </a:cubicBezTo>
                  <a:cubicBezTo>
                    <a:pt x="2996091" y="72374"/>
                    <a:pt x="3075212" y="113514"/>
                    <a:pt x="3133762" y="122318"/>
                  </a:cubicBezTo>
                  <a:cubicBezTo>
                    <a:pt x="3192312" y="131122"/>
                    <a:pt x="3219106" y="115003"/>
                    <a:pt x="3261778" y="111345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9" name="TextovéPole 68"/>
            <p:cNvSpPr txBox="1"/>
            <p:nvPr/>
          </p:nvSpPr>
          <p:spPr>
            <a:xfrm>
              <a:off x="11175315" y="3365597"/>
              <a:ext cx="7617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I (mA)</a:t>
              </a:r>
            </a:p>
          </p:txBody>
        </p:sp>
        <p:sp>
          <p:nvSpPr>
            <p:cNvPr id="70" name="TextovéPole 69"/>
            <p:cNvSpPr txBox="1"/>
            <p:nvPr/>
          </p:nvSpPr>
          <p:spPr>
            <a:xfrm>
              <a:off x="7652186" y="1449650"/>
              <a:ext cx="7790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F</a:t>
              </a:r>
            </a:p>
            <a:p>
              <a:r>
                <a:rPr lang="cs-CZ" dirty="0"/>
                <a:t>(</a:t>
              </a:r>
              <a:r>
                <a:rPr lang="cs-CZ" dirty="0" err="1"/>
                <a:t>mN</a:t>
              </a:r>
              <a:r>
                <a:rPr lang="cs-CZ" dirty="0"/>
                <a:t>)</a:t>
              </a:r>
            </a:p>
          </p:txBody>
        </p:sp>
        <p:sp>
          <p:nvSpPr>
            <p:cNvPr id="71" name="TextovéPole 70"/>
            <p:cNvSpPr txBox="1"/>
            <p:nvPr/>
          </p:nvSpPr>
          <p:spPr>
            <a:xfrm>
              <a:off x="8639793" y="3321729"/>
              <a:ext cx="5596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</a:t>
              </a:r>
              <a:r>
                <a:rPr lang="en-US" baseline="-25000" dirty="0"/>
                <a:t>P</a:t>
              </a:r>
              <a:r>
                <a:rPr lang="en-US" dirty="0"/>
                <a:t>  </a:t>
              </a:r>
              <a:endParaRPr lang="cs-CZ" dirty="0"/>
            </a:p>
          </p:txBody>
        </p:sp>
        <p:sp>
          <p:nvSpPr>
            <p:cNvPr id="72" name="TextovéPole 71"/>
            <p:cNvSpPr txBox="1"/>
            <p:nvPr/>
          </p:nvSpPr>
          <p:spPr>
            <a:xfrm>
              <a:off x="10080539" y="3333698"/>
              <a:ext cx="11404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</a:t>
              </a:r>
              <a:r>
                <a:rPr lang="en-US" baseline="-25000" dirty="0"/>
                <a:t>max</a:t>
              </a:r>
              <a:r>
                <a:rPr lang="en-US" dirty="0"/>
                <a:t>  </a:t>
              </a:r>
              <a:endParaRPr lang="cs-CZ" dirty="0"/>
            </a:p>
          </p:txBody>
        </p:sp>
        <p:cxnSp>
          <p:nvCxnSpPr>
            <p:cNvPr id="73" name="Přímá spojnice 72"/>
            <p:cNvCxnSpPr>
              <a:endCxn id="66" idx="5"/>
            </p:cNvCxnSpPr>
            <p:nvPr/>
          </p:nvCxnSpPr>
          <p:spPr>
            <a:xfrm flipH="1" flipV="1">
              <a:off x="10250520" y="1808295"/>
              <a:ext cx="0" cy="1498198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40618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Skupina 23"/>
          <p:cNvGrpSpPr/>
          <p:nvPr/>
        </p:nvGrpSpPr>
        <p:grpSpPr>
          <a:xfrm>
            <a:off x="714162" y="1916832"/>
            <a:ext cx="6533172" cy="4545796"/>
            <a:chOff x="714162" y="1916832"/>
            <a:chExt cx="6533172" cy="4545796"/>
          </a:xfrm>
        </p:grpSpPr>
        <p:cxnSp>
          <p:nvCxnSpPr>
            <p:cNvPr id="2" name="Přímá spojnice 1"/>
            <p:cNvCxnSpPr/>
            <p:nvPr/>
          </p:nvCxnSpPr>
          <p:spPr>
            <a:xfrm>
              <a:off x="2062779" y="6082602"/>
              <a:ext cx="4608491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Přímá spojnice 2"/>
            <p:cNvCxnSpPr/>
            <p:nvPr/>
          </p:nvCxnSpPr>
          <p:spPr>
            <a:xfrm flipH="1" flipV="1">
              <a:off x="2062779" y="2060848"/>
              <a:ext cx="0" cy="402175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Volný tvar 10"/>
            <p:cNvSpPr/>
            <p:nvPr/>
          </p:nvSpPr>
          <p:spPr>
            <a:xfrm>
              <a:off x="2350790" y="1916832"/>
              <a:ext cx="3850269" cy="3681351"/>
            </a:xfrm>
            <a:custGeom>
              <a:avLst/>
              <a:gdLst>
                <a:gd name="connsiteX0" fmla="*/ 0 w 3850269"/>
                <a:gd name="connsiteY0" fmla="*/ 0 h 3681351"/>
                <a:gd name="connsiteX1" fmla="*/ 47501 w 3850269"/>
                <a:gd name="connsiteY1" fmla="*/ 665018 h 3681351"/>
                <a:gd name="connsiteX2" fmla="*/ 237506 w 3850269"/>
                <a:gd name="connsiteY2" fmla="*/ 1270660 h 3681351"/>
                <a:gd name="connsiteX3" fmla="*/ 415636 w 3850269"/>
                <a:gd name="connsiteY3" fmla="*/ 1745673 h 3681351"/>
                <a:gd name="connsiteX4" fmla="*/ 736270 w 3850269"/>
                <a:gd name="connsiteY4" fmla="*/ 2244437 h 3681351"/>
                <a:gd name="connsiteX5" fmla="*/ 1199407 w 3850269"/>
                <a:gd name="connsiteY5" fmla="*/ 2719450 h 3681351"/>
                <a:gd name="connsiteX6" fmla="*/ 1864426 w 3850269"/>
                <a:gd name="connsiteY6" fmla="*/ 3218213 h 3681351"/>
                <a:gd name="connsiteX7" fmla="*/ 2446316 w 3850269"/>
                <a:gd name="connsiteY7" fmla="*/ 3467595 h 3681351"/>
                <a:gd name="connsiteX8" fmla="*/ 2968831 w 3850269"/>
                <a:gd name="connsiteY8" fmla="*/ 3621974 h 3681351"/>
                <a:gd name="connsiteX9" fmla="*/ 3526971 w 3850269"/>
                <a:gd name="connsiteY9" fmla="*/ 3669476 h 3681351"/>
                <a:gd name="connsiteX10" fmla="*/ 3823854 w 3850269"/>
                <a:gd name="connsiteY10" fmla="*/ 3669476 h 3681351"/>
                <a:gd name="connsiteX11" fmla="*/ 3835729 w 3850269"/>
                <a:gd name="connsiteY11" fmla="*/ 3633850 h 3681351"/>
                <a:gd name="connsiteX12" fmla="*/ 3835729 w 3850269"/>
                <a:gd name="connsiteY12" fmla="*/ 3633850 h 3681351"/>
                <a:gd name="connsiteX13" fmla="*/ 3847605 w 3850269"/>
                <a:gd name="connsiteY13" fmla="*/ 3681351 h 3681351"/>
                <a:gd name="connsiteX0" fmla="*/ 0 w 3850269"/>
                <a:gd name="connsiteY0" fmla="*/ 0 h 3681351"/>
                <a:gd name="connsiteX1" fmla="*/ 47501 w 3850269"/>
                <a:gd name="connsiteY1" fmla="*/ 665018 h 3681351"/>
                <a:gd name="connsiteX2" fmla="*/ 212106 w 3850269"/>
                <a:gd name="connsiteY2" fmla="*/ 1270660 h 3681351"/>
                <a:gd name="connsiteX3" fmla="*/ 415636 w 3850269"/>
                <a:gd name="connsiteY3" fmla="*/ 1745673 h 3681351"/>
                <a:gd name="connsiteX4" fmla="*/ 736270 w 3850269"/>
                <a:gd name="connsiteY4" fmla="*/ 2244437 h 3681351"/>
                <a:gd name="connsiteX5" fmla="*/ 1199407 w 3850269"/>
                <a:gd name="connsiteY5" fmla="*/ 2719450 h 3681351"/>
                <a:gd name="connsiteX6" fmla="*/ 1864426 w 3850269"/>
                <a:gd name="connsiteY6" fmla="*/ 3218213 h 3681351"/>
                <a:gd name="connsiteX7" fmla="*/ 2446316 w 3850269"/>
                <a:gd name="connsiteY7" fmla="*/ 3467595 h 3681351"/>
                <a:gd name="connsiteX8" fmla="*/ 2968831 w 3850269"/>
                <a:gd name="connsiteY8" fmla="*/ 3621974 h 3681351"/>
                <a:gd name="connsiteX9" fmla="*/ 3526971 w 3850269"/>
                <a:gd name="connsiteY9" fmla="*/ 3669476 h 3681351"/>
                <a:gd name="connsiteX10" fmla="*/ 3823854 w 3850269"/>
                <a:gd name="connsiteY10" fmla="*/ 3669476 h 3681351"/>
                <a:gd name="connsiteX11" fmla="*/ 3835729 w 3850269"/>
                <a:gd name="connsiteY11" fmla="*/ 3633850 h 3681351"/>
                <a:gd name="connsiteX12" fmla="*/ 3835729 w 3850269"/>
                <a:gd name="connsiteY12" fmla="*/ 3633850 h 3681351"/>
                <a:gd name="connsiteX13" fmla="*/ 3847605 w 3850269"/>
                <a:gd name="connsiteY13" fmla="*/ 3681351 h 3681351"/>
                <a:gd name="connsiteX0" fmla="*/ 0 w 3850269"/>
                <a:gd name="connsiteY0" fmla="*/ 0 h 3681351"/>
                <a:gd name="connsiteX1" fmla="*/ 47501 w 3850269"/>
                <a:gd name="connsiteY1" fmla="*/ 665018 h 3681351"/>
                <a:gd name="connsiteX2" fmla="*/ 212106 w 3850269"/>
                <a:gd name="connsiteY2" fmla="*/ 1270660 h 3681351"/>
                <a:gd name="connsiteX3" fmla="*/ 415636 w 3850269"/>
                <a:gd name="connsiteY3" fmla="*/ 1745673 h 3681351"/>
                <a:gd name="connsiteX4" fmla="*/ 736270 w 3850269"/>
                <a:gd name="connsiteY4" fmla="*/ 2244437 h 3681351"/>
                <a:gd name="connsiteX5" fmla="*/ 1199407 w 3850269"/>
                <a:gd name="connsiteY5" fmla="*/ 2719450 h 3681351"/>
                <a:gd name="connsiteX6" fmla="*/ 1864426 w 3850269"/>
                <a:gd name="connsiteY6" fmla="*/ 3218213 h 3681351"/>
                <a:gd name="connsiteX7" fmla="*/ 2433616 w 3850269"/>
                <a:gd name="connsiteY7" fmla="*/ 3486645 h 3681351"/>
                <a:gd name="connsiteX8" fmla="*/ 2968831 w 3850269"/>
                <a:gd name="connsiteY8" fmla="*/ 3621974 h 3681351"/>
                <a:gd name="connsiteX9" fmla="*/ 3526971 w 3850269"/>
                <a:gd name="connsiteY9" fmla="*/ 3669476 h 3681351"/>
                <a:gd name="connsiteX10" fmla="*/ 3823854 w 3850269"/>
                <a:gd name="connsiteY10" fmla="*/ 3669476 h 3681351"/>
                <a:gd name="connsiteX11" fmla="*/ 3835729 w 3850269"/>
                <a:gd name="connsiteY11" fmla="*/ 3633850 h 3681351"/>
                <a:gd name="connsiteX12" fmla="*/ 3835729 w 3850269"/>
                <a:gd name="connsiteY12" fmla="*/ 3633850 h 3681351"/>
                <a:gd name="connsiteX13" fmla="*/ 3847605 w 3850269"/>
                <a:gd name="connsiteY13" fmla="*/ 3681351 h 3681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850269" h="3681351">
                  <a:moveTo>
                    <a:pt x="0" y="0"/>
                  </a:moveTo>
                  <a:cubicBezTo>
                    <a:pt x="3958" y="226620"/>
                    <a:pt x="12150" y="453241"/>
                    <a:pt x="47501" y="665018"/>
                  </a:cubicBezTo>
                  <a:cubicBezTo>
                    <a:pt x="82852" y="876795"/>
                    <a:pt x="150750" y="1090551"/>
                    <a:pt x="212106" y="1270660"/>
                  </a:cubicBezTo>
                  <a:cubicBezTo>
                    <a:pt x="273462" y="1450769"/>
                    <a:pt x="328275" y="1583377"/>
                    <a:pt x="415636" y="1745673"/>
                  </a:cubicBezTo>
                  <a:cubicBezTo>
                    <a:pt x="502997" y="1907969"/>
                    <a:pt x="605642" y="2082141"/>
                    <a:pt x="736270" y="2244437"/>
                  </a:cubicBezTo>
                  <a:cubicBezTo>
                    <a:pt x="866898" y="2406733"/>
                    <a:pt x="1011381" y="2557154"/>
                    <a:pt x="1199407" y="2719450"/>
                  </a:cubicBezTo>
                  <a:cubicBezTo>
                    <a:pt x="1387433" y="2881746"/>
                    <a:pt x="1658725" y="3090347"/>
                    <a:pt x="1864426" y="3218213"/>
                  </a:cubicBezTo>
                  <a:cubicBezTo>
                    <a:pt x="2070127" y="3346079"/>
                    <a:pt x="2249549" y="3419352"/>
                    <a:pt x="2433616" y="3486645"/>
                  </a:cubicBezTo>
                  <a:cubicBezTo>
                    <a:pt x="2617683" y="3553938"/>
                    <a:pt x="2786605" y="3591502"/>
                    <a:pt x="2968831" y="3621974"/>
                  </a:cubicBezTo>
                  <a:cubicBezTo>
                    <a:pt x="3151057" y="3652446"/>
                    <a:pt x="3384467" y="3661559"/>
                    <a:pt x="3526971" y="3669476"/>
                  </a:cubicBezTo>
                  <a:cubicBezTo>
                    <a:pt x="3669475" y="3677393"/>
                    <a:pt x="3772394" y="3675414"/>
                    <a:pt x="3823854" y="3669476"/>
                  </a:cubicBezTo>
                  <a:cubicBezTo>
                    <a:pt x="3875314" y="3663538"/>
                    <a:pt x="3835729" y="3633850"/>
                    <a:pt x="3835729" y="3633850"/>
                  </a:cubicBezTo>
                  <a:lnTo>
                    <a:pt x="3835729" y="3633850"/>
                  </a:lnTo>
                  <a:lnTo>
                    <a:pt x="3847605" y="3681351"/>
                  </a:lnTo>
                </a:path>
              </a:pathLst>
            </a:cu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2062778" y="5598183"/>
              <a:ext cx="410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13"/>
            <p:cNvCxnSpPr/>
            <p:nvPr/>
          </p:nvCxnSpPr>
          <p:spPr>
            <a:xfrm>
              <a:off x="2072678" y="5097059"/>
              <a:ext cx="2088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nice 14"/>
            <p:cNvCxnSpPr/>
            <p:nvPr/>
          </p:nvCxnSpPr>
          <p:spPr>
            <a:xfrm flipH="1" flipV="1">
              <a:off x="4155841" y="5123170"/>
              <a:ext cx="0" cy="94755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ovéPole 17"/>
            <p:cNvSpPr txBox="1"/>
            <p:nvPr/>
          </p:nvSpPr>
          <p:spPr>
            <a:xfrm>
              <a:off x="5087094" y="6045796"/>
              <a:ext cx="21602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délka trvání podnětu</a:t>
              </a:r>
            </a:p>
          </p:txBody>
        </p:sp>
        <p:sp>
          <p:nvSpPr>
            <p:cNvPr id="19" name="TextovéPole 18"/>
            <p:cNvSpPr txBox="1"/>
            <p:nvPr/>
          </p:nvSpPr>
          <p:spPr>
            <a:xfrm>
              <a:off x="982638" y="3388175"/>
              <a:ext cx="10081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intenzita podnětu</a:t>
              </a:r>
            </a:p>
          </p:txBody>
        </p:sp>
        <p:sp>
          <p:nvSpPr>
            <p:cNvPr id="20" name="TextovéPole 19"/>
            <p:cNvSpPr txBox="1"/>
            <p:nvPr/>
          </p:nvSpPr>
          <p:spPr>
            <a:xfrm>
              <a:off x="714162" y="4901545"/>
              <a:ext cx="1594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2 x </a:t>
              </a:r>
              <a:r>
                <a:rPr lang="cs-CZ" dirty="0" err="1"/>
                <a:t>reobáze</a:t>
              </a:r>
              <a:endParaRPr lang="cs-CZ" dirty="0"/>
            </a:p>
          </p:txBody>
        </p:sp>
        <p:sp>
          <p:nvSpPr>
            <p:cNvPr id="21" name="TextovéPole 20"/>
            <p:cNvSpPr txBox="1"/>
            <p:nvPr/>
          </p:nvSpPr>
          <p:spPr>
            <a:xfrm>
              <a:off x="1042779" y="5400407"/>
              <a:ext cx="10081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err="1"/>
                <a:t>reobáze</a:t>
              </a:r>
              <a:endParaRPr lang="cs-CZ" dirty="0"/>
            </a:p>
          </p:txBody>
        </p:sp>
        <p:sp>
          <p:nvSpPr>
            <p:cNvPr id="22" name="TextovéPole 21"/>
            <p:cNvSpPr txBox="1"/>
            <p:nvPr/>
          </p:nvSpPr>
          <p:spPr>
            <a:xfrm>
              <a:off x="3537872" y="6093296"/>
              <a:ext cx="12144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chronaxie</a:t>
              </a:r>
            </a:p>
          </p:txBody>
        </p:sp>
      </p:grpSp>
      <p:sp>
        <p:nvSpPr>
          <p:cNvPr id="23" name="TextovéPole 22"/>
          <p:cNvSpPr txBox="1"/>
          <p:nvPr/>
        </p:nvSpPr>
        <p:spPr>
          <a:xfrm>
            <a:off x="3837485" y="1479961"/>
            <a:ext cx="83529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Čím déle trvá podnět, tím menší intenzita podnětu stačí pro vznik kontrakce</a:t>
            </a:r>
          </a:p>
          <a:p>
            <a:r>
              <a:rPr lang="cs-CZ" sz="2000" dirty="0"/>
              <a:t>Čím větší je intenzita podnětu, tím kratší podnět stačí pro vznik kontrakce</a:t>
            </a:r>
          </a:p>
          <a:p>
            <a:endParaRPr lang="cs-CZ" sz="2000" dirty="0"/>
          </a:p>
          <a:p>
            <a:r>
              <a:rPr lang="cs-CZ" sz="2000" b="1" dirty="0" err="1"/>
              <a:t>Reobáze</a:t>
            </a:r>
            <a:r>
              <a:rPr lang="cs-CZ" sz="2000" b="1" dirty="0"/>
              <a:t>: </a:t>
            </a:r>
            <a:r>
              <a:rPr lang="cs-CZ" sz="2000" dirty="0"/>
              <a:t>nejmenší podnět, při kterém ještě dojde ke kontrakci, tento podnět však musí trvat nekonečně dlouho</a:t>
            </a:r>
          </a:p>
          <a:p>
            <a:endParaRPr lang="cs-CZ" sz="2000" dirty="0"/>
          </a:p>
          <a:p>
            <a:r>
              <a:rPr lang="cs-CZ" sz="2000" b="1" dirty="0"/>
              <a:t>Chronaxie: </a:t>
            </a:r>
            <a:r>
              <a:rPr lang="cs-CZ" sz="2000" dirty="0"/>
              <a:t>délka podnětu, která je nezbytná pro kontrakci, je-li intenzita podnětu o velikosti dvou </a:t>
            </a:r>
            <a:r>
              <a:rPr lang="cs-CZ" sz="2000" dirty="0" err="1"/>
              <a:t>reobází</a:t>
            </a:r>
            <a:r>
              <a:rPr lang="cs-CZ" sz="2000" dirty="0"/>
              <a:t> 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570572" y="307604"/>
            <a:ext cx="112132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Závislost vzniku kontrakce svalového vlákna na délce podnětu a jeho intenzitě</a:t>
            </a:r>
          </a:p>
        </p:txBody>
      </p:sp>
    </p:spTree>
    <p:extLst>
      <p:ext uri="{BB962C8B-B14F-4D97-AF65-F5344CB8AC3E}">
        <p14:creationId xmlns:p14="http://schemas.microsoft.com/office/powerpoint/2010/main" val="382874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59832" y="886864"/>
            <a:ext cx="1161668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Síla stahu závisí na frekvenci podráždění svalového vlákna (čím vyšší frekvence podráždění, tím větší kontrakce)</a:t>
            </a:r>
          </a:p>
          <a:p>
            <a:endParaRPr lang="cs-CZ" sz="2000" dirty="0"/>
          </a:p>
          <a:p>
            <a:r>
              <a:rPr lang="cs-CZ" sz="2000" b="1" dirty="0"/>
              <a:t>Princip: </a:t>
            </a:r>
            <a:r>
              <a:rPr lang="cs-CZ" sz="2000" dirty="0"/>
              <a:t>Čím vyšší je frekvence podnětů, tím častěji dochází k vylití vápníku do cytoplazmy a tím méně je času na odčerpávání vápníku z cytoplazmy </a:t>
            </a:r>
            <a:r>
              <a:rPr lang="cs-CZ" sz="2000" dirty="0">
                <a:sym typeface="Symbol"/>
              </a:rPr>
              <a:t> vyšší </a:t>
            </a:r>
            <a:r>
              <a:rPr lang="cs-CZ" sz="2000" dirty="0"/>
              <a:t>koncentrace vápníku v cytoplazmě </a:t>
            </a:r>
            <a:r>
              <a:rPr lang="cs-CZ" sz="2000" dirty="0">
                <a:sym typeface="Symbol"/>
              </a:rPr>
              <a:t> větší </a:t>
            </a:r>
            <a:r>
              <a:rPr lang="cs-CZ" sz="2000" dirty="0"/>
              <a:t>síla stahu svalového vlákna</a:t>
            </a:r>
          </a:p>
        </p:txBody>
      </p:sp>
      <p:sp>
        <p:nvSpPr>
          <p:cNvPr id="113" name="TextovéPole 112"/>
          <p:cNvSpPr txBox="1"/>
          <p:nvPr/>
        </p:nvSpPr>
        <p:spPr>
          <a:xfrm>
            <a:off x="6972706" y="2698548"/>
            <a:ext cx="46164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Superpozice</a:t>
            </a:r>
            <a:r>
              <a:rPr lang="cs-CZ" sz="2000" dirty="0"/>
              <a:t> – nastává, pokud druhý podnět přichází v čase relaxace vlákna</a:t>
            </a:r>
          </a:p>
          <a:p>
            <a:r>
              <a:rPr lang="cs-CZ" sz="2000" b="1" dirty="0"/>
              <a:t>Sumace</a:t>
            </a:r>
            <a:r>
              <a:rPr lang="cs-CZ" sz="2000" dirty="0"/>
              <a:t> – nastává, pokud druhý podnět přichází ještě v čase kontrakce vlákna</a:t>
            </a:r>
          </a:p>
        </p:txBody>
      </p:sp>
      <p:sp>
        <p:nvSpPr>
          <p:cNvPr id="114" name="TextovéPole 113"/>
          <p:cNvSpPr txBox="1"/>
          <p:nvPr/>
        </p:nvSpPr>
        <p:spPr>
          <a:xfrm>
            <a:off x="8183437" y="4151849"/>
            <a:ext cx="39130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Vlnitý tetanus </a:t>
            </a:r>
            <a:r>
              <a:rPr lang="cs-CZ" sz="2000" dirty="0"/>
              <a:t>– vzniká při sérii podnětů o frekvenci vedoucí k superpozici</a:t>
            </a:r>
          </a:p>
          <a:p>
            <a:r>
              <a:rPr lang="cs-CZ" sz="2000" b="1" dirty="0"/>
              <a:t>Hladký tetanus </a:t>
            </a:r>
            <a:r>
              <a:rPr lang="cs-CZ" sz="2000" dirty="0"/>
              <a:t>– vzniká při sérii podnětů o frekvenci vedoucí k sumaci</a:t>
            </a:r>
          </a:p>
        </p:txBody>
      </p:sp>
      <p:grpSp>
        <p:nvGrpSpPr>
          <p:cNvPr id="129" name="Skupina 128"/>
          <p:cNvGrpSpPr/>
          <p:nvPr/>
        </p:nvGrpSpPr>
        <p:grpSpPr>
          <a:xfrm>
            <a:off x="387302" y="2500861"/>
            <a:ext cx="7112439" cy="2265285"/>
            <a:chOff x="121829" y="2560236"/>
            <a:chExt cx="7112439" cy="2265285"/>
          </a:xfrm>
        </p:grpSpPr>
        <p:grpSp>
          <p:nvGrpSpPr>
            <p:cNvPr id="80" name="Skupina 79"/>
            <p:cNvGrpSpPr/>
            <p:nvPr/>
          </p:nvGrpSpPr>
          <p:grpSpPr>
            <a:xfrm>
              <a:off x="694606" y="2907583"/>
              <a:ext cx="5688632" cy="1685914"/>
              <a:chOff x="478582" y="2492896"/>
              <a:chExt cx="5688632" cy="1685914"/>
            </a:xfrm>
          </p:grpSpPr>
          <p:grpSp>
            <p:nvGrpSpPr>
              <p:cNvPr id="3" name="Skupina 2"/>
              <p:cNvGrpSpPr/>
              <p:nvPr/>
            </p:nvGrpSpPr>
            <p:grpSpPr>
              <a:xfrm>
                <a:off x="550590" y="2939856"/>
                <a:ext cx="1139604" cy="647576"/>
                <a:chOff x="2231288" y="3699749"/>
                <a:chExt cx="1810207" cy="1124115"/>
              </a:xfrm>
            </p:grpSpPr>
            <p:cxnSp>
              <p:nvCxnSpPr>
                <p:cNvPr id="4" name="Přímá spojnice 3"/>
                <p:cNvCxnSpPr/>
                <p:nvPr/>
              </p:nvCxnSpPr>
              <p:spPr>
                <a:xfrm>
                  <a:off x="2231288" y="4812678"/>
                  <a:ext cx="415381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" name="Volný tvar 4"/>
                <p:cNvSpPr/>
                <p:nvPr/>
              </p:nvSpPr>
              <p:spPr>
                <a:xfrm>
                  <a:off x="2633135" y="3699749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28575"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6" name="Přímá spojnice 5"/>
                <p:cNvCxnSpPr/>
                <p:nvPr/>
              </p:nvCxnSpPr>
              <p:spPr>
                <a:xfrm>
                  <a:off x="3897495" y="4823311"/>
                  <a:ext cx="144000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Skupina 10"/>
              <p:cNvGrpSpPr/>
              <p:nvPr/>
            </p:nvGrpSpPr>
            <p:grpSpPr>
              <a:xfrm>
                <a:off x="1599540" y="2950489"/>
                <a:ext cx="1139604" cy="647576"/>
                <a:chOff x="2231288" y="3699749"/>
                <a:chExt cx="1810207" cy="1124115"/>
              </a:xfrm>
            </p:grpSpPr>
            <p:cxnSp>
              <p:nvCxnSpPr>
                <p:cNvPr id="12" name="Přímá spojnice 11"/>
                <p:cNvCxnSpPr/>
                <p:nvPr/>
              </p:nvCxnSpPr>
              <p:spPr>
                <a:xfrm>
                  <a:off x="2231288" y="4812678"/>
                  <a:ext cx="415381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" name="Volný tvar 12"/>
                <p:cNvSpPr/>
                <p:nvPr/>
              </p:nvSpPr>
              <p:spPr>
                <a:xfrm>
                  <a:off x="2633135" y="3699749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28575"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14" name="Přímá spojnice 13"/>
                <p:cNvCxnSpPr/>
                <p:nvPr/>
              </p:nvCxnSpPr>
              <p:spPr>
                <a:xfrm>
                  <a:off x="3897495" y="4823311"/>
                  <a:ext cx="144000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Skupina 14"/>
              <p:cNvGrpSpPr/>
              <p:nvPr/>
            </p:nvGrpSpPr>
            <p:grpSpPr>
              <a:xfrm>
                <a:off x="3001856" y="2968591"/>
                <a:ext cx="657026" cy="638709"/>
                <a:chOff x="2231288" y="3706573"/>
                <a:chExt cx="1043655" cy="1108723"/>
              </a:xfrm>
            </p:grpSpPr>
            <p:cxnSp>
              <p:nvCxnSpPr>
                <p:cNvPr id="16" name="Přímá spojnice 15"/>
                <p:cNvCxnSpPr/>
                <p:nvPr/>
              </p:nvCxnSpPr>
              <p:spPr>
                <a:xfrm>
                  <a:off x="2231288" y="4812678"/>
                  <a:ext cx="415381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" name="Volný tvar 16"/>
                <p:cNvSpPr/>
                <p:nvPr/>
              </p:nvSpPr>
              <p:spPr>
                <a:xfrm>
                  <a:off x="2633133" y="3706573"/>
                  <a:ext cx="641810" cy="1108723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  <a:gd name="connsiteX0" fmla="*/ 0 w 1291892"/>
                    <a:gd name="connsiteY0" fmla="*/ 1108723 h 1114007"/>
                    <a:gd name="connsiteX1" fmla="*/ 48457 w 1291892"/>
                    <a:gd name="connsiteY1" fmla="*/ 1013530 h 1114007"/>
                    <a:gd name="connsiteX2" fmla="*/ 278994 w 1291892"/>
                    <a:gd name="connsiteY2" fmla="*/ 19440 h 1114007"/>
                    <a:gd name="connsiteX3" fmla="*/ 608603 w 1291892"/>
                    <a:gd name="connsiteY3" fmla="*/ 359682 h 1114007"/>
                    <a:gd name="connsiteX4" fmla="*/ 632190 w 1291892"/>
                    <a:gd name="connsiteY4" fmla="*/ 424608 h 1114007"/>
                    <a:gd name="connsiteX5" fmla="*/ 1291892 w 1291892"/>
                    <a:gd name="connsiteY5" fmla="*/ 1114007 h 1114007"/>
                    <a:gd name="connsiteX0" fmla="*/ 0 w 641810"/>
                    <a:gd name="connsiteY0" fmla="*/ 1108723 h 1108723"/>
                    <a:gd name="connsiteX1" fmla="*/ 48457 w 641810"/>
                    <a:gd name="connsiteY1" fmla="*/ 1013530 h 1108723"/>
                    <a:gd name="connsiteX2" fmla="*/ 278994 w 641810"/>
                    <a:gd name="connsiteY2" fmla="*/ 19440 h 1108723"/>
                    <a:gd name="connsiteX3" fmla="*/ 608603 w 641810"/>
                    <a:gd name="connsiteY3" fmla="*/ 359682 h 1108723"/>
                    <a:gd name="connsiteX4" fmla="*/ 632190 w 641810"/>
                    <a:gd name="connsiteY4" fmla="*/ 424608 h 1108723"/>
                    <a:gd name="connsiteX5" fmla="*/ 624164 w 641810"/>
                    <a:gd name="connsiteY5" fmla="*/ 421918 h 11087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641810" h="1108723">
                      <a:moveTo>
                        <a:pt x="0" y="1108723"/>
                      </a:moveTo>
                      <a:cubicBezTo>
                        <a:pt x="28714" y="1103969"/>
                        <a:pt x="37677" y="1066489"/>
                        <a:pt x="48457" y="1013530"/>
                      </a:cubicBezTo>
                      <a:cubicBezTo>
                        <a:pt x="94956" y="831983"/>
                        <a:pt x="185636" y="128415"/>
                        <a:pt x="278994" y="19440"/>
                      </a:cubicBezTo>
                      <a:cubicBezTo>
                        <a:pt x="372352" y="-89535"/>
                        <a:pt x="549737" y="292154"/>
                        <a:pt x="608603" y="359682"/>
                      </a:cubicBezTo>
                      <a:cubicBezTo>
                        <a:pt x="667469" y="427210"/>
                        <a:pt x="629597" y="414235"/>
                        <a:pt x="632190" y="424608"/>
                      </a:cubicBezTo>
                      <a:cubicBezTo>
                        <a:pt x="634783" y="434981"/>
                        <a:pt x="624164" y="421918"/>
                        <a:pt x="624164" y="421918"/>
                      </a:cubicBezTo>
                    </a:path>
                  </a:pathLst>
                </a:custGeom>
                <a:noFill/>
                <a:ln w="28575"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19" name="Skupina 18"/>
              <p:cNvGrpSpPr/>
              <p:nvPr/>
            </p:nvGrpSpPr>
            <p:grpSpPr>
              <a:xfrm>
                <a:off x="3642256" y="2975293"/>
                <a:ext cx="886624" cy="647576"/>
                <a:chOff x="2633135" y="3699749"/>
                <a:chExt cx="1408360" cy="1124115"/>
              </a:xfrm>
            </p:grpSpPr>
            <p:sp>
              <p:nvSpPr>
                <p:cNvPr id="21" name="Volný tvar 20"/>
                <p:cNvSpPr/>
                <p:nvPr/>
              </p:nvSpPr>
              <p:spPr>
                <a:xfrm>
                  <a:off x="2633135" y="3699749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22" name="Přímá spojnice 21"/>
                <p:cNvCxnSpPr/>
                <p:nvPr/>
              </p:nvCxnSpPr>
              <p:spPr>
                <a:xfrm>
                  <a:off x="3897495" y="4823311"/>
                  <a:ext cx="144000" cy="0"/>
                </a:xfrm>
                <a:prstGeom prst="line">
                  <a:avLst/>
                </a:prstGeom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3" name="Volný tvar 22"/>
              <p:cNvSpPr/>
              <p:nvPr/>
            </p:nvSpPr>
            <p:spPr>
              <a:xfrm>
                <a:off x="3657290" y="2642661"/>
                <a:ext cx="798249" cy="968766"/>
              </a:xfrm>
              <a:custGeom>
                <a:avLst/>
                <a:gdLst>
                  <a:gd name="connsiteX0" fmla="*/ 0 w 715668"/>
                  <a:gd name="connsiteY0" fmla="*/ 592771 h 959666"/>
                  <a:gd name="connsiteX1" fmla="*/ 82550 w 715668"/>
                  <a:gd name="connsiteY1" fmla="*/ 113346 h 959666"/>
                  <a:gd name="connsiteX2" fmla="*/ 184150 w 715668"/>
                  <a:gd name="connsiteY2" fmla="*/ 2221 h 959666"/>
                  <a:gd name="connsiteX3" fmla="*/ 257175 w 715668"/>
                  <a:gd name="connsiteY3" fmla="*/ 62546 h 959666"/>
                  <a:gd name="connsiteX4" fmla="*/ 377825 w 715668"/>
                  <a:gd name="connsiteY4" fmla="*/ 326071 h 959666"/>
                  <a:gd name="connsiteX5" fmla="*/ 514350 w 715668"/>
                  <a:gd name="connsiteY5" fmla="*/ 792796 h 959666"/>
                  <a:gd name="connsiteX6" fmla="*/ 533400 w 715668"/>
                  <a:gd name="connsiteY6" fmla="*/ 884871 h 959666"/>
                  <a:gd name="connsiteX7" fmla="*/ 558800 w 715668"/>
                  <a:gd name="connsiteY7" fmla="*/ 935671 h 959666"/>
                  <a:gd name="connsiteX8" fmla="*/ 650875 w 715668"/>
                  <a:gd name="connsiteY8" fmla="*/ 957896 h 959666"/>
                  <a:gd name="connsiteX9" fmla="*/ 711200 w 715668"/>
                  <a:gd name="connsiteY9" fmla="*/ 957896 h 959666"/>
                  <a:gd name="connsiteX10" fmla="*/ 711200 w 715668"/>
                  <a:gd name="connsiteY10" fmla="*/ 954721 h 959666"/>
                  <a:gd name="connsiteX0" fmla="*/ 0 w 715668"/>
                  <a:gd name="connsiteY0" fmla="*/ 601793 h 968688"/>
                  <a:gd name="connsiteX1" fmla="*/ 82550 w 715668"/>
                  <a:gd name="connsiteY1" fmla="*/ 122368 h 968688"/>
                  <a:gd name="connsiteX2" fmla="*/ 168275 w 715668"/>
                  <a:gd name="connsiteY2" fmla="*/ 1718 h 968688"/>
                  <a:gd name="connsiteX3" fmla="*/ 257175 w 715668"/>
                  <a:gd name="connsiteY3" fmla="*/ 71568 h 968688"/>
                  <a:gd name="connsiteX4" fmla="*/ 377825 w 715668"/>
                  <a:gd name="connsiteY4" fmla="*/ 335093 h 968688"/>
                  <a:gd name="connsiteX5" fmla="*/ 514350 w 715668"/>
                  <a:gd name="connsiteY5" fmla="*/ 801818 h 968688"/>
                  <a:gd name="connsiteX6" fmla="*/ 533400 w 715668"/>
                  <a:gd name="connsiteY6" fmla="*/ 893893 h 968688"/>
                  <a:gd name="connsiteX7" fmla="*/ 558800 w 715668"/>
                  <a:gd name="connsiteY7" fmla="*/ 944693 h 968688"/>
                  <a:gd name="connsiteX8" fmla="*/ 650875 w 715668"/>
                  <a:gd name="connsiteY8" fmla="*/ 966918 h 968688"/>
                  <a:gd name="connsiteX9" fmla="*/ 711200 w 715668"/>
                  <a:gd name="connsiteY9" fmla="*/ 966918 h 968688"/>
                  <a:gd name="connsiteX10" fmla="*/ 711200 w 715668"/>
                  <a:gd name="connsiteY10" fmla="*/ 963743 h 968688"/>
                  <a:gd name="connsiteX0" fmla="*/ 0 w 715668"/>
                  <a:gd name="connsiteY0" fmla="*/ 601793 h 968688"/>
                  <a:gd name="connsiteX1" fmla="*/ 82550 w 715668"/>
                  <a:gd name="connsiteY1" fmla="*/ 122368 h 968688"/>
                  <a:gd name="connsiteX2" fmla="*/ 168275 w 715668"/>
                  <a:gd name="connsiteY2" fmla="*/ 1718 h 968688"/>
                  <a:gd name="connsiteX3" fmla="*/ 257175 w 715668"/>
                  <a:gd name="connsiteY3" fmla="*/ 71568 h 968688"/>
                  <a:gd name="connsiteX4" fmla="*/ 377825 w 715668"/>
                  <a:gd name="connsiteY4" fmla="*/ 335093 h 968688"/>
                  <a:gd name="connsiteX5" fmla="*/ 482600 w 715668"/>
                  <a:gd name="connsiteY5" fmla="*/ 700218 h 968688"/>
                  <a:gd name="connsiteX6" fmla="*/ 533400 w 715668"/>
                  <a:gd name="connsiteY6" fmla="*/ 893893 h 968688"/>
                  <a:gd name="connsiteX7" fmla="*/ 558800 w 715668"/>
                  <a:gd name="connsiteY7" fmla="*/ 944693 h 968688"/>
                  <a:gd name="connsiteX8" fmla="*/ 650875 w 715668"/>
                  <a:gd name="connsiteY8" fmla="*/ 966918 h 968688"/>
                  <a:gd name="connsiteX9" fmla="*/ 711200 w 715668"/>
                  <a:gd name="connsiteY9" fmla="*/ 966918 h 968688"/>
                  <a:gd name="connsiteX10" fmla="*/ 711200 w 715668"/>
                  <a:gd name="connsiteY10" fmla="*/ 963743 h 968688"/>
                  <a:gd name="connsiteX0" fmla="*/ 0 w 715668"/>
                  <a:gd name="connsiteY0" fmla="*/ 601871 h 968766"/>
                  <a:gd name="connsiteX1" fmla="*/ 82550 w 715668"/>
                  <a:gd name="connsiteY1" fmla="*/ 122446 h 968766"/>
                  <a:gd name="connsiteX2" fmla="*/ 168275 w 715668"/>
                  <a:gd name="connsiteY2" fmla="*/ 1796 h 968766"/>
                  <a:gd name="connsiteX3" fmla="*/ 257175 w 715668"/>
                  <a:gd name="connsiteY3" fmla="*/ 71646 h 968766"/>
                  <a:gd name="connsiteX4" fmla="*/ 352425 w 715668"/>
                  <a:gd name="connsiteY4" fmla="*/ 344696 h 968766"/>
                  <a:gd name="connsiteX5" fmla="*/ 482600 w 715668"/>
                  <a:gd name="connsiteY5" fmla="*/ 700296 h 968766"/>
                  <a:gd name="connsiteX6" fmla="*/ 533400 w 715668"/>
                  <a:gd name="connsiteY6" fmla="*/ 893971 h 968766"/>
                  <a:gd name="connsiteX7" fmla="*/ 558800 w 715668"/>
                  <a:gd name="connsiteY7" fmla="*/ 944771 h 968766"/>
                  <a:gd name="connsiteX8" fmla="*/ 650875 w 715668"/>
                  <a:gd name="connsiteY8" fmla="*/ 966996 h 968766"/>
                  <a:gd name="connsiteX9" fmla="*/ 711200 w 715668"/>
                  <a:gd name="connsiteY9" fmla="*/ 966996 h 968766"/>
                  <a:gd name="connsiteX10" fmla="*/ 711200 w 715668"/>
                  <a:gd name="connsiteY10" fmla="*/ 963821 h 968766"/>
                  <a:gd name="connsiteX0" fmla="*/ 0 w 715668"/>
                  <a:gd name="connsiteY0" fmla="*/ 601871 h 968766"/>
                  <a:gd name="connsiteX1" fmla="*/ 82550 w 715668"/>
                  <a:gd name="connsiteY1" fmla="*/ 122446 h 968766"/>
                  <a:gd name="connsiteX2" fmla="*/ 168275 w 715668"/>
                  <a:gd name="connsiteY2" fmla="*/ 1796 h 968766"/>
                  <a:gd name="connsiteX3" fmla="*/ 257175 w 715668"/>
                  <a:gd name="connsiteY3" fmla="*/ 71646 h 968766"/>
                  <a:gd name="connsiteX4" fmla="*/ 352425 w 715668"/>
                  <a:gd name="connsiteY4" fmla="*/ 344696 h 968766"/>
                  <a:gd name="connsiteX5" fmla="*/ 454025 w 715668"/>
                  <a:gd name="connsiteY5" fmla="*/ 706646 h 968766"/>
                  <a:gd name="connsiteX6" fmla="*/ 533400 w 715668"/>
                  <a:gd name="connsiteY6" fmla="*/ 893971 h 968766"/>
                  <a:gd name="connsiteX7" fmla="*/ 558800 w 715668"/>
                  <a:gd name="connsiteY7" fmla="*/ 944771 h 968766"/>
                  <a:gd name="connsiteX8" fmla="*/ 650875 w 715668"/>
                  <a:gd name="connsiteY8" fmla="*/ 966996 h 968766"/>
                  <a:gd name="connsiteX9" fmla="*/ 711200 w 715668"/>
                  <a:gd name="connsiteY9" fmla="*/ 966996 h 968766"/>
                  <a:gd name="connsiteX10" fmla="*/ 711200 w 715668"/>
                  <a:gd name="connsiteY10" fmla="*/ 963821 h 968766"/>
                  <a:gd name="connsiteX0" fmla="*/ 0 w 706143"/>
                  <a:gd name="connsiteY0" fmla="*/ 557421 h 968766"/>
                  <a:gd name="connsiteX1" fmla="*/ 73025 w 706143"/>
                  <a:gd name="connsiteY1" fmla="*/ 122446 h 968766"/>
                  <a:gd name="connsiteX2" fmla="*/ 158750 w 706143"/>
                  <a:gd name="connsiteY2" fmla="*/ 1796 h 968766"/>
                  <a:gd name="connsiteX3" fmla="*/ 247650 w 706143"/>
                  <a:gd name="connsiteY3" fmla="*/ 71646 h 968766"/>
                  <a:gd name="connsiteX4" fmla="*/ 342900 w 706143"/>
                  <a:gd name="connsiteY4" fmla="*/ 344696 h 968766"/>
                  <a:gd name="connsiteX5" fmla="*/ 444500 w 706143"/>
                  <a:gd name="connsiteY5" fmla="*/ 706646 h 968766"/>
                  <a:gd name="connsiteX6" fmla="*/ 523875 w 706143"/>
                  <a:gd name="connsiteY6" fmla="*/ 893971 h 968766"/>
                  <a:gd name="connsiteX7" fmla="*/ 549275 w 706143"/>
                  <a:gd name="connsiteY7" fmla="*/ 944771 h 968766"/>
                  <a:gd name="connsiteX8" fmla="*/ 641350 w 706143"/>
                  <a:gd name="connsiteY8" fmla="*/ 966996 h 968766"/>
                  <a:gd name="connsiteX9" fmla="*/ 701675 w 706143"/>
                  <a:gd name="connsiteY9" fmla="*/ 966996 h 968766"/>
                  <a:gd name="connsiteX10" fmla="*/ 701675 w 706143"/>
                  <a:gd name="connsiteY10" fmla="*/ 963821 h 968766"/>
                  <a:gd name="connsiteX0" fmla="*/ 0 w 706143"/>
                  <a:gd name="connsiteY0" fmla="*/ 557421 h 968766"/>
                  <a:gd name="connsiteX1" fmla="*/ 73025 w 706143"/>
                  <a:gd name="connsiteY1" fmla="*/ 122446 h 968766"/>
                  <a:gd name="connsiteX2" fmla="*/ 158750 w 706143"/>
                  <a:gd name="connsiteY2" fmla="*/ 1796 h 968766"/>
                  <a:gd name="connsiteX3" fmla="*/ 247650 w 706143"/>
                  <a:gd name="connsiteY3" fmla="*/ 71646 h 968766"/>
                  <a:gd name="connsiteX4" fmla="*/ 342900 w 706143"/>
                  <a:gd name="connsiteY4" fmla="*/ 344696 h 968766"/>
                  <a:gd name="connsiteX5" fmla="*/ 444500 w 706143"/>
                  <a:gd name="connsiteY5" fmla="*/ 706646 h 968766"/>
                  <a:gd name="connsiteX6" fmla="*/ 492125 w 706143"/>
                  <a:gd name="connsiteY6" fmla="*/ 871746 h 968766"/>
                  <a:gd name="connsiteX7" fmla="*/ 549275 w 706143"/>
                  <a:gd name="connsiteY7" fmla="*/ 944771 h 968766"/>
                  <a:gd name="connsiteX8" fmla="*/ 641350 w 706143"/>
                  <a:gd name="connsiteY8" fmla="*/ 966996 h 968766"/>
                  <a:gd name="connsiteX9" fmla="*/ 701675 w 706143"/>
                  <a:gd name="connsiteY9" fmla="*/ 966996 h 968766"/>
                  <a:gd name="connsiteX10" fmla="*/ 701675 w 706143"/>
                  <a:gd name="connsiteY10" fmla="*/ 963821 h 968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706143" h="968766">
                    <a:moveTo>
                      <a:pt x="0" y="557421"/>
                    </a:moveTo>
                    <a:cubicBezTo>
                      <a:pt x="25929" y="366921"/>
                      <a:pt x="46567" y="215050"/>
                      <a:pt x="73025" y="122446"/>
                    </a:cubicBezTo>
                    <a:cubicBezTo>
                      <a:pt x="99483" y="29842"/>
                      <a:pt x="129646" y="10263"/>
                      <a:pt x="158750" y="1796"/>
                    </a:cubicBezTo>
                    <a:cubicBezTo>
                      <a:pt x="187854" y="-6671"/>
                      <a:pt x="216958" y="14496"/>
                      <a:pt x="247650" y="71646"/>
                    </a:cubicBezTo>
                    <a:cubicBezTo>
                      <a:pt x="278342" y="128796"/>
                      <a:pt x="310092" y="238863"/>
                      <a:pt x="342900" y="344696"/>
                    </a:cubicBezTo>
                    <a:cubicBezTo>
                      <a:pt x="375708" y="450529"/>
                      <a:pt x="419629" y="618804"/>
                      <a:pt x="444500" y="706646"/>
                    </a:cubicBezTo>
                    <a:cubicBezTo>
                      <a:pt x="469371" y="794488"/>
                      <a:pt x="474663" y="832059"/>
                      <a:pt x="492125" y="871746"/>
                    </a:cubicBezTo>
                    <a:cubicBezTo>
                      <a:pt x="509588" y="911434"/>
                      <a:pt x="524404" y="928896"/>
                      <a:pt x="549275" y="944771"/>
                    </a:cubicBezTo>
                    <a:cubicBezTo>
                      <a:pt x="574146" y="960646"/>
                      <a:pt x="615950" y="963292"/>
                      <a:pt x="641350" y="966996"/>
                    </a:cubicBezTo>
                    <a:cubicBezTo>
                      <a:pt x="666750" y="970700"/>
                      <a:pt x="691621" y="967525"/>
                      <a:pt x="701675" y="966996"/>
                    </a:cubicBezTo>
                    <a:cubicBezTo>
                      <a:pt x="711729" y="966467"/>
                      <a:pt x="701675" y="963821"/>
                      <a:pt x="701675" y="963821"/>
                    </a:cubicBezTo>
                  </a:path>
                </a:pathLst>
              </a:custGeom>
              <a:noFill/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grpSp>
            <p:nvGrpSpPr>
              <p:cNvPr id="24" name="Skupina 23"/>
              <p:cNvGrpSpPr/>
              <p:nvPr/>
            </p:nvGrpSpPr>
            <p:grpSpPr>
              <a:xfrm>
                <a:off x="4706865" y="2965315"/>
                <a:ext cx="1139604" cy="647576"/>
                <a:chOff x="2231288" y="3699749"/>
                <a:chExt cx="1810207" cy="1124115"/>
              </a:xfrm>
            </p:grpSpPr>
            <p:cxnSp>
              <p:nvCxnSpPr>
                <p:cNvPr id="25" name="Přímá spojnice 24"/>
                <p:cNvCxnSpPr/>
                <p:nvPr/>
              </p:nvCxnSpPr>
              <p:spPr>
                <a:xfrm>
                  <a:off x="2231288" y="4812678"/>
                  <a:ext cx="415381" cy="0"/>
                </a:xfrm>
                <a:prstGeom prst="line">
                  <a:avLst/>
                </a:prstGeom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Volný tvar 25"/>
                <p:cNvSpPr/>
                <p:nvPr/>
              </p:nvSpPr>
              <p:spPr>
                <a:xfrm>
                  <a:off x="2633135" y="3699749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27" name="Přímá spojnice 26"/>
                <p:cNvCxnSpPr/>
                <p:nvPr/>
              </p:nvCxnSpPr>
              <p:spPr>
                <a:xfrm>
                  <a:off x="3897495" y="4823311"/>
                  <a:ext cx="144000" cy="0"/>
                </a:xfrm>
                <a:prstGeom prst="line">
                  <a:avLst/>
                </a:prstGeom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8" name="Skupina 27"/>
              <p:cNvGrpSpPr/>
              <p:nvPr/>
            </p:nvGrpSpPr>
            <p:grpSpPr>
              <a:xfrm>
                <a:off x="5111524" y="2975948"/>
                <a:ext cx="886624" cy="647576"/>
                <a:chOff x="2633135" y="3699749"/>
                <a:chExt cx="1408360" cy="1124115"/>
              </a:xfrm>
            </p:grpSpPr>
            <p:sp>
              <p:nvSpPr>
                <p:cNvPr id="29" name="Volný tvar 28"/>
                <p:cNvSpPr/>
                <p:nvPr/>
              </p:nvSpPr>
              <p:spPr>
                <a:xfrm>
                  <a:off x="2633135" y="3699749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30" name="Přímá spojnice 29"/>
                <p:cNvCxnSpPr/>
                <p:nvPr/>
              </p:nvCxnSpPr>
              <p:spPr>
                <a:xfrm>
                  <a:off x="3897495" y="4823311"/>
                  <a:ext cx="144000" cy="0"/>
                </a:xfrm>
                <a:prstGeom prst="line">
                  <a:avLst/>
                </a:prstGeom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1" name="Volný tvar 30"/>
              <p:cNvSpPr/>
              <p:nvPr/>
            </p:nvSpPr>
            <p:spPr>
              <a:xfrm>
                <a:off x="4991608" y="2492896"/>
                <a:ext cx="915886" cy="1118702"/>
              </a:xfrm>
              <a:custGeom>
                <a:avLst/>
                <a:gdLst>
                  <a:gd name="connsiteX0" fmla="*/ 0 w 715668"/>
                  <a:gd name="connsiteY0" fmla="*/ 592771 h 959666"/>
                  <a:gd name="connsiteX1" fmla="*/ 82550 w 715668"/>
                  <a:gd name="connsiteY1" fmla="*/ 113346 h 959666"/>
                  <a:gd name="connsiteX2" fmla="*/ 184150 w 715668"/>
                  <a:gd name="connsiteY2" fmla="*/ 2221 h 959666"/>
                  <a:gd name="connsiteX3" fmla="*/ 257175 w 715668"/>
                  <a:gd name="connsiteY3" fmla="*/ 62546 h 959666"/>
                  <a:gd name="connsiteX4" fmla="*/ 377825 w 715668"/>
                  <a:gd name="connsiteY4" fmla="*/ 326071 h 959666"/>
                  <a:gd name="connsiteX5" fmla="*/ 514350 w 715668"/>
                  <a:gd name="connsiteY5" fmla="*/ 792796 h 959666"/>
                  <a:gd name="connsiteX6" fmla="*/ 533400 w 715668"/>
                  <a:gd name="connsiteY6" fmla="*/ 884871 h 959666"/>
                  <a:gd name="connsiteX7" fmla="*/ 558800 w 715668"/>
                  <a:gd name="connsiteY7" fmla="*/ 935671 h 959666"/>
                  <a:gd name="connsiteX8" fmla="*/ 650875 w 715668"/>
                  <a:gd name="connsiteY8" fmla="*/ 957896 h 959666"/>
                  <a:gd name="connsiteX9" fmla="*/ 711200 w 715668"/>
                  <a:gd name="connsiteY9" fmla="*/ 957896 h 959666"/>
                  <a:gd name="connsiteX10" fmla="*/ 711200 w 715668"/>
                  <a:gd name="connsiteY10" fmla="*/ 954721 h 959666"/>
                  <a:gd name="connsiteX0" fmla="*/ 0 w 715668"/>
                  <a:gd name="connsiteY0" fmla="*/ 601793 h 968688"/>
                  <a:gd name="connsiteX1" fmla="*/ 82550 w 715668"/>
                  <a:gd name="connsiteY1" fmla="*/ 122368 h 968688"/>
                  <a:gd name="connsiteX2" fmla="*/ 168275 w 715668"/>
                  <a:gd name="connsiteY2" fmla="*/ 1718 h 968688"/>
                  <a:gd name="connsiteX3" fmla="*/ 257175 w 715668"/>
                  <a:gd name="connsiteY3" fmla="*/ 71568 h 968688"/>
                  <a:gd name="connsiteX4" fmla="*/ 377825 w 715668"/>
                  <a:gd name="connsiteY4" fmla="*/ 335093 h 968688"/>
                  <a:gd name="connsiteX5" fmla="*/ 514350 w 715668"/>
                  <a:gd name="connsiteY5" fmla="*/ 801818 h 968688"/>
                  <a:gd name="connsiteX6" fmla="*/ 533400 w 715668"/>
                  <a:gd name="connsiteY6" fmla="*/ 893893 h 968688"/>
                  <a:gd name="connsiteX7" fmla="*/ 558800 w 715668"/>
                  <a:gd name="connsiteY7" fmla="*/ 944693 h 968688"/>
                  <a:gd name="connsiteX8" fmla="*/ 650875 w 715668"/>
                  <a:gd name="connsiteY8" fmla="*/ 966918 h 968688"/>
                  <a:gd name="connsiteX9" fmla="*/ 711200 w 715668"/>
                  <a:gd name="connsiteY9" fmla="*/ 966918 h 968688"/>
                  <a:gd name="connsiteX10" fmla="*/ 711200 w 715668"/>
                  <a:gd name="connsiteY10" fmla="*/ 963743 h 968688"/>
                  <a:gd name="connsiteX0" fmla="*/ 0 w 715668"/>
                  <a:gd name="connsiteY0" fmla="*/ 601793 h 968688"/>
                  <a:gd name="connsiteX1" fmla="*/ 82550 w 715668"/>
                  <a:gd name="connsiteY1" fmla="*/ 122368 h 968688"/>
                  <a:gd name="connsiteX2" fmla="*/ 168275 w 715668"/>
                  <a:gd name="connsiteY2" fmla="*/ 1718 h 968688"/>
                  <a:gd name="connsiteX3" fmla="*/ 257175 w 715668"/>
                  <a:gd name="connsiteY3" fmla="*/ 71568 h 968688"/>
                  <a:gd name="connsiteX4" fmla="*/ 377825 w 715668"/>
                  <a:gd name="connsiteY4" fmla="*/ 335093 h 968688"/>
                  <a:gd name="connsiteX5" fmla="*/ 482600 w 715668"/>
                  <a:gd name="connsiteY5" fmla="*/ 700218 h 968688"/>
                  <a:gd name="connsiteX6" fmla="*/ 533400 w 715668"/>
                  <a:gd name="connsiteY6" fmla="*/ 893893 h 968688"/>
                  <a:gd name="connsiteX7" fmla="*/ 558800 w 715668"/>
                  <a:gd name="connsiteY7" fmla="*/ 944693 h 968688"/>
                  <a:gd name="connsiteX8" fmla="*/ 650875 w 715668"/>
                  <a:gd name="connsiteY8" fmla="*/ 966918 h 968688"/>
                  <a:gd name="connsiteX9" fmla="*/ 711200 w 715668"/>
                  <a:gd name="connsiteY9" fmla="*/ 966918 h 968688"/>
                  <a:gd name="connsiteX10" fmla="*/ 711200 w 715668"/>
                  <a:gd name="connsiteY10" fmla="*/ 963743 h 968688"/>
                  <a:gd name="connsiteX0" fmla="*/ 0 w 715668"/>
                  <a:gd name="connsiteY0" fmla="*/ 601871 h 968766"/>
                  <a:gd name="connsiteX1" fmla="*/ 82550 w 715668"/>
                  <a:gd name="connsiteY1" fmla="*/ 122446 h 968766"/>
                  <a:gd name="connsiteX2" fmla="*/ 168275 w 715668"/>
                  <a:gd name="connsiteY2" fmla="*/ 1796 h 968766"/>
                  <a:gd name="connsiteX3" fmla="*/ 257175 w 715668"/>
                  <a:gd name="connsiteY3" fmla="*/ 71646 h 968766"/>
                  <a:gd name="connsiteX4" fmla="*/ 352425 w 715668"/>
                  <a:gd name="connsiteY4" fmla="*/ 344696 h 968766"/>
                  <a:gd name="connsiteX5" fmla="*/ 482600 w 715668"/>
                  <a:gd name="connsiteY5" fmla="*/ 700296 h 968766"/>
                  <a:gd name="connsiteX6" fmla="*/ 533400 w 715668"/>
                  <a:gd name="connsiteY6" fmla="*/ 893971 h 968766"/>
                  <a:gd name="connsiteX7" fmla="*/ 558800 w 715668"/>
                  <a:gd name="connsiteY7" fmla="*/ 944771 h 968766"/>
                  <a:gd name="connsiteX8" fmla="*/ 650875 w 715668"/>
                  <a:gd name="connsiteY8" fmla="*/ 966996 h 968766"/>
                  <a:gd name="connsiteX9" fmla="*/ 711200 w 715668"/>
                  <a:gd name="connsiteY9" fmla="*/ 966996 h 968766"/>
                  <a:gd name="connsiteX10" fmla="*/ 711200 w 715668"/>
                  <a:gd name="connsiteY10" fmla="*/ 963821 h 968766"/>
                  <a:gd name="connsiteX0" fmla="*/ 0 w 715668"/>
                  <a:gd name="connsiteY0" fmla="*/ 601871 h 968766"/>
                  <a:gd name="connsiteX1" fmla="*/ 82550 w 715668"/>
                  <a:gd name="connsiteY1" fmla="*/ 122446 h 968766"/>
                  <a:gd name="connsiteX2" fmla="*/ 168275 w 715668"/>
                  <a:gd name="connsiteY2" fmla="*/ 1796 h 968766"/>
                  <a:gd name="connsiteX3" fmla="*/ 257175 w 715668"/>
                  <a:gd name="connsiteY3" fmla="*/ 71646 h 968766"/>
                  <a:gd name="connsiteX4" fmla="*/ 352425 w 715668"/>
                  <a:gd name="connsiteY4" fmla="*/ 344696 h 968766"/>
                  <a:gd name="connsiteX5" fmla="*/ 454025 w 715668"/>
                  <a:gd name="connsiteY5" fmla="*/ 706646 h 968766"/>
                  <a:gd name="connsiteX6" fmla="*/ 533400 w 715668"/>
                  <a:gd name="connsiteY6" fmla="*/ 893971 h 968766"/>
                  <a:gd name="connsiteX7" fmla="*/ 558800 w 715668"/>
                  <a:gd name="connsiteY7" fmla="*/ 944771 h 968766"/>
                  <a:gd name="connsiteX8" fmla="*/ 650875 w 715668"/>
                  <a:gd name="connsiteY8" fmla="*/ 966996 h 968766"/>
                  <a:gd name="connsiteX9" fmla="*/ 711200 w 715668"/>
                  <a:gd name="connsiteY9" fmla="*/ 966996 h 968766"/>
                  <a:gd name="connsiteX10" fmla="*/ 711200 w 715668"/>
                  <a:gd name="connsiteY10" fmla="*/ 963821 h 968766"/>
                  <a:gd name="connsiteX0" fmla="*/ 0 w 706143"/>
                  <a:gd name="connsiteY0" fmla="*/ 557421 h 968766"/>
                  <a:gd name="connsiteX1" fmla="*/ 73025 w 706143"/>
                  <a:gd name="connsiteY1" fmla="*/ 122446 h 968766"/>
                  <a:gd name="connsiteX2" fmla="*/ 158750 w 706143"/>
                  <a:gd name="connsiteY2" fmla="*/ 1796 h 968766"/>
                  <a:gd name="connsiteX3" fmla="*/ 247650 w 706143"/>
                  <a:gd name="connsiteY3" fmla="*/ 71646 h 968766"/>
                  <a:gd name="connsiteX4" fmla="*/ 342900 w 706143"/>
                  <a:gd name="connsiteY4" fmla="*/ 344696 h 968766"/>
                  <a:gd name="connsiteX5" fmla="*/ 444500 w 706143"/>
                  <a:gd name="connsiteY5" fmla="*/ 706646 h 968766"/>
                  <a:gd name="connsiteX6" fmla="*/ 523875 w 706143"/>
                  <a:gd name="connsiteY6" fmla="*/ 893971 h 968766"/>
                  <a:gd name="connsiteX7" fmla="*/ 549275 w 706143"/>
                  <a:gd name="connsiteY7" fmla="*/ 944771 h 968766"/>
                  <a:gd name="connsiteX8" fmla="*/ 641350 w 706143"/>
                  <a:gd name="connsiteY8" fmla="*/ 966996 h 968766"/>
                  <a:gd name="connsiteX9" fmla="*/ 701675 w 706143"/>
                  <a:gd name="connsiteY9" fmla="*/ 966996 h 968766"/>
                  <a:gd name="connsiteX10" fmla="*/ 701675 w 706143"/>
                  <a:gd name="connsiteY10" fmla="*/ 963821 h 968766"/>
                  <a:gd name="connsiteX0" fmla="*/ 0 w 706143"/>
                  <a:gd name="connsiteY0" fmla="*/ 557421 h 968766"/>
                  <a:gd name="connsiteX1" fmla="*/ 73025 w 706143"/>
                  <a:gd name="connsiteY1" fmla="*/ 122446 h 968766"/>
                  <a:gd name="connsiteX2" fmla="*/ 158750 w 706143"/>
                  <a:gd name="connsiteY2" fmla="*/ 1796 h 968766"/>
                  <a:gd name="connsiteX3" fmla="*/ 247650 w 706143"/>
                  <a:gd name="connsiteY3" fmla="*/ 71646 h 968766"/>
                  <a:gd name="connsiteX4" fmla="*/ 342900 w 706143"/>
                  <a:gd name="connsiteY4" fmla="*/ 344696 h 968766"/>
                  <a:gd name="connsiteX5" fmla="*/ 444500 w 706143"/>
                  <a:gd name="connsiteY5" fmla="*/ 706646 h 968766"/>
                  <a:gd name="connsiteX6" fmla="*/ 492125 w 706143"/>
                  <a:gd name="connsiteY6" fmla="*/ 871746 h 968766"/>
                  <a:gd name="connsiteX7" fmla="*/ 549275 w 706143"/>
                  <a:gd name="connsiteY7" fmla="*/ 944771 h 968766"/>
                  <a:gd name="connsiteX8" fmla="*/ 641350 w 706143"/>
                  <a:gd name="connsiteY8" fmla="*/ 966996 h 968766"/>
                  <a:gd name="connsiteX9" fmla="*/ 701675 w 706143"/>
                  <a:gd name="connsiteY9" fmla="*/ 966996 h 968766"/>
                  <a:gd name="connsiteX10" fmla="*/ 701675 w 706143"/>
                  <a:gd name="connsiteY10" fmla="*/ 963821 h 968766"/>
                  <a:gd name="connsiteX0" fmla="*/ 0 w 706143"/>
                  <a:gd name="connsiteY0" fmla="*/ 559818 h 971163"/>
                  <a:gd name="connsiteX1" fmla="*/ 73025 w 706143"/>
                  <a:gd name="connsiteY1" fmla="*/ 124843 h 971163"/>
                  <a:gd name="connsiteX2" fmla="*/ 187560 w 706143"/>
                  <a:gd name="connsiteY2" fmla="*/ 1688 h 971163"/>
                  <a:gd name="connsiteX3" fmla="*/ 247650 w 706143"/>
                  <a:gd name="connsiteY3" fmla="*/ 74043 h 971163"/>
                  <a:gd name="connsiteX4" fmla="*/ 342900 w 706143"/>
                  <a:gd name="connsiteY4" fmla="*/ 347093 h 971163"/>
                  <a:gd name="connsiteX5" fmla="*/ 444500 w 706143"/>
                  <a:gd name="connsiteY5" fmla="*/ 709043 h 971163"/>
                  <a:gd name="connsiteX6" fmla="*/ 492125 w 706143"/>
                  <a:gd name="connsiteY6" fmla="*/ 874143 h 971163"/>
                  <a:gd name="connsiteX7" fmla="*/ 549275 w 706143"/>
                  <a:gd name="connsiteY7" fmla="*/ 947168 h 971163"/>
                  <a:gd name="connsiteX8" fmla="*/ 641350 w 706143"/>
                  <a:gd name="connsiteY8" fmla="*/ 969393 h 971163"/>
                  <a:gd name="connsiteX9" fmla="*/ 701675 w 706143"/>
                  <a:gd name="connsiteY9" fmla="*/ 969393 h 971163"/>
                  <a:gd name="connsiteX10" fmla="*/ 701675 w 706143"/>
                  <a:gd name="connsiteY10" fmla="*/ 966218 h 971163"/>
                  <a:gd name="connsiteX0" fmla="*/ 0 w 706143"/>
                  <a:gd name="connsiteY0" fmla="*/ 559818 h 971163"/>
                  <a:gd name="connsiteX1" fmla="*/ 99618 w 706143"/>
                  <a:gd name="connsiteY1" fmla="*/ 124843 h 971163"/>
                  <a:gd name="connsiteX2" fmla="*/ 187560 w 706143"/>
                  <a:gd name="connsiteY2" fmla="*/ 1688 h 971163"/>
                  <a:gd name="connsiteX3" fmla="*/ 247650 w 706143"/>
                  <a:gd name="connsiteY3" fmla="*/ 74043 h 971163"/>
                  <a:gd name="connsiteX4" fmla="*/ 342900 w 706143"/>
                  <a:gd name="connsiteY4" fmla="*/ 347093 h 971163"/>
                  <a:gd name="connsiteX5" fmla="*/ 444500 w 706143"/>
                  <a:gd name="connsiteY5" fmla="*/ 709043 h 971163"/>
                  <a:gd name="connsiteX6" fmla="*/ 492125 w 706143"/>
                  <a:gd name="connsiteY6" fmla="*/ 874143 h 971163"/>
                  <a:gd name="connsiteX7" fmla="*/ 549275 w 706143"/>
                  <a:gd name="connsiteY7" fmla="*/ 947168 h 971163"/>
                  <a:gd name="connsiteX8" fmla="*/ 641350 w 706143"/>
                  <a:gd name="connsiteY8" fmla="*/ 969393 h 971163"/>
                  <a:gd name="connsiteX9" fmla="*/ 701675 w 706143"/>
                  <a:gd name="connsiteY9" fmla="*/ 969393 h 971163"/>
                  <a:gd name="connsiteX10" fmla="*/ 701675 w 706143"/>
                  <a:gd name="connsiteY10" fmla="*/ 966218 h 971163"/>
                  <a:gd name="connsiteX0" fmla="*/ 0 w 706143"/>
                  <a:gd name="connsiteY0" fmla="*/ 559818 h 971163"/>
                  <a:gd name="connsiteX1" fmla="*/ 99618 w 706143"/>
                  <a:gd name="connsiteY1" fmla="*/ 124843 h 971163"/>
                  <a:gd name="connsiteX2" fmla="*/ 187560 w 706143"/>
                  <a:gd name="connsiteY2" fmla="*/ 1688 h 971163"/>
                  <a:gd name="connsiteX3" fmla="*/ 247650 w 706143"/>
                  <a:gd name="connsiteY3" fmla="*/ 74043 h 971163"/>
                  <a:gd name="connsiteX4" fmla="*/ 342900 w 706143"/>
                  <a:gd name="connsiteY4" fmla="*/ 347093 h 971163"/>
                  <a:gd name="connsiteX5" fmla="*/ 444500 w 706143"/>
                  <a:gd name="connsiteY5" fmla="*/ 709043 h 971163"/>
                  <a:gd name="connsiteX6" fmla="*/ 492125 w 706143"/>
                  <a:gd name="connsiteY6" fmla="*/ 874143 h 971163"/>
                  <a:gd name="connsiteX7" fmla="*/ 549275 w 706143"/>
                  <a:gd name="connsiteY7" fmla="*/ 947168 h 971163"/>
                  <a:gd name="connsiteX8" fmla="*/ 641350 w 706143"/>
                  <a:gd name="connsiteY8" fmla="*/ 969393 h 971163"/>
                  <a:gd name="connsiteX9" fmla="*/ 701675 w 706143"/>
                  <a:gd name="connsiteY9" fmla="*/ 969393 h 971163"/>
                  <a:gd name="connsiteX10" fmla="*/ 701675 w 706143"/>
                  <a:gd name="connsiteY10" fmla="*/ 966218 h 971163"/>
                  <a:gd name="connsiteX0" fmla="*/ 0 w 706143"/>
                  <a:gd name="connsiteY0" fmla="*/ 559818 h 971163"/>
                  <a:gd name="connsiteX1" fmla="*/ 99618 w 706143"/>
                  <a:gd name="connsiteY1" fmla="*/ 124843 h 971163"/>
                  <a:gd name="connsiteX2" fmla="*/ 187560 w 706143"/>
                  <a:gd name="connsiteY2" fmla="*/ 1688 h 971163"/>
                  <a:gd name="connsiteX3" fmla="*/ 247650 w 706143"/>
                  <a:gd name="connsiteY3" fmla="*/ 74043 h 971163"/>
                  <a:gd name="connsiteX4" fmla="*/ 342900 w 706143"/>
                  <a:gd name="connsiteY4" fmla="*/ 347093 h 971163"/>
                  <a:gd name="connsiteX5" fmla="*/ 444500 w 706143"/>
                  <a:gd name="connsiteY5" fmla="*/ 709043 h 971163"/>
                  <a:gd name="connsiteX6" fmla="*/ 492125 w 706143"/>
                  <a:gd name="connsiteY6" fmla="*/ 874143 h 971163"/>
                  <a:gd name="connsiteX7" fmla="*/ 549275 w 706143"/>
                  <a:gd name="connsiteY7" fmla="*/ 947168 h 971163"/>
                  <a:gd name="connsiteX8" fmla="*/ 641350 w 706143"/>
                  <a:gd name="connsiteY8" fmla="*/ 969393 h 971163"/>
                  <a:gd name="connsiteX9" fmla="*/ 701675 w 706143"/>
                  <a:gd name="connsiteY9" fmla="*/ 969393 h 971163"/>
                  <a:gd name="connsiteX10" fmla="*/ 701675 w 706143"/>
                  <a:gd name="connsiteY10" fmla="*/ 966218 h 971163"/>
                  <a:gd name="connsiteX0" fmla="*/ 0 w 706143"/>
                  <a:gd name="connsiteY0" fmla="*/ 562183 h 973528"/>
                  <a:gd name="connsiteX1" fmla="*/ 99618 w 706143"/>
                  <a:gd name="connsiteY1" fmla="*/ 169796 h 973528"/>
                  <a:gd name="connsiteX2" fmla="*/ 187560 w 706143"/>
                  <a:gd name="connsiteY2" fmla="*/ 4053 h 973528"/>
                  <a:gd name="connsiteX3" fmla="*/ 247650 w 706143"/>
                  <a:gd name="connsiteY3" fmla="*/ 76408 h 973528"/>
                  <a:gd name="connsiteX4" fmla="*/ 342900 w 706143"/>
                  <a:gd name="connsiteY4" fmla="*/ 349458 h 973528"/>
                  <a:gd name="connsiteX5" fmla="*/ 444500 w 706143"/>
                  <a:gd name="connsiteY5" fmla="*/ 711408 h 973528"/>
                  <a:gd name="connsiteX6" fmla="*/ 492125 w 706143"/>
                  <a:gd name="connsiteY6" fmla="*/ 876508 h 973528"/>
                  <a:gd name="connsiteX7" fmla="*/ 549275 w 706143"/>
                  <a:gd name="connsiteY7" fmla="*/ 949533 h 973528"/>
                  <a:gd name="connsiteX8" fmla="*/ 641350 w 706143"/>
                  <a:gd name="connsiteY8" fmla="*/ 971758 h 973528"/>
                  <a:gd name="connsiteX9" fmla="*/ 701675 w 706143"/>
                  <a:gd name="connsiteY9" fmla="*/ 971758 h 973528"/>
                  <a:gd name="connsiteX10" fmla="*/ 701675 w 706143"/>
                  <a:gd name="connsiteY10" fmla="*/ 968583 h 973528"/>
                  <a:gd name="connsiteX0" fmla="*/ 0 w 706143"/>
                  <a:gd name="connsiteY0" fmla="*/ 562183 h 973528"/>
                  <a:gd name="connsiteX1" fmla="*/ 99618 w 706143"/>
                  <a:gd name="connsiteY1" fmla="*/ 169796 h 973528"/>
                  <a:gd name="connsiteX2" fmla="*/ 187560 w 706143"/>
                  <a:gd name="connsiteY2" fmla="*/ 4053 h 973528"/>
                  <a:gd name="connsiteX3" fmla="*/ 247650 w 706143"/>
                  <a:gd name="connsiteY3" fmla="*/ 76408 h 973528"/>
                  <a:gd name="connsiteX4" fmla="*/ 342900 w 706143"/>
                  <a:gd name="connsiteY4" fmla="*/ 349458 h 973528"/>
                  <a:gd name="connsiteX5" fmla="*/ 444500 w 706143"/>
                  <a:gd name="connsiteY5" fmla="*/ 711408 h 973528"/>
                  <a:gd name="connsiteX6" fmla="*/ 492125 w 706143"/>
                  <a:gd name="connsiteY6" fmla="*/ 876508 h 973528"/>
                  <a:gd name="connsiteX7" fmla="*/ 549275 w 706143"/>
                  <a:gd name="connsiteY7" fmla="*/ 949533 h 973528"/>
                  <a:gd name="connsiteX8" fmla="*/ 641350 w 706143"/>
                  <a:gd name="connsiteY8" fmla="*/ 971758 h 973528"/>
                  <a:gd name="connsiteX9" fmla="*/ 701675 w 706143"/>
                  <a:gd name="connsiteY9" fmla="*/ 971758 h 973528"/>
                  <a:gd name="connsiteX10" fmla="*/ 701675 w 706143"/>
                  <a:gd name="connsiteY10" fmla="*/ 968583 h 973528"/>
                  <a:gd name="connsiteX0" fmla="*/ 0 w 706143"/>
                  <a:gd name="connsiteY0" fmla="*/ 562551 h 973896"/>
                  <a:gd name="connsiteX1" fmla="*/ 99618 w 706143"/>
                  <a:gd name="connsiteY1" fmla="*/ 170164 h 973896"/>
                  <a:gd name="connsiteX2" fmla="*/ 187560 w 706143"/>
                  <a:gd name="connsiteY2" fmla="*/ 4421 h 973896"/>
                  <a:gd name="connsiteX3" fmla="*/ 260946 w 706143"/>
                  <a:gd name="connsiteY3" fmla="*/ 74271 h 973896"/>
                  <a:gd name="connsiteX4" fmla="*/ 342900 w 706143"/>
                  <a:gd name="connsiteY4" fmla="*/ 349826 h 973896"/>
                  <a:gd name="connsiteX5" fmla="*/ 444500 w 706143"/>
                  <a:gd name="connsiteY5" fmla="*/ 711776 h 973896"/>
                  <a:gd name="connsiteX6" fmla="*/ 492125 w 706143"/>
                  <a:gd name="connsiteY6" fmla="*/ 876876 h 973896"/>
                  <a:gd name="connsiteX7" fmla="*/ 549275 w 706143"/>
                  <a:gd name="connsiteY7" fmla="*/ 949901 h 973896"/>
                  <a:gd name="connsiteX8" fmla="*/ 641350 w 706143"/>
                  <a:gd name="connsiteY8" fmla="*/ 972126 h 973896"/>
                  <a:gd name="connsiteX9" fmla="*/ 701675 w 706143"/>
                  <a:gd name="connsiteY9" fmla="*/ 972126 h 973896"/>
                  <a:gd name="connsiteX10" fmla="*/ 701675 w 706143"/>
                  <a:gd name="connsiteY10" fmla="*/ 968951 h 973896"/>
                  <a:gd name="connsiteX0" fmla="*/ 0 w 706143"/>
                  <a:gd name="connsiteY0" fmla="*/ 562551 h 973896"/>
                  <a:gd name="connsiteX1" fmla="*/ 99618 w 706143"/>
                  <a:gd name="connsiteY1" fmla="*/ 170164 h 973896"/>
                  <a:gd name="connsiteX2" fmla="*/ 187560 w 706143"/>
                  <a:gd name="connsiteY2" fmla="*/ 4421 h 973896"/>
                  <a:gd name="connsiteX3" fmla="*/ 260946 w 706143"/>
                  <a:gd name="connsiteY3" fmla="*/ 74271 h 973896"/>
                  <a:gd name="connsiteX4" fmla="*/ 342900 w 706143"/>
                  <a:gd name="connsiteY4" fmla="*/ 349826 h 973896"/>
                  <a:gd name="connsiteX5" fmla="*/ 420122 w 706143"/>
                  <a:gd name="connsiteY5" fmla="*/ 714281 h 973896"/>
                  <a:gd name="connsiteX6" fmla="*/ 492125 w 706143"/>
                  <a:gd name="connsiteY6" fmla="*/ 876876 h 973896"/>
                  <a:gd name="connsiteX7" fmla="*/ 549275 w 706143"/>
                  <a:gd name="connsiteY7" fmla="*/ 949901 h 973896"/>
                  <a:gd name="connsiteX8" fmla="*/ 641350 w 706143"/>
                  <a:gd name="connsiteY8" fmla="*/ 972126 h 973896"/>
                  <a:gd name="connsiteX9" fmla="*/ 701675 w 706143"/>
                  <a:gd name="connsiteY9" fmla="*/ 972126 h 973896"/>
                  <a:gd name="connsiteX10" fmla="*/ 701675 w 706143"/>
                  <a:gd name="connsiteY10" fmla="*/ 968951 h 973896"/>
                  <a:gd name="connsiteX0" fmla="*/ 0 w 706143"/>
                  <a:gd name="connsiteY0" fmla="*/ 562551 h 973896"/>
                  <a:gd name="connsiteX1" fmla="*/ 99618 w 706143"/>
                  <a:gd name="connsiteY1" fmla="*/ 170164 h 973896"/>
                  <a:gd name="connsiteX2" fmla="*/ 187560 w 706143"/>
                  <a:gd name="connsiteY2" fmla="*/ 4421 h 973896"/>
                  <a:gd name="connsiteX3" fmla="*/ 260946 w 706143"/>
                  <a:gd name="connsiteY3" fmla="*/ 74271 h 973896"/>
                  <a:gd name="connsiteX4" fmla="*/ 342900 w 706143"/>
                  <a:gd name="connsiteY4" fmla="*/ 349826 h 973896"/>
                  <a:gd name="connsiteX5" fmla="*/ 420122 w 706143"/>
                  <a:gd name="connsiteY5" fmla="*/ 714281 h 973896"/>
                  <a:gd name="connsiteX6" fmla="*/ 481045 w 706143"/>
                  <a:gd name="connsiteY6" fmla="*/ 919464 h 973896"/>
                  <a:gd name="connsiteX7" fmla="*/ 549275 w 706143"/>
                  <a:gd name="connsiteY7" fmla="*/ 949901 h 973896"/>
                  <a:gd name="connsiteX8" fmla="*/ 641350 w 706143"/>
                  <a:gd name="connsiteY8" fmla="*/ 972126 h 973896"/>
                  <a:gd name="connsiteX9" fmla="*/ 701675 w 706143"/>
                  <a:gd name="connsiteY9" fmla="*/ 972126 h 973896"/>
                  <a:gd name="connsiteX10" fmla="*/ 701675 w 706143"/>
                  <a:gd name="connsiteY10" fmla="*/ 968951 h 973896"/>
                  <a:gd name="connsiteX0" fmla="*/ 0 w 706143"/>
                  <a:gd name="connsiteY0" fmla="*/ 562551 h 1028507"/>
                  <a:gd name="connsiteX1" fmla="*/ 99618 w 706143"/>
                  <a:gd name="connsiteY1" fmla="*/ 170164 h 1028507"/>
                  <a:gd name="connsiteX2" fmla="*/ 187560 w 706143"/>
                  <a:gd name="connsiteY2" fmla="*/ 4421 h 1028507"/>
                  <a:gd name="connsiteX3" fmla="*/ 260946 w 706143"/>
                  <a:gd name="connsiteY3" fmla="*/ 74271 h 1028507"/>
                  <a:gd name="connsiteX4" fmla="*/ 342900 w 706143"/>
                  <a:gd name="connsiteY4" fmla="*/ 349826 h 1028507"/>
                  <a:gd name="connsiteX5" fmla="*/ 420122 w 706143"/>
                  <a:gd name="connsiteY5" fmla="*/ 714281 h 1028507"/>
                  <a:gd name="connsiteX6" fmla="*/ 481045 w 706143"/>
                  <a:gd name="connsiteY6" fmla="*/ 919464 h 1028507"/>
                  <a:gd name="connsiteX7" fmla="*/ 560356 w 706143"/>
                  <a:gd name="connsiteY7" fmla="*/ 1027562 h 1028507"/>
                  <a:gd name="connsiteX8" fmla="*/ 641350 w 706143"/>
                  <a:gd name="connsiteY8" fmla="*/ 972126 h 1028507"/>
                  <a:gd name="connsiteX9" fmla="*/ 701675 w 706143"/>
                  <a:gd name="connsiteY9" fmla="*/ 972126 h 1028507"/>
                  <a:gd name="connsiteX10" fmla="*/ 701675 w 706143"/>
                  <a:gd name="connsiteY10" fmla="*/ 968951 h 1028507"/>
                  <a:gd name="connsiteX0" fmla="*/ 0 w 707456"/>
                  <a:gd name="connsiteY0" fmla="*/ 562551 h 1078942"/>
                  <a:gd name="connsiteX1" fmla="*/ 99618 w 707456"/>
                  <a:gd name="connsiteY1" fmla="*/ 170164 h 1078942"/>
                  <a:gd name="connsiteX2" fmla="*/ 187560 w 707456"/>
                  <a:gd name="connsiteY2" fmla="*/ 4421 h 1078942"/>
                  <a:gd name="connsiteX3" fmla="*/ 260946 w 707456"/>
                  <a:gd name="connsiteY3" fmla="*/ 74271 h 1078942"/>
                  <a:gd name="connsiteX4" fmla="*/ 342900 w 707456"/>
                  <a:gd name="connsiteY4" fmla="*/ 349826 h 1078942"/>
                  <a:gd name="connsiteX5" fmla="*/ 420122 w 707456"/>
                  <a:gd name="connsiteY5" fmla="*/ 714281 h 1078942"/>
                  <a:gd name="connsiteX6" fmla="*/ 481045 w 707456"/>
                  <a:gd name="connsiteY6" fmla="*/ 919464 h 1078942"/>
                  <a:gd name="connsiteX7" fmla="*/ 560356 w 707456"/>
                  <a:gd name="connsiteY7" fmla="*/ 1027562 h 1078942"/>
                  <a:gd name="connsiteX8" fmla="*/ 623622 w 707456"/>
                  <a:gd name="connsiteY8" fmla="*/ 1077345 h 1078942"/>
                  <a:gd name="connsiteX9" fmla="*/ 701675 w 707456"/>
                  <a:gd name="connsiteY9" fmla="*/ 972126 h 1078942"/>
                  <a:gd name="connsiteX10" fmla="*/ 701675 w 707456"/>
                  <a:gd name="connsiteY10" fmla="*/ 968951 h 1078942"/>
                  <a:gd name="connsiteX0" fmla="*/ 0 w 701675"/>
                  <a:gd name="connsiteY0" fmla="*/ 562551 h 1110216"/>
                  <a:gd name="connsiteX1" fmla="*/ 99618 w 701675"/>
                  <a:gd name="connsiteY1" fmla="*/ 170164 h 1110216"/>
                  <a:gd name="connsiteX2" fmla="*/ 187560 w 701675"/>
                  <a:gd name="connsiteY2" fmla="*/ 4421 h 1110216"/>
                  <a:gd name="connsiteX3" fmla="*/ 260946 w 701675"/>
                  <a:gd name="connsiteY3" fmla="*/ 74271 h 1110216"/>
                  <a:gd name="connsiteX4" fmla="*/ 342900 w 701675"/>
                  <a:gd name="connsiteY4" fmla="*/ 349826 h 1110216"/>
                  <a:gd name="connsiteX5" fmla="*/ 420122 w 701675"/>
                  <a:gd name="connsiteY5" fmla="*/ 714281 h 1110216"/>
                  <a:gd name="connsiteX6" fmla="*/ 481045 w 701675"/>
                  <a:gd name="connsiteY6" fmla="*/ 919464 h 1110216"/>
                  <a:gd name="connsiteX7" fmla="*/ 560356 w 701675"/>
                  <a:gd name="connsiteY7" fmla="*/ 1027562 h 1110216"/>
                  <a:gd name="connsiteX8" fmla="*/ 623622 w 701675"/>
                  <a:gd name="connsiteY8" fmla="*/ 1077345 h 1110216"/>
                  <a:gd name="connsiteX9" fmla="*/ 666217 w 701675"/>
                  <a:gd name="connsiteY9" fmla="*/ 1104901 h 1110216"/>
                  <a:gd name="connsiteX10" fmla="*/ 701675 w 701675"/>
                  <a:gd name="connsiteY10" fmla="*/ 968951 h 1110216"/>
                  <a:gd name="connsiteX0" fmla="*/ 0 w 692810"/>
                  <a:gd name="connsiteY0" fmla="*/ 562551 h 1114252"/>
                  <a:gd name="connsiteX1" fmla="*/ 99618 w 692810"/>
                  <a:gd name="connsiteY1" fmla="*/ 170164 h 1114252"/>
                  <a:gd name="connsiteX2" fmla="*/ 187560 w 692810"/>
                  <a:gd name="connsiteY2" fmla="*/ 4421 h 1114252"/>
                  <a:gd name="connsiteX3" fmla="*/ 260946 w 692810"/>
                  <a:gd name="connsiteY3" fmla="*/ 74271 h 1114252"/>
                  <a:gd name="connsiteX4" fmla="*/ 342900 w 692810"/>
                  <a:gd name="connsiteY4" fmla="*/ 349826 h 1114252"/>
                  <a:gd name="connsiteX5" fmla="*/ 420122 w 692810"/>
                  <a:gd name="connsiteY5" fmla="*/ 714281 h 1114252"/>
                  <a:gd name="connsiteX6" fmla="*/ 481045 w 692810"/>
                  <a:gd name="connsiteY6" fmla="*/ 919464 h 1114252"/>
                  <a:gd name="connsiteX7" fmla="*/ 560356 w 692810"/>
                  <a:gd name="connsiteY7" fmla="*/ 1027562 h 1114252"/>
                  <a:gd name="connsiteX8" fmla="*/ 623622 w 692810"/>
                  <a:gd name="connsiteY8" fmla="*/ 1077345 h 1114252"/>
                  <a:gd name="connsiteX9" fmla="*/ 666217 w 692810"/>
                  <a:gd name="connsiteY9" fmla="*/ 1104901 h 1114252"/>
                  <a:gd name="connsiteX10" fmla="*/ 692810 w 692810"/>
                  <a:gd name="connsiteY10" fmla="*/ 1114252 h 1114252"/>
                  <a:gd name="connsiteX0" fmla="*/ 0 w 692810"/>
                  <a:gd name="connsiteY0" fmla="*/ 562551 h 1114469"/>
                  <a:gd name="connsiteX1" fmla="*/ 99618 w 692810"/>
                  <a:gd name="connsiteY1" fmla="*/ 170164 h 1114469"/>
                  <a:gd name="connsiteX2" fmla="*/ 187560 w 692810"/>
                  <a:gd name="connsiteY2" fmla="*/ 4421 h 1114469"/>
                  <a:gd name="connsiteX3" fmla="*/ 260946 w 692810"/>
                  <a:gd name="connsiteY3" fmla="*/ 74271 h 1114469"/>
                  <a:gd name="connsiteX4" fmla="*/ 342900 w 692810"/>
                  <a:gd name="connsiteY4" fmla="*/ 349826 h 1114469"/>
                  <a:gd name="connsiteX5" fmla="*/ 420122 w 692810"/>
                  <a:gd name="connsiteY5" fmla="*/ 714281 h 1114469"/>
                  <a:gd name="connsiteX6" fmla="*/ 481045 w 692810"/>
                  <a:gd name="connsiteY6" fmla="*/ 919464 h 1114469"/>
                  <a:gd name="connsiteX7" fmla="*/ 560356 w 692810"/>
                  <a:gd name="connsiteY7" fmla="*/ 1027562 h 1114469"/>
                  <a:gd name="connsiteX8" fmla="*/ 608109 w 692810"/>
                  <a:gd name="connsiteY8" fmla="*/ 1109912 h 1114469"/>
                  <a:gd name="connsiteX9" fmla="*/ 666217 w 692810"/>
                  <a:gd name="connsiteY9" fmla="*/ 1104901 h 1114469"/>
                  <a:gd name="connsiteX10" fmla="*/ 692810 w 692810"/>
                  <a:gd name="connsiteY10" fmla="*/ 1114252 h 1114469"/>
                  <a:gd name="connsiteX0" fmla="*/ 0 w 692810"/>
                  <a:gd name="connsiteY0" fmla="*/ 562551 h 1119017"/>
                  <a:gd name="connsiteX1" fmla="*/ 99618 w 692810"/>
                  <a:gd name="connsiteY1" fmla="*/ 170164 h 1119017"/>
                  <a:gd name="connsiteX2" fmla="*/ 187560 w 692810"/>
                  <a:gd name="connsiteY2" fmla="*/ 4421 h 1119017"/>
                  <a:gd name="connsiteX3" fmla="*/ 260946 w 692810"/>
                  <a:gd name="connsiteY3" fmla="*/ 74271 h 1119017"/>
                  <a:gd name="connsiteX4" fmla="*/ 342900 w 692810"/>
                  <a:gd name="connsiteY4" fmla="*/ 349826 h 1119017"/>
                  <a:gd name="connsiteX5" fmla="*/ 420122 w 692810"/>
                  <a:gd name="connsiteY5" fmla="*/ 714281 h 1119017"/>
                  <a:gd name="connsiteX6" fmla="*/ 481045 w 692810"/>
                  <a:gd name="connsiteY6" fmla="*/ 919464 h 1119017"/>
                  <a:gd name="connsiteX7" fmla="*/ 560356 w 692810"/>
                  <a:gd name="connsiteY7" fmla="*/ 1027562 h 1119017"/>
                  <a:gd name="connsiteX8" fmla="*/ 608109 w 692810"/>
                  <a:gd name="connsiteY8" fmla="*/ 1109912 h 1119017"/>
                  <a:gd name="connsiteX9" fmla="*/ 657352 w 692810"/>
                  <a:gd name="connsiteY9" fmla="*/ 1117427 h 1119017"/>
                  <a:gd name="connsiteX10" fmla="*/ 692810 w 692810"/>
                  <a:gd name="connsiteY10" fmla="*/ 1114252 h 1119017"/>
                  <a:gd name="connsiteX0" fmla="*/ 0 w 692810"/>
                  <a:gd name="connsiteY0" fmla="*/ 562551 h 1118702"/>
                  <a:gd name="connsiteX1" fmla="*/ 99618 w 692810"/>
                  <a:gd name="connsiteY1" fmla="*/ 170164 h 1118702"/>
                  <a:gd name="connsiteX2" fmla="*/ 187560 w 692810"/>
                  <a:gd name="connsiteY2" fmla="*/ 4421 h 1118702"/>
                  <a:gd name="connsiteX3" fmla="*/ 260946 w 692810"/>
                  <a:gd name="connsiteY3" fmla="*/ 74271 h 1118702"/>
                  <a:gd name="connsiteX4" fmla="*/ 342900 w 692810"/>
                  <a:gd name="connsiteY4" fmla="*/ 349826 h 1118702"/>
                  <a:gd name="connsiteX5" fmla="*/ 420122 w 692810"/>
                  <a:gd name="connsiteY5" fmla="*/ 714281 h 1118702"/>
                  <a:gd name="connsiteX6" fmla="*/ 481045 w 692810"/>
                  <a:gd name="connsiteY6" fmla="*/ 919464 h 1118702"/>
                  <a:gd name="connsiteX7" fmla="*/ 531546 w 692810"/>
                  <a:gd name="connsiteY7" fmla="*/ 1032572 h 1118702"/>
                  <a:gd name="connsiteX8" fmla="*/ 608109 w 692810"/>
                  <a:gd name="connsiteY8" fmla="*/ 1109912 h 1118702"/>
                  <a:gd name="connsiteX9" fmla="*/ 657352 w 692810"/>
                  <a:gd name="connsiteY9" fmla="*/ 1117427 h 1118702"/>
                  <a:gd name="connsiteX10" fmla="*/ 692810 w 692810"/>
                  <a:gd name="connsiteY10" fmla="*/ 1114252 h 1118702"/>
                  <a:gd name="connsiteX0" fmla="*/ 0 w 789998"/>
                  <a:gd name="connsiteY0" fmla="*/ 1104257 h 1118702"/>
                  <a:gd name="connsiteX1" fmla="*/ 196806 w 789998"/>
                  <a:gd name="connsiteY1" fmla="*/ 170164 h 1118702"/>
                  <a:gd name="connsiteX2" fmla="*/ 284748 w 789998"/>
                  <a:gd name="connsiteY2" fmla="*/ 4421 h 1118702"/>
                  <a:gd name="connsiteX3" fmla="*/ 358134 w 789998"/>
                  <a:gd name="connsiteY3" fmla="*/ 74271 h 1118702"/>
                  <a:gd name="connsiteX4" fmla="*/ 440088 w 789998"/>
                  <a:gd name="connsiteY4" fmla="*/ 349826 h 1118702"/>
                  <a:gd name="connsiteX5" fmla="*/ 517310 w 789998"/>
                  <a:gd name="connsiteY5" fmla="*/ 714281 h 1118702"/>
                  <a:gd name="connsiteX6" fmla="*/ 578233 w 789998"/>
                  <a:gd name="connsiteY6" fmla="*/ 919464 h 1118702"/>
                  <a:gd name="connsiteX7" fmla="*/ 628734 w 789998"/>
                  <a:gd name="connsiteY7" fmla="*/ 1032572 h 1118702"/>
                  <a:gd name="connsiteX8" fmla="*/ 705297 w 789998"/>
                  <a:gd name="connsiteY8" fmla="*/ 1109912 h 1118702"/>
                  <a:gd name="connsiteX9" fmla="*/ 754540 w 789998"/>
                  <a:gd name="connsiteY9" fmla="*/ 1117427 h 1118702"/>
                  <a:gd name="connsiteX10" fmla="*/ 789998 w 789998"/>
                  <a:gd name="connsiteY10" fmla="*/ 1114252 h 1118702"/>
                  <a:gd name="connsiteX0" fmla="*/ 0 w 789998"/>
                  <a:gd name="connsiteY0" fmla="*/ 1104257 h 1118702"/>
                  <a:gd name="connsiteX1" fmla="*/ 82888 w 789998"/>
                  <a:gd name="connsiteY1" fmla="*/ 570994 h 1118702"/>
                  <a:gd name="connsiteX2" fmla="*/ 196806 w 789998"/>
                  <a:gd name="connsiteY2" fmla="*/ 170164 h 1118702"/>
                  <a:gd name="connsiteX3" fmla="*/ 284748 w 789998"/>
                  <a:gd name="connsiteY3" fmla="*/ 4421 h 1118702"/>
                  <a:gd name="connsiteX4" fmla="*/ 358134 w 789998"/>
                  <a:gd name="connsiteY4" fmla="*/ 74271 h 1118702"/>
                  <a:gd name="connsiteX5" fmla="*/ 440088 w 789998"/>
                  <a:gd name="connsiteY5" fmla="*/ 349826 h 1118702"/>
                  <a:gd name="connsiteX6" fmla="*/ 517310 w 789998"/>
                  <a:gd name="connsiteY6" fmla="*/ 714281 h 1118702"/>
                  <a:gd name="connsiteX7" fmla="*/ 578233 w 789998"/>
                  <a:gd name="connsiteY7" fmla="*/ 919464 h 1118702"/>
                  <a:gd name="connsiteX8" fmla="*/ 628734 w 789998"/>
                  <a:gd name="connsiteY8" fmla="*/ 1032572 h 1118702"/>
                  <a:gd name="connsiteX9" fmla="*/ 705297 w 789998"/>
                  <a:gd name="connsiteY9" fmla="*/ 1109912 h 1118702"/>
                  <a:gd name="connsiteX10" fmla="*/ 754540 w 789998"/>
                  <a:gd name="connsiteY10" fmla="*/ 1117427 h 1118702"/>
                  <a:gd name="connsiteX11" fmla="*/ 789998 w 789998"/>
                  <a:gd name="connsiteY11" fmla="*/ 1114252 h 11187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789998" h="1118702">
                    <a:moveTo>
                      <a:pt x="0" y="1104257"/>
                    </a:moveTo>
                    <a:cubicBezTo>
                      <a:pt x="18798" y="1016102"/>
                      <a:pt x="50087" y="726676"/>
                      <a:pt x="82888" y="570994"/>
                    </a:cubicBezTo>
                    <a:cubicBezTo>
                      <a:pt x="115689" y="415312"/>
                      <a:pt x="163163" y="264593"/>
                      <a:pt x="196806" y="170164"/>
                    </a:cubicBezTo>
                    <a:cubicBezTo>
                      <a:pt x="230449" y="75735"/>
                      <a:pt x="257860" y="20403"/>
                      <a:pt x="284748" y="4421"/>
                    </a:cubicBezTo>
                    <a:cubicBezTo>
                      <a:pt x="311636" y="-11561"/>
                      <a:pt x="332244" y="16704"/>
                      <a:pt x="358134" y="74271"/>
                    </a:cubicBezTo>
                    <a:cubicBezTo>
                      <a:pt x="384024" y="131838"/>
                      <a:pt x="413559" y="243158"/>
                      <a:pt x="440088" y="349826"/>
                    </a:cubicBezTo>
                    <a:cubicBezTo>
                      <a:pt x="466617" y="456494"/>
                      <a:pt x="494286" y="619341"/>
                      <a:pt x="517310" y="714281"/>
                    </a:cubicBezTo>
                    <a:cubicBezTo>
                      <a:pt x="540334" y="809221"/>
                      <a:pt x="559662" y="866416"/>
                      <a:pt x="578233" y="919464"/>
                    </a:cubicBezTo>
                    <a:cubicBezTo>
                      <a:pt x="596804" y="972512"/>
                      <a:pt x="607557" y="1000831"/>
                      <a:pt x="628734" y="1032572"/>
                    </a:cubicBezTo>
                    <a:cubicBezTo>
                      <a:pt x="649911" y="1064313"/>
                      <a:pt x="684329" y="1095770"/>
                      <a:pt x="705297" y="1109912"/>
                    </a:cubicBezTo>
                    <a:cubicBezTo>
                      <a:pt x="726265" y="1124055"/>
                      <a:pt x="740423" y="1116704"/>
                      <a:pt x="754540" y="1117427"/>
                    </a:cubicBezTo>
                    <a:cubicBezTo>
                      <a:pt x="768657" y="1118150"/>
                      <a:pt x="789998" y="1114252"/>
                      <a:pt x="789998" y="1114252"/>
                    </a:cubicBezTo>
                  </a:path>
                </a:pathLst>
              </a:custGeom>
              <a:noFill/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33" name="Přímá spojnice 32"/>
              <p:cNvCxnSpPr/>
              <p:nvPr/>
            </p:nvCxnSpPr>
            <p:spPr>
              <a:xfrm>
                <a:off x="478582" y="4159760"/>
                <a:ext cx="5688632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Přímá spojnice 33"/>
              <p:cNvCxnSpPr/>
              <p:nvPr/>
            </p:nvCxnSpPr>
            <p:spPr>
              <a:xfrm flipV="1">
                <a:off x="735890" y="3799760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Přímá spojnice 38"/>
              <p:cNvCxnSpPr/>
              <p:nvPr/>
            </p:nvCxnSpPr>
            <p:spPr>
              <a:xfrm flipV="1">
                <a:off x="1794917" y="3818810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Přímá spojnice 39"/>
              <p:cNvCxnSpPr/>
              <p:nvPr/>
            </p:nvCxnSpPr>
            <p:spPr>
              <a:xfrm flipV="1">
                <a:off x="3224411" y="3809285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Přímá spojnice 40"/>
              <p:cNvCxnSpPr/>
              <p:nvPr/>
            </p:nvCxnSpPr>
            <p:spPr>
              <a:xfrm flipV="1">
                <a:off x="3533843" y="3818810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Přímá spojnice 41"/>
              <p:cNvCxnSpPr/>
              <p:nvPr/>
            </p:nvCxnSpPr>
            <p:spPr>
              <a:xfrm flipV="1">
                <a:off x="4909170" y="3780710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Přímá spojnice 42"/>
              <p:cNvCxnSpPr/>
              <p:nvPr/>
            </p:nvCxnSpPr>
            <p:spPr>
              <a:xfrm flipV="1">
                <a:off x="5052045" y="3780710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6" name="Skupina 75"/>
              <p:cNvGrpSpPr/>
              <p:nvPr/>
            </p:nvGrpSpPr>
            <p:grpSpPr>
              <a:xfrm>
                <a:off x="3001856" y="2968392"/>
                <a:ext cx="1066282" cy="647576"/>
                <a:chOff x="2231288" y="3714795"/>
                <a:chExt cx="1693739" cy="1124115"/>
              </a:xfrm>
            </p:grpSpPr>
            <p:cxnSp>
              <p:nvCxnSpPr>
                <p:cNvPr id="77" name="Přímá spojnice 76"/>
                <p:cNvCxnSpPr/>
                <p:nvPr/>
              </p:nvCxnSpPr>
              <p:spPr>
                <a:xfrm>
                  <a:off x="2231288" y="4812678"/>
                  <a:ext cx="415381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8" name="Volný tvar 77"/>
                <p:cNvSpPr/>
                <p:nvPr/>
              </p:nvSpPr>
              <p:spPr>
                <a:xfrm>
                  <a:off x="2633135" y="3714795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</p:grpSp>
        <p:sp>
          <p:nvSpPr>
            <p:cNvPr id="109" name="TextovéPole 108"/>
            <p:cNvSpPr txBox="1"/>
            <p:nvPr/>
          </p:nvSpPr>
          <p:spPr>
            <a:xfrm>
              <a:off x="3378298" y="2722917"/>
              <a:ext cx="13212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superpozice</a:t>
              </a:r>
            </a:p>
          </p:txBody>
        </p:sp>
        <p:sp>
          <p:nvSpPr>
            <p:cNvPr id="110" name="TextovéPole 109"/>
            <p:cNvSpPr txBox="1"/>
            <p:nvPr/>
          </p:nvSpPr>
          <p:spPr>
            <a:xfrm>
              <a:off x="5126819" y="2560236"/>
              <a:ext cx="13212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sumace</a:t>
              </a:r>
            </a:p>
          </p:txBody>
        </p:sp>
        <p:cxnSp>
          <p:nvCxnSpPr>
            <p:cNvPr id="115" name="Přímá spojnice 114"/>
            <p:cNvCxnSpPr/>
            <p:nvPr/>
          </p:nvCxnSpPr>
          <p:spPr>
            <a:xfrm flipV="1">
              <a:off x="717921" y="2940201"/>
              <a:ext cx="0" cy="106610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Přímá spojnice 118"/>
            <p:cNvCxnSpPr/>
            <p:nvPr/>
          </p:nvCxnSpPr>
          <p:spPr>
            <a:xfrm>
              <a:off x="715872" y="4026176"/>
              <a:ext cx="573222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Přímá spojnice 120"/>
            <p:cNvCxnSpPr/>
            <p:nvPr/>
          </p:nvCxnSpPr>
          <p:spPr>
            <a:xfrm>
              <a:off x="705239" y="4625375"/>
              <a:ext cx="573222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TextovéPole 124"/>
            <p:cNvSpPr txBox="1"/>
            <p:nvPr/>
          </p:nvSpPr>
          <p:spPr>
            <a:xfrm>
              <a:off x="121829" y="2769083"/>
              <a:ext cx="7790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F</a:t>
              </a:r>
            </a:p>
            <a:p>
              <a:r>
                <a:rPr lang="cs-CZ" dirty="0"/>
                <a:t>(</a:t>
              </a:r>
              <a:r>
                <a:rPr lang="cs-CZ" dirty="0" err="1"/>
                <a:t>mN</a:t>
              </a:r>
              <a:r>
                <a:rPr lang="cs-CZ" dirty="0"/>
                <a:t>)</a:t>
              </a:r>
            </a:p>
          </p:txBody>
        </p:sp>
        <p:sp>
          <p:nvSpPr>
            <p:cNvPr id="127" name="TextovéPole 126"/>
            <p:cNvSpPr txBox="1"/>
            <p:nvPr/>
          </p:nvSpPr>
          <p:spPr>
            <a:xfrm>
              <a:off x="6455256" y="4456189"/>
              <a:ext cx="7790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t (s)</a:t>
              </a:r>
            </a:p>
          </p:txBody>
        </p:sp>
      </p:grpSp>
      <p:grpSp>
        <p:nvGrpSpPr>
          <p:cNvPr id="130" name="Skupina 129"/>
          <p:cNvGrpSpPr/>
          <p:nvPr/>
        </p:nvGrpSpPr>
        <p:grpSpPr>
          <a:xfrm>
            <a:off x="378661" y="4667907"/>
            <a:ext cx="8559724" cy="2107309"/>
            <a:chOff x="80372" y="4667907"/>
            <a:chExt cx="8850200" cy="2107309"/>
          </a:xfrm>
        </p:grpSpPr>
        <p:grpSp>
          <p:nvGrpSpPr>
            <p:cNvPr id="108" name="Skupina 107"/>
            <p:cNvGrpSpPr/>
            <p:nvPr/>
          </p:nvGrpSpPr>
          <p:grpSpPr>
            <a:xfrm>
              <a:off x="766614" y="4869160"/>
              <a:ext cx="7218085" cy="1637134"/>
              <a:chOff x="4771144" y="4444728"/>
              <a:chExt cx="7218085" cy="2061566"/>
            </a:xfrm>
          </p:grpSpPr>
          <p:cxnSp>
            <p:nvCxnSpPr>
              <p:cNvPr id="62" name="Přímá spojnice 61"/>
              <p:cNvCxnSpPr/>
              <p:nvPr/>
            </p:nvCxnSpPr>
            <p:spPr>
              <a:xfrm>
                <a:off x="8748120" y="5946405"/>
                <a:ext cx="535247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Přímá spojnice 68"/>
              <p:cNvCxnSpPr/>
              <p:nvPr/>
            </p:nvCxnSpPr>
            <p:spPr>
              <a:xfrm>
                <a:off x="4771144" y="6506294"/>
                <a:ext cx="7128792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Přímá spojnice 69"/>
              <p:cNvCxnSpPr/>
              <p:nvPr/>
            </p:nvCxnSpPr>
            <p:spPr>
              <a:xfrm flipV="1">
                <a:off x="5028452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Přímá spojnice 70"/>
              <p:cNvCxnSpPr/>
              <p:nvPr/>
            </p:nvCxnSpPr>
            <p:spPr>
              <a:xfrm flipV="1">
                <a:off x="5383955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Přímá spojnice 71"/>
              <p:cNvCxnSpPr/>
              <p:nvPr/>
            </p:nvCxnSpPr>
            <p:spPr>
              <a:xfrm flipV="1">
                <a:off x="7516973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Přímá spojnice 72"/>
              <p:cNvCxnSpPr/>
              <p:nvPr/>
            </p:nvCxnSpPr>
            <p:spPr>
              <a:xfrm flipV="1">
                <a:off x="950902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Přímá spojnice 73"/>
              <p:cNvCxnSpPr/>
              <p:nvPr/>
            </p:nvCxnSpPr>
            <p:spPr>
              <a:xfrm flipV="1">
                <a:off x="920173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Přímá spojnice 74"/>
              <p:cNvCxnSpPr/>
              <p:nvPr/>
            </p:nvCxnSpPr>
            <p:spPr>
              <a:xfrm flipV="1">
                <a:off x="9355377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Přímá spojnice 80"/>
              <p:cNvCxnSpPr/>
              <p:nvPr/>
            </p:nvCxnSpPr>
            <p:spPr>
              <a:xfrm flipV="1">
                <a:off x="5739458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Přímá spojnice 81"/>
              <p:cNvCxnSpPr/>
              <p:nvPr/>
            </p:nvCxnSpPr>
            <p:spPr>
              <a:xfrm flipV="1">
                <a:off x="6094961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Přímá spojnice 82"/>
              <p:cNvCxnSpPr/>
              <p:nvPr/>
            </p:nvCxnSpPr>
            <p:spPr>
              <a:xfrm flipV="1">
                <a:off x="6450464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Přímá spojnice 83"/>
              <p:cNvCxnSpPr/>
              <p:nvPr/>
            </p:nvCxnSpPr>
            <p:spPr>
              <a:xfrm flipV="1">
                <a:off x="6805967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Přímá spojnice 84"/>
              <p:cNvCxnSpPr/>
              <p:nvPr/>
            </p:nvCxnSpPr>
            <p:spPr>
              <a:xfrm flipV="1">
                <a:off x="7161470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8" name="Skupina 87"/>
              <p:cNvGrpSpPr/>
              <p:nvPr/>
            </p:nvGrpSpPr>
            <p:grpSpPr>
              <a:xfrm>
                <a:off x="4774621" y="4533157"/>
                <a:ext cx="2803023" cy="1420677"/>
                <a:chOff x="482059" y="4533157"/>
                <a:chExt cx="2803023" cy="1420677"/>
              </a:xfrm>
            </p:grpSpPr>
            <p:grpSp>
              <p:nvGrpSpPr>
                <p:cNvPr id="53" name="Skupina 52"/>
                <p:cNvGrpSpPr/>
                <p:nvPr/>
              </p:nvGrpSpPr>
              <p:grpSpPr>
                <a:xfrm>
                  <a:off x="482059" y="5315268"/>
                  <a:ext cx="655050" cy="638566"/>
                  <a:chOff x="2231288" y="3706821"/>
                  <a:chExt cx="1040516" cy="1108475"/>
                </a:xfrm>
              </p:grpSpPr>
              <p:cxnSp>
                <p:nvCxnSpPr>
                  <p:cNvPr id="54" name="Přímá spojnice 53"/>
                  <p:cNvCxnSpPr/>
                  <p:nvPr/>
                </p:nvCxnSpPr>
                <p:spPr>
                  <a:xfrm>
                    <a:off x="2231288" y="4812678"/>
                    <a:ext cx="415381" cy="0"/>
                  </a:xfrm>
                  <a:prstGeom prst="line">
                    <a:avLst/>
                  </a:prstGeom>
                  <a:ln w="28575">
                    <a:solidFill>
                      <a:srgbClr val="0000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5" name="Volný tvar 54"/>
                  <p:cNvSpPr/>
                  <p:nvPr/>
                </p:nvSpPr>
                <p:spPr>
                  <a:xfrm>
                    <a:off x="2633133" y="3706821"/>
                    <a:ext cx="638671" cy="1108475"/>
                  </a:xfrm>
                  <a:custGeom>
                    <a:avLst/>
                    <a:gdLst>
                      <a:gd name="connsiteX0" fmla="*/ 0 w 1265274"/>
                      <a:gd name="connsiteY0" fmla="*/ 1113960 h 1136554"/>
                      <a:gd name="connsiteX1" fmla="*/ 255181 w 1265274"/>
                      <a:gd name="connsiteY1" fmla="*/ 29439 h 1136554"/>
                      <a:gd name="connsiteX2" fmla="*/ 584790 w 1265274"/>
                      <a:gd name="connsiteY2" fmla="*/ 369681 h 1136554"/>
                      <a:gd name="connsiteX3" fmla="*/ 925032 w 1265274"/>
                      <a:gd name="connsiteY3" fmla="*/ 1028900 h 1136554"/>
                      <a:gd name="connsiteX4" fmla="*/ 1265274 w 1265274"/>
                      <a:gd name="connsiteY4" fmla="*/ 1135225 h 1136554"/>
                      <a:gd name="connsiteX0" fmla="*/ 0 w 1289087"/>
                      <a:gd name="connsiteY0" fmla="*/ 1118996 h 1136828"/>
                      <a:gd name="connsiteX1" fmla="*/ 278994 w 1289087"/>
                      <a:gd name="connsiteY1" fmla="*/ 29713 h 1136828"/>
                      <a:gd name="connsiteX2" fmla="*/ 608603 w 1289087"/>
                      <a:gd name="connsiteY2" fmla="*/ 369955 h 1136828"/>
                      <a:gd name="connsiteX3" fmla="*/ 948845 w 1289087"/>
                      <a:gd name="connsiteY3" fmla="*/ 1029174 h 1136828"/>
                      <a:gd name="connsiteX4" fmla="*/ 1289087 w 1289087"/>
                      <a:gd name="connsiteY4" fmla="*/ 1135499 h 1136828"/>
                      <a:gd name="connsiteX0" fmla="*/ 0 w 1289087"/>
                      <a:gd name="connsiteY0" fmla="*/ 1113622 h 1131454"/>
                      <a:gd name="connsiteX1" fmla="*/ 48457 w 1289087"/>
                      <a:gd name="connsiteY1" fmla="*/ 1018429 h 1131454"/>
                      <a:gd name="connsiteX2" fmla="*/ 278994 w 1289087"/>
                      <a:gd name="connsiteY2" fmla="*/ 24339 h 1131454"/>
                      <a:gd name="connsiteX3" fmla="*/ 608603 w 1289087"/>
                      <a:gd name="connsiteY3" fmla="*/ 364581 h 1131454"/>
                      <a:gd name="connsiteX4" fmla="*/ 948845 w 1289087"/>
                      <a:gd name="connsiteY4" fmla="*/ 1023800 h 1131454"/>
                      <a:gd name="connsiteX5" fmla="*/ 1289087 w 1289087"/>
                      <a:gd name="connsiteY5" fmla="*/ 1130125 h 1131454"/>
                      <a:gd name="connsiteX0" fmla="*/ 0 w 1289087"/>
                      <a:gd name="connsiteY0" fmla="*/ 1113622 h 1131454"/>
                      <a:gd name="connsiteX1" fmla="*/ 48457 w 1289087"/>
                      <a:gd name="connsiteY1" fmla="*/ 1018429 h 1131454"/>
                      <a:gd name="connsiteX2" fmla="*/ 278994 w 1289087"/>
                      <a:gd name="connsiteY2" fmla="*/ 24339 h 1131454"/>
                      <a:gd name="connsiteX3" fmla="*/ 608603 w 1289087"/>
                      <a:gd name="connsiteY3" fmla="*/ 364581 h 1131454"/>
                      <a:gd name="connsiteX4" fmla="*/ 948845 w 1289087"/>
                      <a:gd name="connsiteY4" fmla="*/ 1023800 h 1131454"/>
                      <a:gd name="connsiteX5" fmla="*/ 1289087 w 1289087"/>
                      <a:gd name="connsiteY5" fmla="*/ 1130125 h 1131454"/>
                      <a:gd name="connsiteX0" fmla="*/ 0 w 1289087"/>
                      <a:gd name="connsiteY0" fmla="*/ 1113622 h 1131454"/>
                      <a:gd name="connsiteX1" fmla="*/ 48457 w 1289087"/>
                      <a:gd name="connsiteY1" fmla="*/ 1018429 h 1131454"/>
                      <a:gd name="connsiteX2" fmla="*/ 278994 w 1289087"/>
                      <a:gd name="connsiteY2" fmla="*/ 24339 h 1131454"/>
                      <a:gd name="connsiteX3" fmla="*/ 608603 w 1289087"/>
                      <a:gd name="connsiteY3" fmla="*/ 364581 h 1131454"/>
                      <a:gd name="connsiteX4" fmla="*/ 948845 w 1289087"/>
                      <a:gd name="connsiteY4" fmla="*/ 1023800 h 1131454"/>
                      <a:gd name="connsiteX5" fmla="*/ 1289087 w 1289087"/>
                      <a:gd name="connsiteY5" fmla="*/ 1130125 h 1131454"/>
                      <a:gd name="connsiteX0" fmla="*/ 0 w 1289087"/>
                      <a:gd name="connsiteY0" fmla="*/ 1113622 h 1131454"/>
                      <a:gd name="connsiteX1" fmla="*/ 48457 w 1289087"/>
                      <a:gd name="connsiteY1" fmla="*/ 1018429 h 1131454"/>
                      <a:gd name="connsiteX2" fmla="*/ 278994 w 1289087"/>
                      <a:gd name="connsiteY2" fmla="*/ 24339 h 1131454"/>
                      <a:gd name="connsiteX3" fmla="*/ 608603 w 1289087"/>
                      <a:gd name="connsiteY3" fmla="*/ 364581 h 1131454"/>
                      <a:gd name="connsiteX4" fmla="*/ 948845 w 1289087"/>
                      <a:gd name="connsiteY4" fmla="*/ 1023800 h 1131454"/>
                      <a:gd name="connsiteX5" fmla="*/ 1289087 w 1289087"/>
                      <a:gd name="connsiteY5" fmla="*/ 1130125 h 1131454"/>
                      <a:gd name="connsiteX0" fmla="*/ 0 w 1286282"/>
                      <a:gd name="connsiteY0" fmla="*/ 1113622 h 1115841"/>
                      <a:gd name="connsiteX1" fmla="*/ 48457 w 1286282"/>
                      <a:gd name="connsiteY1" fmla="*/ 1018429 h 1115841"/>
                      <a:gd name="connsiteX2" fmla="*/ 278994 w 1286282"/>
                      <a:gd name="connsiteY2" fmla="*/ 24339 h 1115841"/>
                      <a:gd name="connsiteX3" fmla="*/ 608603 w 1286282"/>
                      <a:gd name="connsiteY3" fmla="*/ 364581 h 1115841"/>
                      <a:gd name="connsiteX4" fmla="*/ 948845 w 1286282"/>
                      <a:gd name="connsiteY4" fmla="*/ 1023800 h 1115841"/>
                      <a:gd name="connsiteX5" fmla="*/ 1286282 w 1286282"/>
                      <a:gd name="connsiteY5" fmla="*/ 1110491 h 1115841"/>
                      <a:gd name="connsiteX0" fmla="*/ 0 w 1291892"/>
                      <a:gd name="connsiteY0" fmla="*/ 1113622 h 1122190"/>
                      <a:gd name="connsiteX1" fmla="*/ 48457 w 1291892"/>
                      <a:gd name="connsiteY1" fmla="*/ 1018429 h 1122190"/>
                      <a:gd name="connsiteX2" fmla="*/ 278994 w 1291892"/>
                      <a:gd name="connsiteY2" fmla="*/ 24339 h 1122190"/>
                      <a:gd name="connsiteX3" fmla="*/ 608603 w 1291892"/>
                      <a:gd name="connsiteY3" fmla="*/ 364581 h 1122190"/>
                      <a:gd name="connsiteX4" fmla="*/ 948845 w 1291892"/>
                      <a:gd name="connsiteY4" fmla="*/ 1023800 h 1122190"/>
                      <a:gd name="connsiteX5" fmla="*/ 1291892 w 1291892"/>
                      <a:gd name="connsiteY5" fmla="*/ 1118906 h 1122190"/>
                      <a:gd name="connsiteX0" fmla="*/ 0 w 1291892"/>
                      <a:gd name="connsiteY0" fmla="*/ 1115547 h 1124115"/>
                      <a:gd name="connsiteX1" fmla="*/ 48457 w 1291892"/>
                      <a:gd name="connsiteY1" fmla="*/ 1020354 h 1124115"/>
                      <a:gd name="connsiteX2" fmla="*/ 278994 w 1291892"/>
                      <a:gd name="connsiteY2" fmla="*/ 26264 h 1124115"/>
                      <a:gd name="connsiteX3" fmla="*/ 608603 w 1291892"/>
                      <a:gd name="connsiteY3" fmla="*/ 366506 h 1124115"/>
                      <a:gd name="connsiteX4" fmla="*/ 948845 w 1291892"/>
                      <a:gd name="connsiteY4" fmla="*/ 1025725 h 1124115"/>
                      <a:gd name="connsiteX5" fmla="*/ 1291892 w 1291892"/>
                      <a:gd name="connsiteY5" fmla="*/ 1120831 h 1124115"/>
                      <a:gd name="connsiteX0" fmla="*/ 0 w 1291892"/>
                      <a:gd name="connsiteY0" fmla="*/ 1108475 h 1113759"/>
                      <a:gd name="connsiteX1" fmla="*/ 48457 w 1291892"/>
                      <a:gd name="connsiteY1" fmla="*/ 1013282 h 1113759"/>
                      <a:gd name="connsiteX2" fmla="*/ 278994 w 1291892"/>
                      <a:gd name="connsiteY2" fmla="*/ 19192 h 1113759"/>
                      <a:gd name="connsiteX3" fmla="*/ 608603 w 1291892"/>
                      <a:gd name="connsiteY3" fmla="*/ 359434 h 1113759"/>
                      <a:gd name="connsiteX4" fmla="*/ 625307 w 1291892"/>
                      <a:gd name="connsiteY4" fmla="*/ 386746 h 1113759"/>
                      <a:gd name="connsiteX5" fmla="*/ 1291892 w 1291892"/>
                      <a:gd name="connsiteY5" fmla="*/ 1113759 h 1113759"/>
                      <a:gd name="connsiteX0" fmla="*/ 0 w 638671"/>
                      <a:gd name="connsiteY0" fmla="*/ 1108475 h 1108475"/>
                      <a:gd name="connsiteX1" fmla="*/ 48457 w 638671"/>
                      <a:gd name="connsiteY1" fmla="*/ 1013282 h 1108475"/>
                      <a:gd name="connsiteX2" fmla="*/ 278994 w 638671"/>
                      <a:gd name="connsiteY2" fmla="*/ 19192 h 1108475"/>
                      <a:gd name="connsiteX3" fmla="*/ 608603 w 638671"/>
                      <a:gd name="connsiteY3" fmla="*/ 359434 h 1108475"/>
                      <a:gd name="connsiteX4" fmla="*/ 625307 w 638671"/>
                      <a:gd name="connsiteY4" fmla="*/ 386746 h 1108475"/>
                      <a:gd name="connsiteX5" fmla="*/ 624164 w 638671"/>
                      <a:gd name="connsiteY5" fmla="*/ 384057 h 11084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638671" h="1108475">
                        <a:moveTo>
                          <a:pt x="0" y="1108475"/>
                        </a:moveTo>
                        <a:cubicBezTo>
                          <a:pt x="28714" y="1103721"/>
                          <a:pt x="37677" y="1066241"/>
                          <a:pt x="48457" y="1013282"/>
                        </a:cubicBezTo>
                        <a:cubicBezTo>
                          <a:pt x="94956" y="831735"/>
                          <a:pt x="185636" y="128167"/>
                          <a:pt x="278994" y="19192"/>
                        </a:cubicBezTo>
                        <a:cubicBezTo>
                          <a:pt x="372352" y="-89783"/>
                          <a:pt x="550884" y="298175"/>
                          <a:pt x="608603" y="359434"/>
                        </a:cubicBezTo>
                        <a:cubicBezTo>
                          <a:pt x="666322" y="420693"/>
                          <a:pt x="622714" y="382642"/>
                          <a:pt x="625307" y="386746"/>
                        </a:cubicBezTo>
                        <a:cubicBezTo>
                          <a:pt x="627900" y="390850"/>
                          <a:pt x="624164" y="384057"/>
                          <a:pt x="624164" y="384057"/>
                        </a:cubicBezTo>
                      </a:path>
                    </a:pathLst>
                  </a:custGeom>
                  <a:noFill/>
                  <a:ln w="28575">
                    <a:solidFill>
                      <a:srgbClr val="0000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  <p:sp>
              <p:nvSpPr>
                <p:cNvPr id="86" name="Volný tvar 85"/>
                <p:cNvSpPr/>
                <p:nvPr/>
              </p:nvSpPr>
              <p:spPr>
                <a:xfrm>
                  <a:off x="1139750" y="4731025"/>
                  <a:ext cx="1031408" cy="794378"/>
                </a:xfrm>
                <a:custGeom>
                  <a:avLst/>
                  <a:gdLst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03564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50373 w 983738"/>
                    <a:gd name="connsiteY7" fmla="*/ 91216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33900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50373 w 983738"/>
                    <a:gd name="connsiteY7" fmla="*/ 91216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33900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67708 w 983738"/>
                    <a:gd name="connsiteY7" fmla="*/ 86883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4067 h 794067"/>
                    <a:gd name="connsiteX1" fmla="*/ 82339 w 983738"/>
                    <a:gd name="connsiteY1" fmla="*/ 347701 h 794067"/>
                    <a:gd name="connsiteX2" fmla="*/ 199348 w 983738"/>
                    <a:gd name="connsiteY2" fmla="*/ 265362 h 794067"/>
                    <a:gd name="connsiteX3" fmla="*/ 273020 w 983738"/>
                    <a:gd name="connsiteY3" fmla="*/ 334700 h 794067"/>
                    <a:gd name="connsiteX4" fmla="*/ 368360 w 983738"/>
                    <a:gd name="connsiteY4" fmla="*/ 555716 h 794067"/>
                    <a:gd name="connsiteX5" fmla="*/ 381361 w 983738"/>
                    <a:gd name="connsiteY5" fmla="*/ 538382 h 794067"/>
                    <a:gd name="connsiteX6" fmla="*/ 455033 w 983738"/>
                    <a:gd name="connsiteY6" fmla="*/ 148353 h 794067"/>
                    <a:gd name="connsiteX7" fmla="*/ 567708 w 983738"/>
                    <a:gd name="connsiteY7" fmla="*/ 87683 h 794067"/>
                    <a:gd name="connsiteX8" fmla="*/ 637046 w 983738"/>
                    <a:gd name="connsiteY8" fmla="*/ 183022 h 794067"/>
                    <a:gd name="connsiteX9" fmla="*/ 697717 w 983738"/>
                    <a:gd name="connsiteY9" fmla="*/ 347701 h 794067"/>
                    <a:gd name="connsiteX10" fmla="*/ 697717 w 983738"/>
                    <a:gd name="connsiteY10" fmla="*/ 347701 h 794067"/>
                    <a:gd name="connsiteX11" fmla="*/ 749721 w 983738"/>
                    <a:gd name="connsiteY11" fmla="*/ 118018 h 794067"/>
                    <a:gd name="connsiteX12" fmla="*/ 832060 w 983738"/>
                    <a:gd name="connsiteY12" fmla="*/ 1009 h 794067"/>
                    <a:gd name="connsiteX13" fmla="*/ 923067 w 983738"/>
                    <a:gd name="connsiteY13" fmla="*/ 70347 h 794067"/>
                    <a:gd name="connsiteX14" fmla="*/ 983738 w 983738"/>
                    <a:gd name="connsiteY14" fmla="*/ 222025 h 794067"/>
                    <a:gd name="connsiteX0" fmla="*/ 0 w 1031408"/>
                    <a:gd name="connsiteY0" fmla="*/ 794097 h 794097"/>
                    <a:gd name="connsiteX1" fmla="*/ 82339 w 1031408"/>
                    <a:gd name="connsiteY1" fmla="*/ 347731 h 794097"/>
                    <a:gd name="connsiteX2" fmla="*/ 199348 w 1031408"/>
                    <a:gd name="connsiteY2" fmla="*/ 265392 h 794097"/>
                    <a:gd name="connsiteX3" fmla="*/ 273020 w 1031408"/>
                    <a:gd name="connsiteY3" fmla="*/ 334730 h 794097"/>
                    <a:gd name="connsiteX4" fmla="*/ 368360 w 1031408"/>
                    <a:gd name="connsiteY4" fmla="*/ 555746 h 794097"/>
                    <a:gd name="connsiteX5" fmla="*/ 381361 w 1031408"/>
                    <a:gd name="connsiteY5" fmla="*/ 538412 h 794097"/>
                    <a:gd name="connsiteX6" fmla="*/ 455033 w 1031408"/>
                    <a:gd name="connsiteY6" fmla="*/ 148383 h 794097"/>
                    <a:gd name="connsiteX7" fmla="*/ 567708 w 1031408"/>
                    <a:gd name="connsiteY7" fmla="*/ 87713 h 794097"/>
                    <a:gd name="connsiteX8" fmla="*/ 637046 w 1031408"/>
                    <a:gd name="connsiteY8" fmla="*/ 183052 h 794097"/>
                    <a:gd name="connsiteX9" fmla="*/ 697717 w 1031408"/>
                    <a:gd name="connsiteY9" fmla="*/ 347731 h 794097"/>
                    <a:gd name="connsiteX10" fmla="*/ 697717 w 1031408"/>
                    <a:gd name="connsiteY10" fmla="*/ 347731 h 794097"/>
                    <a:gd name="connsiteX11" fmla="*/ 749721 w 1031408"/>
                    <a:gd name="connsiteY11" fmla="*/ 118048 h 794097"/>
                    <a:gd name="connsiteX12" fmla="*/ 832060 w 1031408"/>
                    <a:gd name="connsiteY12" fmla="*/ 1039 h 794097"/>
                    <a:gd name="connsiteX13" fmla="*/ 923067 w 1031408"/>
                    <a:gd name="connsiteY13" fmla="*/ 70377 h 794097"/>
                    <a:gd name="connsiteX14" fmla="*/ 1031408 w 1031408"/>
                    <a:gd name="connsiteY14" fmla="*/ 230722 h 794097"/>
                    <a:gd name="connsiteX0" fmla="*/ 0 w 1031408"/>
                    <a:gd name="connsiteY0" fmla="*/ 794378 h 794378"/>
                    <a:gd name="connsiteX1" fmla="*/ 82339 w 1031408"/>
                    <a:gd name="connsiteY1" fmla="*/ 348012 h 794378"/>
                    <a:gd name="connsiteX2" fmla="*/ 199348 w 1031408"/>
                    <a:gd name="connsiteY2" fmla="*/ 265673 h 794378"/>
                    <a:gd name="connsiteX3" fmla="*/ 273020 w 1031408"/>
                    <a:gd name="connsiteY3" fmla="*/ 335011 h 794378"/>
                    <a:gd name="connsiteX4" fmla="*/ 368360 w 1031408"/>
                    <a:gd name="connsiteY4" fmla="*/ 556027 h 794378"/>
                    <a:gd name="connsiteX5" fmla="*/ 381361 w 1031408"/>
                    <a:gd name="connsiteY5" fmla="*/ 538693 h 794378"/>
                    <a:gd name="connsiteX6" fmla="*/ 455033 w 1031408"/>
                    <a:gd name="connsiteY6" fmla="*/ 148664 h 794378"/>
                    <a:gd name="connsiteX7" fmla="*/ 567708 w 1031408"/>
                    <a:gd name="connsiteY7" fmla="*/ 87994 h 794378"/>
                    <a:gd name="connsiteX8" fmla="*/ 637046 w 1031408"/>
                    <a:gd name="connsiteY8" fmla="*/ 183333 h 794378"/>
                    <a:gd name="connsiteX9" fmla="*/ 697717 w 1031408"/>
                    <a:gd name="connsiteY9" fmla="*/ 348012 h 794378"/>
                    <a:gd name="connsiteX10" fmla="*/ 697717 w 1031408"/>
                    <a:gd name="connsiteY10" fmla="*/ 348012 h 794378"/>
                    <a:gd name="connsiteX11" fmla="*/ 749721 w 1031408"/>
                    <a:gd name="connsiteY11" fmla="*/ 118329 h 794378"/>
                    <a:gd name="connsiteX12" fmla="*/ 832060 w 1031408"/>
                    <a:gd name="connsiteY12" fmla="*/ 1320 h 794378"/>
                    <a:gd name="connsiteX13" fmla="*/ 940401 w 1031408"/>
                    <a:gd name="connsiteY13" fmla="*/ 66324 h 794378"/>
                    <a:gd name="connsiteX14" fmla="*/ 1031408 w 1031408"/>
                    <a:gd name="connsiteY14" fmla="*/ 231003 h 7943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1031408" h="794378">
                      <a:moveTo>
                        <a:pt x="0" y="794378"/>
                      </a:moveTo>
                      <a:cubicBezTo>
                        <a:pt x="24557" y="615253"/>
                        <a:pt x="49114" y="436129"/>
                        <a:pt x="82339" y="348012"/>
                      </a:cubicBezTo>
                      <a:cubicBezTo>
                        <a:pt x="115564" y="259894"/>
                        <a:pt x="167568" y="267840"/>
                        <a:pt x="199348" y="265673"/>
                      </a:cubicBezTo>
                      <a:cubicBezTo>
                        <a:pt x="231128" y="263506"/>
                        <a:pt x="244851" y="286619"/>
                        <a:pt x="273020" y="335011"/>
                      </a:cubicBezTo>
                      <a:cubicBezTo>
                        <a:pt x="301189" y="383403"/>
                        <a:pt x="350303" y="522080"/>
                        <a:pt x="368360" y="556027"/>
                      </a:cubicBezTo>
                      <a:cubicBezTo>
                        <a:pt x="386417" y="589974"/>
                        <a:pt x="366916" y="606587"/>
                        <a:pt x="381361" y="538693"/>
                      </a:cubicBezTo>
                      <a:cubicBezTo>
                        <a:pt x="395807" y="470799"/>
                        <a:pt x="423975" y="223780"/>
                        <a:pt x="455033" y="148664"/>
                      </a:cubicBezTo>
                      <a:cubicBezTo>
                        <a:pt x="486091" y="73548"/>
                        <a:pt x="537373" y="82216"/>
                        <a:pt x="567708" y="87994"/>
                      </a:cubicBezTo>
                      <a:cubicBezTo>
                        <a:pt x="598044" y="93772"/>
                        <a:pt x="615378" y="139997"/>
                        <a:pt x="637046" y="183333"/>
                      </a:cubicBezTo>
                      <a:cubicBezTo>
                        <a:pt x="658714" y="226669"/>
                        <a:pt x="697717" y="348012"/>
                        <a:pt x="697717" y="348012"/>
                      </a:cubicBezTo>
                      <a:lnTo>
                        <a:pt x="697717" y="348012"/>
                      </a:lnTo>
                      <a:cubicBezTo>
                        <a:pt x="706384" y="309732"/>
                        <a:pt x="727331" y="176111"/>
                        <a:pt x="749721" y="118329"/>
                      </a:cubicBezTo>
                      <a:cubicBezTo>
                        <a:pt x="772111" y="60547"/>
                        <a:pt x="800280" y="9987"/>
                        <a:pt x="832060" y="1320"/>
                      </a:cubicBezTo>
                      <a:cubicBezTo>
                        <a:pt x="863840" y="-7347"/>
                        <a:pt x="907176" y="28044"/>
                        <a:pt x="940401" y="66324"/>
                      </a:cubicBezTo>
                      <a:cubicBezTo>
                        <a:pt x="973626" y="104604"/>
                        <a:pt x="1031408" y="231003"/>
                        <a:pt x="1031408" y="231003"/>
                      </a:cubicBezTo>
                    </a:path>
                  </a:pathLst>
                </a:custGeom>
                <a:noFill/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87" name="Volný tvar 86"/>
                <p:cNvSpPr/>
                <p:nvPr/>
              </p:nvSpPr>
              <p:spPr>
                <a:xfrm>
                  <a:off x="2171158" y="4533157"/>
                  <a:ext cx="1113924" cy="424983"/>
                </a:xfrm>
                <a:custGeom>
                  <a:avLst/>
                  <a:gdLst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03564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50373 w 983738"/>
                    <a:gd name="connsiteY7" fmla="*/ 91216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33900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50373 w 983738"/>
                    <a:gd name="connsiteY7" fmla="*/ 91216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33900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67708 w 983738"/>
                    <a:gd name="connsiteY7" fmla="*/ 86883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4067 h 794067"/>
                    <a:gd name="connsiteX1" fmla="*/ 82339 w 983738"/>
                    <a:gd name="connsiteY1" fmla="*/ 347701 h 794067"/>
                    <a:gd name="connsiteX2" fmla="*/ 199348 w 983738"/>
                    <a:gd name="connsiteY2" fmla="*/ 265362 h 794067"/>
                    <a:gd name="connsiteX3" fmla="*/ 273020 w 983738"/>
                    <a:gd name="connsiteY3" fmla="*/ 334700 h 794067"/>
                    <a:gd name="connsiteX4" fmla="*/ 368360 w 983738"/>
                    <a:gd name="connsiteY4" fmla="*/ 555716 h 794067"/>
                    <a:gd name="connsiteX5" fmla="*/ 381361 w 983738"/>
                    <a:gd name="connsiteY5" fmla="*/ 538382 h 794067"/>
                    <a:gd name="connsiteX6" fmla="*/ 455033 w 983738"/>
                    <a:gd name="connsiteY6" fmla="*/ 148353 h 794067"/>
                    <a:gd name="connsiteX7" fmla="*/ 567708 w 983738"/>
                    <a:gd name="connsiteY7" fmla="*/ 87683 h 794067"/>
                    <a:gd name="connsiteX8" fmla="*/ 637046 w 983738"/>
                    <a:gd name="connsiteY8" fmla="*/ 183022 h 794067"/>
                    <a:gd name="connsiteX9" fmla="*/ 697717 w 983738"/>
                    <a:gd name="connsiteY9" fmla="*/ 347701 h 794067"/>
                    <a:gd name="connsiteX10" fmla="*/ 697717 w 983738"/>
                    <a:gd name="connsiteY10" fmla="*/ 347701 h 794067"/>
                    <a:gd name="connsiteX11" fmla="*/ 749721 w 983738"/>
                    <a:gd name="connsiteY11" fmla="*/ 118018 h 794067"/>
                    <a:gd name="connsiteX12" fmla="*/ 832060 w 983738"/>
                    <a:gd name="connsiteY12" fmla="*/ 1009 h 794067"/>
                    <a:gd name="connsiteX13" fmla="*/ 923067 w 983738"/>
                    <a:gd name="connsiteY13" fmla="*/ 70347 h 794067"/>
                    <a:gd name="connsiteX14" fmla="*/ 983738 w 983738"/>
                    <a:gd name="connsiteY14" fmla="*/ 222025 h 794067"/>
                    <a:gd name="connsiteX0" fmla="*/ 0 w 983738"/>
                    <a:gd name="connsiteY0" fmla="*/ 737420 h 737420"/>
                    <a:gd name="connsiteX1" fmla="*/ 82339 w 983738"/>
                    <a:gd name="connsiteY1" fmla="*/ 291054 h 737420"/>
                    <a:gd name="connsiteX2" fmla="*/ 199348 w 983738"/>
                    <a:gd name="connsiteY2" fmla="*/ 208715 h 737420"/>
                    <a:gd name="connsiteX3" fmla="*/ 273020 w 983738"/>
                    <a:gd name="connsiteY3" fmla="*/ 278053 h 737420"/>
                    <a:gd name="connsiteX4" fmla="*/ 368360 w 983738"/>
                    <a:gd name="connsiteY4" fmla="*/ 499069 h 737420"/>
                    <a:gd name="connsiteX5" fmla="*/ 381361 w 983738"/>
                    <a:gd name="connsiteY5" fmla="*/ 481735 h 737420"/>
                    <a:gd name="connsiteX6" fmla="*/ 455033 w 983738"/>
                    <a:gd name="connsiteY6" fmla="*/ 91706 h 737420"/>
                    <a:gd name="connsiteX7" fmla="*/ 567708 w 983738"/>
                    <a:gd name="connsiteY7" fmla="*/ 31036 h 737420"/>
                    <a:gd name="connsiteX8" fmla="*/ 637046 w 983738"/>
                    <a:gd name="connsiteY8" fmla="*/ 126375 h 737420"/>
                    <a:gd name="connsiteX9" fmla="*/ 697717 w 983738"/>
                    <a:gd name="connsiteY9" fmla="*/ 291054 h 737420"/>
                    <a:gd name="connsiteX10" fmla="*/ 697717 w 983738"/>
                    <a:gd name="connsiteY10" fmla="*/ 291054 h 737420"/>
                    <a:gd name="connsiteX11" fmla="*/ 749721 w 983738"/>
                    <a:gd name="connsiteY11" fmla="*/ 61371 h 737420"/>
                    <a:gd name="connsiteX12" fmla="*/ 836107 w 983738"/>
                    <a:gd name="connsiteY12" fmla="*/ 12545 h 737420"/>
                    <a:gd name="connsiteX13" fmla="*/ 923067 w 983738"/>
                    <a:gd name="connsiteY13" fmla="*/ 13700 h 737420"/>
                    <a:gd name="connsiteX14" fmla="*/ 983738 w 983738"/>
                    <a:gd name="connsiteY14" fmla="*/ 165378 h 737420"/>
                    <a:gd name="connsiteX0" fmla="*/ 0 w 983738"/>
                    <a:gd name="connsiteY0" fmla="*/ 739799 h 739799"/>
                    <a:gd name="connsiteX1" fmla="*/ 82339 w 983738"/>
                    <a:gd name="connsiteY1" fmla="*/ 293433 h 739799"/>
                    <a:gd name="connsiteX2" fmla="*/ 199348 w 983738"/>
                    <a:gd name="connsiteY2" fmla="*/ 211094 h 739799"/>
                    <a:gd name="connsiteX3" fmla="*/ 273020 w 983738"/>
                    <a:gd name="connsiteY3" fmla="*/ 280432 h 739799"/>
                    <a:gd name="connsiteX4" fmla="*/ 368360 w 983738"/>
                    <a:gd name="connsiteY4" fmla="*/ 501448 h 739799"/>
                    <a:gd name="connsiteX5" fmla="*/ 381361 w 983738"/>
                    <a:gd name="connsiteY5" fmla="*/ 484114 h 739799"/>
                    <a:gd name="connsiteX6" fmla="*/ 455033 w 983738"/>
                    <a:gd name="connsiteY6" fmla="*/ 94085 h 739799"/>
                    <a:gd name="connsiteX7" fmla="*/ 567708 w 983738"/>
                    <a:gd name="connsiteY7" fmla="*/ 33415 h 739799"/>
                    <a:gd name="connsiteX8" fmla="*/ 637046 w 983738"/>
                    <a:gd name="connsiteY8" fmla="*/ 128754 h 739799"/>
                    <a:gd name="connsiteX9" fmla="*/ 697717 w 983738"/>
                    <a:gd name="connsiteY9" fmla="*/ 293433 h 739799"/>
                    <a:gd name="connsiteX10" fmla="*/ 697717 w 983738"/>
                    <a:gd name="connsiteY10" fmla="*/ 293433 h 739799"/>
                    <a:gd name="connsiteX11" fmla="*/ 761864 w 983738"/>
                    <a:gd name="connsiteY11" fmla="*/ 109205 h 739799"/>
                    <a:gd name="connsiteX12" fmla="*/ 836107 w 983738"/>
                    <a:gd name="connsiteY12" fmla="*/ 14924 h 739799"/>
                    <a:gd name="connsiteX13" fmla="*/ 923067 w 983738"/>
                    <a:gd name="connsiteY13" fmla="*/ 16079 h 739799"/>
                    <a:gd name="connsiteX14" fmla="*/ 983738 w 983738"/>
                    <a:gd name="connsiteY14" fmla="*/ 167757 h 739799"/>
                    <a:gd name="connsiteX0" fmla="*/ 0 w 1040405"/>
                    <a:gd name="connsiteY0" fmla="*/ 742935 h 742935"/>
                    <a:gd name="connsiteX1" fmla="*/ 82339 w 1040405"/>
                    <a:gd name="connsiteY1" fmla="*/ 296569 h 742935"/>
                    <a:gd name="connsiteX2" fmla="*/ 199348 w 1040405"/>
                    <a:gd name="connsiteY2" fmla="*/ 214230 h 742935"/>
                    <a:gd name="connsiteX3" fmla="*/ 273020 w 1040405"/>
                    <a:gd name="connsiteY3" fmla="*/ 283568 h 742935"/>
                    <a:gd name="connsiteX4" fmla="*/ 368360 w 1040405"/>
                    <a:gd name="connsiteY4" fmla="*/ 504584 h 742935"/>
                    <a:gd name="connsiteX5" fmla="*/ 381361 w 1040405"/>
                    <a:gd name="connsiteY5" fmla="*/ 487250 h 742935"/>
                    <a:gd name="connsiteX6" fmla="*/ 455033 w 1040405"/>
                    <a:gd name="connsiteY6" fmla="*/ 97221 h 742935"/>
                    <a:gd name="connsiteX7" fmla="*/ 567708 w 1040405"/>
                    <a:gd name="connsiteY7" fmla="*/ 36551 h 742935"/>
                    <a:gd name="connsiteX8" fmla="*/ 637046 w 1040405"/>
                    <a:gd name="connsiteY8" fmla="*/ 131890 h 742935"/>
                    <a:gd name="connsiteX9" fmla="*/ 697717 w 1040405"/>
                    <a:gd name="connsiteY9" fmla="*/ 296569 h 742935"/>
                    <a:gd name="connsiteX10" fmla="*/ 697717 w 1040405"/>
                    <a:gd name="connsiteY10" fmla="*/ 296569 h 742935"/>
                    <a:gd name="connsiteX11" fmla="*/ 761864 w 1040405"/>
                    <a:gd name="connsiteY11" fmla="*/ 112341 h 742935"/>
                    <a:gd name="connsiteX12" fmla="*/ 836107 w 1040405"/>
                    <a:gd name="connsiteY12" fmla="*/ 18060 h 742935"/>
                    <a:gd name="connsiteX13" fmla="*/ 923067 w 1040405"/>
                    <a:gd name="connsiteY13" fmla="*/ 19215 h 742935"/>
                    <a:gd name="connsiteX14" fmla="*/ 1040405 w 1040405"/>
                    <a:gd name="connsiteY14" fmla="*/ 216348 h 74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1040405" h="742935">
                      <a:moveTo>
                        <a:pt x="0" y="742935"/>
                      </a:moveTo>
                      <a:cubicBezTo>
                        <a:pt x="24557" y="563810"/>
                        <a:pt x="49114" y="384686"/>
                        <a:pt x="82339" y="296569"/>
                      </a:cubicBezTo>
                      <a:cubicBezTo>
                        <a:pt x="115564" y="208451"/>
                        <a:pt x="167568" y="216397"/>
                        <a:pt x="199348" y="214230"/>
                      </a:cubicBezTo>
                      <a:cubicBezTo>
                        <a:pt x="231128" y="212063"/>
                        <a:pt x="244851" y="235176"/>
                        <a:pt x="273020" y="283568"/>
                      </a:cubicBezTo>
                      <a:cubicBezTo>
                        <a:pt x="301189" y="331960"/>
                        <a:pt x="350303" y="470637"/>
                        <a:pt x="368360" y="504584"/>
                      </a:cubicBezTo>
                      <a:cubicBezTo>
                        <a:pt x="386417" y="538531"/>
                        <a:pt x="366916" y="555144"/>
                        <a:pt x="381361" y="487250"/>
                      </a:cubicBezTo>
                      <a:cubicBezTo>
                        <a:pt x="395807" y="419356"/>
                        <a:pt x="423975" y="172337"/>
                        <a:pt x="455033" y="97221"/>
                      </a:cubicBezTo>
                      <a:cubicBezTo>
                        <a:pt x="486091" y="22105"/>
                        <a:pt x="537373" y="30773"/>
                        <a:pt x="567708" y="36551"/>
                      </a:cubicBezTo>
                      <a:cubicBezTo>
                        <a:pt x="598044" y="42329"/>
                        <a:pt x="615378" y="88554"/>
                        <a:pt x="637046" y="131890"/>
                      </a:cubicBezTo>
                      <a:cubicBezTo>
                        <a:pt x="658714" y="175226"/>
                        <a:pt x="697717" y="296569"/>
                        <a:pt x="697717" y="296569"/>
                      </a:cubicBezTo>
                      <a:lnTo>
                        <a:pt x="697717" y="296569"/>
                      </a:lnTo>
                      <a:cubicBezTo>
                        <a:pt x="708408" y="265864"/>
                        <a:pt x="738799" y="158759"/>
                        <a:pt x="761864" y="112341"/>
                      </a:cubicBezTo>
                      <a:cubicBezTo>
                        <a:pt x="784929" y="65923"/>
                        <a:pt x="809240" y="33581"/>
                        <a:pt x="836107" y="18060"/>
                      </a:cubicBezTo>
                      <a:cubicBezTo>
                        <a:pt x="862974" y="2539"/>
                        <a:pt x="889017" y="-13833"/>
                        <a:pt x="923067" y="19215"/>
                      </a:cubicBezTo>
                      <a:cubicBezTo>
                        <a:pt x="957117" y="52263"/>
                        <a:pt x="1040405" y="216348"/>
                        <a:pt x="1040405" y="216348"/>
                      </a:cubicBezTo>
                    </a:path>
                  </a:pathLst>
                </a:custGeom>
                <a:noFill/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cxnSp>
            <p:nvCxnSpPr>
              <p:cNvPr id="90" name="Přímá spojnice 89"/>
              <p:cNvCxnSpPr/>
              <p:nvPr/>
            </p:nvCxnSpPr>
            <p:spPr>
              <a:xfrm flipV="1">
                <a:off x="9662667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Přímá spojnice 90"/>
              <p:cNvCxnSpPr/>
              <p:nvPr/>
            </p:nvCxnSpPr>
            <p:spPr>
              <a:xfrm flipV="1">
                <a:off x="981631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Přímá spojnice 91"/>
              <p:cNvCxnSpPr/>
              <p:nvPr/>
            </p:nvCxnSpPr>
            <p:spPr>
              <a:xfrm flipV="1">
                <a:off x="9969957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Přímá spojnice 92"/>
              <p:cNvCxnSpPr/>
              <p:nvPr/>
            </p:nvCxnSpPr>
            <p:spPr>
              <a:xfrm flipV="1">
                <a:off x="1012360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Přímá spojnice 93"/>
              <p:cNvCxnSpPr/>
              <p:nvPr/>
            </p:nvCxnSpPr>
            <p:spPr>
              <a:xfrm flipV="1">
                <a:off x="10277247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Přímá spojnice 94"/>
              <p:cNvCxnSpPr/>
              <p:nvPr/>
            </p:nvCxnSpPr>
            <p:spPr>
              <a:xfrm flipV="1">
                <a:off x="1043089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Přímá spojnice 95"/>
              <p:cNvCxnSpPr/>
              <p:nvPr/>
            </p:nvCxnSpPr>
            <p:spPr>
              <a:xfrm flipV="1">
                <a:off x="10584537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Přímá spojnice 96"/>
              <p:cNvCxnSpPr/>
              <p:nvPr/>
            </p:nvCxnSpPr>
            <p:spPr>
              <a:xfrm flipV="1">
                <a:off x="1073818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Přímá spojnice 97"/>
              <p:cNvCxnSpPr/>
              <p:nvPr/>
            </p:nvCxnSpPr>
            <p:spPr>
              <a:xfrm flipV="1">
                <a:off x="10891824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Přímá spojnice 98"/>
              <p:cNvCxnSpPr/>
              <p:nvPr/>
            </p:nvCxnSpPr>
            <p:spPr>
              <a:xfrm flipV="1">
                <a:off x="11048486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Přímá spojnice 99"/>
              <p:cNvCxnSpPr/>
              <p:nvPr/>
            </p:nvCxnSpPr>
            <p:spPr>
              <a:xfrm flipV="1">
                <a:off x="11202131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Přímá spojnice 100"/>
              <p:cNvCxnSpPr/>
              <p:nvPr/>
            </p:nvCxnSpPr>
            <p:spPr>
              <a:xfrm flipV="1">
                <a:off x="11355776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Přímá spojnice 101"/>
              <p:cNvCxnSpPr/>
              <p:nvPr/>
            </p:nvCxnSpPr>
            <p:spPr>
              <a:xfrm flipV="1">
                <a:off x="11509421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Přímá spojnice 102"/>
              <p:cNvCxnSpPr/>
              <p:nvPr/>
            </p:nvCxnSpPr>
            <p:spPr>
              <a:xfrm flipV="1">
                <a:off x="11663066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Přímá spojnice 103"/>
              <p:cNvCxnSpPr/>
              <p:nvPr/>
            </p:nvCxnSpPr>
            <p:spPr>
              <a:xfrm flipV="1">
                <a:off x="11816708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6" name="Volný tvar 105"/>
              <p:cNvSpPr/>
              <p:nvPr/>
            </p:nvSpPr>
            <p:spPr>
              <a:xfrm>
                <a:off x="9285298" y="4444728"/>
                <a:ext cx="2703931" cy="1501677"/>
              </a:xfrm>
              <a:custGeom>
                <a:avLst/>
                <a:gdLst>
                  <a:gd name="connsiteX0" fmla="*/ 0 w 2703931"/>
                  <a:gd name="connsiteY0" fmla="*/ 1501677 h 1501677"/>
                  <a:gd name="connsiteX1" fmla="*/ 84147 w 2703931"/>
                  <a:gd name="connsiteY1" fmla="*/ 1030452 h 1501677"/>
                  <a:gd name="connsiteX2" fmla="*/ 207563 w 2703931"/>
                  <a:gd name="connsiteY2" fmla="*/ 693863 h 1501677"/>
                  <a:gd name="connsiteX3" fmla="*/ 319760 w 2703931"/>
                  <a:gd name="connsiteY3" fmla="*/ 486300 h 1501677"/>
                  <a:gd name="connsiteX4" fmla="*/ 633909 w 2703931"/>
                  <a:gd name="connsiteY4" fmla="*/ 200200 h 1501677"/>
                  <a:gd name="connsiteX5" fmla="*/ 1071475 w 2703931"/>
                  <a:gd name="connsiteY5" fmla="*/ 76784 h 1501677"/>
                  <a:gd name="connsiteX6" fmla="*/ 1542700 w 2703931"/>
                  <a:gd name="connsiteY6" fmla="*/ 3856 h 1501677"/>
                  <a:gd name="connsiteX7" fmla="*/ 2109291 w 2703931"/>
                  <a:gd name="connsiteY7" fmla="*/ 9466 h 1501677"/>
                  <a:gd name="connsiteX8" fmla="*/ 2703931 w 2703931"/>
                  <a:gd name="connsiteY8" fmla="*/ 26295 h 15016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703931" h="1501677">
                    <a:moveTo>
                      <a:pt x="0" y="1501677"/>
                    </a:moveTo>
                    <a:cubicBezTo>
                      <a:pt x="24776" y="1333382"/>
                      <a:pt x="49553" y="1165088"/>
                      <a:pt x="84147" y="1030452"/>
                    </a:cubicBezTo>
                    <a:cubicBezTo>
                      <a:pt x="118741" y="895816"/>
                      <a:pt x="168294" y="784555"/>
                      <a:pt x="207563" y="693863"/>
                    </a:cubicBezTo>
                    <a:cubicBezTo>
                      <a:pt x="246832" y="603171"/>
                      <a:pt x="248702" y="568577"/>
                      <a:pt x="319760" y="486300"/>
                    </a:cubicBezTo>
                    <a:cubicBezTo>
                      <a:pt x="390818" y="404023"/>
                      <a:pt x="508623" y="268453"/>
                      <a:pt x="633909" y="200200"/>
                    </a:cubicBezTo>
                    <a:cubicBezTo>
                      <a:pt x="759195" y="131947"/>
                      <a:pt x="920010" y="109508"/>
                      <a:pt x="1071475" y="76784"/>
                    </a:cubicBezTo>
                    <a:cubicBezTo>
                      <a:pt x="1222940" y="44060"/>
                      <a:pt x="1369731" y="15076"/>
                      <a:pt x="1542700" y="3856"/>
                    </a:cubicBezTo>
                    <a:cubicBezTo>
                      <a:pt x="1715669" y="-7364"/>
                      <a:pt x="2109291" y="9466"/>
                      <a:pt x="2109291" y="9466"/>
                    </a:cubicBezTo>
                    <a:lnTo>
                      <a:pt x="2703931" y="26295"/>
                    </a:lnTo>
                  </a:path>
                </a:pathLst>
              </a:custGeom>
              <a:noFill/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111" name="TextovéPole 110"/>
            <p:cNvSpPr txBox="1"/>
            <p:nvPr/>
          </p:nvSpPr>
          <p:spPr>
            <a:xfrm>
              <a:off x="1784222" y="5542681"/>
              <a:ext cx="18053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vlnitý tetanus</a:t>
              </a:r>
            </a:p>
          </p:txBody>
        </p:sp>
        <p:sp>
          <p:nvSpPr>
            <p:cNvPr id="112" name="TextovéPole 111"/>
            <p:cNvSpPr txBox="1"/>
            <p:nvPr/>
          </p:nvSpPr>
          <p:spPr>
            <a:xfrm>
              <a:off x="5765757" y="5280751"/>
              <a:ext cx="18053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hladký tetanus</a:t>
              </a:r>
            </a:p>
          </p:txBody>
        </p:sp>
        <p:cxnSp>
          <p:nvCxnSpPr>
            <p:cNvPr id="116" name="Přímá spojnice 115"/>
            <p:cNvCxnSpPr/>
            <p:nvPr/>
          </p:nvCxnSpPr>
          <p:spPr>
            <a:xfrm flipV="1">
              <a:off x="694606" y="4939383"/>
              <a:ext cx="0" cy="115145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Přímá spojnice 121"/>
            <p:cNvCxnSpPr/>
            <p:nvPr/>
          </p:nvCxnSpPr>
          <p:spPr>
            <a:xfrm flipV="1">
              <a:off x="705239" y="6090841"/>
              <a:ext cx="735821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Přímá spojnice 123"/>
            <p:cNvCxnSpPr/>
            <p:nvPr/>
          </p:nvCxnSpPr>
          <p:spPr>
            <a:xfrm flipV="1">
              <a:off x="705239" y="6624405"/>
              <a:ext cx="735821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TextovéPole 125"/>
            <p:cNvSpPr txBox="1"/>
            <p:nvPr/>
          </p:nvSpPr>
          <p:spPr>
            <a:xfrm>
              <a:off x="80372" y="4667907"/>
              <a:ext cx="7790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F</a:t>
              </a:r>
            </a:p>
            <a:p>
              <a:r>
                <a:rPr lang="cs-CZ" dirty="0"/>
                <a:t>(</a:t>
              </a:r>
              <a:r>
                <a:rPr lang="cs-CZ" dirty="0" err="1"/>
                <a:t>mN</a:t>
              </a:r>
              <a:r>
                <a:rPr lang="cs-CZ" dirty="0"/>
                <a:t>)</a:t>
              </a:r>
            </a:p>
          </p:txBody>
        </p:sp>
        <p:sp>
          <p:nvSpPr>
            <p:cNvPr id="128" name="TextovéPole 127"/>
            <p:cNvSpPr txBox="1"/>
            <p:nvPr/>
          </p:nvSpPr>
          <p:spPr>
            <a:xfrm>
              <a:off x="8077108" y="6405884"/>
              <a:ext cx="8534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t (s)</a:t>
              </a:r>
            </a:p>
          </p:txBody>
        </p:sp>
      </p:grpSp>
      <p:sp>
        <p:nvSpPr>
          <p:cNvPr id="131" name="TextovéPole 130"/>
          <p:cNvSpPr txBox="1"/>
          <p:nvPr/>
        </p:nvSpPr>
        <p:spPr>
          <a:xfrm>
            <a:off x="570572" y="307604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Časová sumace u kosterního svalu</a:t>
            </a:r>
          </a:p>
        </p:txBody>
      </p:sp>
    </p:spTree>
    <p:extLst>
      <p:ext uri="{BB962C8B-B14F-4D97-AF65-F5344CB8AC3E}">
        <p14:creationId xmlns:p14="http://schemas.microsoft.com/office/powerpoint/2010/main" val="22223152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1716</TotalTime>
  <Words>1101</Words>
  <Application>Microsoft Office PowerPoint</Application>
  <PresentationFormat>Vlastní</PresentationFormat>
  <Paragraphs>182</Paragraphs>
  <Slides>11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systému Office</vt:lpstr>
      <vt:lpstr>(VIII.) Časová a prostorová sumace  u kosterního svalu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(VIII.) Časová a prostorová sumace u kosterního svalu</dc:title>
  <dc:creator>user</dc:creator>
  <cp:lastModifiedBy>Jana Svačinová</cp:lastModifiedBy>
  <cp:revision>216</cp:revision>
  <dcterms:created xsi:type="dcterms:W3CDTF">2016-01-27T12:22:42Z</dcterms:created>
  <dcterms:modified xsi:type="dcterms:W3CDTF">2020-10-06T14:49:12Z</dcterms:modified>
</cp:coreProperties>
</file>