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tags/tag2.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78"/>
  </p:notesMasterIdLst>
  <p:handoutMasterIdLst>
    <p:handoutMasterId r:id="rId79"/>
  </p:handoutMasterIdLst>
  <p:sldIdLst>
    <p:sldId id="257" r:id="rId2"/>
    <p:sldId id="258" r:id="rId3"/>
    <p:sldId id="320" r:id="rId4"/>
    <p:sldId id="321" r:id="rId5"/>
    <p:sldId id="323" r:id="rId6"/>
    <p:sldId id="259" r:id="rId7"/>
    <p:sldId id="324" r:id="rId8"/>
    <p:sldId id="271" r:id="rId9"/>
    <p:sldId id="264" r:id="rId10"/>
    <p:sldId id="262" r:id="rId11"/>
    <p:sldId id="326" r:id="rId12"/>
    <p:sldId id="263" r:id="rId13"/>
    <p:sldId id="266" r:id="rId14"/>
    <p:sldId id="267" r:id="rId15"/>
    <p:sldId id="268" r:id="rId16"/>
    <p:sldId id="284" r:id="rId17"/>
    <p:sldId id="282" r:id="rId18"/>
    <p:sldId id="285" r:id="rId19"/>
    <p:sldId id="286" r:id="rId20"/>
    <p:sldId id="288" r:id="rId21"/>
    <p:sldId id="325" r:id="rId22"/>
    <p:sldId id="376" r:id="rId23"/>
    <p:sldId id="378" r:id="rId24"/>
    <p:sldId id="379" r:id="rId25"/>
    <p:sldId id="272" r:id="rId26"/>
    <p:sldId id="273" r:id="rId27"/>
    <p:sldId id="372" r:id="rId28"/>
    <p:sldId id="327" r:id="rId29"/>
    <p:sldId id="275" r:id="rId30"/>
    <p:sldId id="278" r:id="rId31"/>
    <p:sldId id="279" r:id="rId32"/>
    <p:sldId id="280" r:id="rId33"/>
    <p:sldId id="274" r:id="rId34"/>
    <p:sldId id="373" r:id="rId35"/>
    <p:sldId id="377" r:id="rId36"/>
    <p:sldId id="380" r:id="rId37"/>
    <p:sldId id="269" r:id="rId38"/>
    <p:sldId id="374" r:id="rId39"/>
    <p:sldId id="375" r:id="rId40"/>
    <p:sldId id="290" r:id="rId41"/>
    <p:sldId id="289" r:id="rId42"/>
    <p:sldId id="291" r:id="rId43"/>
    <p:sldId id="292" r:id="rId44"/>
    <p:sldId id="328" r:id="rId45"/>
    <p:sldId id="329" r:id="rId46"/>
    <p:sldId id="330" r:id="rId47"/>
    <p:sldId id="331" r:id="rId48"/>
    <p:sldId id="332" r:id="rId49"/>
    <p:sldId id="333" r:id="rId50"/>
    <p:sldId id="335" r:id="rId51"/>
    <p:sldId id="336" r:id="rId52"/>
    <p:sldId id="337" r:id="rId53"/>
    <p:sldId id="338" r:id="rId54"/>
    <p:sldId id="339" r:id="rId55"/>
    <p:sldId id="340" r:id="rId56"/>
    <p:sldId id="341" r:id="rId57"/>
    <p:sldId id="342" r:id="rId58"/>
    <p:sldId id="343" r:id="rId59"/>
    <p:sldId id="344" r:id="rId60"/>
    <p:sldId id="345" r:id="rId61"/>
    <p:sldId id="346" r:id="rId62"/>
    <p:sldId id="354" r:id="rId63"/>
    <p:sldId id="355" r:id="rId64"/>
    <p:sldId id="356" r:id="rId65"/>
    <p:sldId id="357" r:id="rId66"/>
    <p:sldId id="358" r:id="rId67"/>
    <p:sldId id="359" r:id="rId68"/>
    <p:sldId id="360" r:id="rId69"/>
    <p:sldId id="361" r:id="rId70"/>
    <p:sldId id="362" r:id="rId71"/>
    <p:sldId id="363" r:id="rId72"/>
    <p:sldId id="364" r:id="rId73"/>
    <p:sldId id="366" r:id="rId74"/>
    <p:sldId id="367" r:id="rId75"/>
    <p:sldId id="369" r:id="rId76"/>
    <p:sldId id="370" r:id="rId7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04D0D2-A4D9-4263-8A63-9A575F7D61F1}" v="121" dt="2020-10-27T08:26:57.27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4" autoAdjust="0"/>
    <p:restoredTop sz="96270" autoAdjust="0"/>
  </p:normalViewPr>
  <p:slideViewPr>
    <p:cSldViewPr snapToGrid="0">
      <p:cViewPr varScale="1">
        <p:scale>
          <a:sx n="115" d="100"/>
          <a:sy n="115" d="100"/>
        </p:scale>
        <p:origin x="426" y="96"/>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6/11/relationships/changesInfo" Target="changesInfos/changesInfo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88"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86"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customXml" Target="../customXml/item2.xml"/><Relationship Id="rId61" Type="http://schemas.openxmlformats.org/officeDocument/2006/relationships/slide" Target="slides/slide60.xml"/><Relationship Id="rId8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roslav Divoký" userId="96ef28925de8bb34" providerId="LiveId" clId="{E504D0D2-A4D9-4263-8A63-9A575F7D61F1}"/>
    <pc:docChg chg="undo custSel addSld delSld modSld sldOrd">
      <pc:chgData name="Jaroslav Divoký" userId="96ef28925de8bb34" providerId="LiveId" clId="{E504D0D2-A4D9-4263-8A63-9A575F7D61F1}" dt="2020-10-27T15:23:31.133" v="346"/>
      <pc:docMkLst>
        <pc:docMk/>
      </pc:docMkLst>
      <pc:sldChg chg="delSp modSp mod">
        <pc:chgData name="Jaroslav Divoký" userId="96ef28925de8bb34" providerId="LiveId" clId="{E504D0D2-A4D9-4263-8A63-9A575F7D61F1}" dt="2020-10-27T15:19:56.323" v="344" actId="478"/>
        <pc:sldMkLst>
          <pc:docMk/>
          <pc:sldMk cId="331069038" sldId="257"/>
        </pc:sldMkLst>
        <pc:spChg chg="mod">
          <ac:chgData name="Jaroslav Divoký" userId="96ef28925de8bb34" providerId="LiveId" clId="{E504D0D2-A4D9-4263-8A63-9A575F7D61F1}" dt="2020-10-27T07:28:16.676" v="1" actId="20577"/>
          <ac:spMkLst>
            <pc:docMk/>
            <pc:sldMk cId="331069038" sldId="257"/>
            <ac:spMk id="2" creationId="{00000000-0000-0000-0000-000000000000}"/>
          </ac:spMkLst>
        </pc:spChg>
        <pc:picChg chg="del">
          <ac:chgData name="Jaroslav Divoký" userId="96ef28925de8bb34" providerId="LiveId" clId="{E504D0D2-A4D9-4263-8A63-9A575F7D61F1}" dt="2020-10-27T15:19:56.323" v="344" actId="478"/>
          <ac:picMkLst>
            <pc:docMk/>
            <pc:sldMk cId="331069038" sldId="257"/>
            <ac:picMk id="6" creationId="{00000000-0000-0000-0000-000000000000}"/>
          </ac:picMkLst>
        </pc:picChg>
      </pc:sldChg>
      <pc:sldChg chg="modSp">
        <pc:chgData name="Jaroslav Divoký" userId="96ef28925de8bb34" providerId="LiveId" clId="{E504D0D2-A4D9-4263-8A63-9A575F7D61F1}" dt="2020-10-27T07:59:57.061" v="304" actId="14100"/>
        <pc:sldMkLst>
          <pc:docMk/>
          <pc:sldMk cId="2533346548" sldId="258"/>
        </pc:sldMkLst>
        <pc:graphicFrameChg chg="mod">
          <ac:chgData name="Jaroslav Divoký" userId="96ef28925de8bb34" providerId="LiveId" clId="{E504D0D2-A4D9-4263-8A63-9A575F7D61F1}" dt="2020-10-27T07:59:57.061" v="304" actId="14100"/>
          <ac:graphicFrameMkLst>
            <pc:docMk/>
            <pc:sldMk cId="2533346548" sldId="258"/>
            <ac:graphicFrameMk id="4" creationId="{00000000-0000-0000-0000-000000000000}"/>
          </ac:graphicFrameMkLst>
        </pc:graphicFrameChg>
      </pc:sldChg>
      <pc:sldChg chg="modSp mod ord">
        <pc:chgData name="Jaroslav Divoký" userId="96ef28925de8bb34" providerId="LiveId" clId="{E504D0D2-A4D9-4263-8A63-9A575F7D61F1}" dt="2020-10-27T07:32:59.024" v="66" actId="120"/>
        <pc:sldMkLst>
          <pc:docMk/>
          <pc:sldMk cId="3587507877" sldId="259"/>
        </pc:sldMkLst>
        <pc:spChg chg="mod">
          <ac:chgData name="Jaroslav Divoký" userId="96ef28925de8bb34" providerId="LiveId" clId="{E504D0D2-A4D9-4263-8A63-9A575F7D61F1}" dt="2020-10-27T07:32:12.639" v="55" actId="20577"/>
          <ac:spMkLst>
            <pc:docMk/>
            <pc:sldMk cId="3587507877" sldId="259"/>
            <ac:spMk id="2" creationId="{00000000-0000-0000-0000-000000000000}"/>
          </ac:spMkLst>
        </pc:spChg>
        <pc:spChg chg="mod">
          <ac:chgData name="Jaroslav Divoký" userId="96ef28925de8bb34" providerId="LiveId" clId="{E504D0D2-A4D9-4263-8A63-9A575F7D61F1}" dt="2020-10-27T07:32:59.024" v="66" actId="120"/>
          <ac:spMkLst>
            <pc:docMk/>
            <pc:sldMk cId="3587507877" sldId="259"/>
            <ac:spMk id="3" creationId="{00000000-0000-0000-0000-000000000000}"/>
          </ac:spMkLst>
        </pc:spChg>
      </pc:sldChg>
      <pc:sldChg chg="modSp mod">
        <pc:chgData name="Jaroslav Divoký" userId="96ef28925de8bb34" providerId="LiveId" clId="{E504D0D2-A4D9-4263-8A63-9A575F7D61F1}" dt="2020-10-27T07:34:09.488" v="80" actId="20577"/>
        <pc:sldMkLst>
          <pc:docMk/>
          <pc:sldMk cId="3878314886" sldId="262"/>
        </pc:sldMkLst>
        <pc:graphicFrameChg chg="mod">
          <ac:chgData name="Jaroslav Divoký" userId="96ef28925de8bb34" providerId="LiveId" clId="{E504D0D2-A4D9-4263-8A63-9A575F7D61F1}" dt="2020-10-27T07:34:09.488" v="80" actId="20577"/>
          <ac:graphicFrameMkLst>
            <pc:docMk/>
            <pc:sldMk cId="3878314886" sldId="262"/>
            <ac:graphicFrameMk id="5" creationId="{00000000-0000-0000-0000-000000000000}"/>
          </ac:graphicFrameMkLst>
        </pc:graphicFrameChg>
      </pc:sldChg>
      <pc:sldChg chg="modSp">
        <pc:chgData name="Jaroslav Divoký" userId="96ef28925de8bb34" providerId="LiveId" clId="{E504D0D2-A4D9-4263-8A63-9A575F7D61F1}" dt="2020-10-27T07:35:34.534" v="87" actId="14100"/>
        <pc:sldMkLst>
          <pc:docMk/>
          <pc:sldMk cId="792382958" sldId="263"/>
        </pc:sldMkLst>
        <pc:graphicFrameChg chg="mod">
          <ac:chgData name="Jaroslav Divoký" userId="96ef28925de8bb34" providerId="LiveId" clId="{E504D0D2-A4D9-4263-8A63-9A575F7D61F1}" dt="2020-10-27T07:35:34.534" v="87" actId="14100"/>
          <ac:graphicFrameMkLst>
            <pc:docMk/>
            <pc:sldMk cId="792382958" sldId="263"/>
            <ac:graphicFrameMk id="4" creationId="{00000000-0000-0000-0000-000000000000}"/>
          </ac:graphicFrameMkLst>
        </pc:graphicFrameChg>
      </pc:sldChg>
      <pc:sldChg chg="modSp">
        <pc:chgData name="Jaroslav Divoký" userId="96ef28925de8bb34" providerId="LiveId" clId="{E504D0D2-A4D9-4263-8A63-9A575F7D61F1}" dt="2020-10-27T07:35:22.194" v="86" actId="14100"/>
        <pc:sldMkLst>
          <pc:docMk/>
          <pc:sldMk cId="3927474732" sldId="264"/>
        </pc:sldMkLst>
        <pc:graphicFrameChg chg="mod">
          <ac:chgData name="Jaroslav Divoký" userId="96ef28925de8bb34" providerId="LiveId" clId="{E504D0D2-A4D9-4263-8A63-9A575F7D61F1}" dt="2020-10-27T07:35:22.194" v="86" actId="14100"/>
          <ac:graphicFrameMkLst>
            <pc:docMk/>
            <pc:sldMk cId="3927474732" sldId="264"/>
            <ac:graphicFrameMk id="4" creationId="{00000000-0000-0000-0000-000000000000}"/>
          </ac:graphicFrameMkLst>
        </pc:graphicFrameChg>
      </pc:sldChg>
      <pc:sldChg chg="modSp mod">
        <pc:chgData name="Jaroslav Divoký" userId="96ef28925de8bb34" providerId="LiveId" clId="{E504D0D2-A4D9-4263-8A63-9A575F7D61F1}" dt="2020-10-27T07:37:45.291" v="102" actId="1076"/>
        <pc:sldMkLst>
          <pc:docMk/>
          <pc:sldMk cId="3170385103" sldId="266"/>
        </pc:sldMkLst>
        <pc:graphicFrameChg chg="mod">
          <ac:chgData name="Jaroslav Divoký" userId="96ef28925de8bb34" providerId="LiveId" clId="{E504D0D2-A4D9-4263-8A63-9A575F7D61F1}" dt="2020-10-27T07:37:41.948" v="101" actId="14100"/>
          <ac:graphicFrameMkLst>
            <pc:docMk/>
            <pc:sldMk cId="3170385103" sldId="266"/>
            <ac:graphicFrameMk id="4" creationId="{00000000-0000-0000-0000-000000000000}"/>
          </ac:graphicFrameMkLst>
        </pc:graphicFrameChg>
        <pc:picChg chg="mod">
          <ac:chgData name="Jaroslav Divoký" userId="96ef28925de8bb34" providerId="LiveId" clId="{E504D0D2-A4D9-4263-8A63-9A575F7D61F1}" dt="2020-10-27T07:37:45.291" v="102" actId="1076"/>
          <ac:picMkLst>
            <pc:docMk/>
            <pc:sldMk cId="3170385103" sldId="266"/>
            <ac:picMk id="3" creationId="{00000000-0000-0000-0000-000000000000}"/>
          </ac:picMkLst>
        </pc:picChg>
      </pc:sldChg>
      <pc:sldChg chg="modSp mod">
        <pc:chgData name="Jaroslav Divoký" userId="96ef28925de8bb34" providerId="LiveId" clId="{E504D0D2-A4D9-4263-8A63-9A575F7D61F1}" dt="2020-10-27T07:37:53.276" v="103" actId="14100"/>
        <pc:sldMkLst>
          <pc:docMk/>
          <pc:sldMk cId="651627380" sldId="267"/>
        </pc:sldMkLst>
        <pc:spChg chg="mod">
          <ac:chgData name="Jaroslav Divoký" userId="96ef28925de8bb34" providerId="LiveId" clId="{E504D0D2-A4D9-4263-8A63-9A575F7D61F1}" dt="2020-10-27T07:37:53.276" v="103" actId="14100"/>
          <ac:spMkLst>
            <pc:docMk/>
            <pc:sldMk cId="651627380" sldId="267"/>
            <ac:spMk id="3" creationId="{00000000-0000-0000-0000-000000000000}"/>
          </ac:spMkLst>
        </pc:spChg>
      </pc:sldChg>
      <pc:sldChg chg="modSp mod">
        <pc:chgData name="Jaroslav Divoký" userId="96ef28925de8bb34" providerId="LiveId" clId="{E504D0D2-A4D9-4263-8A63-9A575F7D61F1}" dt="2020-10-27T07:37:13.857" v="100" actId="113"/>
        <pc:sldMkLst>
          <pc:docMk/>
          <pc:sldMk cId="3676881243" sldId="268"/>
        </pc:sldMkLst>
        <pc:spChg chg="mod">
          <ac:chgData name="Jaroslav Divoký" userId="96ef28925de8bb34" providerId="LiveId" clId="{E504D0D2-A4D9-4263-8A63-9A575F7D61F1}" dt="2020-10-27T07:37:13.857" v="100" actId="113"/>
          <ac:spMkLst>
            <pc:docMk/>
            <pc:sldMk cId="3676881243" sldId="268"/>
            <ac:spMk id="3" creationId="{00000000-0000-0000-0000-000000000000}"/>
          </ac:spMkLst>
        </pc:spChg>
      </pc:sldChg>
      <pc:sldChg chg="modSp mod">
        <pc:chgData name="Jaroslav Divoký" userId="96ef28925de8bb34" providerId="LiveId" clId="{E504D0D2-A4D9-4263-8A63-9A575F7D61F1}" dt="2020-10-27T07:31:04.554" v="29" actId="1076"/>
        <pc:sldMkLst>
          <pc:docMk/>
          <pc:sldMk cId="3535733073" sldId="271"/>
        </pc:sldMkLst>
        <pc:spChg chg="mod">
          <ac:chgData name="Jaroslav Divoký" userId="96ef28925de8bb34" providerId="LiveId" clId="{E504D0D2-A4D9-4263-8A63-9A575F7D61F1}" dt="2020-10-27T07:30:46.438" v="26" actId="20577"/>
          <ac:spMkLst>
            <pc:docMk/>
            <pc:sldMk cId="3535733073" sldId="271"/>
            <ac:spMk id="2" creationId="{00000000-0000-0000-0000-000000000000}"/>
          </ac:spMkLst>
        </pc:spChg>
        <pc:spChg chg="mod">
          <ac:chgData name="Jaroslav Divoký" userId="96ef28925de8bb34" providerId="LiveId" clId="{E504D0D2-A4D9-4263-8A63-9A575F7D61F1}" dt="2020-10-27T07:30:55.328" v="27" actId="113"/>
          <ac:spMkLst>
            <pc:docMk/>
            <pc:sldMk cId="3535733073" sldId="271"/>
            <ac:spMk id="3" creationId="{00000000-0000-0000-0000-000000000000}"/>
          </ac:spMkLst>
        </pc:spChg>
        <pc:spChg chg="mod">
          <ac:chgData name="Jaroslav Divoký" userId="96ef28925de8bb34" providerId="LiveId" clId="{E504D0D2-A4D9-4263-8A63-9A575F7D61F1}" dt="2020-10-27T07:31:04.554" v="29" actId="1076"/>
          <ac:spMkLst>
            <pc:docMk/>
            <pc:sldMk cId="3535733073" sldId="271"/>
            <ac:spMk id="4" creationId="{00000000-0000-0000-0000-000000000000}"/>
          </ac:spMkLst>
        </pc:spChg>
        <pc:spChg chg="mod">
          <ac:chgData name="Jaroslav Divoký" userId="96ef28925de8bb34" providerId="LiveId" clId="{E504D0D2-A4D9-4263-8A63-9A575F7D61F1}" dt="2020-10-27T07:29:07.976" v="9" actId="1076"/>
          <ac:spMkLst>
            <pc:docMk/>
            <pc:sldMk cId="3535733073" sldId="271"/>
            <ac:spMk id="5" creationId="{00000000-0000-0000-0000-000000000000}"/>
          </ac:spMkLst>
        </pc:spChg>
        <pc:spChg chg="mod">
          <ac:chgData name="Jaroslav Divoký" userId="96ef28925de8bb34" providerId="LiveId" clId="{E504D0D2-A4D9-4263-8A63-9A575F7D61F1}" dt="2020-10-27T07:31:00.489" v="28" actId="1076"/>
          <ac:spMkLst>
            <pc:docMk/>
            <pc:sldMk cId="3535733073" sldId="271"/>
            <ac:spMk id="6" creationId="{00000000-0000-0000-0000-000000000000}"/>
          </ac:spMkLst>
        </pc:spChg>
      </pc:sldChg>
      <pc:sldChg chg="modSp">
        <pc:chgData name="Jaroslav Divoký" userId="96ef28925de8bb34" providerId="LiveId" clId="{E504D0D2-A4D9-4263-8A63-9A575F7D61F1}" dt="2020-10-27T08:14:03.836" v="326" actId="403"/>
        <pc:sldMkLst>
          <pc:docMk/>
          <pc:sldMk cId="3062713554" sldId="273"/>
        </pc:sldMkLst>
        <pc:graphicFrameChg chg="mod">
          <ac:chgData name="Jaroslav Divoký" userId="96ef28925de8bb34" providerId="LiveId" clId="{E504D0D2-A4D9-4263-8A63-9A575F7D61F1}" dt="2020-10-27T08:14:03.836" v="326" actId="403"/>
          <ac:graphicFrameMkLst>
            <pc:docMk/>
            <pc:sldMk cId="3062713554" sldId="273"/>
            <ac:graphicFrameMk id="4" creationId="{00000000-0000-0000-0000-000000000000}"/>
          </ac:graphicFrameMkLst>
        </pc:graphicFrameChg>
      </pc:sldChg>
      <pc:sldChg chg="modSp mod">
        <pc:chgData name="Jaroslav Divoký" userId="96ef28925de8bb34" providerId="LiveId" clId="{E504D0D2-A4D9-4263-8A63-9A575F7D61F1}" dt="2020-10-27T07:42:58.832" v="135" actId="12"/>
        <pc:sldMkLst>
          <pc:docMk/>
          <pc:sldMk cId="134654979" sldId="275"/>
        </pc:sldMkLst>
        <pc:spChg chg="mod">
          <ac:chgData name="Jaroslav Divoký" userId="96ef28925de8bb34" providerId="LiveId" clId="{E504D0D2-A4D9-4263-8A63-9A575F7D61F1}" dt="2020-10-27T07:42:58.832" v="135" actId="12"/>
          <ac:spMkLst>
            <pc:docMk/>
            <pc:sldMk cId="134654979" sldId="275"/>
            <ac:spMk id="3" creationId="{00000000-0000-0000-0000-000000000000}"/>
          </ac:spMkLst>
        </pc:spChg>
        <pc:picChg chg="mod">
          <ac:chgData name="Jaroslav Divoký" userId="96ef28925de8bb34" providerId="LiveId" clId="{E504D0D2-A4D9-4263-8A63-9A575F7D61F1}" dt="2020-10-27T07:42:56.128" v="134" actId="1076"/>
          <ac:picMkLst>
            <pc:docMk/>
            <pc:sldMk cId="134654979" sldId="275"/>
            <ac:picMk id="4" creationId="{00000000-0000-0000-0000-000000000000}"/>
          </ac:picMkLst>
        </pc:picChg>
      </pc:sldChg>
      <pc:sldChg chg="addSp delSp modSp del mod">
        <pc:chgData name="Jaroslav Divoký" userId="96ef28925de8bb34" providerId="LiveId" clId="{E504D0D2-A4D9-4263-8A63-9A575F7D61F1}" dt="2020-10-27T08:12:33.539" v="318" actId="47"/>
        <pc:sldMkLst>
          <pc:docMk/>
          <pc:sldMk cId="765277883" sldId="276"/>
        </pc:sldMkLst>
        <pc:spChg chg="add mod">
          <ac:chgData name="Jaroslav Divoký" userId="96ef28925de8bb34" providerId="LiveId" clId="{E504D0D2-A4D9-4263-8A63-9A575F7D61F1}" dt="2020-10-27T08:12:18.363" v="315" actId="478"/>
          <ac:spMkLst>
            <pc:docMk/>
            <pc:sldMk cId="765277883" sldId="276"/>
            <ac:spMk id="5" creationId="{1D62E267-4357-4CFB-9857-E7D1169EF893}"/>
          </ac:spMkLst>
        </pc:spChg>
        <pc:graphicFrameChg chg="del mod">
          <ac:chgData name="Jaroslav Divoký" userId="96ef28925de8bb34" providerId="LiveId" clId="{E504D0D2-A4D9-4263-8A63-9A575F7D61F1}" dt="2020-10-27T08:12:18.363" v="315" actId="478"/>
          <ac:graphicFrameMkLst>
            <pc:docMk/>
            <pc:sldMk cId="765277883" sldId="276"/>
            <ac:graphicFrameMk id="2" creationId="{00000000-0000-0000-0000-000000000000}"/>
          </ac:graphicFrameMkLst>
        </pc:graphicFrameChg>
      </pc:sldChg>
      <pc:sldChg chg="modSp mod">
        <pc:chgData name="Jaroslav Divoký" userId="96ef28925de8bb34" providerId="LiveId" clId="{E504D0D2-A4D9-4263-8A63-9A575F7D61F1}" dt="2020-10-27T07:43:13.113" v="136" actId="12"/>
        <pc:sldMkLst>
          <pc:docMk/>
          <pc:sldMk cId="1623421809" sldId="278"/>
        </pc:sldMkLst>
        <pc:spChg chg="mod">
          <ac:chgData name="Jaroslav Divoký" userId="96ef28925de8bb34" providerId="LiveId" clId="{E504D0D2-A4D9-4263-8A63-9A575F7D61F1}" dt="2020-10-27T07:43:13.113" v="136" actId="12"/>
          <ac:spMkLst>
            <pc:docMk/>
            <pc:sldMk cId="1623421809" sldId="278"/>
            <ac:spMk id="3" creationId="{00000000-0000-0000-0000-000000000000}"/>
          </ac:spMkLst>
        </pc:spChg>
      </pc:sldChg>
      <pc:sldChg chg="modSp mod">
        <pc:chgData name="Jaroslav Divoký" userId="96ef28925de8bb34" providerId="LiveId" clId="{E504D0D2-A4D9-4263-8A63-9A575F7D61F1}" dt="2020-10-27T07:43:20.827" v="137" actId="12"/>
        <pc:sldMkLst>
          <pc:docMk/>
          <pc:sldMk cId="379588950" sldId="279"/>
        </pc:sldMkLst>
        <pc:spChg chg="mod">
          <ac:chgData name="Jaroslav Divoký" userId="96ef28925de8bb34" providerId="LiveId" clId="{E504D0D2-A4D9-4263-8A63-9A575F7D61F1}" dt="2020-10-27T07:43:20.827" v="137" actId="12"/>
          <ac:spMkLst>
            <pc:docMk/>
            <pc:sldMk cId="379588950" sldId="279"/>
            <ac:spMk id="3" creationId="{00000000-0000-0000-0000-000000000000}"/>
          </ac:spMkLst>
        </pc:spChg>
      </pc:sldChg>
      <pc:sldChg chg="modSp">
        <pc:chgData name="Jaroslav Divoký" userId="96ef28925de8bb34" providerId="LiveId" clId="{E504D0D2-A4D9-4263-8A63-9A575F7D61F1}" dt="2020-10-27T07:38:45.748" v="110" actId="14100"/>
        <pc:sldMkLst>
          <pc:docMk/>
          <pc:sldMk cId="1758031521" sldId="282"/>
        </pc:sldMkLst>
        <pc:graphicFrameChg chg="mod">
          <ac:chgData name="Jaroslav Divoký" userId="96ef28925de8bb34" providerId="LiveId" clId="{E504D0D2-A4D9-4263-8A63-9A575F7D61F1}" dt="2020-10-27T07:38:45.748" v="110" actId="14100"/>
          <ac:graphicFrameMkLst>
            <pc:docMk/>
            <pc:sldMk cId="1758031521" sldId="282"/>
            <ac:graphicFrameMk id="4" creationId="{00000000-0000-0000-0000-000000000000}"/>
          </ac:graphicFrameMkLst>
        </pc:graphicFrameChg>
      </pc:sldChg>
      <pc:sldChg chg="modSp mod">
        <pc:chgData name="Jaroslav Divoký" userId="96ef28925de8bb34" providerId="LiveId" clId="{E504D0D2-A4D9-4263-8A63-9A575F7D61F1}" dt="2020-10-27T07:38:26.561" v="108" actId="122"/>
        <pc:sldMkLst>
          <pc:docMk/>
          <pc:sldMk cId="3533045305" sldId="284"/>
        </pc:sldMkLst>
        <pc:spChg chg="mod">
          <ac:chgData name="Jaroslav Divoký" userId="96ef28925de8bb34" providerId="LiveId" clId="{E504D0D2-A4D9-4263-8A63-9A575F7D61F1}" dt="2020-10-27T07:38:26.561" v="108" actId="122"/>
          <ac:spMkLst>
            <pc:docMk/>
            <pc:sldMk cId="3533045305" sldId="284"/>
            <ac:spMk id="2" creationId="{00000000-0000-0000-0000-000000000000}"/>
          </ac:spMkLst>
        </pc:spChg>
        <pc:graphicFrameChg chg="mod">
          <ac:chgData name="Jaroslav Divoký" userId="96ef28925de8bb34" providerId="LiveId" clId="{E504D0D2-A4D9-4263-8A63-9A575F7D61F1}" dt="2020-10-27T07:38:23.426" v="107" actId="14100"/>
          <ac:graphicFrameMkLst>
            <pc:docMk/>
            <pc:sldMk cId="3533045305" sldId="284"/>
            <ac:graphicFrameMk id="5" creationId="{00000000-0000-0000-0000-000000000000}"/>
          </ac:graphicFrameMkLst>
        </pc:graphicFrameChg>
      </pc:sldChg>
      <pc:sldChg chg="modSp mod">
        <pc:chgData name="Jaroslav Divoký" userId="96ef28925de8bb34" providerId="LiveId" clId="{E504D0D2-A4D9-4263-8A63-9A575F7D61F1}" dt="2020-10-27T07:38:58.947" v="113" actId="120"/>
        <pc:sldMkLst>
          <pc:docMk/>
          <pc:sldMk cId="2992274871" sldId="285"/>
        </pc:sldMkLst>
        <pc:spChg chg="mod">
          <ac:chgData name="Jaroslav Divoký" userId="96ef28925de8bb34" providerId="LiveId" clId="{E504D0D2-A4D9-4263-8A63-9A575F7D61F1}" dt="2020-10-27T07:38:58.947" v="113" actId="120"/>
          <ac:spMkLst>
            <pc:docMk/>
            <pc:sldMk cId="2992274871" sldId="285"/>
            <ac:spMk id="3" creationId="{00000000-0000-0000-0000-000000000000}"/>
          </ac:spMkLst>
        </pc:spChg>
      </pc:sldChg>
      <pc:sldChg chg="modSp">
        <pc:chgData name="Jaroslav Divoký" userId="96ef28925de8bb34" providerId="LiveId" clId="{E504D0D2-A4D9-4263-8A63-9A575F7D61F1}" dt="2020-10-27T07:39:23.818" v="115" actId="14100"/>
        <pc:sldMkLst>
          <pc:docMk/>
          <pc:sldMk cId="3461895805" sldId="288"/>
        </pc:sldMkLst>
        <pc:graphicFrameChg chg="mod">
          <ac:chgData name="Jaroslav Divoký" userId="96ef28925de8bb34" providerId="LiveId" clId="{E504D0D2-A4D9-4263-8A63-9A575F7D61F1}" dt="2020-10-27T07:39:23.818" v="115" actId="14100"/>
          <ac:graphicFrameMkLst>
            <pc:docMk/>
            <pc:sldMk cId="3461895805" sldId="288"/>
            <ac:graphicFrameMk id="4" creationId="{00000000-0000-0000-0000-000000000000}"/>
          </ac:graphicFrameMkLst>
        </pc:graphicFrameChg>
      </pc:sldChg>
      <pc:sldChg chg="modSp">
        <pc:chgData name="Jaroslav Divoký" userId="96ef28925de8bb34" providerId="LiveId" clId="{E504D0D2-A4D9-4263-8A63-9A575F7D61F1}" dt="2020-10-27T07:45:32.012" v="146" actId="115"/>
        <pc:sldMkLst>
          <pc:docMk/>
          <pc:sldMk cId="3830519444" sldId="289"/>
        </pc:sldMkLst>
        <pc:graphicFrameChg chg="mod">
          <ac:chgData name="Jaroslav Divoký" userId="96ef28925de8bb34" providerId="LiveId" clId="{E504D0D2-A4D9-4263-8A63-9A575F7D61F1}" dt="2020-10-27T07:45:32.012" v="146" actId="115"/>
          <ac:graphicFrameMkLst>
            <pc:docMk/>
            <pc:sldMk cId="3830519444" sldId="289"/>
            <ac:graphicFrameMk id="4" creationId="{00000000-0000-0000-0000-000000000000}"/>
          </ac:graphicFrameMkLst>
        </pc:graphicFrameChg>
      </pc:sldChg>
      <pc:sldChg chg="addSp modSp mod modClrScheme chgLayout">
        <pc:chgData name="Jaroslav Divoký" userId="96ef28925de8bb34" providerId="LiveId" clId="{E504D0D2-A4D9-4263-8A63-9A575F7D61F1}" dt="2020-10-27T07:45:51.180" v="148" actId="700"/>
        <pc:sldMkLst>
          <pc:docMk/>
          <pc:sldMk cId="2548337234" sldId="290"/>
        </pc:sldMkLst>
        <pc:spChg chg="add mod ord">
          <ac:chgData name="Jaroslav Divoký" userId="96ef28925de8bb34" providerId="LiveId" clId="{E504D0D2-A4D9-4263-8A63-9A575F7D61F1}" dt="2020-10-27T07:45:51.180" v="148" actId="700"/>
          <ac:spMkLst>
            <pc:docMk/>
            <pc:sldMk cId="2548337234" sldId="290"/>
            <ac:spMk id="2" creationId="{C2E687EC-A088-4ABF-96A2-8C4F5742AFA7}"/>
          </ac:spMkLst>
        </pc:spChg>
        <pc:spChg chg="mod ord">
          <ac:chgData name="Jaroslav Divoký" userId="96ef28925de8bb34" providerId="LiveId" clId="{E504D0D2-A4D9-4263-8A63-9A575F7D61F1}" dt="2020-10-27T07:45:51.180" v="148" actId="700"/>
          <ac:spMkLst>
            <pc:docMk/>
            <pc:sldMk cId="2548337234" sldId="290"/>
            <ac:spMk id="4" creationId="{00000000-0000-0000-0000-000000000000}"/>
          </ac:spMkLst>
        </pc:spChg>
      </pc:sldChg>
      <pc:sldChg chg="modSp">
        <pc:chgData name="Jaroslav Divoký" userId="96ef28925de8bb34" providerId="LiveId" clId="{E504D0D2-A4D9-4263-8A63-9A575F7D61F1}" dt="2020-10-27T07:45:45.401" v="147" actId="14100"/>
        <pc:sldMkLst>
          <pc:docMk/>
          <pc:sldMk cId="2099427826" sldId="291"/>
        </pc:sldMkLst>
        <pc:graphicFrameChg chg="mod">
          <ac:chgData name="Jaroslav Divoký" userId="96ef28925de8bb34" providerId="LiveId" clId="{E504D0D2-A4D9-4263-8A63-9A575F7D61F1}" dt="2020-10-27T07:45:45.401" v="147" actId="14100"/>
          <ac:graphicFrameMkLst>
            <pc:docMk/>
            <pc:sldMk cId="2099427826" sldId="291"/>
            <ac:graphicFrameMk id="4" creationId="{00000000-0000-0000-0000-000000000000}"/>
          </ac:graphicFrameMkLst>
        </pc:graphicFrameChg>
      </pc:sldChg>
      <pc:sldChg chg="modSp">
        <pc:chgData name="Jaroslav Divoký" userId="96ef28925de8bb34" providerId="LiveId" clId="{E504D0D2-A4D9-4263-8A63-9A575F7D61F1}" dt="2020-10-27T07:46:04.436" v="149" actId="14100"/>
        <pc:sldMkLst>
          <pc:docMk/>
          <pc:sldMk cId="2584770311" sldId="292"/>
        </pc:sldMkLst>
        <pc:graphicFrameChg chg="mod">
          <ac:chgData name="Jaroslav Divoký" userId="96ef28925de8bb34" providerId="LiveId" clId="{E504D0D2-A4D9-4263-8A63-9A575F7D61F1}" dt="2020-10-27T07:46:04.436" v="149" actId="14100"/>
          <ac:graphicFrameMkLst>
            <pc:docMk/>
            <pc:sldMk cId="2584770311" sldId="292"/>
            <ac:graphicFrameMk id="4" creationId="{00000000-0000-0000-0000-000000000000}"/>
          </ac:graphicFrameMkLst>
        </pc:graphicFrameChg>
      </pc:sldChg>
      <pc:sldChg chg="ord">
        <pc:chgData name="Jaroslav Divoký" userId="96ef28925de8bb34" providerId="LiveId" clId="{E504D0D2-A4D9-4263-8A63-9A575F7D61F1}" dt="2020-10-27T15:23:31.133" v="346"/>
        <pc:sldMkLst>
          <pc:docMk/>
          <pc:sldMk cId="3255596813" sldId="320"/>
        </pc:sldMkLst>
      </pc:sldChg>
      <pc:sldChg chg="ord">
        <pc:chgData name="Jaroslav Divoký" userId="96ef28925de8bb34" providerId="LiveId" clId="{E504D0D2-A4D9-4263-8A63-9A575F7D61F1}" dt="2020-10-27T15:23:31.133" v="346"/>
        <pc:sldMkLst>
          <pc:docMk/>
          <pc:sldMk cId="2643475208" sldId="321"/>
        </pc:sldMkLst>
      </pc:sldChg>
      <pc:sldChg chg="modSp mod ord">
        <pc:chgData name="Jaroslav Divoký" userId="96ef28925de8bb34" providerId="LiveId" clId="{E504D0D2-A4D9-4263-8A63-9A575F7D61F1}" dt="2020-10-27T07:31:49.150" v="36"/>
        <pc:sldMkLst>
          <pc:docMk/>
          <pc:sldMk cId="3665075166" sldId="323"/>
        </pc:sldMkLst>
        <pc:spChg chg="mod">
          <ac:chgData name="Jaroslav Divoký" userId="96ef28925de8bb34" providerId="LiveId" clId="{E504D0D2-A4D9-4263-8A63-9A575F7D61F1}" dt="2020-10-27T07:31:27.781" v="32" actId="20577"/>
          <ac:spMkLst>
            <pc:docMk/>
            <pc:sldMk cId="3665075166" sldId="323"/>
            <ac:spMk id="3" creationId="{00000000-0000-0000-0000-000000000000}"/>
          </ac:spMkLst>
        </pc:spChg>
      </pc:sldChg>
      <pc:sldChg chg="modSp mod">
        <pc:chgData name="Jaroslav Divoký" userId="96ef28925de8bb34" providerId="LiveId" clId="{E504D0D2-A4D9-4263-8A63-9A575F7D61F1}" dt="2020-10-27T07:28:39.997" v="7" actId="5793"/>
        <pc:sldMkLst>
          <pc:docMk/>
          <pc:sldMk cId="1597176300" sldId="324"/>
        </pc:sldMkLst>
        <pc:spChg chg="mod">
          <ac:chgData name="Jaroslav Divoký" userId="96ef28925de8bb34" providerId="LiveId" clId="{E504D0D2-A4D9-4263-8A63-9A575F7D61F1}" dt="2020-10-27T07:28:39.997" v="7" actId="5793"/>
          <ac:spMkLst>
            <pc:docMk/>
            <pc:sldMk cId="1597176300" sldId="324"/>
            <ac:spMk id="3" creationId="{00000000-0000-0000-0000-000000000000}"/>
          </ac:spMkLst>
        </pc:spChg>
      </pc:sldChg>
      <pc:sldChg chg="addSp delSp modSp mod modClrScheme chgLayout">
        <pc:chgData name="Jaroslav Divoký" userId="96ef28925de8bb34" providerId="LiveId" clId="{E504D0D2-A4D9-4263-8A63-9A575F7D61F1}" dt="2020-10-27T07:42:19.434" v="132" actId="1076"/>
        <pc:sldMkLst>
          <pc:docMk/>
          <pc:sldMk cId="1170090058" sldId="325"/>
        </pc:sldMkLst>
        <pc:spChg chg="add del mod ord">
          <ac:chgData name="Jaroslav Divoký" userId="96ef28925de8bb34" providerId="LiveId" clId="{E504D0D2-A4D9-4263-8A63-9A575F7D61F1}" dt="2020-10-27T07:41:56.746" v="128" actId="700"/>
          <ac:spMkLst>
            <pc:docMk/>
            <pc:sldMk cId="1170090058" sldId="325"/>
            <ac:spMk id="2" creationId="{ECF94B29-5BCB-4A06-A330-4D0E4A789959}"/>
          </ac:spMkLst>
        </pc:spChg>
        <pc:spChg chg="add del mod ord">
          <ac:chgData name="Jaroslav Divoký" userId="96ef28925de8bb34" providerId="LiveId" clId="{E504D0D2-A4D9-4263-8A63-9A575F7D61F1}" dt="2020-10-27T07:41:35.758" v="125" actId="22"/>
          <ac:spMkLst>
            <pc:docMk/>
            <pc:sldMk cId="1170090058" sldId="325"/>
            <ac:spMk id="3" creationId="{5274C345-8586-474D-A6A6-EBF7E2073CD3}"/>
          </ac:spMkLst>
        </pc:spChg>
        <pc:spChg chg="mod ord">
          <ac:chgData name="Jaroslav Divoký" userId="96ef28925de8bb34" providerId="LiveId" clId="{E504D0D2-A4D9-4263-8A63-9A575F7D61F1}" dt="2020-10-27T07:42:19.434" v="132" actId="1076"/>
          <ac:spMkLst>
            <pc:docMk/>
            <pc:sldMk cId="1170090058" sldId="325"/>
            <ac:spMk id="4" creationId="{00000000-0000-0000-0000-000000000000}"/>
          </ac:spMkLst>
        </pc:spChg>
        <pc:spChg chg="del mod ord">
          <ac:chgData name="Jaroslav Divoký" userId="96ef28925de8bb34" providerId="LiveId" clId="{E504D0D2-A4D9-4263-8A63-9A575F7D61F1}" dt="2020-10-27T07:41:25.332" v="123" actId="700"/>
          <ac:spMkLst>
            <pc:docMk/>
            <pc:sldMk cId="1170090058" sldId="325"/>
            <ac:spMk id="5" creationId="{00000000-0000-0000-0000-000000000000}"/>
          </ac:spMkLst>
        </pc:spChg>
        <pc:spChg chg="add del mod">
          <ac:chgData name="Jaroslav Divoký" userId="96ef28925de8bb34" providerId="LiveId" clId="{E504D0D2-A4D9-4263-8A63-9A575F7D61F1}" dt="2020-10-27T07:41:56.746" v="128" actId="700"/>
          <ac:spMkLst>
            <pc:docMk/>
            <pc:sldMk cId="1170090058" sldId="325"/>
            <ac:spMk id="10" creationId="{FBD026BE-2E91-49C3-986D-01D945864DF0}"/>
          </ac:spMkLst>
        </pc:spChg>
        <pc:spChg chg="add mod ord">
          <ac:chgData name="Jaroslav Divoký" userId="96ef28925de8bb34" providerId="LiveId" clId="{E504D0D2-A4D9-4263-8A63-9A575F7D61F1}" dt="2020-10-27T07:41:56.746" v="128" actId="700"/>
          <ac:spMkLst>
            <pc:docMk/>
            <pc:sldMk cId="1170090058" sldId="325"/>
            <ac:spMk id="11" creationId="{5D645AB2-83F5-4A9B-BA51-5350AD3808C4}"/>
          </ac:spMkLst>
        </pc:spChg>
        <pc:picChg chg="mod">
          <ac:chgData name="Jaroslav Divoký" userId="96ef28925de8bb34" providerId="LiveId" clId="{E504D0D2-A4D9-4263-8A63-9A575F7D61F1}" dt="2020-10-27T07:42:04.356" v="130" actId="1076"/>
          <ac:picMkLst>
            <pc:docMk/>
            <pc:sldMk cId="1170090058" sldId="325"/>
            <ac:picMk id="6" creationId="{00000000-0000-0000-0000-000000000000}"/>
          </ac:picMkLst>
        </pc:picChg>
        <pc:picChg chg="add del mod modCrop">
          <ac:chgData name="Jaroslav Divoký" userId="96ef28925de8bb34" providerId="LiveId" clId="{E504D0D2-A4D9-4263-8A63-9A575F7D61F1}" dt="2020-10-27T07:41:40.854" v="126" actId="478"/>
          <ac:picMkLst>
            <pc:docMk/>
            <pc:sldMk cId="1170090058" sldId="325"/>
            <ac:picMk id="8" creationId="{FD28E425-B93F-4454-B3B8-9B75ACC2C734}"/>
          </ac:picMkLst>
        </pc:picChg>
      </pc:sldChg>
      <pc:sldChg chg="modSp mod">
        <pc:chgData name="Jaroslav Divoký" userId="96ef28925de8bb34" providerId="LiveId" clId="{E504D0D2-A4D9-4263-8A63-9A575F7D61F1}" dt="2020-10-27T07:34:28.388" v="83" actId="20577"/>
        <pc:sldMkLst>
          <pc:docMk/>
          <pc:sldMk cId="4228938199" sldId="326"/>
        </pc:sldMkLst>
        <pc:spChg chg="mod">
          <ac:chgData name="Jaroslav Divoký" userId="96ef28925de8bb34" providerId="LiveId" clId="{E504D0D2-A4D9-4263-8A63-9A575F7D61F1}" dt="2020-10-27T07:34:28.388" v="83" actId="20577"/>
          <ac:spMkLst>
            <pc:docMk/>
            <pc:sldMk cId="4228938199" sldId="326"/>
            <ac:spMk id="3" creationId="{00000000-0000-0000-0000-000000000000}"/>
          </ac:spMkLst>
        </pc:spChg>
      </pc:sldChg>
      <pc:sldChg chg="modSp mod">
        <pc:chgData name="Jaroslav Divoký" userId="96ef28925de8bb34" providerId="LiveId" clId="{E504D0D2-A4D9-4263-8A63-9A575F7D61F1}" dt="2020-10-27T07:41:13.255" v="122" actId="14100"/>
        <pc:sldMkLst>
          <pc:docMk/>
          <pc:sldMk cId="288995195" sldId="327"/>
        </pc:sldMkLst>
        <pc:spChg chg="mod">
          <ac:chgData name="Jaroslav Divoký" userId="96ef28925de8bb34" providerId="LiveId" clId="{E504D0D2-A4D9-4263-8A63-9A575F7D61F1}" dt="2020-10-27T07:41:13.255" v="122" actId="14100"/>
          <ac:spMkLst>
            <pc:docMk/>
            <pc:sldMk cId="288995195" sldId="327"/>
            <ac:spMk id="4" creationId="{00000000-0000-0000-0000-000000000000}"/>
          </ac:spMkLst>
        </pc:spChg>
        <pc:picChg chg="mod">
          <ac:chgData name="Jaroslav Divoký" userId="96ef28925de8bb34" providerId="LiveId" clId="{E504D0D2-A4D9-4263-8A63-9A575F7D61F1}" dt="2020-10-27T07:41:03.642" v="120" actId="1076"/>
          <ac:picMkLst>
            <pc:docMk/>
            <pc:sldMk cId="288995195" sldId="327"/>
            <ac:picMk id="3" creationId="{00000000-0000-0000-0000-000000000000}"/>
          </ac:picMkLst>
        </pc:picChg>
      </pc:sldChg>
      <pc:sldChg chg="modSp mod">
        <pc:chgData name="Jaroslav Divoký" userId="96ef28925de8bb34" providerId="LiveId" clId="{E504D0D2-A4D9-4263-8A63-9A575F7D61F1}" dt="2020-10-27T07:46:19.468" v="150" actId="14100"/>
        <pc:sldMkLst>
          <pc:docMk/>
          <pc:sldMk cId="4009041879" sldId="328"/>
        </pc:sldMkLst>
        <pc:spChg chg="mod">
          <ac:chgData name="Jaroslav Divoký" userId="96ef28925de8bb34" providerId="LiveId" clId="{E504D0D2-A4D9-4263-8A63-9A575F7D61F1}" dt="2020-10-27T07:46:19.468" v="150" actId="14100"/>
          <ac:spMkLst>
            <pc:docMk/>
            <pc:sldMk cId="4009041879" sldId="328"/>
            <ac:spMk id="3" creationId="{00000000-0000-0000-0000-000000000000}"/>
          </ac:spMkLst>
        </pc:spChg>
      </pc:sldChg>
      <pc:sldChg chg="addSp delSp modSp mod modClrScheme chgLayout">
        <pc:chgData name="Jaroslav Divoký" userId="96ef28925de8bb34" providerId="LiveId" clId="{E504D0D2-A4D9-4263-8A63-9A575F7D61F1}" dt="2020-10-27T07:46:38.788" v="172" actId="20577"/>
        <pc:sldMkLst>
          <pc:docMk/>
          <pc:sldMk cId="3692724759" sldId="329"/>
        </pc:sldMkLst>
        <pc:spChg chg="add mod ord">
          <ac:chgData name="Jaroslav Divoký" userId="96ef28925de8bb34" providerId="LiveId" clId="{E504D0D2-A4D9-4263-8A63-9A575F7D61F1}" dt="2020-10-27T07:46:25.292" v="151" actId="700"/>
          <ac:spMkLst>
            <pc:docMk/>
            <pc:sldMk cId="3692724759" sldId="329"/>
            <ac:spMk id="2" creationId="{E78E5806-7C8F-4106-A18B-35DF6A72C09F}"/>
          </ac:spMkLst>
        </pc:spChg>
        <pc:spChg chg="mod ord">
          <ac:chgData name="Jaroslav Divoký" userId="96ef28925de8bb34" providerId="LiveId" clId="{E504D0D2-A4D9-4263-8A63-9A575F7D61F1}" dt="2020-10-27T07:46:38.788" v="172" actId="20577"/>
          <ac:spMkLst>
            <pc:docMk/>
            <pc:sldMk cId="3692724759" sldId="329"/>
            <ac:spMk id="6" creationId="{A0899407-764A-4B49-8809-C83213D07F22}"/>
          </ac:spMkLst>
        </pc:spChg>
        <pc:spChg chg="del mod ord">
          <ac:chgData name="Jaroslav Divoký" userId="96ef28925de8bb34" providerId="LiveId" clId="{E504D0D2-A4D9-4263-8A63-9A575F7D61F1}" dt="2020-10-27T07:46:25.292" v="151" actId="700"/>
          <ac:spMkLst>
            <pc:docMk/>
            <pc:sldMk cId="3692724759" sldId="329"/>
            <ac:spMk id="7" creationId="{25C26BAE-633B-41A7-9DA9-BAEE72AAA488}"/>
          </ac:spMkLst>
        </pc:spChg>
      </pc:sldChg>
      <pc:sldChg chg="addSp delSp modSp mod">
        <pc:chgData name="Jaroslav Divoký" userId="96ef28925de8bb34" providerId="LiveId" clId="{E504D0D2-A4D9-4263-8A63-9A575F7D61F1}" dt="2020-10-27T07:49:00.847" v="214" actId="14100"/>
        <pc:sldMkLst>
          <pc:docMk/>
          <pc:sldMk cId="3426783053" sldId="330"/>
        </pc:sldMkLst>
        <pc:spChg chg="del mod">
          <ac:chgData name="Jaroslav Divoký" userId="96ef28925de8bb34" providerId="LiveId" clId="{E504D0D2-A4D9-4263-8A63-9A575F7D61F1}" dt="2020-10-27T07:48:35.849" v="210" actId="12084"/>
          <ac:spMkLst>
            <pc:docMk/>
            <pc:sldMk cId="3426783053" sldId="330"/>
            <ac:spMk id="3" creationId="{5697E55B-51F5-4488-99FD-FAABCE54E047}"/>
          </ac:spMkLst>
        </pc:spChg>
        <pc:graphicFrameChg chg="add mod">
          <ac:chgData name="Jaroslav Divoký" userId="96ef28925de8bb34" providerId="LiveId" clId="{E504D0D2-A4D9-4263-8A63-9A575F7D61F1}" dt="2020-10-27T07:49:00.847" v="214" actId="14100"/>
          <ac:graphicFrameMkLst>
            <pc:docMk/>
            <pc:sldMk cId="3426783053" sldId="330"/>
            <ac:graphicFrameMk id="4" creationId="{63D577A1-8AC0-46C7-A5C2-BDAFF32F347C}"/>
          </ac:graphicFrameMkLst>
        </pc:graphicFrameChg>
      </pc:sldChg>
      <pc:sldChg chg="addSp delSp modSp mod">
        <pc:chgData name="Jaroslav Divoký" userId="96ef28925de8bb34" providerId="LiveId" clId="{E504D0D2-A4D9-4263-8A63-9A575F7D61F1}" dt="2020-10-27T07:50:18.616" v="225" actId="14232"/>
        <pc:sldMkLst>
          <pc:docMk/>
          <pc:sldMk cId="2674064829" sldId="331"/>
        </pc:sldMkLst>
        <pc:spChg chg="mod">
          <ac:chgData name="Jaroslav Divoký" userId="96ef28925de8bb34" providerId="LiveId" clId="{E504D0D2-A4D9-4263-8A63-9A575F7D61F1}" dt="2020-10-27T07:49:22.271" v="218" actId="14100"/>
          <ac:spMkLst>
            <pc:docMk/>
            <pc:sldMk cId="2674064829" sldId="331"/>
            <ac:spMk id="2" creationId="{B34FB6BB-FF5C-437F-8240-B8A383728D4D}"/>
          </ac:spMkLst>
        </pc:spChg>
        <pc:spChg chg="del">
          <ac:chgData name="Jaroslav Divoký" userId="96ef28925de8bb34" providerId="LiveId" clId="{E504D0D2-A4D9-4263-8A63-9A575F7D61F1}" dt="2020-10-27T07:49:13.289" v="215" actId="12084"/>
          <ac:spMkLst>
            <pc:docMk/>
            <pc:sldMk cId="2674064829" sldId="331"/>
            <ac:spMk id="3" creationId="{CA3B49BB-41BF-4CD5-B860-6007CD44807F}"/>
          </ac:spMkLst>
        </pc:spChg>
        <pc:graphicFrameChg chg="add mod">
          <ac:chgData name="Jaroslav Divoký" userId="96ef28925de8bb34" providerId="LiveId" clId="{E504D0D2-A4D9-4263-8A63-9A575F7D61F1}" dt="2020-10-27T07:50:18.616" v="225" actId="14232"/>
          <ac:graphicFrameMkLst>
            <pc:docMk/>
            <pc:sldMk cId="2674064829" sldId="331"/>
            <ac:graphicFrameMk id="4" creationId="{06C3B560-ACF6-4FFD-9E48-1E62542F0887}"/>
          </ac:graphicFrameMkLst>
        </pc:graphicFrameChg>
      </pc:sldChg>
      <pc:sldChg chg="addSp delSp modSp">
        <pc:chgData name="Jaroslav Divoký" userId="96ef28925de8bb34" providerId="LiveId" clId="{E504D0D2-A4D9-4263-8A63-9A575F7D61F1}" dt="2020-10-27T07:50:52.480" v="264" actId="20577"/>
        <pc:sldMkLst>
          <pc:docMk/>
          <pc:sldMk cId="2336774588" sldId="332"/>
        </pc:sldMkLst>
        <pc:spChg chg="del">
          <ac:chgData name="Jaroslav Divoký" userId="96ef28925de8bb34" providerId="LiveId" clId="{E504D0D2-A4D9-4263-8A63-9A575F7D61F1}" dt="2020-10-27T07:50:29.476" v="226" actId="12084"/>
          <ac:spMkLst>
            <pc:docMk/>
            <pc:sldMk cId="2336774588" sldId="332"/>
            <ac:spMk id="3" creationId="{086CDFB8-9CF8-44C1-A008-10E048DF8E6E}"/>
          </ac:spMkLst>
        </pc:spChg>
        <pc:graphicFrameChg chg="add mod">
          <ac:chgData name="Jaroslav Divoký" userId="96ef28925de8bb34" providerId="LiveId" clId="{E504D0D2-A4D9-4263-8A63-9A575F7D61F1}" dt="2020-10-27T07:50:52.480" v="264" actId="20577"/>
          <ac:graphicFrameMkLst>
            <pc:docMk/>
            <pc:sldMk cId="2336774588" sldId="332"/>
            <ac:graphicFrameMk id="4" creationId="{6075E2F7-6CF6-4312-8EAC-5B801B44CF38}"/>
          </ac:graphicFrameMkLst>
        </pc:graphicFrameChg>
      </pc:sldChg>
      <pc:sldChg chg="addSp delSp modSp mod modClrScheme chgLayout">
        <pc:chgData name="Jaroslav Divoký" userId="96ef28925de8bb34" providerId="LiveId" clId="{E504D0D2-A4D9-4263-8A63-9A575F7D61F1}" dt="2020-10-27T07:51:39.948" v="275" actId="20577"/>
        <pc:sldMkLst>
          <pc:docMk/>
          <pc:sldMk cId="3961864250" sldId="333"/>
        </pc:sldMkLst>
        <pc:spChg chg="del mod ord">
          <ac:chgData name="Jaroslav Divoký" userId="96ef28925de8bb34" providerId="LiveId" clId="{E504D0D2-A4D9-4263-8A63-9A575F7D61F1}" dt="2020-10-27T07:51:28.589" v="269" actId="478"/>
          <ac:spMkLst>
            <pc:docMk/>
            <pc:sldMk cId="3961864250" sldId="333"/>
            <ac:spMk id="2" creationId="{00000000-0000-0000-0000-000000000000}"/>
          </ac:spMkLst>
        </pc:spChg>
        <pc:spChg chg="add del mod ord">
          <ac:chgData name="Jaroslav Divoký" userId="96ef28925de8bb34" providerId="LiveId" clId="{E504D0D2-A4D9-4263-8A63-9A575F7D61F1}" dt="2020-10-27T07:51:32.704" v="270" actId="700"/>
          <ac:spMkLst>
            <pc:docMk/>
            <pc:sldMk cId="3961864250" sldId="333"/>
            <ac:spMk id="3" creationId="{00000000-0000-0000-0000-000000000000}"/>
          </ac:spMkLst>
        </pc:spChg>
        <pc:spChg chg="add del mod ord">
          <ac:chgData name="Jaroslav Divoký" userId="96ef28925de8bb34" providerId="LiveId" clId="{E504D0D2-A4D9-4263-8A63-9A575F7D61F1}" dt="2020-10-27T07:51:06.892" v="266" actId="700"/>
          <ac:spMkLst>
            <pc:docMk/>
            <pc:sldMk cId="3961864250" sldId="333"/>
            <ac:spMk id="4" creationId="{85BDCD05-92F9-4769-A4B5-345F11A8CBE3}"/>
          </ac:spMkLst>
        </pc:spChg>
        <pc:spChg chg="add del mod ord">
          <ac:chgData name="Jaroslav Divoký" userId="96ef28925de8bb34" providerId="LiveId" clId="{E504D0D2-A4D9-4263-8A63-9A575F7D61F1}" dt="2020-10-27T07:51:24.890" v="268" actId="700"/>
          <ac:spMkLst>
            <pc:docMk/>
            <pc:sldMk cId="3961864250" sldId="333"/>
            <ac:spMk id="5" creationId="{233C0769-A7E3-496F-B588-5DF7A7987697}"/>
          </ac:spMkLst>
        </pc:spChg>
        <pc:spChg chg="add del mod ord">
          <ac:chgData name="Jaroslav Divoký" userId="96ef28925de8bb34" providerId="LiveId" clId="{E504D0D2-A4D9-4263-8A63-9A575F7D61F1}" dt="2020-10-27T07:51:32.704" v="270" actId="700"/>
          <ac:spMkLst>
            <pc:docMk/>
            <pc:sldMk cId="3961864250" sldId="333"/>
            <ac:spMk id="7" creationId="{9354693C-4C7E-4A5F-954F-9BFA22ADF39B}"/>
          </ac:spMkLst>
        </pc:spChg>
        <pc:spChg chg="add mod ord">
          <ac:chgData name="Jaroslav Divoký" userId="96ef28925de8bb34" providerId="LiveId" clId="{E504D0D2-A4D9-4263-8A63-9A575F7D61F1}" dt="2020-10-27T07:51:39.948" v="275" actId="20577"/>
          <ac:spMkLst>
            <pc:docMk/>
            <pc:sldMk cId="3961864250" sldId="333"/>
            <ac:spMk id="8" creationId="{D7BA8477-B073-41E0-898A-313FD865D4D3}"/>
          </ac:spMkLst>
        </pc:spChg>
        <pc:spChg chg="add mod ord">
          <ac:chgData name="Jaroslav Divoký" userId="96ef28925de8bb34" providerId="LiveId" clId="{E504D0D2-A4D9-4263-8A63-9A575F7D61F1}" dt="2020-10-27T07:51:32.704" v="270" actId="700"/>
          <ac:spMkLst>
            <pc:docMk/>
            <pc:sldMk cId="3961864250" sldId="333"/>
            <ac:spMk id="9" creationId="{F446E7FC-1852-4DC9-8FAF-61BE7880A8A1}"/>
          </ac:spMkLst>
        </pc:spChg>
      </pc:sldChg>
      <pc:sldChg chg="modSp mod">
        <pc:chgData name="Jaroslav Divoký" userId="96ef28925de8bb34" providerId="LiveId" clId="{E504D0D2-A4D9-4263-8A63-9A575F7D61F1}" dt="2020-10-27T07:51:52.707" v="278" actId="403"/>
        <pc:sldMkLst>
          <pc:docMk/>
          <pc:sldMk cId="101873913" sldId="335"/>
        </pc:sldMkLst>
        <pc:spChg chg="mod">
          <ac:chgData name="Jaroslav Divoký" userId="96ef28925de8bb34" providerId="LiveId" clId="{E504D0D2-A4D9-4263-8A63-9A575F7D61F1}" dt="2020-10-27T07:51:52.707" v="278" actId="403"/>
          <ac:spMkLst>
            <pc:docMk/>
            <pc:sldMk cId="101873913" sldId="335"/>
            <ac:spMk id="3" creationId="{587C4C83-442E-4937-BECB-358ED44E2259}"/>
          </ac:spMkLst>
        </pc:spChg>
      </pc:sldChg>
      <pc:sldChg chg="modSp mod">
        <pc:chgData name="Jaroslav Divoký" userId="96ef28925de8bb34" providerId="LiveId" clId="{E504D0D2-A4D9-4263-8A63-9A575F7D61F1}" dt="2020-10-27T07:53:35.244" v="283" actId="27636"/>
        <pc:sldMkLst>
          <pc:docMk/>
          <pc:sldMk cId="299612606" sldId="340"/>
        </pc:sldMkLst>
        <pc:spChg chg="mod">
          <ac:chgData name="Jaroslav Divoký" userId="96ef28925de8bb34" providerId="LiveId" clId="{E504D0D2-A4D9-4263-8A63-9A575F7D61F1}" dt="2020-10-27T07:53:35.244" v="283" actId="27636"/>
          <ac:spMkLst>
            <pc:docMk/>
            <pc:sldMk cId="299612606" sldId="340"/>
            <ac:spMk id="3" creationId="{4A9CB9F0-6CE4-456B-80CD-8C73D44A476D}"/>
          </ac:spMkLst>
        </pc:spChg>
      </pc:sldChg>
      <pc:sldChg chg="modSp mod">
        <pc:chgData name="Jaroslav Divoký" userId="96ef28925de8bb34" providerId="LiveId" clId="{E504D0D2-A4D9-4263-8A63-9A575F7D61F1}" dt="2020-10-27T07:54:02.720" v="286" actId="27636"/>
        <pc:sldMkLst>
          <pc:docMk/>
          <pc:sldMk cId="386918942" sldId="344"/>
        </pc:sldMkLst>
        <pc:spChg chg="mod">
          <ac:chgData name="Jaroslav Divoký" userId="96ef28925de8bb34" providerId="LiveId" clId="{E504D0D2-A4D9-4263-8A63-9A575F7D61F1}" dt="2020-10-27T07:54:02.720" v="286" actId="27636"/>
          <ac:spMkLst>
            <pc:docMk/>
            <pc:sldMk cId="386918942" sldId="344"/>
            <ac:spMk id="3" creationId="{F987DF0A-2CBD-4AFC-A72F-FB07244A9C03}"/>
          </ac:spMkLst>
        </pc:spChg>
      </pc:sldChg>
      <pc:sldChg chg="modSp mod">
        <pc:chgData name="Jaroslav Divoký" userId="96ef28925de8bb34" providerId="LiveId" clId="{E504D0D2-A4D9-4263-8A63-9A575F7D61F1}" dt="2020-10-27T07:54:18.629" v="288" actId="403"/>
        <pc:sldMkLst>
          <pc:docMk/>
          <pc:sldMk cId="2227813755" sldId="346"/>
        </pc:sldMkLst>
        <pc:spChg chg="mod">
          <ac:chgData name="Jaroslav Divoký" userId="96ef28925de8bb34" providerId="LiveId" clId="{E504D0D2-A4D9-4263-8A63-9A575F7D61F1}" dt="2020-10-27T07:54:18.629" v="288" actId="403"/>
          <ac:spMkLst>
            <pc:docMk/>
            <pc:sldMk cId="2227813755" sldId="346"/>
            <ac:spMk id="3" creationId="{CEA1C380-C71B-4AAA-A10E-706314A0B72D}"/>
          </ac:spMkLst>
        </pc:spChg>
      </pc:sldChg>
      <pc:sldChg chg="modSp mod">
        <pc:chgData name="Jaroslav Divoký" userId="96ef28925de8bb34" providerId="LiveId" clId="{E504D0D2-A4D9-4263-8A63-9A575F7D61F1}" dt="2020-10-27T07:54:29.044" v="291" actId="14100"/>
        <pc:sldMkLst>
          <pc:docMk/>
          <pc:sldMk cId="1391612362" sldId="354"/>
        </pc:sldMkLst>
        <pc:spChg chg="mod">
          <ac:chgData name="Jaroslav Divoký" userId="96ef28925de8bb34" providerId="LiveId" clId="{E504D0D2-A4D9-4263-8A63-9A575F7D61F1}" dt="2020-10-27T07:54:29.044" v="291" actId="14100"/>
          <ac:spMkLst>
            <pc:docMk/>
            <pc:sldMk cId="1391612362" sldId="354"/>
            <ac:spMk id="3" creationId="{B6A4E380-745F-4F78-8FF3-C5DB299C69E4}"/>
          </ac:spMkLst>
        </pc:spChg>
      </pc:sldChg>
      <pc:sldChg chg="modSp mod">
        <pc:chgData name="Jaroslav Divoký" userId="96ef28925de8bb34" providerId="LiveId" clId="{E504D0D2-A4D9-4263-8A63-9A575F7D61F1}" dt="2020-10-27T07:54:35.220" v="293" actId="27636"/>
        <pc:sldMkLst>
          <pc:docMk/>
          <pc:sldMk cId="1123656349" sldId="356"/>
        </pc:sldMkLst>
        <pc:spChg chg="mod">
          <ac:chgData name="Jaroslav Divoký" userId="96ef28925de8bb34" providerId="LiveId" clId="{E504D0D2-A4D9-4263-8A63-9A575F7D61F1}" dt="2020-10-27T07:54:35.220" v="293" actId="27636"/>
          <ac:spMkLst>
            <pc:docMk/>
            <pc:sldMk cId="1123656349" sldId="356"/>
            <ac:spMk id="3" creationId="{EFA0EF9B-74F4-468B-AB82-F92C78CF2C6A}"/>
          </ac:spMkLst>
        </pc:spChg>
      </pc:sldChg>
      <pc:sldChg chg="modSp mod">
        <pc:chgData name="Jaroslav Divoký" userId="96ef28925de8bb34" providerId="LiveId" clId="{E504D0D2-A4D9-4263-8A63-9A575F7D61F1}" dt="2020-10-27T07:54:42.839" v="295" actId="27636"/>
        <pc:sldMkLst>
          <pc:docMk/>
          <pc:sldMk cId="3458613475" sldId="358"/>
        </pc:sldMkLst>
        <pc:spChg chg="mod">
          <ac:chgData name="Jaroslav Divoký" userId="96ef28925de8bb34" providerId="LiveId" clId="{E504D0D2-A4D9-4263-8A63-9A575F7D61F1}" dt="2020-10-27T07:54:42.839" v="295" actId="27636"/>
          <ac:spMkLst>
            <pc:docMk/>
            <pc:sldMk cId="3458613475" sldId="358"/>
            <ac:spMk id="3" creationId="{84FD2E69-A9F6-45B6-A67A-980820D8153A}"/>
          </ac:spMkLst>
        </pc:spChg>
      </pc:sldChg>
      <pc:sldChg chg="modSp mod">
        <pc:chgData name="Jaroslav Divoký" userId="96ef28925de8bb34" providerId="LiveId" clId="{E504D0D2-A4D9-4263-8A63-9A575F7D61F1}" dt="2020-10-27T07:54:46.933" v="297" actId="27636"/>
        <pc:sldMkLst>
          <pc:docMk/>
          <pc:sldMk cId="1769874983" sldId="359"/>
        </pc:sldMkLst>
        <pc:spChg chg="mod">
          <ac:chgData name="Jaroslav Divoký" userId="96ef28925de8bb34" providerId="LiveId" clId="{E504D0D2-A4D9-4263-8A63-9A575F7D61F1}" dt="2020-10-27T07:54:46.933" v="297" actId="27636"/>
          <ac:spMkLst>
            <pc:docMk/>
            <pc:sldMk cId="1769874983" sldId="359"/>
            <ac:spMk id="3" creationId="{8DED2C1F-0B3E-42E1-B824-3F11CA6702C3}"/>
          </ac:spMkLst>
        </pc:spChg>
      </pc:sldChg>
      <pc:sldChg chg="modSp mod">
        <pc:chgData name="Jaroslav Divoký" userId="96ef28925de8bb34" providerId="LiveId" clId="{E504D0D2-A4D9-4263-8A63-9A575F7D61F1}" dt="2020-10-27T07:55:02.598" v="299" actId="14100"/>
        <pc:sldMkLst>
          <pc:docMk/>
          <pc:sldMk cId="22222782" sldId="361"/>
        </pc:sldMkLst>
        <pc:spChg chg="mod">
          <ac:chgData name="Jaroslav Divoký" userId="96ef28925de8bb34" providerId="LiveId" clId="{E504D0D2-A4D9-4263-8A63-9A575F7D61F1}" dt="2020-10-27T07:55:02.598" v="299" actId="14100"/>
          <ac:spMkLst>
            <pc:docMk/>
            <pc:sldMk cId="22222782" sldId="361"/>
            <ac:spMk id="3" creationId="{F37DC066-1ACD-43D7-9ED5-24DC2EE83360}"/>
          </ac:spMkLst>
        </pc:spChg>
      </pc:sldChg>
      <pc:sldChg chg="addSp delSp modSp mod modClrScheme chgLayout">
        <pc:chgData name="Jaroslav Divoký" userId="96ef28925de8bb34" providerId="LiveId" clId="{E504D0D2-A4D9-4263-8A63-9A575F7D61F1}" dt="2020-10-27T07:56:08.624" v="300" actId="700"/>
        <pc:sldMkLst>
          <pc:docMk/>
          <pc:sldMk cId="3858590390" sldId="364"/>
        </pc:sldMkLst>
        <pc:spChg chg="add mod ord">
          <ac:chgData name="Jaroslav Divoký" userId="96ef28925de8bb34" providerId="LiveId" clId="{E504D0D2-A4D9-4263-8A63-9A575F7D61F1}" dt="2020-10-27T07:56:08.624" v="300" actId="700"/>
          <ac:spMkLst>
            <pc:docMk/>
            <pc:sldMk cId="3858590390" sldId="364"/>
            <ac:spMk id="2" creationId="{9A92048F-FB24-48C0-B3BF-E6D244BF49A6}"/>
          </ac:spMkLst>
        </pc:spChg>
        <pc:spChg chg="mod ord">
          <ac:chgData name="Jaroslav Divoký" userId="96ef28925de8bb34" providerId="LiveId" clId="{E504D0D2-A4D9-4263-8A63-9A575F7D61F1}" dt="2020-10-27T07:56:08.624" v="300" actId="700"/>
          <ac:spMkLst>
            <pc:docMk/>
            <pc:sldMk cId="3858590390" sldId="364"/>
            <ac:spMk id="4" creationId="{00465860-C9AD-46C1-A1C0-92A5A74DEDA4}"/>
          </ac:spMkLst>
        </pc:spChg>
        <pc:spChg chg="del mod ord">
          <ac:chgData name="Jaroslav Divoký" userId="96ef28925de8bb34" providerId="LiveId" clId="{E504D0D2-A4D9-4263-8A63-9A575F7D61F1}" dt="2020-10-27T07:56:08.624" v="300" actId="700"/>
          <ac:spMkLst>
            <pc:docMk/>
            <pc:sldMk cId="3858590390" sldId="364"/>
            <ac:spMk id="5" creationId="{B2A65A51-101A-4980-A3F5-5FA402EC1484}"/>
          </ac:spMkLst>
        </pc:spChg>
      </pc:sldChg>
      <pc:sldChg chg="modSp">
        <pc:chgData name="Jaroslav Divoký" userId="96ef28925de8bb34" providerId="LiveId" clId="{E504D0D2-A4D9-4263-8A63-9A575F7D61F1}" dt="2020-10-27T07:59:33.145" v="302" actId="20577"/>
        <pc:sldMkLst>
          <pc:docMk/>
          <pc:sldMk cId="1285637920" sldId="370"/>
        </pc:sldMkLst>
        <pc:spChg chg="mod">
          <ac:chgData name="Jaroslav Divoký" userId="96ef28925de8bb34" providerId="LiveId" clId="{E504D0D2-A4D9-4263-8A63-9A575F7D61F1}" dt="2020-10-27T07:59:33.145" v="302" actId="20577"/>
          <ac:spMkLst>
            <pc:docMk/>
            <pc:sldMk cId="1285637920" sldId="370"/>
            <ac:spMk id="5" creationId="{E6163C7E-E76A-4180-BA84-DAB2F8FA2912}"/>
          </ac:spMkLst>
        </pc:spChg>
      </pc:sldChg>
      <pc:sldChg chg="modTransition">
        <pc:chgData name="Jaroslav Divoký" userId="96ef28925de8bb34" providerId="LiveId" clId="{E504D0D2-A4D9-4263-8A63-9A575F7D61F1}" dt="2020-10-27T08:26:47.315" v="340"/>
        <pc:sldMkLst>
          <pc:docMk/>
          <pc:sldMk cId="3328494767" sldId="372"/>
        </pc:sldMkLst>
      </pc:sldChg>
      <pc:sldChg chg="modSp ord modTransition">
        <pc:chgData name="Jaroslav Divoký" userId="96ef28925de8bb34" providerId="LiveId" clId="{E504D0D2-A4D9-4263-8A63-9A575F7D61F1}" dt="2020-10-27T08:26:17.126" v="335"/>
        <pc:sldMkLst>
          <pc:docMk/>
          <pc:sldMk cId="2809452303" sldId="373"/>
        </pc:sldMkLst>
        <pc:graphicFrameChg chg="mod">
          <ac:chgData name="Jaroslav Divoký" userId="96ef28925de8bb34" providerId="LiveId" clId="{E504D0D2-A4D9-4263-8A63-9A575F7D61F1}" dt="2020-10-27T08:05:14.131" v="309" actId="404"/>
          <ac:graphicFrameMkLst>
            <pc:docMk/>
            <pc:sldMk cId="2809452303" sldId="373"/>
            <ac:graphicFrameMk id="7" creationId="{00000000-0000-0000-0000-000000000000}"/>
          </ac:graphicFrameMkLst>
        </pc:graphicFrameChg>
      </pc:sldChg>
      <pc:sldChg chg="modSp mod modTransition">
        <pc:chgData name="Jaroslav Divoký" userId="96ef28925de8bb34" providerId="LiveId" clId="{E504D0D2-A4D9-4263-8A63-9A575F7D61F1}" dt="2020-10-27T08:26:32.790" v="338"/>
        <pc:sldMkLst>
          <pc:docMk/>
          <pc:sldMk cId="39898306" sldId="374"/>
        </pc:sldMkLst>
        <pc:spChg chg="mod">
          <ac:chgData name="Jaroslav Divoký" userId="96ef28925de8bb34" providerId="LiveId" clId="{E504D0D2-A4D9-4263-8A63-9A575F7D61F1}" dt="2020-10-27T07:44:50.600" v="142" actId="14100"/>
          <ac:spMkLst>
            <pc:docMk/>
            <pc:sldMk cId="39898306" sldId="374"/>
            <ac:spMk id="2" creationId="{00000000-0000-0000-0000-000000000000}"/>
          </ac:spMkLst>
        </pc:spChg>
      </pc:sldChg>
      <pc:sldChg chg="modSp mod modTransition">
        <pc:chgData name="Jaroslav Divoký" userId="96ef28925de8bb34" providerId="LiveId" clId="{E504D0D2-A4D9-4263-8A63-9A575F7D61F1}" dt="2020-10-27T08:26:35.266" v="339"/>
        <pc:sldMkLst>
          <pc:docMk/>
          <pc:sldMk cId="1494169907" sldId="375"/>
        </pc:sldMkLst>
        <pc:spChg chg="mod">
          <ac:chgData name="Jaroslav Divoký" userId="96ef28925de8bb34" providerId="LiveId" clId="{E504D0D2-A4D9-4263-8A63-9A575F7D61F1}" dt="2020-10-27T07:45:04.377" v="143" actId="114"/>
          <ac:spMkLst>
            <pc:docMk/>
            <pc:sldMk cId="1494169907" sldId="375"/>
            <ac:spMk id="2" creationId="{00000000-0000-0000-0000-000000000000}"/>
          </ac:spMkLst>
        </pc:spChg>
      </pc:sldChg>
      <pc:sldChg chg="modSp modTransition">
        <pc:chgData name="Jaroslav Divoký" userId="96ef28925de8bb34" providerId="LiveId" clId="{E504D0D2-A4D9-4263-8A63-9A575F7D61F1}" dt="2020-10-27T08:26:57.270" v="343"/>
        <pc:sldMkLst>
          <pc:docMk/>
          <pc:sldMk cId="135717896" sldId="376"/>
        </pc:sldMkLst>
        <pc:graphicFrameChg chg="mod">
          <ac:chgData name="Jaroslav Divoký" userId="96ef28925de8bb34" providerId="LiveId" clId="{E504D0D2-A4D9-4263-8A63-9A575F7D61F1}" dt="2020-10-27T07:39:57.405" v="117" actId="14100"/>
          <ac:graphicFrameMkLst>
            <pc:docMk/>
            <pc:sldMk cId="135717896" sldId="376"/>
            <ac:graphicFrameMk id="7" creationId="{00000000-0000-0000-0000-000000000000}"/>
          </ac:graphicFrameMkLst>
        </pc:graphicFrameChg>
      </pc:sldChg>
      <pc:sldChg chg="modSp add modTransition">
        <pc:chgData name="Jaroslav Divoký" userId="96ef28925de8bb34" providerId="LiveId" clId="{E504D0D2-A4D9-4263-8A63-9A575F7D61F1}" dt="2020-10-27T08:26:24.135" v="336"/>
        <pc:sldMkLst>
          <pc:docMk/>
          <pc:sldMk cId="63775934" sldId="377"/>
        </pc:sldMkLst>
        <pc:graphicFrameChg chg="mod">
          <ac:chgData name="Jaroslav Divoký" userId="96ef28925de8bb34" providerId="LiveId" clId="{E504D0D2-A4D9-4263-8A63-9A575F7D61F1}" dt="2020-10-27T08:16:35.828" v="331" actId="20577"/>
          <ac:graphicFrameMkLst>
            <pc:docMk/>
            <pc:sldMk cId="63775934" sldId="377"/>
            <ac:graphicFrameMk id="7" creationId="{00000000-0000-0000-0000-000000000000}"/>
          </ac:graphicFrameMkLst>
        </pc:graphicFrameChg>
      </pc:sldChg>
      <pc:sldChg chg="modSp add mod modTransition">
        <pc:chgData name="Jaroslav Divoký" userId="96ef28925de8bb34" providerId="LiveId" clId="{E504D0D2-A4D9-4263-8A63-9A575F7D61F1}" dt="2020-10-27T08:26:53.812" v="342"/>
        <pc:sldMkLst>
          <pc:docMk/>
          <pc:sldMk cId="2757044672" sldId="378"/>
        </pc:sldMkLst>
        <pc:spChg chg="mod">
          <ac:chgData name="Jaroslav Divoký" userId="96ef28925de8bb34" providerId="LiveId" clId="{E504D0D2-A4D9-4263-8A63-9A575F7D61F1}" dt="2020-10-27T08:11:30.301" v="312" actId="27636"/>
          <ac:spMkLst>
            <pc:docMk/>
            <pc:sldMk cId="2757044672" sldId="378"/>
            <ac:spMk id="2" creationId="{00000000-0000-0000-0000-000000000000}"/>
          </ac:spMkLst>
        </pc:spChg>
      </pc:sldChg>
      <pc:sldChg chg="addSp delSp modSp add mod modTransition">
        <pc:chgData name="Jaroslav Divoký" userId="96ef28925de8bb34" providerId="LiveId" clId="{E504D0D2-A4D9-4263-8A63-9A575F7D61F1}" dt="2020-10-27T08:26:50.456" v="341"/>
        <pc:sldMkLst>
          <pc:docMk/>
          <pc:sldMk cId="4022813288" sldId="379"/>
        </pc:sldMkLst>
        <pc:spChg chg="del mod">
          <ac:chgData name="Jaroslav Divoký" userId="96ef28925de8bb34" providerId="LiveId" clId="{E504D0D2-A4D9-4263-8A63-9A575F7D61F1}" dt="2020-10-27T08:12:45.868" v="319" actId="12084"/>
          <ac:spMkLst>
            <pc:docMk/>
            <pc:sldMk cId="4022813288" sldId="379"/>
            <ac:spMk id="2" creationId="{00000000-0000-0000-0000-000000000000}"/>
          </ac:spMkLst>
        </pc:spChg>
        <pc:graphicFrameChg chg="add mod">
          <ac:chgData name="Jaroslav Divoký" userId="96ef28925de8bb34" providerId="LiveId" clId="{E504D0D2-A4D9-4263-8A63-9A575F7D61F1}" dt="2020-10-27T08:13:04.255" v="323" actId="403"/>
          <ac:graphicFrameMkLst>
            <pc:docMk/>
            <pc:sldMk cId="4022813288" sldId="379"/>
            <ac:graphicFrameMk id="7" creationId="{80DF480B-C69B-49CA-9F52-5C89117566B6}"/>
          </ac:graphicFrameMkLst>
        </pc:graphicFrameChg>
      </pc:sldChg>
      <pc:sldChg chg="modSp add modTransition">
        <pc:chgData name="Jaroslav Divoký" userId="96ef28925de8bb34" providerId="LiveId" clId="{E504D0D2-A4D9-4263-8A63-9A575F7D61F1}" dt="2020-10-27T08:26:26.746" v="337"/>
        <pc:sldMkLst>
          <pc:docMk/>
          <pc:sldMk cId="2650177950" sldId="380"/>
        </pc:sldMkLst>
        <pc:graphicFrameChg chg="mod">
          <ac:chgData name="Jaroslav Divoký" userId="96ef28925de8bb34" providerId="LiveId" clId="{E504D0D2-A4D9-4263-8A63-9A575F7D61F1}" dt="2020-10-27T08:24:39.899" v="334" actId="20577"/>
          <ac:graphicFrameMkLst>
            <pc:docMk/>
            <pc:sldMk cId="2650177950" sldId="380"/>
            <ac:graphicFrameMk id="7" creationId="{00000000-0000-0000-0000-00000000000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6DEB8A-CA1F-441A-AF2D-5024181EBDD6}"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7B3F76EF-910E-4CFD-8E2D-E2C167AC125D}">
      <dgm:prSet/>
      <dgm:spPr/>
      <dgm:t>
        <a:bodyPr/>
        <a:lstStyle/>
        <a:p>
          <a:pPr rtl="0"/>
          <a:r>
            <a:rPr lang="cs-CZ" dirty="0"/>
            <a:t>Součástí Hippokratovy přísahy</a:t>
          </a:r>
        </a:p>
      </dgm:t>
    </dgm:pt>
    <dgm:pt modelId="{56339891-CF54-4502-9160-DA7125C72E87}" type="parTrans" cxnId="{09E0C9D2-6F15-4C26-860F-39C03E7B9E03}">
      <dgm:prSet/>
      <dgm:spPr/>
      <dgm:t>
        <a:bodyPr/>
        <a:lstStyle/>
        <a:p>
          <a:endParaRPr lang="cs-CZ"/>
        </a:p>
      </dgm:t>
    </dgm:pt>
    <dgm:pt modelId="{56BC4CEF-1D4A-4D89-80D8-61A5DA5561AA}" type="sibTrans" cxnId="{09E0C9D2-6F15-4C26-860F-39C03E7B9E03}">
      <dgm:prSet/>
      <dgm:spPr/>
      <dgm:t>
        <a:bodyPr/>
        <a:lstStyle/>
        <a:p>
          <a:endParaRPr lang="cs-CZ"/>
        </a:p>
      </dgm:t>
    </dgm:pt>
    <dgm:pt modelId="{098D8A0E-2F56-4CF7-B0B7-AB95708687EE}">
      <dgm:prSet/>
      <dgm:spPr/>
      <dgm:t>
        <a:bodyPr/>
        <a:lstStyle/>
        <a:p>
          <a:pPr rtl="0"/>
          <a:r>
            <a:rPr lang="cs-CZ" i="1"/>
            <a:t>Cokoliv, co uvidím nebo uslyším, zahrnující životy lidí, při péči o nemocné nebo jejich soukromém životě, co by mělo být utajeno, pomlčím o tom a zachovám to jako tajemství.</a:t>
          </a:r>
          <a:endParaRPr lang="cs-CZ"/>
        </a:p>
      </dgm:t>
    </dgm:pt>
    <dgm:pt modelId="{F0623E4E-A6C1-4F40-8860-2790F646EC2D}" type="parTrans" cxnId="{8CDA17A8-2798-4102-B5E7-5FC00F4EE076}">
      <dgm:prSet/>
      <dgm:spPr/>
      <dgm:t>
        <a:bodyPr/>
        <a:lstStyle/>
        <a:p>
          <a:endParaRPr lang="cs-CZ"/>
        </a:p>
      </dgm:t>
    </dgm:pt>
    <dgm:pt modelId="{0F941C65-C14D-4F54-869A-DD17D296293C}" type="sibTrans" cxnId="{8CDA17A8-2798-4102-B5E7-5FC00F4EE076}">
      <dgm:prSet/>
      <dgm:spPr/>
      <dgm:t>
        <a:bodyPr/>
        <a:lstStyle/>
        <a:p>
          <a:endParaRPr lang="cs-CZ"/>
        </a:p>
      </dgm:t>
    </dgm:pt>
    <dgm:pt modelId="{8BB0670D-8EC2-4C60-802D-F01A1442B7F2}" type="pres">
      <dgm:prSet presAssocID="{B96DEB8A-CA1F-441A-AF2D-5024181EBDD6}" presName="Name0" presStyleCnt="0">
        <dgm:presLayoutVars>
          <dgm:chMax val="7"/>
          <dgm:chPref val="7"/>
          <dgm:dir/>
        </dgm:presLayoutVars>
      </dgm:prSet>
      <dgm:spPr/>
    </dgm:pt>
    <dgm:pt modelId="{E07E47EB-6F64-4A71-B4BA-37AF8E47EF78}" type="pres">
      <dgm:prSet presAssocID="{B96DEB8A-CA1F-441A-AF2D-5024181EBDD6}" presName="Name1" presStyleCnt="0"/>
      <dgm:spPr/>
    </dgm:pt>
    <dgm:pt modelId="{F9A4BDF3-BE64-4786-840C-B024F2DF8B25}" type="pres">
      <dgm:prSet presAssocID="{B96DEB8A-CA1F-441A-AF2D-5024181EBDD6}" presName="cycle" presStyleCnt="0"/>
      <dgm:spPr/>
    </dgm:pt>
    <dgm:pt modelId="{9D60A660-B00E-47E0-B244-864E41D191A6}" type="pres">
      <dgm:prSet presAssocID="{B96DEB8A-CA1F-441A-AF2D-5024181EBDD6}" presName="srcNode" presStyleLbl="node1" presStyleIdx="0" presStyleCnt="2"/>
      <dgm:spPr/>
    </dgm:pt>
    <dgm:pt modelId="{E3511F61-02FB-4EA2-A9D6-E5BA0848B64A}" type="pres">
      <dgm:prSet presAssocID="{B96DEB8A-CA1F-441A-AF2D-5024181EBDD6}" presName="conn" presStyleLbl="parChTrans1D2" presStyleIdx="0" presStyleCnt="1"/>
      <dgm:spPr/>
    </dgm:pt>
    <dgm:pt modelId="{55AEC376-6A16-4CCD-96B9-C6D927C6F691}" type="pres">
      <dgm:prSet presAssocID="{B96DEB8A-CA1F-441A-AF2D-5024181EBDD6}" presName="extraNode" presStyleLbl="node1" presStyleIdx="0" presStyleCnt="2"/>
      <dgm:spPr/>
    </dgm:pt>
    <dgm:pt modelId="{31E3D343-AC5A-4441-ACD8-0A59B90B42D8}" type="pres">
      <dgm:prSet presAssocID="{B96DEB8A-CA1F-441A-AF2D-5024181EBDD6}" presName="dstNode" presStyleLbl="node1" presStyleIdx="0" presStyleCnt="2"/>
      <dgm:spPr/>
    </dgm:pt>
    <dgm:pt modelId="{A04D67F2-1D43-4EFF-9F2D-9D91EC57A9F6}" type="pres">
      <dgm:prSet presAssocID="{7B3F76EF-910E-4CFD-8E2D-E2C167AC125D}" presName="text_1" presStyleLbl="node1" presStyleIdx="0" presStyleCnt="2">
        <dgm:presLayoutVars>
          <dgm:bulletEnabled val="1"/>
        </dgm:presLayoutVars>
      </dgm:prSet>
      <dgm:spPr/>
    </dgm:pt>
    <dgm:pt modelId="{8C5CB6EF-0ABD-4B8A-A35C-F6E212D290F3}" type="pres">
      <dgm:prSet presAssocID="{7B3F76EF-910E-4CFD-8E2D-E2C167AC125D}" presName="accent_1" presStyleCnt="0"/>
      <dgm:spPr/>
    </dgm:pt>
    <dgm:pt modelId="{79AFC13F-283C-466D-A919-161C67241B8B}" type="pres">
      <dgm:prSet presAssocID="{7B3F76EF-910E-4CFD-8E2D-E2C167AC125D}" presName="accentRepeatNode" presStyleLbl="solidFgAcc1" presStyleIdx="0" presStyleCnt="2"/>
      <dgm:spPr/>
    </dgm:pt>
    <dgm:pt modelId="{DB6BE431-7669-4326-AD02-255143915994}" type="pres">
      <dgm:prSet presAssocID="{098D8A0E-2F56-4CF7-B0B7-AB95708687EE}" presName="text_2" presStyleLbl="node1" presStyleIdx="1" presStyleCnt="2">
        <dgm:presLayoutVars>
          <dgm:bulletEnabled val="1"/>
        </dgm:presLayoutVars>
      </dgm:prSet>
      <dgm:spPr/>
    </dgm:pt>
    <dgm:pt modelId="{68C7658C-6427-4A2B-88B7-E0E569B39D4E}" type="pres">
      <dgm:prSet presAssocID="{098D8A0E-2F56-4CF7-B0B7-AB95708687EE}" presName="accent_2" presStyleCnt="0"/>
      <dgm:spPr/>
    </dgm:pt>
    <dgm:pt modelId="{4A006574-DC6D-436F-87C4-F3A36CBFA303}" type="pres">
      <dgm:prSet presAssocID="{098D8A0E-2F56-4CF7-B0B7-AB95708687EE}" presName="accentRepeatNode" presStyleLbl="solidFgAcc1" presStyleIdx="1" presStyleCnt="2"/>
      <dgm:spPr/>
    </dgm:pt>
  </dgm:ptLst>
  <dgm:cxnLst>
    <dgm:cxn modelId="{0CCA2F66-F714-44E5-807C-21A2CB15BF49}" type="presOf" srcId="{7B3F76EF-910E-4CFD-8E2D-E2C167AC125D}" destId="{A04D67F2-1D43-4EFF-9F2D-9D91EC57A9F6}" srcOrd="0" destOrd="0" presId="urn:microsoft.com/office/officeart/2008/layout/VerticalCurvedList"/>
    <dgm:cxn modelId="{606A9597-8855-4BCA-B885-144C85DF80D4}" type="presOf" srcId="{56BC4CEF-1D4A-4D89-80D8-61A5DA5561AA}" destId="{E3511F61-02FB-4EA2-A9D6-E5BA0848B64A}" srcOrd="0" destOrd="0" presId="urn:microsoft.com/office/officeart/2008/layout/VerticalCurvedList"/>
    <dgm:cxn modelId="{8CDA17A8-2798-4102-B5E7-5FC00F4EE076}" srcId="{B96DEB8A-CA1F-441A-AF2D-5024181EBDD6}" destId="{098D8A0E-2F56-4CF7-B0B7-AB95708687EE}" srcOrd="1" destOrd="0" parTransId="{F0623E4E-A6C1-4F40-8860-2790F646EC2D}" sibTransId="{0F941C65-C14D-4F54-869A-DD17D296293C}"/>
    <dgm:cxn modelId="{8B4CAFB2-1009-43CA-B8F2-AC65791F3131}" type="presOf" srcId="{B96DEB8A-CA1F-441A-AF2D-5024181EBDD6}" destId="{8BB0670D-8EC2-4C60-802D-F01A1442B7F2}" srcOrd="0" destOrd="0" presId="urn:microsoft.com/office/officeart/2008/layout/VerticalCurvedList"/>
    <dgm:cxn modelId="{737342C0-1654-4D8E-960C-691F2E16E732}" type="presOf" srcId="{098D8A0E-2F56-4CF7-B0B7-AB95708687EE}" destId="{DB6BE431-7669-4326-AD02-255143915994}" srcOrd="0" destOrd="0" presId="urn:microsoft.com/office/officeart/2008/layout/VerticalCurvedList"/>
    <dgm:cxn modelId="{09E0C9D2-6F15-4C26-860F-39C03E7B9E03}" srcId="{B96DEB8A-CA1F-441A-AF2D-5024181EBDD6}" destId="{7B3F76EF-910E-4CFD-8E2D-E2C167AC125D}" srcOrd="0" destOrd="0" parTransId="{56339891-CF54-4502-9160-DA7125C72E87}" sibTransId="{56BC4CEF-1D4A-4D89-80D8-61A5DA5561AA}"/>
    <dgm:cxn modelId="{CA229931-9FE5-409E-9D72-63ADD51FAA01}" type="presParOf" srcId="{8BB0670D-8EC2-4C60-802D-F01A1442B7F2}" destId="{E07E47EB-6F64-4A71-B4BA-37AF8E47EF78}" srcOrd="0" destOrd="0" presId="urn:microsoft.com/office/officeart/2008/layout/VerticalCurvedList"/>
    <dgm:cxn modelId="{FDAE27E4-3AF5-4213-9E09-8AA73C5461C2}" type="presParOf" srcId="{E07E47EB-6F64-4A71-B4BA-37AF8E47EF78}" destId="{F9A4BDF3-BE64-4786-840C-B024F2DF8B25}" srcOrd="0" destOrd="0" presId="urn:microsoft.com/office/officeart/2008/layout/VerticalCurvedList"/>
    <dgm:cxn modelId="{F307646C-B9ED-4FDD-AA5A-C1675E9D92EA}" type="presParOf" srcId="{F9A4BDF3-BE64-4786-840C-B024F2DF8B25}" destId="{9D60A660-B00E-47E0-B244-864E41D191A6}" srcOrd="0" destOrd="0" presId="urn:microsoft.com/office/officeart/2008/layout/VerticalCurvedList"/>
    <dgm:cxn modelId="{3FD8DE6A-B4FB-4C90-ABC1-759E75E5BD88}" type="presParOf" srcId="{F9A4BDF3-BE64-4786-840C-B024F2DF8B25}" destId="{E3511F61-02FB-4EA2-A9D6-E5BA0848B64A}" srcOrd="1" destOrd="0" presId="urn:microsoft.com/office/officeart/2008/layout/VerticalCurvedList"/>
    <dgm:cxn modelId="{1C17A246-B2C7-49D8-BDCA-6B2E8704A976}" type="presParOf" srcId="{F9A4BDF3-BE64-4786-840C-B024F2DF8B25}" destId="{55AEC376-6A16-4CCD-96B9-C6D927C6F691}" srcOrd="2" destOrd="0" presId="urn:microsoft.com/office/officeart/2008/layout/VerticalCurvedList"/>
    <dgm:cxn modelId="{FD8C390C-F4E8-469C-B6D3-4C8F57ABB791}" type="presParOf" srcId="{F9A4BDF3-BE64-4786-840C-B024F2DF8B25}" destId="{31E3D343-AC5A-4441-ACD8-0A59B90B42D8}" srcOrd="3" destOrd="0" presId="urn:microsoft.com/office/officeart/2008/layout/VerticalCurvedList"/>
    <dgm:cxn modelId="{D9C59BA2-60BA-42A0-B161-F4A64E3822AD}" type="presParOf" srcId="{E07E47EB-6F64-4A71-B4BA-37AF8E47EF78}" destId="{A04D67F2-1D43-4EFF-9F2D-9D91EC57A9F6}" srcOrd="1" destOrd="0" presId="urn:microsoft.com/office/officeart/2008/layout/VerticalCurvedList"/>
    <dgm:cxn modelId="{45DAB388-F566-42A1-A23E-8100DBF46B33}" type="presParOf" srcId="{E07E47EB-6F64-4A71-B4BA-37AF8E47EF78}" destId="{8C5CB6EF-0ABD-4B8A-A35C-F6E212D290F3}" srcOrd="2" destOrd="0" presId="urn:microsoft.com/office/officeart/2008/layout/VerticalCurvedList"/>
    <dgm:cxn modelId="{4A8F73DD-C752-46C7-98F5-BC8815F69964}" type="presParOf" srcId="{8C5CB6EF-0ABD-4B8A-A35C-F6E212D290F3}" destId="{79AFC13F-283C-466D-A919-161C67241B8B}" srcOrd="0" destOrd="0" presId="urn:microsoft.com/office/officeart/2008/layout/VerticalCurvedList"/>
    <dgm:cxn modelId="{7500AD37-C9A8-447C-A614-E22240DE8069}" type="presParOf" srcId="{E07E47EB-6F64-4A71-B4BA-37AF8E47EF78}" destId="{DB6BE431-7669-4326-AD02-255143915994}" srcOrd="3" destOrd="0" presId="urn:microsoft.com/office/officeart/2008/layout/VerticalCurvedList"/>
    <dgm:cxn modelId="{4F781580-50FF-4FF9-BBBE-38E2061E1194}" type="presParOf" srcId="{E07E47EB-6F64-4A71-B4BA-37AF8E47EF78}" destId="{68C7658C-6427-4A2B-88B7-E0E569B39D4E}" srcOrd="4" destOrd="0" presId="urn:microsoft.com/office/officeart/2008/layout/VerticalCurvedList"/>
    <dgm:cxn modelId="{C6A18A3A-68C1-4363-AEED-16E81C7029FC}" type="presParOf" srcId="{68C7658C-6427-4A2B-88B7-E0E569B39D4E}" destId="{4A006574-DC6D-436F-87C4-F3A36CBFA3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DA12802-DD5A-4A81-AA7F-B628F66F5A2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19C72A4D-2701-45BC-976B-6E57EED3228C}">
      <dgm:prSet custT="1"/>
      <dgm:spPr/>
      <dgm:t>
        <a:bodyPr/>
        <a:lstStyle/>
        <a:p>
          <a:r>
            <a:rPr lang="cs-CZ" sz="1800" b="0"/>
            <a:t>Identifikační údaje poskytovatele</a:t>
          </a:r>
          <a:endParaRPr lang="cs-CZ" sz="1800"/>
        </a:p>
      </dgm:t>
    </dgm:pt>
    <dgm:pt modelId="{EB80A056-34D5-420F-A72F-B9DDED59D3AF}" type="parTrans" cxnId="{A9D89824-630C-4394-868A-CD87C6845D8C}">
      <dgm:prSet/>
      <dgm:spPr/>
      <dgm:t>
        <a:bodyPr/>
        <a:lstStyle/>
        <a:p>
          <a:endParaRPr lang="cs-CZ" sz="2000"/>
        </a:p>
      </dgm:t>
    </dgm:pt>
    <dgm:pt modelId="{AD9C9E91-AD47-4C92-B751-000A227B90AF}" type="sibTrans" cxnId="{A9D89824-630C-4394-868A-CD87C6845D8C}">
      <dgm:prSet/>
      <dgm:spPr/>
      <dgm:t>
        <a:bodyPr/>
        <a:lstStyle/>
        <a:p>
          <a:endParaRPr lang="cs-CZ" sz="2000"/>
        </a:p>
      </dgm:t>
    </dgm:pt>
    <dgm:pt modelId="{2005E7AA-FA2C-47EB-AB9C-5CAE7CD53F5B}">
      <dgm:prSet custT="1"/>
      <dgm:spPr/>
      <dgm:t>
        <a:bodyPr/>
        <a:lstStyle/>
        <a:p>
          <a:r>
            <a:rPr lang="cs-CZ" sz="1800" b="0" dirty="0"/>
            <a:t>Identifikační údaje pacienta</a:t>
          </a:r>
          <a:endParaRPr lang="cs-CZ" sz="1800" dirty="0"/>
        </a:p>
      </dgm:t>
    </dgm:pt>
    <dgm:pt modelId="{948D8CA8-A19E-48C8-AEAD-3E312EBED96B}" type="parTrans" cxnId="{F3DF4DD0-D65D-4FAA-AEF3-140EC91C5FCB}">
      <dgm:prSet/>
      <dgm:spPr/>
      <dgm:t>
        <a:bodyPr/>
        <a:lstStyle/>
        <a:p>
          <a:endParaRPr lang="cs-CZ" sz="2000"/>
        </a:p>
      </dgm:t>
    </dgm:pt>
    <dgm:pt modelId="{A1320C4E-DAC7-4FE3-B023-27479949CEFF}" type="sibTrans" cxnId="{F3DF4DD0-D65D-4FAA-AEF3-140EC91C5FCB}">
      <dgm:prSet/>
      <dgm:spPr/>
      <dgm:t>
        <a:bodyPr/>
        <a:lstStyle/>
        <a:p>
          <a:endParaRPr lang="cs-CZ" sz="2000"/>
        </a:p>
      </dgm:t>
    </dgm:pt>
    <dgm:pt modelId="{C1709752-0507-4BB0-9975-6D176EF5323A}">
      <dgm:prSet custT="1"/>
      <dgm:spPr/>
      <dgm:t>
        <a:bodyPr/>
        <a:lstStyle/>
        <a:p>
          <a:r>
            <a:rPr lang="cs-CZ" sz="1800" b="0"/>
            <a:t>Pohlaví pacienta</a:t>
          </a:r>
          <a:endParaRPr lang="cs-CZ" sz="1800"/>
        </a:p>
      </dgm:t>
    </dgm:pt>
    <dgm:pt modelId="{E617DF27-78ED-4259-B335-53B5F97C0B5F}" type="parTrans" cxnId="{B7829341-7074-450A-8F2E-B30835E068C8}">
      <dgm:prSet/>
      <dgm:spPr/>
      <dgm:t>
        <a:bodyPr/>
        <a:lstStyle/>
        <a:p>
          <a:endParaRPr lang="cs-CZ" sz="2000"/>
        </a:p>
      </dgm:t>
    </dgm:pt>
    <dgm:pt modelId="{230B50E5-348B-4902-B4B5-3B719B90B949}" type="sibTrans" cxnId="{B7829341-7074-450A-8F2E-B30835E068C8}">
      <dgm:prSet/>
      <dgm:spPr/>
      <dgm:t>
        <a:bodyPr/>
        <a:lstStyle/>
        <a:p>
          <a:endParaRPr lang="cs-CZ" sz="2000"/>
        </a:p>
      </dgm:t>
    </dgm:pt>
    <dgm:pt modelId="{C5364901-4720-4356-AC2A-BB4ADC554603}">
      <dgm:prSet custT="1"/>
      <dgm:spPr/>
      <dgm:t>
        <a:bodyPr/>
        <a:lstStyle/>
        <a:p>
          <a:r>
            <a:rPr lang="cs-CZ" sz="1800" b="0"/>
            <a:t>Informace o zdravotním stavu pacienta, průběhu a výsledku poskytovaných ZS, dalších významných okolnostech</a:t>
          </a:r>
          <a:endParaRPr lang="cs-CZ" sz="1800"/>
        </a:p>
      </dgm:t>
    </dgm:pt>
    <dgm:pt modelId="{DD524E59-4C34-48D9-BFE9-9D82C9DF191D}" type="parTrans" cxnId="{CA84A41E-6E9C-44FF-A3E2-288646501796}">
      <dgm:prSet/>
      <dgm:spPr/>
      <dgm:t>
        <a:bodyPr/>
        <a:lstStyle/>
        <a:p>
          <a:endParaRPr lang="cs-CZ" sz="2000"/>
        </a:p>
      </dgm:t>
    </dgm:pt>
    <dgm:pt modelId="{EAABBC6C-8D6C-468F-B4BF-E6CAFFC67E21}" type="sibTrans" cxnId="{CA84A41E-6E9C-44FF-A3E2-288646501796}">
      <dgm:prSet/>
      <dgm:spPr/>
      <dgm:t>
        <a:bodyPr/>
        <a:lstStyle/>
        <a:p>
          <a:endParaRPr lang="cs-CZ" sz="2000"/>
        </a:p>
      </dgm:t>
    </dgm:pt>
    <dgm:pt modelId="{F6C431E7-279B-4D67-97F5-08E3056C17E2}">
      <dgm:prSet custT="1"/>
      <dgm:spPr/>
      <dgm:t>
        <a:bodyPr/>
        <a:lstStyle/>
        <a:p>
          <a:r>
            <a:rPr lang="cs-CZ" sz="1800" b="0"/>
            <a:t>Rodinná, osobní, pracovní, sociální anamnéza</a:t>
          </a:r>
          <a:endParaRPr lang="cs-CZ" sz="1800"/>
        </a:p>
      </dgm:t>
    </dgm:pt>
    <dgm:pt modelId="{3949A582-5957-4ECD-BBB0-C2BBD50CE1AE}" type="parTrans" cxnId="{EAC97551-0516-4E89-87B5-7A1A0F6DC3BA}">
      <dgm:prSet/>
      <dgm:spPr/>
      <dgm:t>
        <a:bodyPr/>
        <a:lstStyle/>
        <a:p>
          <a:endParaRPr lang="cs-CZ" sz="2000"/>
        </a:p>
      </dgm:t>
    </dgm:pt>
    <dgm:pt modelId="{EC5D6A35-195A-499C-92DC-C4831065E5EA}" type="sibTrans" cxnId="{EAC97551-0516-4E89-87B5-7A1A0F6DC3BA}">
      <dgm:prSet/>
      <dgm:spPr/>
      <dgm:t>
        <a:bodyPr/>
        <a:lstStyle/>
        <a:p>
          <a:endParaRPr lang="cs-CZ" sz="2000"/>
        </a:p>
      </dgm:t>
    </dgm:pt>
    <dgm:pt modelId="{987AA538-3C44-47BC-92AD-EF9129ABDE27}">
      <dgm:prSet custT="1"/>
      <dgm:spPr/>
      <dgm:t>
        <a:bodyPr/>
        <a:lstStyle/>
        <a:p>
          <a:r>
            <a:rPr lang="cs-CZ" sz="1800" b="0"/>
            <a:t>Údaje vztahující se k úmrtí pacienta</a:t>
          </a:r>
          <a:endParaRPr lang="cs-CZ" sz="1800"/>
        </a:p>
      </dgm:t>
    </dgm:pt>
    <dgm:pt modelId="{48F971F8-738A-48F6-A09E-B523815A9F83}" type="parTrans" cxnId="{E18D3E56-EF93-47A2-9C2A-9F5DDE8C36EB}">
      <dgm:prSet/>
      <dgm:spPr/>
      <dgm:t>
        <a:bodyPr/>
        <a:lstStyle/>
        <a:p>
          <a:endParaRPr lang="cs-CZ" sz="2000"/>
        </a:p>
      </dgm:t>
    </dgm:pt>
    <dgm:pt modelId="{AEFC78F0-0227-4312-ABC6-3FBA2B5564B1}" type="sibTrans" cxnId="{E18D3E56-EF93-47A2-9C2A-9F5DDE8C36EB}">
      <dgm:prSet/>
      <dgm:spPr/>
      <dgm:t>
        <a:bodyPr/>
        <a:lstStyle/>
        <a:p>
          <a:endParaRPr lang="cs-CZ" sz="2000"/>
        </a:p>
      </dgm:t>
    </dgm:pt>
    <dgm:pt modelId="{F0F72269-2AB4-4BB5-81D9-80D3BE78B760}">
      <dgm:prSet custT="1"/>
      <dgm:spPr/>
      <dgm:t>
        <a:bodyPr/>
        <a:lstStyle/>
        <a:p>
          <a:r>
            <a:rPr lang="cs-CZ" sz="1800" b="0" dirty="0"/>
            <a:t>Další údaje podle ZZS / jiných právních předpisů</a:t>
          </a:r>
          <a:endParaRPr lang="cs-CZ" sz="1800" dirty="0"/>
        </a:p>
      </dgm:t>
    </dgm:pt>
    <dgm:pt modelId="{2C031D90-B286-434E-A890-CFAECA5DEADC}" type="parTrans" cxnId="{40B0F3BD-F005-4FC3-801C-E51B4E38B308}">
      <dgm:prSet/>
      <dgm:spPr/>
      <dgm:t>
        <a:bodyPr/>
        <a:lstStyle/>
        <a:p>
          <a:endParaRPr lang="cs-CZ" sz="2000"/>
        </a:p>
      </dgm:t>
    </dgm:pt>
    <dgm:pt modelId="{D4155E0F-20CD-4E9D-9F21-AFBD3F204F9E}" type="sibTrans" cxnId="{40B0F3BD-F005-4FC3-801C-E51B4E38B308}">
      <dgm:prSet/>
      <dgm:spPr/>
      <dgm:t>
        <a:bodyPr/>
        <a:lstStyle/>
        <a:p>
          <a:endParaRPr lang="cs-CZ" sz="2000"/>
        </a:p>
      </dgm:t>
    </dgm:pt>
    <dgm:pt modelId="{C9F55FF8-B9DE-4A23-A57B-4ADA13C4FE49}">
      <dgm:prSet custT="1"/>
      <dgm:spPr/>
      <dgm:t>
        <a:bodyPr/>
        <a:lstStyle/>
        <a:p>
          <a:r>
            <a:rPr lang="cs-CZ" sz="1400" b="0"/>
            <a:t>Písemný souhlas s poskytnutím ZS </a:t>
          </a:r>
          <a:endParaRPr lang="cs-CZ" sz="1400"/>
        </a:p>
      </dgm:t>
    </dgm:pt>
    <dgm:pt modelId="{7FDDC5F0-CC97-44F9-A2A1-0B9C881E4F95}" type="parTrans" cxnId="{20B49207-B54F-4F0A-8048-B5B7F00C8B96}">
      <dgm:prSet/>
      <dgm:spPr/>
      <dgm:t>
        <a:bodyPr/>
        <a:lstStyle/>
        <a:p>
          <a:endParaRPr lang="cs-CZ" sz="2000"/>
        </a:p>
      </dgm:t>
    </dgm:pt>
    <dgm:pt modelId="{FD663DC2-C182-4578-AB32-7AB8473FBC4D}" type="sibTrans" cxnId="{20B49207-B54F-4F0A-8048-B5B7F00C8B96}">
      <dgm:prSet/>
      <dgm:spPr/>
      <dgm:t>
        <a:bodyPr/>
        <a:lstStyle/>
        <a:p>
          <a:endParaRPr lang="cs-CZ" sz="2000"/>
        </a:p>
      </dgm:t>
    </dgm:pt>
    <dgm:pt modelId="{4E07BB8D-1D37-4BFC-9A96-2C44A8B74D0E}">
      <dgm:prSet custT="1"/>
      <dgm:spPr/>
      <dgm:t>
        <a:bodyPr/>
        <a:lstStyle/>
        <a:p>
          <a:r>
            <a:rPr lang="cs-CZ" sz="1400" b="0"/>
            <a:t>Záznam o odmítnutí poskytnutí ZS</a:t>
          </a:r>
          <a:endParaRPr lang="cs-CZ" sz="1400"/>
        </a:p>
      </dgm:t>
    </dgm:pt>
    <dgm:pt modelId="{910D922B-73B1-4A79-A24B-6E497EF3BBA1}" type="parTrans" cxnId="{D9911628-B525-4C18-A214-C5681CDDD0B7}">
      <dgm:prSet/>
      <dgm:spPr/>
      <dgm:t>
        <a:bodyPr/>
        <a:lstStyle/>
        <a:p>
          <a:endParaRPr lang="cs-CZ" sz="2000"/>
        </a:p>
      </dgm:t>
    </dgm:pt>
    <dgm:pt modelId="{236ED1D5-30C0-4835-9CC8-6BDD5EC8DB61}" type="sibTrans" cxnId="{D9911628-B525-4C18-A214-C5681CDDD0B7}">
      <dgm:prSet/>
      <dgm:spPr/>
      <dgm:t>
        <a:bodyPr/>
        <a:lstStyle/>
        <a:p>
          <a:endParaRPr lang="cs-CZ" sz="2000"/>
        </a:p>
      </dgm:t>
    </dgm:pt>
    <dgm:pt modelId="{29F30231-84A6-4D41-AEE0-3561C5ADB464}">
      <dgm:prSet custT="1"/>
      <dgm:spPr/>
      <dgm:t>
        <a:bodyPr/>
        <a:lstStyle/>
        <a:p>
          <a:r>
            <a:rPr lang="cs-CZ" sz="1400" b="0"/>
            <a:t>Záznam o dříve vysloveném přání</a:t>
          </a:r>
          <a:endParaRPr lang="cs-CZ" sz="1400"/>
        </a:p>
      </dgm:t>
    </dgm:pt>
    <dgm:pt modelId="{06B54576-9145-4F60-8152-874101FEAC4A}" type="parTrans" cxnId="{1683F207-5B16-425E-B31E-83BB18CD355A}">
      <dgm:prSet/>
      <dgm:spPr/>
      <dgm:t>
        <a:bodyPr/>
        <a:lstStyle/>
        <a:p>
          <a:endParaRPr lang="cs-CZ" sz="2000"/>
        </a:p>
      </dgm:t>
    </dgm:pt>
    <dgm:pt modelId="{C6C959DA-C6E9-4411-8B63-167F230BA9D7}" type="sibTrans" cxnId="{1683F207-5B16-425E-B31E-83BB18CD355A}">
      <dgm:prSet/>
      <dgm:spPr/>
      <dgm:t>
        <a:bodyPr/>
        <a:lstStyle/>
        <a:p>
          <a:endParaRPr lang="cs-CZ" sz="2000"/>
        </a:p>
      </dgm:t>
    </dgm:pt>
    <dgm:pt modelId="{F73A6791-93F7-460D-8683-DB785FC15662}">
      <dgm:prSet custT="1"/>
      <dgm:spPr/>
      <dgm:t>
        <a:bodyPr/>
        <a:lstStyle/>
        <a:p>
          <a:r>
            <a:rPr lang="cs-CZ" sz="1400" b="0"/>
            <a:t>Záznam o souhlasu s poskytováním informací</a:t>
          </a:r>
          <a:endParaRPr lang="cs-CZ" sz="1400"/>
        </a:p>
      </dgm:t>
    </dgm:pt>
    <dgm:pt modelId="{6A7B0C31-D1A9-4E4A-A9FC-A3C02D16297A}" type="parTrans" cxnId="{1A489E8D-D8C8-41FF-866E-EEC6804742B9}">
      <dgm:prSet/>
      <dgm:spPr/>
      <dgm:t>
        <a:bodyPr/>
        <a:lstStyle/>
        <a:p>
          <a:endParaRPr lang="cs-CZ" sz="2000"/>
        </a:p>
      </dgm:t>
    </dgm:pt>
    <dgm:pt modelId="{D5236C3A-CD98-4C81-9F71-B435DC7B6889}" type="sibTrans" cxnId="{1A489E8D-D8C8-41FF-866E-EEC6804742B9}">
      <dgm:prSet/>
      <dgm:spPr/>
      <dgm:t>
        <a:bodyPr/>
        <a:lstStyle/>
        <a:p>
          <a:endParaRPr lang="cs-CZ" sz="2000"/>
        </a:p>
      </dgm:t>
    </dgm:pt>
    <dgm:pt modelId="{1DB6881D-024B-4F8B-990F-30E7FF1A654B}" type="pres">
      <dgm:prSet presAssocID="{0DA12802-DD5A-4A81-AA7F-B628F66F5A22}" presName="linear" presStyleCnt="0">
        <dgm:presLayoutVars>
          <dgm:animLvl val="lvl"/>
          <dgm:resizeHandles val="exact"/>
        </dgm:presLayoutVars>
      </dgm:prSet>
      <dgm:spPr/>
    </dgm:pt>
    <dgm:pt modelId="{001BC6D4-143D-4CA9-9938-F4D4E78E5A56}" type="pres">
      <dgm:prSet presAssocID="{19C72A4D-2701-45BC-976B-6E57EED3228C}" presName="parentText" presStyleLbl="node1" presStyleIdx="0" presStyleCnt="7" custScaleY="104355">
        <dgm:presLayoutVars>
          <dgm:chMax val="0"/>
          <dgm:bulletEnabled val="1"/>
        </dgm:presLayoutVars>
      </dgm:prSet>
      <dgm:spPr/>
    </dgm:pt>
    <dgm:pt modelId="{3186C557-E12C-400E-AEE8-6D578072FA58}" type="pres">
      <dgm:prSet presAssocID="{AD9C9E91-AD47-4C92-B751-000A227B90AF}" presName="spacer" presStyleCnt="0"/>
      <dgm:spPr/>
    </dgm:pt>
    <dgm:pt modelId="{C20FE3A5-BE9F-45C9-AC97-6AEC6F0933AB}" type="pres">
      <dgm:prSet presAssocID="{2005E7AA-FA2C-47EB-AB9C-5CAE7CD53F5B}" presName="parentText" presStyleLbl="node1" presStyleIdx="1" presStyleCnt="7">
        <dgm:presLayoutVars>
          <dgm:chMax val="0"/>
          <dgm:bulletEnabled val="1"/>
        </dgm:presLayoutVars>
      </dgm:prSet>
      <dgm:spPr/>
    </dgm:pt>
    <dgm:pt modelId="{23634AB6-644F-47E2-AEF2-189109A95D1C}" type="pres">
      <dgm:prSet presAssocID="{A1320C4E-DAC7-4FE3-B023-27479949CEFF}" presName="spacer" presStyleCnt="0"/>
      <dgm:spPr/>
    </dgm:pt>
    <dgm:pt modelId="{701A13D7-E8D0-499E-9CE5-FB4775D38422}" type="pres">
      <dgm:prSet presAssocID="{C1709752-0507-4BB0-9975-6D176EF5323A}" presName="parentText" presStyleLbl="node1" presStyleIdx="2" presStyleCnt="7">
        <dgm:presLayoutVars>
          <dgm:chMax val="0"/>
          <dgm:bulletEnabled val="1"/>
        </dgm:presLayoutVars>
      </dgm:prSet>
      <dgm:spPr/>
    </dgm:pt>
    <dgm:pt modelId="{E6B2FA95-E7B8-43BC-826A-061081E8A0F0}" type="pres">
      <dgm:prSet presAssocID="{230B50E5-348B-4902-B4B5-3B719B90B949}" presName="spacer" presStyleCnt="0"/>
      <dgm:spPr/>
    </dgm:pt>
    <dgm:pt modelId="{55E75138-5BFE-4F45-A00C-4A876C2B171B}" type="pres">
      <dgm:prSet presAssocID="{C5364901-4720-4356-AC2A-BB4ADC554603}" presName="parentText" presStyleLbl="node1" presStyleIdx="3" presStyleCnt="7">
        <dgm:presLayoutVars>
          <dgm:chMax val="0"/>
          <dgm:bulletEnabled val="1"/>
        </dgm:presLayoutVars>
      </dgm:prSet>
      <dgm:spPr/>
    </dgm:pt>
    <dgm:pt modelId="{A22DBB89-C0B0-4D92-8C4D-49F0C5CAF7C5}" type="pres">
      <dgm:prSet presAssocID="{EAABBC6C-8D6C-468F-B4BF-E6CAFFC67E21}" presName="spacer" presStyleCnt="0"/>
      <dgm:spPr/>
    </dgm:pt>
    <dgm:pt modelId="{4A990C54-7656-4B60-A02B-291C41F1242F}" type="pres">
      <dgm:prSet presAssocID="{F6C431E7-279B-4D67-97F5-08E3056C17E2}" presName="parentText" presStyleLbl="node1" presStyleIdx="4" presStyleCnt="7">
        <dgm:presLayoutVars>
          <dgm:chMax val="0"/>
          <dgm:bulletEnabled val="1"/>
        </dgm:presLayoutVars>
      </dgm:prSet>
      <dgm:spPr/>
    </dgm:pt>
    <dgm:pt modelId="{1A4E8A91-065B-4682-A170-48D1827A2898}" type="pres">
      <dgm:prSet presAssocID="{EC5D6A35-195A-499C-92DC-C4831065E5EA}" presName="spacer" presStyleCnt="0"/>
      <dgm:spPr/>
    </dgm:pt>
    <dgm:pt modelId="{4654F12C-46FC-4117-9A07-44E43DAA5416}" type="pres">
      <dgm:prSet presAssocID="{987AA538-3C44-47BC-92AD-EF9129ABDE27}" presName="parentText" presStyleLbl="node1" presStyleIdx="5" presStyleCnt="7">
        <dgm:presLayoutVars>
          <dgm:chMax val="0"/>
          <dgm:bulletEnabled val="1"/>
        </dgm:presLayoutVars>
      </dgm:prSet>
      <dgm:spPr/>
    </dgm:pt>
    <dgm:pt modelId="{C125C671-A6C7-4DFB-837E-20E59FEDC2CF}" type="pres">
      <dgm:prSet presAssocID="{AEFC78F0-0227-4312-ABC6-3FBA2B5564B1}" presName="spacer" presStyleCnt="0"/>
      <dgm:spPr/>
    </dgm:pt>
    <dgm:pt modelId="{CC5358BC-214E-477E-B925-598B311DAA09}" type="pres">
      <dgm:prSet presAssocID="{F0F72269-2AB4-4BB5-81D9-80D3BE78B760}" presName="parentText" presStyleLbl="node1" presStyleIdx="6" presStyleCnt="7">
        <dgm:presLayoutVars>
          <dgm:chMax val="0"/>
          <dgm:bulletEnabled val="1"/>
        </dgm:presLayoutVars>
      </dgm:prSet>
      <dgm:spPr/>
    </dgm:pt>
    <dgm:pt modelId="{9012CD06-5BE0-4DD3-B933-31F80B059430}" type="pres">
      <dgm:prSet presAssocID="{F0F72269-2AB4-4BB5-81D9-80D3BE78B760}" presName="childText" presStyleLbl="revTx" presStyleIdx="0" presStyleCnt="1">
        <dgm:presLayoutVars>
          <dgm:bulletEnabled val="1"/>
        </dgm:presLayoutVars>
      </dgm:prSet>
      <dgm:spPr/>
    </dgm:pt>
  </dgm:ptLst>
  <dgm:cxnLst>
    <dgm:cxn modelId="{20B49207-B54F-4F0A-8048-B5B7F00C8B96}" srcId="{F0F72269-2AB4-4BB5-81D9-80D3BE78B760}" destId="{C9F55FF8-B9DE-4A23-A57B-4ADA13C4FE49}" srcOrd="0" destOrd="0" parTransId="{7FDDC5F0-CC97-44F9-A2A1-0B9C881E4F95}" sibTransId="{FD663DC2-C182-4578-AB32-7AB8473FBC4D}"/>
    <dgm:cxn modelId="{1683F207-5B16-425E-B31E-83BB18CD355A}" srcId="{F0F72269-2AB4-4BB5-81D9-80D3BE78B760}" destId="{29F30231-84A6-4D41-AEE0-3561C5ADB464}" srcOrd="2" destOrd="0" parTransId="{06B54576-9145-4F60-8152-874101FEAC4A}" sibTransId="{C6C959DA-C6E9-4411-8B63-167F230BA9D7}"/>
    <dgm:cxn modelId="{8723101B-11B7-4162-9952-ED25A99F9BDB}" type="presOf" srcId="{C9F55FF8-B9DE-4A23-A57B-4ADA13C4FE49}" destId="{9012CD06-5BE0-4DD3-B933-31F80B059430}" srcOrd="0" destOrd="0" presId="urn:microsoft.com/office/officeart/2005/8/layout/vList2"/>
    <dgm:cxn modelId="{CA84A41E-6E9C-44FF-A3E2-288646501796}" srcId="{0DA12802-DD5A-4A81-AA7F-B628F66F5A22}" destId="{C5364901-4720-4356-AC2A-BB4ADC554603}" srcOrd="3" destOrd="0" parTransId="{DD524E59-4C34-48D9-BFE9-9D82C9DF191D}" sibTransId="{EAABBC6C-8D6C-468F-B4BF-E6CAFFC67E21}"/>
    <dgm:cxn modelId="{A9D89824-630C-4394-868A-CD87C6845D8C}" srcId="{0DA12802-DD5A-4A81-AA7F-B628F66F5A22}" destId="{19C72A4D-2701-45BC-976B-6E57EED3228C}" srcOrd="0" destOrd="0" parTransId="{EB80A056-34D5-420F-A72F-B9DDED59D3AF}" sibTransId="{AD9C9E91-AD47-4C92-B751-000A227B90AF}"/>
    <dgm:cxn modelId="{D9911628-B525-4C18-A214-C5681CDDD0B7}" srcId="{F0F72269-2AB4-4BB5-81D9-80D3BE78B760}" destId="{4E07BB8D-1D37-4BFC-9A96-2C44A8B74D0E}" srcOrd="1" destOrd="0" parTransId="{910D922B-73B1-4A79-A24B-6E497EF3BBA1}" sibTransId="{236ED1D5-30C0-4835-9CC8-6BDD5EC8DB61}"/>
    <dgm:cxn modelId="{D6495A5B-A0B1-46FB-B1A9-B888B0C3BB38}" type="presOf" srcId="{4E07BB8D-1D37-4BFC-9A96-2C44A8B74D0E}" destId="{9012CD06-5BE0-4DD3-B933-31F80B059430}" srcOrd="0" destOrd="1" presId="urn:microsoft.com/office/officeart/2005/8/layout/vList2"/>
    <dgm:cxn modelId="{B7829341-7074-450A-8F2E-B30835E068C8}" srcId="{0DA12802-DD5A-4A81-AA7F-B628F66F5A22}" destId="{C1709752-0507-4BB0-9975-6D176EF5323A}" srcOrd="2" destOrd="0" parTransId="{E617DF27-78ED-4259-B335-53B5F97C0B5F}" sibTransId="{230B50E5-348B-4902-B4B5-3B719B90B949}"/>
    <dgm:cxn modelId="{B39E4044-F4BB-468C-9F41-C095FDCC056C}" type="presOf" srcId="{19C72A4D-2701-45BC-976B-6E57EED3228C}" destId="{001BC6D4-143D-4CA9-9938-F4D4E78E5A56}" srcOrd="0" destOrd="0" presId="urn:microsoft.com/office/officeart/2005/8/layout/vList2"/>
    <dgm:cxn modelId="{813A7066-1CCC-439C-BAFB-AFC78DE0DA8F}" type="presOf" srcId="{C1709752-0507-4BB0-9975-6D176EF5323A}" destId="{701A13D7-E8D0-499E-9CE5-FB4775D38422}" srcOrd="0" destOrd="0" presId="urn:microsoft.com/office/officeart/2005/8/layout/vList2"/>
    <dgm:cxn modelId="{98F65869-B7A0-4CED-A7F1-B214FC2BDA02}" type="presOf" srcId="{C5364901-4720-4356-AC2A-BB4ADC554603}" destId="{55E75138-5BFE-4F45-A00C-4A876C2B171B}" srcOrd="0" destOrd="0" presId="urn:microsoft.com/office/officeart/2005/8/layout/vList2"/>
    <dgm:cxn modelId="{5F90BC4B-2FAE-43A7-AA1D-6E90D6C90810}" type="presOf" srcId="{987AA538-3C44-47BC-92AD-EF9129ABDE27}" destId="{4654F12C-46FC-4117-9A07-44E43DAA5416}" srcOrd="0" destOrd="0" presId="urn:microsoft.com/office/officeart/2005/8/layout/vList2"/>
    <dgm:cxn modelId="{EAC97551-0516-4E89-87B5-7A1A0F6DC3BA}" srcId="{0DA12802-DD5A-4A81-AA7F-B628F66F5A22}" destId="{F6C431E7-279B-4D67-97F5-08E3056C17E2}" srcOrd="4" destOrd="0" parTransId="{3949A582-5957-4ECD-BBB0-C2BBD50CE1AE}" sibTransId="{EC5D6A35-195A-499C-92DC-C4831065E5EA}"/>
    <dgm:cxn modelId="{E18D3E56-EF93-47A2-9C2A-9F5DDE8C36EB}" srcId="{0DA12802-DD5A-4A81-AA7F-B628F66F5A22}" destId="{987AA538-3C44-47BC-92AD-EF9129ABDE27}" srcOrd="5" destOrd="0" parTransId="{48F971F8-738A-48F6-A09E-B523815A9F83}" sibTransId="{AEFC78F0-0227-4312-ABC6-3FBA2B5564B1}"/>
    <dgm:cxn modelId="{1A489E8D-D8C8-41FF-866E-EEC6804742B9}" srcId="{F0F72269-2AB4-4BB5-81D9-80D3BE78B760}" destId="{F73A6791-93F7-460D-8683-DB785FC15662}" srcOrd="3" destOrd="0" parTransId="{6A7B0C31-D1A9-4E4A-A9FC-A3C02D16297A}" sibTransId="{D5236C3A-CD98-4C81-9F71-B435DC7B6889}"/>
    <dgm:cxn modelId="{6665E499-3310-44C1-BA22-CA1F76D133FD}" type="presOf" srcId="{29F30231-84A6-4D41-AEE0-3561C5ADB464}" destId="{9012CD06-5BE0-4DD3-B933-31F80B059430}" srcOrd="0" destOrd="2" presId="urn:microsoft.com/office/officeart/2005/8/layout/vList2"/>
    <dgm:cxn modelId="{40B0F3BD-F005-4FC3-801C-E51B4E38B308}" srcId="{0DA12802-DD5A-4A81-AA7F-B628F66F5A22}" destId="{F0F72269-2AB4-4BB5-81D9-80D3BE78B760}" srcOrd="6" destOrd="0" parTransId="{2C031D90-B286-434E-A890-CFAECA5DEADC}" sibTransId="{D4155E0F-20CD-4E9D-9F21-AFBD3F204F9E}"/>
    <dgm:cxn modelId="{B3ABDACD-0890-40EF-A388-D2205F408588}" type="presOf" srcId="{2005E7AA-FA2C-47EB-AB9C-5CAE7CD53F5B}" destId="{C20FE3A5-BE9F-45C9-AC97-6AEC6F0933AB}" srcOrd="0" destOrd="0" presId="urn:microsoft.com/office/officeart/2005/8/layout/vList2"/>
    <dgm:cxn modelId="{F3DF4DD0-D65D-4FAA-AEF3-140EC91C5FCB}" srcId="{0DA12802-DD5A-4A81-AA7F-B628F66F5A22}" destId="{2005E7AA-FA2C-47EB-AB9C-5CAE7CD53F5B}" srcOrd="1" destOrd="0" parTransId="{948D8CA8-A19E-48C8-AEAD-3E312EBED96B}" sibTransId="{A1320C4E-DAC7-4FE3-B023-27479949CEFF}"/>
    <dgm:cxn modelId="{E0A7EDD3-D4E5-4A9F-9981-5A77D4A5D468}" type="presOf" srcId="{0DA12802-DD5A-4A81-AA7F-B628F66F5A22}" destId="{1DB6881D-024B-4F8B-990F-30E7FF1A654B}" srcOrd="0" destOrd="0" presId="urn:microsoft.com/office/officeart/2005/8/layout/vList2"/>
    <dgm:cxn modelId="{2C1904DC-367F-4880-A91C-DF44D30B804D}" type="presOf" srcId="{F0F72269-2AB4-4BB5-81D9-80D3BE78B760}" destId="{CC5358BC-214E-477E-B925-598B311DAA09}" srcOrd="0" destOrd="0" presId="urn:microsoft.com/office/officeart/2005/8/layout/vList2"/>
    <dgm:cxn modelId="{39D6CADF-23C8-4E42-A08C-2EABBD3937B7}" type="presOf" srcId="{F73A6791-93F7-460D-8683-DB785FC15662}" destId="{9012CD06-5BE0-4DD3-B933-31F80B059430}" srcOrd="0" destOrd="3" presId="urn:microsoft.com/office/officeart/2005/8/layout/vList2"/>
    <dgm:cxn modelId="{7D5335F4-5662-42A8-9EAF-52D4A8E71BB3}" type="presOf" srcId="{F6C431E7-279B-4D67-97F5-08E3056C17E2}" destId="{4A990C54-7656-4B60-A02B-291C41F1242F}" srcOrd="0" destOrd="0" presId="urn:microsoft.com/office/officeart/2005/8/layout/vList2"/>
    <dgm:cxn modelId="{B7B03306-3A43-4424-93EE-48B98D2DAB32}" type="presParOf" srcId="{1DB6881D-024B-4F8B-990F-30E7FF1A654B}" destId="{001BC6D4-143D-4CA9-9938-F4D4E78E5A56}" srcOrd="0" destOrd="0" presId="urn:microsoft.com/office/officeart/2005/8/layout/vList2"/>
    <dgm:cxn modelId="{F5659883-3BEE-473D-A361-3398150CBB3D}" type="presParOf" srcId="{1DB6881D-024B-4F8B-990F-30E7FF1A654B}" destId="{3186C557-E12C-400E-AEE8-6D578072FA58}" srcOrd="1" destOrd="0" presId="urn:microsoft.com/office/officeart/2005/8/layout/vList2"/>
    <dgm:cxn modelId="{A061EE4F-E02D-44D6-9A9D-99C09C11C825}" type="presParOf" srcId="{1DB6881D-024B-4F8B-990F-30E7FF1A654B}" destId="{C20FE3A5-BE9F-45C9-AC97-6AEC6F0933AB}" srcOrd="2" destOrd="0" presId="urn:microsoft.com/office/officeart/2005/8/layout/vList2"/>
    <dgm:cxn modelId="{47D8ABCB-AA46-42A8-A333-3F134135A75E}" type="presParOf" srcId="{1DB6881D-024B-4F8B-990F-30E7FF1A654B}" destId="{23634AB6-644F-47E2-AEF2-189109A95D1C}" srcOrd="3" destOrd="0" presId="urn:microsoft.com/office/officeart/2005/8/layout/vList2"/>
    <dgm:cxn modelId="{5FDA2187-94B8-4621-9DFD-F35C560F0C48}" type="presParOf" srcId="{1DB6881D-024B-4F8B-990F-30E7FF1A654B}" destId="{701A13D7-E8D0-499E-9CE5-FB4775D38422}" srcOrd="4" destOrd="0" presId="urn:microsoft.com/office/officeart/2005/8/layout/vList2"/>
    <dgm:cxn modelId="{BACFDD17-0582-45DA-99AF-1C33CE74E646}" type="presParOf" srcId="{1DB6881D-024B-4F8B-990F-30E7FF1A654B}" destId="{E6B2FA95-E7B8-43BC-826A-061081E8A0F0}" srcOrd="5" destOrd="0" presId="urn:microsoft.com/office/officeart/2005/8/layout/vList2"/>
    <dgm:cxn modelId="{27CA36EE-3AF1-426D-BAE8-4D86EF0E2089}" type="presParOf" srcId="{1DB6881D-024B-4F8B-990F-30E7FF1A654B}" destId="{55E75138-5BFE-4F45-A00C-4A876C2B171B}" srcOrd="6" destOrd="0" presId="urn:microsoft.com/office/officeart/2005/8/layout/vList2"/>
    <dgm:cxn modelId="{2C8CEF61-B41C-42D2-8A19-950BFD53BBC4}" type="presParOf" srcId="{1DB6881D-024B-4F8B-990F-30E7FF1A654B}" destId="{A22DBB89-C0B0-4D92-8C4D-49F0C5CAF7C5}" srcOrd="7" destOrd="0" presId="urn:microsoft.com/office/officeart/2005/8/layout/vList2"/>
    <dgm:cxn modelId="{6459B00E-6695-4B9F-ABB5-6312AB35DCC2}" type="presParOf" srcId="{1DB6881D-024B-4F8B-990F-30E7FF1A654B}" destId="{4A990C54-7656-4B60-A02B-291C41F1242F}" srcOrd="8" destOrd="0" presId="urn:microsoft.com/office/officeart/2005/8/layout/vList2"/>
    <dgm:cxn modelId="{16ED51BD-8764-4B7F-BA18-8301778EEB71}" type="presParOf" srcId="{1DB6881D-024B-4F8B-990F-30E7FF1A654B}" destId="{1A4E8A91-065B-4682-A170-48D1827A2898}" srcOrd="9" destOrd="0" presId="urn:microsoft.com/office/officeart/2005/8/layout/vList2"/>
    <dgm:cxn modelId="{F18B473A-F481-4EAB-9766-EBAD93D26E57}" type="presParOf" srcId="{1DB6881D-024B-4F8B-990F-30E7FF1A654B}" destId="{4654F12C-46FC-4117-9A07-44E43DAA5416}" srcOrd="10" destOrd="0" presId="urn:microsoft.com/office/officeart/2005/8/layout/vList2"/>
    <dgm:cxn modelId="{5BBE330B-D199-4E80-BD75-3B3EA6CC1465}" type="presParOf" srcId="{1DB6881D-024B-4F8B-990F-30E7FF1A654B}" destId="{C125C671-A6C7-4DFB-837E-20E59FEDC2CF}" srcOrd="11" destOrd="0" presId="urn:microsoft.com/office/officeart/2005/8/layout/vList2"/>
    <dgm:cxn modelId="{89BE5B9B-E28E-4F30-BD6E-DD803D5659D3}" type="presParOf" srcId="{1DB6881D-024B-4F8B-990F-30E7FF1A654B}" destId="{CC5358BC-214E-477E-B925-598B311DAA09}" srcOrd="12" destOrd="0" presId="urn:microsoft.com/office/officeart/2005/8/layout/vList2"/>
    <dgm:cxn modelId="{D806BB27-FE05-4FBA-8B85-AF20D1BB9C04}" type="presParOf" srcId="{1DB6881D-024B-4F8B-990F-30E7FF1A654B}" destId="{9012CD06-5BE0-4DD3-B933-31F80B059430}" srcOrd="1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4F9C3D1-807B-465F-8135-3FECAF0A857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dirty="0"/>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dirty="0"/>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3600" dirty="0"/>
            <a:t>V kombinaci listinné a elektronické podoby (souběžná)</a:t>
          </a:r>
          <a:endParaRPr lang="cs-CZ" sz="32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52CD78B0-D4A0-46BD-8A37-739C84C1826E}" type="pres">
      <dgm:prSet presAssocID="{84F9C3D1-807B-465F-8135-3FECAF0A8573}" presName="linear" presStyleCnt="0">
        <dgm:presLayoutVars>
          <dgm:animLvl val="lvl"/>
          <dgm:resizeHandles val="exact"/>
        </dgm:presLayoutVars>
      </dgm:prSet>
      <dgm:spPr/>
    </dgm:pt>
    <dgm:pt modelId="{12BA777A-CFC8-487E-8A6A-E6D8E33745A7}" type="pres">
      <dgm:prSet presAssocID="{F81A7425-7FB2-47D2-8D6B-0FD28A40273B}" presName="parentText" presStyleLbl="node1" presStyleIdx="0" presStyleCnt="3">
        <dgm:presLayoutVars>
          <dgm:chMax val="0"/>
          <dgm:bulletEnabled val="1"/>
        </dgm:presLayoutVars>
      </dgm:prSet>
      <dgm:spPr/>
    </dgm:pt>
    <dgm:pt modelId="{FBCF21D7-503F-44C7-9AF6-32AEBBAA2B78}" type="pres">
      <dgm:prSet presAssocID="{AF66A4CA-2760-4358-87BB-CC8E2F29BC23}" presName="spacer" presStyleCnt="0"/>
      <dgm:spPr/>
    </dgm:pt>
    <dgm:pt modelId="{9E22F91D-F92F-43E5-982F-8419D29AB255}" type="pres">
      <dgm:prSet presAssocID="{593A3FE1-E4A6-433A-897C-DC5241941929}" presName="parentText" presStyleLbl="node1" presStyleIdx="1" presStyleCnt="3">
        <dgm:presLayoutVars>
          <dgm:chMax val="0"/>
          <dgm:bulletEnabled val="1"/>
        </dgm:presLayoutVars>
      </dgm:prSet>
      <dgm:spPr/>
    </dgm:pt>
    <dgm:pt modelId="{520E17FC-52EE-4856-B1DC-67D6261CB39F}" type="pres">
      <dgm:prSet presAssocID="{58EFEB92-0881-43E1-BE61-20F32E205AD8}" presName="spacer" presStyleCnt="0"/>
      <dgm:spPr/>
    </dgm:pt>
    <dgm:pt modelId="{FDFEF72A-561C-419D-87CC-7A5B8C4FE01D}" type="pres">
      <dgm:prSet presAssocID="{A3BB4177-0166-4CFE-92D9-C7036FA342B5}" presName="parentText" presStyleLbl="node1" presStyleIdx="2" presStyleCnt="3">
        <dgm:presLayoutVars>
          <dgm:chMax val="0"/>
          <dgm:bulletEnabled val="1"/>
        </dgm:presLayoutVars>
      </dgm:prSet>
      <dgm:spPr/>
    </dgm:pt>
  </dgm:ptLst>
  <dgm:cxnLst>
    <dgm:cxn modelId="{97449635-BB8F-48A6-B1A0-E4012E9C788A}" type="presOf" srcId="{A3BB4177-0166-4CFE-92D9-C7036FA342B5}" destId="{FDFEF72A-561C-419D-87CC-7A5B8C4FE01D}" srcOrd="0" destOrd="0" presId="urn:microsoft.com/office/officeart/2005/8/layout/vList2"/>
    <dgm:cxn modelId="{EA2CF849-2A4F-444A-969E-AA9DE5A99ED5}" type="presOf" srcId="{84F9C3D1-807B-465F-8135-3FECAF0A8573}" destId="{52CD78B0-D4A0-46BD-8A37-739C84C1826E}" srcOrd="0" destOrd="0" presId="urn:microsoft.com/office/officeart/2005/8/layout/vList2"/>
    <dgm:cxn modelId="{E74D974B-95E1-4EB1-9BBB-38B9B392F1A4}" type="presOf" srcId="{F81A7425-7FB2-47D2-8D6B-0FD28A40273B}" destId="{12BA777A-CFC8-487E-8A6A-E6D8E33745A7}" srcOrd="0" destOrd="0" presId="urn:microsoft.com/office/officeart/2005/8/layout/vList2"/>
    <dgm:cxn modelId="{5DFC2BB3-1986-4FA9-BAA4-31B07BF3E9CB}" srcId="{84F9C3D1-807B-465F-8135-3FECAF0A8573}" destId="{F81A7425-7FB2-47D2-8D6B-0FD28A40273B}" srcOrd="0" destOrd="0" parTransId="{F5E5E728-1A12-4582-BC9A-3B7C3820A40B}" sibTransId="{AF66A4CA-2760-4358-87BB-CC8E2F29BC23}"/>
    <dgm:cxn modelId="{DEAB97B5-58E0-404F-B41E-A823DFDB4CD6}" type="presOf" srcId="{593A3FE1-E4A6-433A-897C-DC5241941929}" destId="{9E22F91D-F92F-43E5-982F-8419D29AB255}" srcOrd="0" destOrd="0" presId="urn:microsoft.com/office/officeart/2005/8/layout/vList2"/>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AF5280B7-86DB-4D30-8308-1870B61BF631}" type="presParOf" srcId="{52CD78B0-D4A0-46BD-8A37-739C84C1826E}" destId="{12BA777A-CFC8-487E-8A6A-E6D8E33745A7}" srcOrd="0" destOrd="0" presId="urn:microsoft.com/office/officeart/2005/8/layout/vList2"/>
    <dgm:cxn modelId="{B93C8175-323D-42A3-B49C-6E6B1DE6D305}" type="presParOf" srcId="{52CD78B0-D4A0-46BD-8A37-739C84C1826E}" destId="{FBCF21D7-503F-44C7-9AF6-32AEBBAA2B78}" srcOrd="1" destOrd="0" presId="urn:microsoft.com/office/officeart/2005/8/layout/vList2"/>
    <dgm:cxn modelId="{CBF2E9D5-9237-4380-8AFE-15D2F26519B8}" type="presParOf" srcId="{52CD78B0-D4A0-46BD-8A37-739C84C1826E}" destId="{9E22F91D-F92F-43E5-982F-8419D29AB255}" srcOrd="2" destOrd="0" presId="urn:microsoft.com/office/officeart/2005/8/layout/vList2"/>
    <dgm:cxn modelId="{99A6C5C0-B4A2-4ACE-BDAA-61EE343530AE}" type="presParOf" srcId="{52CD78B0-D4A0-46BD-8A37-739C84C1826E}" destId="{520E17FC-52EE-4856-B1DC-67D6261CB39F}" srcOrd="3" destOrd="0" presId="urn:microsoft.com/office/officeart/2005/8/layout/vList2"/>
    <dgm:cxn modelId="{35E62F06-4704-45B0-B322-4072718ECD99}" type="presParOf" srcId="{52CD78B0-D4A0-46BD-8A37-739C84C1826E}" destId="{FDFEF72A-561C-419D-87CC-7A5B8C4FE01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7BD7F6E-DDA4-4084-A4AA-30C5154CA89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6AA624B8-D6E9-4D3C-8076-10AAFE565976}">
      <dgm:prSet/>
      <dgm:spPr/>
      <dgm:t>
        <a:bodyPr/>
        <a:lstStyle/>
        <a:p>
          <a:pPr rtl="0"/>
          <a:r>
            <a:rPr lang="cs-CZ" b="0" dirty="0"/>
            <a:t>Průkazně, pravdivě, čitelně</a:t>
          </a:r>
          <a:endParaRPr lang="cs-CZ" dirty="0"/>
        </a:p>
      </dgm:t>
    </dgm:pt>
    <dgm:pt modelId="{32677C4F-17F2-4D6F-9217-EA6EFAEAAE4F}" type="parTrans" cxnId="{F30230E0-2D1C-4D17-A919-9EC8A2FE6602}">
      <dgm:prSet/>
      <dgm:spPr/>
      <dgm:t>
        <a:bodyPr/>
        <a:lstStyle/>
        <a:p>
          <a:endParaRPr lang="cs-CZ"/>
        </a:p>
      </dgm:t>
    </dgm:pt>
    <dgm:pt modelId="{CDACD3AD-2D25-4955-92BD-9712FABD6E1C}" type="sibTrans" cxnId="{F30230E0-2D1C-4D17-A919-9EC8A2FE6602}">
      <dgm:prSet/>
      <dgm:spPr/>
      <dgm:t>
        <a:bodyPr/>
        <a:lstStyle/>
        <a:p>
          <a:endParaRPr lang="cs-CZ"/>
        </a:p>
      </dgm:t>
    </dgm:pt>
    <dgm:pt modelId="{9F84CC1E-52A1-4344-82D1-BCE0EFC721A3}">
      <dgm:prSet/>
      <dgm:spPr/>
      <dgm:t>
        <a:bodyPr/>
        <a:lstStyle/>
        <a:p>
          <a:pPr rtl="0"/>
          <a:r>
            <a:rPr lang="cs-CZ" b="0" dirty="0"/>
            <a:t>Průběžně doplňována</a:t>
          </a:r>
          <a:endParaRPr lang="cs-CZ" dirty="0"/>
        </a:p>
      </dgm:t>
    </dgm:pt>
    <dgm:pt modelId="{8948C17E-BBF8-4C98-910D-E97B02D207AD}" type="parTrans" cxnId="{08FA3597-A307-49ED-9DAD-7BA2CB70017E}">
      <dgm:prSet/>
      <dgm:spPr/>
      <dgm:t>
        <a:bodyPr/>
        <a:lstStyle/>
        <a:p>
          <a:endParaRPr lang="cs-CZ"/>
        </a:p>
      </dgm:t>
    </dgm:pt>
    <dgm:pt modelId="{BF0A9253-D0F7-4A66-8DFB-AB9548611791}" type="sibTrans" cxnId="{08FA3597-A307-49ED-9DAD-7BA2CB70017E}">
      <dgm:prSet/>
      <dgm:spPr/>
      <dgm:t>
        <a:bodyPr/>
        <a:lstStyle/>
        <a:p>
          <a:endParaRPr lang="cs-CZ"/>
        </a:p>
      </dgm:t>
    </dgm:pt>
    <dgm:pt modelId="{C6FD8C25-6D8E-4CBB-A699-740D56DCDCD3}">
      <dgm:prSet/>
      <dgm:spPr/>
      <dgm:t>
        <a:bodyPr/>
        <a:lstStyle/>
        <a:p>
          <a:pPr rtl="0"/>
          <a:r>
            <a:rPr lang="cs-CZ" b="0" dirty="0"/>
            <a:t>Jednotlivé zápisy bez zbytečného odkladu</a:t>
          </a:r>
          <a:endParaRPr lang="cs-CZ" dirty="0"/>
        </a:p>
      </dgm:t>
    </dgm:pt>
    <dgm:pt modelId="{4BEC58C0-3DCE-4052-AEEC-94FF81613C6A}" type="parTrans" cxnId="{D7CD15A4-150D-44F1-9C80-26622484BB09}">
      <dgm:prSet/>
      <dgm:spPr/>
      <dgm:t>
        <a:bodyPr/>
        <a:lstStyle/>
        <a:p>
          <a:endParaRPr lang="cs-CZ"/>
        </a:p>
      </dgm:t>
    </dgm:pt>
    <dgm:pt modelId="{B6424330-9231-4E2E-8945-8F99EC35FF2C}" type="sibTrans" cxnId="{D7CD15A4-150D-44F1-9C80-26622484BB09}">
      <dgm:prSet/>
      <dgm:spPr/>
      <dgm:t>
        <a:bodyPr/>
        <a:lstStyle/>
        <a:p>
          <a:endParaRPr lang="cs-CZ"/>
        </a:p>
      </dgm:t>
    </dgm:pt>
    <dgm:pt modelId="{38FF06B2-6EF1-4FB1-9386-67B0ABC67082}">
      <dgm:prSet/>
      <dgm:spPr/>
      <dgm:t>
        <a:bodyPr/>
        <a:lstStyle/>
        <a:p>
          <a:pPr rtl="0"/>
          <a:r>
            <a:rPr lang="cs-CZ" b="0" dirty="0"/>
            <a:t>Opravy novým zápisem</a:t>
          </a:r>
          <a:endParaRPr lang="cs-CZ" dirty="0"/>
        </a:p>
      </dgm:t>
    </dgm:pt>
    <dgm:pt modelId="{7AB20712-1E1F-40D6-B687-DBA21D0CCF89}" type="parTrans" cxnId="{2A57D48E-F156-4F31-9316-E2628454B15F}">
      <dgm:prSet/>
      <dgm:spPr/>
      <dgm:t>
        <a:bodyPr/>
        <a:lstStyle/>
        <a:p>
          <a:endParaRPr lang="cs-CZ"/>
        </a:p>
      </dgm:t>
    </dgm:pt>
    <dgm:pt modelId="{35A1E5E8-50C4-41ED-95D8-45683E0FA943}" type="sibTrans" cxnId="{2A57D48E-F156-4F31-9316-E2628454B15F}">
      <dgm:prSet/>
      <dgm:spPr/>
      <dgm:t>
        <a:bodyPr/>
        <a:lstStyle/>
        <a:p>
          <a:endParaRPr lang="cs-CZ"/>
        </a:p>
      </dgm:t>
    </dgm:pt>
    <dgm:pt modelId="{45CE43E0-38FA-4B4B-8D45-54E491012C6A}" type="pres">
      <dgm:prSet presAssocID="{A7BD7F6E-DDA4-4084-A4AA-30C5154CA899}" presName="linear" presStyleCnt="0">
        <dgm:presLayoutVars>
          <dgm:animLvl val="lvl"/>
          <dgm:resizeHandles val="exact"/>
        </dgm:presLayoutVars>
      </dgm:prSet>
      <dgm:spPr/>
    </dgm:pt>
    <dgm:pt modelId="{B16DB80E-A2A0-4FEC-AB70-716219B9BFA4}" type="pres">
      <dgm:prSet presAssocID="{6AA624B8-D6E9-4D3C-8076-10AAFE565976}" presName="parentText" presStyleLbl="node1" presStyleIdx="0" presStyleCnt="4">
        <dgm:presLayoutVars>
          <dgm:chMax val="0"/>
          <dgm:bulletEnabled val="1"/>
        </dgm:presLayoutVars>
      </dgm:prSet>
      <dgm:spPr/>
    </dgm:pt>
    <dgm:pt modelId="{1CD9EA20-A380-4254-83B6-A9EE51306244}" type="pres">
      <dgm:prSet presAssocID="{CDACD3AD-2D25-4955-92BD-9712FABD6E1C}" presName="spacer" presStyleCnt="0"/>
      <dgm:spPr/>
    </dgm:pt>
    <dgm:pt modelId="{3986CC67-AB83-4374-A790-D1FFA2795F86}" type="pres">
      <dgm:prSet presAssocID="{9F84CC1E-52A1-4344-82D1-BCE0EFC721A3}" presName="parentText" presStyleLbl="node1" presStyleIdx="1" presStyleCnt="4">
        <dgm:presLayoutVars>
          <dgm:chMax val="0"/>
          <dgm:bulletEnabled val="1"/>
        </dgm:presLayoutVars>
      </dgm:prSet>
      <dgm:spPr/>
    </dgm:pt>
    <dgm:pt modelId="{C3931720-7664-4ACE-B0D9-F729D0513CCE}" type="pres">
      <dgm:prSet presAssocID="{BF0A9253-D0F7-4A66-8DFB-AB9548611791}" presName="spacer" presStyleCnt="0"/>
      <dgm:spPr/>
    </dgm:pt>
    <dgm:pt modelId="{F3775152-2480-4846-91CB-C0AB1E4284D7}" type="pres">
      <dgm:prSet presAssocID="{C6FD8C25-6D8E-4CBB-A699-740D56DCDCD3}" presName="parentText" presStyleLbl="node1" presStyleIdx="2" presStyleCnt="4">
        <dgm:presLayoutVars>
          <dgm:chMax val="0"/>
          <dgm:bulletEnabled val="1"/>
        </dgm:presLayoutVars>
      </dgm:prSet>
      <dgm:spPr/>
    </dgm:pt>
    <dgm:pt modelId="{53F5976D-0D95-4553-A925-D012661E2DF7}" type="pres">
      <dgm:prSet presAssocID="{B6424330-9231-4E2E-8945-8F99EC35FF2C}" presName="spacer" presStyleCnt="0"/>
      <dgm:spPr/>
    </dgm:pt>
    <dgm:pt modelId="{039AC1DE-8529-43D4-935A-BD33B69DECFF}" type="pres">
      <dgm:prSet presAssocID="{38FF06B2-6EF1-4FB1-9386-67B0ABC67082}" presName="parentText" presStyleLbl="node1" presStyleIdx="3" presStyleCnt="4">
        <dgm:presLayoutVars>
          <dgm:chMax val="0"/>
          <dgm:bulletEnabled val="1"/>
        </dgm:presLayoutVars>
      </dgm:prSet>
      <dgm:spPr/>
    </dgm:pt>
  </dgm:ptLst>
  <dgm:cxnLst>
    <dgm:cxn modelId="{96D1941F-5AD5-4176-96DD-95C081E179DE}" type="presOf" srcId="{A7BD7F6E-DDA4-4084-A4AA-30C5154CA899}" destId="{45CE43E0-38FA-4B4B-8D45-54E491012C6A}" srcOrd="0" destOrd="0" presId="urn:microsoft.com/office/officeart/2005/8/layout/vList2"/>
    <dgm:cxn modelId="{741D734D-3BED-4ED7-A587-42AD2EB1E63A}" type="presOf" srcId="{9F84CC1E-52A1-4344-82D1-BCE0EFC721A3}" destId="{3986CC67-AB83-4374-A790-D1FFA2795F86}" srcOrd="0" destOrd="0" presId="urn:microsoft.com/office/officeart/2005/8/layout/vList2"/>
    <dgm:cxn modelId="{2A57D48E-F156-4F31-9316-E2628454B15F}" srcId="{A7BD7F6E-DDA4-4084-A4AA-30C5154CA899}" destId="{38FF06B2-6EF1-4FB1-9386-67B0ABC67082}" srcOrd="3" destOrd="0" parTransId="{7AB20712-1E1F-40D6-B687-DBA21D0CCF89}" sibTransId="{35A1E5E8-50C4-41ED-95D8-45683E0FA943}"/>
    <dgm:cxn modelId="{08FA3597-A307-49ED-9DAD-7BA2CB70017E}" srcId="{A7BD7F6E-DDA4-4084-A4AA-30C5154CA899}" destId="{9F84CC1E-52A1-4344-82D1-BCE0EFC721A3}" srcOrd="1" destOrd="0" parTransId="{8948C17E-BBF8-4C98-910D-E97B02D207AD}" sibTransId="{BF0A9253-D0F7-4A66-8DFB-AB9548611791}"/>
    <dgm:cxn modelId="{D7CD15A4-150D-44F1-9C80-26622484BB09}" srcId="{A7BD7F6E-DDA4-4084-A4AA-30C5154CA899}" destId="{C6FD8C25-6D8E-4CBB-A699-740D56DCDCD3}" srcOrd="2" destOrd="0" parTransId="{4BEC58C0-3DCE-4052-AEEC-94FF81613C6A}" sibTransId="{B6424330-9231-4E2E-8945-8F99EC35FF2C}"/>
    <dgm:cxn modelId="{68001CA8-53B0-46AB-9500-2CEB14205AF3}" type="presOf" srcId="{6AA624B8-D6E9-4D3C-8076-10AAFE565976}" destId="{B16DB80E-A2A0-4FEC-AB70-716219B9BFA4}" srcOrd="0" destOrd="0" presId="urn:microsoft.com/office/officeart/2005/8/layout/vList2"/>
    <dgm:cxn modelId="{0DED68C0-C3DA-4445-A2CE-85C2D3F3E3F2}" type="presOf" srcId="{C6FD8C25-6D8E-4CBB-A699-740D56DCDCD3}" destId="{F3775152-2480-4846-91CB-C0AB1E4284D7}" srcOrd="0" destOrd="0" presId="urn:microsoft.com/office/officeart/2005/8/layout/vList2"/>
    <dgm:cxn modelId="{F30230E0-2D1C-4D17-A919-9EC8A2FE6602}" srcId="{A7BD7F6E-DDA4-4084-A4AA-30C5154CA899}" destId="{6AA624B8-D6E9-4D3C-8076-10AAFE565976}" srcOrd="0" destOrd="0" parTransId="{32677C4F-17F2-4D6F-9217-EA6EFAEAAE4F}" sibTransId="{CDACD3AD-2D25-4955-92BD-9712FABD6E1C}"/>
    <dgm:cxn modelId="{E97733F6-EAFD-49E9-B6FA-A52CDFF55B43}" type="presOf" srcId="{38FF06B2-6EF1-4FB1-9386-67B0ABC67082}" destId="{039AC1DE-8529-43D4-935A-BD33B69DECFF}" srcOrd="0" destOrd="0" presId="urn:microsoft.com/office/officeart/2005/8/layout/vList2"/>
    <dgm:cxn modelId="{AF0BDE0E-D54E-4D03-95FB-09617460F826}" type="presParOf" srcId="{45CE43E0-38FA-4B4B-8D45-54E491012C6A}" destId="{B16DB80E-A2A0-4FEC-AB70-716219B9BFA4}" srcOrd="0" destOrd="0" presId="urn:microsoft.com/office/officeart/2005/8/layout/vList2"/>
    <dgm:cxn modelId="{DD9D2114-FB6F-45C3-BC6D-BDA56C7EB237}" type="presParOf" srcId="{45CE43E0-38FA-4B4B-8D45-54E491012C6A}" destId="{1CD9EA20-A380-4254-83B6-A9EE51306244}" srcOrd="1" destOrd="0" presId="urn:microsoft.com/office/officeart/2005/8/layout/vList2"/>
    <dgm:cxn modelId="{BEB88179-3808-4FC8-A29D-DCA96779761F}" type="presParOf" srcId="{45CE43E0-38FA-4B4B-8D45-54E491012C6A}" destId="{3986CC67-AB83-4374-A790-D1FFA2795F86}" srcOrd="2" destOrd="0" presId="urn:microsoft.com/office/officeart/2005/8/layout/vList2"/>
    <dgm:cxn modelId="{FCFEC346-8F47-4CD3-86D7-C50788272421}" type="presParOf" srcId="{45CE43E0-38FA-4B4B-8D45-54E491012C6A}" destId="{C3931720-7664-4ACE-B0D9-F729D0513CCE}" srcOrd="3" destOrd="0" presId="urn:microsoft.com/office/officeart/2005/8/layout/vList2"/>
    <dgm:cxn modelId="{781B30B7-DDDF-4708-B36C-8AD2B3BC0022}" type="presParOf" srcId="{45CE43E0-38FA-4B4B-8D45-54E491012C6A}" destId="{F3775152-2480-4846-91CB-C0AB1E4284D7}" srcOrd="4" destOrd="0" presId="urn:microsoft.com/office/officeart/2005/8/layout/vList2"/>
    <dgm:cxn modelId="{8F7A90F1-B90E-4E45-8C4B-80E6C46CCC10}" type="presParOf" srcId="{45CE43E0-38FA-4B4B-8D45-54E491012C6A}" destId="{53F5976D-0D95-4553-A925-D012661E2DF7}" srcOrd="5" destOrd="0" presId="urn:microsoft.com/office/officeart/2005/8/layout/vList2"/>
    <dgm:cxn modelId="{4B0FD78B-62CD-4AA0-BBEF-4F09E7B1D2F1}" type="presParOf" srcId="{45CE43E0-38FA-4B4B-8D45-54E491012C6A}" destId="{039AC1DE-8529-43D4-935A-BD33B69DECF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pt>
    <dgm:pt modelId="{AEB5D640-0A50-4CA5-8C2E-D7BBD2DB97DF}" type="pres">
      <dgm:prSet presAssocID="{F0CECE73-EAA7-4C32-87DF-A18DEB1DF1A4}" presName="parentText" presStyleLbl="node1" presStyleIdx="0" presStyleCnt="3">
        <dgm:presLayoutVars>
          <dgm:chMax val="0"/>
          <dgm:bulletEnabled val="1"/>
        </dgm:presLayoutVars>
      </dgm:prSet>
      <dgm:spPr/>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pt>
    <dgm:pt modelId="{1B4B02F8-55DC-43BB-9DE6-AD6516D80BC8}" type="pres">
      <dgm:prSet presAssocID="{4CA4FF4C-6840-4333-ADB9-318305BFFB4D}" presName="childText" presStyleLbl="revTx" presStyleIdx="0" presStyleCnt="1">
        <dgm:presLayoutVars>
          <dgm:bulletEnabled val="1"/>
        </dgm:presLayoutVars>
      </dgm:prSet>
      <dgm:spPr/>
    </dgm:pt>
  </dgm:ptLst>
  <dgm:cxnLst>
    <dgm:cxn modelId="{4BE7D008-95E3-453A-9A80-DEEC468E99F2}" type="presOf" srcId="{47D1A072-66F6-4CE0-B2B7-C3E1F816979C}" destId="{CFE4C64A-3468-47F3-BE5F-095D0168C0DA}" srcOrd="0" destOrd="0" presId="urn:microsoft.com/office/officeart/2005/8/layout/vList2"/>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81207C74-DCCB-402F-AAF5-D28FA0138F33}" srcId="{5304A9AC-34D7-43F8-8856-7994357FDC82}" destId="{4CA4FF4C-6840-4333-ADB9-318305BFFB4D}" srcOrd="2" destOrd="0" parTransId="{F3F8EAA9-540E-4EBA-979C-2CA59E922E49}" sibTransId="{999495D9-A4BD-4A7E-BA8B-96D4BF0F042C}"/>
    <dgm:cxn modelId="{6723C579-E2D1-438A-B2BA-E02C8783FE9D}" type="presOf" srcId="{F0CECE73-EAA7-4C32-87DF-A18DEB1DF1A4}" destId="{AEB5D640-0A50-4CA5-8C2E-D7BBD2DB97DF}"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885CA6C5-CAB6-49BA-98E5-FB014C5F6435}" type="presOf" srcId="{001FFA92-CD2D-48AA-A489-C898AF1A76ED}" destId="{1B4B02F8-55DC-43BB-9DE6-AD6516D80BC8}" srcOrd="0" destOrd="1" presId="urn:microsoft.com/office/officeart/2005/8/layout/vList2"/>
    <dgm:cxn modelId="{6EAC9DCD-E067-40E3-B4D0-F8ECA1B4B43D}" srcId="{5304A9AC-34D7-43F8-8856-7994357FDC82}" destId="{F0CECE73-EAA7-4C32-87DF-A18DEB1DF1A4}" srcOrd="0" destOrd="0" parTransId="{F12D63F3-370D-4CCE-AB7F-C394D7CC65A2}" sibTransId="{F2588212-4E37-458D-A4E6-64C884F16D8E}"/>
    <dgm:cxn modelId="{66EAD5F2-D570-4C02-8780-BFBA1D3696F0}" srcId="{4CA4FF4C-6840-4333-ADB9-318305BFFB4D}" destId="{85BA32CD-8A43-4288-904F-E9DD01BA6912}" srcOrd="0" destOrd="0" parTransId="{3133EBE2-476F-4AF8-891C-875EDA7CB910}" sibTransId="{60BAABD5-7746-4D7E-AD69-561CF771A021}"/>
    <dgm:cxn modelId="{7CA049F7-3AAB-4CFB-AA9C-368C94C30B5D}" srcId="{4CA4FF4C-6840-4333-ADB9-318305BFFB4D}" destId="{001FFA92-CD2D-48AA-A489-C898AF1A76ED}" srcOrd="1" destOrd="0" parTransId="{056906DB-48D0-479F-AB91-5CC5937AD8EB}" sibTransId="{6B1DD950-55A9-494E-848B-12EB43BE890B}"/>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6157B0A-2B0B-48A1-B8E9-2F754D72FED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5D874435-A458-4DF2-AD55-A01F45A4AE42}">
      <dgm:prSet/>
      <dgm:spPr/>
      <dgm:t>
        <a:bodyPr/>
        <a:lstStyle/>
        <a:p>
          <a:pPr rtl="0"/>
          <a:r>
            <a:rPr lang="cs-CZ" b="0"/>
            <a:t>Zpravidla poskytovatel</a:t>
          </a:r>
          <a:endParaRPr lang="cs-CZ"/>
        </a:p>
      </dgm:t>
    </dgm:pt>
    <dgm:pt modelId="{DE525448-DB32-4467-8ABE-ECF93EA92944}" type="parTrans" cxnId="{5DF9660D-F31C-4D6A-A06D-4D2DE7B1CFCE}">
      <dgm:prSet/>
      <dgm:spPr/>
      <dgm:t>
        <a:bodyPr/>
        <a:lstStyle/>
        <a:p>
          <a:endParaRPr lang="cs-CZ"/>
        </a:p>
      </dgm:t>
    </dgm:pt>
    <dgm:pt modelId="{5BAED464-446A-4E9C-BC27-95CF153CF817}" type="sibTrans" cxnId="{5DF9660D-F31C-4D6A-A06D-4D2DE7B1CFCE}">
      <dgm:prSet/>
      <dgm:spPr/>
      <dgm:t>
        <a:bodyPr/>
        <a:lstStyle/>
        <a:p>
          <a:endParaRPr lang="cs-CZ"/>
        </a:p>
      </dgm:t>
    </dgm:pt>
    <dgm:pt modelId="{EDA0B262-A56D-40F7-9DA3-03202621AD29}">
      <dgm:prSet/>
      <dgm:spPr/>
      <dgm:t>
        <a:bodyPr/>
        <a:lstStyle/>
        <a:p>
          <a:pPr rtl="0"/>
          <a:r>
            <a:rPr lang="cs-CZ" b="0"/>
            <a:t>Oprávněn požadovat úhradu ve výši, která nesmí přesáhnout náklady spojené s pořízením výpisu</a:t>
          </a:r>
          <a:endParaRPr lang="cs-CZ"/>
        </a:p>
      </dgm:t>
    </dgm:pt>
    <dgm:pt modelId="{DBEFE042-8D0A-46F4-95F7-E9A28216EAB9}" type="parTrans" cxnId="{03BE6A3B-F84B-4D2B-82B9-F66202BB0D21}">
      <dgm:prSet/>
      <dgm:spPr/>
      <dgm:t>
        <a:bodyPr/>
        <a:lstStyle/>
        <a:p>
          <a:endParaRPr lang="cs-CZ"/>
        </a:p>
      </dgm:t>
    </dgm:pt>
    <dgm:pt modelId="{5994D140-E725-4771-8825-8EB54EA5AD4E}" type="sibTrans" cxnId="{03BE6A3B-F84B-4D2B-82B9-F66202BB0D21}">
      <dgm:prSet/>
      <dgm:spPr/>
      <dgm:t>
        <a:bodyPr/>
        <a:lstStyle/>
        <a:p>
          <a:endParaRPr lang="cs-CZ"/>
        </a:p>
      </dgm:t>
    </dgm:pt>
    <dgm:pt modelId="{9FA9D9DB-B99E-4F7A-9E3B-4C01C04E18ED}">
      <dgm:prSet/>
      <dgm:spPr/>
      <dgm:t>
        <a:bodyPr/>
        <a:lstStyle/>
        <a:p>
          <a:pPr rtl="0"/>
          <a:r>
            <a:rPr lang="cs-CZ" b="0" dirty="0"/>
            <a:t>V případě, že je zdravotnická dokumentace vedena pouze v elektronické podobě, má pacient nebo jiná osoba oprávněná podle § 65 </a:t>
          </a:r>
          <a:r>
            <a:rPr lang="cs-CZ" b="0" dirty="0" err="1"/>
            <a:t>Zozs</a:t>
          </a:r>
          <a:r>
            <a:rPr lang="cs-CZ" b="0" dirty="0"/>
            <a:t> právo nahlížet dálkovým přístupem nebo na pořízení její kopie na technickém nosiči dat, který si určí, nebrání-li tomu technické možnosti poskytovatele; to neplatí, požaduje-li listinnou podobu.</a:t>
          </a:r>
          <a:endParaRPr lang="cs-CZ" dirty="0"/>
        </a:p>
      </dgm:t>
    </dgm:pt>
    <dgm:pt modelId="{01066AE0-DE71-4CF5-9FFD-A07F327DF5DC}" type="parTrans" cxnId="{F59B2977-8BE0-4AD6-8B0B-81117E1168B7}">
      <dgm:prSet/>
      <dgm:spPr/>
      <dgm:t>
        <a:bodyPr/>
        <a:lstStyle/>
        <a:p>
          <a:endParaRPr lang="cs-CZ"/>
        </a:p>
      </dgm:t>
    </dgm:pt>
    <dgm:pt modelId="{5F89AF86-CE29-4126-A15F-D3FFBF73462F}" type="sibTrans" cxnId="{F59B2977-8BE0-4AD6-8B0B-81117E1168B7}">
      <dgm:prSet/>
      <dgm:spPr/>
      <dgm:t>
        <a:bodyPr/>
        <a:lstStyle/>
        <a:p>
          <a:endParaRPr lang="cs-CZ"/>
        </a:p>
      </dgm:t>
    </dgm:pt>
    <dgm:pt modelId="{FC4566D6-E86C-4DAF-BDD6-5A22D923C0BB}">
      <dgm:prSet custT="1"/>
      <dgm:spPr/>
      <dgm:t>
        <a:bodyPr/>
        <a:lstStyle/>
        <a:p>
          <a:pPr rtl="0"/>
          <a:r>
            <a:rPr lang="cs-CZ" sz="2800" b="0" dirty="0"/>
            <a:t>O každém pořízení učinit záznam (s výjimkou zdrav. pracovníka) </a:t>
          </a:r>
          <a:endParaRPr lang="cs-CZ" sz="2800" dirty="0"/>
        </a:p>
      </dgm:t>
    </dgm:pt>
    <dgm:pt modelId="{8BFC5D6C-036B-4A48-9732-22DDEC7E9CDB}" type="parTrans" cxnId="{BB11C06A-9B93-4F54-A804-5331D2246878}">
      <dgm:prSet/>
      <dgm:spPr/>
      <dgm:t>
        <a:bodyPr/>
        <a:lstStyle/>
        <a:p>
          <a:endParaRPr lang="cs-CZ"/>
        </a:p>
      </dgm:t>
    </dgm:pt>
    <dgm:pt modelId="{C4648D90-66A2-4A9F-9E1D-492F7572380E}" type="sibTrans" cxnId="{BB11C06A-9B93-4F54-A804-5331D2246878}">
      <dgm:prSet/>
      <dgm:spPr/>
      <dgm:t>
        <a:bodyPr/>
        <a:lstStyle/>
        <a:p>
          <a:endParaRPr lang="cs-CZ"/>
        </a:p>
      </dgm:t>
    </dgm:pt>
    <dgm:pt modelId="{D11D5EBE-9364-4DA9-9733-118DBE1B86B0}" type="pres">
      <dgm:prSet presAssocID="{96157B0A-2B0B-48A1-B8E9-2F754D72FED0}" presName="linear" presStyleCnt="0">
        <dgm:presLayoutVars>
          <dgm:animLvl val="lvl"/>
          <dgm:resizeHandles val="exact"/>
        </dgm:presLayoutVars>
      </dgm:prSet>
      <dgm:spPr/>
    </dgm:pt>
    <dgm:pt modelId="{9068D597-6B5C-412D-AD47-3AFBE960A427}" type="pres">
      <dgm:prSet presAssocID="{5D874435-A458-4DF2-AD55-A01F45A4AE42}" presName="parentText" presStyleLbl="node1" presStyleIdx="0" presStyleCnt="2">
        <dgm:presLayoutVars>
          <dgm:chMax val="0"/>
          <dgm:bulletEnabled val="1"/>
        </dgm:presLayoutVars>
      </dgm:prSet>
      <dgm:spPr/>
    </dgm:pt>
    <dgm:pt modelId="{B2390136-9387-452E-93D8-6EEEC3797462}" type="pres">
      <dgm:prSet presAssocID="{5D874435-A458-4DF2-AD55-A01F45A4AE42}" presName="childText" presStyleLbl="revTx" presStyleIdx="0" presStyleCnt="1">
        <dgm:presLayoutVars>
          <dgm:bulletEnabled val="1"/>
        </dgm:presLayoutVars>
      </dgm:prSet>
      <dgm:spPr/>
    </dgm:pt>
    <dgm:pt modelId="{670CF24E-8944-4BE4-AD8C-02C90F5E622C}" type="pres">
      <dgm:prSet presAssocID="{FC4566D6-E86C-4DAF-BDD6-5A22D923C0BB}" presName="parentText" presStyleLbl="node1" presStyleIdx="1" presStyleCnt="2">
        <dgm:presLayoutVars>
          <dgm:chMax val="0"/>
          <dgm:bulletEnabled val="1"/>
        </dgm:presLayoutVars>
      </dgm:prSet>
      <dgm:spPr/>
    </dgm:pt>
  </dgm:ptLst>
  <dgm:cxnLst>
    <dgm:cxn modelId="{5DF9660D-F31C-4D6A-A06D-4D2DE7B1CFCE}" srcId="{96157B0A-2B0B-48A1-B8E9-2F754D72FED0}" destId="{5D874435-A458-4DF2-AD55-A01F45A4AE42}" srcOrd="0" destOrd="0" parTransId="{DE525448-DB32-4467-8ABE-ECF93EA92944}" sibTransId="{5BAED464-446A-4E9C-BC27-95CF153CF817}"/>
    <dgm:cxn modelId="{F6CE5B11-83AD-4D2D-BDB2-A95FD791FB62}" type="presOf" srcId="{EDA0B262-A56D-40F7-9DA3-03202621AD29}" destId="{B2390136-9387-452E-93D8-6EEEC3797462}" srcOrd="0" destOrd="0" presId="urn:microsoft.com/office/officeart/2005/8/layout/vList2"/>
    <dgm:cxn modelId="{03BE6A3B-F84B-4D2B-82B9-F66202BB0D21}" srcId="{5D874435-A458-4DF2-AD55-A01F45A4AE42}" destId="{EDA0B262-A56D-40F7-9DA3-03202621AD29}" srcOrd="0" destOrd="0" parTransId="{DBEFE042-8D0A-46F4-95F7-E9A28216EAB9}" sibTransId="{5994D140-E725-4771-8825-8EB54EA5AD4E}"/>
    <dgm:cxn modelId="{BB11C06A-9B93-4F54-A804-5331D2246878}" srcId="{96157B0A-2B0B-48A1-B8E9-2F754D72FED0}" destId="{FC4566D6-E86C-4DAF-BDD6-5A22D923C0BB}" srcOrd="1" destOrd="0" parTransId="{8BFC5D6C-036B-4A48-9732-22DDEC7E9CDB}" sibTransId="{C4648D90-66A2-4A9F-9E1D-492F7572380E}"/>
    <dgm:cxn modelId="{D559AF74-C61A-472D-8D10-9072921E254D}" type="presOf" srcId="{96157B0A-2B0B-48A1-B8E9-2F754D72FED0}" destId="{D11D5EBE-9364-4DA9-9733-118DBE1B86B0}" srcOrd="0" destOrd="0" presId="urn:microsoft.com/office/officeart/2005/8/layout/vList2"/>
    <dgm:cxn modelId="{F59B2977-8BE0-4AD6-8B0B-81117E1168B7}" srcId="{5D874435-A458-4DF2-AD55-A01F45A4AE42}" destId="{9FA9D9DB-B99E-4F7A-9E3B-4C01C04E18ED}" srcOrd="1" destOrd="0" parTransId="{01066AE0-DE71-4CF5-9FFD-A07F327DF5DC}" sibTransId="{5F89AF86-CE29-4126-A15F-D3FFBF73462F}"/>
    <dgm:cxn modelId="{E7AA5FC9-8164-4FE2-AAB3-FF7E78F8ADE4}" type="presOf" srcId="{9FA9D9DB-B99E-4F7A-9E3B-4C01C04E18ED}" destId="{B2390136-9387-452E-93D8-6EEEC3797462}" srcOrd="0" destOrd="1" presId="urn:microsoft.com/office/officeart/2005/8/layout/vList2"/>
    <dgm:cxn modelId="{EB5141E0-ADDD-49CC-82C7-059DF97750CB}" type="presOf" srcId="{FC4566D6-E86C-4DAF-BDD6-5A22D923C0BB}" destId="{670CF24E-8944-4BE4-AD8C-02C90F5E622C}" srcOrd="0" destOrd="0" presId="urn:microsoft.com/office/officeart/2005/8/layout/vList2"/>
    <dgm:cxn modelId="{746BE7EC-FBC8-4D46-BAF1-3BF56E6B8C22}" type="presOf" srcId="{5D874435-A458-4DF2-AD55-A01F45A4AE42}" destId="{9068D597-6B5C-412D-AD47-3AFBE960A427}" srcOrd="0" destOrd="0" presId="urn:microsoft.com/office/officeart/2005/8/layout/vList2"/>
    <dgm:cxn modelId="{89BD737A-1806-4605-81B6-3610C16EE071}" type="presParOf" srcId="{D11D5EBE-9364-4DA9-9733-118DBE1B86B0}" destId="{9068D597-6B5C-412D-AD47-3AFBE960A427}" srcOrd="0" destOrd="0" presId="urn:microsoft.com/office/officeart/2005/8/layout/vList2"/>
    <dgm:cxn modelId="{16FC2379-9045-4C9D-922D-D9BD43BEEA2B}" type="presParOf" srcId="{D11D5EBE-9364-4DA9-9733-118DBE1B86B0}" destId="{B2390136-9387-452E-93D8-6EEEC3797462}" srcOrd="1" destOrd="0" presId="urn:microsoft.com/office/officeart/2005/8/layout/vList2"/>
    <dgm:cxn modelId="{E334F9BA-8F54-438C-86BD-3B4630CA8B6B}" type="presParOf" srcId="{D11D5EBE-9364-4DA9-9733-118DBE1B86B0}" destId="{670CF24E-8944-4BE4-AD8C-02C90F5E62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B1509F1-4BE3-4E2F-B921-8A513070C31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DEE59585-C740-4C77-B489-CC4C07094FE3}">
      <dgm:prSet/>
      <dgm:spPr/>
      <dgm:t>
        <a:bodyPr/>
        <a:lstStyle/>
        <a:p>
          <a:pPr rtl="0"/>
          <a:r>
            <a:rPr lang="cs-CZ" b="0" dirty="0"/>
            <a:t>Uchovávání</a:t>
          </a:r>
          <a:endParaRPr lang="cs-CZ" dirty="0"/>
        </a:p>
      </dgm:t>
    </dgm:pt>
    <dgm:pt modelId="{151BA561-5D2E-4461-AF9D-EA1BBC22BA62}" type="parTrans" cxnId="{03AF2E39-75A9-4096-9413-30A1AC0C2D63}">
      <dgm:prSet/>
      <dgm:spPr/>
      <dgm:t>
        <a:bodyPr/>
        <a:lstStyle/>
        <a:p>
          <a:endParaRPr lang="cs-CZ"/>
        </a:p>
      </dgm:t>
    </dgm:pt>
    <dgm:pt modelId="{528FC1B9-405D-4C93-9CD9-5F5735641035}" type="sibTrans" cxnId="{03AF2E39-75A9-4096-9413-30A1AC0C2D63}">
      <dgm:prSet/>
      <dgm:spPr/>
      <dgm:t>
        <a:bodyPr/>
        <a:lstStyle/>
        <a:p>
          <a:endParaRPr lang="cs-CZ"/>
        </a:p>
      </dgm:t>
    </dgm:pt>
    <dgm:pt modelId="{C8344D8C-041C-4699-92FD-D037511214AD}">
      <dgm:prSet/>
      <dgm:spPr/>
      <dgm:t>
        <a:bodyPr/>
        <a:lstStyle/>
        <a:p>
          <a:pPr rtl="0"/>
          <a:r>
            <a:rPr lang="cs-CZ" b="0"/>
            <a:t>Vyřazování </a:t>
          </a:r>
          <a:endParaRPr lang="cs-CZ"/>
        </a:p>
      </dgm:t>
    </dgm:pt>
    <dgm:pt modelId="{4FE7D65C-A35E-4F3E-A5DF-01F8EA2C9BDA}" type="parTrans" cxnId="{12EE50A0-ED87-4B18-8D60-C0C777AA07B5}">
      <dgm:prSet/>
      <dgm:spPr/>
      <dgm:t>
        <a:bodyPr/>
        <a:lstStyle/>
        <a:p>
          <a:endParaRPr lang="cs-CZ"/>
        </a:p>
      </dgm:t>
    </dgm:pt>
    <dgm:pt modelId="{1815BFE9-E336-41CA-BFED-B6CAC19A2E5A}" type="sibTrans" cxnId="{12EE50A0-ED87-4B18-8D60-C0C777AA07B5}">
      <dgm:prSet/>
      <dgm:spPr/>
      <dgm:t>
        <a:bodyPr/>
        <a:lstStyle/>
        <a:p>
          <a:endParaRPr lang="cs-CZ"/>
        </a:p>
      </dgm:t>
    </dgm:pt>
    <dgm:pt modelId="{0FF2E8BF-EE07-4CD9-A3FA-854A675A7495}">
      <dgm:prSet/>
      <dgm:spPr/>
      <dgm:t>
        <a:bodyPr/>
        <a:lstStyle/>
        <a:p>
          <a:pPr rtl="0"/>
          <a:r>
            <a:rPr lang="cs-CZ" b="0"/>
            <a:t>Zničení</a:t>
          </a:r>
          <a:endParaRPr lang="cs-CZ"/>
        </a:p>
      </dgm:t>
    </dgm:pt>
    <dgm:pt modelId="{B160DCE0-1E21-409A-B75D-287C015D3F0F}" type="parTrans" cxnId="{A3FA42A1-CE12-46B5-A8BE-38646A165072}">
      <dgm:prSet/>
      <dgm:spPr/>
      <dgm:t>
        <a:bodyPr/>
        <a:lstStyle/>
        <a:p>
          <a:endParaRPr lang="cs-CZ"/>
        </a:p>
      </dgm:t>
    </dgm:pt>
    <dgm:pt modelId="{11EF2EDD-6ADA-4BEC-898F-D6184E3A6507}" type="sibTrans" cxnId="{A3FA42A1-CE12-46B5-A8BE-38646A165072}">
      <dgm:prSet/>
      <dgm:spPr/>
      <dgm:t>
        <a:bodyPr/>
        <a:lstStyle/>
        <a:p>
          <a:endParaRPr lang="cs-CZ"/>
        </a:p>
      </dgm:t>
    </dgm:pt>
    <dgm:pt modelId="{0AF05116-3B29-4043-A820-3746536F929A}" type="pres">
      <dgm:prSet presAssocID="{8B1509F1-4BE3-4E2F-B921-8A513070C313}" presName="linear" presStyleCnt="0">
        <dgm:presLayoutVars>
          <dgm:animLvl val="lvl"/>
          <dgm:resizeHandles val="exact"/>
        </dgm:presLayoutVars>
      </dgm:prSet>
      <dgm:spPr/>
    </dgm:pt>
    <dgm:pt modelId="{6B5621C6-8C4A-460E-ADE8-07ED4DFDCFF7}" type="pres">
      <dgm:prSet presAssocID="{DEE59585-C740-4C77-B489-CC4C07094FE3}" presName="parentText" presStyleLbl="node1" presStyleIdx="0" presStyleCnt="3">
        <dgm:presLayoutVars>
          <dgm:chMax val="0"/>
          <dgm:bulletEnabled val="1"/>
        </dgm:presLayoutVars>
      </dgm:prSet>
      <dgm:spPr/>
    </dgm:pt>
    <dgm:pt modelId="{3F71CB7D-F692-41D6-9100-7FDBCCDF192D}" type="pres">
      <dgm:prSet presAssocID="{528FC1B9-405D-4C93-9CD9-5F5735641035}" presName="spacer" presStyleCnt="0"/>
      <dgm:spPr/>
    </dgm:pt>
    <dgm:pt modelId="{CEF4226B-88DA-45D5-9A7F-242BB84E9944}" type="pres">
      <dgm:prSet presAssocID="{C8344D8C-041C-4699-92FD-D037511214AD}" presName="parentText" presStyleLbl="node1" presStyleIdx="1" presStyleCnt="3">
        <dgm:presLayoutVars>
          <dgm:chMax val="0"/>
          <dgm:bulletEnabled val="1"/>
        </dgm:presLayoutVars>
      </dgm:prSet>
      <dgm:spPr/>
    </dgm:pt>
    <dgm:pt modelId="{A09B0AE5-E9C7-4C50-B6C7-B19F7D6A2A68}" type="pres">
      <dgm:prSet presAssocID="{1815BFE9-E336-41CA-BFED-B6CAC19A2E5A}" presName="spacer" presStyleCnt="0"/>
      <dgm:spPr/>
    </dgm:pt>
    <dgm:pt modelId="{ED871DA9-8107-4494-931D-883CA711C698}" type="pres">
      <dgm:prSet presAssocID="{0FF2E8BF-EE07-4CD9-A3FA-854A675A7495}" presName="parentText" presStyleLbl="node1" presStyleIdx="2" presStyleCnt="3">
        <dgm:presLayoutVars>
          <dgm:chMax val="0"/>
          <dgm:bulletEnabled val="1"/>
        </dgm:presLayoutVars>
      </dgm:prSet>
      <dgm:spPr/>
    </dgm:pt>
  </dgm:ptLst>
  <dgm:cxnLst>
    <dgm:cxn modelId="{03AF2E39-75A9-4096-9413-30A1AC0C2D63}" srcId="{8B1509F1-4BE3-4E2F-B921-8A513070C313}" destId="{DEE59585-C740-4C77-B489-CC4C07094FE3}" srcOrd="0" destOrd="0" parTransId="{151BA561-5D2E-4461-AF9D-EA1BBC22BA62}" sibTransId="{528FC1B9-405D-4C93-9CD9-5F5735641035}"/>
    <dgm:cxn modelId="{56EF507D-4801-44E1-A29B-FB7B3A331437}" type="presOf" srcId="{DEE59585-C740-4C77-B489-CC4C07094FE3}" destId="{6B5621C6-8C4A-460E-ADE8-07ED4DFDCFF7}" srcOrd="0" destOrd="0" presId="urn:microsoft.com/office/officeart/2005/8/layout/vList2"/>
    <dgm:cxn modelId="{1092F897-854C-4030-8979-5E44F54E2003}" type="presOf" srcId="{8B1509F1-4BE3-4E2F-B921-8A513070C313}" destId="{0AF05116-3B29-4043-A820-3746536F929A}" srcOrd="0" destOrd="0" presId="urn:microsoft.com/office/officeart/2005/8/layout/vList2"/>
    <dgm:cxn modelId="{12EE50A0-ED87-4B18-8D60-C0C777AA07B5}" srcId="{8B1509F1-4BE3-4E2F-B921-8A513070C313}" destId="{C8344D8C-041C-4699-92FD-D037511214AD}" srcOrd="1" destOrd="0" parTransId="{4FE7D65C-A35E-4F3E-A5DF-01F8EA2C9BDA}" sibTransId="{1815BFE9-E336-41CA-BFED-B6CAC19A2E5A}"/>
    <dgm:cxn modelId="{A3FA42A1-CE12-46B5-A8BE-38646A165072}" srcId="{8B1509F1-4BE3-4E2F-B921-8A513070C313}" destId="{0FF2E8BF-EE07-4CD9-A3FA-854A675A7495}" srcOrd="2" destOrd="0" parTransId="{B160DCE0-1E21-409A-B75D-287C015D3F0F}" sibTransId="{11EF2EDD-6ADA-4BEC-898F-D6184E3A6507}"/>
    <dgm:cxn modelId="{5A616AB7-0DEF-4CE7-9F3F-5556983DF4EC}" type="presOf" srcId="{C8344D8C-041C-4699-92FD-D037511214AD}" destId="{CEF4226B-88DA-45D5-9A7F-242BB84E9944}" srcOrd="0" destOrd="0" presId="urn:microsoft.com/office/officeart/2005/8/layout/vList2"/>
    <dgm:cxn modelId="{2D50CEE2-7D8B-42CE-8DF6-9E04FF115478}" type="presOf" srcId="{0FF2E8BF-EE07-4CD9-A3FA-854A675A7495}" destId="{ED871DA9-8107-4494-931D-883CA711C698}" srcOrd="0" destOrd="0" presId="urn:microsoft.com/office/officeart/2005/8/layout/vList2"/>
    <dgm:cxn modelId="{31DC7EB3-D3DE-4FE0-8EA1-F3559BB19345}" type="presParOf" srcId="{0AF05116-3B29-4043-A820-3746536F929A}" destId="{6B5621C6-8C4A-460E-ADE8-07ED4DFDCFF7}" srcOrd="0" destOrd="0" presId="urn:microsoft.com/office/officeart/2005/8/layout/vList2"/>
    <dgm:cxn modelId="{6C3B1E8E-B797-4C3E-A43B-195DB09A34AD}" type="presParOf" srcId="{0AF05116-3B29-4043-A820-3746536F929A}" destId="{3F71CB7D-F692-41D6-9100-7FDBCCDF192D}" srcOrd="1" destOrd="0" presId="urn:microsoft.com/office/officeart/2005/8/layout/vList2"/>
    <dgm:cxn modelId="{1497E794-B33F-4B5E-B5DA-0A862D52E096}" type="presParOf" srcId="{0AF05116-3B29-4043-A820-3746536F929A}" destId="{CEF4226B-88DA-45D5-9A7F-242BB84E9944}" srcOrd="2" destOrd="0" presId="urn:microsoft.com/office/officeart/2005/8/layout/vList2"/>
    <dgm:cxn modelId="{80647BFC-9BDD-404C-972B-9AD044A3D51D}" type="presParOf" srcId="{0AF05116-3B29-4043-A820-3746536F929A}" destId="{A09B0AE5-E9C7-4C50-B6C7-B19F7D6A2A68}" srcOrd="3" destOrd="0" presId="urn:microsoft.com/office/officeart/2005/8/layout/vList2"/>
    <dgm:cxn modelId="{0752F35A-38B1-41F9-8640-DD13D9F863A4}" type="presParOf" srcId="{0AF05116-3B29-4043-A820-3746536F929A}" destId="{ED871DA9-8107-4494-931D-883CA711C69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7D7AD83-7A54-440E-81A9-4D7E0E36F7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C289350-01F4-4BCA-B3E4-D0FBA97CABB0}">
      <dgm:prSet custT="1"/>
      <dgm:spPr/>
      <dgm:t>
        <a:bodyPr/>
        <a:lstStyle/>
        <a:p>
          <a:pPr rtl="0"/>
          <a:r>
            <a:rPr lang="cs-CZ" sz="1800" b="0" dirty="0"/>
            <a:t>Vyhláška o zdravotnické dokumentaci</a:t>
          </a:r>
          <a:endParaRPr lang="cs-CZ" sz="1800" dirty="0"/>
        </a:p>
      </dgm:t>
    </dgm:pt>
    <dgm:pt modelId="{8E57AAA1-DCE2-4325-A57E-DD7ED0A82D6D}" type="parTrans" cxnId="{3C3BD2BA-B4CC-4FF7-A344-28AE570C1BF1}">
      <dgm:prSet/>
      <dgm:spPr/>
      <dgm:t>
        <a:bodyPr/>
        <a:lstStyle/>
        <a:p>
          <a:endParaRPr lang="cs-CZ"/>
        </a:p>
      </dgm:t>
    </dgm:pt>
    <dgm:pt modelId="{16586521-1CF5-41DB-819E-E3CC0E17653E}" type="sibTrans" cxnId="{3C3BD2BA-B4CC-4FF7-A344-28AE570C1BF1}">
      <dgm:prSet/>
      <dgm:spPr/>
      <dgm:t>
        <a:bodyPr/>
        <a:lstStyle/>
        <a:p>
          <a:endParaRPr lang="cs-CZ"/>
        </a:p>
      </dgm:t>
    </dgm:pt>
    <dgm:pt modelId="{AC384D78-72BE-4ED9-9EFB-02CB65D65770}">
      <dgm:prSet custT="1"/>
      <dgm:spPr/>
      <dgm:t>
        <a:bodyPr/>
        <a:lstStyle/>
        <a:p>
          <a:pPr rtl="0"/>
          <a:r>
            <a:rPr lang="cs-CZ" sz="1200" b="0" i="1" dirty="0"/>
            <a:t>minimální obsah jednotlivých částí ZD</a:t>
          </a:r>
          <a:endParaRPr lang="cs-CZ" sz="1200" dirty="0"/>
        </a:p>
      </dgm:t>
    </dgm:pt>
    <dgm:pt modelId="{529D24BD-E00D-4ED5-971B-00AB6811671B}" type="parTrans" cxnId="{DDE276B5-D92A-4282-A37D-9EF12BE7A49C}">
      <dgm:prSet/>
      <dgm:spPr/>
      <dgm:t>
        <a:bodyPr/>
        <a:lstStyle/>
        <a:p>
          <a:endParaRPr lang="cs-CZ"/>
        </a:p>
      </dgm:t>
    </dgm:pt>
    <dgm:pt modelId="{C3BBE76D-D011-42AF-8EF3-E65A8EC6D85F}" type="sibTrans" cxnId="{DDE276B5-D92A-4282-A37D-9EF12BE7A49C}">
      <dgm:prSet/>
      <dgm:spPr/>
      <dgm:t>
        <a:bodyPr/>
        <a:lstStyle/>
        <a:p>
          <a:endParaRPr lang="cs-CZ"/>
        </a:p>
      </dgm:t>
    </dgm:pt>
    <dgm:pt modelId="{9A65D732-B8A2-415E-AEFB-25C0B38F09B1}">
      <dgm:prSet custT="1"/>
      <dgm:spPr/>
      <dgm:t>
        <a:bodyPr/>
        <a:lstStyle/>
        <a:p>
          <a:pPr rtl="0"/>
          <a:r>
            <a:rPr lang="cs-CZ" sz="1800" b="0" dirty="0"/>
            <a:t>Občanský zákoník</a:t>
          </a:r>
          <a:endParaRPr lang="cs-CZ" sz="1800" dirty="0"/>
        </a:p>
      </dgm:t>
    </dgm:pt>
    <dgm:pt modelId="{137A10CC-DD1B-4E9D-AC71-D495E2652C06}" type="parTrans" cxnId="{5F4C3396-7B46-4B8A-808D-C7F05C19CFC0}">
      <dgm:prSet/>
      <dgm:spPr/>
      <dgm:t>
        <a:bodyPr/>
        <a:lstStyle/>
        <a:p>
          <a:endParaRPr lang="cs-CZ"/>
        </a:p>
      </dgm:t>
    </dgm:pt>
    <dgm:pt modelId="{4714C67C-693F-4A81-A1E5-1BE2F0010102}" type="sibTrans" cxnId="{5F4C3396-7B46-4B8A-808D-C7F05C19CFC0}">
      <dgm:prSet/>
      <dgm:spPr/>
      <dgm:t>
        <a:bodyPr/>
        <a:lstStyle/>
        <a:p>
          <a:endParaRPr lang="cs-CZ"/>
        </a:p>
      </dgm:t>
    </dgm:pt>
    <dgm:pt modelId="{CA3D6EAD-FC40-4715-9338-831AADA8D565}">
      <dgm:prSet custT="1"/>
      <dgm:spPr/>
      <dgm:t>
        <a:bodyPr/>
        <a:lstStyle/>
        <a:p>
          <a:pPr algn="just" rtl="0"/>
          <a:r>
            <a:rPr lang="cs-CZ" sz="1200" b="0" i="1"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dirty="0"/>
        </a:p>
      </dgm:t>
    </dgm:pt>
    <dgm:pt modelId="{3CF5EDDF-CC9C-4BA4-8DB1-A22D76F33756}" type="parTrans" cxnId="{EC6B29E3-A7D2-4A6F-A4F2-DA0DA59D835A}">
      <dgm:prSet/>
      <dgm:spPr/>
      <dgm:t>
        <a:bodyPr/>
        <a:lstStyle/>
        <a:p>
          <a:endParaRPr lang="cs-CZ"/>
        </a:p>
      </dgm:t>
    </dgm:pt>
    <dgm:pt modelId="{C775ACE2-2F1F-481B-A8FC-3F0E2F089AB2}" type="sibTrans" cxnId="{EC6B29E3-A7D2-4A6F-A4F2-DA0DA59D835A}">
      <dgm:prSet/>
      <dgm:spPr/>
      <dgm:t>
        <a:bodyPr/>
        <a:lstStyle/>
        <a:p>
          <a:endParaRPr lang="cs-CZ"/>
        </a:p>
      </dgm:t>
    </dgm:pt>
    <dgm:pt modelId="{45706D7C-463F-4ADE-8DD5-DC33162728E3}">
      <dgm:prSet custT="1"/>
      <dgm:spPr/>
      <dgm:t>
        <a:bodyPr/>
        <a:lstStyle/>
        <a:p>
          <a:pPr rtl="0"/>
          <a:r>
            <a:rPr lang="cs-CZ" sz="1800" b="0" dirty="0"/>
            <a:t>Další právní předpisy a ZD</a:t>
          </a:r>
          <a:endParaRPr lang="cs-CZ" sz="1800" dirty="0"/>
        </a:p>
      </dgm:t>
    </dgm:pt>
    <dgm:pt modelId="{2FB3163D-46EE-46C4-9ECB-64F44647EE21}" type="parTrans" cxnId="{4BD8E176-ABEF-4C59-B436-F5092709185E}">
      <dgm:prSet/>
      <dgm:spPr/>
      <dgm:t>
        <a:bodyPr/>
        <a:lstStyle/>
        <a:p>
          <a:endParaRPr lang="cs-CZ"/>
        </a:p>
      </dgm:t>
    </dgm:pt>
    <dgm:pt modelId="{CAF61BBD-96E3-415E-A29E-BF39004825D1}" type="sibTrans" cxnId="{4BD8E176-ABEF-4C59-B436-F5092709185E}">
      <dgm:prSet/>
      <dgm:spPr/>
      <dgm:t>
        <a:bodyPr/>
        <a:lstStyle/>
        <a:p>
          <a:endParaRPr lang="cs-CZ"/>
        </a:p>
      </dgm:t>
    </dgm:pt>
    <dgm:pt modelId="{DDD5ADA3-9AD9-4832-AD93-CAA0C5282147}">
      <dgm:prSet custT="1"/>
      <dgm:spPr/>
      <dgm:t>
        <a:bodyPr/>
        <a:lstStyle/>
        <a:p>
          <a:pPr rtl="0"/>
          <a:r>
            <a:rPr lang="cs-CZ" sz="1200" b="0" i="1" dirty="0"/>
            <a:t>o specifických zdrav. Službách</a:t>
          </a:r>
          <a:endParaRPr lang="cs-CZ" sz="1200" dirty="0"/>
        </a:p>
      </dgm:t>
    </dgm:pt>
    <dgm:pt modelId="{F3153B38-0B82-4C35-8801-53E3BA633013}" type="parTrans" cxnId="{7AC7B8D1-6D38-48C2-A152-EE4A7713C3C5}">
      <dgm:prSet/>
      <dgm:spPr/>
      <dgm:t>
        <a:bodyPr/>
        <a:lstStyle/>
        <a:p>
          <a:endParaRPr lang="cs-CZ"/>
        </a:p>
      </dgm:t>
    </dgm:pt>
    <dgm:pt modelId="{F57AEAC4-FD94-420C-B222-B534AAD24550}" type="sibTrans" cxnId="{7AC7B8D1-6D38-48C2-A152-EE4A7713C3C5}">
      <dgm:prSet/>
      <dgm:spPr/>
      <dgm:t>
        <a:bodyPr/>
        <a:lstStyle/>
        <a:p>
          <a:endParaRPr lang="cs-CZ"/>
        </a:p>
      </dgm:t>
    </dgm:pt>
    <dgm:pt modelId="{B526A9AA-B716-4E6F-A1AD-CD1CF3E7B7A5}">
      <dgm:prSet custT="1"/>
      <dgm:spPr/>
      <dgm:t>
        <a:bodyPr/>
        <a:lstStyle/>
        <a:p>
          <a:pPr rtl="0"/>
          <a:r>
            <a:rPr lang="cs-CZ" sz="1200" b="0" i="1" dirty="0"/>
            <a:t>součásti ZD</a:t>
          </a:r>
          <a:endParaRPr lang="cs-CZ" sz="1200" dirty="0"/>
        </a:p>
      </dgm:t>
    </dgm:pt>
    <dgm:pt modelId="{58458C81-617A-4407-BD15-730B1BFC7499}" type="parTrans" cxnId="{5F473ADA-D5E8-49DF-8F77-79BAFC2F6917}">
      <dgm:prSet/>
      <dgm:spPr/>
      <dgm:t>
        <a:bodyPr/>
        <a:lstStyle/>
        <a:p>
          <a:endParaRPr lang="cs-CZ"/>
        </a:p>
      </dgm:t>
    </dgm:pt>
    <dgm:pt modelId="{ADF4DE53-66B9-45FF-9E73-0B347464745B}" type="sibTrans" cxnId="{5F473ADA-D5E8-49DF-8F77-79BAFC2F6917}">
      <dgm:prSet/>
      <dgm:spPr/>
      <dgm:t>
        <a:bodyPr/>
        <a:lstStyle/>
        <a:p>
          <a:endParaRPr lang="cs-CZ"/>
        </a:p>
      </dgm:t>
    </dgm:pt>
    <dgm:pt modelId="{04118F1A-426A-422C-B4AA-B21DE604FC02}">
      <dgm:prSet custT="1"/>
      <dgm:spPr/>
      <dgm:t>
        <a:bodyPr/>
        <a:lstStyle/>
        <a:p>
          <a:pPr rtl="0"/>
          <a:r>
            <a:rPr lang="cs-CZ" sz="1200" b="0" i="1" dirty="0"/>
            <a:t>zásady pro uchování ZD </a:t>
          </a:r>
          <a:endParaRPr lang="cs-CZ" sz="1200" dirty="0"/>
        </a:p>
      </dgm:t>
    </dgm:pt>
    <dgm:pt modelId="{4E58BC1C-0B5D-4C6E-864F-EF5B79D642F4}" type="parTrans" cxnId="{312557B5-D3D5-4015-A2E5-73DA3089D6AC}">
      <dgm:prSet/>
      <dgm:spPr/>
      <dgm:t>
        <a:bodyPr/>
        <a:lstStyle/>
        <a:p>
          <a:endParaRPr lang="cs-CZ"/>
        </a:p>
      </dgm:t>
    </dgm:pt>
    <dgm:pt modelId="{D550FCBD-A78E-4115-801B-38F14FD0F2D4}" type="sibTrans" cxnId="{312557B5-D3D5-4015-A2E5-73DA3089D6AC}">
      <dgm:prSet/>
      <dgm:spPr/>
      <dgm:t>
        <a:bodyPr/>
        <a:lstStyle/>
        <a:p>
          <a:endParaRPr lang="cs-CZ"/>
        </a:p>
      </dgm:t>
    </dgm:pt>
    <dgm:pt modelId="{ECD940F2-2A22-4BB7-AE36-BD65397A364F}">
      <dgm:prSet custT="1"/>
      <dgm:spPr/>
      <dgm:t>
        <a:bodyPr/>
        <a:lstStyle/>
        <a:p>
          <a:pPr rtl="0"/>
          <a:r>
            <a:rPr lang="cs-CZ" sz="1200" b="0" i="1" dirty="0"/>
            <a:t>postup při jejím vyřazování a zničení po uplynutí doby uchování</a:t>
          </a:r>
          <a:endParaRPr lang="cs-CZ" sz="1200" dirty="0"/>
        </a:p>
      </dgm:t>
    </dgm:pt>
    <dgm:pt modelId="{096DB239-251D-4B0C-843E-24D161EEA85D}" type="parTrans" cxnId="{066D0D96-700D-44E0-9A17-7F53A047B33D}">
      <dgm:prSet/>
      <dgm:spPr/>
      <dgm:t>
        <a:bodyPr/>
        <a:lstStyle/>
        <a:p>
          <a:endParaRPr lang="cs-CZ"/>
        </a:p>
      </dgm:t>
    </dgm:pt>
    <dgm:pt modelId="{9F682492-3F2D-4BFD-8765-C9CFDB67CF99}" type="sibTrans" cxnId="{066D0D96-700D-44E0-9A17-7F53A047B33D}">
      <dgm:prSet/>
      <dgm:spPr/>
      <dgm:t>
        <a:bodyPr/>
        <a:lstStyle/>
        <a:p>
          <a:endParaRPr lang="cs-CZ"/>
        </a:p>
      </dgm:t>
    </dgm:pt>
    <dgm:pt modelId="{5E4D32B3-5EF3-4B65-BB50-BAEB58E25A85}">
      <dgm:prSet custT="1"/>
      <dgm:spPr/>
      <dgm:t>
        <a:bodyPr/>
        <a:lstStyle/>
        <a:p>
          <a:pPr rtl="0"/>
          <a:r>
            <a:rPr lang="cs-CZ" sz="1200" b="0" i="1" dirty="0"/>
            <a:t>doby uchování ZD</a:t>
          </a:r>
          <a:endParaRPr lang="cs-CZ" sz="1200" dirty="0"/>
        </a:p>
      </dgm:t>
    </dgm:pt>
    <dgm:pt modelId="{F817ABE3-AB69-4B22-973A-82C4A1EF11B6}" type="parTrans" cxnId="{33BD998C-75B6-4652-B9E9-C8798EF86265}">
      <dgm:prSet/>
      <dgm:spPr/>
      <dgm:t>
        <a:bodyPr/>
        <a:lstStyle/>
        <a:p>
          <a:endParaRPr lang="cs-CZ"/>
        </a:p>
      </dgm:t>
    </dgm:pt>
    <dgm:pt modelId="{0359F3E9-770B-4604-94C9-EB0B513C8BAB}" type="sibTrans" cxnId="{33BD998C-75B6-4652-B9E9-C8798EF86265}">
      <dgm:prSet/>
      <dgm:spPr/>
      <dgm:t>
        <a:bodyPr/>
        <a:lstStyle/>
        <a:p>
          <a:endParaRPr lang="cs-CZ"/>
        </a:p>
      </dgm:t>
    </dgm:pt>
    <dgm:pt modelId="{17E31BF2-60C3-42C3-ACC0-FA5B7B2E1511}">
      <dgm:prSet custT="1"/>
      <dgm:spPr/>
      <dgm:t>
        <a:bodyPr/>
        <a:lstStyle/>
        <a:p>
          <a:pPr rtl="0"/>
          <a:r>
            <a:rPr lang="cs-CZ" sz="1200" b="0" i="1" dirty="0"/>
            <a:t>o veřejném zdravotním pojištěním</a:t>
          </a:r>
          <a:endParaRPr lang="cs-CZ" sz="1200" dirty="0"/>
        </a:p>
      </dgm:t>
    </dgm:pt>
    <dgm:pt modelId="{EA61659F-92E3-4C95-B510-70E7BC2B130F}" type="parTrans" cxnId="{609763E2-9BED-4D9C-B38F-546A668AD4B3}">
      <dgm:prSet/>
      <dgm:spPr/>
      <dgm:t>
        <a:bodyPr/>
        <a:lstStyle/>
        <a:p>
          <a:endParaRPr lang="cs-CZ"/>
        </a:p>
      </dgm:t>
    </dgm:pt>
    <dgm:pt modelId="{1F227F27-7C79-4F8A-A28F-899F8F631E49}" type="sibTrans" cxnId="{609763E2-9BED-4D9C-B38F-546A668AD4B3}">
      <dgm:prSet/>
      <dgm:spPr/>
      <dgm:t>
        <a:bodyPr/>
        <a:lstStyle/>
        <a:p>
          <a:endParaRPr lang="cs-CZ"/>
        </a:p>
      </dgm:t>
    </dgm:pt>
    <dgm:pt modelId="{B5420FB1-6949-41D6-ACF0-B5B934569BB8}">
      <dgm:prSet custT="1"/>
      <dgm:spPr/>
      <dgm:t>
        <a:bodyPr/>
        <a:lstStyle/>
        <a:p>
          <a:pPr rtl="0"/>
          <a:r>
            <a:rPr lang="cs-CZ" sz="1200" b="0" i="1" dirty="0"/>
            <a:t>o ochraně veř. Zdraví</a:t>
          </a:r>
          <a:endParaRPr lang="cs-CZ" sz="1200" dirty="0"/>
        </a:p>
      </dgm:t>
    </dgm:pt>
    <dgm:pt modelId="{D30073D3-B68A-4C66-A440-5F967CE99FED}" type="parTrans" cxnId="{CCCBC4B4-3968-4F14-90C5-545568FE76DD}">
      <dgm:prSet/>
      <dgm:spPr/>
      <dgm:t>
        <a:bodyPr/>
        <a:lstStyle/>
        <a:p>
          <a:endParaRPr lang="cs-CZ"/>
        </a:p>
      </dgm:t>
    </dgm:pt>
    <dgm:pt modelId="{DC43EEFB-A458-4DD8-9F4D-77F4CB9944E2}" type="sibTrans" cxnId="{CCCBC4B4-3968-4F14-90C5-545568FE76DD}">
      <dgm:prSet/>
      <dgm:spPr/>
      <dgm:t>
        <a:bodyPr/>
        <a:lstStyle/>
        <a:p>
          <a:endParaRPr lang="cs-CZ"/>
        </a:p>
      </dgm:t>
    </dgm:pt>
    <dgm:pt modelId="{7A3B33C0-A509-4A8D-8C32-36E54B1BBC29}">
      <dgm:prSet custT="1"/>
      <dgm:spPr/>
      <dgm:t>
        <a:bodyPr/>
        <a:lstStyle/>
        <a:p>
          <a:pPr rtl="0"/>
          <a:r>
            <a:rPr lang="cs-CZ" sz="1200" b="0" i="1" dirty="0"/>
            <a:t>transplantační zákon</a:t>
          </a:r>
          <a:endParaRPr lang="cs-CZ" sz="1200" dirty="0"/>
        </a:p>
      </dgm:t>
    </dgm:pt>
    <dgm:pt modelId="{0DF913D9-C9FA-4E0A-BB88-3FD7FFE47A9A}" type="parTrans" cxnId="{BA7B4259-71E4-427D-AF5B-DE44E55D0A52}">
      <dgm:prSet/>
      <dgm:spPr/>
      <dgm:t>
        <a:bodyPr/>
        <a:lstStyle/>
        <a:p>
          <a:endParaRPr lang="cs-CZ"/>
        </a:p>
      </dgm:t>
    </dgm:pt>
    <dgm:pt modelId="{EE3539D5-7741-43D8-B628-21028D47F70E}" type="sibTrans" cxnId="{BA7B4259-71E4-427D-AF5B-DE44E55D0A52}">
      <dgm:prSet/>
      <dgm:spPr/>
      <dgm:t>
        <a:bodyPr/>
        <a:lstStyle/>
        <a:p>
          <a:endParaRPr lang="cs-CZ"/>
        </a:p>
      </dgm:t>
    </dgm:pt>
    <dgm:pt modelId="{96E065FF-105C-4640-9159-B9C2E55FD96D}">
      <dgm:prSet custT="1"/>
      <dgm:spPr/>
      <dgm:t>
        <a:bodyPr/>
        <a:lstStyle/>
        <a:p>
          <a:pPr algn="l" rtl="0"/>
          <a:r>
            <a:rPr lang="cs-CZ" sz="1200" i="1" dirty="0"/>
            <a:t>K záznamům poskytovatel podle svého uvážení připojí i podklady a vyjádření, které mu popřípadě odevzdal ošetřovaný nebo příkazce. </a:t>
          </a:r>
          <a:endParaRPr lang="cs-CZ" sz="1200" dirty="0"/>
        </a:p>
      </dgm:t>
    </dgm:pt>
    <dgm:pt modelId="{339D6526-6B63-414F-938F-C64B353438A1}" type="parTrans" cxnId="{8B4D3C46-CF7E-4990-81A5-E6A7A0730961}">
      <dgm:prSet/>
      <dgm:spPr/>
      <dgm:t>
        <a:bodyPr/>
        <a:lstStyle/>
        <a:p>
          <a:endParaRPr lang="cs-CZ"/>
        </a:p>
      </dgm:t>
    </dgm:pt>
    <dgm:pt modelId="{E711659A-273D-4C24-9644-C99D1644B494}" type="sibTrans" cxnId="{8B4D3C46-CF7E-4990-81A5-E6A7A0730961}">
      <dgm:prSet/>
      <dgm:spPr/>
      <dgm:t>
        <a:bodyPr/>
        <a:lstStyle/>
        <a:p>
          <a:endParaRPr lang="cs-CZ"/>
        </a:p>
      </dgm:t>
    </dgm:pt>
    <dgm:pt modelId="{4EC308B8-5B68-4A73-B09D-6338374CB84A}">
      <dgm:prSet custT="1"/>
      <dgm:spPr/>
      <dgm:t>
        <a:bodyPr/>
        <a:lstStyle/>
        <a:p>
          <a:pPr algn="l"/>
          <a:r>
            <a:rPr lang="cs-CZ" sz="1200" i="1" dirty="0"/>
            <a:t>Do záznamů poskytovatel vždy poznamená, kdo do nich nahlížel</a:t>
          </a:r>
          <a:endParaRPr lang="cs-CZ" sz="1200" dirty="0"/>
        </a:p>
      </dgm:t>
    </dgm:pt>
    <dgm:pt modelId="{40E3E738-1CCA-4333-885C-A55DFB18E254}" type="parTrans" cxnId="{B9FF4E4B-603B-4376-A735-F080089FC0A9}">
      <dgm:prSet/>
      <dgm:spPr/>
      <dgm:t>
        <a:bodyPr/>
        <a:lstStyle/>
        <a:p>
          <a:endParaRPr lang="cs-CZ"/>
        </a:p>
      </dgm:t>
    </dgm:pt>
    <dgm:pt modelId="{8B849038-10DA-41D6-8532-3E8BDFD9F6BC}" type="sibTrans" cxnId="{B9FF4E4B-603B-4376-A735-F080089FC0A9}">
      <dgm:prSet/>
      <dgm:spPr/>
      <dgm:t>
        <a:bodyPr/>
        <a:lstStyle/>
        <a:p>
          <a:endParaRPr lang="cs-CZ"/>
        </a:p>
      </dgm:t>
    </dgm:pt>
    <dgm:pt modelId="{F61E38AA-F6BE-4A56-B60E-084D7B57309B}" type="pres">
      <dgm:prSet presAssocID="{17D7AD83-7A54-440E-81A9-4D7E0E36F7F1}" presName="linear" presStyleCnt="0">
        <dgm:presLayoutVars>
          <dgm:animLvl val="lvl"/>
          <dgm:resizeHandles val="exact"/>
        </dgm:presLayoutVars>
      </dgm:prSet>
      <dgm:spPr/>
    </dgm:pt>
    <dgm:pt modelId="{3A86CD66-8DCE-46AC-B306-8257ADB87704}" type="pres">
      <dgm:prSet presAssocID="{2C289350-01F4-4BCA-B3E4-D0FBA97CABB0}" presName="parentText" presStyleLbl="node1" presStyleIdx="0" presStyleCnt="3">
        <dgm:presLayoutVars>
          <dgm:chMax val="0"/>
          <dgm:bulletEnabled val="1"/>
        </dgm:presLayoutVars>
      </dgm:prSet>
      <dgm:spPr/>
    </dgm:pt>
    <dgm:pt modelId="{159E2FE3-922F-40F3-AD73-B1BAC88AF89F}" type="pres">
      <dgm:prSet presAssocID="{2C289350-01F4-4BCA-B3E4-D0FBA97CABB0}" presName="childText" presStyleLbl="revTx" presStyleIdx="0" presStyleCnt="3">
        <dgm:presLayoutVars>
          <dgm:bulletEnabled val="1"/>
        </dgm:presLayoutVars>
      </dgm:prSet>
      <dgm:spPr/>
    </dgm:pt>
    <dgm:pt modelId="{9DDBF7F2-45CB-45A9-84DC-EFE9C0D9C0E7}" type="pres">
      <dgm:prSet presAssocID="{9A65D732-B8A2-415E-AEFB-25C0B38F09B1}" presName="parentText" presStyleLbl="node1" presStyleIdx="1" presStyleCnt="3">
        <dgm:presLayoutVars>
          <dgm:chMax val="0"/>
          <dgm:bulletEnabled val="1"/>
        </dgm:presLayoutVars>
      </dgm:prSet>
      <dgm:spPr/>
    </dgm:pt>
    <dgm:pt modelId="{8B11311E-0099-4DB6-9C15-5D59C561020C}" type="pres">
      <dgm:prSet presAssocID="{9A65D732-B8A2-415E-AEFB-25C0B38F09B1}" presName="childText" presStyleLbl="revTx" presStyleIdx="1" presStyleCnt="3">
        <dgm:presLayoutVars>
          <dgm:bulletEnabled val="1"/>
        </dgm:presLayoutVars>
      </dgm:prSet>
      <dgm:spPr/>
    </dgm:pt>
    <dgm:pt modelId="{9ED87C40-44E1-4D7D-98E6-02F80EACC67B}" type="pres">
      <dgm:prSet presAssocID="{45706D7C-463F-4ADE-8DD5-DC33162728E3}" presName="parentText" presStyleLbl="node1" presStyleIdx="2" presStyleCnt="3">
        <dgm:presLayoutVars>
          <dgm:chMax val="0"/>
          <dgm:bulletEnabled val="1"/>
        </dgm:presLayoutVars>
      </dgm:prSet>
      <dgm:spPr/>
    </dgm:pt>
    <dgm:pt modelId="{EDFCC148-C2FA-4289-BB58-B5C36190AAFC}" type="pres">
      <dgm:prSet presAssocID="{45706D7C-463F-4ADE-8DD5-DC33162728E3}" presName="childText" presStyleLbl="revTx" presStyleIdx="2" presStyleCnt="3">
        <dgm:presLayoutVars>
          <dgm:bulletEnabled val="1"/>
        </dgm:presLayoutVars>
      </dgm:prSet>
      <dgm:spPr/>
    </dgm:pt>
  </dgm:ptLst>
  <dgm:cxnLst>
    <dgm:cxn modelId="{A0399616-7839-4E14-B860-EEA2070C047D}" type="presOf" srcId="{AC384D78-72BE-4ED9-9EFB-02CB65D65770}" destId="{159E2FE3-922F-40F3-AD73-B1BAC88AF89F}" srcOrd="0" destOrd="0" presId="urn:microsoft.com/office/officeart/2005/8/layout/vList2"/>
    <dgm:cxn modelId="{AADB0C2C-98CE-49F0-B573-5F1E03964DCF}" type="presOf" srcId="{04118F1A-426A-422C-B4AA-B21DE604FC02}" destId="{159E2FE3-922F-40F3-AD73-B1BAC88AF89F}" srcOrd="0" destOrd="2" presId="urn:microsoft.com/office/officeart/2005/8/layout/vList2"/>
    <dgm:cxn modelId="{8B4D3C46-CF7E-4990-81A5-E6A7A0730961}" srcId="{9A65D732-B8A2-415E-AEFB-25C0B38F09B1}" destId="{96E065FF-105C-4640-9159-B9C2E55FD96D}" srcOrd="1" destOrd="0" parTransId="{339D6526-6B63-414F-938F-C64B353438A1}" sibTransId="{E711659A-273D-4C24-9644-C99D1644B494}"/>
    <dgm:cxn modelId="{B9FF4E4B-603B-4376-A735-F080089FC0A9}" srcId="{9A65D732-B8A2-415E-AEFB-25C0B38F09B1}" destId="{4EC308B8-5B68-4A73-B09D-6338374CB84A}" srcOrd="2" destOrd="0" parTransId="{40E3E738-1CCA-4333-885C-A55DFB18E254}" sibTransId="{8B849038-10DA-41D6-8532-3E8BDFD9F6BC}"/>
    <dgm:cxn modelId="{5DF45D6F-4EB0-4654-8FB6-AA051EF7BD88}" type="presOf" srcId="{DDD5ADA3-9AD9-4832-AD93-CAA0C5282147}" destId="{EDFCC148-C2FA-4289-BB58-B5C36190AAFC}" srcOrd="0" destOrd="0" presId="urn:microsoft.com/office/officeart/2005/8/layout/vList2"/>
    <dgm:cxn modelId="{4BD8E176-ABEF-4C59-B436-F5092709185E}" srcId="{17D7AD83-7A54-440E-81A9-4D7E0E36F7F1}" destId="{45706D7C-463F-4ADE-8DD5-DC33162728E3}" srcOrd="2" destOrd="0" parTransId="{2FB3163D-46EE-46C4-9ECB-64F44647EE21}" sibTransId="{CAF61BBD-96E3-415E-A29E-BF39004825D1}"/>
    <dgm:cxn modelId="{E6EB5D79-C8BB-4508-B74E-E6C3CD79FAF8}" type="presOf" srcId="{7A3B33C0-A509-4A8D-8C32-36E54B1BBC29}" destId="{EDFCC148-C2FA-4289-BB58-B5C36190AAFC}" srcOrd="0" destOrd="3" presId="urn:microsoft.com/office/officeart/2005/8/layout/vList2"/>
    <dgm:cxn modelId="{BA7B4259-71E4-427D-AF5B-DE44E55D0A52}" srcId="{45706D7C-463F-4ADE-8DD5-DC33162728E3}" destId="{7A3B33C0-A509-4A8D-8C32-36E54B1BBC29}" srcOrd="3" destOrd="0" parTransId="{0DF913D9-C9FA-4E0A-BB88-3FD7FFE47A9A}" sibTransId="{EE3539D5-7741-43D8-B628-21028D47F70E}"/>
    <dgm:cxn modelId="{F1C2C87E-5332-4C76-B20B-1C43309829F7}" type="presOf" srcId="{17E31BF2-60C3-42C3-ACC0-FA5B7B2E1511}" destId="{EDFCC148-C2FA-4289-BB58-B5C36190AAFC}" srcOrd="0" destOrd="1" presId="urn:microsoft.com/office/officeart/2005/8/layout/vList2"/>
    <dgm:cxn modelId="{33BD998C-75B6-4652-B9E9-C8798EF86265}" srcId="{2C289350-01F4-4BCA-B3E4-D0FBA97CABB0}" destId="{5E4D32B3-5EF3-4B65-BB50-BAEB58E25A85}" srcOrd="4" destOrd="0" parTransId="{F817ABE3-AB69-4B22-973A-82C4A1EF11B6}" sibTransId="{0359F3E9-770B-4604-94C9-EB0B513C8BAB}"/>
    <dgm:cxn modelId="{066D0D96-700D-44E0-9A17-7F53A047B33D}" srcId="{2C289350-01F4-4BCA-B3E4-D0FBA97CABB0}" destId="{ECD940F2-2A22-4BB7-AE36-BD65397A364F}" srcOrd="3" destOrd="0" parTransId="{096DB239-251D-4B0C-843E-24D161EEA85D}" sibTransId="{9F682492-3F2D-4BFD-8765-C9CFDB67CF99}"/>
    <dgm:cxn modelId="{5F4C3396-7B46-4B8A-808D-C7F05C19CFC0}" srcId="{17D7AD83-7A54-440E-81A9-4D7E0E36F7F1}" destId="{9A65D732-B8A2-415E-AEFB-25C0B38F09B1}" srcOrd="1" destOrd="0" parTransId="{137A10CC-DD1B-4E9D-AC71-D495E2652C06}" sibTransId="{4714C67C-693F-4A81-A1E5-1BE2F0010102}"/>
    <dgm:cxn modelId="{952BAA96-1D8B-4F82-8AF5-E7264C9760BC}" type="presOf" srcId="{B526A9AA-B716-4E6F-A1AD-CD1CF3E7B7A5}" destId="{159E2FE3-922F-40F3-AD73-B1BAC88AF89F}" srcOrd="0" destOrd="1" presId="urn:microsoft.com/office/officeart/2005/8/layout/vList2"/>
    <dgm:cxn modelId="{E9010B9A-1064-497E-AEC0-FD28DA1A9956}" type="presOf" srcId="{17D7AD83-7A54-440E-81A9-4D7E0E36F7F1}" destId="{F61E38AA-F6BE-4A56-B60E-084D7B57309B}" srcOrd="0" destOrd="0" presId="urn:microsoft.com/office/officeart/2005/8/layout/vList2"/>
    <dgm:cxn modelId="{38383AAF-9D32-4A83-A6BF-0368F65BC53A}" type="presOf" srcId="{2C289350-01F4-4BCA-B3E4-D0FBA97CABB0}" destId="{3A86CD66-8DCE-46AC-B306-8257ADB87704}" srcOrd="0" destOrd="0" presId="urn:microsoft.com/office/officeart/2005/8/layout/vList2"/>
    <dgm:cxn modelId="{3F999CB3-E6AD-475F-995F-C2040C683C7C}" type="presOf" srcId="{45706D7C-463F-4ADE-8DD5-DC33162728E3}" destId="{9ED87C40-44E1-4D7D-98E6-02F80EACC67B}" srcOrd="0" destOrd="0" presId="urn:microsoft.com/office/officeart/2005/8/layout/vList2"/>
    <dgm:cxn modelId="{CCCBC4B4-3968-4F14-90C5-545568FE76DD}" srcId="{45706D7C-463F-4ADE-8DD5-DC33162728E3}" destId="{B5420FB1-6949-41D6-ACF0-B5B934569BB8}" srcOrd="2" destOrd="0" parTransId="{D30073D3-B68A-4C66-A440-5F967CE99FED}" sibTransId="{DC43EEFB-A458-4DD8-9F4D-77F4CB9944E2}"/>
    <dgm:cxn modelId="{DDE276B5-D92A-4282-A37D-9EF12BE7A49C}" srcId="{2C289350-01F4-4BCA-B3E4-D0FBA97CABB0}" destId="{AC384D78-72BE-4ED9-9EFB-02CB65D65770}" srcOrd="0" destOrd="0" parTransId="{529D24BD-E00D-4ED5-971B-00AB6811671B}" sibTransId="{C3BBE76D-D011-42AF-8EF3-E65A8EC6D85F}"/>
    <dgm:cxn modelId="{312557B5-D3D5-4015-A2E5-73DA3089D6AC}" srcId="{2C289350-01F4-4BCA-B3E4-D0FBA97CABB0}" destId="{04118F1A-426A-422C-B4AA-B21DE604FC02}" srcOrd="2" destOrd="0" parTransId="{4E58BC1C-0B5D-4C6E-864F-EF5B79D642F4}" sibTransId="{D550FCBD-A78E-4115-801B-38F14FD0F2D4}"/>
    <dgm:cxn modelId="{3C3BD2BA-B4CC-4FF7-A344-28AE570C1BF1}" srcId="{17D7AD83-7A54-440E-81A9-4D7E0E36F7F1}" destId="{2C289350-01F4-4BCA-B3E4-D0FBA97CABB0}" srcOrd="0" destOrd="0" parTransId="{8E57AAA1-DCE2-4325-A57E-DD7ED0A82D6D}" sibTransId="{16586521-1CF5-41DB-819E-E3CC0E17653E}"/>
    <dgm:cxn modelId="{18CF68BC-4E51-44EB-A8B9-3CEA911F8F17}" type="presOf" srcId="{B5420FB1-6949-41D6-ACF0-B5B934569BB8}" destId="{EDFCC148-C2FA-4289-BB58-B5C36190AAFC}" srcOrd="0" destOrd="2" presId="urn:microsoft.com/office/officeart/2005/8/layout/vList2"/>
    <dgm:cxn modelId="{AD7F73C2-7B14-4EC8-9B58-7CB58E127121}" type="presOf" srcId="{ECD940F2-2A22-4BB7-AE36-BD65397A364F}" destId="{159E2FE3-922F-40F3-AD73-B1BAC88AF89F}" srcOrd="0" destOrd="3" presId="urn:microsoft.com/office/officeart/2005/8/layout/vList2"/>
    <dgm:cxn modelId="{D33DF3C3-15E4-4306-B74A-CE87D08B5357}" type="presOf" srcId="{96E065FF-105C-4640-9159-B9C2E55FD96D}" destId="{8B11311E-0099-4DB6-9C15-5D59C561020C}" srcOrd="0" destOrd="1" presId="urn:microsoft.com/office/officeart/2005/8/layout/vList2"/>
    <dgm:cxn modelId="{7AC7B8D1-6D38-48C2-A152-EE4A7713C3C5}" srcId="{45706D7C-463F-4ADE-8DD5-DC33162728E3}" destId="{DDD5ADA3-9AD9-4832-AD93-CAA0C5282147}" srcOrd="0" destOrd="0" parTransId="{F3153B38-0B82-4C35-8801-53E3BA633013}" sibTransId="{F57AEAC4-FD94-420C-B222-B534AAD24550}"/>
    <dgm:cxn modelId="{5F473ADA-D5E8-49DF-8F77-79BAFC2F6917}" srcId="{2C289350-01F4-4BCA-B3E4-D0FBA97CABB0}" destId="{B526A9AA-B716-4E6F-A1AD-CD1CF3E7B7A5}" srcOrd="1" destOrd="0" parTransId="{58458C81-617A-4407-BD15-730B1BFC7499}" sibTransId="{ADF4DE53-66B9-45FF-9E73-0B347464745B}"/>
    <dgm:cxn modelId="{609763E2-9BED-4D9C-B38F-546A668AD4B3}" srcId="{45706D7C-463F-4ADE-8DD5-DC33162728E3}" destId="{17E31BF2-60C3-42C3-ACC0-FA5B7B2E1511}" srcOrd="1" destOrd="0" parTransId="{EA61659F-92E3-4C95-B510-70E7BC2B130F}" sibTransId="{1F227F27-7C79-4F8A-A28F-899F8F631E49}"/>
    <dgm:cxn modelId="{EC6B29E3-A7D2-4A6F-A4F2-DA0DA59D835A}" srcId="{9A65D732-B8A2-415E-AEFB-25C0B38F09B1}" destId="{CA3D6EAD-FC40-4715-9338-831AADA8D565}" srcOrd="0" destOrd="0" parTransId="{3CF5EDDF-CC9C-4BA4-8DB1-A22D76F33756}" sibTransId="{C775ACE2-2F1F-481B-A8FC-3F0E2F089AB2}"/>
    <dgm:cxn modelId="{76DC3EE4-30CF-4CA6-88D4-9C9FBEACAFD2}" type="presOf" srcId="{CA3D6EAD-FC40-4715-9338-831AADA8D565}" destId="{8B11311E-0099-4DB6-9C15-5D59C561020C}" srcOrd="0" destOrd="0" presId="urn:microsoft.com/office/officeart/2005/8/layout/vList2"/>
    <dgm:cxn modelId="{A25483E5-A62A-4A74-A005-AEF6B0260219}" type="presOf" srcId="{9A65D732-B8A2-415E-AEFB-25C0B38F09B1}" destId="{9DDBF7F2-45CB-45A9-84DC-EFE9C0D9C0E7}" srcOrd="0" destOrd="0" presId="urn:microsoft.com/office/officeart/2005/8/layout/vList2"/>
    <dgm:cxn modelId="{2322BEF1-A459-411A-AFA1-9A42C45F73A4}" type="presOf" srcId="{4EC308B8-5B68-4A73-B09D-6338374CB84A}" destId="{8B11311E-0099-4DB6-9C15-5D59C561020C}" srcOrd="0" destOrd="2" presId="urn:microsoft.com/office/officeart/2005/8/layout/vList2"/>
    <dgm:cxn modelId="{A2D389F9-3C99-4563-BF3B-18A73CAA8F9A}" type="presOf" srcId="{5E4D32B3-5EF3-4B65-BB50-BAEB58E25A85}" destId="{159E2FE3-922F-40F3-AD73-B1BAC88AF89F}" srcOrd="0" destOrd="4" presId="urn:microsoft.com/office/officeart/2005/8/layout/vList2"/>
    <dgm:cxn modelId="{1FD8E11C-DE9B-46C2-BCFF-3F00BE179733}" type="presParOf" srcId="{F61E38AA-F6BE-4A56-B60E-084D7B57309B}" destId="{3A86CD66-8DCE-46AC-B306-8257ADB87704}" srcOrd="0" destOrd="0" presId="urn:microsoft.com/office/officeart/2005/8/layout/vList2"/>
    <dgm:cxn modelId="{BC4C84F3-7E8E-43EF-A84C-13D65B439E7F}" type="presParOf" srcId="{F61E38AA-F6BE-4A56-B60E-084D7B57309B}" destId="{159E2FE3-922F-40F3-AD73-B1BAC88AF89F}" srcOrd="1" destOrd="0" presId="urn:microsoft.com/office/officeart/2005/8/layout/vList2"/>
    <dgm:cxn modelId="{0623822A-2DBA-41E4-BE31-281D9470357F}" type="presParOf" srcId="{F61E38AA-F6BE-4A56-B60E-084D7B57309B}" destId="{9DDBF7F2-45CB-45A9-84DC-EFE9C0D9C0E7}" srcOrd="2" destOrd="0" presId="urn:microsoft.com/office/officeart/2005/8/layout/vList2"/>
    <dgm:cxn modelId="{1DE7A2D6-4545-4769-B583-6390F5626177}" type="presParOf" srcId="{F61E38AA-F6BE-4A56-B60E-084D7B57309B}" destId="{8B11311E-0099-4DB6-9C15-5D59C561020C}" srcOrd="3" destOrd="0" presId="urn:microsoft.com/office/officeart/2005/8/layout/vList2"/>
    <dgm:cxn modelId="{1594C550-6282-462F-B187-1E8A71BCC809}" type="presParOf" srcId="{F61E38AA-F6BE-4A56-B60E-084D7B57309B}" destId="{9ED87C40-44E1-4D7D-98E6-02F80EACC67B}" srcOrd="4" destOrd="0" presId="urn:microsoft.com/office/officeart/2005/8/layout/vList2"/>
    <dgm:cxn modelId="{49051A39-2D75-4C80-A962-B64818F12D64}" type="presParOf" srcId="{F61E38AA-F6BE-4A56-B60E-084D7B57309B}" destId="{EDFCC148-C2FA-4289-BB58-B5C36190AAFC}"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7AB53AE-789E-475D-B039-A2345008E5FF}">
      <dgm:prSet/>
      <dgm:spPr/>
      <dgm:t>
        <a:bodyPr/>
        <a:lstStyle/>
        <a:p>
          <a:pPr rtl="0"/>
          <a:r>
            <a:rPr lang="cs-CZ" dirty="0"/>
            <a:t>Bude potrestán, kdo, </a:t>
          </a:r>
          <a:r>
            <a:rPr lang="cs-CZ" u="sng" dirty="0"/>
            <a:t>byť i z nedbalosti</a:t>
          </a:r>
          <a:r>
            <a:rPr lang="cs-CZ"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dirty="0"/>
            <a:t>Až tři léta nebo zákaz činnosti</a:t>
          </a:r>
          <a:endParaRPr lang="cs-CZ" dirty="0"/>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pt>
    <dgm:pt modelId="{86D9EFE1-0398-4CD4-A2CC-EFDE333DD0D1}" type="pres">
      <dgm:prSet presAssocID="{F7AB53AE-789E-475D-B039-A2345008E5FF}" presName="parentText" presStyleLbl="node1" presStyleIdx="0" presStyleCnt="1" custScaleY="100806">
        <dgm:presLayoutVars>
          <dgm:chMax val="0"/>
          <dgm:bulletEnabled val="1"/>
        </dgm:presLayoutVars>
      </dgm:prSet>
      <dgm:spPr/>
    </dgm:pt>
    <dgm:pt modelId="{52694621-B397-4812-9EF7-BFDB5322D4E2}" type="pres">
      <dgm:prSet presAssocID="{F7AB53AE-789E-475D-B039-A2345008E5FF}" presName="childText" presStyleLbl="revTx" presStyleIdx="0" presStyleCnt="1">
        <dgm:presLayoutVars>
          <dgm:bulletEnabled val="1"/>
        </dgm:presLayoutVars>
      </dgm:prSet>
      <dgm:spPr/>
    </dgm:pt>
  </dgm:ptLst>
  <dgm:cxnLst>
    <dgm:cxn modelId="{331CC693-B823-4971-B05A-693E8C097AFD}" type="presOf" srcId="{B1F6CAEB-7735-4D60-8369-43FFF887031F}" destId="{36315353-BFEF-4D59-9A00-813CA07B0497}" srcOrd="0" destOrd="0" presId="urn:microsoft.com/office/officeart/2005/8/layout/vList2"/>
    <dgm:cxn modelId="{D456A3B0-A590-45A0-98C0-8EED0A67D768}" type="presOf" srcId="{F7AB53AE-789E-475D-B039-A2345008E5FF}" destId="{86D9EFE1-0398-4CD4-A2CC-EFDE333DD0D1}"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750E3BEA-936F-4940-9339-58D98B0F549B}" type="presOf" srcId="{1BA9B5B9-DE6E-4D1A-B4F8-EA3B354B29A1}" destId="{52694621-B397-4812-9EF7-BFDB5322D4E2}" srcOrd="0" destOrd="0" presId="urn:microsoft.com/office/officeart/2005/8/layout/vList2"/>
    <dgm:cxn modelId="{D95482EA-79BD-41E5-8DED-31C6A7454676}" srcId="{F7AB53AE-789E-475D-B039-A2345008E5FF}" destId="{1BA9B5B9-DE6E-4D1A-B4F8-EA3B354B29A1}" srcOrd="0" destOrd="0" parTransId="{7C5ACFF9-BFC2-4D80-97CB-3AA7A44B351B}" sibTransId="{0B7A8AA5-F425-4EB4-9C8E-128775454B1C}"/>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dirty="0"/>
            <a:t>Porušení povinností poskytovatele plynoucí ze zákona na ochranu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dirty="0"/>
            <a:t>Pokuta až 5.000.000,- Kč (po připravované novele bude i několikanásobně vyšší)</a:t>
          </a:r>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pt>
    <dgm:pt modelId="{AEEC0FFD-E9E2-4519-9C52-F6E1AE9D74C7}" type="pres">
      <dgm:prSet presAssocID="{B5D93D6D-260F-4616-B742-EADAD5B613AA}" presName="parentText" presStyleLbl="node1" presStyleIdx="0" presStyleCnt="2">
        <dgm:presLayoutVars>
          <dgm:chMax val="0"/>
          <dgm:bulletEnabled val="1"/>
        </dgm:presLayoutVars>
      </dgm:prSet>
      <dgm:spPr/>
    </dgm:pt>
    <dgm:pt modelId="{98B34BC2-A2A3-48E8-B13A-F79E480C5107}" type="pres">
      <dgm:prSet presAssocID="{B5D93D6D-260F-4616-B742-EADAD5B613AA}" presName="childText" presStyleLbl="revTx" presStyleIdx="0" presStyleCnt="2">
        <dgm:presLayoutVars>
          <dgm:bulletEnabled val="1"/>
        </dgm:presLayoutVars>
      </dgm:prSet>
      <dgm:spPr/>
    </dgm:pt>
    <dgm:pt modelId="{C6167A1F-4343-413F-84CF-B0AC72F3645E}" type="pres">
      <dgm:prSet presAssocID="{AC88221B-2618-4B76-B1C1-1D9A60C0DBE0}" presName="parentText" presStyleLbl="node1" presStyleIdx="1" presStyleCnt="2">
        <dgm:presLayoutVars>
          <dgm:chMax val="0"/>
          <dgm:bulletEnabled val="1"/>
        </dgm:presLayoutVars>
      </dgm:prSet>
      <dgm:spPr/>
    </dgm:pt>
    <dgm:pt modelId="{3A85BED8-7CBB-4BBE-9C31-CAAB11A74624}" type="pres">
      <dgm:prSet presAssocID="{AC88221B-2618-4B76-B1C1-1D9A60C0DBE0}" presName="childText" presStyleLbl="revTx" presStyleIdx="1" presStyleCnt="2">
        <dgm:presLayoutVars>
          <dgm:bulletEnabled val="1"/>
        </dgm:presLayoutVars>
      </dgm:prSet>
      <dgm:spPr/>
    </dgm:pt>
  </dgm:ptLst>
  <dgm:cxnLst>
    <dgm:cxn modelId="{29548B07-416C-4342-A67D-6C2CD52072CB}" srcId="{9B4FC6A9-E6D7-47B1-BC04-BF4102465BE0}" destId="{AC88221B-2618-4B76-B1C1-1D9A60C0DBE0}" srcOrd="1" destOrd="0" parTransId="{F1B3394B-9735-4B38-BD5D-9F2C2491A22E}" sibTransId="{EDDE20AB-4DDE-4E86-830D-D2F08661C83F}"/>
    <dgm:cxn modelId="{C1192520-816D-45E3-A374-71EEDC76BF61}" type="presOf" srcId="{46875F99-7846-4AE9-AE7C-FEA6C334C49D}" destId="{98B34BC2-A2A3-48E8-B13A-F79E480C5107}" srcOrd="0" destOrd="0" presId="urn:microsoft.com/office/officeart/2005/8/layout/vList2"/>
    <dgm:cxn modelId="{259BDD3C-95F2-4C95-8726-810752D44F2B}" type="presOf" srcId="{AC88221B-2618-4B76-B1C1-1D9A60C0DBE0}" destId="{C6167A1F-4343-413F-84CF-B0AC72F3645E}"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B388596C-7281-460C-AEDC-DF56C084A563}" srcId="{9B4FC6A9-E6D7-47B1-BC04-BF4102465BE0}" destId="{B5D93D6D-260F-4616-B742-EADAD5B613AA}" srcOrd="0" destOrd="0" parTransId="{5BBF50BC-06A9-4F03-B0E6-E8303006549D}" sibTransId="{2E6579D5-C4CA-4208-AFB2-6F311A0BE0EB}"/>
    <dgm:cxn modelId="{1D43CD6C-C50C-4A41-BA7F-C1F315123E86}" type="presOf" srcId="{B5D93D6D-260F-4616-B742-EADAD5B613AA}" destId="{AEEC0FFD-E9E2-4519-9C52-F6E1AE9D74C7}"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3A92CB4F-AC13-4DD2-BC25-4EBDB9FEE751}" type="presOf" srcId="{9B4FC6A9-E6D7-47B1-BC04-BF4102465BE0}" destId="{B3847248-A599-4BF7-98CD-BEB285B8A121}"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DAC6B99-AD19-42EA-ACB1-3C4E53EA418D}">
      <dgm:prSet/>
      <dgm:spPr/>
      <dgm:t>
        <a:bodyPr/>
        <a:lstStyle/>
        <a:p>
          <a:pPr rtl="0"/>
          <a:r>
            <a:rPr lang="cs-CZ" dirty="0"/>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dirty="0"/>
            <a:t>I okamžité zrušení pracovního poměru</a:t>
          </a:r>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dirty="0"/>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dirty="0"/>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pt>
    <dgm:pt modelId="{4FF923D9-5B54-4218-A4D2-EF4E90F3D674}" type="pres">
      <dgm:prSet presAssocID="{3DAC6B99-AD19-42EA-ACB1-3C4E53EA418D}" presName="parentText" presStyleLbl="node1" presStyleIdx="0" presStyleCnt="2" custLinFactNeighborY="4506">
        <dgm:presLayoutVars>
          <dgm:chMax val="0"/>
          <dgm:bulletEnabled val="1"/>
        </dgm:presLayoutVars>
      </dgm:prSet>
      <dgm:spPr/>
    </dgm:pt>
    <dgm:pt modelId="{60917FCD-AD7A-4FA1-BEB0-2E5B62C43D54}" type="pres">
      <dgm:prSet presAssocID="{3DAC6B99-AD19-42EA-ACB1-3C4E53EA418D}" presName="childText" presStyleLbl="revTx" presStyleIdx="0" presStyleCnt="2">
        <dgm:presLayoutVars>
          <dgm:bulletEnabled val="1"/>
        </dgm:presLayoutVars>
      </dgm:prSet>
      <dgm:spPr/>
    </dgm:pt>
    <dgm:pt modelId="{6C11EE1B-D5E9-4ED9-9665-B3219DD0938A}" type="pres">
      <dgm:prSet presAssocID="{03D0DA06-AA2C-4C4E-B74F-12DAA3831907}" presName="parentText" presStyleLbl="node1" presStyleIdx="1" presStyleCnt="2">
        <dgm:presLayoutVars>
          <dgm:chMax val="0"/>
          <dgm:bulletEnabled val="1"/>
        </dgm:presLayoutVars>
      </dgm:prSet>
      <dgm:spPr/>
    </dgm:pt>
    <dgm:pt modelId="{88929937-DA56-407B-BB7D-3EE3560D46FF}" type="pres">
      <dgm:prSet presAssocID="{03D0DA06-AA2C-4C4E-B74F-12DAA3831907}" presName="childText" presStyleLbl="revTx" presStyleIdx="1" presStyleCnt="2">
        <dgm:presLayoutVars>
          <dgm:bulletEnabled val="1"/>
        </dgm:presLayoutVars>
      </dgm:prSet>
      <dgm:spPr/>
    </dgm:pt>
  </dgm:ptLst>
  <dgm:cxnLst>
    <dgm:cxn modelId="{24993305-46CE-4E15-A1F5-902DA4D5EF90}" type="presOf" srcId="{3DAC6B99-AD19-42EA-ACB1-3C4E53EA418D}" destId="{4FF923D9-5B54-4218-A4D2-EF4E90F3D674}"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1BD0633F-D30F-4D2A-B95A-BAD3B2184BE0}" srcId="{43DF1654-2F17-4295-8E31-432616B6A59B}" destId="{03D0DA06-AA2C-4C4E-B74F-12DAA3831907}" srcOrd="1" destOrd="0" parTransId="{01F2A5A3-13BF-49F6-B590-6B8502072729}" sibTransId="{F97AD2D9-1084-4F90-839F-B29FCBC2E84E}"/>
    <dgm:cxn modelId="{6996BA48-D854-4FB9-8D8D-D9D793A68E9E}" type="presOf" srcId="{43DF1654-2F17-4295-8E31-432616B6A59B}" destId="{67A87B5A-FC51-4E76-BDCD-6C8B0EAA9BDF}" srcOrd="0" destOrd="0" presId="urn:microsoft.com/office/officeart/2005/8/layout/vList2"/>
    <dgm:cxn modelId="{7951F56A-6E6D-4D20-BA85-18F70AB06803}" type="presOf" srcId="{144C2E5F-7BCB-4F89-8D43-43BEE11C0311}" destId="{88929937-DA56-407B-BB7D-3EE3560D46FF}" srcOrd="0" destOrd="0" presId="urn:microsoft.com/office/officeart/2005/8/layout/vList2"/>
    <dgm:cxn modelId="{70AF8881-8FA0-4A1E-B23F-E0083A2E11BD}" type="presOf" srcId="{03D0DA06-AA2C-4C4E-B74F-12DAA3831907}" destId="{6C11EE1B-D5E9-4ED9-9665-B3219DD0938A}" srcOrd="0" destOrd="0" presId="urn:microsoft.com/office/officeart/2005/8/layout/vList2"/>
    <dgm:cxn modelId="{54F7429D-CC1A-437E-BD55-4BD067C9D9DD}" type="presOf" srcId="{56831175-A8A6-4D79-9779-E0708AB0D8A5}" destId="{60917FCD-AD7A-4FA1-BEB0-2E5B62C43D5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BC9475A7-2B75-4CC3-B439-337259B1625A}" srcId="{3DAC6B99-AD19-42EA-ACB1-3C4E53EA418D}" destId="{56831175-A8A6-4D79-9779-E0708AB0D8A5}" srcOrd="0" destOrd="0" parTransId="{744625C3-BCA9-48A0-9A33-DAB1A0D11E2B}" sibTransId="{6B2B0D80-65E6-4E38-A89C-01CFABADE743}"/>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pt>
    <dgm:pt modelId="{35B3D416-B6D1-44FA-9AC6-7FBD7A5B88A2}" type="pres">
      <dgm:prSet presAssocID="{98FB543F-9443-4BA5-8619-1B502F185834}" presName="parentText" presStyleLbl="node1" presStyleIdx="0" presStyleCnt="2">
        <dgm:presLayoutVars>
          <dgm:chMax val="0"/>
          <dgm:bulletEnabled val="1"/>
        </dgm:presLayoutVars>
      </dgm:prSet>
      <dgm:spPr/>
    </dgm:pt>
    <dgm:pt modelId="{720FE3E8-4FCC-4C00-897C-FAFAF4CF443C}" type="pres">
      <dgm:prSet presAssocID="{98FB543F-9443-4BA5-8619-1B502F185834}" presName="childText" presStyleLbl="revTx" presStyleIdx="0" presStyleCnt="1">
        <dgm:presLayoutVars>
          <dgm:bulletEnabled val="1"/>
        </dgm:presLayoutVars>
      </dgm:prSet>
      <dgm:spPr/>
    </dgm:pt>
    <dgm:pt modelId="{CC969A04-FDAD-4EF4-903E-E067DDCCB84B}" type="pres">
      <dgm:prSet presAssocID="{6AD30044-131F-4F23-BD78-7735011150F2}" presName="parentText" presStyleLbl="node1" presStyleIdx="1" presStyleCnt="2">
        <dgm:presLayoutVars>
          <dgm:chMax val="0"/>
          <dgm:bulletEnabled val="1"/>
        </dgm:presLayoutVars>
      </dgm:prSet>
      <dgm:spPr/>
    </dgm:pt>
  </dgm:ptLst>
  <dgm:cxnLst>
    <dgm:cxn modelId="{ECD8C11C-FBF8-4992-A89B-6F95AA50DE71}" srcId="{C63541D3-548B-432D-B527-590C7723BF25}" destId="{6AD30044-131F-4F23-BD78-7735011150F2}" srcOrd="1" destOrd="0" parTransId="{9AC5F25B-D790-4C95-BF57-14C0DA76132A}" sibTransId="{F18CF7B1-3080-4B08-B70F-F16790CD9F69}"/>
    <dgm:cxn modelId="{D0F01424-C84C-464C-94FC-CC5D4DE2D36B}" type="presOf" srcId="{36CF3356-475B-4B59-B871-20DD2D359852}" destId="{720FE3E8-4FCC-4C00-897C-FAFAF4CF443C}" srcOrd="0" destOrd="1" presId="urn:microsoft.com/office/officeart/2005/8/layout/vList2"/>
    <dgm:cxn modelId="{5349853C-33BA-4C07-B860-54B0D9EC4791}" type="presOf" srcId="{DC86AE81-6BAF-4BFA-83AF-2EDB54AC45F7}" destId="{720FE3E8-4FCC-4C00-897C-FAFAF4CF443C}" srcOrd="0" destOrd="3"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71554F69-B036-4590-8DAE-A02855386054}" srcId="{98FB543F-9443-4BA5-8619-1B502F185834}" destId="{36CF3356-475B-4B59-B871-20DD2D359852}" srcOrd="1" destOrd="0" parTransId="{ECDB73FD-0DC6-4729-B505-7096E83ED9AE}" sibTransId="{56D83015-0DD7-4CF5-9AC9-2F9EB1EC3159}"/>
    <dgm:cxn modelId="{5CA65954-9A09-4217-9206-DDEF2B0ACDA2}" srcId="{98FB543F-9443-4BA5-8619-1B502F185834}" destId="{0A65C271-164B-43A5-8492-F2057A5085DF}" srcOrd="2" destOrd="0" parTransId="{E7589738-16C8-482A-8113-FE205C033C4D}" sibTransId="{C27B44D5-4B53-4B8F-A058-913D460AC1DE}"/>
    <dgm:cxn modelId="{179F988A-E599-496B-9B38-C4639047F46A}" type="presOf" srcId="{C63541D3-548B-432D-B527-590C7723BF25}" destId="{7091B156-B676-4BBB-B829-53D0696C71E2}" srcOrd="0" destOrd="0" presId="urn:microsoft.com/office/officeart/2005/8/layout/vList2"/>
    <dgm:cxn modelId="{2748C991-B917-4221-9612-92F18A263850}" type="presOf" srcId="{98FB543F-9443-4BA5-8619-1B502F185834}" destId="{35B3D416-B6D1-44FA-9AC6-7FBD7A5B88A2}"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5EDB0BD7-AF0C-4474-820B-B2BEC5EC50F4}" type="presOf" srcId="{0A65C271-164B-43A5-8492-F2057A5085DF}" destId="{720FE3E8-4FCC-4C00-897C-FAFAF4CF443C}" srcOrd="0" destOrd="2" presId="urn:microsoft.com/office/officeart/2005/8/layout/vList2"/>
    <dgm:cxn modelId="{452288EF-910A-49BA-AB6F-ACC2CFC95107}" type="presOf" srcId="{32322A84-60D6-4841-915C-605A9D5C966D}" destId="{720FE3E8-4FCC-4C00-897C-FAFAF4CF443C}" srcOrd="0" destOrd="0" presId="urn:microsoft.com/office/officeart/2005/8/layout/vList2"/>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6ADE48F-60C2-4456-94AF-A2C6F41AB18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853E490A-5146-402C-832E-497D13D04B0B}">
      <dgm:prSet/>
      <dgm:spPr/>
      <dgm:t>
        <a:bodyPr/>
        <a:lstStyle/>
        <a:p>
          <a:r>
            <a:rPr lang="cs-CZ" b="0"/>
            <a:t>Respektujte právo pacienta na soukromí a jeho osobní zónu​</a:t>
          </a:r>
          <a:endParaRPr lang="cs-CZ"/>
        </a:p>
      </dgm:t>
    </dgm:pt>
    <dgm:pt modelId="{431C3BB7-D610-47B5-8C76-248024CC479D}" type="parTrans" cxnId="{C5B84EE4-CEC3-44FD-A6A2-3FE546C22C53}">
      <dgm:prSet/>
      <dgm:spPr/>
      <dgm:t>
        <a:bodyPr/>
        <a:lstStyle/>
        <a:p>
          <a:endParaRPr lang="cs-CZ"/>
        </a:p>
      </dgm:t>
    </dgm:pt>
    <dgm:pt modelId="{6CA04EAD-4256-44DB-AEE3-79C3376DEB5A}" type="sibTrans" cxnId="{C5B84EE4-CEC3-44FD-A6A2-3FE546C22C53}">
      <dgm:prSet/>
      <dgm:spPr/>
      <dgm:t>
        <a:bodyPr/>
        <a:lstStyle/>
        <a:p>
          <a:endParaRPr lang="cs-CZ"/>
        </a:p>
      </dgm:t>
    </dgm:pt>
    <dgm:pt modelId="{058D8369-7258-4EA8-9C27-408A8E41ACAA}">
      <dgm:prSet/>
      <dgm:spPr/>
      <dgm:t>
        <a:bodyPr/>
        <a:lstStyle/>
        <a:p>
          <a:r>
            <a:rPr lang="cs-CZ" b="0"/>
            <a:t>Včetně prostor k odkládání osobních věcí​</a:t>
          </a:r>
          <a:endParaRPr lang="cs-CZ"/>
        </a:p>
      </dgm:t>
    </dgm:pt>
    <dgm:pt modelId="{B1754336-1100-48BC-95DC-90650071B345}" type="parTrans" cxnId="{8E264983-D6C1-4C0E-8FAC-44B6550052DF}">
      <dgm:prSet/>
      <dgm:spPr/>
      <dgm:t>
        <a:bodyPr/>
        <a:lstStyle/>
        <a:p>
          <a:endParaRPr lang="cs-CZ"/>
        </a:p>
      </dgm:t>
    </dgm:pt>
    <dgm:pt modelId="{51C62CC0-BCFE-4821-B245-0B37182301CD}" type="sibTrans" cxnId="{8E264983-D6C1-4C0E-8FAC-44B6550052DF}">
      <dgm:prSet/>
      <dgm:spPr/>
      <dgm:t>
        <a:bodyPr/>
        <a:lstStyle/>
        <a:p>
          <a:endParaRPr lang="cs-CZ"/>
        </a:p>
      </dgm:t>
    </dgm:pt>
    <dgm:pt modelId="{7060BC9F-6249-4269-B8D0-D99C3C7C4BC7}">
      <dgm:prSet/>
      <dgm:spPr/>
      <dgm:t>
        <a:bodyPr/>
        <a:lstStyle/>
        <a:p>
          <a:r>
            <a:rPr lang="cs-CZ" b="0"/>
            <a:t>Pokud si pacient nepřeje Vaši přítomnost, odejděte​</a:t>
          </a:r>
          <a:endParaRPr lang="cs-CZ"/>
        </a:p>
      </dgm:t>
    </dgm:pt>
    <dgm:pt modelId="{9EB86171-8970-444A-89DF-C613ECCD77D3}" type="parTrans" cxnId="{BD97EF42-5544-430B-BD8F-8AA7895D12AA}">
      <dgm:prSet/>
      <dgm:spPr/>
      <dgm:t>
        <a:bodyPr/>
        <a:lstStyle/>
        <a:p>
          <a:endParaRPr lang="cs-CZ"/>
        </a:p>
      </dgm:t>
    </dgm:pt>
    <dgm:pt modelId="{D88660FF-5704-4CF2-B645-A0A8523A4B70}" type="sibTrans" cxnId="{BD97EF42-5544-430B-BD8F-8AA7895D12AA}">
      <dgm:prSet/>
      <dgm:spPr/>
      <dgm:t>
        <a:bodyPr/>
        <a:lstStyle/>
        <a:p>
          <a:endParaRPr lang="cs-CZ"/>
        </a:p>
      </dgm:t>
    </dgm:pt>
    <dgm:pt modelId="{0F200AAA-8A76-4C2A-A07D-BF6B6E7C0EA8}">
      <dgm:prSet/>
      <dgm:spPr/>
      <dgm:t>
        <a:bodyPr/>
        <a:lstStyle/>
        <a:p>
          <a:r>
            <a:rPr lang="cs-CZ" b="0"/>
            <a:t>V žádném případě nepořizujte skryté nahrávky ani fotografie pacienta </a:t>
          </a:r>
          <a:endParaRPr lang="cs-CZ"/>
        </a:p>
      </dgm:t>
    </dgm:pt>
    <dgm:pt modelId="{15F9AF99-7B89-474F-ACD9-3FBBA88634DD}" type="parTrans" cxnId="{E30AF46F-BE02-4531-8C59-8B471E5084C7}">
      <dgm:prSet/>
      <dgm:spPr/>
      <dgm:t>
        <a:bodyPr/>
        <a:lstStyle/>
        <a:p>
          <a:endParaRPr lang="cs-CZ"/>
        </a:p>
      </dgm:t>
    </dgm:pt>
    <dgm:pt modelId="{933AD13E-258F-469A-8581-FF4FD21FBEAC}" type="sibTrans" cxnId="{E30AF46F-BE02-4531-8C59-8B471E5084C7}">
      <dgm:prSet/>
      <dgm:spPr/>
      <dgm:t>
        <a:bodyPr/>
        <a:lstStyle/>
        <a:p>
          <a:endParaRPr lang="cs-CZ"/>
        </a:p>
      </dgm:t>
    </dgm:pt>
    <dgm:pt modelId="{F407AC7F-8967-4200-B7C8-15D639C51208}">
      <dgm:prSet/>
      <dgm:spPr/>
      <dgm:t>
        <a:bodyPr/>
        <a:lstStyle/>
        <a:p>
          <a:r>
            <a:rPr lang="cs-CZ" b="0"/>
            <a:t>Ani pro osobní potřebu, ani pokud pacient nebude přímo poznatelný​</a:t>
          </a:r>
          <a:endParaRPr lang="cs-CZ"/>
        </a:p>
      </dgm:t>
    </dgm:pt>
    <dgm:pt modelId="{035851E8-29B2-47F5-A9DC-A74BA52BFEB2}" type="parTrans" cxnId="{D08E8CE0-68E7-4805-BC18-A3B95613A001}">
      <dgm:prSet/>
      <dgm:spPr/>
      <dgm:t>
        <a:bodyPr/>
        <a:lstStyle/>
        <a:p>
          <a:endParaRPr lang="cs-CZ"/>
        </a:p>
      </dgm:t>
    </dgm:pt>
    <dgm:pt modelId="{69576CC7-195A-423B-847A-C6729192D2B9}" type="sibTrans" cxnId="{D08E8CE0-68E7-4805-BC18-A3B95613A001}">
      <dgm:prSet/>
      <dgm:spPr/>
      <dgm:t>
        <a:bodyPr/>
        <a:lstStyle/>
        <a:p>
          <a:endParaRPr lang="cs-CZ"/>
        </a:p>
      </dgm:t>
    </dgm:pt>
    <dgm:pt modelId="{CD988895-0954-4433-87F4-CDA142F2B836}">
      <dgm:prSet/>
      <dgm:spPr/>
      <dgm:t>
        <a:bodyPr/>
        <a:lstStyle/>
        <a:p>
          <a:r>
            <a:rPr lang="cs-CZ" b="0"/>
            <a:t>Nedělejte kopie jeho zdravotnické dokumentace (bez výslovného souhlasu)​</a:t>
          </a:r>
          <a:endParaRPr lang="cs-CZ"/>
        </a:p>
      </dgm:t>
    </dgm:pt>
    <dgm:pt modelId="{B75C5CF6-86FE-4184-B2A2-3DD996063901}" type="parTrans" cxnId="{7AA05170-AAEA-42CC-B9D9-224269BD7015}">
      <dgm:prSet/>
      <dgm:spPr/>
      <dgm:t>
        <a:bodyPr/>
        <a:lstStyle/>
        <a:p>
          <a:endParaRPr lang="cs-CZ"/>
        </a:p>
      </dgm:t>
    </dgm:pt>
    <dgm:pt modelId="{E0148DCC-665C-4780-A339-6B0CB6295406}" type="sibTrans" cxnId="{7AA05170-AAEA-42CC-B9D9-224269BD7015}">
      <dgm:prSet/>
      <dgm:spPr/>
      <dgm:t>
        <a:bodyPr/>
        <a:lstStyle/>
        <a:p>
          <a:endParaRPr lang="cs-CZ"/>
        </a:p>
      </dgm:t>
    </dgm:pt>
    <dgm:pt modelId="{8C36820E-4DD6-4A80-8E51-AB9AED916EBE}">
      <dgm:prSet/>
      <dgm:spPr/>
      <dgm:t>
        <a:bodyPr/>
        <a:lstStyle/>
        <a:p>
          <a:r>
            <a:rPr lang="cs-CZ" b="0"/>
            <a:t>Při neformálních rozhovorech se spolužáky nesmí být ani z kontextu dovoditelná osoba pacienta</a:t>
          </a:r>
          <a:endParaRPr lang="cs-CZ"/>
        </a:p>
      </dgm:t>
    </dgm:pt>
    <dgm:pt modelId="{FCE7082F-A7C9-47EC-8FFD-C68DC5107AD7}" type="parTrans" cxnId="{B17A7711-6CC2-4BDE-B684-55322871D4DC}">
      <dgm:prSet/>
      <dgm:spPr/>
      <dgm:t>
        <a:bodyPr/>
        <a:lstStyle/>
        <a:p>
          <a:endParaRPr lang="cs-CZ"/>
        </a:p>
      </dgm:t>
    </dgm:pt>
    <dgm:pt modelId="{FD8881AD-A728-4A17-8005-E8C990E515F0}" type="sibTrans" cxnId="{B17A7711-6CC2-4BDE-B684-55322871D4DC}">
      <dgm:prSet/>
      <dgm:spPr/>
      <dgm:t>
        <a:bodyPr/>
        <a:lstStyle/>
        <a:p>
          <a:endParaRPr lang="cs-CZ"/>
        </a:p>
      </dgm:t>
    </dgm:pt>
    <dgm:pt modelId="{5CF31F2C-8271-401E-B4FA-7F4101FB162E}" type="pres">
      <dgm:prSet presAssocID="{C6ADE48F-60C2-4456-94AF-A2C6F41AB189}" presName="linear" presStyleCnt="0">
        <dgm:presLayoutVars>
          <dgm:animLvl val="lvl"/>
          <dgm:resizeHandles val="exact"/>
        </dgm:presLayoutVars>
      </dgm:prSet>
      <dgm:spPr/>
    </dgm:pt>
    <dgm:pt modelId="{CA33B55D-DD8B-4A9C-9445-57F24FC62C70}" type="pres">
      <dgm:prSet presAssocID="{853E490A-5146-402C-832E-497D13D04B0B}" presName="parentText" presStyleLbl="node1" presStyleIdx="0" presStyleCnt="6">
        <dgm:presLayoutVars>
          <dgm:chMax val="0"/>
          <dgm:bulletEnabled val="1"/>
        </dgm:presLayoutVars>
      </dgm:prSet>
      <dgm:spPr/>
    </dgm:pt>
    <dgm:pt modelId="{6B80C1E3-F60C-43EC-965A-EE6A42580A79}" type="pres">
      <dgm:prSet presAssocID="{6CA04EAD-4256-44DB-AEE3-79C3376DEB5A}" presName="spacer" presStyleCnt="0"/>
      <dgm:spPr/>
    </dgm:pt>
    <dgm:pt modelId="{780AA84E-D4B7-4BDE-BB4F-FE58EB2CB5D9}" type="pres">
      <dgm:prSet presAssocID="{058D8369-7258-4EA8-9C27-408A8E41ACAA}" presName="parentText" presStyleLbl="node1" presStyleIdx="1" presStyleCnt="6">
        <dgm:presLayoutVars>
          <dgm:chMax val="0"/>
          <dgm:bulletEnabled val="1"/>
        </dgm:presLayoutVars>
      </dgm:prSet>
      <dgm:spPr/>
    </dgm:pt>
    <dgm:pt modelId="{C9B18003-BAD4-4B79-8018-A9FA4066EF14}" type="pres">
      <dgm:prSet presAssocID="{51C62CC0-BCFE-4821-B245-0B37182301CD}" presName="spacer" presStyleCnt="0"/>
      <dgm:spPr/>
    </dgm:pt>
    <dgm:pt modelId="{AE496F15-C173-4B9A-936D-9ACC8B96AB96}" type="pres">
      <dgm:prSet presAssocID="{7060BC9F-6249-4269-B8D0-D99C3C7C4BC7}" presName="parentText" presStyleLbl="node1" presStyleIdx="2" presStyleCnt="6">
        <dgm:presLayoutVars>
          <dgm:chMax val="0"/>
          <dgm:bulletEnabled val="1"/>
        </dgm:presLayoutVars>
      </dgm:prSet>
      <dgm:spPr/>
    </dgm:pt>
    <dgm:pt modelId="{CDF11C5A-293A-494C-A9BB-22FA0D831F51}" type="pres">
      <dgm:prSet presAssocID="{D88660FF-5704-4CF2-B645-A0A8523A4B70}" presName="spacer" presStyleCnt="0"/>
      <dgm:spPr/>
    </dgm:pt>
    <dgm:pt modelId="{0C556913-EC88-4ED4-9947-A55120F0306B}" type="pres">
      <dgm:prSet presAssocID="{0F200AAA-8A76-4C2A-A07D-BF6B6E7C0EA8}" presName="parentText" presStyleLbl="node1" presStyleIdx="3" presStyleCnt="6">
        <dgm:presLayoutVars>
          <dgm:chMax val="0"/>
          <dgm:bulletEnabled val="1"/>
        </dgm:presLayoutVars>
      </dgm:prSet>
      <dgm:spPr/>
    </dgm:pt>
    <dgm:pt modelId="{66F8CE0F-4CA2-4162-BD92-5F2D5463A161}" type="pres">
      <dgm:prSet presAssocID="{0F200AAA-8A76-4C2A-A07D-BF6B6E7C0EA8}" presName="childText" presStyleLbl="revTx" presStyleIdx="0" presStyleCnt="1">
        <dgm:presLayoutVars>
          <dgm:bulletEnabled val="1"/>
        </dgm:presLayoutVars>
      </dgm:prSet>
      <dgm:spPr/>
    </dgm:pt>
    <dgm:pt modelId="{FEA034BE-F5E1-469A-B2E9-2EFE3CD1146C}" type="pres">
      <dgm:prSet presAssocID="{CD988895-0954-4433-87F4-CDA142F2B836}" presName="parentText" presStyleLbl="node1" presStyleIdx="4" presStyleCnt="6">
        <dgm:presLayoutVars>
          <dgm:chMax val="0"/>
          <dgm:bulletEnabled val="1"/>
        </dgm:presLayoutVars>
      </dgm:prSet>
      <dgm:spPr/>
    </dgm:pt>
    <dgm:pt modelId="{807AD15C-BAAB-4A56-886C-54C164339622}" type="pres">
      <dgm:prSet presAssocID="{E0148DCC-665C-4780-A339-6B0CB6295406}" presName="spacer" presStyleCnt="0"/>
      <dgm:spPr/>
    </dgm:pt>
    <dgm:pt modelId="{10488458-680F-4ECB-BCFF-9D2A6721A84A}" type="pres">
      <dgm:prSet presAssocID="{8C36820E-4DD6-4A80-8E51-AB9AED916EBE}" presName="parentText" presStyleLbl="node1" presStyleIdx="5" presStyleCnt="6">
        <dgm:presLayoutVars>
          <dgm:chMax val="0"/>
          <dgm:bulletEnabled val="1"/>
        </dgm:presLayoutVars>
      </dgm:prSet>
      <dgm:spPr/>
    </dgm:pt>
  </dgm:ptLst>
  <dgm:cxnLst>
    <dgm:cxn modelId="{4C09E704-9620-4CA1-A687-CA57A464F978}" type="presOf" srcId="{0F200AAA-8A76-4C2A-A07D-BF6B6E7C0EA8}" destId="{0C556913-EC88-4ED4-9947-A55120F0306B}" srcOrd="0" destOrd="0" presId="urn:microsoft.com/office/officeart/2005/8/layout/vList2"/>
    <dgm:cxn modelId="{18CFD40E-5A65-4DBA-A5BE-969118E5BB64}" type="presOf" srcId="{C6ADE48F-60C2-4456-94AF-A2C6F41AB189}" destId="{5CF31F2C-8271-401E-B4FA-7F4101FB162E}" srcOrd="0" destOrd="0" presId="urn:microsoft.com/office/officeart/2005/8/layout/vList2"/>
    <dgm:cxn modelId="{B17A7711-6CC2-4BDE-B684-55322871D4DC}" srcId="{C6ADE48F-60C2-4456-94AF-A2C6F41AB189}" destId="{8C36820E-4DD6-4A80-8E51-AB9AED916EBE}" srcOrd="5" destOrd="0" parTransId="{FCE7082F-A7C9-47EC-8FFD-C68DC5107AD7}" sibTransId="{FD8881AD-A728-4A17-8005-E8C990E515F0}"/>
    <dgm:cxn modelId="{44BCCC31-DFFD-4CBE-98EC-468369D3BEEB}" type="presOf" srcId="{CD988895-0954-4433-87F4-CDA142F2B836}" destId="{FEA034BE-F5E1-469A-B2E9-2EFE3CD1146C}" srcOrd="0" destOrd="0" presId="urn:microsoft.com/office/officeart/2005/8/layout/vList2"/>
    <dgm:cxn modelId="{326BDF5B-EE1F-4DD9-A9E4-60DAD4E62DF5}" type="presOf" srcId="{853E490A-5146-402C-832E-497D13D04B0B}" destId="{CA33B55D-DD8B-4A9C-9445-57F24FC62C70}" srcOrd="0" destOrd="0" presId="urn:microsoft.com/office/officeart/2005/8/layout/vList2"/>
    <dgm:cxn modelId="{BD97EF42-5544-430B-BD8F-8AA7895D12AA}" srcId="{C6ADE48F-60C2-4456-94AF-A2C6F41AB189}" destId="{7060BC9F-6249-4269-B8D0-D99C3C7C4BC7}" srcOrd="2" destOrd="0" parTransId="{9EB86171-8970-444A-89DF-C613ECCD77D3}" sibTransId="{D88660FF-5704-4CF2-B645-A0A8523A4B70}"/>
    <dgm:cxn modelId="{9D7A4448-5838-4372-BF34-110CC5B0B441}" type="presOf" srcId="{7060BC9F-6249-4269-B8D0-D99C3C7C4BC7}" destId="{AE496F15-C173-4B9A-936D-9ACC8B96AB96}" srcOrd="0" destOrd="0" presId="urn:microsoft.com/office/officeart/2005/8/layout/vList2"/>
    <dgm:cxn modelId="{E30AF46F-BE02-4531-8C59-8B471E5084C7}" srcId="{C6ADE48F-60C2-4456-94AF-A2C6F41AB189}" destId="{0F200AAA-8A76-4C2A-A07D-BF6B6E7C0EA8}" srcOrd="3" destOrd="0" parTransId="{15F9AF99-7B89-474F-ACD9-3FBBA88634DD}" sibTransId="{933AD13E-258F-469A-8581-FF4FD21FBEAC}"/>
    <dgm:cxn modelId="{7AA05170-AAEA-42CC-B9D9-224269BD7015}" srcId="{C6ADE48F-60C2-4456-94AF-A2C6F41AB189}" destId="{CD988895-0954-4433-87F4-CDA142F2B836}" srcOrd="4" destOrd="0" parTransId="{B75C5CF6-86FE-4184-B2A2-3DD996063901}" sibTransId="{E0148DCC-665C-4780-A339-6B0CB6295406}"/>
    <dgm:cxn modelId="{97A26273-DAA0-476D-A65C-7CFCB83DCD0F}" type="presOf" srcId="{F407AC7F-8967-4200-B7C8-15D639C51208}" destId="{66F8CE0F-4CA2-4162-BD92-5F2D5463A161}" srcOrd="0" destOrd="0" presId="urn:microsoft.com/office/officeart/2005/8/layout/vList2"/>
    <dgm:cxn modelId="{8E264983-D6C1-4C0E-8FAC-44B6550052DF}" srcId="{C6ADE48F-60C2-4456-94AF-A2C6F41AB189}" destId="{058D8369-7258-4EA8-9C27-408A8E41ACAA}" srcOrd="1" destOrd="0" parTransId="{B1754336-1100-48BC-95DC-90650071B345}" sibTransId="{51C62CC0-BCFE-4821-B245-0B37182301CD}"/>
    <dgm:cxn modelId="{8FCD3A94-3F14-4EC2-80DB-7F6D5E5308E3}" type="presOf" srcId="{8C36820E-4DD6-4A80-8E51-AB9AED916EBE}" destId="{10488458-680F-4ECB-BCFF-9D2A6721A84A}" srcOrd="0" destOrd="0" presId="urn:microsoft.com/office/officeart/2005/8/layout/vList2"/>
    <dgm:cxn modelId="{D08E8CE0-68E7-4805-BC18-A3B95613A001}" srcId="{0F200AAA-8A76-4C2A-A07D-BF6B6E7C0EA8}" destId="{F407AC7F-8967-4200-B7C8-15D639C51208}" srcOrd="0" destOrd="0" parTransId="{035851E8-29B2-47F5-A9DC-A74BA52BFEB2}" sibTransId="{69576CC7-195A-423B-847A-C6729192D2B9}"/>
    <dgm:cxn modelId="{C5B84EE4-CEC3-44FD-A6A2-3FE546C22C53}" srcId="{C6ADE48F-60C2-4456-94AF-A2C6F41AB189}" destId="{853E490A-5146-402C-832E-497D13D04B0B}" srcOrd="0" destOrd="0" parTransId="{431C3BB7-D610-47B5-8C76-248024CC479D}" sibTransId="{6CA04EAD-4256-44DB-AEE3-79C3376DEB5A}"/>
    <dgm:cxn modelId="{88856BEC-F7BE-4DA5-99FC-051A3AB92CCE}" type="presOf" srcId="{058D8369-7258-4EA8-9C27-408A8E41ACAA}" destId="{780AA84E-D4B7-4BDE-BB4F-FE58EB2CB5D9}" srcOrd="0" destOrd="0" presId="urn:microsoft.com/office/officeart/2005/8/layout/vList2"/>
    <dgm:cxn modelId="{DBAA6064-D6DA-4F7E-9EDD-0CC1A78834D9}" type="presParOf" srcId="{5CF31F2C-8271-401E-B4FA-7F4101FB162E}" destId="{CA33B55D-DD8B-4A9C-9445-57F24FC62C70}" srcOrd="0" destOrd="0" presId="urn:microsoft.com/office/officeart/2005/8/layout/vList2"/>
    <dgm:cxn modelId="{60AD8B1F-9229-4A53-9A3F-E698332D7DD8}" type="presParOf" srcId="{5CF31F2C-8271-401E-B4FA-7F4101FB162E}" destId="{6B80C1E3-F60C-43EC-965A-EE6A42580A79}" srcOrd="1" destOrd="0" presId="urn:microsoft.com/office/officeart/2005/8/layout/vList2"/>
    <dgm:cxn modelId="{2D56AA3C-5D90-4A33-B0BA-7B9C6434BFAD}" type="presParOf" srcId="{5CF31F2C-8271-401E-B4FA-7F4101FB162E}" destId="{780AA84E-D4B7-4BDE-BB4F-FE58EB2CB5D9}" srcOrd="2" destOrd="0" presId="urn:microsoft.com/office/officeart/2005/8/layout/vList2"/>
    <dgm:cxn modelId="{D75DD362-6ADB-4C26-B186-1F9AE21C79F2}" type="presParOf" srcId="{5CF31F2C-8271-401E-B4FA-7F4101FB162E}" destId="{C9B18003-BAD4-4B79-8018-A9FA4066EF14}" srcOrd="3" destOrd="0" presId="urn:microsoft.com/office/officeart/2005/8/layout/vList2"/>
    <dgm:cxn modelId="{F346A176-7E2E-4B88-ABF3-DC8B30E36FF1}" type="presParOf" srcId="{5CF31F2C-8271-401E-B4FA-7F4101FB162E}" destId="{AE496F15-C173-4B9A-936D-9ACC8B96AB96}" srcOrd="4" destOrd="0" presId="urn:microsoft.com/office/officeart/2005/8/layout/vList2"/>
    <dgm:cxn modelId="{AC5BADB5-8834-4198-A631-515819442454}" type="presParOf" srcId="{5CF31F2C-8271-401E-B4FA-7F4101FB162E}" destId="{CDF11C5A-293A-494C-A9BB-22FA0D831F51}" srcOrd="5" destOrd="0" presId="urn:microsoft.com/office/officeart/2005/8/layout/vList2"/>
    <dgm:cxn modelId="{24B0576B-0426-488C-AA7A-0C354DA63260}" type="presParOf" srcId="{5CF31F2C-8271-401E-B4FA-7F4101FB162E}" destId="{0C556913-EC88-4ED4-9947-A55120F0306B}" srcOrd="6" destOrd="0" presId="urn:microsoft.com/office/officeart/2005/8/layout/vList2"/>
    <dgm:cxn modelId="{96B5AC12-E828-4CC4-BC90-887215BCE5DF}" type="presParOf" srcId="{5CF31F2C-8271-401E-B4FA-7F4101FB162E}" destId="{66F8CE0F-4CA2-4162-BD92-5F2D5463A161}" srcOrd="7" destOrd="0" presId="urn:microsoft.com/office/officeart/2005/8/layout/vList2"/>
    <dgm:cxn modelId="{667C0242-1E63-4F5B-9817-94C3314B956E}" type="presParOf" srcId="{5CF31F2C-8271-401E-B4FA-7F4101FB162E}" destId="{FEA034BE-F5E1-469A-B2E9-2EFE3CD1146C}" srcOrd="8" destOrd="0" presId="urn:microsoft.com/office/officeart/2005/8/layout/vList2"/>
    <dgm:cxn modelId="{93AAF14D-0A7F-4275-A606-45661E5B32E4}" type="presParOf" srcId="{5CF31F2C-8271-401E-B4FA-7F4101FB162E}" destId="{807AD15C-BAAB-4A56-886C-54C164339622}" srcOrd="9" destOrd="0" presId="urn:microsoft.com/office/officeart/2005/8/layout/vList2"/>
    <dgm:cxn modelId="{699B1DE0-9FBE-46D5-988F-5EF03DB36BB3}" type="presParOf" srcId="{5CF31F2C-8271-401E-B4FA-7F4101FB162E}" destId="{10488458-680F-4ECB-BCFF-9D2A6721A84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043AE8A-52F0-4C5F-B451-60499D39F0D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4A1866F-86D6-486A-AC92-C320E2B1AEB7}">
      <dgm:prSet/>
      <dgm:spPr/>
      <dgm:t>
        <a:bodyPr/>
        <a:lstStyle/>
        <a:p>
          <a:r>
            <a:rPr lang="cs-CZ" b="0" dirty="0"/>
            <a:t>Jakékoliv výpisky a shromažďování informací / Fotografie pacienta nebo částí těla</a:t>
          </a:r>
          <a:r>
            <a:rPr lang="en-US" b="0" dirty="0"/>
            <a:t>​</a:t>
          </a:r>
          <a:endParaRPr lang="cs-CZ" dirty="0"/>
        </a:p>
      </dgm:t>
    </dgm:pt>
    <dgm:pt modelId="{459EB93D-AF19-46F0-8AD6-68FEA543BDA8}" type="parTrans" cxnId="{3461FDB1-2BF4-4EA8-B506-1C480ABBA2C0}">
      <dgm:prSet/>
      <dgm:spPr/>
      <dgm:t>
        <a:bodyPr/>
        <a:lstStyle/>
        <a:p>
          <a:endParaRPr lang="cs-CZ"/>
        </a:p>
      </dgm:t>
    </dgm:pt>
    <dgm:pt modelId="{E5C1E953-9402-43E3-A4B6-0E6D0621ADD1}" type="sibTrans" cxnId="{3461FDB1-2BF4-4EA8-B506-1C480ABBA2C0}">
      <dgm:prSet/>
      <dgm:spPr/>
      <dgm:t>
        <a:bodyPr/>
        <a:lstStyle/>
        <a:p>
          <a:endParaRPr lang="cs-CZ"/>
        </a:p>
      </dgm:t>
    </dgm:pt>
    <dgm:pt modelId="{B3143AA8-6D05-4421-B355-C7CE0A0F422E}">
      <dgm:prSet/>
      <dgm:spPr/>
      <dgm:t>
        <a:bodyPr/>
        <a:lstStyle/>
        <a:p>
          <a:r>
            <a:rPr lang="cs-CZ" b="0"/>
            <a:t>Vždy s vědomím a souhlasem pacienta</a:t>
          </a:r>
          <a:r>
            <a:rPr lang="en-US" b="0"/>
            <a:t>​</a:t>
          </a:r>
          <a:endParaRPr lang="cs-CZ"/>
        </a:p>
      </dgm:t>
    </dgm:pt>
    <dgm:pt modelId="{AD1CD8E5-A304-409C-BC38-217C93A5D989}" type="parTrans" cxnId="{9A1E67DC-261C-4A74-AF51-1E7644D0B333}">
      <dgm:prSet/>
      <dgm:spPr/>
      <dgm:t>
        <a:bodyPr/>
        <a:lstStyle/>
        <a:p>
          <a:endParaRPr lang="cs-CZ"/>
        </a:p>
      </dgm:t>
    </dgm:pt>
    <dgm:pt modelId="{43F84B5A-580A-4FF0-A476-B967FA5BBBEE}" type="sibTrans" cxnId="{9A1E67DC-261C-4A74-AF51-1E7644D0B333}">
      <dgm:prSet/>
      <dgm:spPr/>
      <dgm:t>
        <a:bodyPr/>
        <a:lstStyle/>
        <a:p>
          <a:endParaRPr lang="cs-CZ"/>
        </a:p>
      </dgm:t>
    </dgm:pt>
    <dgm:pt modelId="{E5839188-B87E-47D5-B9D1-FD0AB1615629}">
      <dgm:prSet/>
      <dgm:spPr/>
      <dgm:t>
        <a:bodyPr/>
        <a:lstStyle/>
        <a:p>
          <a:r>
            <a:rPr lang="cs-CZ" b="0"/>
            <a:t>Nikdy ne pacienty v bezvědomí </a:t>
          </a:r>
          <a:r>
            <a:rPr lang="en-US" b="0"/>
            <a:t>​</a:t>
          </a:r>
          <a:endParaRPr lang="cs-CZ"/>
        </a:p>
      </dgm:t>
    </dgm:pt>
    <dgm:pt modelId="{7A140CDB-5C2F-4ABA-9992-B381014821DC}" type="parTrans" cxnId="{F2BDB0B6-EE7D-4362-AE00-E7B16DC2149D}">
      <dgm:prSet/>
      <dgm:spPr/>
      <dgm:t>
        <a:bodyPr/>
        <a:lstStyle/>
        <a:p>
          <a:endParaRPr lang="cs-CZ"/>
        </a:p>
      </dgm:t>
    </dgm:pt>
    <dgm:pt modelId="{6665C5C3-2F11-45F0-BBC5-E1CC4007DEE4}" type="sibTrans" cxnId="{F2BDB0B6-EE7D-4362-AE00-E7B16DC2149D}">
      <dgm:prSet/>
      <dgm:spPr/>
      <dgm:t>
        <a:bodyPr/>
        <a:lstStyle/>
        <a:p>
          <a:endParaRPr lang="cs-CZ"/>
        </a:p>
      </dgm:t>
    </dgm:pt>
    <dgm:pt modelId="{27D56D8C-D5E7-46B9-9EC7-7B3B985CFE7F}">
      <dgm:prSet/>
      <dgm:spPr/>
      <dgm:t>
        <a:bodyPr/>
        <a:lstStyle/>
        <a:p>
          <a:r>
            <a:rPr lang="cs-CZ" b="0"/>
            <a:t>Minimalizovat zásahy do soukromí (pozor, skutečná anonymizace je skoro nemožná)</a:t>
          </a:r>
          <a:r>
            <a:rPr lang="en-US" b="0"/>
            <a:t>​</a:t>
          </a:r>
          <a:endParaRPr lang="cs-CZ"/>
        </a:p>
      </dgm:t>
    </dgm:pt>
    <dgm:pt modelId="{3850FE20-16F5-4A37-9471-27A888D9D78C}" type="parTrans" cxnId="{85D7A6EE-06B7-4DE1-8192-5EB3A41850F6}">
      <dgm:prSet/>
      <dgm:spPr/>
      <dgm:t>
        <a:bodyPr/>
        <a:lstStyle/>
        <a:p>
          <a:endParaRPr lang="cs-CZ"/>
        </a:p>
      </dgm:t>
    </dgm:pt>
    <dgm:pt modelId="{553EA73A-1A9F-4274-9B3B-E8954EAA371E}" type="sibTrans" cxnId="{85D7A6EE-06B7-4DE1-8192-5EB3A41850F6}">
      <dgm:prSet/>
      <dgm:spPr/>
      <dgm:t>
        <a:bodyPr/>
        <a:lstStyle/>
        <a:p>
          <a:endParaRPr lang="cs-CZ"/>
        </a:p>
      </dgm:t>
    </dgm:pt>
    <dgm:pt modelId="{BACD4A9F-0A19-47A1-8428-959F890DC31D}">
      <dgm:prSet/>
      <dgm:spPr/>
      <dgm:t>
        <a:bodyPr/>
        <a:lstStyle/>
        <a:p>
          <a:r>
            <a:rPr lang="cs-CZ" b="0" dirty="0"/>
            <a:t>Pozor souhlas s pořízením záznamu a jeho dalším šíření jsou dva samostatné souhlasy, souhlas s jedním neznamená souhlas s druhým</a:t>
          </a:r>
          <a:r>
            <a:rPr lang="en-US" b="0" dirty="0"/>
            <a:t>​</a:t>
          </a:r>
          <a:endParaRPr lang="cs-CZ" dirty="0"/>
        </a:p>
      </dgm:t>
    </dgm:pt>
    <dgm:pt modelId="{5C73A9CE-066B-4B4E-914B-73DC680673DD}" type="parTrans" cxnId="{221E2CFF-1047-4DD2-A077-E0DC246AA735}">
      <dgm:prSet/>
      <dgm:spPr/>
      <dgm:t>
        <a:bodyPr/>
        <a:lstStyle/>
        <a:p>
          <a:endParaRPr lang="cs-CZ"/>
        </a:p>
      </dgm:t>
    </dgm:pt>
    <dgm:pt modelId="{29B79EB7-0A02-48CF-B240-B910CC39B181}" type="sibTrans" cxnId="{221E2CFF-1047-4DD2-A077-E0DC246AA735}">
      <dgm:prSet/>
      <dgm:spPr/>
      <dgm:t>
        <a:bodyPr/>
        <a:lstStyle/>
        <a:p>
          <a:endParaRPr lang="cs-CZ"/>
        </a:p>
      </dgm:t>
    </dgm:pt>
    <dgm:pt modelId="{0D72FD5D-3F88-4CF1-B4AB-C70455BD6074}">
      <dgm:prSet/>
      <dgm:spPr/>
      <dgm:t>
        <a:bodyPr/>
        <a:lstStyle/>
        <a:p>
          <a:r>
            <a:rPr lang="cs-CZ" b="0"/>
            <a:t>Každá sesbíraná informace musí mít svůj účel!</a:t>
          </a:r>
          <a:r>
            <a:rPr lang="en-US" b="0"/>
            <a:t>​</a:t>
          </a:r>
          <a:endParaRPr lang="cs-CZ"/>
        </a:p>
      </dgm:t>
    </dgm:pt>
    <dgm:pt modelId="{8DF6C3FC-7E3C-4ACC-8A73-77949B99E19F}" type="parTrans" cxnId="{F772BD57-AFF6-46B2-AFD0-84EFD879F51C}">
      <dgm:prSet/>
      <dgm:spPr/>
      <dgm:t>
        <a:bodyPr/>
        <a:lstStyle/>
        <a:p>
          <a:endParaRPr lang="cs-CZ"/>
        </a:p>
      </dgm:t>
    </dgm:pt>
    <dgm:pt modelId="{B257DEBC-610C-4D7E-BAB1-3A072746F9AF}" type="sibTrans" cxnId="{F772BD57-AFF6-46B2-AFD0-84EFD879F51C}">
      <dgm:prSet/>
      <dgm:spPr/>
      <dgm:t>
        <a:bodyPr/>
        <a:lstStyle/>
        <a:p>
          <a:endParaRPr lang="cs-CZ"/>
        </a:p>
      </dgm:t>
    </dgm:pt>
    <dgm:pt modelId="{023CD1C5-D153-4596-BBD1-DF74CD24EE11}" type="pres">
      <dgm:prSet presAssocID="{F043AE8A-52F0-4C5F-B451-60499D39F0DB}" presName="linear" presStyleCnt="0">
        <dgm:presLayoutVars>
          <dgm:animLvl val="lvl"/>
          <dgm:resizeHandles val="exact"/>
        </dgm:presLayoutVars>
      </dgm:prSet>
      <dgm:spPr/>
    </dgm:pt>
    <dgm:pt modelId="{3CD0C59D-EA2D-465F-BB06-BAE38122FD5C}" type="pres">
      <dgm:prSet presAssocID="{44A1866F-86D6-486A-AC92-C320E2B1AEB7}" presName="parentText" presStyleLbl="node1" presStyleIdx="0" presStyleCnt="6">
        <dgm:presLayoutVars>
          <dgm:chMax val="0"/>
          <dgm:bulletEnabled val="1"/>
        </dgm:presLayoutVars>
      </dgm:prSet>
      <dgm:spPr/>
    </dgm:pt>
    <dgm:pt modelId="{B86AE369-40DA-434C-812E-2FBE46A0CF89}" type="pres">
      <dgm:prSet presAssocID="{E5C1E953-9402-43E3-A4B6-0E6D0621ADD1}" presName="spacer" presStyleCnt="0"/>
      <dgm:spPr/>
    </dgm:pt>
    <dgm:pt modelId="{A7367D00-2A43-4E4A-95FC-044637349A76}" type="pres">
      <dgm:prSet presAssocID="{B3143AA8-6D05-4421-B355-C7CE0A0F422E}" presName="parentText" presStyleLbl="node1" presStyleIdx="1" presStyleCnt="6">
        <dgm:presLayoutVars>
          <dgm:chMax val="0"/>
          <dgm:bulletEnabled val="1"/>
        </dgm:presLayoutVars>
      </dgm:prSet>
      <dgm:spPr/>
    </dgm:pt>
    <dgm:pt modelId="{598176EC-0E00-4AE6-A974-FAB340FACC47}" type="pres">
      <dgm:prSet presAssocID="{43F84B5A-580A-4FF0-A476-B967FA5BBBEE}" presName="spacer" presStyleCnt="0"/>
      <dgm:spPr/>
    </dgm:pt>
    <dgm:pt modelId="{E7E20B5A-493B-4CF4-BDD5-5AF6ED71B5C7}" type="pres">
      <dgm:prSet presAssocID="{E5839188-B87E-47D5-B9D1-FD0AB1615629}" presName="parentText" presStyleLbl="node1" presStyleIdx="2" presStyleCnt="6">
        <dgm:presLayoutVars>
          <dgm:chMax val="0"/>
          <dgm:bulletEnabled val="1"/>
        </dgm:presLayoutVars>
      </dgm:prSet>
      <dgm:spPr/>
    </dgm:pt>
    <dgm:pt modelId="{970062E2-8E4F-4267-84FF-2CBC0B7FB3A4}" type="pres">
      <dgm:prSet presAssocID="{6665C5C3-2F11-45F0-BBC5-E1CC4007DEE4}" presName="spacer" presStyleCnt="0"/>
      <dgm:spPr/>
    </dgm:pt>
    <dgm:pt modelId="{A9D4014F-8049-4965-A4FC-10D1F43AE151}" type="pres">
      <dgm:prSet presAssocID="{27D56D8C-D5E7-46B9-9EC7-7B3B985CFE7F}" presName="parentText" presStyleLbl="node1" presStyleIdx="3" presStyleCnt="6">
        <dgm:presLayoutVars>
          <dgm:chMax val="0"/>
          <dgm:bulletEnabled val="1"/>
        </dgm:presLayoutVars>
      </dgm:prSet>
      <dgm:spPr/>
    </dgm:pt>
    <dgm:pt modelId="{DAE0A5C5-DF41-438F-ACD8-529BFA6D4359}" type="pres">
      <dgm:prSet presAssocID="{553EA73A-1A9F-4274-9B3B-E8954EAA371E}" presName="spacer" presStyleCnt="0"/>
      <dgm:spPr/>
    </dgm:pt>
    <dgm:pt modelId="{79D5478F-7326-4F25-992F-C9A282F5246C}" type="pres">
      <dgm:prSet presAssocID="{BACD4A9F-0A19-47A1-8428-959F890DC31D}" presName="parentText" presStyleLbl="node1" presStyleIdx="4" presStyleCnt="6">
        <dgm:presLayoutVars>
          <dgm:chMax val="0"/>
          <dgm:bulletEnabled val="1"/>
        </dgm:presLayoutVars>
      </dgm:prSet>
      <dgm:spPr/>
    </dgm:pt>
    <dgm:pt modelId="{19BCB2F4-2AED-4F46-AE71-437047DF6B11}" type="pres">
      <dgm:prSet presAssocID="{29B79EB7-0A02-48CF-B240-B910CC39B181}" presName="spacer" presStyleCnt="0"/>
      <dgm:spPr/>
    </dgm:pt>
    <dgm:pt modelId="{F4623D6F-348F-4A55-804E-C1C21014F4FB}" type="pres">
      <dgm:prSet presAssocID="{0D72FD5D-3F88-4CF1-B4AB-C70455BD6074}" presName="parentText" presStyleLbl="node1" presStyleIdx="5" presStyleCnt="6">
        <dgm:presLayoutVars>
          <dgm:chMax val="0"/>
          <dgm:bulletEnabled val="1"/>
        </dgm:presLayoutVars>
      </dgm:prSet>
      <dgm:spPr/>
    </dgm:pt>
  </dgm:ptLst>
  <dgm:cxnLst>
    <dgm:cxn modelId="{33FA2169-D5AD-4852-9D36-BFC0DE63E1B8}" type="presOf" srcId="{E5839188-B87E-47D5-B9D1-FD0AB1615629}" destId="{E7E20B5A-493B-4CF4-BDD5-5AF6ED71B5C7}" srcOrd="0" destOrd="0" presId="urn:microsoft.com/office/officeart/2005/8/layout/vList2"/>
    <dgm:cxn modelId="{F772BD57-AFF6-46B2-AFD0-84EFD879F51C}" srcId="{F043AE8A-52F0-4C5F-B451-60499D39F0DB}" destId="{0D72FD5D-3F88-4CF1-B4AB-C70455BD6074}" srcOrd="5" destOrd="0" parTransId="{8DF6C3FC-7E3C-4ACC-8A73-77949B99E19F}" sibTransId="{B257DEBC-610C-4D7E-BAB1-3A072746F9AF}"/>
    <dgm:cxn modelId="{3461FDB1-2BF4-4EA8-B506-1C480ABBA2C0}" srcId="{F043AE8A-52F0-4C5F-B451-60499D39F0DB}" destId="{44A1866F-86D6-486A-AC92-C320E2B1AEB7}" srcOrd="0" destOrd="0" parTransId="{459EB93D-AF19-46F0-8AD6-68FEA543BDA8}" sibTransId="{E5C1E953-9402-43E3-A4B6-0E6D0621ADD1}"/>
    <dgm:cxn modelId="{F2BDB0B6-EE7D-4362-AE00-E7B16DC2149D}" srcId="{F043AE8A-52F0-4C5F-B451-60499D39F0DB}" destId="{E5839188-B87E-47D5-B9D1-FD0AB1615629}" srcOrd="2" destOrd="0" parTransId="{7A140CDB-5C2F-4ABA-9992-B381014821DC}" sibTransId="{6665C5C3-2F11-45F0-BBC5-E1CC4007DEE4}"/>
    <dgm:cxn modelId="{27B8A5C6-8541-48D6-9E22-56FC61CC61E0}" type="presOf" srcId="{BACD4A9F-0A19-47A1-8428-959F890DC31D}" destId="{79D5478F-7326-4F25-992F-C9A282F5246C}" srcOrd="0" destOrd="0" presId="urn:microsoft.com/office/officeart/2005/8/layout/vList2"/>
    <dgm:cxn modelId="{68E351D2-9E88-4532-BF87-AA234A7BF399}" type="presOf" srcId="{27D56D8C-D5E7-46B9-9EC7-7B3B985CFE7F}" destId="{A9D4014F-8049-4965-A4FC-10D1F43AE151}" srcOrd="0" destOrd="0" presId="urn:microsoft.com/office/officeart/2005/8/layout/vList2"/>
    <dgm:cxn modelId="{9D5E2BDA-70AD-4DAA-B7A0-23AEB55BA4D8}" type="presOf" srcId="{0D72FD5D-3F88-4CF1-B4AB-C70455BD6074}" destId="{F4623D6F-348F-4A55-804E-C1C21014F4FB}" srcOrd="0" destOrd="0" presId="urn:microsoft.com/office/officeart/2005/8/layout/vList2"/>
    <dgm:cxn modelId="{9A1E67DC-261C-4A74-AF51-1E7644D0B333}" srcId="{F043AE8A-52F0-4C5F-B451-60499D39F0DB}" destId="{B3143AA8-6D05-4421-B355-C7CE0A0F422E}" srcOrd="1" destOrd="0" parTransId="{AD1CD8E5-A304-409C-BC38-217C93A5D989}" sibTransId="{43F84B5A-580A-4FF0-A476-B967FA5BBBEE}"/>
    <dgm:cxn modelId="{17C3D5E9-2138-4257-B353-311F11FFBF7F}" type="presOf" srcId="{44A1866F-86D6-486A-AC92-C320E2B1AEB7}" destId="{3CD0C59D-EA2D-465F-BB06-BAE38122FD5C}" srcOrd="0" destOrd="0" presId="urn:microsoft.com/office/officeart/2005/8/layout/vList2"/>
    <dgm:cxn modelId="{85D7A6EE-06B7-4DE1-8192-5EB3A41850F6}" srcId="{F043AE8A-52F0-4C5F-B451-60499D39F0DB}" destId="{27D56D8C-D5E7-46B9-9EC7-7B3B985CFE7F}" srcOrd="3" destOrd="0" parTransId="{3850FE20-16F5-4A37-9471-27A888D9D78C}" sibTransId="{553EA73A-1A9F-4274-9B3B-E8954EAA371E}"/>
    <dgm:cxn modelId="{029815F2-EBDD-422F-A9C2-1C7E99CBFADB}" type="presOf" srcId="{F043AE8A-52F0-4C5F-B451-60499D39F0DB}" destId="{023CD1C5-D153-4596-BBD1-DF74CD24EE11}" srcOrd="0" destOrd="0" presId="urn:microsoft.com/office/officeart/2005/8/layout/vList2"/>
    <dgm:cxn modelId="{B5A6AFF4-B9C9-45C9-8D9B-11B6C3875E24}" type="presOf" srcId="{B3143AA8-6D05-4421-B355-C7CE0A0F422E}" destId="{A7367D00-2A43-4E4A-95FC-044637349A76}" srcOrd="0" destOrd="0" presId="urn:microsoft.com/office/officeart/2005/8/layout/vList2"/>
    <dgm:cxn modelId="{221E2CFF-1047-4DD2-A077-E0DC246AA735}" srcId="{F043AE8A-52F0-4C5F-B451-60499D39F0DB}" destId="{BACD4A9F-0A19-47A1-8428-959F890DC31D}" srcOrd="4" destOrd="0" parTransId="{5C73A9CE-066B-4B4E-914B-73DC680673DD}" sibTransId="{29B79EB7-0A02-48CF-B240-B910CC39B181}"/>
    <dgm:cxn modelId="{F1BFC9A3-CC64-4C9A-9591-308753BFC4BB}" type="presParOf" srcId="{023CD1C5-D153-4596-BBD1-DF74CD24EE11}" destId="{3CD0C59D-EA2D-465F-BB06-BAE38122FD5C}" srcOrd="0" destOrd="0" presId="urn:microsoft.com/office/officeart/2005/8/layout/vList2"/>
    <dgm:cxn modelId="{BF946809-70F7-40A0-93D9-738504C8694E}" type="presParOf" srcId="{023CD1C5-D153-4596-BBD1-DF74CD24EE11}" destId="{B86AE369-40DA-434C-812E-2FBE46A0CF89}" srcOrd="1" destOrd="0" presId="urn:microsoft.com/office/officeart/2005/8/layout/vList2"/>
    <dgm:cxn modelId="{8257CAA1-F7AD-4AD0-9B82-C0A7A266C432}" type="presParOf" srcId="{023CD1C5-D153-4596-BBD1-DF74CD24EE11}" destId="{A7367D00-2A43-4E4A-95FC-044637349A76}" srcOrd="2" destOrd="0" presId="urn:microsoft.com/office/officeart/2005/8/layout/vList2"/>
    <dgm:cxn modelId="{901655FE-A20A-435A-8941-CBB22A2C0F95}" type="presParOf" srcId="{023CD1C5-D153-4596-BBD1-DF74CD24EE11}" destId="{598176EC-0E00-4AE6-A974-FAB340FACC47}" srcOrd="3" destOrd="0" presId="urn:microsoft.com/office/officeart/2005/8/layout/vList2"/>
    <dgm:cxn modelId="{5E3A7854-A10A-4C9E-8FE9-37209DE632AE}" type="presParOf" srcId="{023CD1C5-D153-4596-BBD1-DF74CD24EE11}" destId="{E7E20B5A-493B-4CF4-BDD5-5AF6ED71B5C7}" srcOrd="4" destOrd="0" presId="urn:microsoft.com/office/officeart/2005/8/layout/vList2"/>
    <dgm:cxn modelId="{7A1F79E6-B179-4BCD-87F2-970F0F69597F}" type="presParOf" srcId="{023CD1C5-D153-4596-BBD1-DF74CD24EE11}" destId="{970062E2-8E4F-4267-84FF-2CBC0B7FB3A4}" srcOrd="5" destOrd="0" presId="urn:microsoft.com/office/officeart/2005/8/layout/vList2"/>
    <dgm:cxn modelId="{F0C3A0DD-298F-48FB-8A00-7822C35502B6}" type="presParOf" srcId="{023CD1C5-D153-4596-BBD1-DF74CD24EE11}" destId="{A9D4014F-8049-4965-A4FC-10D1F43AE151}" srcOrd="6" destOrd="0" presId="urn:microsoft.com/office/officeart/2005/8/layout/vList2"/>
    <dgm:cxn modelId="{29CC6C68-D0BF-4A1C-9882-1F021141CE1C}" type="presParOf" srcId="{023CD1C5-D153-4596-BBD1-DF74CD24EE11}" destId="{DAE0A5C5-DF41-438F-ACD8-529BFA6D4359}" srcOrd="7" destOrd="0" presId="urn:microsoft.com/office/officeart/2005/8/layout/vList2"/>
    <dgm:cxn modelId="{1F9036D2-5F7E-4981-92FB-858EBD6CF53E}" type="presParOf" srcId="{023CD1C5-D153-4596-BBD1-DF74CD24EE11}" destId="{79D5478F-7326-4F25-992F-C9A282F5246C}" srcOrd="8" destOrd="0" presId="urn:microsoft.com/office/officeart/2005/8/layout/vList2"/>
    <dgm:cxn modelId="{D6806C45-7539-425A-B6CD-D0FBD472D9D8}" type="presParOf" srcId="{023CD1C5-D153-4596-BBD1-DF74CD24EE11}" destId="{19BCB2F4-2AED-4F46-AE71-437047DF6B11}" srcOrd="9" destOrd="0" presId="urn:microsoft.com/office/officeart/2005/8/layout/vList2"/>
    <dgm:cxn modelId="{3FDF4B42-7705-4B2C-B110-D0FA587060CA}" type="presParOf" srcId="{023CD1C5-D153-4596-BBD1-DF74CD24EE11}" destId="{F4623D6F-348F-4A55-804E-C1C21014F4FB}"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778230E1-95B1-492D-B09E-74451C6E4B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8006FDCD-72C4-41C6-A0AC-677B05D50B99}">
      <dgm:prSet/>
      <dgm:spPr/>
      <dgm:t>
        <a:bodyPr/>
        <a:lstStyle/>
        <a:p>
          <a:r>
            <a:rPr lang="cs-CZ" b="0"/>
            <a:t>Vždy s vědomím poskytovatele </a:t>
          </a:r>
          <a:r>
            <a:rPr lang="en-US" b="0"/>
            <a:t>​</a:t>
          </a:r>
          <a:endParaRPr lang="cs-CZ"/>
        </a:p>
      </dgm:t>
    </dgm:pt>
    <dgm:pt modelId="{8699411D-36BC-42DF-A18C-A792360F188A}" type="parTrans" cxnId="{810AE395-2DCE-44F3-BF94-961A1F00C322}">
      <dgm:prSet/>
      <dgm:spPr/>
      <dgm:t>
        <a:bodyPr/>
        <a:lstStyle/>
        <a:p>
          <a:endParaRPr lang="cs-CZ"/>
        </a:p>
      </dgm:t>
    </dgm:pt>
    <dgm:pt modelId="{7AC000A9-8135-4A09-B294-84AAE281B6EA}" type="sibTrans" cxnId="{810AE395-2DCE-44F3-BF94-961A1F00C322}">
      <dgm:prSet/>
      <dgm:spPr/>
      <dgm:t>
        <a:bodyPr/>
        <a:lstStyle/>
        <a:p>
          <a:endParaRPr lang="cs-CZ"/>
        </a:p>
      </dgm:t>
    </dgm:pt>
    <dgm:pt modelId="{E871EDC8-BFA4-45A5-8C19-AAF9B5D3BE77}">
      <dgm:prSet/>
      <dgm:spPr/>
      <dgm:t>
        <a:bodyPr/>
        <a:lstStyle/>
        <a:p>
          <a:r>
            <a:rPr lang="cs-CZ" b="0" dirty="0"/>
            <a:t>Poskytovatel může pomoci s obstaráním souhlasu od pacienta </a:t>
          </a:r>
          <a:r>
            <a:rPr lang="en-US" b="0" dirty="0"/>
            <a:t>​</a:t>
          </a:r>
          <a:endParaRPr lang="cs-CZ" dirty="0"/>
        </a:p>
      </dgm:t>
    </dgm:pt>
    <dgm:pt modelId="{DF1B2B65-745B-4E6F-BADC-16A7035EA378}" type="parTrans" cxnId="{3C7F2985-38C2-4F7C-92FB-BE3C7AE51C3F}">
      <dgm:prSet/>
      <dgm:spPr/>
      <dgm:t>
        <a:bodyPr/>
        <a:lstStyle/>
        <a:p>
          <a:endParaRPr lang="cs-CZ"/>
        </a:p>
      </dgm:t>
    </dgm:pt>
    <dgm:pt modelId="{7C87F617-134E-43F0-8718-9152F66F5651}" type="sibTrans" cxnId="{3C7F2985-38C2-4F7C-92FB-BE3C7AE51C3F}">
      <dgm:prSet/>
      <dgm:spPr/>
      <dgm:t>
        <a:bodyPr/>
        <a:lstStyle/>
        <a:p>
          <a:endParaRPr lang="cs-CZ"/>
        </a:p>
      </dgm:t>
    </dgm:pt>
    <dgm:pt modelId="{D1D23D12-3147-4CEC-B3B1-2E997358894E}" type="pres">
      <dgm:prSet presAssocID="{778230E1-95B1-492D-B09E-74451C6E4BF6}" presName="linear" presStyleCnt="0">
        <dgm:presLayoutVars>
          <dgm:animLvl val="lvl"/>
          <dgm:resizeHandles val="exact"/>
        </dgm:presLayoutVars>
      </dgm:prSet>
      <dgm:spPr/>
    </dgm:pt>
    <dgm:pt modelId="{6F537311-2AEF-4DFD-9D08-08BCB3A861CC}" type="pres">
      <dgm:prSet presAssocID="{8006FDCD-72C4-41C6-A0AC-677B05D50B99}" presName="parentText" presStyleLbl="node1" presStyleIdx="0" presStyleCnt="2">
        <dgm:presLayoutVars>
          <dgm:chMax val="0"/>
          <dgm:bulletEnabled val="1"/>
        </dgm:presLayoutVars>
      </dgm:prSet>
      <dgm:spPr/>
    </dgm:pt>
    <dgm:pt modelId="{68D0FB85-D45F-44E3-9EA9-99C53475AB79}" type="pres">
      <dgm:prSet presAssocID="{7AC000A9-8135-4A09-B294-84AAE281B6EA}" presName="spacer" presStyleCnt="0"/>
      <dgm:spPr/>
    </dgm:pt>
    <dgm:pt modelId="{960B9593-65A2-4CF2-84EB-77CE7B69AC0F}" type="pres">
      <dgm:prSet presAssocID="{E871EDC8-BFA4-45A5-8C19-AAF9B5D3BE77}" presName="parentText" presStyleLbl="node1" presStyleIdx="1" presStyleCnt="2">
        <dgm:presLayoutVars>
          <dgm:chMax val="0"/>
          <dgm:bulletEnabled val="1"/>
        </dgm:presLayoutVars>
      </dgm:prSet>
      <dgm:spPr/>
    </dgm:pt>
  </dgm:ptLst>
  <dgm:cxnLst>
    <dgm:cxn modelId="{8D3C5F02-07B4-4BF9-AFBA-B628964FAE0E}" type="presOf" srcId="{8006FDCD-72C4-41C6-A0AC-677B05D50B99}" destId="{6F537311-2AEF-4DFD-9D08-08BCB3A861CC}" srcOrd="0" destOrd="0" presId="urn:microsoft.com/office/officeart/2005/8/layout/vList2"/>
    <dgm:cxn modelId="{3C7F2985-38C2-4F7C-92FB-BE3C7AE51C3F}" srcId="{778230E1-95B1-492D-B09E-74451C6E4BF6}" destId="{E871EDC8-BFA4-45A5-8C19-AAF9B5D3BE77}" srcOrd="1" destOrd="0" parTransId="{DF1B2B65-745B-4E6F-BADC-16A7035EA378}" sibTransId="{7C87F617-134E-43F0-8718-9152F66F5651}"/>
    <dgm:cxn modelId="{810AE395-2DCE-44F3-BF94-961A1F00C322}" srcId="{778230E1-95B1-492D-B09E-74451C6E4BF6}" destId="{8006FDCD-72C4-41C6-A0AC-677B05D50B99}" srcOrd="0" destOrd="0" parTransId="{8699411D-36BC-42DF-A18C-A792360F188A}" sibTransId="{7AC000A9-8135-4A09-B294-84AAE281B6EA}"/>
    <dgm:cxn modelId="{5A1E979E-6CEB-4163-939B-64317AEB6FF0}" type="presOf" srcId="{778230E1-95B1-492D-B09E-74451C6E4BF6}" destId="{D1D23D12-3147-4CEC-B3B1-2E997358894E}" srcOrd="0" destOrd="0" presId="urn:microsoft.com/office/officeart/2005/8/layout/vList2"/>
    <dgm:cxn modelId="{3045D0E3-4746-4E57-BA71-8805DEACFC9D}" type="presOf" srcId="{E871EDC8-BFA4-45A5-8C19-AAF9B5D3BE77}" destId="{960B9593-65A2-4CF2-84EB-77CE7B69AC0F}" srcOrd="0" destOrd="0" presId="urn:microsoft.com/office/officeart/2005/8/layout/vList2"/>
    <dgm:cxn modelId="{DDF05209-5C63-46EB-8D9D-F56E01B91739}" type="presParOf" srcId="{D1D23D12-3147-4CEC-B3B1-2E997358894E}" destId="{6F537311-2AEF-4DFD-9D08-08BCB3A861CC}" srcOrd="0" destOrd="0" presId="urn:microsoft.com/office/officeart/2005/8/layout/vList2"/>
    <dgm:cxn modelId="{60EA331D-0167-4A8E-9A5D-93B64A3401F4}" type="presParOf" srcId="{D1D23D12-3147-4CEC-B3B1-2E997358894E}" destId="{68D0FB85-D45F-44E3-9EA9-99C53475AB79}" srcOrd="1" destOrd="0" presId="urn:microsoft.com/office/officeart/2005/8/layout/vList2"/>
    <dgm:cxn modelId="{3C89F45D-B370-4169-B92F-DBF78F214650}" type="presParOf" srcId="{D1D23D12-3147-4CEC-B3B1-2E997358894E}" destId="{960B9593-65A2-4CF2-84EB-77CE7B69AC0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530B19-11DB-42E3-BD74-2D58A536259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cs-CZ"/>
        </a:p>
      </dgm:t>
    </dgm:pt>
    <dgm:pt modelId="{7E63F3A7-F5FE-4284-B3B9-18317E50D860}">
      <dgm:prSet/>
      <dgm:spPr/>
      <dgm:t>
        <a:bodyPr/>
        <a:lstStyle/>
        <a:p>
          <a:pPr rtl="0"/>
          <a:r>
            <a:rPr lang="cs-CZ"/>
            <a:t>Zákon o zdravotních službách</a:t>
          </a:r>
        </a:p>
      </dgm:t>
    </dgm:pt>
    <dgm:pt modelId="{D6E8BCD4-8C03-4A44-B4E4-A0D22BA3D28A}" type="parTrans" cxnId="{4A7AF777-1AC4-4F86-A27F-19B0E91665C1}">
      <dgm:prSet/>
      <dgm:spPr/>
      <dgm:t>
        <a:bodyPr/>
        <a:lstStyle/>
        <a:p>
          <a:endParaRPr lang="cs-CZ"/>
        </a:p>
      </dgm:t>
    </dgm:pt>
    <dgm:pt modelId="{25BCEF51-ED86-4D9E-8C0A-7614A9853FD1}" type="sibTrans" cxnId="{4A7AF777-1AC4-4F86-A27F-19B0E91665C1}">
      <dgm:prSet/>
      <dgm:spPr/>
      <dgm:t>
        <a:bodyPr/>
        <a:lstStyle/>
        <a:p>
          <a:endParaRPr lang="cs-CZ"/>
        </a:p>
      </dgm:t>
    </dgm:pt>
    <dgm:pt modelId="{3242954A-731D-4ADA-8CF1-E240A24B6769}">
      <dgm:prSet/>
      <dgm:spPr/>
      <dgm:t>
        <a:bodyPr/>
        <a:lstStyle/>
        <a:p>
          <a:pPr rtl="0"/>
          <a:r>
            <a:rPr lang="cs-CZ"/>
            <a:t>Občanský zákoník</a:t>
          </a:r>
        </a:p>
      </dgm:t>
    </dgm:pt>
    <dgm:pt modelId="{9662CF0C-B13D-45A5-A29F-393CD8435762}" type="parTrans" cxnId="{0745AE95-CC6F-48CF-94C2-9F581F6F95B3}">
      <dgm:prSet/>
      <dgm:spPr/>
      <dgm:t>
        <a:bodyPr/>
        <a:lstStyle/>
        <a:p>
          <a:endParaRPr lang="cs-CZ"/>
        </a:p>
      </dgm:t>
    </dgm:pt>
    <dgm:pt modelId="{1AD709CF-1AA5-4F2C-A69C-893AE48A96FF}" type="sibTrans" cxnId="{0745AE95-CC6F-48CF-94C2-9F581F6F95B3}">
      <dgm:prSet/>
      <dgm:spPr/>
      <dgm:t>
        <a:bodyPr/>
        <a:lstStyle/>
        <a:p>
          <a:endParaRPr lang="cs-CZ"/>
        </a:p>
      </dgm:t>
    </dgm:pt>
    <dgm:pt modelId="{919BE50B-80D6-4CE0-AE7A-DF3AB7E57921}">
      <dgm:prSet/>
      <dgm:spPr/>
      <dgm:t>
        <a:bodyPr/>
        <a:lstStyle/>
        <a:p>
          <a:pPr rtl="0"/>
          <a:r>
            <a:rPr lang="cs-CZ" dirty="0"/>
            <a:t>Zákon o zpracování osobních údajů/GDPR</a:t>
          </a:r>
        </a:p>
      </dgm:t>
    </dgm:pt>
    <dgm:pt modelId="{012E061D-8BA5-4031-B0EA-3B2DC77385DF}" type="parTrans" cxnId="{26946246-00E9-4AED-9625-B66E5087ADC7}">
      <dgm:prSet/>
      <dgm:spPr/>
      <dgm:t>
        <a:bodyPr/>
        <a:lstStyle/>
        <a:p>
          <a:endParaRPr lang="cs-CZ"/>
        </a:p>
      </dgm:t>
    </dgm:pt>
    <dgm:pt modelId="{58AE1646-925C-4597-A515-41518F14AA69}" type="sibTrans" cxnId="{26946246-00E9-4AED-9625-B66E5087ADC7}">
      <dgm:prSet/>
      <dgm:spPr/>
      <dgm:t>
        <a:bodyPr/>
        <a:lstStyle/>
        <a:p>
          <a:endParaRPr lang="cs-CZ"/>
        </a:p>
      </dgm:t>
    </dgm:pt>
    <dgm:pt modelId="{FED2E717-EF13-459A-BFCD-CB5F6A6F2BFC}" type="pres">
      <dgm:prSet presAssocID="{26530B19-11DB-42E3-BD74-2D58A536259D}" presName="Name0" presStyleCnt="0">
        <dgm:presLayoutVars>
          <dgm:chMax val="7"/>
          <dgm:dir/>
          <dgm:animLvl val="lvl"/>
          <dgm:resizeHandles val="exact"/>
        </dgm:presLayoutVars>
      </dgm:prSet>
      <dgm:spPr/>
    </dgm:pt>
    <dgm:pt modelId="{45411C21-097D-4B3F-AAA1-B972DD10345E}" type="pres">
      <dgm:prSet presAssocID="{7E63F3A7-F5FE-4284-B3B9-18317E50D860}" presName="circle1" presStyleLbl="node1" presStyleIdx="0" presStyleCnt="3"/>
      <dgm:spPr/>
    </dgm:pt>
    <dgm:pt modelId="{05A5288D-DCC7-4E07-95F5-16AFCEB9ABE9}" type="pres">
      <dgm:prSet presAssocID="{7E63F3A7-F5FE-4284-B3B9-18317E50D860}" presName="space" presStyleCnt="0"/>
      <dgm:spPr/>
    </dgm:pt>
    <dgm:pt modelId="{C8F3D5B2-E8B6-4409-AED2-EFE6D5DF1AD8}" type="pres">
      <dgm:prSet presAssocID="{7E63F3A7-F5FE-4284-B3B9-18317E50D860}" presName="rect1" presStyleLbl="alignAcc1" presStyleIdx="0" presStyleCnt="3"/>
      <dgm:spPr/>
    </dgm:pt>
    <dgm:pt modelId="{D533E072-30DA-4E9B-962A-3A63031D06DC}" type="pres">
      <dgm:prSet presAssocID="{3242954A-731D-4ADA-8CF1-E240A24B6769}" presName="vertSpace2" presStyleLbl="node1" presStyleIdx="0" presStyleCnt="3"/>
      <dgm:spPr/>
    </dgm:pt>
    <dgm:pt modelId="{6ED64111-C695-4C67-B474-C993CB8D9277}" type="pres">
      <dgm:prSet presAssocID="{3242954A-731D-4ADA-8CF1-E240A24B6769}" presName="circle2" presStyleLbl="node1" presStyleIdx="1" presStyleCnt="3"/>
      <dgm:spPr/>
    </dgm:pt>
    <dgm:pt modelId="{E57546BB-0302-43E6-8F0A-FA6E2B6013CA}" type="pres">
      <dgm:prSet presAssocID="{3242954A-731D-4ADA-8CF1-E240A24B6769}" presName="rect2" presStyleLbl="alignAcc1" presStyleIdx="1" presStyleCnt="3"/>
      <dgm:spPr/>
    </dgm:pt>
    <dgm:pt modelId="{2A5AD643-D44F-4E7B-9664-A2B25E071974}" type="pres">
      <dgm:prSet presAssocID="{919BE50B-80D6-4CE0-AE7A-DF3AB7E57921}" presName="vertSpace3" presStyleLbl="node1" presStyleIdx="1" presStyleCnt="3"/>
      <dgm:spPr/>
    </dgm:pt>
    <dgm:pt modelId="{38C8EDD2-41DA-4956-8AEC-B4D1DF0DB205}" type="pres">
      <dgm:prSet presAssocID="{919BE50B-80D6-4CE0-AE7A-DF3AB7E57921}" presName="circle3" presStyleLbl="node1" presStyleIdx="2" presStyleCnt="3"/>
      <dgm:spPr/>
    </dgm:pt>
    <dgm:pt modelId="{B78AA164-F1BF-4FFD-BEDA-ABF3AF64B8DA}" type="pres">
      <dgm:prSet presAssocID="{919BE50B-80D6-4CE0-AE7A-DF3AB7E57921}" presName="rect3" presStyleLbl="alignAcc1" presStyleIdx="2" presStyleCnt="3"/>
      <dgm:spPr/>
    </dgm:pt>
    <dgm:pt modelId="{B2176C7C-D46A-422E-A0E3-9A851F0B8B18}" type="pres">
      <dgm:prSet presAssocID="{7E63F3A7-F5FE-4284-B3B9-18317E50D860}" presName="rect1ParTxNoCh" presStyleLbl="alignAcc1" presStyleIdx="2" presStyleCnt="3">
        <dgm:presLayoutVars>
          <dgm:chMax val="1"/>
          <dgm:bulletEnabled val="1"/>
        </dgm:presLayoutVars>
      </dgm:prSet>
      <dgm:spPr/>
    </dgm:pt>
    <dgm:pt modelId="{FDC69F4F-C3AD-4103-9035-5D99B2FBD0DB}" type="pres">
      <dgm:prSet presAssocID="{3242954A-731D-4ADA-8CF1-E240A24B6769}" presName="rect2ParTxNoCh" presStyleLbl="alignAcc1" presStyleIdx="2" presStyleCnt="3">
        <dgm:presLayoutVars>
          <dgm:chMax val="1"/>
          <dgm:bulletEnabled val="1"/>
        </dgm:presLayoutVars>
      </dgm:prSet>
      <dgm:spPr/>
    </dgm:pt>
    <dgm:pt modelId="{318655D8-3026-42F3-94F3-281E66C3E8C0}" type="pres">
      <dgm:prSet presAssocID="{919BE50B-80D6-4CE0-AE7A-DF3AB7E57921}" presName="rect3ParTxNoCh" presStyleLbl="alignAcc1" presStyleIdx="2" presStyleCnt="3">
        <dgm:presLayoutVars>
          <dgm:chMax val="1"/>
          <dgm:bulletEnabled val="1"/>
        </dgm:presLayoutVars>
      </dgm:prSet>
      <dgm:spPr/>
    </dgm:pt>
  </dgm:ptLst>
  <dgm:cxnLst>
    <dgm:cxn modelId="{8F4F1B27-0CE1-4D81-ACEA-EEC55F7F5A24}" type="presOf" srcId="{919BE50B-80D6-4CE0-AE7A-DF3AB7E57921}" destId="{B78AA164-F1BF-4FFD-BEDA-ABF3AF64B8DA}" srcOrd="0" destOrd="0" presId="urn:microsoft.com/office/officeart/2005/8/layout/target3"/>
    <dgm:cxn modelId="{26946246-00E9-4AED-9625-B66E5087ADC7}" srcId="{26530B19-11DB-42E3-BD74-2D58A536259D}" destId="{919BE50B-80D6-4CE0-AE7A-DF3AB7E57921}" srcOrd="2" destOrd="0" parTransId="{012E061D-8BA5-4031-B0EA-3B2DC77385DF}" sibTransId="{58AE1646-925C-4597-A515-41518F14AA69}"/>
    <dgm:cxn modelId="{5EE19F57-7E54-4099-9601-02C87A0E8F90}" type="presOf" srcId="{919BE50B-80D6-4CE0-AE7A-DF3AB7E57921}" destId="{318655D8-3026-42F3-94F3-281E66C3E8C0}" srcOrd="1" destOrd="0" presId="urn:microsoft.com/office/officeart/2005/8/layout/target3"/>
    <dgm:cxn modelId="{4A7AF777-1AC4-4F86-A27F-19B0E91665C1}" srcId="{26530B19-11DB-42E3-BD74-2D58A536259D}" destId="{7E63F3A7-F5FE-4284-B3B9-18317E50D860}" srcOrd="0" destOrd="0" parTransId="{D6E8BCD4-8C03-4A44-B4E4-A0D22BA3D28A}" sibTransId="{25BCEF51-ED86-4D9E-8C0A-7614A9853FD1}"/>
    <dgm:cxn modelId="{A208068B-AD9A-4EF1-B854-EEAC841E95CA}" type="presOf" srcId="{7E63F3A7-F5FE-4284-B3B9-18317E50D860}" destId="{C8F3D5B2-E8B6-4409-AED2-EFE6D5DF1AD8}" srcOrd="0" destOrd="0" presId="urn:microsoft.com/office/officeart/2005/8/layout/target3"/>
    <dgm:cxn modelId="{0745AE95-CC6F-48CF-94C2-9F581F6F95B3}" srcId="{26530B19-11DB-42E3-BD74-2D58A536259D}" destId="{3242954A-731D-4ADA-8CF1-E240A24B6769}" srcOrd="1" destOrd="0" parTransId="{9662CF0C-B13D-45A5-A29F-393CD8435762}" sibTransId="{1AD709CF-1AA5-4F2C-A69C-893AE48A96FF}"/>
    <dgm:cxn modelId="{512974AD-98AB-4230-B2A4-429AF0FB6A29}" type="presOf" srcId="{3242954A-731D-4ADA-8CF1-E240A24B6769}" destId="{E57546BB-0302-43E6-8F0A-FA6E2B6013CA}" srcOrd="0" destOrd="0" presId="urn:microsoft.com/office/officeart/2005/8/layout/target3"/>
    <dgm:cxn modelId="{4622C8C5-54CA-4083-A697-EA59E9F4E8F4}" type="presOf" srcId="{7E63F3A7-F5FE-4284-B3B9-18317E50D860}" destId="{B2176C7C-D46A-422E-A0E3-9A851F0B8B18}" srcOrd="1" destOrd="0" presId="urn:microsoft.com/office/officeart/2005/8/layout/target3"/>
    <dgm:cxn modelId="{70FCA2DC-22DC-4518-9A12-BCC843DF259D}" type="presOf" srcId="{26530B19-11DB-42E3-BD74-2D58A536259D}" destId="{FED2E717-EF13-459A-BFCD-CB5F6A6F2BFC}" srcOrd="0" destOrd="0" presId="urn:microsoft.com/office/officeart/2005/8/layout/target3"/>
    <dgm:cxn modelId="{D0DC6DEC-5011-4827-B32F-C080B502518A}" type="presOf" srcId="{3242954A-731D-4ADA-8CF1-E240A24B6769}" destId="{FDC69F4F-C3AD-4103-9035-5D99B2FBD0DB}" srcOrd="1" destOrd="0" presId="urn:microsoft.com/office/officeart/2005/8/layout/target3"/>
    <dgm:cxn modelId="{887E035A-8A6B-4DA9-A9AE-C9C7D1EFC062}" type="presParOf" srcId="{FED2E717-EF13-459A-BFCD-CB5F6A6F2BFC}" destId="{45411C21-097D-4B3F-AAA1-B972DD10345E}" srcOrd="0" destOrd="0" presId="urn:microsoft.com/office/officeart/2005/8/layout/target3"/>
    <dgm:cxn modelId="{0A5F9B7B-E06F-4611-B8AF-B1CD2EEC6654}" type="presParOf" srcId="{FED2E717-EF13-459A-BFCD-CB5F6A6F2BFC}" destId="{05A5288D-DCC7-4E07-95F5-16AFCEB9ABE9}" srcOrd="1" destOrd="0" presId="urn:microsoft.com/office/officeart/2005/8/layout/target3"/>
    <dgm:cxn modelId="{9D55D83A-4D56-4CD7-9CA5-E941353F8EA8}" type="presParOf" srcId="{FED2E717-EF13-459A-BFCD-CB5F6A6F2BFC}" destId="{C8F3D5B2-E8B6-4409-AED2-EFE6D5DF1AD8}" srcOrd="2" destOrd="0" presId="urn:microsoft.com/office/officeart/2005/8/layout/target3"/>
    <dgm:cxn modelId="{776C3703-7CF6-41A7-903F-D9C087D7D738}" type="presParOf" srcId="{FED2E717-EF13-459A-BFCD-CB5F6A6F2BFC}" destId="{D533E072-30DA-4E9B-962A-3A63031D06DC}" srcOrd="3" destOrd="0" presId="urn:microsoft.com/office/officeart/2005/8/layout/target3"/>
    <dgm:cxn modelId="{D4E730B9-EEBE-4208-9F66-77CE793EC1DB}" type="presParOf" srcId="{FED2E717-EF13-459A-BFCD-CB5F6A6F2BFC}" destId="{6ED64111-C695-4C67-B474-C993CB8D9277}" srcOrd="4" destOrd="0" presId="urn:microsoft.com/office/officeart/2005/8/layout/target3"/>
    <dgm:cxn modelId="{6014BB65-756C-45B2-A36D-E2485332FCBF}" type="presParOf" srcId="{FED2E717-EF13-459A-BFCD-CB5F6A6F2BFC}" destId="{E57546BB-0302-43E6-8F0A-FA6E2B6013CA}" srcOrd="5" destOrd="0" presId="urn:microsoft.com/office/officeart/2005/8/layout/target3"/>
    <dgm:cxn modelId="{624B5DBE-5FB0-4767-AA17-439210E05965}" type="presParOf" srcId="{FED2E717-EF13-459A-BFCD-CB5F6A6F2BFC}" destId="{2A5AD643-D44F-4E7B-9664-A2B25E071974}" srcOrd="6" destOrd="0" presId="urn:microsoft.com/office/officeart/2005/8/layout/target3"/>
    <dgm:cxn modelId="{001362D9-F219-48D9-8309-2447C60ED6BF}" type="presParOf" srcId="{FED2E717-EF13-459A-BFCD-CB5F6A6F2BFC}" destId="{38C8EDD2-41DA-4956-8AEC-B4D1DF0DB205}" srcOrd="7" destOrd="0" presId="urn:microsoft.com/office/officeart/2005/8/layout/target3"/>
    <dgm:cxn modelId="{A9D494B8-DDD7-4F9A-A41C-CE5EDD28D9FC}" type="presParOf" srcId="{FED2E717-EF13-459A-BFCD-CB5F6A6F2BFC}" destId="{B78AA164-F1BF-4FFD-BEDA-ABF3AF64B8DA}" srcOrd="8" destOrd="0" presId="urn:microsoft.com/office/officeart/2005/8/layout/target3"/>
    <dgm:cxn modelId="{567B2460-4360-4ACC-84C4-AFC41D55AFEE}" type="presParOf" srcId="{FED2E717-EF13-459A-BFCD-CB5F6A6F2BFC}" destId="{B2176C7C-D46A-422E-A0E3-9A851F0B8B18}" srcOrd="9" destOrd="0" presId="urn:microsoft.com/office/officeart/2005/8/layout/target3"/>
    <dgm:cxn modelId="{9CC4290C-6329-486A-B8C4-48D0CD342E0E}" type="presParOf" srcId="{FED2E717-EF13-459A-BFCD-CB5F6A6F2BFC}" destId="{FDC69F4F-C3AD-4103-9035-5D99B2FBD0DB}" srcOrd="10" destOrd="0" presId="urn:microsoft.com/office/officeart/2005/8/layout/target3"/>
    <dgm:cxn modelId="{E7A641D9-8C2B-4128-8CE6-B4C4C5F8BB18}" type="presParOf" srcId="{FED2E717-EF13-459A-BFCD-CB5F6A6F2BFC}" destId="{318655D8-3026-42F3-94F3-281E66C3E8C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důvod </a:t>
          </a:r>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pt>
    <dgm:pt modelId="{F5F1CFA7-B1C8-4450-AADF-E70EA846D058}" type="pres">
      <dgm:prSet presAssocID="{24D63BE0-C511-4067-8604-106D4E975F35}" presName="parentText" presStyleLbl="node1" presStyleIdx="0" presStyleCnt="2">
        <dgm:presLayoutVars>
          <dgm:chMax val="0"/>
          <dgm:bulletEnabled val="1"/>
        </dgm:presLayoutVars>
      </dgm:prSet>
      <dgm:spPr/>
    </dgm:pt>
    <dgm:pt modelId="{44E1C1BA-2D3F-4775-BA1E-C1D55BA492B1}" type="pres">
      <dgm:prSet presAssocID="{24D63BE0-C511-4067-8604-106D4E975F35}" presName="childText" presStyleLbl="revTx" presStyleIdx="0" presStyleCnt="2">
        <dgm:presLayoutVars>
          <dgm:bulletEnabled val="1"/>
        </dgm:presLayoutVars>
      </dgm:prSet>
      <dgm:spPr/>
    </dgm:pt>
    <dgm:pt modelId="{D3D9D8F1-9375-4886-94AF-CC0602A5C6CB}" type="pres">
      <dgm:prSet presAssocID="{C5CE7084-6257-437B-843B-1B8EC5973151}" presName="parentText" presStyleLbl="node1" presStyleIdx="1" presStyleCnt="2">
        <dgm:presLayoutVars>
          <dgm:chMax val="0"/>
          <dgm:bulletEnabled val="1"/>
        </dgm:presLayoutVars>
      </dgm:prSet>
      <dgm:spPr/>
    </dgm:pt>
    <dgm:pt modelId="{DF610F8B-657A-433D-8C18-7FE0A82CE3EE}" type="pres">
      <dgm:prSet presAssocID="{C5CE7084-6257-437B-843B-1B8EC5973151}" presName="childText" presStyleLbl="revTx" presStyleIdx="1" presStyleCnt="2">
        <dgm:presLayoutVars>
          <dgm:bulletEnabled val="1"/>
        </dgm:presLayoutVars>
      </dgm:prSet>
      <dgm:spPr/>
    </dgm:pt>
  </dgm:ptLst>
  <dgm:cxnLst>
    <dgm:cxn modelId="{9D6E0312-A47D-4826-852D-74C6F40BA455}" type="presOf" srcId="{2492B435-C73D-4095-937A-BB60D097B8DE}" destId="{44E1C1BA-2D3F-4775-BA1E-C1D55BA492B1}" srcOrd="0" destOrd="0"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A8187A17-E041-4E19-B757-AA1505052C2B}" type="presOf" srcId="{C261D800-C940-4FFC-89DF-D54ED21C370C}" destId="{DF610F8B-657A-433D-8C18-7FE0A82CE3EE}" srcOrd="0" destOrd="4"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A7777B26-2DF7-4FF8-9824-F5D9482DD000}" type="presOf" srcId="{2C31B80F-B7E4-45DF-A94F-E11386567553}" destId="{5E164746-7DE7-4ABF-80DF-0C68D10F78F4}" srcOrd="0" destOrd="0" presId="urn:microsoft.com/office/officeart/2005/8/layout/vList2"/>
    <dgm:cxn modelId="{48DEEE3F-4DF1-4D0B-9010-F750ABE0AEA7}" type="presOf" srcId="{D782C068-B4F4-428F-AF9A-C2D7E077E33B}" destId="{DF610F8B-657A-433D-8C18-7FE0A82CE3EE}" srcOrd="0" destOrd="1" presId="urn:microsoft.com/office/officeart/2005/8/layout/vList2"/>
    <dgm:cxn modelId="{8F110147-9C49-46B5-92D8-2A6C4A6A9364}" type="presOf" srcId="{D14CD6B0-F56D-4526-8F65-28A4D3DF9FD3}" destId="{DF610F8B-657A-433D-8C18-7FE0A82CE3EE}" srcOrd="0" destOrd="0" presId="urn:microsoft.com/office/officeart/2005/8/layout/vList2"/>
    <dgm:cxn modelId="{8031836A-D5DF-42C9-8641-65819B0C16D4}" srcId="{C5CE7084-6257-437B-843B-1B8EC5973151}" destId="{D14CD6B0-F56D-4526-8F65-28A4D3DF9FD3}" srcOrd="0" destOrd="0" parTransId="{84DBF9C4-153D-4BAF-B61A-20FD6C3926F6}" sibTransId="{F646A895-CD40-4B7B-A2A0-2651739F03D6}"/>
    <dgm:cxn modelId="{69000F4D-62E0-4EE7-98EF-B6C33F1F1A69}" srcId="{C5CE7084-6257-437B-843B-1B8EC5973151}" destId="{1C7A8F9E-A5D5-4C43-8C34-38F0AF695A62}" srcOrd="3" destOrd="0" parTransId="{4689C5C5-72F2-4056-9C2A-30D86EC79A5D}" sibTransId="{89AF4197-7D3A-45FE-B1A2-D5F7F645E4D1}"/>
    <dgm:cxn modelId="{6D70A654-0310-4018-B086-19AAD1EBC4F7}" srcId="{C5CE7084-6257-437B-843B-1B8EC5973151}" destId="{D782C068-B4F4-428F-AF9A-C2D7E077E33B}" srcOrd="1" destOrd="0" parTransId="{425780A2-62B2-4AA5-B351-645C54B9C8D2}" sibTransId="{E166CD4B-46F0-46AB-9168-1F3B268004AF}"/>
    <dgm:cxn modelId="{F9C7355A-D0BC-4143-9288-AB68E7CE1E23}" type="presOf" srcId="{C5CE7084-6257-437B-843B-1B8EC5973151}" destId="{D3D9D8F1-9375-4886-94AF-CC0602A5C6CB}" srcOrd="0" destOrd="0" presId="urn:microsoft.com/office/officeart/2005/8/layout/vList2"/>
    <dgm:cxn modelId="{7958088D-2E0A-4C89-9BCF-3F3DCA2D9FCD}" srcId="{24D63BE0-C511-4067-8604-106D4E975F35}" destId="{2492B435-C73D-4095-937A-BB60D097B8DE}" srcOrd="0" destOrd="0" parTransId="{ECA914B2-945E-4E74-9131-40E59AF4A006}" sibTransId="{3E9EFA52-9442-4FF9-BE60-4EE915EB2EF5}"/>
    <dgm:cxn modelId="{19D8469D-0069-4F51-88DC-CFCCF5477C60}" type="presOf" srcId="{C83913A3-C7D2-43BD-9E3E-2D63B4FBA3B5}" destId="{44E1C1BA-2D3F-4775-BA1E-C1D55BA492B1}" srcOrd="0" destOrd="1" presId="urn:microsoft.com/office/officeart/2005/8/layout/vList2"/>
    <dgm:cxn modelId="{EFCF35B6-AD2B-4F96-8F79-431FD6E7A171}" type="presOf" srcId="{178D4117-FAD4-4F60-857A-D06962510C6B}" destId="{DF610F8B-657A-433D-8C18-7FE0A82CE3EE}" srcOrd="0" destOrd="2" presId="urn:microsoft.com/office/officeart/2005/8/layout/vList2"/>
    <dgm:cxn modelId="{36C8AADF-C680-4554-8CFD-7D0B9F4DCF82}" type="presOf" srcId="{1C7A8F9E-A5D5-4C43-8C34-38F0AF695A62}" destId="{DF610F8B-657A-433D-8C18-7FE0A82CE3EE}" srcOrd="0" destOrd="3" presId="urn:microsoft.com/office/officeart/2005/8/layout/vList2"/>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D1CB18F5-A398-4990-88D0-062696E7C953}" srcId="{C5CE7084-6257-437B-843B-1B8EC5973151}" destId="{C261D800-C940-4FFC-89DF-D54ED21C370C}" srcOrd="4" destOrd="0" parTransId="{24B286E3-781A-4DD8-8023-07B60267B724}" sibTransId="{74F5E4D2-6EB6-4988-B93D-A1CE9531C0DC}"/>
    <dgm:cxn modelId="{263B6CF8-A2AF-4DC4-8D22-23107E5CEECD}" srcId="{C5CE7084-6257-437B-843B-1B8EC5973151}" destId="{178D4117-FAD4-4F60-857A-D06962510C6B}" srcOrd="2" destOrd="0" parTransId="{202AC162-5C2D-4E0E-B53B-76135A31C78F}" sibTransId="{D2AA9953-0638-4AD6-92CB-9B7BF1B00FE4}"/>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1303D3-F301-404B-A09A-E0218687C4F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0D3E3739-3E23-49ED-AD01-361987254A32}">
      <dgm:prSet/>
      <dgm:spPr/>
      <dgm:t>
        <a:bodyPr/>
        <a:lstStyle/>
        <a:p>
          <a:pPr rtl="0"/>
          <a:r>
            <a:rPr lang="cs-CZ" dirty="0"/>
            <a:t>Zachytit jakýmkoli způsobem podobu člověka tak, aby podle zobrazení bylo možné určit jeho totožnost, je možné jen s jeho svolením</a:t>
          </a:r>
        </a:p>
      </dgm:t>
    </dgm:pt>
    <dgm:pt modelId="{8AC81F39-DDC4-4CE1-8D3B-7BF608AB2CBF}" type="parTrans" cxnId="{18D520B5-7511-4F09-BBC2-E708D9992B1C}">
      <dgm:prSet/>
      <dgm:spPr/>
      <dgm:t>
        <a:bodyPr/>
        <a:lstStyle/>
        <a:p>
          <a:endParaRPr lang="cs-CZ"/>
        </a:p>
      </dgm:t>
    </dgm:pt>
    <dgm:pt modelId="{9475C65F-A080-43DB-99AB-395D2862422D}" type="sibTrans" cxnId="{18D520B5-7511-4F09-BBC2-E708D9992B1C}">
      <dgm:prSet/>
      <dgm:spPr/>
      <dgm:t>
        <a:bodyPr/>
        <a:lstStyle/>
        <a:p>
          <a:endParaRPr lang="cs-CZ"/>
        </a:p>
      </dgm:t>
    </dgm:pt>
    <dgm:pt modelId="{FD39B3FC-659F-4D90-A090-79062EB9DDE8}">
      <dgm:prSet/>
      <dgm:spPr/>
      <dgm:t>
        <a:bodyPr/>
        <a:lstStyle/>
        <a:p>
          <a:pPr rtl="0"/>
          <a:r>
            <a:rPr lang="cs-CZ" dirty="0"/>
            <a:t>Rozšiřovat podobu člověka je možné jen s jeho svolením.</a:t>
          </a:r>
        </a:p>
      </dgm:t>
    </dgm:pt>
    <dgm:pt modelId="{F15410E0-BCC0-45C5-9183-CFB7EA5F6EB3}" type="parTrans" cxnId="{E2F34EE7-CC44-4BA5-83A8-4656776447C5}">
      <dgm:prSet/>
      <dgm:spPr/>
      <dgm:t>
        <a:bodyPr/>
        <a:lstStyle/>
        <a:p>
          <a:endParaRPr lang="cs-CZ"/>
        </a:p>
      </dgm:t>
    </dgm:pt>
    <dgm:pt modelId="{E43502AA-FF0C-4AF0-A643-2384FC9B89B8}" type="sibTrans" cxnId="{E2F34EE7-CC44-4BA5-83A8-4656776447C5}">
      <dgm:prSet/>
      <dgm:spPr/>
      <dgm:t>
        <a:bodyPr/>
        <a:lstStyle/>
        <a:p>
          <a:endParaRPr lang="cs-CZ"/>
        </a:p>
      </dgm:t>
    </dgm:pt>
    <dgm:pt modelId="{18DE6DF0-1368-4E9B-9AB4-31161E574F32}" type="pres">
      <dgm:prSet presAssocID="{1B1303D3-F301-404B-A09A-E0218687C4FC}" presName="Name0" presStyleCnt="0">
        <dgm:presLayoutVars>
          <dgm:chMax val="7"/>
          <dgm:chPref val="7"/>
          <dgm:dir/>
        </dgm:presLayoutVars>
      </dgm:prSet>
      <dgm:spPr/>
    </dgm:pt>
    <dgm:pt modelId="{D35D62BE-AE30-442A-B4BE-2F1FB173CA7E}" type="pres">
      <dgm:prSet presAssocID="{1B1303D3-F301-404B-A09A-E0218687C4FC}" presName="Name1" presStyleCnt="0"/>
      <dgm:spPr/>
    </dgm:pt>
    <dgm:pt modelId="{0E82DE72-FB95-454F-A9AA-B1216AFC12B9}" type="pres">
      <dgm:prSet presAssocID="{1B1303D3-F301-404B-A09A-E0218687C4FC}" presName="cycle" presStyleCnt="0"/>
      <dgm:spPr/>
    </dgm:pt>
    <dgm:pt modelId="{274C7874-BA37-41D9-BBC8-DB6925A7C4F6}" type="pres">
      <dgm:prSet presAssocID="{1B1303D3-F301-404B-A09A-E0218687C4FC}" presName="srcNode" presStyleLbl="node1" presStyleIdx="0" presStyleCnt="2"/>
      <dgm:spPr/>
    </dgm:pt>
    <dgm:pt modelId="{3A0BA390-5215-4D79-9E03-969EA52FA4C1}" type="pres">
      <dgm:prSet presAssocID="{1B1303D3-F301-404B-A09A-E0218687C4FC}" presName="conn" presStyleLbl="parChTrans1D2" presStyleIdx="0" presStyleCnt="1"/>
      <dgm:spPr/>
    </dgm:pt>
    <dgm:pt modelId="{E3CEB47D-3E5D-4BF5-A45B-56A06C1B1146}" type="pres">
      <dgm:prSet presAssocID="{1B1303D3-F301-404B-A09A-E0218687C4FC}" presName="extraNode" presStyleLbl="node1" presStyleIdx="0" presStyleCnt="2"/>
      <dgm:spPr/>
    </dgm:pt>
    <dgm:pt modelId="{16DC4210-F6E2-455F-946D-6BB8E1EC592D}" type="pres">
      <dgm:prSet presAssocID="{1B1303D3-F301-404B-A09A-E0218687C4FC}" presName="dstNode" presStyleLbl="node1" presStyleIdx="0" presStyleCnt="2"/>
      <dgm:spPr/>
    </dgm:pt>
    <dgm:pt modelId="{54EDFBD8-E06F-4B1D-A400-4EC757ABFA38}" type="pres">
      <dgm:prSet presAssocID="{0D3E3739-3E23-49ED-AD01-361987254A32}" presName="text_1" presStyleLbl="node1" presStyleIdx="0" presStyleCnt="2">
        <dgm:presLayoutVars>
          <dgm:bulletEnabled val="1"/>
        </dgm:presLayoutVars>
      </dgm:prSet>
      <dgm:spPr/>
    </dgm:pt>
    <dgm:pt modelId="{58EA0AA7-771D-4098-A738-223A251DA3F3}" type="pres">
      <dgm:prSet presAssocID="{0D3E3739-3E23-49ED-AD01-361987254A32}" presName="accent_1" presStyleCnt="0"/>
      <dgm:spPr/>
    </dgm:pt>
    <dgm:pt modelId="{D11270BD-CF35-463F-BBFD-71E0D051E805}" type="pres">
      <dgm:prSet presAssocID="{0D3E3739-3E23-49ED-AD01-361987254A32}" presName="accentRepeatNode" presStyleLbl="solidFgAcc1" presStyleIdx="0" presStyleCnt="2"/>
      <dgm:spPr/>
    </dgm:pt>
    <dgm:pt modelId="{A3ED5407-A97E-450D-86E2-F5694531E053}" type="pres">
      <dgm:prSet presAssocID="{FD39B3FC-659F-4D90-A090-79062EB9DDE8}" presName="text_2" presStyleLbl="node1" presStyleIdx="1" presStyleCnt="2">
        <dgm:presLayoutVars>
          <dgm:bulletEnabled val="1"/>
        </dgm:presLayoutVars>
      </dgm:prSet>
      <dgm:spPr/>
    </dgm:pt>
    <dgm:pt modelId="{2455582E-D587-4AA3-AC7E-9F5CF1CFEA12}" type="pres">
      <dgm:prSet presAssocID="{FD39B3FC-659F-4D90-A090-79062EB9DDE8}" presName="accent_2" presStyleCnt="0"/>
      <dgm:spPr/>
    </dgm:pt>
    <dgm:pt modelId="{F3741B4A-85A1-4648-903E-E24100D4C259}" type="pres">
      <dgm:prSet presAssocID="{FD39B3FC-659F-4D90-A090-79062EB9DDE8}" presName="accentRepeatNode" presStyleLbl="solidFgAcc1" presStyleIdx="1" presStyleCnt="2"/>
      <dgm:spPr/>
    </dgm:pt>
  </dgm:ptLst>
  <dgm:cxnLst>
    <dgm:cxn modelId="{F14CC832-2B00-4B04-BA85-2F282DD54F42}" type="presOf" srcId="{1B1303D3-F301-404B-A09A-E0218687C4FC}" destId="{18DE6DF0-1368-4E9B-9AB4-31161E574F32}" srcOrd="0" destOrd="0" presId="urn:microsoft.com/office/officeart/2008/layout/VerticalCurvedList"/>
    <dgm:cxn modelId="{0083667D-B251-41FF-9588-D12A3D0F4AC1}" type="presOf" srcId="{0D3E3739-3E23-49ED-AD01-361987254A32}" destId="{54EDFBD8-E06F-4B1D-A400-4EC757ABFA38}" srcOrd="0" destOrd="0" presId="urn:microsoft.com/office/officeart/2008/layout/VerticalCurvedList"/>
    <dgm:cxn modelId="{534E4AB0-66F2-4883-8490-E831139DF4DA}" type="presOf" srcId="{FD39B3FC-659F-4D90-A090-79062EB9DDE8}" destId="{A3ED5407-A97E-450D-86E2-F5694531E053}" srcOrd="0" destOrd="0" presId="urn:microsoft.com/office/officeart/2008/layout/VerticalCurvedList"/>
    <dgm:cxn modelId="{18D520B5-7511-4F09-BBC2-E708D9992B1C}" srcId="{1B1303D3-F301-404B-A09A-E0218687C4FC}" destId="{0D3E3739-3E23-49ED-AD01-361987254A32}" srcOrd="0" destOrd="0" parTransId="{8AC81F39-DDC4-4CE1-8D3B-7BF608AB2CBF}" sibTransId="{9475C65F-A080-43DB-99AB-395D2862422D}"/>
    <dgm:cxn modelId="{E2F34EE7-CC44-4BA5-83A8-4656776447C5}" srcId="{1B1303D3-F301-404B-A09A-E0218687C4FC}" destId="{FD39B3FC-659F-4D90-A090-79062EB9DDE8}" srcOrd="1" destOrd="0" parTransId="{F15410E0-BCC0-45C5-9183-CFB7EA5F6EB3}" sibTransId="{E43502AA-FF0C-4AF0-A643-2384FC9B89B8}"/>
    <dgm:cxn modelId="{5A3C85E7-5C9F-45C0-956B-C94600F95D75}" type="presOf" srcId="{9475C65F-A080-43DB-99AB-395D2862422D}" destId="{3A0BA390-5215-4D79-9E03-969EA52FA4C1}" srcOrd="0" destOrd="0" presId="urn:microsoft.com/office/officeart/2008/layout/VerticalCurvedList"/>
    <dgm:cxn modelId="{2B93226E-4F3B-42A8-B299-70B4F4A177D2}" type="presParOf" srcId="{18DE6DF0-1368-4E9B-9AB4-31161E574F32}" destId="{D35D62BE-AE30-442A-B4BE-2F1FB173CA7E}" srcOrd="0" destOrd="0" presId="urn:microsoft.com/office/officeart/2008/layout/VerticalCurvedList"/>
    <dgm:cxn modelId="{626C2502-04B6-442B-9F2F-ED0DF7E3B401}" type="presParOf" srcId="{D35D62BE-AE30-442A-B4BE-2F1FB173CA7E}" destId="{0E82DE72-FB95-454F-A9AA-B1216AFC12B9}" srcOrd="0" destOrd="0" presId="urn:microsoft.com/office/officeart/2008/layout/VerticalCurvedList"/>
    <dgm:cxn modelId="{1A2680EF-C432-45EA-86FA-177BD1B90F68}" type="presParOf" srcId="{0E82DE72-FB95-454F-A9AA-B1216AFC12B9}" destId="{274C7874-BA37-41D9-BBC8-DB6925A7C4F6}" srcOrd="0" destOrd="0" presId="urn:microsoft.com/office/officeart/2008/layout/VerticalCurvedList"/>
    <dgm:cxn modelId="{53587E0B-982F-4675-8260-F91873EC2EE9}" type="presParOf" srcId="{0E82DE72-FB95-454F-A9AA-B1216AFC12B9}" destId="{3A0BA390-5215-4D79-9E03-969EA52FA4C1}" srcOrd="1" destOrd="0" presId="urn:microsoft.com/office/officeart/2008/layout/VerticalCurvedList"/>
    <dgm:cxn modelId="{03280F55-457D-4D31-976A-96C13A2B4E9C}" type="presParOf" srcId="{0E82DE72-FB95-454F-A9AA-B1216AFC12B9}" destId="{E3CEB47D-3E5D-4BF5-A45B-56A06C1B1146}" srcOrd="2" destOrd="0" presId="urn:microsoft.com/office/officeart/2008/layout/VerticalCurvedList"/>
    <dgm:cxn modelId="{7E7BBE00-89A5-4419-9A95-B3702A64C557}" type="presParOf" srcId="{0E82DE72-FB95-454F-A9AA-B1216AFC12B9}" destId="{16DC4210-F6E2-455F-946D-6BB8E1EC592D}" srcOrd="3" destOrd="0" presId="urn:microsoft.com/office/officeart/2008/layout/VerticalCurvedList"/>
    <dgm:cxn modelId="{D7D8B760-B9AB-402B-98EE-9B258E32796E}" type="presParOf" srcId="{D35D62BE-AE30-442A-B4BE-2F1FB173CA7E}" destId="{54EDFBD8-E06F-4B1D-A400-4EC757ABFA38}" srcOrd="1" destOrd="0" presId="urn:microsoft.com/office/officeart/2008/layout/VerticalCurvedList"/>
    <dgm:cxn modelId="{BC013E8D-201B-4680-A71E-6DDAADBC07EA}" type="presParOf" srcId="{D35D62BE-AE30-442A-B4BE-2F1FB173CA7E}" destId="{58EA0AA7-771D-4098-A738-223A251DA3F3}" srcOrd="2" destOrd="0" presId="urn:microsoft.com/office/officeart/2008/layout/VerticalCurvedList"/>
    <dgm:cxn modelId="{116AED1F-D26A-408A-9A7C-C1BA6E55D171}" type="presParOf" srcId="{58EA0AA7-771D-4098-A738-223A251DA3F3}" destId="{D11270BD-CF35-463F-BBFD-71E0D051E805}" srcOrd="0" destOrd="0" presId="urn:microsoft.com/office/officeart/2008/layout/VerticalCurvedList"/>
    <dgm:cxn modelId="{753A2F1E-A218-4889-867E-8A32B36DC308}" type="presParOf" srcId="{D35D62BE-AE30-442A-B4BE-2F1FB173CA7E}" destId="{A3ED5407-A97E-450D-86E2-F5694531E053}" srcOrd="3" destOrd="0" presId="urn:microsoft.com/office/officeart/2008/layout/VerticalCurvedList"/>
    <dgm:cxn modelId="{A70345FE-B97D-4EAA-B905-A85C137AE76A}" type="presParOf" srcId="{D35D62BE-AE30-442A-B4BE-2F1FB173CA7E}" destId="{2455582E-D587-4AA3-AC7E-9F5CF1CFEA12}" srcOrd="4" destOrd="0" presId="urn:microsoft.com/office/officeart/2008/layout/VerticalCurvedList"/>
    <dgm:cxn modelId="{72602293-5C3F-4DF7-AFE1-49042F0690E6}" type="presParOf" srcId="{2455582E-D587-4AA3-AC7E-9F5CF1CFEA12}" destId="{F3741B4A-85A1-4648-903E-E24100D4C259}" srcOrd="0" destOrd="0" presId="urn:microsoft.com/office/officeart/2008/layout/VerticalCurve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dirty="0"/>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pt>
    <dgm:pt modelId="{8544506B-47BB-4C5F-849D-2EC4D8C9AD03}" type="pres">
      <dgm:prSet presAssocID="{A0126BD4-ACD4-4936-B76E-F75D0B4D0F54}" presName="node" presStyleLbl="node1" presStyleIdx="0" presStyleCnt="6">
        <dgm:presLayoutVars>
          <dgm:bulletEnabled val="1"/>
        </dgm:presLayoutVars>
      </dgm:prSet>
      <dgm:spPr/>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pt>
  </dgm:ptLst>
  <dgm:cxnLs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C584F4B-37F6-4D7A-833F-1E02A050C22F}" srcId="{A14FFF7E-378A-446C-BC7C-C1B73572A08A}" destId="{253E85C1-4AE2-49A5-A74C-2EFADD093E57}" srcOrd="3" destOrd="0" parTransId="{E4BF2779-BB55-4307-8BF2-7C3D7FEAAF18}" sibTransId="{8BA1BA6E-69F7-4CE0-8FA5-3783939498D5}"/>
    <dgm:cxn modelId="{5F0C0B6F-AFA8-4384-B663-D0EE466162F0}" type="presOf" srcId="{DD0563D6-2D02-4E12-8A1F-54336DB88AE0}" destId="{07210A24-D3B7-4BA6-B5AD-C039ED73653A}" srcOrd="0" destOrd="0" presId="urn:microsoft.com/office/officeart/2005/8/layout/default"/>
    <dgm:cxn modelId="{951DC883-A2EE-46DB-9503-7BF7C032E8F7}" type="presOf" srcId="{A14FFF7E-378A-446C-BC7C-C1B73572A08A}" destId="{31E3D3AD-96C3-4C55-906E-B6E9586F34B1}" srcOrd="0" destOrd="0" presId="urn:microsoft.com/office/officeart/2005/8/layout/default"/>
    <dgm:cxn modelId="{8619A58C-0324-4B9E-84E5-3B4D14946987}" type="presOf" srcId="{F5B5F839-52D1-4A10-8ECA-E383FF7718AA}" destId="{6068449D-5269-491E-BD59-46BEAD1A1AE1}"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AAF61B8E-0E8A-4EA5-9DD7-F5DF687BAF1F}" type="presOf" srcId="{37F011A4-1DB9-4464-8541-A252B7190484}" destId="{A05A63BC-C3BB-4FF3-9611-06EE189DA896}" srcOrd="0" destOrd="0" presId="urn:microsoft.com/office/officeart/2005/8/layout/default"/>
    <dgm:cxn modelId="{D95BC792-DD0B-4585-95C5-62720BF55155}" srcId="{A14FFF7E-378A-446C-BC7C-C1B73572A08A}" destId="{DD0563D6-2D02-4E12-8A1F-54336DB88AE0}" srcOrd="5" destOrd="0" parTransId="{3E037B10-F134-4AA2-ADA0-F6A56E9CD0B9}" sibTransId="{72C70B2C-16D8-40A1-955D-D47185140D14}"/>
    <dgm:cxn modelId="{43902AAD-6340-48C0-A703-65E342D7966E}" type="presOf" srcId="{A0126BD4-ACD4-4936-B76E-F75D0B4D0F54}" destId="{8544506B-47BB-4C5F-849D-2EC4D8C9AD03}"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dirty="0"/>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pt>
    <dgm:pt modelId="{B07CE34A-27BC-4D08-B452-8E3718431893}" type="pres">
      <dgm:prSet presAssocID="{BE573803-D924-483B-9E97-C354C359A7B6}" presName="parentText" presStyleLbl="node1" presStyleIdx="0" presStyleCnt="3">
        <dgm:presLayoutVars>
          <dgm:chMax val="0"/>
          <dgm:bulletEnabled val="1"/>
        </dgm:presLayoutVars>
      </dgm:prSet>
      <dgm:spPr/>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pt>
    <dgm:pt modelId="{F65CF058-C5E2-445A-8CB6-9F38C8EE71F1}" type="pres">
      <dgm:prSet presAssocID="{97E36847-131E-409B-BB65-9ADA1324D82E}" presName="childText" presStyleLbl="revTx" presStyleIdx="0" presStyleCnt="1">
        <dgm:presLayoutVars>
          <dgm:bulletEnabled val="1"/>
        </dgm:presLayoutVars>
      </dgm:prSet>
      <dgm:spPr/>
    </dgm:pt>
    <dgm:pt modelId="{519FFDDC-7BA5-4E47-BA13-A614187E8915}" type="pres">
      <dgm:prSet presAssocID="{D20120F4-660E-44F8-8E56-F0752C74C501}" presName="parentText" presStyleLbl="node1" presStyleIdx="2" presStyleCnt="3">
        <dgm:presLayoutVars>
          <dgm:chMax val="0"/>
          <dgm:bulletEnabled val="1"/>
        </dgm:presLayoutVars>
      </dgm:prSet>
      <dgm:spPr/>
    </dgm:pt>
  </dgm:ptLst>
  <dgm:cxnLst>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5D54B625-F424-476F-BD0C-A18E1F401F91}" type="presOf" srcId="{97E36847-131E-409B-BB65-9ADA1324D82E}" destId="{589E5E0B-0EC1-4A29-993E-7A647AB67F8A}" srcOrd="0" destOrd="0" presId="urn:microsoft.com/office/officeart/2005/8/layout/vList2"/>
    <dgm:cxn modelId="{4C5D052D-863A-4152-A71D-630918AC3AF9}" type="presOf" srcId="{D20120F4-660E-44F8-8E56-F0752C74C501}" destId="{519FFDDC-7BA5-4E47-BA13-A614187E8915}"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D6D1C2C3-B960-45DD-9216-645E5664F549}" type="presOf" srcId="{5C0561A4-E758-408F-8DCE-AC2BF0AE8864}" destId="{5396DA6D-1A3C-4CA7-8B6F-46D357C8575C}"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465214E1-EDD3-4336-BCE2-5B9B5BB47DCC}" srcId="{5C0561A4-E758-408F-8DCE-AC2BF0AE8864}" destId="{BE573803-D924-483B-9E97-C354C359A7B6}" srcOrd="0" destOrd="0" parTransId="{C84DC2D3-B824-4D49-AE7C-0042673A12AE}" sibTransId="{EB435A96-42F7-406E-A4C5-AC0AACA03463}"/>
    <dgm:cxn modelId="{DE235DF3-5E1B-4478-BDD0-77F7B17726BF}" srcId="{5C0561A4-E758-408F-8DCE-AC2BF0AE8864}" destId="{D20120F4-660E-44F8-8E56-F0752C74C501}" srcOrd="2" destOrd="0" parTransId="{AF22DE1F-7456-4C4A-8D0F-FACFCD589AE6}" sibTransId="{3F8656FC-FDB0-451F-87F3-06DDF6F7A2A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A1E34B-2FC1-4AD8-BFF3-BDCDE8197910}"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0B10B1C9-6781-4CA6-AF41-4FF8E0C2B804}">
      <dgm:prSet/>
      <dgm:spPr/>
      <dgm:t>
        <a:bodyPr/>
        <a:lstStyle/>
        <a:p>
          <a:pPr rtl="0"/>
          <a:r>
            <a:rPr lang="cs-CZ"/>
            <a:t>Zdaleka ne každý, kdo se zajímá o zdravotní stav pacienta, má na tyto informace nárok!</a:t>
          </a:r>
        </a:p>
      </dgm:t>
    </dgm:pt>
    <dgm:pt modelId="{E4E379A8-12B9-44D3-B1B7-028D437F8BD4}" type="parTrans" cxnId="{C75EFF57-00F9-4C00-A79B-714E9F7AE151}">
      <dgm:prSet/>
      <dgm:spPr/>
      <dgm:t>
        <a:bodyPr/>
        <a:lstStyle/>
        <a:p>
          <a:endParaRPr lang="cs-CZ"/>
        </a:p>
      </dgm:t>
    </dgm:pt>
    <dgm:pt modelId="{2AF4754A-063C-44E3-A6FA-32A4EDA6593F}" type="sibTrans" cxnId="{C75EFF57-00F9-4C00-A79B-714E9F7AE151}">
      <dgm:prSet/>
      <dgm:spPr/>
      <dgm:t>
        <a:bodyPr/>
        <a:lstStyle/>
        <a:p>
          <a:endParaRPr lang="cs-CZ"/>
        </a:p>
      </dgm:t>
    </dgm:pt>
    <dgm:pt modelId="{182F77E9-B40A-4385-836E-523E90554BCA}">
      <dgm:prSet/>
      <dgm:spPr/>
      <dgm:t>
        <a:bodyPr/>
        <a:lstStyle/>
        <a:p>
          <a:pPr rtl="0"/>
          <a:r>
            <a:rPr lang="cs-CZ"/>
            <a:t>To platí jak pro rodinné příslušníky pacienta, tak i orgány veřejné moci. </a:t>
          </a:r>
        </a:p>
      </dgm:t>
    </dgm:pt>
    <dgm:pt modelId="{132A6003-C913-4E02-9BEE-3F418C532B6F}" type="parTrans" cxnId="{3FC44E2E-0682-4607-B556-1F91F78DF37D}">
      <dgm:prSet/>
      <dgm:spPr/>
      <dgm:t>
        <a:bodyPr/>
        <a:lstStyle/>
        <a:p>
          <a:endParaRPr lang="cs-CZ"/>
        </a:p>
      </dgm:t>
    </dgm:pt>
    <dgm:pt modelId="{0AEDA31C-5AD0-4B41-95B0-3EE1BD6F95EF}" type="sibTrans" cxnId="{3FC44E2E-0682-4607-B556-1F91F78DF37D}">
      <dgm:prSet/>
      <dgm:spPr/>
      <dgm:t>
        <a:bodyPr/>
        <a:lstStyle/>
        <a:p>
          <a:endParaRPr lang="cs-CZ"/>
        </a:p>
      </dgm:t>
    </dgm:pt>
    <dgm:pt modelId="{8F252E43-BDDB-4831-9F52-921F6F38FE03}" type="pres">
      <dgm:prSet presAssocID="{F2A1E34B-2FC1-4AD8-BFF3-BDCDE8197910}" presName="Name0" presStyleCnt="0">
        <dgm:presLayoutVars>
          <dgm:chMax val="7"/>
          <dgm:chPref val="7"/>
          <dgm:dir/>
        </dgm:presLayoutVars>
      </dgm:prSet>
      <dgm:spPr/>
    </dgm:pt>
    <dgm:pt modelId="{D9B70E1E-934D-4B25-A698-4CF7E5208077}" type="pres">
      <dgm:prSet presAssocID="{F2A1E34B-2FC1-4AD8-BFF3-BDCDE8197910}" presName="Name1" presStyleCnt="0"/>
      <dgm:spPr/>
    </dgm:pt>
    <dgm:pt modelId="{97587307-70F2-4267-9BF6-816B8AA57ADC}" type="pres">
      <dgm:prSet presAssocID="{F2A1E34B-2FC1-4AD8-BFF3-BDCDE8197910}" presName="cycle" presStyleCnt="0"/>
      <dgm:spPr/>
    </dgm:pt>
    <dgm:pt modelId="{4A5FF961-93C9-439E-884C-05A5740F4CD6}" type="pres">
      <dgm:prSet presAssocID="{F2A1E34B-2FC1-4AD8-BFF3-BDCDE8197910}" presName="srcNode" presStyleLbl="node1" presStyleIdx="0" presStyleCnt="2"/>
      <dgm:spPr/>
    </dgm:pt>
    <dgm:pt modelId="{F3B53219-53F7-4360-9681-AB5CC1BB9BC0}" type="pres">
      <dgm:prSet presAssocID="{F2A1E34B-2FC1-4AD8-BFF3-BDCDE8197910}" presName="conn" presStyleLbl="parChTrans1D2" presStyleIdx="0" presStyleCnt="1"/>
      <dgm:spPr/>
    </dgm:pt>
    <dgm:pt modelId="{3C2AAAFA-121A-4A10-BBB7-AAB4F68B60CF}" type="pres">
      <dgm:prSet presAssocID="{F2A1E34B-2FC1-4AD8-BFF3-BDCDE8197910}" presName="extraNode" presStyleLbl="node1" presStyleIdx="0" presStyleCnt="2"/>
      <dgm:spPr/>
    </dgm:pt>
    <dgm:pt modelId="{ABB9D8E8-44B0-4DC1-AC49-A10E61ED7D98}" type="pres">
      <dgm:prSet presAssocID="{F2A1E34B-2FC1-4AD8-BFF3-BDCDE8197910}" presName="dstNode" presStyleLbl="node1" presStyleIdx="0" presStyleCnt="2"/>
      <dgm:spPr/>
    </dgm:pt>
    <dgm:pt modelId="{50580B5D-4CEB-4EFF-A191-6A09200A8D88}" type="pres">
      <dgm:prSet presAssocID="{0B10B1C9-6781-4CA6-AF41-4FF8E0C2B804}" presName="text_1" presStyleLbl="node1" presStyleIdx="0" presStyleCnt="2">
        <dgm:presLayoutVars>
          <dgm:bulletEnabled val="1"/>
        </dgm:presLayoutVars>
      </dgm:prSet>
      <dgm:spPr/>
    </dgm:pt>
    <dgm:pt modelId="{F2AFC9B6-CFA9-446B-93EB-D58A9A9D2171}" type="pres">
      <dgm:prSet presAssocID="{0B10B1C9-6781-4CA6-AF41-4FF8E0C2B804}" presName="accent_1" presStyleCnt="0"/>
      <dgm:spPr/>
    </dgm:pt>
    <dgm:pt modelId="{21EE8A20-24D7-4535-8D96-91D44174E6DB}" type="pres">
      <dgm:prSet presAssocID="{0B10B1C9-6781-4CA6-AF41-4FF8E0C2B804}" presName="accentRepeatNode" presStyleLbl="solidFgAcc1" presStyleIdx="0" presStyleCnt="2"/>
      <dgm:spPr/>
    </dgm:pt>
    <dgm:pt modelId="{B804B244-4B7A-42D6-B009-C42C39C58B6C}" type="pres">
      <dgm:prSet presAssocID="{182F77E9-B40A-4385-836E-523E90554BCA}" presName="text_2" presStyleLbl="node1" presStyleIdx="1" presStyleCnt="2">
        <dgm:presLayoutVars>
          <dgm:bulletEnabled val="1"/>
        </dgm:presLayoutVars>
      </dgm:prSet>
      <dgm:spPr/>
    </dgm:pt>
    <dgm:pt modelId="{9A968D2B-E291-44B7-8C16-53988BE5E676}" type="pres">
      <dgm:prSet presAssocID="{182F77E9-B40A-4385-836E-523E90554BCA}" presName="accent_2" presStyleCnt="0"/>
      <dgm:spPr/>
    </dgm:pt>
    <dgm:pt modelId="{CDC202DB-00B0-499D-B7AD-DF2F9997F9CC}" type="pres">
      <dgm:prSet presAssocID="{182F77E9-B40A-4385-836E-523E90554BCA}" presName="accentRepeatNode" presStyleLbl="solidFgAcc1" presStyleIdx="1" presStyleCnt="2"/>
      <dgm:spPr/>
    </dgm:pt>
  </dgm:ptLst>
  <dgm:cxnLst>
    <dgm:cxn modelId="{DA9AD119-F3E8-479B-8289-EB024DD702B5}" type="presOf" srcId="{0B10B1C9-6781-4CA6-AF41-4FF8E0C2B804}" destId="{50580B5D-4CEB-4EFF-A191-6A09200A8D88}" srcOrd="0" destOrd="0" presId="urn:microsoft.com/office/officeart/2008/layout/VerticalCurvedList"/>
    <dgm:cxn modelId="{FC111829-A829-4E29-9C25-6142AC19BCAA}" type="presOf" srcId="{2AF4754A-063C-44E3-A6FA-32A4EDA6593F}" destId="{F3B53219-53F7-4360-9681-AB5CC1BB9BC0}" srcOrd="0" destOrd="0" presId="urn:microsoft.com/office/officeart/2008/layout/VerticalCurvedList"/>
    <dgm:cxn modelId="{3FC44E2E-0682-4607-B556-1F91F78DF37D}" srcId="{F2A1E34B-2FC1-4AD8-BFF3-BDCDE8197910}" destId="{182F77E9-B40A-4385-836E-523E90554BCA}" srcOrd="1" destOrd="0" parTransId="{132A6003-C913-4E02-9BEE-3F418C532B6F}" sibTransId="{0AEDA31C-5AD0-4B41-95B0-3EE1BD6F95EF}"/>
    <dgm:cxn modelId="{C75EFF57-00F9-4C00-A79B-714E9F7AE151}" srcId="{F2A1E34B-2FC1-4AD8-BFF3-BDCDE8197910}" destId="{0B10B1C9-6781-4CA6-AF41-4FF8E0C2B804}" srcOrd="0" destOrd="0" parTransId="{E4E379A8-12B9-44D3-B1B7-028D437F8BD4}" sibTransId="{2AF4754A-063C-44E3-A6FA-32A4EDA6593F}"/>
    <dgm:cxn modelId="{513620B2-D054-4CC2-811D-CCB596038E2C}" type="presOf" srcId="{182F77E9-B40A-4385-836E-523E90554BCA}" destId="{B804B244-4B7A-42D6-B009-C42C39C58B6C}" srcOrd="0" destOrd="0" presId="urn:microsoft.com/office/officeart/2008/layout/VerticalCurvedList"/>
    <dgm:cxn modelId="{021053E1-E0B7-45D7-857C-08EC1109482F}" type="presOf" srcId="{F2A1E34B-2FC1-4AD8-BFF3-BDCDE8197910}" destId="{8F252E43-BDDB-4831-9F52-921F6F38FE03}" srcOrd="0" destOrd="0" presId="urn:microsoft.com/office/officeart/2008/layout/VerticalCurvedList"/>
    <dgm:cxn modelId="{BBDEC9D9-9D2A-4EF3-B8AE-C31BFB23955E}" type="presParOf" srcId="{8F252E43-BDDB-4831-9F52-921F6F38FE03}" destId="{D9B70E1E-934D-4B25-A698-4CF7E5208077}" srcOrd="0" destOrd="0" presId="urn:microsoft.com/office/officeart/2008/layout/VerticalCurvedList"/>
    <dgm:cxn modelId="{55288215-16DC-4D03-8774-00AE5B9E5B62}" type="presParOf" srcId="{D9B70E1E-934D-4B25-A698-4CF7E5208077}" destId="{97587307-70F2-4267-9BF6-816B8AA57ADC}" srcOrd="0" destOrd="0" presId="urn:microsoft.com/office/officeart/2008/layout/VerticalCurvedList"/>
    <dgm:cxn modelId="{04AE0247-383C-4D4D-812B-569432C42195}" type="presParOf" srcId="{97587307-70F2-4267-9BF6-816B8AA57ADC}" destId="{4A5FF961-93C9-439E-884C-05A5740F4CD6}" srcOrd="0" destOrd="0" presId="urn:microsoft.com/office/officeart/2008/layout/VerticalCurvedList"/>
    <dgm:cxn modelId="{90866C5F-449E-4CA6-A746-9E7CD1C15D52}" type="presParOf" srcId="{97587307-70F2-4267-9BF6-816B8AA57ADC}" destId="{F3B53219-53F7-4360-9681-AB5CC1BB9BC0}" srcOrd="1" destOrd="0" presId="urn:microsoft.com/office/officeart/2008/layout/VerticalCurvedList"/>
    <dgm:cxn modelId="{89544F88-0E10-4E6C-8156-0C448D29264C}" type="presParOf" srcId="{97587307-70F2-4267-9BF6-816B8AA57ADC}" destId="{3C2AAAFA-121A-4A10-BBB7-AAB4F68B60CF}" srcOrd="2" destOrd="0" presId="urn:microsoft.com/office/officeart/2008/layout/VerticalCurvedList"/>
    <dgm:cxn modelId="{997F0BCF-7898-4889-9278-92E44B893D26}" type="presParOf" srcId="{97587307-70F2-4267-9BF6-816B8AA57ADC}" destId="{ABB9D8E8-44B0-4DC1-AC49-A10E61ED7D98}" srcOrd="3" destOrd="0" presId="urn:microsoft.com/office/officeart/2008/layout/VerticalCurvedList"/>
    <dgm:cxn modelId="{FE7EC047-C270-4880-BC5A-5E36BD88F0B2}" type="presParOf" srcId="{D9B70E1E-934D-4B25-A698-4CF7E5208077}" destId="{50580B5D-4CEB-4EFF-A191-6A09200A8D88}" srcOrd="1" destOrd="0" presId="urn:microsoft.com/office/officeart/2008/layout/VerticalCurvedList"/>
    <dgm:cxn modelId="{0C355064-1503-4420-9711-515E3D37BF5D}" type="presParOf" srcId="{D9B70E1E-934D-4B25-A698-4CF7E5208077}" destId="{F2AFC9B6-CFA9-446B-93EB-D58A9A9D2171}" srcOrd="2" destOrd="0" presId="urn:microsoft.com/office/officeart/2008/layout/VerticalCurvedList"/>
    <dgm:cxn modelId="{4F76C8C5-66E6-48E5-B3D5-D507D4CE97D7}" type="presParOf" srcId="{F2AFC9B6-CFA9-446B-93EB-D58A9A9D2171}" destId="{21EE8A20-24D7-4535-8D96-91D44174E6DB}" srcOrd="0" destOrd="0" presId="urn:microsoft.com/office/officeart/2008/layout/VerticalCurvedList"/>
    <dgm:cxn modelId="{B1129642-52F7-4E62-A4D2-C070D625A7E5}" type="presParOf" srcId="{D9B70E1E-934D-4B25-A698-4CF7E5208077}" destId="{B804B244-4B7A-42D6-B009-C42C39C58B6C}" srcOrd="3" destOrd="0" presId="urn:microsoft.com/office/officeart/2008/layout/VerticalCurvedList"/>
    <dgm:cxn modelId="{E33024A8-4507-468F-A240-1BBD08179690}" type="presParOf" srcId="{D9B70E1E-934D-4B25-A698-4CF7E5208077}" destId="{9A968D2B-E291-44B7-8C16-53988BE5E676}" srcOrd="4" destOrd="0" presId="urn:microsoft.com/office/officeart/2008/layout/VerticalCurvedList"/>
    <dgm:cxn modelId="{A4544926-BF53-40E0-974E-251E05968640}" type="presParOf" srcId="{9A968D2B-E291-44B7-8C16-53988BE5E676}" destId="{CDC202DB-00B0-499D-B7AD-DF2F9997F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BAB6FFB-41B3-4B16-AB17-1085F28BEDC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482E65B3-9DAE-46AF-85CF-776312202E3B}">
      <dgm:prSet/>
      <dgm:spPr/>
      <dgm:t>
        <a:bodyPr/>
        <a:lstStyle/>
        <a:p>
          <a:pPr rtl="0"/>
          <a:r>
            <a:rPr lang="cs-CZ" b="0"/>
            <a:t>Soubor informací vztahujících se k pacientovi, o němž je vedena</a:t>
          </a:r>
          <a:endParaRPr lang="cs-CZ"/>
        </a:p>
      </dgm:t>
    </dgm:pt>
    <dgm:pt modelId="{9EE4D37F-B722-45CE-B490-EE5D6A2CD39E}" type="parTrans" cxnId="{7FEEDFA8-745F-4F55-97C0-787299AA5ACE}">
      <dgm:prSet/>
      <dgm:spPr/>
      <dgm:t>
        <a:bodyPr/>
        <a:lstStyle/>
        <a:p>
          <a:endParaRPr lang="cs-CZ"/>
        </a:p>
      </dgm:t>
    </dgm:pt>
    <dgm:pt modelId="{4F71F12C-1D3D-4075-B754-5413623DDF5A}" type="sibTrans" cxnId="{7FEEDFA8-745F-4F55-97C0-787299AA5ACE}">
      <dgm:prSet/>
      <dgm:spPr/>
      <dgm:t>
        <a:bodyPr/>
        <a:lstStyle/>
        <a:p>
          <a:endParaRPr lang="cs-CZ"/>
        </a:p>
      </dgm:t>
    </dgm:pt>
    <dgm:pt modelId="{81E4E9D1-FF4A-4147-B8EA-DC6341AC09B6}">
      <dgm:prSet/>
      <dgm:spPr/>
      <dgm:t>
        <a:bodyPr/>
        <a:lstStyle/>
        <a:p>
          <a:pPr rtl="0"/>
          <a:r>
            <a:rPr lang="cs-CZ" b="0"/>
            <a:t>Povinnost vedení zdravotnické dokumentace</a:t>
          </a:r>
          <a:endParaRPr lang="cs-CZ"/>
        </a:p>
      </dgm:t>
    </dgm:pt>
    <dgm:pt modelId="{88980172-962C-4799-8D52-83EDDA50F527}" type="parTrans" cxnId="{380BA13F-BAFB-4C47-98A8-45DB11D8857E}">
      <dgm:prSet/>
      <dgm:spPr/>
      <dgm:t>
        <a:bodyPr/>
        <a:lstStyle/>
        <a:p>
          <a:endParaRPr lang="cs-CZ"/>
        </a:p>
      </dgm:t>
    </dgm:pt>
    <dgm:pt modelId="{4A61414A-7811-4844-806B-66E058C03883}" type="sibTrans" cxnId="{380BA13F-BAFB-4C47-98A8-45DB11D8857E}">
      <dgm:prSet/>
      <dgm:spPr/>
      <dgm:t>
        <a:bodyPr/>
        <a:lstStyle/>
        <a:p>
          <a:endParaRPr lang="cs-CZ"/>
        </a:p>
      </dgm:t>
    </dgm:pt>
    <dgm:pt modelId="{C016396F-A0D9-4029-BA61-33FC2F4A7DCD}">
      <dgm:prSet/>
      <dgm:spPr/>
      <dgm:t>
        <a:bodyPr/>
        <a:lstStyle/>
        <a:p>
          <a:pPr rtl="0"/>
          <a:r>
            <a:rPr lang="cs-CZ" b="0"/>
            <a:t>Výjimky z vedení ZD</a:t>
          </a:r>
          <a:endParaRPr lang="cs-CZ"/>
        </a:p>
      </dgm:t>
    </dgm:pt>
    <dgm:pt modelId="{8A48BDB9-BD3C-4716-8587-F8A983B31676}" type="parTrans" cxnId="{C4B47871-C424-47A4-AF88-A2A48DE9638E}">
      <dgm:prSet/>
      <dgm:spPr/>
      <dgm:t>
        <a:bodyPr/>
        <a:lstStyle/>
        <a:p>
          <a:endParaRPr lang="cs-CZ"/>
        </a:p>
      </dgm:t>
    </dgm:pt>
    <dgm:pt modelId="{6C3C8B0E-8729-45A5-A033-AB7A087AADB4}" type="sibTrans" cxnId="{C4B47871-C424-47A4-AF88-A2A48DE9638E}">
      <dgm:prSet/>
      <dgm:spPr/>
      <dgm:t>
        <a:bodyPr/>
        <a:lstStyle/>
        <a:p>
          <a:endParaRPr lang="cs-CZ"/>
        </a:p>
      </dgm:t>
    </dgm:pt>
    <dgm:pt modelId="{669298F4-871B-4EA8-BBCD-31E58760D2BD}">
      <dgm:prSet/>
      <dgm:spPr/>
      <dgm:t>
        <a:bodyPr/>
        <a:lstStyle/>
        <a:p>
          <a:pPr rtl="0"/>
          <a:r>
            <a:rPr lang="cs-CZ" b="0" i="1"/>
            <a:t>Při poskytování zdravotních výkonů v rámci preventivní péče mimo zdravotnické zařízení není poskytovatel povinen vést zdravotnickou dokumentaci.</a:t>
          </a:r>
          <a:endParaRPr lang="cs-CZ"/>
        </a:p>
      </dgm:t>
    </dgm:pt>
    <dgm:pt modelId="{B96F08E9-8ECA-407D-A3AD-3571ACA3FD17}" type="parTrans" cxnId="{B8142805-9004-452D-8250-7E0E091C34AD}">
      <dgm:prSet/>
      <dgm:spPr/>
      <dgm:t>
        <a:bodyPr/>
        <a:lstStyle/>
        <a:p>
          <a:endParaRPr lang="cs-CZ"/>
        </a:p>
      </dgm:t>
    </dgm:pt>
    <dgm:pt modelId="{3FD48F6C-9AFE-4D7E-B54D-A3FF1D54153C}" type="sibTrans" cxnId="{B8142805-9004-452D-8250-7E0E091C34AD}">
      <dgm:prSet/>
      <dgm:spPr/>
      <dgm:t>
        <a:bodyPr/>
        <a:lstStyle/>
        <a:p>
          <a:endParaRPr lang="cs-CZ"/>
        </a:p>
      </dgm:t>
    </dgm:pt>
    <dgm:pt modelId="{0997ED49-DF35-4543-87E6-F783D7FF0993}">
      <dgm:prSet/>
      <dgm:spPr/>
      <dgm:t>
        <a:bodyPr/>
        <a:lstStyle/>
        <a:p>
          <a:pPr rtl="0"/>
          <a:r>
            <a:rPr lang="cs-CZ" b="0" i="1" dirty="0"/>
            <a:t>Mimo zdravotnické zařízení mohou být poskytovány zdravotní výkony v rámci preventivní péče zaměřené na předcházení onemocnění a jeho včasné rozpoznání, a to na základě povolení uděleného krajským úřadem.</a:t>
          </a:r>
          <a:endParaRPr lang="cs-CZ" dirty="0"/>
        </a:p>
      </dgm:t>
    </dgm:pt>
    <dgm:pt modelId="{08C41429-D7FF-4A9F-B6CA-2B978D7B9FE1}" type="parTrans" cxnId="{93184916-332A-476A-8925-A38378D07892}">
      <dgm:prSet/>
      <dgm:spPr/>
      <dgm:t>
        <a:bodyPr/>
        <a:lstStyle/>
        <a:p>
          <a:endParaRPr lang="cs-CZ"/>
        </a:p>
      </dgm:t>
    </dgm:pt>
    <dgm:pt modelId="{BC45A1B5-B3AD-42D3-8E91-2359B20E59E8}" type="sibTrans" cxnId="{93184916-332A-476A-8925-A38378D07892}">
      <dgm:prSet/>
      <dgm:spPr/>
      <dgm:t>
        <a:bodyPr/>
        <a:lstStyle/>
        <a:p>
          <a:endParaRPr lang="cs-CZ"/>
        </a:p>
      </dgm:t>
    </dgm:pt>
    <dgm:pt modelId="{97478D9E-FFDC-4DD2-BACD-1EEAF5596083}" type="pres">
      <dgm:prSet presAssocID="{FBAB6FFB-41B3-4B16-AB17-1085F28BEDCE}" presName="linear" presStyleCnt="0">
        <dgm:presLayoutVars>
          <dgm:animLvl val="lvl"/>
          <dgm:resizeHandles val="exact"/>
        </dgm:presLayoutVars>
      </dgm:prSet>
      <dgm:spPr/>
    </dgm:pt>
    <dgm:pt modelId="{E8C5CE31-767A-4B14-BC60-E92226CDB1E1}" type="pres">
      <dgm:prSet presAssocID="{482E65B3-9DAE-46AF-85CF-776312202E3B}" presName="parentText" presStyleLbl="node1" presStyleIdx="0" presStyleCnt="3">
        <dgm:presLayoutVars>
          <dgm:chMax val="0"/>
          <dgm:bulletEnabled val="1"/>
        </dgm:presLayoutVars>
      </dgm:prSet>
      <dgm:spPr/>
    </dgm:pt>
    <dgm:pt modelId="{D42790C8-3E9E-4540-800B-4C53FAA15907}" type="pres">
      <dgm:prSet presAssocID="{4F71F12C-1D3D-4075-B754-5413623DDF5A}" presName="spacer" presStyleCnt="0"/>
      <dgm:spPr/>
    </dgm:pt>
    <dgm:pt modelId="{555CFDB4-82AE-44B8-86D1-B9D50BC8AEA7}" type="pres">
      <dgm:prSet presAssocID="{81E4E9D1-FF4A-4147-B8EA-DC6341AC09B6}" presName="parentText" presStyleLbl="node1" presStyleIdx="1" presStyleCnt="3">
        <dgm:presLayoutVars>
          <dgm:chMax val="0"/>
          <dgm:bulletEnabled val="1"/>
        </dgm:presLayoutVars>
      </dgm:prSet>
      <dgm:spPr/>
    </dgm:pt>
    <dgm:pt modelId="{ED228E32-26BD-49B2-A475-7B2A393AF877}" type="pres">
      <dgm:prSet presAssocID="{4A61414A-7811-4844-806B-66E058C03883}" presName="spacer" presStyleCnt="0"/>
      <dgm:spPr/>
    </dgm:pt>
    <dgm:pt modelId="{955F4E12-BD86-438D-A2FC-F94F6C60B5A6}" type="pres">
      <dgm:prSet presAssocID="{C016396F-A0D9-4029-BA61-33FC2F4A7DCD}" presName="parentText" presStyleLbl="node1" presStyleIdx="2" presStyleCnt="3">
        <dgm:presLayoutVars>
          <dgm:chMax val="0"/>
          <dgm:bulletEnabled val="1"/>
        </dgm:presLayoutVars>
      </dgm:prSet>
      <dgm:spPr/>
    </dgm:pt>
    <dgm:pt modelId="{ADDCB1C4-32E8-4791-83BC-C28E336591AD}" type="pres">
      <dgm:prSet presAssocID="{C016396F-A0D9-4029-BA61-33FC2F4A7DCD}" presName="childText" presStyleLbl="revTx" presStyleIdx="0" presStyleCnt="1">
        <dgm:presLayoutVars>
          <dgm:bulletEnabled val="1"/>
        </dgm:presLayoutVars>
      </dgm:prSet>
      <dgm:spPr/>
    </dgm:pt>
  </dgm:ptLst>
  <dgm:cxnLst>
    <dgm:cxn modelId="{B8142805-9004-452D-8250-7E0E091C34AD}" srcId="{C016396F-A0D9-4029-BA61-33FC2F4A7DCD}" destId="{669298F4-871B-4EA8-BBCD-31E58760D2BD}" srcOrd="0" destOrd="0" parTransId="{B96F08E9-8ECA-407D-A3AD-3571ACA3FD17}" sibTransId="{3FD48F6C-9AFE-4D7E-B54D-A3FF1D54153C}"/>
    <dgm:cxn modelId="{EB7F3508-E005-40EC-9B02-A4E4BAB20D04}" type="presOf" srcId="{482E65B3-9DAE-46AF-85CF-776312202E3B}" destId="{E8C5CE31-767A-4B14-BC60-E92226CDB1E1}" srcOrd="0" destOrd="0" presId="urn:microsoft.com/office/officeart/2005/8/layout/vList2"/>
    <dgm:cxn modelId="{93184916-332A-476A-8925-A38378D07892}" srcId="{C016396F-A0D9-4029-BA61-33FC2F4A7DCD}" destId="{0997ED49-DF35-4543-87E6-F783D7FF0993}" srcOrd="1" destOrd="0" parTransId="{08C41429-D7FF-4A9F-B6CA-2B978D7B9FE1}" sibTransId="{BC45A1B5-B3AD-42D3-8E91-2359B20E59E8}"/>
    <dgm:cxn modelId="{84D3621F-9F21-4866-A17B-FB9DE18958A4}" type="presOf" srcId="{0997ED49-DF35-4543-87E6-F783D7FF0993}" destId="{ADDCB1C4-32E8-4791-83BC-C28E336591AD}" srcOrd="0" destOrd="1" presId="urn:microsoft.com/office/officeart/2005/8/layout/vList2"/>
    <dgm:cxn modelId="{4D5C4228-4D26-4E29-920D-B1235146D9BF}" type="presOf" srcId="{81E4E9D1-FF4A-4147-B8EA-DC6341AC09B6}" destId="{555CFDB4-82AE-44B8-86D1-B9D50BC8AEA7}" srcOrd="0" destOrd="0" presId="urn:microsoft.com/office/officeart/2005/8/layout/vList2"/>
    <dgm:cxn modelId="{380BA13F-BAFB-4C47-98A8-45DB11D8857E}" srcId="{FBAB6FFB-41B3-4B16-AB17-1085F28BEDCE}" destId="{81E4E9D1-FF4A-4147-B8EA-DC6341AC09B6}" srcOrd="1" destOrd="0" parTransId="{88980172-962C-4799-8D52-83EDDA50F527}" sibTransId="{4A61414A-7811-4844-806B-66E058C03883}"/>
    <dgm:cxn modelId="{C4B47871-C424-47A4-AF88-A2A48DE9638E}" srcId="{FBAB6FFB-41B3-4B16-AB17-1085F28BEDCE}" destId="{C016396F-A0D9-4029-BA61-33FC2F4A7DCD}" srcOrd="2" destOrd="0" parTransId="{8A48BDB9-BD3C-4716-8587-F8A983B31676}" sibTransId="{6C3C8B0E-8729-45A5-A033-AB7A087AADB4}"/>
    <dgm:cxn modelId="{7FEEDFA8-745F-4F55-97C0-787299AA5ACE}" srcId="{FBAB6FFB-41B3-4B16-AB17-1085F28BEDCE}" destId="{482E65B3-9DAE-46AF-85CF-776312202E3B}" srcOrd="0" destOrd="0" parTransId="{9EE4D37F-B722-45CE-B490-EE5D6A2CD39E}" sibTransId="{4F71F12C-1D3D-4075-B754-5413623DDF5A}"/>
    <dgm:cxn modelId="{707719AC-E02C-422E-86D8-32069DC2029D}" type="presOf" srcId="{FBAB6FFB-41B3-4B16-AB17-1085F28BEDCE}" destId="{97478D9E-FFDC-4DD2-BACD-1EEAF5596083}" srcOrd="0" destOrd="0" presId="urn:microsoft.com/office/officeart/2005/8/layout/vList2"/>
    <dgm:cxn modelId="{ADD2D2B6-185F-4681-AE72-F13454E67175}" type="presOf" srcId="{669298F4-871B-4EA8-BBCD-31E58760D2BD}" destId="{ADDCB1C4-32E8-4791-83BC-C28E336591AD}" srcOrd="0" destOrd="0" presId="urn:microsoft.com/office/officeart/2005/8/layout/vList2"/>
    <dgm:cxn modelId="{B9F93FF6-523F-44FE-AF3D-805502191E23}" type="presOf" srcId="{C016396F-A0D9-4029-BA61-33FC2F4A7DCD}" destId="{955F4E12-BD86-438D-A2FC-F94F6C60B5A6}" srcOrd="0" destOrd="0" presId="urn:microsoft.com/office/officeart/2005/8/layout/vList2"/>
    <dgm:cxn modelId="{105D9320-3DCB-42B1-B15E-474471B6C3C1}" type="presParOf" srcId="{97478D9E-FFDC-4DD2-BACD-1EEAF5596083}" destId="{E8C5CE31-767A-4B14-BC60-E92226CDB1E1}" srcOrd="0" destOrd="0" presId="urn:microsoft.com/office/officeart/2005/8/layout/vList2"/>
    <dgm:cxn modelId="{5A571BCF-2F8B-47EA-BFD3-A84D1A806639}" type="presParOf" srcId="{97478D9E-FFDC-4DD2-BACD-1EEAF5596083}" destId="{D42790C8-3E9E-4540-800B-4C53FAA15907}" srcOrd="1" destOrd="0" presId="urn:microsoft.com/office/officeart/2005/8/layout/vList2"/>
    <dgm:cxn modelId="{A19CD493-FBEA-42B7-B784-32675E1044CF}" type="presParOf" srcId="{97478D9E-FFDC-4DD2-BACD-1EEAF5596083}" destId="{555CFDB4-82AE-44B8-86D1-B9D50BC8AEA7}" srcOrd="2" destOrd="0" presId="urn:microsoft.com/office/officeart/2005/8/layout/vList2"/>
    <dgm:cxn modelId="{89BCD495-F6B4-4BFC-B919-621BD3E176BD}" type="presParOf" srcId="{97478D9E-FFDC-4DD2-BACD-1EEAF5596083}" destId="{ED228E32-26BD-49B2-A475-7B2A393AF877}" srcOrd="3" destOrd="0" presId="urn:microsoft.com/office/officeart/2005/8/layout/vList2"/>
    <dgm:cxn modelId="{9C1920F1-D754-476F-B786-CB1A82347629}" type="presParOf" srcId="{97478D9E-FFDC-4DD2-BACD-1EEAF5596083}" destId="{955F4E12-BD86-438D-A2FC-F94F6C60B5A6}" srcOrd="4" destOrd="0" presId="urn:microsoft.com/office/officeart/2005/8/layout/vList2"/>
    <dgm:cxn modelId="{B5012A55-D7B5-4E0F-A1D9-64AB37520CB1}" type="presParOf" srcId="{97478D9E-FFDC-4DD2-BACD-1EEAF5596083}" destId="{ADDCB1C4-32E8-4791-83BC-C28E336591A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1F61-02FB-4EA2-A9D6-E5BA0848B64A}">
      <dsp:nvSpPr>
        <dsp:cNvPr id="0" name=""/>
        <dsp:cNvSpPr/>
      </dsp:nvSpPr>
      <dsp:spPr>
        <a:xfrm>
          <a:off x="-4755029" y="-734245"/>
          <a:ext cx="5705967" cy="5705967"/>
        </a:xfrm>
        <a:prstGeom prst="blockArc">
          <a:avLst>
            <a:gd name="adj1" fmla="val 18900000"/>
            <a:gd name="adj2" fmla="val 2700000"/>
            <a:gd name="adj3" fmla="val 37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D67F2-1D43-4EFF-9F2D-9D91EC57A9F6}">
      <dsp:nvSpPr>
        <dsp:cNvPr id="0" name=""/>
        <dsp:cNvSpPr/>
      </dsp:nvSpPr>
      <dsp:spPr>
        <a:xfrm>
          <a:off x="778954" y="605365"/>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kern="1200" dirty="0"/>
            <a:t>Součástí Hippokratovy přísahy</a:t>
          </a:r>
        </a:p>
      </dsp:txBody>
      <dsp:txXfrm>
        <a:off x="778954" y="605365"/>
        <a:ext cx="9951893" cy="1210562"/>
      </dsp:txXfrm>
    </dsp:sp>
    <dsp:sp modelId="{79AFC13F-283C-466D-A919-161C67241B8B}">
      <dsp:nvSpPr>
        <dsp:cNvPr id="0" name=""/>
        <dsp:cNvSpPr/>
      </dsp:nvSpPr>
      <dsp:spPr>
        <a:xfrm>
          <a:off x="22352" y="454045"/>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BE431-7669-4326-AD02-255143915994}">
      <dsp:nvSpPr>
        <dsp:cNvPr id="0" name=""/>
        <dsp:cNvSpPr/>
      </dsp:nvSpPr>
      <dsp:spPr>
        <a:xfrm>
          <a:off x="778954" y="2421548"/>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i="1" kern="1200"/>
            <a:t>Cokoliv, co uvidím nebo uslyším, zahrnující životy lidí, při péči o nemocné nebo jejich soukromém životě, co by mělo být utajeno, pomlčím o tom a zachovám to jako tajemství.</a:t>
          </a:r>
          <a:endParaRPr lang="cs-CZ" sz="2700" kern="1200"/>
        </a:p>
      </dsp:txBody>
      <dsp:txXfrm>
        <a:off x="778954" y="2421548"/>
        <a:ext cx="9951893" cy="1210562"/>
      </dsp:txXfrm>
    </dsp:sp>
    <dsp:sp modelId="{4A006574-DC6D-436F-87C4-F3A36CBFA303}">
      <dsp:nvSpPr>
        <dsp:cNvPr id="0" name=""/>
        <dsp:cNvSpPr/>
      </dsp:nvSpPr>
      <dsp:spPr>
        <a:xfrm>
          <a:off x="22352" y="2270227"/>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BC6D4-143D-4CA9-9938-F4D4E78E5A56}">
      <dsp:nvSpPr>
        <dsp:cNvPr id="0" name=""/>
        <dsp:cNvSpPr/>
      </dsp:nvSpPr>
      <dsp:spPr>
        <a:xfrm>
          <a:off x="0" y="2918"/>
          <a:ext cx="10753200" cy="5937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Identifikační údaje poskytovatele</a:t>
          </a:r>
          <a:endParaRPr lang="cs-CZ" sz="1800" kern="1200"/>
        </a:p>
      </dsp:txBody>
      <dsp:txXfrm>
        <a:off x="28982" y="31900"/>
        <a:ext cx="10695236" cy="535740"/>
      </dsp:txXfrm>
    </dsp:sp>
    <dsp:sp modelId="{C20FE3A5-BE9F-45C9-AC97-6AEC6F0933AB}">
      <dsp:nvSpPr>
        <dsp:cNvPr id="0" name=""/>
        <dsp:cNvSpPr/>
      </dsp:nvSpPr>
      <dsp:spPr>
        <a:xfrm>
          <a:off x="0" y="608592"/>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Identifikační údaje pacienta</a:t>
          </a:r>
          <a:endParaRPr lang="cs-CZ" sz="1800" kern="1200" dirty="0"/>
        </a:p>
      </dsp:txBody>
      <dsp:txXfrm>
        <a:off x="27773" y="636365"/>
        <a:ext cx="10697654" cy="513381"/>
      </dsp:txXfrm>
    </dsp:sp>
    <dsp:sp modelId="{701A13D7-E8D0-499E-9CE5-FB4775D38422}">
      <dsp:nvSpPr>
        <dsp:cNvPr id="0" name=""/>
        <dsp:cNvSpPr/>
      </dsp:nvSpPr>
      <dsp:spPr>
        <a:xfrm>
          <a:off x="0" y="1189489"/>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Pohlaví pacienta</a:t>
          </a:r>
          <a:endParaRPr lang="cs-CZ" sz="1800" kern="1200"/>
        </a:p>
      </dsp:txBody>
      <dsp:txXfrm>
        <a:off x="27773" y="1217262"/>
        <a:ext cx="10697654" cy="513381"/>
      </dsp:txXfrm>
    </dsp:sp>
    <dsp:sp modelId="{55E75138-5BFE-4F45-A00C-4A876C2B171B}">
      <dsp:nvSpPr>
        <dsp:cNvPr id="0" name=""/>
        <dsp:cNvSpPr/>
      </dsp:nvSpPr>
      <dsp:spPr>
        <a:xfrm>
          <a:off x="0" y="1770387"/>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Informace o zdravotním stavu pacienta, průběhu a výsledku poskytovaných ZS, dalších významných okolnostech</a:t>
          </a:r>
          <a:endParaRPr lang="cs-CZ" sz="1800" kern="1200"/>
        </a:p>
      </dsp:txBody>
      <dsp:txXfrm>
        <a:off x="27773" y="1798160"/>
        <a:ext cx="10697654" cy="513381"/>
      </dsp:txXfrm>
    </dsp:sp>
    <dsp:sp modelId="{4A990C54-7656-4B60-A02B-291C41F1242F}">
      <dsp:nvSpPr>
        <dsp:cNvPr id="0" name=""/>
        <dsp:cNvSpPr/>
      </dsp:nvSpPr>
      <dsp:spPr>
        <a:xfrm>
          <a:off x="0" y="2351284"/>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Rodinná, osobní, pracovní, sociální anamnéza</a:t>
          </a:r>
          <a:endParaRPr lang="cs-CZ" sz="1800" kern="1200"/>
        </a:p>
      </dsp:txBody>
      <dsp:txXfrm>
        <a:off x="27773" y="2379057"/>
        <a:ext cx="10697654" cy="513381"/>
      </dsp:txXfrm>
    </dsp:sp>
    <dsp:sp modelId="{4654F12C-46FC-4117-9A07-44E43DAA5416}">
      <dsp:nvSpPr>
        <dsp:cNvPr id="0" name=""/>
        <dsp:cNvSpPr/>
      </dsp:nvSpPr>
      <dsp:spPr>
        <a:xfrm>
          <a:off x="0" y="2932181"/>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Údaje vztahující se k úmrtí pacienta</a:t>
          </a:r>
          <a:endParaRPr lang="cs-CZ" sz="1800" kern="1200"/>
        </a:p>
      </dsp:txBody>
      <dsp:txXfrm>
        <a:off x="27773" y="2959954"/>
        <a:ext cx="10697654" cy="513381"/>
      </dsp:txXfrm>
    </dsp:sp>
    <dsp:sp modelId="{CC5358BC-214E-477E-B925-598B311DAA09}">
      <dsp:nvSpPr>
        <dsp:cNvPr id="0" name=""/>
        <dsp:cNvSpPr/>
      </dsp:nvSpPr>
      <dsp:spPr>
        <a:xfrm>
          <a:off x="0" y="3513078"/>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Další údaje podle ZZS / jiných právních předpisů</a:t>
          </a:r>
          <a:endParaRPr lang="cs-CZ" sz="1800" kern="1200" dirty="0"/>
        </a:p>
      </dsp:txBody>
      <dsp:txXfrm>
        <a:off x="27773" y="3540851"/>
        <a:ext cx="10697654" cy="513381"/>
      </dsp:txXfrm>
    </dsp:sp>
    <dsp:sp modelId="{9012CD06-5BE0-4DD3-B933-31F80B059430}">
      <dsp:nvSpPr>
        <dsp:cNvPr id="0" name=""/>
        <dsp:cNvSpPr/>
      </dsp:nvSpPr>
      <dsp:spPr>
        <a:xfrm>
          <a:off x="0" y="4082006"/>
          <a:ext cx="10753200" cy="757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a:lnSpc>
              <a:spcPct val="90000"/>
            </a:lnSpc>
            <a:spcBef>
              <a:spcPct val="0"/>
            </a:spcBef>
            <a:spcAft>
              <a:spcPct val="20000"/>
            </a:spcAft>
            <a:buChar char="•"/>
          </a:pPr>
          <a:r>
            <a:rPr lang="cs-CZ" sz="1400" b="0" kern="1200"/>
            <a:t>Písemný souhlas s poskytnutím ZS </a:t>
          </a:r>
          <a:endParaRPr lang="cs-CZ" sz="1400" kern="1200"/>
        </a:p>
        <a:p>
          <a:pPr marL="114300" lvl="1" indent="-114300" algn="l" defTabSz="622300">
            <a:lnSpc>
              <a:spcPct val="90000"/>
            </a:lnSpc>
            <a:spcBef>
              <a:spcPct val="0"/>
            </a:spcBef>
            <a:spcAft>
              <a:spcPct val="20000"/>
            </a:spcAft>
            <a:buChar char="•"/>
          </a:pPr>
          <a:r>
            <a:rPr lang="cs-CZ" sz="1400" b="0" kern="1200"/>
            <a:t>Záznam o odmítnutí poskytnutí ZS</a:t>
          </a:r>
          <a:endParaRPr lang="cs-CZ" sz="1400" kern="1200"/>
        </a:p>
        <a:p>
          <a:pPr marL="114300" lvl="1" indent="-114300" algn="l" defTabSz="622300">
            <a:lnSpc>
              <a:spcPct val="90000"/>
            </a:lnSpc>
            <a:spcBef>
              <a:spcPct val="0"/>
            </a:spcBef>
            <a:spcAft>
              <a:spcPct val="20000"/>
            </a:spcAft>
            <a:buChar char="•"/>
          </a:pPr>
          <a:r>
            <a:rPr lang="cs-CZ" sz="1400" b="0" kern="1200"/>
            <a:t>Záznam o dříve vysloveném přání</a:t>
          </a:r>
          <a:endParaRPr lang="cs-CZ" sz="1400" kern="1200"/>
        </a:p>
        <a:p>
          <a:pPr marL="114300" lvl="1" indent="-114300" algn="l" defTabSz="622300">
            <a:lnSpc>
              <a:spcPct val="90000"/>
            </a:lnSpc>
            <a:spcBef>
              <a:spcPct val="0"/>
            </a:spcBef>
            <a:spcAft>
              <a:spcPct val="20000"/>
            </a:spcAft>
            <a:buChar char="•"/>
          </a:pPr>
          <a:r>
            <a:rPr lang="cs-CZ" sz="1400" b="0" kern="1200"/>
            <a:t>Záznam o souhlasu s poskytováním informací</a:t>
          </a:r>
          <a:endParaRPr lang="cs-CZ" sz="1400" kern="1200"/>
        </a:p>
      </dsp:txBody>
      <dsp:txXfrm>
        <a:off x="0" y="4082006"/>
        <a:ext cx="10753200" cy="75707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BA777A-CFC8-487E-8A6A-E6D8E33745A7}">
      <dsp:nvSpPr>
        <dsp:cNvPr id="0" name=""/>
        <dsp:cNvSpPr/>
      </dsp:nvSpPr>
      <dsp:spPr>
        <a:xfrm>
          <a:off x="0" y="2925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listinné podobě</a:t>
          </a:r>
        </a:p>
      </dsp:txBody>
      <dsp:txXfrm>
        <a:off x="69680" y="98931"/>
        <a:ext cx="10613840" cy="1288040"/>
      </dsp:txXfrm>
    </dsp:sp>
    <dsp:sp modelId="{9E22F91D-F92F-43E5-982F-8419D29AB255}">
      <dsp:nvSpPr>
        <dsp:cNvPr id="0" name=""/>
        <dsp:cNvSpPr/>
      </dsp:nvSpPr>
      <dsp:spPr>
        <a:xfrm>
          <a:off x="0" y="1632332"/>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elektronické podobě</a:t>
          </a:r>
        </a:p>
      </dsp:txBody>
      <dsp:txXfrm>
        <a:off x="69680" y="1702012"/>
        <a:ext cx="10613840" cy="1288040"/>
      </dsp:txXfrm>
    </dsp:sp>
    <dsp:sp modelId="{FDFEF72A-561C-419D-87CC-7A5B8C4FE01D}">
      <dsp:nvSpPr>
        <dsp:cNvPr id="0" name=""/>
        <dsp:cNvSpPr/>
      </dsp:nvSpPr>
      <dsp:spPr>
        <a:xfrm>
          <a:off x="0" y="323541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cs-CZ" sz="3600" kern="1200" dirty="0"/>
            <a:t>V kombinaci listinné a elektronické podoby (souběžná)</a:t>
          </a:r>
          <a:endParaRPr lang="cs-CZ" sz="3200" kern="1200" dirty="0"/>
        </a:p>
      </dsp:txBody>
      <dsp:txXfrm>
        <a:off x="69680" y="3305091"/>
        <a:ext cx="10613840" cy="128804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DB80E-A2A0-4FEC-AB70-716219B9BFA4}">
      <dsp:nvSpPr>
        <dsp:cNvPr id="0" name=""/>
        <dsp:cNvSpPr/>
      </dsp:nvSpPr>
      <dsp:spPr>
        <a:xfrm>
          <a:off x="0" y="251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Průkazně, pravdivě, čitelně</a:t>
          </a:r>
          <a:endParaRPr lang="cs-CZ" sz="4000" kern="1200" dirty="0"/>
        </a:p>
      </dsp:txBody>
      <dsp:txXfrm>
        <a:off x="45692" y="70890"/>
        <a:ext cx="10661816" cy="844616"/>
      </dsp:txXfrm>
    </dsp:sp>
    <dsp:sp modelId="{3986CC67-AB83-4374-A790-D1FFA2795F86}">
      <dsp:nvSpPr>
        <dsp:cNvPr id="0" name=""/>
        <dsp:cNvSpPr/>
      </dsp:nvSpPr>
      <dsp:spPr>
        <a:xfrm>
          <a:off x="0" y="10763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Průběžně doplňována</a:t>
          </a:r>
          <a:endParaRPr lang="cs-CZ" sz="4000" kern="1200" dirty="0"/>
        </a:p>
      </dsp:txBody>
      <dsp:txXfrm>
        <a:off x="45692" y="1122090"/>
        <a:ext cx="10661816" cy="844616"/>
      </dsp:txXfrm>
    </dsp:sp>
    <dsp:sp modelId="{F3775152-2480-4846-91CB-C0AB1E4284D7}">
      <dsp:nvSpPr>
        <dsp:cNvPr id="0" name=""/>
        <dsp:cNvSpPr/>
      </dsp:nvSpPr>
      <dsp:spPr>
        <a:xfrm>
          <a:off x="0" y="21275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Jednotlivé zápisy bez zbytečného odkladu</a:t>
          </a:r>
          <a:endParaRPr lang="cs-CZ" sz="4000" kern="1200" dirty="0"/>
        </a:p>
      </dsp:txBody>
      <dsp:txXfrm>
        <a:off x="45692" y="2173291"/>
        <a:ext cx="10661816" cy="844616"/>
      </dsp:txXfrm>
    </dsp:sp>
    <dsp:sp modelId="{039AC1DE-8529-43D4-935A-BD33B69DECFF}">
      <dsp:nvSpPr>
        <dsp:cNvPr id="0" name=""/>
        <dsp:cNvSpPr/>
      </dsp:nvSpPr>
      <dsp:spPr>
        <a:xfrm>
          <a:off x="0" y="31787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Opravy novým zápisem</a:t>
          </a:r>
          <a:endParaRPr lang="cs-CZ" sz="4000" kern="1200" dirty="0"/>
        </a:p>
      </dsp:txBody>
      <dsp:txXfrm>
        <a:off x="45692" y="3224491"/>
        <a:ext cx="10661816" cy="84461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78"/>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zákonný zástupce nebo opatrovník pacienta</a:t>
          </a:r>
        </a:p>
      </dsp:txBody>
      <dsp:txXfrm>
        <a:off x="44673" y="48451"/>
        <a:ext cx="8507322" cy="825775"/>
      </dsp:txXfrm>
    </dsp:sp>
    <dsp:sp modelId="{CFE4C64A-3468-47F3-BE5F-095D0168C0DA}">
      <dsp:nvSpPr>
        <dsp:cNvPr id="0" name=""/>
        <dsp:cNvSpPr/>
      </dsp:nvSpPr>
      <dsp:spPr>
        <a:xfrm>
          <a:off x="0" y="931277"/>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určené pacientem, zákonným zástupcem nebo opatrovník pacienta</a:t>
          </a:r>
        </a:p>
      </dsp:txBody>
      <dsp:txXfrm>
        <a:off x="44673" y="975950"/>
        <a:ext cx="8507322" cy="825775"/>
      </dsp:txXfrm>
    </dsp:sp>
    <dsp:sp modelId="{460C82D2-816D-4E01-BA0A-F0C27F6F048D}">
      <dsp:nvSpPr>
        <dsp:cNvPr id="0" name=""/>
        <dsp:cNvSpPr/>
      </dsp:nvSpPr>
      <dsp:spPr>
        <a:xfrm>
          <a:off x="0" y="1858775"/>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blízké zemřelému pacientovi</a:t>
          </a:r>
          <a:r>
            <a:rPr lang="cs-CZ" sz="2400" kern="1200" dirty="0"/>
            <a:t>:</a:t>
          </a:r>
        </a:p>
      </dsp:txBody>
      <dsp:txXfrm>
        <a:off x="44673" y="1903448"/>
        <a:ext cx="8507322" cy="825775"/>
      </dsp:txXfrm>
    </dsp:sp>
    <dsp:sp modelId="{1B4B02F8-55DC-43BB-9DE6-AD6516D80BC8}">
      <dsp:nvSpPr>
        <dsp:cNvPr id="0" name=""/>
        <dsp:cNvSpPr/>
      </dsp:nvSpPr>
      <dsp:spPr>
        <a:xfrm>
          <a:off x="0" y="2773897"/>
          <a:ext cx="8596668" cy="1103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773897"/>
        <a:ext cx="8596668" cy="110309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8D597-6B5C-412D-AD47-3AFBE960A427}">
      <dsp:nvSpPr>
        <dsp:cNvPr id="0" name=""/>
        <dsp:cNvSpPr/>
      </dsp:nvSpPr>
      <dsp:spPr>
        <a:xfrm>
          <a:off x="0" y="45090"/>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b="0" kern="1200"/>
            <a:t>Zpravidla poskytovatel</a:t>
          </a:r>
          <a:endParaRPr lang="cs-CZ" sz="3300" kern="1200"/>
        </a:p>
      </dsp:txBody>
      <dsp:txXfrm>
        <a:off x="37696" y="82786"/>
        <a:ext cx="10695281" cy="696808"/>
      </dsp:txXfrm>
    </dsp:sp>
    <dsp:sp modelId="{B2390136-9387-452E-93D8-6EEEC3797462}">
      <dsp:nvSpPr>
        <dsp:cNvPr id="0" name=""/>
        <dsp:cNvSpPr/>
      </dsp:nvSpPr>
      <dsp:spPr>
        <a:xfrm>
          <a:off x="0" y="817290"/>
          <a:ext cx="10770673" cy="2937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969"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b="0" kern="1200"/>
            <a:t>Oprávněn požadovat úhradu ve výši, která nesmí přesáhnout náklady spojené s pořízením výpisu</a:t>
          </a:r>
          <a:endParaRPr lang="cs-CZ" sz="2600" kern="1200"/>
        </a:p>
        <a:p>
          <a:pPr marL="228600" lvl="1" indent="-228600" algn="l" defTabSz="1155700" rtl="0">
            <a:lnSpc>
              <a:spcPct val="90000"/>
            </a:lnSpc>
            <a:spcBef>
              <a:spcPct val="0"/>
            </a:spcBef>
            <a:spcAft>
              <a:spcPct val="20000"/>
            </a:spcAft>
            <a:buChar char="•"/>
          </a:pPr>
          <a:r>
            <a:rPr lang="cs-CZ" sz="2600" b="0" kern="1200" dirty="0"/>
            <a:t>V případě, že je zdravotnická dokumentace vedena pouze v elektronické podobě, má pacient nebo jiná osoba oprávněná podle § 65 </a:t>
          </a:r>
          <a:r>
            <a:rPr lang="cs-CZ" sz="2600" b="0" kern="1200" dirty="0" err="1"/>
            <a:t>Zozs</a:t>
          </a:r>
          <a:r>
            <a:rPr lang="cs-CZ" sz="2600" b="0" kern="1200" dirty="0"/>
            <a:t> právo nahlížet dálkovým přístupem nebo na pořízení její kopie na technickém nosiči dat, který si určí, nebrání-li tomu technické možnosti poskytovatele; to neplatí, požaduje-li listinnou podobu.</a:t>
          </a:r>
          <a:endParaRPr lang="cs-CZ" sz="2600" kern="1200" dirty="0"/>
        </a:p>
      </dsp:txBody>
      <dsp:txXfrm>
        <a:off x="0" y="817290"/>
        <a:ext cx="10770673" cy="2937330"/>
      </dsp:txXfrm>
    </dsp:sp>
    <dsp:sp modelId="{670CF24E-8944-4BE4-AD8C-02C90F5E622C}">
      <dsp:nvSpPr>
        <dsp:cNvPr id="0" name=""/>
        <dsp:cNvSpPr/>
      </dsp:nvSpPr>
      <dsp:spPr>
        <a:xfrm>
          <a:off x="0" y="3754621"/>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dirty="0"/>
            <a:t>O každém pořízení učinit záznam (s výjimkou zdrav. pracovníka) </a:t>
          </a:r>
          <a:endParaRPr lang="cs-CZ" sz="2800" kern="1200" dirty="0"/>
        </a:p>
      </dsp:txBody>
      <dsp:txXfrm>
        <a:off x="37696" y="3792317"/>
        <a:ext cx="10695281" cy="69680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621C6-8C4A-460E-ADE8-07ED4DFDCFF7}">
      <dsp:nvSpPr>
        <dsp:cNvPr id="0" name=""/>
        <dsp:cNvSpPr/>
      </dsp:nvSpPr>
      <dsp:spPr>
        <a:xfrm>
          <a:off x="0" y="1907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dirty="0"/>
            <a:t>Uchovávání</a:t>
          </a:r>
          <a:endParaRPr lang="cs-CZ" sz="5400" kern="1200" dirty="0"/>
        </a:p>
      </dsp:txBody>
      <dsp:txXfrm>
        <a:off x="61684" y="80762"/>
        <a:ext cx="10629832" cy="1140232"/>
      </dsp:txXfrm>
    </dsp:sp>
    <dsp:sp modelId="{CEF4226B-88DA-45D5-9A7F-242BB84E9944}">
      <dsp:nvSpPr>
        <dsp:cNvPr id="0" name=""/>
        <dsp:cNvSpPr/>
      </dsp:nvSpPr>
      <dsp:spPr>
        <a:xfrm>
          <a:off x="0" y="143819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Vyřazování </a:t>
          </a:r>
          <a:endParaRPr lang="cs-CZ" sz="5400" kern="1200"/>
        </a:p>
      </dsp:txBody>
      <dsp:txXfrm>
        <a:off x="61684" y="1499882"/>
        <a:ext cx="10629832" cy="1140232"/>
      </dsp:txXfrm>
    </dsp:sp>
    <dsp:sp modelId="{ED871DA9-8107-4494-931D-883CA711C698}">
      <dsp:nvSpPr>
        <dsp:cNvPr id="0" name=""/>
        <dsp:cNvSpPr/>
      </dsp:nvSpPr>
      <dsp:spPr>
        <a:xfrm>
          <a:off x="0" y="2857319"/>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Zničení</a:t>
          </a:r>
          <a:endParaRPr lang="cs-CZ" sz="5400" kern="1200"/>
        </a:p>
      </dsp:txBody>
      <dsp:txXfrm>
        <a:off x="61684" y="2919003"/>
        <a:ext cx="10629832" cy="114023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86CD66-8DCE-46AC-B306-8257ADB87704}">
      <dsp:nvSpPr>
        <dsp:cNvPr id="0" name=""/>
        <dsp:cNvSpPr/>
      </dsp:nvSpPr>
      <dsp:spPr>
        <a:xfrm>
          <a:off x="0" y="179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Vyhláška o zdravotnické dokumentaci</a:t>
          </a:r>
          <a:endParaRPr lang="cs-CZ" sz="1800" kern="1200" dirty="0"/>
        </a:p>
      </dsp:txBody>
      <dsp:txXfrm>
        <a:off x="36553" y="54552"/>
        <a:ext cx="10680094" cy="675694"/>
      </dsp:txXfrm>
    </dsp:sp>
    <dsp:sp modelId="{159E2FE3-922F-40F3-AD73-B1BAC88AF89F}">
      <dsp:nvSpPr>
        <dsp:cNvPr id="0" name=""/>
        <dsp:cNvSpPr/>
      </dsp:nvSpPr>
      <dsp:spPr>
        <a:xfrm>
          <a:off x="0" y="766799"/>
          <a:ext cx="10753200" cy="972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minimální obsah jednotlivých částí ZD</a:t>
          </a:r>
          <a:endParaRPr lang="cs-CZ" sz="1200" kern="1200" dirty="0"/>
        </a:p>
        <a:p>
          <a:pPr marL="114300" lvl="1" indent="-114300" algn="l" defTabSz="533400" rtl="0">
            <a:lnSpc>
              <a:spcPct val="90000"/>
            </a:lnSpc>
            <a:spcBef>
              <a:spcPct val="0"/>
            </a:spcBef>
            <a:spcAft>
              <a:spcPct val="20000"/>
            </a:spcAft>
            <a:buChar char="•"/>
          </a:pPr>
          <a:r>
            <a:rPr lang="cs-CZ" sz="1200" b="0" i="1" kern="1200" dirty="0"/>
            <a:t>součásti ZD</a:t>
          </a:r>
          <a:endParaRPr lang="cs-CZ" sz="1200" kern="1200" dirty="0"/>
        </a:p>
        <a:p>
          <a:pPr marL="114300" lvl="1" indent="-114300" algn="l" defTabSz="533400" rtl="0">
            <a:lnSpc>
              <a:spcPct val="90000"/>
            </a:lnSpc>
            <a:spcBef>
              <a:spcPct val="0"/>
            </a:spcBef>
            <a:spcAft>
              <a:spcPct val="20000"/>
            </a:spcAft>
            <a:buChar char="•"/>
          </a:pPr>
          <a:r>
            <a:rPr lang="cs-CZ" sz="1200" b="0" i="1" kern="1200" dirty="0"/>
            <a:t>zásady pro uchování ZD </a:t>
          </a:r>
          <a:endParaRPr lang="cs-CZ" sz="1200" kern="1200" dirty="0"/>
        </a:p>
        <a:p>
          <a:pPr marL="114300" lvl="1" indent="-114300" algn="l" defTabSz="533400" rtl="0">
            <a:lnSpc>
              <a:spcPct val="90000"/>
            </a:lnSpc>
            <a:spcBef>
              <a:spcPct val="0"/>
            </a:spcBef>
            <a:spcAft>
              <a:spcPct val="20000"/>
            </a:spcAft>
            <a:buChar char="•"/>
          </a:pPr>
          <a:r>
            <a:rPr lang="cs-CZ" sz="1200" b="0" i="1" kern="1200" dirty="0"/>
            <a:t>postup při jejím vyřazování a zničení po uplynutí doby uchování</a:t>
          </a:r>
          <a:endParaRPr lang="cs-CZ" sz="1200" kern="1200" dirty="0"/>
        </a:p>
        <a:p>
          <a:pPr marL="114300" lvl="1" indent="-114300" algn="l" defTabSz="533400" rtl="0">
            <a:lnSpc>
              <a:spcPct val="90000"/>
            </a:lnSpc>
            <a:spcBef>
              <a:spcPct val="0"/>
            </a:spcBef>
            <a:spcAft>
              <a:spcPct val="20000"/>
            </a:spcAft>
            <a:buChar char="•"/>
          </a:pPr>
          <a:r>
            <a:rPr lang="cs-CZ" sz="1200" b="0" i="1" kern="1200" dirty="0"/>
            <a:t>doby uchování ZD</a:t>
          </a:r>
          <a:endParaRPr lang="cs-CZ" sz="1200" kern="1200" dirty="0"/>
        </a:p>
      </dsp:txBody>
      <dsp:txXfrm>
        <a:off x="0" y="766799"/>
        <a:ext cx="10753200" cy="972900"/>
      </dsp:txXfrm>
    </dsp:sp>
    <dsp:sp modelId="{9DDBF7F2-45CB-45A9-84DC-EFE9C0D9C0E7}">
      <dsp:nvSpPr>
        <dsp:cNvPr id="0" name=""/>
        <dsp:cNvSpPr/>
      </dsp:nvSpPr>
      <dsp:spPr>
        <a:xfrm>
          <a:off x="0" y="17396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Občanský zákoník</a:t>
          </a:r>
          <a:endParaRPr lang="cs-CZ" sz="1800" kern="1200" dirty="0"/>
        </a:p>
      </dsp:txBody>
      <dsp:txXfrm>
        <a:off x="36553" y="1776252"/>
        <a:ext cx="10680094" cy="675694"/>
      </dsp:txXfrm>
    </dsp:sp>
    <dsp:sp modelId="{8B11311E-0099-4DB6-9C15-5D59C561020C}">
      <dsp:nvSpPr>
        <dsp:cNvPr id="0" name=""/>
        <dsp:cNvSpPr/>
      </dsp:nvSpPr>
      <dsp:spPr>
        <a:xfrm>
          <a:off x="0" y="2488499"/>
          <a:ext cx="10753200" cy="890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just" defTabSz="533400" rtl="0">
            <a:lnSpc>
              <a:spcPct val="90000"/>
            </a:lnSpc>
            <a:spcBef>
              <a:spcPct val="0"/>
            </a:spcBef>
            <a:spcAft>
              <a:spcPct val="20000"/>
            </a:spcAft>
            <a:buChar char="•"/>
          </a:pPr>
          <a:r>
            <a:rPr lang="cs-CZ" sz="1200" b="0" i="1" kern="1200"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kern="1200" dirty="0"/>
        </a:p>
        <a:p>
          <a:pPr marL="114300" lvl="1" indent="-114300" algn="l" defTabSz="533400" rtl="0">
            <a:lnSpc>
              <a:spcPct val="90000"/>
            </a:lnSpc>
            <a:spcBef>
              <a:spcPct val="0"/>
            </a:spcBef>
            <a:spcAft>
              <a:spcPct val="20000"/>
            </a:spcAft>
            <a:buChar char="•"/>
          </a:pPr>
          <a:r>
            <a:rPr lang="cs-CZ" sz="1200" i="1" kern="1200" dirty="0"/>
            <a:t>K záznamům poskytovatel podle svého uvážení připojí i podklady a vyjádření, které mu popřípadě odevzdal ošetřovaný nebo příkazce. </a:t>
          </a:r>
          <a:endParaRPr lang="cs-CZ" sz="1200" kern="1200" dirty="0"/>
        </a:p>
        <a:p>
          <a:pPr marL="114300" lvl="1" indent="-114300" algn="l" defTabSz="533400">
            <a:lnSpc>
              <a:spcPct val="90000"/>
            </a:lnSpc>
            <a:spcBef>
              <a:spcPct val="0"/>
            </a:spcBef>
            <a:spcAft>
              <a:spcPct val="20000"/>
            </a:spcAft>
            <a:buChar char="•"/>
          </a:pPr>
          <a:r>
            <a:rPr lang="cs-CZ" sz="1200" i="1" kern="1200" dirty="0"/>
            <a:t>Do záznamů poskytovatel vždy poznamená, kdo do nich nahlížel</a:t>
          </a:r>
          <a:endParaRPr lang="cs-CZ" sz="1200" kern="1200" dirty="0"/>
        </a:p>
      </dsp:txBody>
      <dsp:txXfrm>
        <a:off x="0" y="2488499"/>
        <a:ext cx="10753200" cy="890100"/>
      </dsp:txXfrm>
    </dsp:sp>
    <dsp:sp modelId="{9ED87C40-44E1-4D7D-98E6-02F80EACC67B}">
      <dsp:nvSpPr>
        <dsp:cNvPr id="0" name=""/>
        <dsp:cNvSpPr/>
      </dsp:nvSpPr>
      <dsp:spPr>
        <a:xfrm>
          <a:off x="0" y="33785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Další právní předpisy a ZD</a:t>
          </a:r>
          <a:endParaRPr lang="cs-CZ" sz="1800" kern="1200" dirty="0"/>
        </a:p>
      </dsp:txBody>
      <dsp:txXfrm>
        <a:off x="36553" y="3415152"/>
        <a:ext cx="10680094" cy="675694"/>
      </dsp:txXfrm>
    </dsp:sp>
    <dsp:sp modelId="{EDFCC148-C2FA-4289-BB58-B5C36190AAFC}">
      <dsp:nvSpPr>
        <dsp:cNvPr id="0" name=""/>
        <dsp:cNvSpPr/>
      </dsp:nvSpPr>
      <dsp:spPr>
        <a:xfrm>
          <a:off x="0" y="4127399"/>
          <a:ext cx="10753200" cy="786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o specifických zdrav. Službách</a:t>
          </a:r>
          <a:endParaRPr lang="cs-CZ" sz="1200" kern="1200" dirty="0"/>
        </a:p>
        <a:p>
          <a:pPr marL="114300" lvl="1" indent="-114300" algn="l" defTabSz="533400" rtl="0">
            <a:lnSpc>
              <a:spcPct val="90000"/>
            </a:lnSpc>
            <a:spcBef>
              <a:spcPct val="0"/>
            </a:spcBef>
            <a:spcAft>
              <a:spcPct val="20000"/>
            </a:spcAft>
            <a:buChar char="•"/>
          </a:pPr>
          <a:r>
            <a:rPr lang="cs-CZ" sz="1200" b="0" i="1" kern="1200" dirty="0"/>
            <a:t>o veřejném zdravotním pojištěním</a:t>
          </a:r>
          <a:endParaRPr lang="cs-CZ" sz="1200" kern="1200" dirty="0"/>
        </a:p>
        <a:p>
          <a:pPr marL="114300" lvl="1" indent="-114300" algn="l" defTabSz="533400" rtl="0">
            <a:lnSpc>
              <a:spcPct val="90000"/>
            </a:lnSpc>
            <a:spcBef>
              <a:spcPct val="0"/>
            </a:spcBef>
            <a:spcAft>
              <a:spcPct val="20000"/>
            </a:spcAft>
            <a:buChar char="•"/>
          </a:pPr>
          <a:r>
            <a:rPr lang="cs-CZ" sz="1200" b="0" i="1" kern="1200" dirty="0"/>
            <a:t>o ochraně veř. Zdraví</a:t>
          </a:r>
          <a:endParaRPr lang="cs-CZ" sz="1200" kern="1200" dirty="0"/>
        </a:p>
        <a:p>
          <a:pPr marL="114300" lvl="1" indent="-114300" algn="l" defTabSz="533400" rtl="0">
            <a:lnSpc>
              <a:spcPct val="90000"/>
            </a:lnSpc>
            <a:spcBef>
              <a:spcPct val="0"/>
            </a:spcBef>
            <a:spcAft>
              <a:spcPct val="20000"/>
            </a:spcAft>
            <a:buChar char="•"/>
          </a:pPr>
          <a:r>
            <a:rPr lang="cs-CZ" sz="1200" b="0" i="1" kern="1200" dirty="0"/>
            <a:t>transplantační zákon</a:t>
          </a:r>
          <a:endParaRPr lang="cs-CZ" sz="1200" kern="1200" dirty="0"/>
        </a:p>
      </dsp:txBody>
      <dsp:txXfrm>
        <a:off x="0" y="4127399"/>
        <a:ext cx="10753200" cy="78659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63638"/>
          <a:ext cx="10753199" cy="39628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cs-CZ" sz="3500" kern="1200" dirty="0"/>
            <a:t>Bude potrestán, kdo, </a:t>
          </a:r>
          <a:r>
            <a:rPr lang="cs-CZ" sz="3500" u="sng" kern="1200" dirty="0"/>
            <a:t>byť i z nedbalosti</a:t>
          </a:r>
          <a:r>
            <a:rPr lang="cs-CZ" sz="3500" kern="1200"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93452" y="257090"/>
        <a:ext cx="10366295" cy="3575981"/>
      </dsp:txXfrm>
    </dsp:sp>
    <dsp:sp modelId="{52694621-B397-4812-9EF7-BFDB5322D4E2}">
      <dsp:nvSpPr>
        <dsp:cNvPr id="0" name=""/>
        <dsp:cNvSpPr/>
      </dsp:nvSpPr>
      <dsp:spPr>
        <a:xfrm>
          <a:off x="0" y="4026523"/>
          <a:ext cx="1075319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cs-CZ" sz="2700" b="1" u="sng" kern="1200" dirty="0"/>
            <a:t>Až tři léta nebo zákaz činnosti</a:t>
          </a:r>
          <a:endParaRPr lang="cs-CZ" sz="2700" kern="1200" dirty="0"/>
        </a:p>
      </dsp:txBody>
      <dsp:txXfrm>
        <a:off x="0" y="4026523"/>
        <a:ext cx="10753199" cy="57960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8077"/>
          <a:ext cx="10753199" cy="12548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dirty="0"/>
            <a:t>Porušení povinností poskytovatele plynoucí ze </a:t>
          </a:r>
          <a:r>
            <a:rPr lang="cs-CZ" sz="3300" kern="1200" dirty="0" err="1"/>
            <a:t>Zozs</a:t>
          </a:r>
          <a:endParaRPr lang="cs-CZ" sz="3300" kern="1200" dirty="0"/>
        </a:p>
      </dsp:txBody>
      <dsp:txXfrm>
        <a:off x="61256" y="89333"/>
        <a:ext cx="10630687" cy="1132313"/>
      </dsp:txXfrm>
    </dsp:sp>
    <dsp:sp modelId="{98B34BC2-A2A3-48E8-B13A-F79E480C5107}">
      <dsp:nvSpPr>
        <dsp:cNvPr id="0" name=""/>
        <dsp:cNvSpPr/>
      </dsp:nvSpPr>
      <dsp:spPr>
        <a:xfrm>
          <a:off x="0" y="1282902"/>
          <a:ext cx="10753199"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Pokuta až 1.000.000,- Kč</a:t>
          </a:r>
        </a:p>
      </dsp:txBody>
      <dsp:txXfrm>
        <a:off x="0" y="1282902"/>
        <a:ext cx="10753199" cy="546480"/>
      </dsp:txXfrm>
    </dsp:sp>
    <dsp:sp modelId="{C6167A1F-4343-413F-84CF-B0AC72F3645E}">
      <dsp:nvSpPr>
        <dsp:cNvPr id="0" name=""/>
        <dsp:cNvSpPr/>
      </dsp:nvSpPr>
      <dsp:spPr>
        <a:xfrm>
          <a:off x="0" y="1829382"/>
          <a:ext cx="10753199" cy="12548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dirty="0"/>
            <a:t>Porušení povinností poskytovatele plynoucí ze zákona na ochranu osobních údajů</a:t>
          </a:r>
        </a:p>
      </dsp:txBody>
      <dsp:txXfrm>
        <a:off x="61256" y="1890638"/>
        <a:ext cx="10630687" cy="1132313"/>
      </dsp:txXfrm>
    </dsp:sp>
    <dsp:sp modelId="{3A85BED8-7CBB-4BBE-9C31-CAAB11A74624}">
      <dsp:nvSpPr>
        <dsp:cNvPr id="0" name=""/>
        <dsp:cNvSpPr/>
      </dsp:nvSpPr>
      <dsp:spPr>
        <a:xfrm>
          <a:off x="0" y="3084207"/>
          <a:ext cx="10753199" cy="768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dirty="0"/>
            <a:t>Pokuta až 5.000.000,- Kč (po připravované novele bude i několikanásobně vyšší)</a:t>
          </a:r>
        </a:p>
      </dsp:txBody>
      <dsp:txXfrm>
        <a:off x="0" y="3084207"/>
        <a:ext cx="10753199" cy="768487"/>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52044"/>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Pracovněprávní postihy</a:t>
          </a:r>
        </a:p>
      </dsp:txBody>
      <dsp:txXfrm>
        <a:off x="55972" y="108016"/>
        <a:ext cx="10641256" cy="1034656"/>
      </dsp:txXfrm>
    </dsp:sp>
    <dsp:sp modelId="{60917FCD-AD7A-4FA1-BEB0-2E5B62C43D54}">
      <dsp:nvSpPr>
        <dsp:cNvPr id="0" name=""/>
        <dsp:cNvSpPr/>
      </dsp:nvSpPr>
      <dsp:spPr>
        <a:xfrm>
          <a:off x="0" y="116208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I okamžité zrušení pracovního poměru</a:t>
          </a:r>
        </a:p>
      </dsp:txBody>
      <dsp:txXfrm>
        <a:off x="0" y="1162080"/>
        <a:ext cx="10753200" cy="811440"/>
      </dsp:txXfrm>
    </dsp:sp>
    <dsp:sp modelId="{6C11EE1B-D5E9-4ED9-9665-B3219DD0938A}">
      <dsp:nvSpPr>
        <dsp:cNvPr id="0" name=""/>
        <dsp:cNvSpPr/>
      </dsp:nvSpPr>
      <dsp:spPr>
        <a:xfrm>
          <a:off x="0" y="1973521"/>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Vystavení se riziku podání žaloby</a:t>
          </a:r>
        </a:p>
      </dsp:txBody>
      <dsp:txXfrm>
        <a:off x="55972" y="2029493"/>
        <a:ext cx="10641256" cy="1034656"/>
      </dsp:txXfrm>
    </dsp:sp>
    <dsp:sp modelId="{88929937-DA56-407B-BB7D-3EE3560D46FF}">
      <dsp:nvSpPr>
        <dsp:cNvPr id="0" name=""/>
        <dsp:cNvSpPr/>
      </dsp:nvSpPr>
      <dsp:spPr>
        <a:xfrm>
          <a:off x="0" y="312012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Náhrada nemajetkové újmy</a:t>
          </a:r>
        </a:p>
      </dsp:txBody>
      <dsp:txXfrm>
        <a:off x="0" y="3120120"/>
        <a:ext cx="10753200" cy="8114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2525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dirty="0"/>
            <a:t>Právo nebýt součástí veřejnosti</a:t>
          </a:r>
        </a:p>
      </dsp:txBody>
      <dsp:txXfrm>
        <a:off x="59399" y="84651"/>
        <a:ext cx="10677068" cy="1098002"/>
      </dsp:txXfrm>
    </dsp:sp>
    <dsp:sp modelId="{720FE3E8-4FCC-4C00-897C-FAFAF4CF443C}">
      <dsp:nvSpPr>
        <dsp:cNvPr id="0" name=""/>
        <dsp:cNvSpPr/>
      </dsp:nvSpPr>
      <dsp:spPr>
        <a:xfrm>
          <a:off x="0" y="1242052"/>
          <a:ext cx="10795866" cy="1954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cs-CZ" sz="2500" kern="1200"/>
            <a:t>Právo na „osobní oblast“</a:t>
          </a:r>
        </a:p>
        <a:p>
          <a:pPr marL="228600" lvl="1" indent="-228600" algn="l" defTabSz="1111250" rtl="0">
            <a:lnSpc>
              <a:spcPct val="90000"/>
            </a:lnSpc>
            <a:spcBef>
              <a:spcPct val="0"/>
            </a:spcBef>
            <a:spcAft>
              <a:spcPct val="20000"/>
            </a:spcAft>
            <a:buChar char="•"/>
          </a:pPr>
          <a:r>
            <a:rPr lang="cs-CZ" sz="2500" kern="1200" dirty="0"/>
            <a:t>Právo zadržovat informace o sobě </a:t>
          </a:r>
        </a:p>
        <a:p>
          <a:pPr marL="228600" lvl="1" indent="-228600" algn="l" defTabSz="1111250" rtl="0">
            <a:lnSpc>
              <a:spcPct val="90000"/>
            </a:lnSpc>
            <a:spcBef>
              <a:spcPct val="0"/>
            </a:spcBef>
            <a:spcAft>
              <a:spcPct val="20000"/>
            </a:spcAft>
            <a:buChar char="•"/>
          </a:pPr>
          <a:r>
            <a:rPr lang="cs-CZ" sz="2500" kern="1200"/>
            <a:t>Právo rozhodnout zda a jakým způsobem mají být skutečnosti jeho osobního soukromí zpřístupněny jiným (Pavlík), </a:t>
          </a:r>
        </a:p>
        <a:p>
          <a:pPr marL="228600" lvl="1" indent="-228600" algn="l" defTabSz="1111250" rtl="0">
            <a:lnSpc>
              <a:spcPct val="90000"/>
            </a:lnSpc>
            <a:spcBef>
              <a:spcPct val="0"/>
            </a:spcBef>
            <a:spcAft>
              <a:spcPct val="20000"/>
            </a:spcAft>
            <a:buChar char="•"/>
          </a:pPr>
          <a:r>
            <a:rPr lang="cs-CZ" sz="2500" kern="1200" dirty="0"/>
            <a:t>Spojené státy: </a:t>
          </a:r>
          <a:r>
            <a:rPr lang="cs-CZ" sz="2500" kern="1200" dirty="0" err="1"/>
            <a:t>Right</a:t>
          </a:r>
          <a:r>
            <a:rPr lang="cs-CZ" sz="2500" kern="1200" dirty="0"/>
            <a:t> to </a:t>
          </a:r>
          <a:r>
            <a:rPr lang="cs-CZ" sz="2500" kern="1200" dirty="0" err="1"/>
            <a:t>be</a:t>
          </a:r>
          <a:r>
            <a:rPr lang="cs-CZ" sz="2500" kern="1200" dirty="0"/>
            <a:t> let </a:t>
          </a:r>
          <a:r>
            <a:rPr lang="cs-CZ" sz="2500" kern="1200" dirty="0" err="1"/>
            <a:t>alone</a:t>
          </a:r>
          <a:endParaRPr lang="cs-CZ" sz="2500" kern="1200" dirty="0"/>
        </a:p>
      </dsp:txBody>
      <dsp:txXfrm>
        <a:off x="0" y="1242052"/>
        <a:ext cx="10795866" cy="1954080"/>
      </dsp:txXfrm>
    </dsp:sp>
    <dsp:sp modelId="{CC969A04-FDAD-4EF4-903E-E067DDCCB84B}">
      <dsp:nvSpPr>
        <dsp:cNvPr id="0" name=""/>
        <dsp:cNvSpPr/>
      </dsp:nvSpPr>
      <dsp:spPr>
        <a:xfrm>
          <a:off x="0" y="319613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a:t>Právo na soukromí se vztahuje na každou fyzickou osobu, bez ohledu na věk či svéprávnost </a:t>
          </a:r>
        </a:p>
      </dsp:txBody>
      <dsp:txXfrm>
        <a:off x="59399" y="3255531"/>
        <a:ext cx="10677068" cy="109800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33B55D-DD8B-4A9C-9445-57F24FC62C70}">
      <dsp:nvSpPr>
        <dsp:cNvPr id="0" name=""/>
        <dsp:cNvSpPr/>
      </dsp:nvSpPr>
      <dsp:spPr>
        <a:xfrm>
          <a:off x="0" y="72965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Respektujte právo pacienta na soukromí a jeho osobní zónu​</a:t>
          </a:r>
          <a:endParaRPr lang="cs-CZ" sz="1900" kern="1200"/>
        </a:p>
      </dsp:txBody>
      <dsp:txXfrm>
        <a:off x="21704" y="751356"/>
        <a:ext cx="10709792" cy="401192"/>
      </dsp:txXfrm>
    </dsp:sp>
    <dsp:sp modelId="{780AA84E-D4B7-4BDE-BB4F-FE58EB2CB5D9}">
      <dsp:nvSpPr>
        <dsp:cNvPr id="0" name=""/>
        <dsp:cNvSpPr/>
      </dsp:nvSpPr>
      <dsp:spPr>
        <a:xfrm>
          <a:off x="0" y="1228971"/>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Včetně prostor k odkládání osobních věcí​</a:t>
          </a:r>
          <a:endParaRPr lang="cs-CZ" sz="1900" kern="1200"/>
        </a:p>
      </dsp:txBody>
      <dsp:txXfrm>
        <a:off x="21704" y="1250675"/>
        <a:ext cx="10709792" cy="401192"/>
      </dsp:txXfrm>
    </dsp:sp>
    <dsp:sp modelId="{AE496F15-C173-4B9A-936D-9ACC8B96AB96}">
      <dsp:nvSpPr>
        <dsp:cNvPr id="0" name=""/>
        <dsp:cNvSpPr/>
      </dsp:nvSpPr>
      <dsp:spPr>
        <a:xfrm>
          <a:off x="0" y="1728291"/>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Pokud si pacient nepřeje Vaši přítomnost, odejděte​</a:t>
          </a:r>
          <a:endParaRPr lang="cs-CZ" sz="1900" kern="1200"/>
        </a:p>
      </dsp:txBody>
      <dsp:txXfrm>
        <a:off x="21704" y="1749995"/>
        <a:ext cx="10709792" cy="401192"/>
      </dsp:txXfrm>
    </dsp:sp>
    <dsp:sp modelId="{0C556913-EC88-4ED4-9947-A55120F0306B}">
      <dsp:nvSpPr>
        <dsp:cNvPr id="0" name=""/>
        <dsp:cNvSpPr/>
      </dsp:nvSpPr>
      <dsp:spPr>
        <a:xfrm>
          <a:off x="0" y="222761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V žádném případě nepořizujte skryté nahrávky ani fotografie pacienta </a:t>
          </a:r>
          <a:endParaRPr lang="cs-CZ" sz="1900" kern="1200"/>
        </a:p>
      </dsp:txBody>
      <dsp:txXfrm>
        <a:off x="21704" y="2249316"/>
        <a:ext cx="10709792" cy="401192"/>
      </dsp:txXfrm>
    </dsp:sp>
    <dsp:sp modelId="{66F8CE0F-4CA2-4162-BD92-5F2D5463A161}">
      <dsp:nvSpPr>
        <dsp:cNvPr id="0" name=""/>
        <dsp:cNvSpPr/>
      </dsp:nvSpPr>
      <dsp:spPr>
        <a:xfrm>
          <a:off x="0" y="2672211"/>
          <a:ext cx="10753200"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cs-CZ" sz="1500" b="0" kern="1200"/>
            <a:t>Ani pro osobní potřebu, ani pokud pacient nebude přímo poznatelný​</a:t>
          </a:r>
          <a:endParaRPr lang="cs-CZ" sz="1500" kern="1200"/>
        </a:p>
      </dsp:txBody>
      <dsp:txXfrm>
        <a:off x="0" y="2672211"/>
        <a:ext cx="10753200" cy="314640"/>
      </dsp:txXfrm>
    </dsp:sp>
    <dsp:sp modelId="{FEA034BE-F5E1-469A-B2E9-2EFE3CD1146C}">
      <dsp:nvSpPr>
        <dsp:cNvPr id="0" name=""/>
        <dsp:cNvSpPr/>
      </dsp:nvSpPr>
      <dsp:spPr>
        <a:xfrm>
          <a:off x="0" y="298685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Nedělejte kopie jeho zdravotnické dokumentace (bez výslovného souhlasu)​</a:t>
          </a:r>
          <a:endParaRPr lang="cs-CZ" sz="1900" kern="1200"/>
        </a:p>
      </dsp:txBody>
      <dsp:txXfrm>
        <a:off x="21704" y="3008556"/>
        <a:ext cx="10709792" cy="401192"/>
      </dsp:txXfrm>
    </dsp:sp>
    <dsp:sp modelId="{10488458-680F-4ECB-BCFF-9D2A6721A84A}">
      <dsp:nvSpPr>
        <dsp:cNvPr id="0" name=""/>
        <dsp:cNvSpPr/>
      </dsp:nvSpPr>
      <dsp:spPr>
        <a:xfrm>
          <a:off x="0" y="348617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Při neformálních rozhovorech se spolužáky nesmí být ani z kontextu dovoditelná osoba pacienta</a:t>
          </a:r>
          <a:endParaRPr lang="cs-CZ" sz="1900" kern="1200"/>
        </a:p>
      </dsp:txBody>
      <dsp:txXfrm>
        <a:off x="21704" y="3507876"/>
        <a:ext cx="10709792" cy="40119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D0C59D-EA2D-465F-BB06-BAE38122FD5C}">
      <dsp:nvSpPr>
        <dsp:cNvPr id="0" name=""/>
        <dsp:cNvSpPr/>
      </dsp:nvSpPr>
      <dsp:spPr>
        <a:xfrm>
          <a:off x="0" y="4028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Jakékoliv výpisky a shromažďování informací / Fotografie pacienta nebo částí těla</a:t>
          </a:r>
          <a:r>
            <a:rPr lang="en-US" sz="1700" b="0" kern="1200" dirty="0"/>
            <a:t>​</a:t>
          </a:r>
          <a:endParaRPr lang="cs-CZ" sz="1700" kern="1200" dirty="0"/>
        </a:p>
      </dsp:txBody>
      <dsp:txXfrm>
        <a:off x="31556" y="71842"/>
        <a:ext cx="10690088" cy="583313"/>
      </dsp:txXfrm>
    </dsp:sp>
    <dsp:sp modelId="{A7367D00-2A43-4E4A-95FC-044637349A76}">
      <dsp:nvSpPr>
        <dsp:cNvPr id="0" name=""/>
        <dsp:cNvSpPr/>
      </dsp:nvSpPr>
      <dsp:spPr>
        <a:xfrm>
          <a:off x="0" y="73567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Vždy s vědomím a souhlasem pacienta</a:t>
          </a:r>
          <a:r>
            <a:rPr lang="en-US" sz="1700" b="0" kern="1200"/>
            <a:t>​</a:t>
          </a:r>
          <a:endParaRPr lang="cs-CZ" sz="1700" kern="1200"/>
        </a:p>
      </dsp:txBody>
      <dsp:txXfrm>
        <a:off x="31556" y="767227"/>
        <a:ext cx="10690088" cy="583313"/>
      </dsp:txXfrm>
    </dsp:sp>
    <dsp:sp modelId="{E7E20B5A-493B-4CF4-BDD5-5AF6ED71B5C7}">
      <dsp:nvSpPr>
        <dsp:cNvPr id="0" name=""/>
        <dsp:cNvSpPr/>
      </dsp:nvSpPr>
      <dsp:spPr>
        <a:xfrm>
          <a:off x="0" y="143105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Nikdy ne pacienty v bezvědomí </a:t>
          </a:r>
          <a:r>
            <a:rPr lang="en-US" sz="1700" b="0" kern="1200"/>
            <a:t>​</a:t>
          </a:r>
          <a:endParaRPr lang="cs-CZ" sz="1700" kern="1200"/>
        </a:p>
      </dsp:txBody>
      <dsp:txXfrm>
        <a:off x="31556" y="1462612"/>
        <a:ext cx="10690088" cy="583313"/>
      </dsp:txXfrm>
    </dsp:sp>
    <dsp:sp modelId="{A9D4014F-8049-4965-A4FC-10D1F43AE151}">
      <dsp:nvSpPr>
        <dsp:cNvPr id="0" name=""/>
        <dsp:cNvSpPr/>
      </dsp:nvSpPr>
      <dsp:spPr>
        <a:xfrm>
          <a:off x="0" y="212644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Minimalizovat zásahy do soukromí (pozor, skutečná anonymizace je skoro nemožná)</a:t>
          </a:r>
          <a:r>
            <a:rPr lang="en-US" sz="1700" b="0" kern="1200"/>
            <a:t>​</a:t>
          </a:r>
          <a:endParaRPr lang="cs-CZ" sz="1700" kern="1200"/>
        </a:p>
      </dsp:txBody>
      <dsp:txXfrm>
        <a:off x="31556" y="2157997"/>
        <a:ext cx="10690088" cy="583313"/>
      </dsp:txXfrm>
    </dsp:sp>
    <dsp:sp modelId="{79D5478F-7326-4F25-992F-C9A282F5246C}">
      <dsp:nvSpPr>
        <dsp:cNvPr id="0" name=""/>
        <dsp:cNvSpPr/>
      </dsp:nvSpPr>
      <dsp:spPr>
        <a:xfrm>
          <a:off x="0" y="282182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Pozor souhlas s pořízením záznamu a jeho dalším šíření jsou dva samostatné souhlasy, souhlas s jedním neznamená souhlas s druhým</a:t>
          </a:r>
          <a:r>
            <a:rPr lang="en-US" sz="1700" b="0" kern="1200" dirty="0"/>
            <a:t>​</a:t>
          </a:r>
          <a:endParaRPr lang="cs-CZ" sz="1700" kern="1200" dirty="0"/>
        </a:p>
      </dsp:txBody>
      <dsp:txXfrm>
        <a:off x="31556" y="2853382"/>
        <a:ext cx="10690088" cy="583313"/>
      </dsp:txXfrm>
    </dsp:sp>
    <dsp:sp modelId="{F4623D6F-348F-4A55-804E-C1C21014F4FB}">
      <dsp:nvSpPr>
        <dsp:cNvPr id="0" name=""/>
        <dsp:cNvSpPr/>
      </dsp:nvSpPr>
      <dsp:spPr>
        <a:xfrm>
          <a:off x="0" y="351721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Každá sesbíraná informace musí mít svůj účel!</a:t>
          </a:r>
          <a:r>
            <a:rPr lang="en-US" sz="1700" b="0" kern="1200"/>
            <a:t>​</a:t>
          </a:r>
          <a:endParaRPr lang="cs-CZ" sz="1700" kern="1200"/>
        </a:p>
      </dsp:txBody>
      <dsp:txXfrm>
        <a:off x="31556" y="3548767"/>
        <a:ext cx="10690088" cy="58331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37311-2AEF-4DFD-9D08-08BCB3A861CC}">
      <dsp:nvSpPr>
        <dsp:cNvPr id="0" name=""/>
        <dsp:cNvSpPr/>
      </dsp:nvSpPr>
      <dsp:spPr>
        <a:xfrm>
          <a:off x="0" y="6750"/>
          <a:ext cx="10753200" cy="1901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cs-CZ" sz="5000" b="0" kern="1200"/>
            <a:t>Vždy s vědomím poskytovatele </a:t>
          </a:r>
          <a:r>
            <a:rPr lang="en-US" sz="5000" b="0" kern="1200"/>
            <a:t>​</a:t>
          </a:r>
          <a:endParaRPr lang="cs-CZ" sz="5000" kern="1200"/>
        </a:p>
      </dsp:txBody>
      <dsp:txXfrm>
        <a:off x="92811" y="99561"/>
        <a:ext cx="10567578" cy="1715628"/>
      </dsp:txXfrm>
    </dsp:sp>
    <dsp:sp modelId="{960B9593-65A2-4CF2-84EB-77CE7B69AC0F}">
      <dsp:nvSpPr>
        <dsp:cNvPr id="0" name=""/>
        <dsp:cNvSpPr/>
      </dsp:nvSpPr>
      <dsp:spPr>
        <a:xfrm>
          <a:off x="0" y="2052000"/>
          <a:ext cx="10753200" cy="1901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cs-CZ" sz="5000" b="0" kern="1200" dirty="0"/>
            <a:t>Poskytovatel může pomoci s obstaráním souhlasu od pacienta </a:t>
          </a:r>
          <a:r>
            <a:rPr lang="en-US" sz="5000" b="0" kern="1200" dirty="0"/>
            <a:t>​</a:t>
          </a:r>
          <a:endParaRPr lang="cs-CZ" sz="5000" kern="1200" dirty="0"/>
        </a:p>
      </dsp:txBody>
      <dsp:txXfrm>
        <a:off x="92811" y="2144811"/>
        <a:ext cx="10567578" cy="17156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11C21-097D-4B3F-AAA1-B972DD10345E}">
      <dsp:nvSpPr>
        <dsp:cNvPr id="0" name=""/>
        <dsp:cNvSpPr/>
      </dsp:nvSpPr>
      <dsp:spPr>
        <a:xfrm>
          <a:off x="0" y="0"/>
          <a:ext cx="3880772" cy="388077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3D5B2-E8B6-4409-AED2-EFE6D5DF1AD8}">
      <dsp:nvSpPr>
        <dsp:cNvPr id="0" name=""/>
        <dsp:cNvSpPr/>
      </dsp:nvSpPr>
      <dsp:spPr>
        <a:xfrm>
          <a:off x="1940386" y="0"/>
          <a:ext cx="6656281" cy="388077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Zákon o zdravotních službách</a:t>
          </a:r>
        </a:p>
      </dsp:txBody>
      <dsp:txXfrm>
        <a:off x="1940386" y="0"/>
        <a:ext cx="6656281" cy="1164234"/>
      </dsp:txXfrm>
    </dsp:sp>
    <dsp:sp modelId="{6ED64111-C695-4C67-B474-C993CB8D9277}">
      <dsp:nvSpPr>
        <dsp:cNvPr id="0" name=""/>
        <dsp:cNvSpPr/>
      </dsp:nvSpPr>
      <dsp:spPr>
        <a:xfrm>
          <a:off x="679136" y="1164234"/>
          <a:ext cx="2522499" cy="2522499"/>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546BB-0302-43E6-8F0A-FA6E2B6013CA}">
      <dsp:nvSpPr>
        <dsp:cNvPr id="0" name=""/>
        <dsp:cNvSpPr/>
      </dsp:nvSpPr>
      <dsp:spPr>
        <a:xfrm>
          <a:off x="1940386" y="1164234"/>
          <a:ext cx="6656281" cy="252249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Občanský zákoník</a:t>
          </a:r>
        </a:p>
      </dsp:txBody>
      <dsp:txXfrm>
        <a:off x="1940386" y="1164234"/>
        <a:ext cx="6656281" cy="1164230"/>
      </dsp:txXfrm>
    </dsp:sp>
    <dsp:sp modelId="{38C8EDD2-41DA-4956-8AEC-B4D1DF0DB205}">
      <dsp:nvSpPr>
        <dsp:cNvPr id="0" name=""/>
        <dsp:cNvSpPr/>
      </dsp:nvSpPr>
      <dsp:spPr>
        <a:xfrm>
          <a:off x="1358271" y="2328464"/>
          <a:ext cx="1164230" cy="116423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AA164-F1BF-4FFD-BEDA-ABF3AF64B8DA}">
      <dsp:nvSpPr>
        <dsp:cNvPr id="0" name=""/>
        <dsp:cNvSpPr/>
      </dsp:nvSpPr>
      <dsp:spPr>
        <a:xfrm>
          <a:off x="1940386" y="2328464"/>
          <a:ext cx="6656281" cy="116423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dirty="0"/>
            <a:t>Zákon o zpracování osobních údajů/GDPR</a:t>
          </a:r>
        </a:p>
      </dsp:txBody>
      <dsp:txXfrm>
        <a:off x="1940386" y="2328464"/>
        <a:ext cx="6656281" cy="11642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51528"/>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dirty="0"/>
            <a:t>Nikdo nesmí zasáhnout do soukromí jiného, nemá-li k tomu</a:t>
          </a:r>
        </a:p>
      </dsp:txBody>
      <dsp:txXfrm>
        <a:off x="35411" y="86939"/>
        <a:ext cx="10725044" cy="654577"/>
      </dsp:txXfrm>
    </dsp:sp>
    <dsp:sp modelId="{44E1C1BA-2D3F-4775-BA1E-C1D55BA492B1}">
      <dsp:nvSpPr>
        <dsp:cNvPr id="0" name=""/>
        <dsp:cNvSpPr/>
      </dsp:nvSpPr>
      <dsp:spPr>
        <a:xfrm>
          <a:off x="0" y="776928"/>
          <a:ext cx="10795866" cy="786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cs-CZ" sz="2400" kern="1200" dirty="0"/>
            <a:t>zákonný důvod </a:t>
          </a:r>
        </a:p>
        <a:p>
          <a:pPr marL="228600" lvl="1" indent="-228600" algn="l" defTabSz="1066800" rtl="0">
            <a:lnSpc>
              <a:spcPct val="90000"/>
            </a:lnSpc>
            <a:spcBef>
              <a:spcPct val="0"/>
            </a:spcBef>
            <a:spcAft>
              <a:spcPct val="20000"/>
            </a:spcAft>
            <a:buChar char="•"/>
          </a:pPr>
          <a:r>
            <a:rPr lang="cs-CZ" sz="2400" kern="1200" dirty="0"/>
            <a:t>svolení	</a:t>
          </a:r>
        </a:p>
      </dsp:txBody>
      <dsp:txXfrm>
        <a:off x="0" y="776928"/>
        <a:ext cx="10795866" cy="786082"/>
      </dsp:txXfrm>
    </dsp:sp>
    <dsp:sp modelId="{D3D9D8F1-9375-4886-94AF-CC0602A5C6CB}">
      <dsp:nvSpPr>
        <dsp:cNvPr id="0" name=""/>
        <dsp:cNvSpPr/>
      </dsp:nvSpPr>
      <dsp:spPr>
        <a:xfrm>
          <a:off x="0" y="1563010"/>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a:t>Bez svolení nelze:</a:t>
          </a:r>
        </a:p>
      </dsp:txBody>
      <dsp:txXfrm>
        <a:off x="35411" y="1598421"/>
        <a:ext cx="10725044" cy="654577"/>
      </dsp:txXfrm>
    </dsp:sp>
    <dsp:sp modelId="{DF610F8B-657A-433D-8C18-7FE0A82CE3EE}">
      <dsp:nvSpPr>
        <dsp:cNvPr id="0" name=""/>
        <dsp:cNvSpPr/>
      </dsp:nvSpPr>
      <dsp:spPr>
        <a:xfrm>
          <a:off x="0" y="2288410"/>
          <a:ext cx="10795866" cy="2310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cs-CZ" sz="2400" kern="1200" dirty="0"/>
            <a:t>narušit soukromé prostory člověka</a:t>
          </a:r>
        </a:p>
        <a:p>
          <a:pPr marL="228600" lvl="1" indent="-228600" algn="l" defTabSz="1066800" rtl="0">
            <a:lnSpc>
              <a:spcPct val="90000"/>
            </a:lnSpc>
            <a:spcBef>
              <a:spcPct val="0"/>
            </a:spcBef>
            <a:spcAft>
              <a:spcPct val="20000"/>
            </a:spcAft>
            <a:buChar char="•"/>
          </a:pPr>
          <a:r>
            <a:rPr lang="cs-CZ" sz="2400" kern="1200" dirty="0"/>
            <a:t>sledovat jeho soukromý život</a:t>
          </a:r>
        </a:p>
        <a:p>
          <a:pPr marL="228600" lvl="1" indent="-228600" algn="l" defTabSz="1066800" rtl="0">
            <a:lnSpc>
              <a:spcPct val="90000"/>
            </a:lnSpc>
            <a:spcBef>
              <a:spcPct val="0"/>
            </a:spcBef>
            <a:spcAft>
              <a:spcPct val="20000"/>
            </a:spcAft>
            <a:buChar char="•"/>
          </a:pPr>
          <a:r>
            <a:rPr lang="cs-CZ" sz="2400" kern="1200" dirty="0"/>
            <a:t>pořizovat zvukový nebo obrazový záznam</a:t>
          </a:r>
        </a:p>
        <a:p>
          <a:pPr marL="228600" lvl="1" indent="-228600" algn="l" defTabSz="1066800" rtl="0">
            <a:lnSpc>
              <a:spcPct val="90000"/>
            </a:lnSpc>
            <a:spcBef>
              <a:spcPct val="0"/>
            </a:spcBef>
            <a:spcAft>
              <a:spcPct val="20000"/>
            </a:spcAft>
            <a:buChar char="•"/>
          </a:pPr>
          <a:r>
            <a:rPr lang="cs-CZ" sz="2400" kern="1200" dirty="0"/>
            <a:t>využívat takové či jiné záznamy pořízené o soukromém životě člověka třetí osobou</a:t>
          </a:r>
        </a:p>
        <a:p>
          <a:pPr marL="228600" lvl="1" indent="-228600" algn="l" defTabSz="1066800" rtl="0">
            <a:lnSpc>
              <a:spcPct val="90000"/>
            </a:lnSpc>
            <a:spcBef>
              <a:spcPct val="0"/>
            </a:spcBef>
            <a:spcAft>
              <a:spcPct val="20000"/>
            </a:spcAft>
            <a:buChar char="•"/>
          </a:pPr>
          <a:r>
            <a:rPr lang="cs-CZ" sz="2400" kern="1200" dirty="0"/>
            <a:t>takové záznamy o jeho soukromém životě šířit</a:t>
          </a:r>
        </a:p>
      </dsp:txBody>
      <dsp:txXfrm>
        <a:off x="0" y="2288410"/>
        <a:ext cx="10795866" cy="23101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BA390-5215-4D79-9E03-969EA52FA4C1}">
      <dsp:nvSpPr>
        <dsp:cNvPr id="0" name=""/>
        <dsp:cNvSpPr/>
      </dsp:nvSpPr>
      <dsp:spPr>
        <a:xfrm>
          <a:off x="-4613224" y="-712485"/>
          <a:ext cx="5535932" cy="5535932"/>
        </a:xfrm>
        <a:prstGeom prst="blockArc">
          <a:avLst>
            <a:gd name="adj1" fmla="val 18900000"/>
            <a:gd name="adj2" fmla="val 2700000"/>
            <a:gd name="adj3" fmla="val 39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DFBD8-E06F-4B1D-A400-4EC757ABFA38}">
      <dsp:nvSpPr>
        <dsp:cNvPr id="0" name=""/>
        <dsp:cNvSpPr/>
      </dsp:nvSpPr>
      <dsp:spPr>
        <a:xfrm>
          <a:off x="755697" y="587292"/>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Zachytit jakýmkoli způsobem podobu člověka tak, aby podle zobrazení bylo možné určit jeho totožnost, je možné jen s jeho svolením</a:t>
          </a:r>
        </a:p>
      </dsp:txBody>
      <dsp:txXfrm>
        <a:off x="755697" y="587292"/>
        <a:ext cx="9975817" cy="1174419"/>
      </dsp:txXfrm>
    </dsp:sp>
    <dsp:sp modelId="{D11270BD-CF35-463F-BBFD-71E0D051E805}">
      <dsp:nvSpPr>
        <dsp:cNvPr id="0" name=""/>
        <dsp:cNvSpPr/>
      </dsp:nvSpPr>
      <dsp:spPr>
        <a:xfrm>
          <a:off x="21685" y="440489"/>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ED5407-A97E-450D-86E2-F5694531E053}">
      <dsp:nvSpPr>
        <dsp:cNvPr id="0" name=""/>
        <dsp:cNvSpPr/>
      </dsp:nvSpPr>
      <dsp:spPr>
        <a:xfrm>
          <a:off x="755697" y="2349250"/>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Rozšiřovat podobu člověka je možné jen s jeho svolením.</a:t>
          </a:r>
        </a:p>
      </dsp:txBody>
      <dsp:txXfrm>
        <a:off x="755697" y="2349250"/>
        <a:ext cx="9975817" cy="1174419"/>
      </dsp:txXfrm>
    </dsp:sp>
    <dsp:sp modelId="{F3741B4A-85A1-4648-903E-E24100D4C259}">
      <dsp:nvSpPr>
        <dsp:cNvPr id="0" name=""/>
        <dsp:cNvSpPr/>
      </dsp:nvSpPr>
      <dsp:spPr>
        <a:xfrm>
          <a:off x="21685" y="2202447"/>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643704" y="75"/>
          <a:ext cx="2985605" cy="1791363"/>
        </a:xfrm>
        <a:prstGeom prst="rect">
          <a:avLst/>
        </a:prstGeom>
        <a:solidFill>
          <a:schemeClr val="accent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Se souhlasem pacienta</a:t>
          </a:r>
        </a:p>
      </dsp:txBody>
      <dsp:txXfrm>
        <a:off x="643704" y="75"/>
        <a:ext cx="2985605" cy="1791363"/>
      </dsp:txXfrm>
    </dsp:sp>
    <dsp:sp modelId="{6068449D-5269-491E-BD59-46BEAD1A1AE1}">
      <dsp:nvSpPr>
        <dsp:cNvPr id="0" name=""/>
        <dsp:cNvSpPr/>
      </dsp:nvSpPr>
      <dsp:spPr>
        <a:xfrm>
          <a:off x="3927870"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Poskytování návazných služeb</a:t>
          </a:r>
        </a:p>
      </dsp:txBody>
      <dsp:txXfrm>
        <a:off x="3927870" y="75"/>
        <a:ext cx="2985605" cy="1791363"/>
      </dsp:txXfrm>
    </dsp:sp>
    <dsp:sp modelId="{A05A63BC-C3BB-4FF3-9611-06EE189DA896}">
      <dsp:nvSpPr>
        <dsp:cNvPr id="0" name=""/>
        <dsp:cNvSpPr/>
      </dsp:nvSpPr>
      <dsp:spPr>
        <a:xfrm>
          <a:off x="7212036"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Ochrana vlastních práv</a:t>
          </a:r>
        </a:p>
      </dsp:txBody>
      <dsp:txXfrm>
        <a:off x="7212036" y="75"/>
        <a:ext cx="2985605" cy="1791363"/>
      </dsp:txXfrm>
    </dsp:sp>
    <dsp:sp modelId="{453F4112-FF5F-4039-9202-BE1010EED650}">
      <dsp:nvSpPr>
        <dsp:cNvPr id="0" name=""/>
        <dsp:cNvSpPr/>
      </dsp:nvSpPr>
      <dsp:spPr>
        <a:xfrm>
          <a:off x="643704"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a:t>S</a:t>
          </a:r>
          <a:r>
            <a:rPr lang="en-GB" sz="2400" kern="1200"/>
            <a:t>dělování údajů pro potřeby trestního řízení </a:t>
          </a:r>
          <a:endParaRPr lang="cs-CZ" sz="2400" kern="1200"/>
        </a:p>
      </dsp:txBody>
      <dsp:txXfrm>
        <a:off x="643704" y="2089998"/>
        <a:ext cx="2985605" cy="1791363"/>
      </dsp:txXfrm>
    </dsp:sp>
    <dsp:sp modelId="{CC80C1DD-4E84-4E32-B269-19F2B3E1E0B6}">
      <dsp:nvSpPr>
        <dsp:cNvPr id="0" name=""/>
        <dsp:cNvSpPr/>
      </dsp:nvSpPr>
      <dsp:spPr>
        <a:xfrm>
          <a:off x="3927870"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a:t>
          </a:r>
          <a:r>
            <a:rPr lang="en-GB" sz="2400" kern="1200" dirty="0" err="1"/>
            <a:t>lnění</a:t>
          </a:r>
          <a:r>
            <a:rPr lang="en-GB" sz="2400" kern="1200" dirty="0"/>
            <a:t> </a:t>
          </a:r>
          <a:r>
            <a:rPr lang="en-GB" sz="2400" kern="1200" dirty="0" err="1"/>
            <a:t>povinnosti</a:t>
          </a:r>
          <a:r>
            <a:rPr lang="en-GB" sz="2400" kern="1200" dirty="0"/>
            <a:t> </a:t>
          </a:r>
          <a:r>
            <a:rPr lang="en-GB" sz="2400" kern="1200" dirty="0" err="1"/>
            <a:t>překazit</a:t>
          </a:r>
          <a:r>
            <a:rPr lang="en-GB" sz="2400" kern="1200" dirty="0"/>
            <a:t> </a:t>
          </a:r>
          <a:r>
            <a:rPr lang="en-GB" sz="2400" kern="1200" dirty="0" err="1"/>
            <a:t>nebo</a:t>
          </a:r>
          <a:r>
            <a:rPr lang="en-GB" sz="2400" kern="1200" dirty="0"/>
            <a:t> </a:t>
          </a:r>
          <a:r>
            <a:rPr lang="en-GB" sz="2400" kern="1200" dirty="0" err="1"/>
            <a:t>oznámit</a:t>
          </a:r>
          <a:r>
            <a:rPr lang="en-GB" sz="2400" kern="1200" dirty="0"/>
            <a:t> </a:t>
          </a:r>
          <a:r>
            <a:rPr lang="en-GB" sz="2400" kern="1200" dirty="0" err="1"/>
            <a:t>spáchání</a:t>
          </a:r>
          <a:r>
            <a:rPr lang="en-GB" sz="2400" kern="1200" dirty="0"/>
            <a:t> </a:t>
          </a:r>
          <a:r>
            <a:rPr lang="en-GB" sz="2400" kern="1200" dirty="0" err="1"/>
            <a:t>trestného</a:t>
          </a:r>
          <a:r>
            <a:rPr lang="en-GB" sz="2400" kern="1200" dirty="0"/>
            <a:t> </a:t>
          </a:r>
          <a:r>
            <a:rPr lang="en-GB" sz="2400" kern="1200" dirty="0" err="1"/>
            <a:t>činu</a:t>
          </a:r>
          <a:endParaRPr lang="cs-CZ" sz="2400" kern="1200" dirty="0"/>
        </a:p>
      </dsp:txBody>
      <dsp:txXfrm>
        <a:off x="3927870" y="2089998"/>
        <a:ext cx="2985605" cy="1791363"/>
      </dsp:txXfrm>
    </dsp:sp>
    <dsp:sp modelId="{07210A24-D3B7-4BA6-B5AD-C039ED73653A}">
      <dsp:nvSpPr>
        <dsp:cNvPr id="0" name=""/>
        <dsp:cNvSpPr/>
      </dsp:nvSpPr>
      <dsp:spPr>
        <a:xfrm>
          <a:off x="7212036"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Další zákonné důvody např. Ochrana veřejného zdraví, Revizní lékař</a:t>
          </a:r>
        </a:p>
      </dsp:txBody>
      <dsp:txXfrm>
        <a:off x="7212036" y="2089998"/>
        <a:ext cx="2985605" cy="179136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3866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dirty="0"/>
            <a:t>Plně svéprávný pacient zásadně rozhoduje o sdělování informací o svém zdravotním stavu sám! To platí i vůči rodinným příslušníkům pacienta (osobám blízkým).</a:t>
          </a:r>
        </a:p>
      </dsp:txBody>
      <dsp:txXfrm>
        <a:off x="61684" y="100349"/>
        <a:ext cx="10629832" cy="1140231"/>
      </dsp:txXfrm>
    </dsp:sp>
    <dsp:sp modelId="{589E5E0B-0EC1-4A29-993E-7A647AB67F8A}">
      <dsp:nvSpPr>
        <dsp:cNvPr id="0" name=""/>
        <dsp:cNvSpPr/>
      </dsp:nvSpPr>
      <dsp:spPr>
        <a:xfrm>
          <a:off x="0" y="13713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u="sng" kern="1200"/>
            <a:t>Výslovný</a:t>
          </a:r>
          <a:endParaRPr lang="cs-CZ" sz="2400" kern="1200"/>
        </a:p>
      </dsp:txBody>
      <dsp:txXfrm>
        <a:off x="61684" y="1433069"/>
        <a:ext cx="10629832" cy="1140231"/>
      </dsp:txXfrm>
    </dsp:sp>
    <dsp:sp modelId="{F65CF058-C5E2-445A-8CB6-9F38C8EE71F1}">
      <dsp:nvSpPr>
        <dsp:cNvPr id="0" name=""/>
        <dsp:cNvSpPr/>
      </dsp:nvSpPr>
      <dsp:spPr>
        <a:xfrm>
          <a:off x="0" y="2634985"/>
          <a:ext cx="10753200" cy="62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a:t>Ústní</a:t>
          </a:r>
        </a:p>
        <a:p>
          <a:pPr marL="171450" lvl="1" indent="-171450" algn="l" defTabSz="844550" rtl="0">
            <a:lnSpc>
              <a:spcPct val="90000"/>
            </a:lnSpc>
            <a:spcBef>
              <a:spcPct val="0"/>
            </a:spcBef>
            <a:spcAft>
              <a:spcPct val="20000"/>
            </a:spcAft>
            <a:buChar char="•"/>
          </a:pPr>
          <a:r>
            <a:rPr lang="cs-CZ" sz="1900" kern="1200"/>
            <a:t>Písemný</a:t>
          </a:r>
        </a:p>
      </dsp:txBody>
      <dsp:txXfrm>
        <a:off x="0" y="2634985"/>
        <a:ext cx="10753200" cy="621000"/>
      </dsp:txXfrm>
    </dsp:sp>
    <dsp:sp modelId="{519FFDDC-7BA5-4E47-BA13-A614187E8915}">
      <dsp:nvSpPr>
        <dsp:cNvPr id="0" name=""/>
        <dsp:cNvSpPr/>
      </dsp:nvSpPr>
      <dsp:spPr>
        <a:xfrm>
          <a:off x="0" y="32559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a:t>Konkludentní</a:t>
          </a:r>
        </a:p>
      </dsp:txBody>
      <dsp:txXfrm>
        <a:off x="61684" y="3317669"/>
        <a:ext cx="10629832" cy="114023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53219-53F7-4360-9681-AB5CC1BB9BC0}">
      <dsp:nvSpPr>
        <dsp:cNvPr id="0" name=""/>
        <dsp:cNvSpPr/>
      </dsp:nvSpPr>
      <dsp:spPr>
        <a:xfrm>
          <a:off x="-5152812" y="-795286"/>
          <a:ext cx="6182939" cy="6182939"/>
        </a:xfrm>
        <a:prstGeom prst="blockArc">
          <a:avLst>
            <a:gd name="adj1" fmla="val 18900000"/>
            <a:gd name="adj2" fmla="val 2700000"/>
            <a:gd name="adj3" fmla="val 34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0B5D-4CEB-4EFF-A191-6A09200A8D88}">
      <dsp:nvSpPr>
        <dsp:cNvPr id="0" name=""/>
        <dsp:cNvSpPr/>
      </dsp:nvSpPr>
      <dsp:spPr>
        <a:xfrm>
          <a:off x="844191" y="656065"/>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Zdaleka ne každý, kdo se zajímá o zdravotní stav pacienta, má na tyto informace nárok!</a:t>
          </a:r>
        </a:p>
      </dsp:txBody>
      <dsp:txXfrm>
        <a:off x="844191" y="656065"/>
        <a:ext cx="9884783" cy="1311947"/>
      </dsp:txXfrm>
    </dsp:sp>
    <dsp:sp modelId="{21EE8A20-24D7-4535-8D96-91D44174E6DB}">
      <dsp:nvSpPr>
        <dsp:cNvPr id="0" name=""/>
        <dsp:cNvSpPr/>
      </dsp:nvSpPr>
      <dsp:spPr>
        <a:xfrm>
          <a:off x="24224" y="492072"/>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4B244-4B7A-42D6-B009-C42C39C58B6C}">
      <dsp:nvSpPr>
        <dsp:cNvPr id="0" name=""/>
        <dsp:cNvSpPr/>
      </dsp:nvSpPr>
      <dsp:spPr>
        <a:xfrm>
          <a:off x="844191" y="2624353"/>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To platí jak pro rodinné příslušníky pacienta, tak i orgány veřejné moci. </a:t>
          </a:r>
        </a:p>
      </dsp:txBody>
      <dsp:txXfrm>
        <a:off x="844191" y="2624353"/>
        <a:ext cx="9884783" cy="1311947"/>
      </dsp:txXfrm>
    </dsp:sp>
    <dsp:sp modelId="{CDC202DB-00B0-499D-B7AD-DF2F9997F9CC}">
      <dsp:nvSpPr>
        <dsp:cNvPr id="0" name=""/>
        <dsp:cNvSpPr/>
      </dsp:nvSpPr>
      <dsp:spPr>
        <a:xfrm>
          <a:off x="24224" y="2460360"/>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5CE31-767A-4B14-BC60-E92226CDB1E1}">
      <dsp:nvSpPr>
        <dsp:cNvPr id="0" name=""/>
        <dsp:cNvSpPr/>
      </dsp:nvSpPr>
      <dsp:spPr>
        <a:xfrm>
          <a:off x="0" y="40760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Soubor informací vztahujících se k pacientovi, o němž je vedena</a:t>
          </a:r>
          <a:endParaRPr lang="cs-CZ" sz="2800" kern="1200"/>
        </a:p>
      </dsp:txBody>
      <dsp:txXfrm>
        <a:off x="31984" y="439593"/>
        <a:ext cx="10689232" cy="591232"/>
      </dsp:txXfrm>
    </dsp:sp>
    <dsp:sp modelId="{555CFDB4-82AE-44B8-86D1-B9D50BC8AEA7}">
      <dsp:nvSpPr>
        <dsp:cNvPr id="0" name=""/>
        <dsp:cNvSpPr/>
      </dsp:nvSpPr>
      <dsp:spPr>
        <a:xfrm>
          <a:off x="0" y="114344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Povinnost vedení zdravotnické dokumentace</a:t>
          </a:r>
          <a:endParaRPr lang="cs-CZ" sz="2800" kern="1200"/>
        </a:p>
      </dsp:txBody>
      <dsp:txXfrm>
        <a:off x="31984" y="1175433"/>
        <a:ext cx="10689232" cy="591232"/>
      </dsp:txXfrm>
    </dsp:sp>
    <dsp:sp modelId="{955F4E12-BD86-438D-A2FC-F94F6C60B5A6}">
      <dsp:nvSpPr>
        <dsp:cNvPr id="0" name=""/>
        <dsp:cNvSpPr/>
      </dsp:nvSpPr>
      <dsp:spPr>
        <a:xfrm>
          <a:off x="0" y="187928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Výjimky z vedení ZD</a:t>
          </a:r>
          <a:endParaRPr lang="cs-CZ" sz="2800" kern="1200"/>
        </a:p>
      </dsp:txBody>
      <dsp:txXfrm>
        <a:off x="31984" y="1911273"/>
        <a:ext cx="10689232" cy="591232"/>
      </dsp:txXfrm>
    </dsp:sp>
    <dsp:sp modelId="{ADDCB1C4-32E8-4791-83BC-C28E336591AD}">
      <dsp:nvSpPr>
        <dsp:cNvPr id="0" name=""/>
        <dsp:cNvSpPr/>
      </dsp:nvSpPr>
      <dsp:spPr>
        <a:xfrm>
          <a:off x="0" y="2534489"/>
          <a:ext cx="10753200" cy="1593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0" i="1" kern="1200"/>
            <a:t>Při poskytování zdravotních výkonů v rámci preventivní péče mimo zdravotnické zařízení není poskytovatel povinen vést zdravotnickou dokumentaci.</a:t>
          </a:r>
          <a:endParaRPr lang="cs-CZ" sz="2200" kern="1200"/>
        </a:p>
        <a:p>
          <a:pPr marL="228600" lvl="1" indent="-228600" algn="l" defTabSz="977900" rtl="0">
            <a:lnSpc>
              <a:spcPct val="90000"/>
            </a:lnSpc>
            <a:spcBef>
              <a:spcPct val="0"/>
            </a:spcBef>
            <a:spcAft>
              <a:spcPct val="20000"/>
            </a:spcAft>
            <a:buChar char="•"/>
          </a:pPr>
          <a:r>
            <a:rPr lang="cs-CZ" sz="2200" b="0" i="1" kern="1200" dirty="0"/>
            <a:t>Mimo zdravotnické zařízení mohou být poskytovány zdravotní výkony v rámci preventivní péče zaměřené na předcházení onemocnění a jeho včasné rozpoznání, a to na základě povolení uděleného krajským úřadem.</a:t>
          </a:r>
          <a:endParaRPr lang="cs-CZ" sz="2200" kern="1200" dirty="0"/>
        </a:p>
      </dsp:txBody>
      <dsp:txXfrm>
        <a:off x="0" y="2534489"/>
        <a:ext cx="10753200" cy="159390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noProof="0"/>
              <a:t>Kliknutím lze upravit styl.</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p:nvPr>
        </p:nvSpPr>
        <p:spPr>
          <a:xfrm>
            <a:off x="398502" y="2900365"/>
            <a:ext cx="5246518" cy="1171580"/>
          </a:xfrm>
        </p:spPr>
        <p:txBody>
          <a:bodyPr anchor="t"/>
          <a:lstStyle>
            <a:lvl1pPr algn="l">
              <a:lnSpc>
                <a:spcPts val="4400"/>
              </a:lnSpc>
              <a:defRPr sz="4400">
                <a:solidFill>
                  <a:srgbClr val="0000DC"/>
                </a:solidFill>
              </a:defRPr>
            </a:lvl1pPr>
          </a:lstStyle>
          <a:p>
            <a:r>
              <a:rPr lang="cs-CZ"/>
              <a:t>Kliknutím lze upravit styl.</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5246518"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p:nvPr>
        </p:nvSpPr>
        <p:spPr>
          <a:xfrm>
            <a:off x="720000" y="6040795"/>
            <a:ext cx="8555976" cy="510831"/>
          </a:xfrm>
        </p:spPr>
        <p:txBody>
          <a:bodyPr lIns="0" tIns="0" rIns="0" bIns="0" numCol="1" spcCol="324000">
            <a:noAutofit/>
          </a:bodyPr>
          <a:lstStyle>
            <a:lvl1pPr algn="l">
              <a:lnSpc>
                <a:spcPts val="1800"/>
              </a:lnSpc>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27.10.2020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4282247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27.10.2020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32059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11616611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27.10.2020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317623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DC531DB-8AA6-4114-9192-EBD53805B2A1}" type="datetimeFigureOut">
              <a:rPr lang="cs-CZ" smtClean="0"/>
              <a:t>27.10.2020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0167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dirty="0"/>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 id="2147483703" r:id="rId22"/>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4"/>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7.jpg"/><Relationship Id="rId1" Type="http://schemas.openxmlformats.org/officeDocument/2006/relationships/slideLayout" Target="../slideLayouts/slideLayout18.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0.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0.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0.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8.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0.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0.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0.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8.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8.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8.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8.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8.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8.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Soukromí</a:t>
            </a:r>
            <a:br>
              <a:rPr lang="cs-CZ" b="1" dirty="0"/>
            </a:br>
            <a:br>
              <a:rPr lang="cs-CZ" b="1" dirty="0"/>
            </a:br>
            <a:r>
              <a:rPr lang="cs-CZ" b="1" dirty="0"/>
              <a:t>Povinná mlčenlivost zdravotnických pracovníků</a:t>
            </a:r>
            <a:br>
              <a:rPr lang="cs-CZ" b="1" dirty="0"/>
            </a:br>
            <a:br>
              <a:rPr lang="cs-CZ" b="1" dirty="0"/>
            </a:br>
            <a:endParaRPr lang="cs-CZ" b="1" dirty="0"/>
          </a:p>
        </p:txBody>
      </p:sp>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zakotvení povinné mlčenlivosti</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5453442"/>
              </p:ext>
            </p:extLst>
          </p:nvPr>
        </p:nvGraphicFramePr>
        <p:xfrm>
          <a:off x="1151814" y="1763565"/>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314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endParaRPr lang="cs-CZ" sz="2000" dirty="0"/>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endParaRPr lang="cs-CZ" sz="2000" dirty="0"/>
          </a:p>
          <a:p>
            <a:r>
              <a:rPr lang="cs-CZ" sz="2000" dirty="0"/>
              <a:t>Člověk, jehož osobnost byla dotčena, má právo domáhat se toho, aby bylo od neoprávněného zásahu upuštěno nebo aby byl odstraněn jeho následek.</a:t>
            </a:r>
          </a:p>
          <a:p>
            <a:endParaRPr lang="cs-CZ" sz="2000" dirty="0"/>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95151178"/>
              </p:ext>
            </p:extLst>
          </p:nvPr>
        </p:nvGraphicFramePr>
        <p:xfrm>
          <a:off x="677334" y="1282390"/>
          <a:ext cx="10795866" cy="46500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4069" y="0"/>
            <a:ext cx="2862179" cy="3333707"/>
          </a:xfrm>
          <a:prstGeom prst="rect">
            <a:avLst/>
          </a:prstGeom>
        </p:spPr>
      </p:pic>
      <p:sp>
        <p:nvSpPr>
          <p:cNvPr id="2" name="Nadpis 1"/>
          <p:cNvSpPr>
            <a:spLocks noGrp="1"/>
          </p:cNvSpPr>
          <p:nvPr>
            <p:ph type="title"/>
          </p:nvPr>
        </p:nvSpPr>
        <p:spPr/>
        <p:txBody>
          <a:bodyPr/>
          <a:lstStyle/>
          <a:p>
            <a:r>
              <a:rPr lang="cs-CZ" dirty="0"/>
              <a:t>Ochrana podoby člověka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23359741"/>
              </p:ext>
            </p:extLst>
          </p:nvPr>
        </p:nvGraphicFramePr>
        <p:xfrm>
          <a:off x="840258" y="1930400"/>
          <a:ext cx="10753200" cy="4110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7038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10581"/>
            <a:ext cx="8596668" cy="1320800"/>
          </a:xfrm>
        </p:spPr>
        <p:txBody>
          <a:bodyPr/>
          <a:lstStyle/>
          <a:p>
            <a:r>
              <a:rPr lang="cs-CZ" dirty="0"/>
              <a:t>Zákon o zdravotních službách</a:t>
            </a:r>
          </a:p>
        </p:txBody>
      </p:sp>
      <p:sp>
        <p:nvSpPr>
          <p:cNvPr id="3" name="Zástupný symbol pro obsah 2"/>
          <p:cNvSpPr>
            <a:spLocks noGrp="1"/>
          </p:cNvSpPr>
          <p:nvPr>
            <p:ph idx="1"/>
          </p:nvPr>
        </p:nvSpPr>
        <p:spPr>
          <a:xfrm>
            <a:off x="677334" y="1731381"/>
            <a:ext cx="10837332" cy="3880773"/>
          </a:xfrm>
        </p:spPr>
        <p:txBody>
          <a:bodyPr/>
          <a:lstStyle/>
          <a:p>
            <a:endParaRPr lang="cs-CZ" dirty="0"/>
          </a:p>
          <a:p>
            <a:pPr marL="457200" indent="-457200" algn="just">
              <a:buFont typeface="Arial" panose="020B0604020202020204" pitchFamily="34" charset="0"/>
              <a:buChar char="•"/>
            </a:pPr>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a:bodyPr>
          <a:lstStyle/>
          <a:p>
            <a:pPr marL="457200" indent="-457200" algn="just">
              <a:buFont typeface="Arial" panose="020B0604020202020204" pitchFamily="34" charset="0"/>
              <a:buChar char="•"/>
            </a:pPr>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Pro </a:t>
            </a:r>
            <a:r>
              <a:rPr lang="cs-CZ" sz="2800" b="1" dirty="0"/>
              <a:t>osoby získávající způsobilost k výkonu povolání</a:t>
            </a:r>
            <a:r>
              <a:rPr lang="cs-CZ" sz="2800" dirty="0"/>
              <a:t> 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6" y="553617"/>
            <a:ext cx="10841704"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pPr algn="ctr"/>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0810487"/>
              </p:ext>
            </p:extLst>
          </p:nvPr>
        </p:nvGraphicFramePr>
        <p:xfrm>
          <a:off x="677862" y="2160588"/>
          <a:ext cx="10841347"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883309512"/>
              </p:ext>
            </p:extLst>
          </p:nvPr>
        </p:nvGraphicFramePr>
        <p:xfrm>
          <a:off x="677334" y="1483113"/>
          <a:ext cx="10753200" cy="455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sz="1600"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41995272"/>
              </p:ext>
            </p:extLst>
          </p:nvPr>
        </p:nvGraphicFramePr>
        <p:xfrm>
          <a:off x="677334" y="1449660"/>
          <a:ext cx="10753200" cy="4237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346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Zapamatujte si!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81358175"/>
              </p:ext>
            </p:extLst>
          </p:nvPr>
        </p:nvGraphicFramePr>
        <p:xfrm>
          <a:off x="677863" y="1449660"/>
          <a:ext cx="10753200" cy="4592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895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8502" y="2843210"/>
            <a:ext cx="6968802" cy="1171580"/>
          </a:xfrm>
        </p:spPr>
        <p:txBody>
          <a:bodyPr/>
          <a:lstStyle/>
          <a:p>
            <a:r>
              <a:rPr lang="cs-CZ" dirty="0"/>
              <a:t>Zdravotnická dokumentace</a:t>
            </a:r>
          </a:p>
        </p:txBody>
      </p:sp>
      <p:sp>
        <p:nvSpPr>
          <p:cNvPr id="11" name="Podnadpis 10">
            <a:extLst>
              <a:ext uri="{FF2B5EF4-FFF2-40B4-BE49-F238E27FC236}">
                <a16:creationId xmlns:a16="http://schemas.microsoft.com/office/drawing/2014/main" id="{5D645AB2-83F5-4A9B-BA51-5350AD3808C4}"/>
              </a:ext>
            </a:extLst>
          </p:cNvPr>
          <p:cNvSpPr>
            <a:spLocks noGrp="1"/>
          </p:cNvSpPr>
          <p:nvPr>
            <p:ph type="subTitle" idx="1"/>
          </p:nvPr>
        </p:nvSpPr>
        <p:spPr/>
        <p:txBody>
          <a:bodyPr/>
          <a:lstStyle/>
          <a:p>
            <a:endParaRPr lang="cs-CZ"/>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7304" y="581648"/>
            <a:ext cx="3553391" cy="4919472"/>
          </a:xfrm>
          <a:prstGeom prst="rect">
            <a:avLst/>
          </a:prstGeom>
        </p:spPr>
      </p:pic>
    </p:spTree>
    <p:extLst>
      <p:ext uri="{BB962C8B-B14F-4D97-AF65-F5344CB8AC3E}">
        <p14:creationId xmlns:p14="http://schemas.microsoft.com/office/powerpoint/2010/main" val="11700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1596622394"/>
              </p:ext>
            </p:extLst>
          </p:nvPr>
        </p:nvGraphicFramePr>
        <p:xfrm>
          <a:off x="720000" y="1296001"/>
          <a:ext cx="10753200" cy="4535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Vedení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Tree>
    <p:extLst>
      <p:ext uri="{BB962C8B-B14F-4D97-AF65-F5344CB8AC3E}">
        <p14:creationId xmlns:p14="http://schemas.microsoft.com/office/powerpoint/2010/main" val="1357178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gn="just"/>
            <a:r>
              <a:rPr lang="cs-CZ" dirty="0"/>
              <a:t>Při poskytování zdravotních výkonů v rámci preventivní péče mimo zdravotnické zařízení není poskytovatel povinen vést zdravotnickou dokumentaci</a:t>
            </a:r>
          </a:p>
          <a:p>
            <a:pPr algn="just"/>
            <a:r>
              <a:rPr lang="cs-CZ" dirty="0"/>
              <a:t>Mimo zdravotnické zařízení mohou být poskytovány zdravotní výkony v rámci preventivní péče zaměřené na předcházení onemocnění a jeho včasné rozpoznání, a to na základě povolení uděleného krajským úřadem</a:t>
            </a:r>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Výjimky z vedení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23</a:t>
            </a:fld>
            <a:endParaRPr lang="cs-CZ" altLang="cs-CZ" dirty="0"/>
          </a:p>
        </p:txBody>
      </p:sp>
    </p:spTree>
    <p:extLst>
      <p:ext uri="{BB962C8B-B14F-4D97-AF65-F5344CB8AC3E}">
        <p14:creationId xmlns:p14="http://schemas.microsoft.com/office/powerpoint/2010/main" val="27570446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obsah 6">
            <a:extLst>
              <a:ext uri="{FF2B5EF4-FFF2-40B4-BE49-F238E27FC236}">
                <a16:creationId xmlns:a16="http://schemas.microsoft.com/office/drawing/2014/main" id="{80DF480B-C69B-49CA-9F52-5C89117566B6}"/>
              </a:ext>
            </a:extLst>
          </p:cNvPr>
          <p:cNvGraphicFramePr>
            <a:graphicFrameLocks noGrp="1"/>
          </p:cNvGraphicFramePr>
          <p:nvPr>
            <p:ph idx="1"/>
            <p:extLst>
              <p:ext uri="{D42A27DB-BD31-4B8C-83A1-F6EECF244321}">
                <p14:modId xmlns:p14="http://schemas.microsoft.com/office/powerpoint/2010/main" val="864994947"/>
              </p:ext>
            </p:extLst>
          </p:nvPr>
        </p:nvGraphicFramePr>
        <p:xfrm>
          <a:off x="720000" y="1296001"/>
          <a:ext cx="10753200" cy="484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Obsah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24</a:t>
            </a:fld>
            <a:endParaRPr lang="cs-CZ" altLang="cs-CZ" dirty="0"/>
          </a:p>
        </p:txBody>
      </p:sp>
    </p:spTree>
    <p:extLst>
      <p:ext uri="{BB962C8B-B14F-4D97-AF65-F5344CB8AC3E}">
        <p14:creationId xmlns:p14="http://schemas.microsoft.com/office/powerpoint/2010/main" val="402281328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údajů ve zdravotnické dokumentaci</a:t>
            </a:r>
          </a:p>
        </p:txBody>
      </p:sp>
      <p:sp>
        <p:nvSpPr>
          <p:cNvPr id="3" name="Zástupný symbol pro obsah 2"/>
          <p:cNvSpPr>
            <a:spLocks noGrp="1"/>
          </p:cNvSpPr>
          <p:nvPr>
            <p:ph idx="1"/>
          </p:nvPr>
        </p:nvSpPr>
        <p:spPr/>
        <p:txBody>
          <a:bodyPr/>
          <a:lstStyle/>
          <a:p>
            <a:pPr algn="just"/>
            <a:endParaRPr lang="cs-CZ" dirty="0"/>
          </a:p>
          <a:p>
            <a:pPr algn="just"/>
            <a:r>
              <a:rPr lang="cs-CZ" sz="2400" dirty="0"/>
              <a:t>Paní Nováková se v dospívání léčila s mentální anorexií, podstoupila na svou žádost dvakrát umělé přerušení těhotenství, je </a:t>
            </a:r>
            <a:r>
              <a:rPr lang="cs-CZ" sz="2400" dirty="0" err="1"/>
              <a:t>HBsAg</a:t>
            </a:r>
            <a:r>
              <a:rPr lang="cs-CZ" sz="2400" dirty="0"/>
              <a:t> pozitivní a nyní byl u ní diagnostikován karcinom děložního hrda</a:t>
            </a:r>
            <a:r>
              <a:rPr lang="en-US" sz="2400" dirty="0"/>
              <a:t>;</a:t>
            </a:r>
            <a:r>
              <a:rPr lang="cs-CZ" sz="2400" dirty="0"/>
              <a:t> žije s matkou, která je v invalidním důchodě pro schizofrenii a se sestrou, která je prostitutka. Otec se zastřelil, ještě když byla malá.</a:t>
            </a:r>
          </a:p>
          <a:p>
            <a:endParaRPr lang="cs-CZ" dirty="0"/>
          </a:p>
        </p:txBody>
      </p:sp>
    </p:spTree>
    <p:extLst>
      <p:ext uri="{BB962C8B-B14F-4D97-AF65-F5344CB8AC3E}">
        <p14:creationId xmlns:p14="http://schemas.microsoft.com/office/powerpoint/2010/main" val="3740085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174678230"/>
              </p:ext>
            </p:extLst>
          </p:nvPr>
        </p:nvGraphicFramePr>
        <p:xfrm>
          <a:off x="677334" y="1349299"/>
          <a:ext cx="10753200" cy="4692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Způsob vedení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27</a:t>
            </a:fld>
            <a:endParaRPr lang="cs-CZ" altLang="cs-CZ" dirty="0"/>
          </a:p>
        </p:txBody>
      </p:sp>
    </p:spTree>
    <p:extLst>
      <p:ext uri="{BB962C8B-B14F-4D97-AF65-F5344CB8AC3E}">
        <p14:creationId xmlns:p14="http://schemas.microsoft.com/office/powerpoint/2010/main" val="332849476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398502" y="2610433"/>
            <a:ext cx="7027393" cy="1171580"/>
          </a:xfrm>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5895" y="726186"/>
            <a:ext cx="3892052" cy="5405628"/>
          </a:xfrm>
          <a:prstGeom prst="rect">
            <a:avLst/>
          </a:prstGeom>
        </p:spPr>
      </p:pic>
    </p:spTree>
    <p:extLst>
      <p:ext uri="{BB962C8B-B14F-4D97-AF65-F5344CB8AC3E}">
        <p14:creationId xmlns:p14="http://schemas.microsoft.com/office/powerpoint/2010/main" val="28899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a:xfrm>
            <a:off x="718800" y="1477514"/>
            <a:ext cx="10753200" cy="4354486"/>
          </a:xfrm>
        </p:spPr>
        <p:txBody>
          <a:bodyPr>
            <a:normAutofit/>
          </a:bodyPr>
          <a:lstStyle/>
          <a:p>
            <a:pPr marL="457200" indent="-457200">
              <a:buFont typeface="Arial" panose="020B0604020202020204" pitchFamily="34" charset="0"/>
              <a:buChar char="•"/>
            </a:pPr>
            <a:r>
              <a:rPr lang="cs-CZ" sz="3200" dirty="0"/>
              <a:t>Zdravotničtí pracovníci</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Pacient</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Rodina, příbuzní, pozůstalí</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Studenti</a:t>
            </a:r>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5810" y="1171576"/>
            <a:ext cx="3249168" cy="4353885"/>
          </a:xfrm>
          <a:prstGeom prst="rect">
            <a:avLst/>
          </a:prstGeom>
        </p:spPr>
      </p:pic>
    </p:spTree>
    <p:extLst>
      <p:ext uri="{BB962C8B-B14F-4D97-AF65-F5344CB8AC3E}">
        <p14:creationId xmlns:p14="http://schemas.microsoft.com/office/powerpoint/2010/main" val="13465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informací a soukromí dnes</a:t>
            </a:r>
            <a:endParaRPr lang="cs-CZ" dirty="0"/>
          </a:p>
        </p:txBody>
      </p:sp>
      <p:sp>
        <p:nvSpPr>
          <p:cNvPr id="3" name="Zástupný symbol pro obsah 2"/>
          <p:cNvSpPr>
            <a:spLocks noGrp="1"/>
          </p:cNvSpPr>
          <p:nvPr>
            <p:ph idx="1"/>
          </p:nvPr>
        </p:nvSpPr>
        <p:spPr/>
        <p:txBody>
          <a:bodyPr>
            <a:normAutofit/>
          </a:bodyPr>
          <a:lstStyle/>
          <a:p>
            <a:pPr algn="just">
              <a:lnSpc>
                <a:spcPct val="90000"/>
              </a:lnSpc>
            </a:pPr>
            <a:r>
              <a:rPr lang="cs-CZ" altLang="cs-CZ" sz="2800" dirty="0"/>
              <a:t>Naše společnost jako společnost informací, stále více lidí má jako práci zpracování informací </a:t>
            </a:r>
          </a:p>
          <a:p>
            <a:pPr algn="just">
              <a:lnSpc>
                <a:spcPct val="90000"/>
              </a:lnSpc>
            </a:pPr>
            <a:endParaRPr lang="cs-CZ" altLang="cs-CZ" sz="2800" dirty="0"/>
          </a:p>
          <a:p>
            <a:pPr algn="just">
              <a:lnSpc>
                <a:spcPct val="90000"/>
              </a:lnSpc>
            </a:pPr>
            <a:r>
              <a:rPr lang="cs-CZ" altLang="cs-CZ" sz="2800" dirty="0"/>
              <a:t>Leckteré informace se dotýkají osobní sféry jednotlivců </a:t>
            </a:r>
          </a:p>
          <a:p>
            <a:pPr algn="just">
              <a:lnSpc>
                <a:spcPct val="90000"/>
              </a:lnSpc>
            </a:pPr>
            <a:endParaRPr lang="cs-CZ" altLang="cs-CZ" sz="2800" dirty="0"/>
          </a:p>
          <a:p>
            <a:pPr algn="just">
              <a:lnSpc>
                <a:spcPct val="90000"/>
              </a:lnSpc>
            </a:pPr>
            <a:r>
              <a:rPr lang="cs-CZ" altLang="cs-CZ" sz="2800" dirty="0"/>
              <a:t>Soukromí se stává jedním z nejvíce diskutovaných aspektů lidského života    </a:t>
            </a:r>
          </a:p>
          <a:p>
            <a:pPr marL="0" indent="0">
              <a:buNone/>
            </a:pPr>
            <a:endParaRPr lang="cs-CZ" dirty="0"/>
          </a:p>
        </p:txBody>
      </p:sp>
    </p:spTree>
    <p:extLst>
      <p:ext uri="{BB962C8B-B14F-4D97-AF65-F5344CB8AC3E}">
        <p14:creationId xmlns:p14="http://schemas.microsoft.com/office/powerpoint/2010/main" val="3255596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pPr marL="342900" indent="-342900">
              <a:buFont typeface="Arial" panose="020B0604020202020204" pitchFamily="34" charset="0"/>
              <a:buChar char="•"/>
            </a:pPr>
            <a:r>
              <a:rPr lang="cs-CZ" sz="2000" dirty="0"/>
              <a:t>osoby se způsobilostí k výkonu zdravotnického povolání</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přímé souvislosti s poskytováním zdravotních služeb</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rozsahu nezbytně nutném pro výkon povolání</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a:t>z důvodu splnění úkolů podle </a:t>
            </a:r>
            <a:r>
              <a:rPr lang="cs-CZ" sz="2000" dirty="0" err="1"/>
              <a:t>Zozs</a:t>
            </a:r>
            <a:r>
              <a:rPr lang="cs-CZ" sz="2000" dirty="0"/>
              <a:t> nebo jiných právních předpisů </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endParaRPr lang="cs-CZ" dirty="0"/>
          </a:p>
          <a:p>
            <a:pPr marL="457200" indent="-457200">
              <a:buFont typeface="Arial" panose="020B0604020202020204" pitchFamily="34" charset="0"/>
              <a:buChar char="•"/>
            </a:pPr>
            <a:r>
              <a:rPr lang="cs-CZ" sz="3200" dirty="0"/>
              <a:t>V přítomnosti zaměstnance pověřeného poskytovatelem</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r>
              <a:rPr lang="cs-CZ" sz="2400" dirty="0"/>
              <a:t>Osoby získávající způsobilost k výkonu povolání zdravotnického pracovníka mohou nahlížet do zdravotnické dokumentace v nezbytně nutném rozsahu pro potřebu výuky. </a:t>
            </a:r>
          </a:p>
          <a:p>
            <a:endParaRPr lang="cs-CZ" sz="2400" dirty="0"/>
          </a:p>
          <a:p>
            <a:r>
              <a:rPr lang="cs-CZ" sz="2400" dirty="0"/>
              <a:t>Pacient nahlížení studentů do jeho zdravotnické dokumentace může zakázat.</a:t>
            </a:r>
          </a:p>
          <a:p>
            <a:endParaRPr lang="cs-CZ" sz="2400" dirty="0"/>
          </a:p>
          <a:p>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962992904"/>
              </p:ext>
            </p:extLst>
          </p:nvPr>
        </p:nvGraphicFramePr>
        <p:xfrm>
          <a:off x="702527" y="1260089"/>
          <a:ext cx="10770673" cy="4571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Pořizování kopií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34</a:t>
            </a:fld>
            <a:endParaRPr lang="cs-CZ" altLang="cs-CZ" dirty="0"/>
          </a:p>
        </p:txBody>
      </p:sp>
    </p:spTree>
    <p:extLst>
      <p:ext uri="{BB962C8B-B14F-4D97-AF65-F5344CB8AC3E}">
        <p14:creationId xmlns:p14="http://schemas.microsoft.com/office/powerpoint/2010/main" val="28094523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2298326771"/>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Nadpis 3"/>
          <p:cNvSpPr>
            <a:spLocks noGrp="1"/>
          </p:cNvSpPr>
          <p:nvPr>
            <p:ph type="title"/>
          </p:nvPr>
        </p:nvSpPr>
        <p:spPr/>
        <p:txBody>
          <a:bodyPr/>
          <a:lstStyle/>
          <a:p>
            <a:r>
              <a:rPr lang="cs-CZ" dirty="0"/>
              <a:t>Zacházení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35</a:t>
            </a:fld>
            <a:endParaRPr lang="cs-CZ" altLang="cs-CZ" dirty="0"/>
          </a:p>
        </p:txBody>
      </p:sp>
    </p:spTree>
    <p:extLst>
      <p:ext uri="{BB962C8B-B14F-4D97-AF65-F5344CB8AC3E}">
        <p14:creationId xmlns:p14="http://schemas.microsoft.com/office/powerpoint/2010/main" val="637759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3457961208"/>
              </p:ext>
            </p:extLst>
          </p:nvPr>
        </p:nvGraphicFramePr>
        <p:xfrm>
          <a:off x="720000" y="1296001"/>
          <a:ext cx="10753200" cy="493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Předpisy vztahující se ke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36</a:t>
            </a:fld>
            <a:endParaRPr lang="cs-CZ" altLang="cs-CZ" dirty="0"/>
          </a:p>
        </p:txBody>
      </p:sp>
    </p:spTree>
    <p:extLst>
      <p:ext uri="{BB962C8B-B14F-4D97-AF65-F5344CB8AC3E}">
        <p14:creationId xmlns:p14="http://schemas.microsoft.com/office/powerpoint/2010/main" val="265017795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ochraně osobních údajů/GDPR</a:t>
            </a:r>
          </a:p>
        </p:txBody>
      </p:sp>
      <p:sp>
        <p:nvSpPr>
          <p:cNvPr id="3" name="Zástupný symbol pro obsah 2"/>
          <p:cNvSpPr>
            <a:spLocks noGrp="1"/>
          </p:cNvSpPr>
          <p:nvPr>
            <p:ph idx="1"/>
          </p:nvPr>
        </p:nvSpPr>
        <p:spPr/>
        <p:txBody>
          <a:bodyPr/>
          <a:lstStyle/>
          <a:p>
            <a:endParaRPr lang="cs-CZ" sz="2800" dirty="0"/>
          </a:p>
          <a:p>
            <a:pPr algn="just"/>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720000" y="1282390"/>
            <a:ext cx="10753200" cy="4549610"/>
          </a:xfrm>
        </p:spPr>
        <p:txBody>
          <a:bodyPr>
            <a:normAutofit/>
          </a:bodyPr>
          <a:lstStyle/>
          <a:p>
            <a:r>
              <a:rPr lang="cs-CZ" sz="2400" dirty="0"/>
              <a:t>Poruší povinnost vést, uchovávat, nakládat se ZD dle ZZS</a:t>
            </a:r>
          </a:p>
          <a:p>
            <a:r>
              <a:rPr lang="cs-CZ" sz="2400" dirty="0"/>
              <a:t>Neumožní přístup a nahlížení do ZD oprávněným osobám uvedeným v ZZS</a:t>
            </a:r>
          </a:p>
          <a:p>
            <a:r>
              <a:rPr lang="cs-CZ" sz="2400" dirty="0"/>
              <a:t>Umožní nahlížet do ZD v rozporu se ZZS</a:t>
            </a:r>
          </a:p>
          <a:p>
            <a:r>
              <a:rPr lang="cs-CZ" sz="2400" dirty="0"/>
              <a:t>Nepořídí výpis / kopii ZD dle ZZS</a:t>
            </a:r>
          </a:p>
          <a:p>
            <a:r>
              <a:rPr lang="cs-CZ" sz="2400" dirty="0"/>
              <a:t>Neprovede záznam o nahlédnutí do ZD </a:t>
            </a:r>
          </a:p>
          <a:p>
            <a:r>
              <a:rPr lang="cs-CZ" sz="2600" dirty="0"/>
              <a:t>ZZS - pokuta až 500 tis. Kč / 100 tis. Kč </a:t>
            </a:r>
          </a:p>
          <a:p>
            <a:r>
              <a:rPr lang="cs-CZ" sz="2600" dirty="0"/>
              <a:t>GDPR - 20 mil euro (cca 500 mil Kč) – omezení zákonem</a:t>
            </a:r>
          </a:p>
          <a:p>
            <a:endParaRPr lang="cs-CZ" dirty="0"/>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38</a:t>
            </a:fld>
            <a:endParaRPr lang="cs-CZ" altLang="cs-CZ" dirty="0"/>
          </a:p>
        </p:txBody>
      </p:sp>
    </p:spTree>
    <p:extLst>
      <p:ext uri="{BB962C8B-B14F-4D97-AF65-F5344CB8AC3E}">
        <p14:creationId xmlns:p14="http://schemas.microsoft.com/office/powerpoint/2010/main" val="398983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nSpc>
                <a:spcPct val="100000"/>
              </a:lnSpc>
            </a:pPr>
            <a:r>
              <a:rPr lang="cs-CZ" sz="2400" dirty="0"/>
              <a:t>Příslušný správní orgán může pozastavit nebo odejmout oprávnění k poskytování ZS </a:t>
            </a:r>
          </a:p>
          <a:p>
            <a:pPr lvl="1"/>
            <a:r>
              <a:rPr lang="cs-CZ" dirty="0"/>
              <a:t>Poskytovatel nevede ZD</a:t>
            </a:r>
          </a:p>
          <a:p>
            <a:pPr lvl="1"/>
            <a:r>
              <a:rPr lang="cs-CZ" dirty="0"/>
              <a:t>Poskytovatel vede ZD v rozporu s právními předpisy </a:t>
            </a:r>
          </a:p>
          <a:p>
            <a:r>
              <a:rPr lang="cs-CZ" sz="2400" dirty="0"/>
              <a:t>Občanský zákoník</a:t>
            </a:r>
          </a:p>
          <a:p>
            <a:pPr lvl="1"/>
            <a:r>
              <a:rPr lang="cs-CZ" dirty="0"/>
              <a:t>Náhrada škody a nemajetkové újmy</a:t>
            </a:r>
          </a:p>
          <a:p>
            <a:pPr lvl="1"/>
            <a:r>
              <a:rPr lang="cs-CZ" dirty="0"/>
              <a:t>Soud může rozhodnout o obrácení důkazního břemena ohledně prokazování (ne)splnění některého z předpokladů odpovědnosti za újmu (nález IV.ÚS 14/17)</a:t>
            </a:r>
          </a:p>
          <a:p>
            <a:r>
              <a:rPr lang="cs-CZ" sz="2400" dirty="0"/>
              <a:t>Trestní zákoník</a:t>
            </a:r>
          </a:p>
          <a:p>
            <a:pPr lvl="1"/>
            <a:r>
              <a:rPr lang="cs-CZ" dirty="0"/>
              <a:t>Neoprávněné nakládání s osobními údaji</a:t>
            </a:r>
          </a:p>
          <a:p>
            <a:pPr lvl="1"/>
            <a:r>
              <a:rPr lang="cs-CZ" dirty="0"/>
              <a:t>Neoprávněný přístup k počítačovému systému</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39</a:t>
            </a:fld>
            <a:endParaRPr lang="cs-CZ" altLang="cs-CZ" dirty="0"/>
          </a:p>
        </p:txBody>
      </p:sp>
    </p:spTree>
    <p:extLst>
      <p:ext uri="{BB962C8B-B14F-4D97-AF65-F5344CB8AC3E}">
        <p14:creationId xmlns:p14="http://schemas.microsoft.com/office/powerpoint/2010/main" val="14941699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Trvalé otázky a nové výzvy </a:t>
            </a:r>
            <a:endParaRPr lang="cs-CZ" dirty="0"/>
          </a:p>
        </p:txBody>
      </p:sp>
      <p:sp>
        <p:nvSpPr>
          <p:cNvPr id="3" name="Zástupný symbol pro obsah 2"/>
          <p:cNvSpPr>
            <a:spLocks noGrp="1"/>
          </p:cNvSpPr>
          <p:nvPr>
            <p:ph idx="1"/>
          </p:nvPr>
        </p:nvSpPr>
        <p:spPr/>
        <p:txBody>
          <a:bodyPr>
            <a:normAutofit/>
          </a:bodyPr>
          <a:lstStyle/>
          <a:p>
            <a:pPr marL="457200" indent="-457200">
              <a:lnSpc>
                <a:spcPct val="80000"/>
              </a:lnSpc>
              <a:buFont typeface="Arial" panose="020B0604020202020204" pitchFamily="34" charset="0"/>
              <a:buChar char="•"/>
            </a:pPr>
            <a:r>
              <a:rPr lang="cs-CZ" altLang="cs-CZ" dirty="0"/>
              <a:t>Ochrana soukromí je potřeba pro zachování důvěry mezi zdravotníky a pacientem. </a:t>
            </a:r>
          </a:p>
          <a:p>
            <a:pPr marL="457200" indent="-457200">
              <a:lnSpc>
                <a:spcPct val="80000"/>
              </a:lnSpc>
              <a:buFont typeface="Arial" panose="020B0604020202020204" pitchFamily="34" charset="0"/>
              <a:buChar char="•"/>
            </a:pPr>
            <a:endParaRPr lang="cs-CZ" altLang="cs-CZ" dirty="0"/>
          </a:p>
          <a:p>
            <a:pPr marL="457200" indent="-457200">
              <a:lnSpc>
                <a:spcPct val="80000"/>
              </a:lnSpc>
              <a:buFont typeface="Arial" panose="020B0604020202020204" pitchFamily="34" charset="0"/>
              <a:buChar char="•"/>
            </a:pPr>
            <a:r>
              <a:rPr lang="cs-CZ" altLang="cs-CZ" dirty="0"/>
              <a:t>Současnost přináší nové problémy: </a:t>
            </a:r>
          </a:p>
          <a:p>
            <a:pPr marL="457200" indent="-457200">
              <a:lnSpc>
                <a:spcPct val="80000"/>
              </a:lnSpc>
              <a:buFont typeface="Arial" panose="020B0604020202020204" pitchFamily="34" charset="0"/>
              <a:buChar char="•"/>
            </a:pPr>
            <a:endParaRPr lang="cs-CZ" altLang="cs-CZ" dirty="0"/>
          </a:p>
          <a:p>
            <a:pPr marL="1371600" lvl="2" indent="-457200" algn="just">
              <a:lnSpc>
                <a:spcPct val="80000"/>
              </a:lnSpc>
              <a:buFont typeface="Arial" panose="020B0604020202020204" pitchFamily="34" charset="0"/>
              <a:buChar char="•"/>
            </a:pPr>
            <a:r>
              <a:rPr lang="cs-CZ" altLang="cs-CZ" sz="2800" dirty="0"/>
              <a:t>(1) usnadnění – ve srovnání s minulostí - šíření a zpracování informací prostřednictvím elektronických nástrojů</a:t>
            </a:r>
          </a:p>
          <a:p>
            <a:pPr marL="1371600" lvl="2" indent="-457200" algn="just">
              <a:lnSpc>
                <a:spcPct val="80000"/>
              </a:lnSpc>
              <a:buFont typeface="Arial" panose="020B0604020202020204" pitchFamily="34" charset="0"/>
              <a:buChar char="•"/>
            </a:pPr>
            <a:endParaRPr lang="cs-CZ" altLang="cs-CZ" sz="2800" dirty="0"/>
          </a:p>
          <a:p>
            <a:pPr marL="1371600" lvl="2" indent="-457200">
              <a:lnSpc>
                <a:spcPct val="80000"/>
              </a:lnSpc>
              <a:buFont typeface="Arial" panose="020B0604020202020204" pitchFamily="34" charset="0"/>
              <a:buChar char="•"/>
            </a:pPr>
            <a:r>
              <a:rPr lang="cs-CZ" altLang="cs-CZ" sz="2800" dirty="0"/>
              <a:t>(2) snazší sběr dat v podobě nových diagnostických metod </a:t>
            </a:r>
          </a:p>
          <a:p>
            <a:endParaRPr lang="cs-CZ" dirty="0"/>
          </a:p>
        </p:txBody>
      </p:sp>
      <p:pic>
        <p:nvPicPr>
          <p:cNvPr id="5" name="Obrázek 4">
            <a:extLst>
              <a:ext uri="{FF2B5EF4-FFF2-40B4-BE49-F238E27FC236}">
                <a16:creationId xmlns:a16="http://schemas.microsoft.com/office/drawing/2014/main" id="{64E839C5-0625-4CD3-AD91-3D1EEFD960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2627" y="0"/>
            <a:ext cx="1989373" cy="2184592"/>
          </a:xfrm>
          <a:prstGeom prst="rect">
            <a:avLst/>
          </a:prstGeom>
        </p:spPr>
      </p:pic>
    </p:spTree>
    <p:extLst>
      <p:ext uri="{BB962C8B-B14F-4D97-AF65-F5344CB8AC3E}">
        <p14:creationId xmlns:p14="http://schemas.microsoft.com/office/powerpoint/2010/main" val="2643475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Sankce za neoprávněné porušení mlčenlivosti</a:t>
            </a:r>
          </a:p>
        </p:txBody>
      </p:sp>
      <p:sp>
        <p:nvSpPr>
          <p:cNvPr id="2" name="Podnadpis 1">
            <a:extLst>
              <a:ext uri="{FF2B5EF4-FFF2-40B4-BE49-F238E27FC236}">
                <a16:creationId xmlns:a16="http://schemas.microsoft.com/office/drawing/2014/main" id="{C2E687EC-A088-4ABF-96A2-8C4F5742AFA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41465293"/>
              </p:ext>
            </p:extLst>
          </p:nvPr>
        </p:nvGraphicFramePr>
        <p:xfrm>
          <a:off x="677333" y="1371601"/>
          <a:ext cx="10753199" cy="4669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49488267"/>
              </p:ext>
            </p:extLst>
          </p:nvPr>
        </p:nvGraphicFramePr>
        <p:xfrm>
          <a:off x="677333" y="1822837"/>
          <a:ext cx="10753199"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636726826"/>
              </p:ext>
            </p:extLst>
          </p:nvPr>
        </p:nvGraphicFramePr>
        <p:xfrm>
          <a:off x="677334" y="1773045"/>
          <a:ext cx="10753200" cy="39470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dirty="0"/>
              <a:t>Disciplinární postih</a:t>
            </a:r>
          </a:p>
        </p:txBody>
      </p:sp>
      <p:sp>
        <p:nvSpPr>
          <p:cNvPr id="3" name="Zástupný symbol pro obsah 2"/>
          <p:cNvSpPr>
            <a:spLocks noGrp="1"/>
          </p:cNvSpPr>
          <p:nvPr>
            <p:ph idx="1"/>
          </p:nvPr>
        </p:nvSpPr>
        <p:spPr>
          <a:xfrm>
            <a:off x="718800" y="1639229"/>
            <a:ext cx="10753200" cy="4192771"/>
          </a:xfrm>
        </p:spPr>
        <p:txBody>
          <a:bodyPr>
            <a:normAutofit/>
          </a:bodyPr>
          <a:lstStyle/>
          <a:p>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A0899407-764A-4B49-8809-C83213D07F22}"/>
              </a:ext>
            </a:extLst>
          </p:cNvPr>
          <p:cNvSpPr>
            <a:spLocks noGrp="1"/>
          </p:cNvSpPr>
          <p:nvPr>
            <p:ph type="title"/>
          </p:nvPr>
        </p:nvSpPr>
        <p:spPr/>
        <p:txBody>
          <a:bodyPr/>
          <a:lstStyle/>
          <a:p>
            <a:r>
              <a:rPr lang="cs-CZ" dirty="0"/>
              <a:t>Význam této přednášky pro další výuku</a:t>
            </a:r>
          </a:p>
        </p:txBody>
      </p:sp>
      <p:sp>
        <p:nvSpPr>
          <p:cNvPr id="2" name="Podnadpis 1">
            <a:extLst>
              <a:ext uri="{FF2B5EF4-FFF2-40B4-BE49-F238E27FC236}">
                <a16:creationId xmlns:a16="http://schemas.microsoft.com/office/drawing/2014/main" id="{E78E5806-7C8F-4106-A18B-35DF6A72C09F}"/>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6927247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85266-1730-4C50-927E-122AEC490F45}"/>
              </a:ext>
            </a:extLst>
          </p:cNvPr>
          <p:cNvSpPr>
            <a:spLocks noGrp="1"/>
          </p:cNvSpPr>
          <p:nvPr>
            <p:ph type="title"/>
          </p:nvPr>
        </p:nvSpPr>
        <p:spPr/>
        <p:txBody>
          <a:bodyPr/>
          <a:lstStyle/>
          <a:p>
            <a:r>
              <a:rPr lang="cs-CZ" dirty="0"/>
              <a:t>Při klinické výuce</a:t>
            </a:r>
          </a:p>
        </p:txBody>
      </p:sp>
      <p:graphicFrame>
        <p:nvGraphicFramePr>
          <p:cNvPr id="4" name="Zástupný obsah 3">
            <a:extLst>
              <a:ext uri="{FF2B5EF4-FFF2-40B4-BE49-F238E27FC236}">
                <a16:creationId xmlns:a16="http://schemas.microsoft.com/office/drawing/2014/main" id="{63D577A1-8AC0-46C7-A5C2-BDAFF32F347C}"/>
              </a:ext>
            </a:extLst>
          </p:cNvPr>
          <p:cNvGraphicFramePr>
            <a:graphicFrameLocks noGrp="1"/>
          </p:cNvGraphicFramePr>
          <p:nvPr>
            <p:ph idx="1"/>
            <p:extLst>
              <p:ext uri="{D42A27DB-BD31-4B8C-83A1-F6EECF244321}">
                <p14:modId xmlns:p14="http://schemas.microsoft.com/office/powerpoint/2010/main" val="1274984471"/>
              </p:ext>
            </p:extLst>
          </p:nvPr>
        </p:nvGraphicFramePr>
        <p:xfrm>
          <a:off x="718800" y="1171576"/>
          <a:ext cx="10753200" cy="4660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67830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4FB6BB-FF5C-437F-8240-B8A383728D4D}"/>
              </a:ext>
            </a:extLst>
          </p:cNvPr>
          <p:cNvSpPr>
            <a:spLocks noGrp="1"/>
          </p:cNvSpPr>
          <p:nvPr>
            <p:ph type="title"/>
          </p:nvPr>
        </p:nvSpPr>
        <p:spPr>
          <a:xfrm>
            <a:off x="677334" y="417095"/>
            <a:ext cx="10794666" cy="1320800"/>
          </a:xfrm>
        </p:spPr>
        <p:txBody>
          <a:bodyPr/>
          <a:lstStyle/>
          <a:p>
            <a:r>
              <a:rPr lang="cs-CZ" dirty="0"/>
              <a:t>Fotografie a záznamy psaní studentských prací, SVOČ a prezentací</a:t>
            </a:r>
          </a:p>
        </p:txBody>
      </p:sp>
      <p:graphicFrame>
        <p:nvGraphicFramePr>
          <p:cNvPr id="4" name="Zástupný obsah 3">
            <a:extLst>
              <a:ext uri="{FF2B5EF4-FFF2-40B4-BE49-F238E27FC236}">
                <a16:creationId xmlns:a16="http://schemas.microsoft.com/office/drawing/2014/main" id="{06C3B560-ACF6-4FFD-9E48-1E62542F0887}"/>
              </a:ext>
            </a:extLst>
          </p:cNvPr>
          <p:cNvGraphicFramePr>
            <a:graphicFrameLocks noGrp="1"/>
          </p:cNvGraphicFramePr>
          <p:nvPr>
            <p:ph idx="1"/>
            <p:extLst>
              <p:ext uri="{D42A27DB-BD31-4B8C-83A1-F6EECF244321}">
                <p14:modId xmlns:p14="http://schemas.microsoft.com/office/powerpoint/2010/main" val="2379397204"/>
              </p:ext>
            </p:extLst>
          </p:nvPr>
        </p:nvGraphicFramePr>
        <p:xfrm>
          <a:off x="718800" y="1628078"/>
          <a:ext cx="10753200" cy="42039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40648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386036-7C2E-4E05-9D12-DED6AE86D82A}"/>
              </a:ext>
            </a:extLst>
          </p:cNvPr>
          <p:cNvSpPr>
            <a:spLocks noGrp="1"/>
          </p:cNvSpPr>
          <p:nvPr>
            <p:ph type="title"/>
          </p:nvPr>
        </p:nvSpPr>
        <p:spPr/>
        <p:txBody>
          <a:bodyPr/>
          <a:lstStyle/>
          <a:p>
            <a:r>
              <a:rPr lang="cs-CZ" dirty="0"/>
              <a:t>Sběr údajů o pacientech pro potřeby závěrečných prací</a:t>
            </a:r>
          </a:p>
        </p:txBody>
      </p:sp>
      <p:graphicFrame>
        <p:nvGraphicFramePr>
          <p:cNvPr id="4" name="Zástupný obsah 3">
            <a:extLst>
              <a:ext uri="{FF2B5EF4-FFF2-40B4-BE49-F238E27FC236}">
                <a16:creationId xmlns:a16="http://schemas.microsoft.com/office/drawing/2014/main" id="{6075E2F7-6CF6-4312-8EAC-5B801B44CF38}"/>
              </a:ext>
            </a:extLst>
          </p:cNvPr>
          <p:cNvGraphicFramePr>
            <a:graphicFrameLocks noGrp="1"/>
          </p:cNvGraphicFramePr>
          <p:nvPr>
            <p:ph idx="1"/>
            <p:extLst>
              <p:ext uri="{D42A27DB-BD31-4B8C-83A1-F6EECF244321}">
                <p14:modId xmlns:p14="http://schemas.microsoft.com/office/powerpoint/2010/main" val="2793708886"/>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67745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D7BA8477-B073-41E0-898A-313FD865D4D3}"/>
              </a:ext>
            </a:extLst>
          </p:cNvPr>
          <p:cNvSpPr>
            <a:spLocks noGrp="1"/>
          </p:cNvSpPr>
          <p:nvPr>
            <p:ph type="title"/>
          </p:nvPr>
        </p:nvSpPr>
        <p:spPr/>
        <p:txBody>
          <a:bodyPr/>
          <a:lstStyle/>
          <a:p>
            <a:r>
              <a:rPr lang="cs-CZ" b="1" dirty="0"/>
              <a:t>Příklady – Mlčenlivost / Soukromí</a:t>
            </a:r>
            <a:endParaRPr lang="cs-CZ" dirty="0"/>
          </a:p>
        </p:txBody>
      </p:sp>
      <p:sp>
        <p:nvSpPr>
          <p:cNvPr id="9" name="Podnadpis 8">
            <a:extLst>
              <a:ext uri="{FF2B5EF4-FFF2-40B4-BE49-F238E27FC236}">
                <a16:creationId xmlns:a16="http://schemas.microsoft.com/office/drawing/2014/main" id="{F446E7FC-1852-4DC9-8FAF-61BE7880A8A1}"/>
              </a:ext>
            </a:extLst>
          </p:cNvPr>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39618642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SOUKROMÍ JE LIDSKÉ PRÁVO</a:t>
            </a:r>
            <a:endParaRPr lang="cs-CZ" dirty="0"/>
          </a:p>
        </p:txBody>
      </p:sp>
      <p:sp>
        <p:nvSpPr>
          <p:cNvPr id="3" name="Zástupný symbol pro obsah 2"/>
          <p:cNvSpPr>
            <a:spLocks noGrp="1"/>
          </p:cNvSpPr>
          <p:nvPr>
            <p:ph idx="1"/>
          </p:nvPr>
        </p:nvSpPr>
        <p:spPr/>
        <p:txBody>
          <a:bodyPr/>
          <a:lstStyle/>
          <a:p>
            <a:r>
              <a:rPr lang="cs-CZ" altLang="cs-CZ" sz="2800" dirty="0"/>
              <a:t>Důraz na soukromí je projev individualizace v národních – tj. pro nás v českém – evropských a světových kodexech základních práv (čl. 7 odst. 1 a čl. 10 odst. 2 LZPS, čl. 10 ÚLPB)</a:t>
            </a:r>
          </a:p>
          <a:p>
            <a:endParaRPr lang="cs-CZ" altLang="cs-CZ" sz="2800" dirty="0"/>
          </a:p>
          <a:p>
            <a:r>
              <a:rPr lang="cs-CZ" altLang="cs-CZ" sz="2800" dirty="0"/>
              <a:t>Ochrana soukromí je součást akcentované </a:t>
            </a:r>
            <a:r>
              <a:rPr lang="cs-CZ" altLang="cs-CZ" sz="2800" b="1" dirty="0"/>
              <a:t>autonomie pacienta </a:t>
            </a:r>
            <a:r>
              <a:rPr lang="cs-CZ" altLang="cs-CZ" sz="2800" dirty="0"/>
              <a:t>v moderní bioetice.</a:t>
            </a:r>
          </a:p>
          <a:p>
            <a:endParaRPr lang="cs-CZ" dirty="0"/>
          </a:p>
        </p:txBody>
      </p:sp>
    </p:spTree>
    <p:extLst>
      <p:ext uri="{BB962C8B-B14F-4D97-AF65-F5344CB8AC3E}">
        <p14:creationId xmlns:p14="http://schemas.microsoft.com/office/powerpoint/2010/main" val="36650751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9BFA59-B53A-4431-B6B4-852447A6A991}"/>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587C4C83-442E-4937-BECB-358ED44E2259}"/>
              </a:ext>
            </a:extLst>
          </p:cNvPr>
          <p:cNvSpPr>
            <a:spLocks noGrp="1"/>
          </p:cNvSpPr>
          <p:nvPr>
            <p:ph idx="1"/>
          </p:nvPr>
        </p:nvSpPr>
        <p:spPr>
          <a:xfrm>
            <a:off x="718800" y="1416205"/>
            <a:ext cx="10753200" cy="4415795"/>
          </a:xfrm>
        </p:spPr>
        <p:txBody>
          <a:bodyPr>
            <a:normAutofit/>
          </a:bodyPr>
          <a:lstStyle/>
          <a:p>
            <a:pPr algn="just"/>
            <a:r>
              <a:rPr lang="pl-PL" dirty="0"/>
              <a:t>Paní Chutná pracuje v restauraci. Jednoho dne onemocněla </a:t>
            </a:r>
            <a:r>
              <a:rPr lang="cs-CZ" dirty="0"/>
              <a:t>nepříjemnou gynekologickou nemocí a musela zůstat na nemocenské. Její zaměstnavatelka, paní Zvědavá, se kterou má občas spory kvůli přístupu k zákazníkům (tvrdí, že by paní Chutná měla nosit kratší sukni), jí nevěřila, že je opravdu nemocná, a proto si zavolala k lékařce, </a:t>
            </a:r>
            <a:r>
              <a:rPr lang="pl-PL" dirty="0"/>
              <a:t>která byla uvedena na neschopence. Zvedla to sestra a ta </a:t>
            </a:r>
            <a:r>
              <a:rPr lang="cs-CZ" dirty="0"/>
              <a:t>paní Zvědavé řekla, jakou nemocí paní Chutná trpí. Paní Chutná se to dozvěděla od svých kolegyň, které jí začaly </a:t>
            </a:r>
            <a:r>
              <a:rPr lang="pl-PL" dirty="0"/>
              <a:t>radit, jak na tuto nemoc vyzrát.</a:t>
            </a:r>
            <a:endParaRPr lang="cs-CZ" dirty="0"/>
          </a:p>
        </p:txBody>
      </p:sp>
    </p:spTree>
    <p:extLst>
      <p:ext uri="{BB962C8B-B14F-4D97-AF65-F5344CB8AC3E}">
        <p14:creationId xmlns:p14="http://schemas.microsoft.com/office/powerpoint/2010/main" val="101873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A3B5C9-9504-40E1-AEB1-A94549AE8658}"/>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F7AD13B9-6327-4BDD-A088-5275E2747B1F}"/>
              </a:ext>
            </a:extLst>
          </p:cNvPr>
          <p:cNvSpPr>
            <a:spLocks noGrp="1"/>
          </p:cNvSpPr>
          <p:nvPr>
            <p:ph idx="1"/>
          </p:nvPr>
        </p:nvSpPr>
        <p:spPr/>
        <p:txBody>
          <a:bodyPr/>
          <a:lstStyle/>
          <a:p>
            <a:r>
              <a:rPr lang="cs-CZ" sz="2800" dirty="0"/>
              <a:t>Porušila sestra lékařské tajemství?</a:t>
            </a:r>
          </a:p>
          <a:p>
            <a:endParaRPr lang="cs-CZ" sz="2800" dirty="0"/>
          </a:p>
          <a:p>
            <a:r>
              <a:rPr lang="cs-CZ" sz="2800" dirty="0"/>
              <a:t>Za jakých okolností by ho bývala byla neporušila?</a:t>
            </a:r>
          </a:p>
        </p:txBody>
      </p:sp>
    </p:spTree>
    <p:extLst>
      <p:ext uri="{BB962C8B-B14F-4D97-AF65-F5344CB8AC3E}">
        <p14:creationId xmlns:p14="http://schemas.microsoft.com/office/powerpoint/2010/main" val="12965412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1D3E20-7215-4369-BD87-1AD249FC08AD}"/>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C8FCA2A3-D2E6-46FE-817E-506B4DCC1D51}"/>
              </a:ext>
            </a:extLst>
          </p:cNvPr>
          <p:cNvSpPr>
            <a:spLocks noGrp="1"/>
          </p:cNvSpPr>
          <p:nvPr>
            <p:ph idx="1"/>
          </p:nvPr>
        </p:nvSpPr>
        <p:spPr/>
        <p:txBody>
          <a:bodyPr>
            <a:normAutofit lnSpcReduction="10000"/>
          </a:bodyPr>
          <a:lstStyle/>
          <a:p>
            <a:pPr algn="just"/>
            <a:r>
              <a:rPr lang="cs-CZ" sz="2400" dirty="0"/>
              <a:t>Sestra lékařské tajemství porušila, neboť jednou z povinností poskytovatele zdravotních služeb, jímž se, v souladu s § 2 zákona č. 372/2011 Sb., o zdravotních službách, myslí rovněž zdravotní sestra, je dle § 51 odst. 1 zákona č. 372/2011 Sb., o zdravotních službách, povinnost zachovat mlčenlivost o všech skutečnostech, o kterých se dozvěděl v souvislosti s poskytováním zdravotních služeb</a:t>
            </a:r>
            <a:r>
              <a:rPr lang="cs-CZ" sz="2400"/>
              <a:t>. </a:t>
            </a:r>
          </a:p>
          <a:p>
            <a:pPr algn="just"/>
            <a:r>
              <a:rPr lang="cs-CZ" sz="2400"/>
              <a:t>Takovéto </a:t>
            </a:r>
            <a:r>
              <a:rPr lang="cs-CZ" sz="2400" dirty="0"/>
              <a:t>informace by sestra mohla paní Zvědavé poskytnout pouze za předpokladu, že by paní Zvědavá </a:t>
            </a:r>
            <a:r>
              <a:rPr lang="pl-PL" sz="2400" dirty="0"/>
              <a:t>byla paní Chutnou určena jako osoba, jíž informace o jejím </a:t>
            </a:r>
            <a:r>
              <a:rPr lang="cs-CZ" sz="2400" dirty="0"/>
              <a:t>zdravotním stavu mohou být sdělovány (§ 33 odst. 1 zákona č. 372/2011 Sb., o zdravotních službách).</a:t>
            </a:r>
          </a:p>
        </p:txBody>
      </p:sp>
    </p:spTree>
    <p:extLst>
      <p:ext uri="{BB962C8B-B14F-4D97-AF65-F5344CB8AC3E}">
        <p14:creationId xmlns:p14="http://schemas.microsoft.com/office/powerpoint/2010/main" val="30988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AEB161-B35E-4798-B391-26BFF16AF50E}"/>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A8EDFE03-0609-4897-B8EE-FFDBF6E2228C}"/>
              </a:ext>
            </a:extLst>
          </p:cNvPr>
          <p:cNvSpPr>
            <a:spLocks noGrp="1"/>
          </p:cNvSpPr>
          <p:nvPr>
            <p:ph idx="1"/>
          </p:nvPr>
        </p:nvSpPr>
        <p:spPr/>
        <p:txBody>
          <a:bodyPr>
            <a:normAutofit/>
          </a:bodyPr>
          <a:lstStyle/>
          <a:p>
            <a:r>
              <a:rPr lang="cs-CZ" sz="3200" dirty="0"/>
              <a:t>Porušila paní Zvědavá povinnou mlčenlivost?</a:t>
            </a:r>
          </a:p>
        </p:txBody>
      </p:sp>
    </p:spTree>
    <p:extLst>
      <p:ext uri="{BB962C8B-B14F-4D97-AF65-F5344CB8AC3E}">
        <p14:creationId xmlns:p14="http://schemas.microsoft.com/office/powerpoint/2010/main" val="3357085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F19FC7-51E3-43DA-8A33-D163A4B05AB0}"/>
              </a:ext>
            </a:extLst>
          </p:cNvPr>
          <p:cNvSpPr>
            <a:spLocks noGrp="1"/>
          </p:cNvSpPr>
          <p:nvPr>
            <p:ph type="title"/>
          </p:nvPr>
        </p:nvSpPr>
        <p:spPr/>
        <p:txBody>
          <a:bodyPr/>
          <a:lstStyle/>
          <a:p>
            <a:r>
              <a:rPr lang="cs-CZ" dirty="0"/>
              <a:t>Paní Chutná</a:t>
            </a:r>
          </a:p>
        </p:txBody>
      </p:sp>
      <p:sp>
        <p:nvSpPr>
          <p:cNvPr id="3" name="Zástupný symbol pro obsah 2">
            <a:extLst>
              <a:ext uri="{FF2B5EF4-FFF2-40B4-BE49-F238E27FC236}">
                <a16:creationId xmlns:a16="http://schemas.microsoft.com/office/drawing/2014/main" id="{D67A3379-2438-4B5E-B79E-5D82746BAE15}"/>
              </a:ext>
            </a:extLst>
          </p:cNvPr>
          <p:cNvSpPr>
            <a:spLocks noGrp="1"/>
          </p:cNvSpPr>
          <p:nvPr>
            <p:ph idx="1"/>
          </p:nvPr>
        </p:nvSpPr>
        <p:spPr/>
        <p:txBody>
          <a:bodyPr>
            <a:normAutofit/>
          </a:bodyPr>
          <a:lstStyle/>
          <a:p>
            <a:pPr algn="just"/>
            <a:r>
              <a:rPr lang="cs-CZ" sz="2800" dirty="0"/>
              <a:t>Paní Zvědavá lékařské tajemství neporušila. Povinnost zachovávat lékařské tajemství přísluší dle § 51 odst. 1 zákona č. 372/2011 Sb. Pouze poskytovatelům zdravotních služeb, mezi něž ona nepatří. Chybu vedoucí k porušení lékařského tajemství udělala pouze zdravotní sestra a žádnou roli zde v odpovědnosti paní Zvědavé nehraje fakt, že ona položila otázku.</a:t>
            </a:r>
            <a:endParaRPr lang="cs-CZ" sz="2000" dirty="0"/>
          </a:p>
        </p:txBody>
      </p:sp>
    </p:spTree>
    <p:extLst>
      <p:ext uri="{BB962C8B-B14F-4D97-AF65-F5344CB8AC3E}">
        <p14:creationId xmlns:p14="http://schemas.microsoft.com/office/powerpoint/2010/main" val="7303436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DCBDF5-FB33-4158-B581-0C7F781124DD}"/>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4A9CB9F0-6CE4-456B-80CD-8C73D44A476D}"/>
              </a:ext>
            </a:extLst>
          </p:cNvPr>
          <p:cNvSpPr>
            <a:spLocks noGrp="1"/>
          </p:cNvSpPr>
          <p:nvPr>
            <p:ph idx="1"/>
          </p:nvPr>
        </p:nvSpPr>
        <p:spPr>
          <a:xfrm>
            <a:off x="718800" y="1371600"/>
            <a:ext cx="10753200" cy="4460400"/>
          </a:xfrm>
        </p:spPr>
        <p:txBody>
          <a:bodyPr>
            <a:normAutofit fontScale="85000" lnSpcReduction="10000"/>
          </a:bodyPr>
          <a:lstStyle/>
          <a:p>
            <a:pPr algn="just"/>
            <a:r>
              <a:rPr lang="cs-CZ" dirty="0"/>
              <a:t>Pacient umíral ve zdravotnickém zařízení na leukémii a určil svou manželku jako osobu, která je oprávněna být lékaři informována o jeho zdravotním stavu. Manželka však o něho v průběhu hospitalizace neprojevovala zájem a při jedné příležitosti pan doktor pacienta poučil o právu odvolat své určení. Pacient tedy odvolal udělení svolení k informování manželky, její informování výslovně zakázal. Brzy poté se jeho zdravotní stav zhoršil natolik, že pacient upadl do bezvědomí. Vtom přišla do nemocnice pacientova manželka a žádala informace. Pan doktor Přívětivý jí však informace odmítl poskytnout, což se neobešlo bez slovního incidentu. Několik dní nato pacient zemřel a jeho manželka se dožadovala kopie zdravotnické dokumentace. </a:t>
            </a:r>
            <a:r>
              <a:rPr lang="pl-PL" dirty="0"/>
              <a:t>Pan doktor Přívětivý ji tuto dokumentaci odmítl vydat.</a:t>
            </a:r>
            <a:endParaRPr lang="cs-CZ" dirty="0"/>
          </a:p>
        </p:txBody>
      </p:sp>
    </p:spTree>
    <p:extLst>
      <p:ext uri="{BB962C8B-B14F-4D97-AF65-F5344CB8AC3E}">
        <p14:creationId xmlns:p14="http://schemas.microsoft.com/office/powerpoint/2010/main" val="2996126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15F85F-2E83-4175-B423-08EB32D008E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78588202-9F1B-493F-99A8-8E96B41E9455}"/>
              </a:ext>
            </a:extLst>
          </p:cNvPr>
          <p:cNvSpPr>
            <a:spLocks noGrp="1"/>
          </p:cNvSpPr>
          <p:nvPr>
            <p:ph idx="1"/>
          </p:nvPr>
        </p:nvSpPr>
        <p:spPr/>
        <p:txBody>
          <a:bodyPr>
            <a:normAutofit/>
          </a:bodyPr>
          <a:lstStyle/>
          <a:p>
            <a:r>
              <a:rPr lang="cs-CZ" sz="2400" dirty="0"/>
              <a:t>Postupoval doktor správně, když odmítl poskytnout informaci poprvé?</a:t>
            </a:r>
          </a:p>
        </p:txBody>
      </p:sp>
    </p:spTree>
    <p:extLst>
      <p:ext uri="{BB962C8B-B14F-4D97-AF65-F5344CB8AC3E}">
        <p14:creationId xmlns:p14="http://schemas.microsoft.com/office/powerpoint/2010/main" val="10434764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2E6F3A-350C-4F32-B1E8-0EE9BEB91528}"/>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DA72F220-0131-423B-9312-25093A67F5E5}"/>
              </a:ext>
            </a:extLst>
          </p:cNvPr>
          <p:cNvSpPr>
            <a:spLocks noGrp="1"/>
          </p:cNvSpPr>
          <p:nvPr>
            <p:ph idx="1"/>
          </p:nvPr>
        </p:nvSpPr>
        <p:spPr/>
        <p:txBody>
          <a:bodyPr>
            <a:normAutofit/>
          </a:bodyPr>
          <a:lstStyle/>
          <a:p>
            <a:pPr algn="just"/>
            <a:r>
              <a:rPr lang="cs-CZ" sz="2400" dirty="0"/>
              <a:t>Vycházíme-li z předpokladu, že pacient učinil odvolání svolení a následné zakázání informování manželky ve stavu, který mu tyto úkony platně učinit dovoloval, byl postup lékaře správný. V souladu se zákonem musí lékař přání pacienta neposkytovat určité osobě informace o jeho zdravotním stavu vyhovět, byť by to byla i osoba blízká. Dle zadání příkladu nic nenapovídá tomu, že lékař na pacienta vyvíjel nátlak, což by způsobilo neplatnost jednání pacienta.</a:t>
            </a:r>
          </a:p>
        </p:txBody>
      </p:sp>
    </p:spTree>
    <p:extLst>
      <p:ext uri="{BB962C8B-B14F-4D97-AF65-F5344CB8AC3E}">
        <p14:creationId xmlns:p14="http://schemas.microsoft.com/office/powerpoint/2010/main" val="14949896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36121D-F251-41D2-8BB0-BD26999464E5}"/>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2036B03-4CE9-44E6-9127-FF700CE1C824}"/>
              </a:ext>
            </a:extLst>
          </p:cNvPr>
          <p:cNvSpPr>
            <a:spLocks noGrp="1"/>
          </p:cNvSpPr>
          <p:nvPr>
            <p:ph idx="1"/>
          </p:nvPr>
        </p:nvSpPr>
        <p:spPr/>
        <p:txBody>
          <a:bodyPr>
            <a:normAutofit/>
          </a:bodyPr>
          <a:lstStyle/>
          <a:p>
            <a:r>
              <a:rPr lang="cs-CZ" sz="2400" dirty="0"/>
              <a:t>Postupoval správně, když nevydal kopii zdravotnické dokumentace?</a:t>
            </a:r>
          </a:p>
        </p:txBody>
      </p:sp>
    </p:spTree>
    <p:extLst>
      <p:ext uri="{BB962C8B-B14F-4D97-AF65-F5344CB8AC3E}">
        <p14:creationId xmlns:p14="http://schemas.microsoft.com/office/powerpoint/2010/main" val="771379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176828-B300-4C28-9EC4-379823C9716C}"/>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F987DF0A-2CBD-4AFC-A72F-FB07244A9C03}"/>
              </a:ext>
            </a:extLst>
          </p:cNvPr>
          <p:cNvSpPr>
            <a:spLocks noGrp="1"/>
          </p:cNvSpPr>
          <p:nvPr>
            <p:ph idx="1"/>
          </p:nvPr>
        </p:nvSpPr>
        <p:spPr>
          <a:xfrm>
            <a:off x="718800" y="1405054"/>
            <a:ext cx="10753200" cy="4426946"/>
          </a:xfrm>
        </p:spPr>
        <p:txBody>
          <a:bodyPr>
            <a:normAutofit lnSpcReduction="10000"/>
          </a:bodyPr>
          <a:lstStyle/>
          <a:p>
            <a:pPr algn="just"/>
            <a:r>
              <a:rPr lang="cs-CZ" sz="2400" dirty="0"/>
              <a:t>Rozhodující pro tuto odpověď je rozsah, ve kterém provedl pacient určení manželky jako osoby, která má být informována o jeho zdravotním stavu, a rozsah, v jakém následně toto určení zrušil. Dle znění § 33 odst. 1 zákona č. 372/2011 Sb., o zdravotních službách, lze dovodit, že pacient může určit, že vybraným osobám budou poskytovány pouze některé informace, a pokud budou </a:t>
            </a:r>
            <a:r>
              <a:rPr lang="it-IT" sz="2400" dirty="0"/>
              <a:t>moci být informovány, neznamená to a priori i svolení</a:t>
            </a:r>
            <a:r>
              <a:rPr lang="cs-CZ" sz="2400" dirty="0"/>
              <a:t> s nahlížením do zdravotnické dokumentace, které musí být uděleno výslovně. Pokud pacient spolu s prostým poskytováním informací zakázal rovněž nahlížení do zdravotnické dokumentace, činil lékař správně, když ji manželce </a:t>
            </a:r>
            <a:r>
              <a:rPr lang="it-IT" sz="2400" dirty="0"/>
              <a:t>nezpřístupnil, neboť zákaz platí i po smrti pacienta,</a:t>
            </a:r>
            <a:r>
              <a:rPr lang="cs-CZ" sz="2400" dirty="0"/>
              <a:t> </a:t>
            </a:r>
            <a:r>
              <a:rPr lang="pl-PL" sz="2400" dirty="0"/>
              <a:t>jak praví § 65 odst. 1 písm. c) ve spojení s § 33 odst. 4 </a:t>
            </a:r>
            <a:r>
              <a:rPr lang="cs-CZ" sz="2400" dirty="0"/>
              <a:t>zákona č. 372/2011 Sb., o zdravotních službách.</a:t>
            </a:r>
          </a:p>
        </p:txBody>
      </p:sp>
    </p:spTree>
    <p:extLst>
      <p:ext uri="{BB962C8B-B14F-4D97-AF65-F5344CB8AC3E}">
        <p14:creationId xmlns:p14="http://schemas.microsoft.com/office/powerpoint/2010/main" val="3869189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ústavním pořádkem</a:t>
            </a:r>
          </a:p>
        </p:txBody>
      </p:sp>
      <p:sp>
        <p:nvSpPr>
          <p:cNvPr id="3" name="Zástupný symbol pro obsah 2"/>
          <p:cNvSpPr>
            <a:spLocks noGrp="1"/>
          </p:cNvSpPr>
          <p:nvPr>
            <p:ph idx="1"/>
          </p:nvPr>
        </p:nvSpPr>
        <p:spPr>
          <a:xfrm>
            <a:off x="677334" y="1608653"/>
            <a:ext cx="8596668" cy="3880773"/>
          </a:xfrm>
        </p:spPr>
        <p:txBody>
          <a:bodyPr>
            <a:normAutofit lnSpcReduction="10000"/>
          </a:bodyPr>
          <a:lstStyle/>
          <a:p>
            <a:endParaRPr lang="cs-CZ" sz="2400" dirty="0"/>
          </a:p>
          <a:p>
            <a:r>
              <a:rPr lang="cs-CZ" sz="3000" dirty="0"/>
              <a:t>Listina základních práv a svobod</a:t>
            </a:r>
          </a:p>
          <a:p>
            <a:pPr lvl="1"/>
            <a:endParaRPr lang="cs-CZ" sz="2600" dirty="0"/>
          </a:p>
          <a:p>
            <a:pPr marL="457200" lvl="1" indent="-457200">
              <a:buFont typeface="Arial" panose="020B0604020202020204" pitchFamily="34" charset="0"/>
              <a:buChar char="•"/>
            </a:pPr>
            <a:r>
              <a:rPr lang="cs-CZ" sz="2600" dirty="0"/>
              <a:t>Článek 10</a:t>
            </a:r>
          </a:p>
          <a:p>
            <a:pPr lvl="1"/>
            <a:endParaRPr lang="cs-CZ" sz="2600" dirty="0"/>
          </a:p>
          <a:p>
            <a:pPr marL="1257300" lvl="2" indent="-342900">
              <a:buFont typeface="Arial" panose="020B0604020202020204" pitchFamily="34" charset="0"/>
              <a:buChar char="•"/>
            </a:pPr>
            <a:r>
              <a:rPr lang="cs-CZ" sz="2200" dirty="0"/>
              <a:t>Každý má právo, aby byla zachována jeho lidská důstojnost, osobní čest, dobrá pověst a chráněno jeho jméno.</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zasahováním do soukromého a rodinného života.</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55D226-BA52-46F9-AA8F-4B9CD80B39A1}"/>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EA740C8D-84FC-4192-9CE9-3AE914940621}"/>
              </a:ext>
            </a:extLst>
          </p:cNvPr>
          <p:cNvSpPr>
            <a:spLocks noGrp="1"/>
          </p:cNvSpPr>
          <p:nvPr>
            <p:ph idx="1"/>
          </p:nvPr>
        </p:nvSpPr>
        <p:spPr/>
        <p:txBody>
          <a:bodyPr>
            <a:normAutofit/>
          </a:bodyPr>
          <a:lstStyle/>
          <a:p>
            <a:r>
              <a:rPr lang="cs-CZ" sz="2400" dirty="0"/>
              <a:t>A co další osoby? Komu mohou být informace o zdravotním stavu pacienta poskytnuty?</a:t>
            </a:r>
          </a:p>
        </p:txBody>
      </p:sp>
    </p:spTree>
    <p:extLst>
      <p:ext uri="{BB962C8B-B14F-4D97-AF65-F5344CB8AC3E}">
        <p14:creationId xmlns:p14="http://schemas.microsoft.com/office/powerpoint/2010/main" val="2048699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65C6D2-70F5-4D67-BA0A-7F04BC12B8EF}"/>
              </a:ext>
            </a:extLst>
          </p:cNvPr>
          <p:cNvSpPr>
            <a:spLocks noGrp="1"/>
          </p:cNvSpPr>
          <p:nvPr>
            <p:ph type="title"/>
          </p:nvPr>
        </p:nvSpPr>
        <p:spPr/>
        <p:txBody>
          <a:bodyPr/>
          <a:lstStyle/>
          <a:p>
            <a:r>
              <a:rPr lang="cs-CZ" dirty="0"/>
              <a:t>MUDr. Přívětivý</a:t>
            </a:r>
          </a:p>
        </p:txBody>
      </p:sp>
      <p:sp>
        <p:nvSpPr>
          <p:cNvPr id="3" name="Zástupný symbol pro obsah 2">
            <a:extLst>
              <a:ext uri="{FF2B5EF4-FFF2-40B4-BE49-F238E27FC236}">
                <a16:creationId xmlns:a16="http://schemas.microsoft.com/office/drawing/2014/main" id="{CEA1C380-C71B-4AAA-A10E-706314A0B72D}"/>
              </a:ext>
            </a:extLst>
          </p:cNvPr>
          <p:cNvSpPr>
            <a:spLocks noGrp="1"/>
          </p:cNvSpPr>
          <p:nvPr>
            <p:ph idx="1"/>
          </p:nvPr>
        </p:nvSpPr>
        <p:spPr>
          <a:xfrm>
            <a:off x="718800" y="1505415"/>
            <a:ext cx="10753200" cy="4326585"/>
          </a:xfrm>
        </p:spPr>
        <p:txBody>
          <a:bodyPr>
            <a:normAutofit/>
          </a:bodyPr>
          <a:lstStyle/>
          <a:p>
            <a:pPr algn="just"/>
            <a:r>
              <a:rPr lang="cs-CZ" sz="3200" dirty="0"/>
              <a:t>Na rozdíl od manželky, jejíž přístup k dokumentaci je až na výjimky znemožněn, se k dokumentaci pacienta po jeho smrti mohou dostat osoby jím výslovně určené dle § 65 odst. 1 písm. b) zákona č. 372/2011 Sb., o zdravotních službách, a ostatní osoby blízké dle § 65 odst. 1 písm. c) ve spojení s § 33 odst. 4 zákona č. 372/2011 Sb., o zdravotních službách.</a:t>
            </a:r>
          </a:p>
        </p:txBody>
      </p:sp>
    </p:spTree>
    <p:extLst>
      <p:ext uri="{BB962C8B-B14F-4D97-AF65-F5344CB8AC3E}">
        <p14:creationId xmlns:p14="http://schemas.microsoft.com/office/powerpoint/2010/main" val="22278137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A689AE-B4AD-4E1E-AA7C-EE515037C51B}"/>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6A4E380-745F-4F78-8FF3-C5DB299C69E4}"/>
              </a:ext>
            </a:extLst>
          </p:cNvPr>
          <p:cNvSpPr>
            <a:spLocks noGrp="1"/>
          </p:cNvSpPr>
          <p:nvPr>
            <p:ph idx="1"/>
          </p:nvPr>
        </p:nvSpPr>
        <p:spPr>
          <a:xfrm>
            <a:off x="677334" y="1382752"/>
            <a:ext cx="10795866" cy="4706738"/>
          </a:xfrm>
        </p:spPr>
        <p:txBody>
          <a:bodyPr>
            <a:normAutofit/>
          </a:bodyPr>
          <a:lstStyle/>
          <a:p>
            <a:pPr algn="just"/>
            <a:r>
              <a:rPr lang="cs-CZ" sz="2400" dirty="0"/>
              <a:t>Paní Sklenářová v mládí prožila těžké životní období spojené se závislostí na návykových látkách. Před lety se svou situaci rozhodla řešit a úspěšně absolvovala protidrogové léčení. Tuto informaci posléze sdělila svému praktickému lékaři, který </a:t>
            </a:r>
            <a:r>
              <a:rPr lang="pl-PL" sz="2400" dirty="0"/>
              <a:t>ji zaznamenal do zdravotnické dokumentace. Původně </a:t>
            </a:r>
            <a:r>
              <a:rPr lang="cs-CZ" sz="2400" dirty="0"/>
              <a:t>se nedělo nic zvláštního, nicméně později ji tato informace, objevující se ve výpisech ze zdravotnické dokumentace, začala činit komplikace. Především má paní Sklenářová za to, že několikrát stála informace o její závislosti a léčení objevující </a:t>
            </a:r>
            <a:r>
              <a:rPr lang="pl-PL" sz="2400" dirty="0"/>
              <a:t>se ve výpisu z dokumentace za neúspěchem </a:t>
            </a:r>
            <a:r>
              <a:rPr lang="cs-CZ" sz="2400" dirty="0"/>
              <a:t>při hledání zaměstnání. Z těchto důvodů by Paní </a:t>
            </a:r>
            <a:r>
              <a:rPr lang="pl-PL" sz="2400" dirty="0"/>
              <a:t>Sklenářová chtěla, aby byla tato informace z její </a:t>
            </a:r>
            <a:r>
              <a:rPr lang="cs-CZ" sz="2400" dirty="0"/>
              <a:t>zdravotnické dokumentace vymazána.</a:t>
            </a:r>
          </a:p>
        </p:txBody>
      </p:sp>
    </p:spTree>
    <p:extLst>
      <p:ext uri="{BB962C8B-B14F-4D97-AF65-F5344CB8AC3E}">
        <p14:creationId xmlns:p14="http://schemas.microsoft.com/office/powerpoint/2010/main" val="13916123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051393-7169-450D-9E3C-41651334EDB5}"/>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B898E724-97D7-4D43-A7FE-2A6FEA7B47AB}"/>
              </a:ext>
            </a:extLst>
          </p:cNvPr>
          <p:cNvSpPr>
            <a:spLocks noGrp="1"/>
          </p:cNvSpPr>
          <p:nvPr>
            <p:ph idx="1"/>
          </p:nvPr>
        </p:nvSpPr>
        <p:spPr/>
        <p:txBody>
          <a:bodyPr>
            <a:normAutofit/>
          </a:bodyPr>
          <a:lstStyle/>
          <a:p>
            <a:r>
              <a:rPr lang="cs-CZ" sz="2800" dirty="0"/>
              <a:t>Je možné informaci o její drogové závislosti ze zdravotnické dokumentace vymazat?</a:t>
            </a:r>
          </a:p>
        </p:txBody>
      </p:sp>
    </p:spTree>
    <p:extLst>
      <p:ext uri="{BB962C8B-B14F-4D97-AF65-F5344CB8AC3E}">
        <p14:creationId xmlns:p14="http://schemas.microsoft.com/office/powerpoint/2010/main" val="17991572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C1C58A-6C12-4303-B577-EFBFF27B228F}"/>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EFA0EF9B-74F4-468B-AB82-F92C78CF2C6A}"/>
              </a:ext>
            </a:extLst>
          </p:cNvPr>
          <p:cNvSpPr>
            <a:spLocks noGrp="1"/>
          </p:cNvSpPr>
          <p:nvPr>
            <p:ph idx="1"/>
          </p:nvPr>
        </p:nvSpPr>
        <p:spPr>
          <a:xfrm>
            <a:off x="718800" y="1438507"/>
            <a:ext cx="10753200" cy="4393493"/>
          </a:xfrm>
        </p:spPr>
        <p:txBody>
          <a:bodyPr>
            <a:normAutofit fontScale="92500"/>
          </a:bodyPr>
          <a:lstStyle/>
          <a:p>
            <a:pPr algn="just"/>
            <a:r>
              <a:rPr lang="cs-CZ" sz="2400" dirty="0"/>
              <a:t>Zdravotnická dokumentace musí být dle § 54 odst. 2 zákona č. 372/2011 Sb., o zdravotních službách, </a:t>
            </a:r>
            <a:r>
              <a:rPr lang="cs-CZ" sz="2400" u="sng" dirty="0"/>
              <a:t>vedena úplně, pravdivě</a:t>
            </a:r>
            <a:r>
              <a:rPr lang="cs-CZ" sz="2400" dirty="0"/>
              <a:t> a čitelně. Pokud Váš zdravotní stav uvedený v dokumentaci souhlasí se skutečností, neexistuje nárok na odstranění takového záznamu.</a:t>
            </a:r>
          </a:p>
          <a:p>
            <a:pPr algn="just"/>
            <a:r>
              <a:rPr lang="cs-CZ" sz="2400" dirty="0"/>
              <a:t>Účelem existence možnosti odstranění informací z dokumentace nebo jejich oprav je zamezení výskytu nepravdivých či technicky špatně zaznamenaných skutečností.</a:t>
            </a:r>
          </a:p>
          <a:p>
            <a:pPr algn="just"/>
            <a:r>
              <a:rPr lang="cs-CZ" sz="2400" dirty="0"/>
              <a:t>Z pouhého důvodu, že uchovávání této informace ve zdravotnické dokumentaci může negativně působit ve společnosti, tak není možné danou informaci odstranit. Ad absurdum by takto pacienti mohli požadovat odstranění informací o léčbě rakoviny a jiných nemocech, čímž by samotná </a:t>
            </a:r>
            <a:r>
              <a:rPr lang="pl-PL" sz="2400" dirty="0"/>
              <a:t>podstata zdravotnické dokumentace pozbyla smyslu.</a:t>
            </a:r>
            <a:endParaRPr lang="cs-CZ" sz="2400" dirty="0"/>
          </a:p>
        </p:txBody>
      </p:sp>
    </p:spTree>
    <p:extLst>
      <p:ext uri="{BB962C8B-B14F-4D97-AF65-F5344CB8AC3E}">
        <p14:creationId xmlns:p14="http://schemas.microsoft.com/office/powerpoint/2010/main" val="11236563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9FF0DC-3AB3-4AC0-9ACD-690773C1836A}"/>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2CF5A70-C46C-457C-B2CC-ABE85085B89F}"/>
              </a:ext>
            </a:extLst>
          </p:cNvPr>
          <p:cNvSpPr>
            <a:spLocks noGrp="1"/>
          </p:cNvSpPr>
          <p:nvPr>
            <p:ph idx="1"/>
          </p:nvPr>
        </p:nvSpPr>
        <p:spPr/>
        <p:txBody>
          <a:bodyPr>
            <a:normAutofit/>
          </a:bodyPr>
          <a:lstStyle/>
          <a:p>
            <a:r>
              <a:rPr lang="cs-CZ" sz="2800" dirty="0"/>
              <a:t>Existuje jiný způsob, jak tuto část minulosti pro účely zaměstnání „utajit“?</a:t>
            </a:r>
          </a:p>
        </p:txBody>
      </p:sp>
    </p:spTree>
    <p:extLst>
      <p:ext uri="{BB962C8B-B14F-4D97-AF65-F5344CB8AC3E}">
        <p14:creationId xmlns:p14="http://schemas.microsoft.com/office/powerpoint/2010/main" val="12971761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081C6E-C784-4BDF-9ED6-64B42C8DCBA3}"/>
              </a:ext>
            </a:extLst>
          </p:cNvPr>
          <p:cNvSpPr>
            <a:spLocks noGrp="1"/>
          </p:cNvSpPr>
          <p:nvPr>
            <p:ph type="title"/>
          </p:nvPr>
        </p:nvSpPr>
        <p:spPr/>
        <p:txBody>
          <a:bodyPr/>
          <a:lstStyle/>
          <a:p>
            <a:r>
              <a:rPr lang="cs-CZ" dirty="0"/>
              <a:t>Paní Sklenářová</a:t>
            </a:r>
          </a:p>
        </p:txBody>
      </p:sp>
      <p:sp>
        <p:nvSpPr>
          <p:cNvPr id="3" name="Zástupný symbol pro obsah 2">
            <a:extLst>
              <a:ext uri="{FF2B5EF4-FFF2-40B4-BE49-F238E27FC236}">
                <a16:creationId xmlns:a16="http://schemas.microsoft.com/office/drawing/2014/main" id="{84FD2E69-A9F6-45B6-A67A-980820D8153A}"/>
              </a:ext>
            </a:extLst>
          </p:cNvPr>
          <p:cNvSpPr>
            <a:spLocks noGrp="1"/>
          </p:cNvSpPr>
          <p:nvPr>
            <p:ph idx="1"/>
          </p:nvPr>
        </p:nvSpPr>
        <p:spPr>
          <a:xfrm>
            <a:off x="718800" y="1527717"/>
            <a:ext cx="10753200" cy="4304283"/>
          </a:xfrm>
        </p:spPr>
        <p:txBody>
          <a:bodyPr>
            <a:normAutofit lnSpcReduction="10000"/>
          </a:bodyPr>
          <a:lstStyle/>
          <a:p>
            <a:pPr algn="just"/>
            <a:r>
              <a:rPr lang="cs-CZ" sz="2400" dirty="0"/>
              <a:t>Posouzení zdravotního stavu za účelem zjištění zdravotní způsobilosti uchazeče o zaměstnání provádí zaměstnavatelem určený lékař, který je, s pomocí zjištění všech relevantních skutečností, povinen posoudit zdravotní stav uchazeče a sepsat o něm posudek. K zaměstnavateli se následně dostane nikoliv samotný výpis či kopie zdravotnické dokumentace, ale posudek lékaře, v němž je obsaženo hodnocení, zda je dotyčný uchazeč o zaměstnání schopen konkrétní práci vykonávat nebo ne (eventuálně jestli je schopna ji vykonávat s nějakou podmínkou). Na jednu stranu se sice, jak bylo uvedeno v první odpovědi, daný údaj ze zdravotnické dokumentace vypustit nedá, na stranu druhou by se však ve výsledném posudku, který obdrží zaměstnavatel, neměl objevit.</a:t>
            </a:r>
          </a:p>
        </p:txBody>
      </p:sp>
    </p:spTree>
    <p:extLst>
      <p:ext uri="{BB962C8B-B14F-4D97-AF65-F5344CB8AC3E}">
        <p14:creationId xmlns:p14="http://schemas.microsoft.com/office/powerpoint/2010/main" val="34586134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56C51B-8A40-4402-8F65-FBA4FC5E4064}"/>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8DED2C1F-0B3E-42E1-B824-3F11CA6702C3}"/>
              </a:ext>
            </a:extLst>
          </p:cNvPr>
          <p:cNvSpPr>
            <a:spLocks noGrp="1"/>
          </p:cNvSpPr>
          <p:nvPr>
            <p:ph idx="1"/>
          </p:nvPr>
        </p:nvSpPr>
        <p:spPr>
          <a:xfrm>
            <a:off x="718800" y="1471961"/>
            <a:ext cx="10753200" cy="4360039"/>
          </a:xfrm>
        </p:spPr>
        <p:txBody>
          <a:bodyPr>
            <a:normAutofit/>
          </a:bodyPr>
          <a:lstStyle/>
          <a:p>
            <a:pPr algn="just"/>
            <a:r>
              <a:rPr lang="pt-BR" sz="2400" dirty="0"/>
              <a:t>Paní Opletalová a její muž chodili se svou dcerou do</a:t>
            </a:r>
            <a:r>
              <a:rPr lang="cs-CZ" sz="2400" dirty="0"/>
              <a:t> poradny k dětskému lékaři MUDr. Smělému. MUDr. Smělý nevyhověl žádosti manželů Opletalových, aby bylo posunuto započetí očkování tzv. </a:t>
            </a:r>
            <a:r>
              <a:rPr lang="cs-CZ" sz="2400" dirty="0" err="1"/>
              <a:t>hexavakcínou</a:t>
            </a:r>
            <a:r>
              <a:rPr lang="cs-CZ" sz="2400" dirty="0"/>
              <a:t> </a:t>
            </a:r>
            <a:r>
              <a:rPr lang="pl-PL" sz="2400" dirty="0"/>
              <a:t>do pozdějšího věku dcery a přesvědčil je, aby byla </a:t>
            </a:r>
            <a:r>
              <a:rPr lang="cs-CZ" sz="2400" dirty="0"/>
              <a:t>vakcína podána ve věku 3 měsíců dcery. U dcery došlo následně k výskytu nežádoucí reakce a rodiče se rozhodli změnit pediatra. Na základě doporučení si našli nového pediatra a požádali ho o přijetí dcery do péče. Současně požádali MUDr. Smělého, aby jim předal originál zdravotnické dokumentace dcery. MUDr. Smělý odmítl vydat originál a předal jim pouze tzv. výpis z dokumentace, který obsahoval nejdůležitější skutečnosti týkající se péče o dceru.</a:t>
            </a:r>
          </a:p>
        </p:txBody>
      </p:sp>
    </p:spTree>
    <p:extLst>
      <p:ext uri="{BB962C8B-B14F-4D97-AF65-F5344CB8AC3E}">
        <p14:creationId xmlns:p14="http://schemas.microsoft.com/office/powerpoint/2010/main" val="17698749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69EFB3-2E13-410D-957C-7E0223A75E8D}"/>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0886968-8E51-43DE-9D71-63A3A86553D3}"/>
              </a:ext>
            </a:extLst>
          </p:cNvPr>
          <p:cNvSpPr>
            <a:spLocks noGrp="1"/>
          </p:cNvSpPr>
          <p:nvPr>
            <p:ph idx="1"/>
          </p:nvPr>
        </p:nvSpPr>
        <p:spPr/>
        <p:txBody>
          <a:bodyPr>
            <a:normAutofit/>
          </a:bodyPr>
          <a:lstStyle/>
          <a:p>
            <a:r>
              <a:rPr lang="cs-CZ" sz="2800" dirty="0"/>
              <a:t>Byl postup doktora Smělého v pořádku?</a:t>
            </a:r>
          </a:p>
        </p:txBody>
      </p:sp>
    </p:spTree>
    <p:extLst>
      <p:ext uri="{BB962C8B-B14F-4D97-AF65-F5344CB8AC3E}">
        <p14:creationId xmlns:p14="http://schemas.microsoft.com/office/powerpoint/2010/main" val="20883575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6C3133-940F-4871-BC4A-8E99224D6CD0}"/>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F37DC066-1ACD-43D7-9ED5-24DC2EE83360}"/>
              </a:ext>
            </a:extLst>
          </p:cNvPr>
          <p:cNvSpPr>
            <a:spLocks noGrp="1"/>
          </p:cNvSpPr>
          <p:nvPr>
            <p:ph idx="1"/>
          </p:nvPr>
        </p:nvSpPr>
        <p:spPr>
          <a:xfrm>
            <a:off x="718800" y="1338146"/>
            <a:ext cx="10753200" cy="4493854"/>
          </a:xfrm>
        </p:spPr>
        <p:txBody>
          <a:bodyPr>
            <a:normAutofit/>
          </a:bodyPr>
          <a:lstStyle/>
          <a:p>
            <a:pPr algn="just"/>
            <a:r>
              <a:rPr lang="cs-CZ" sz="2000" dirty="0"/>
              <a:t>Tento postup byl v pořádku, neboť zákon lékaři nepřikazuje, aby pacientovi či jeho zákonným zástupcům předal originál dokumentace. Jak praví § 45 odst. 2 písm. g) zákona č. 372/2011 Sb., o zdravotních službách, poskytovatel zdravotních služeb je povinen předat jiným poskytovatelům informace o zdravotním stavu pacienta, které jsou nezbytné k zajištění návaznosti dalších zdravotních služeb. Tyto podmínky splňuje buď kopie dokumentace, nebo i pouhý výpis z ní, pokud obsahuje všechny nutné informace. Bližší specifikaci výpisu ze zdravotnické dokumentace přináší vyhláška č. 98/2011 Sb., o zdravotnické dokumentaci. Naopak originál zdravotnické dokumentace by s pacientem neměl k novému ošetřujícímu lékaři putovat vůbec a měl by setrvat u minulého ošetřujícího lékaře, kterému příloha č. 3 vyhlášky č. 98/2012 Sb., o zdravotnické dokumentaci, přikazuje uchovávat originální lékařské záznamy ještě 10 let po ukončení péče a poté je skartovat.</a:t>
            </a:r>
          </a:p>
        </p:txBody>
      </p:sp>
    </p:spTree>
    <p:extLst>
      <p:ext uri="{BB962C8B-B14F-4D97-AF65-F5344CB8AC3E}">
        <p14:creationId xmlns:p14="http://schemas.microsoft.com/office/powerpoint/2010/main" val="22222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fontScale="92500"/>
          </a:bodyPr>
          <a:lstStyle/>
          <a:p>
            <a:pPr marL="457200" indent="-457200">
              <a:buFont typeface="Arial" panose="020B0604020202020204" pitchFamily="34" charset="0"/>
              <a:buChar char="•"/>
            </a:pPr>
            <a:r>
              <a:rPr lang="cs-CZ" altLang="cs-CZ" sz="2800" dirty="0"/>
              <a:t>Mnohé informace o zdravotním stavu jsou citlivé (pohlavní život, duševní stav, závislosti na alkoholu a drogách, profesní a kariérní perspektivy). </a:t>
            </a:r>
          </a:p>
          <a:p>
            <a:endParaRPr lang="cs-CZ" altLang="cs-CZ" sz="2800" dirty="0"/>
          </a:p>
          <a:p>
            <a:pPr marL="457200" indent="-457200">
              <a:buFont typeface="Arial" panose="020B0604020202020204" pitchFamily="34" charset="0"/>
              <a:buChar char="•"/>
            </a:pPr>
            <a:r>
              <a:rPr lang="cs-CZ" altLang="cs-CZ" sz="2800" dirty="0"/>
              <a:t>Některé jiné jsou obecně citlivé méně, zvláště nelze-li je snadno utajit. </a:t>
            </a:r>
          </a:p>
          <a:p>
            <a:endParaRPr lang="cs-CZ" altLang="cs-CZ" sz="2800" dirty="0"/>
          </a:p>
          <a:p>
            <a:pPr marL="457200" indent="-457200">
              <a:buFont typeface="Arial" panose="020B0604020202020204" pitchFamily="34" charset="0"/>
              <a:buChar char="•"/>
            </a:pPr>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FB5B96-B870-44D6-9572-D0178B48C615}"/>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39E5EA48-793B-4611-B57F-E486D514B3FE}"/>
              </a:ext>
            </a:extLst>
          </p:cNvPr>
          <p:cNvSpPr>
            <a:spLocks noGrp="1"/>
          </p:cNvSpPr>
          <p:nvPr>
            <p:ph idx="1"/>
          </p:nvPr>
        </p:nvSpPr>
        <p:spPr/>
        <p:txBody>
          <a:bodyPr>
            <a:normAutofit/>
          </a:bodyPr>
          <a:lstStyle/>
          <a:p>
            <a:r>
              <a:rPr lang="pl-PL" sz="2400" dirty="0"/>
              <a:t>Jak se mohou rodiče dostat k informacím ze zdravotnické dokumentace?</a:t>
            </a:r>
            <a:endParaRPr lang="cs-CZ" sz="2400" dirty="0"/>
          </a:p>
        </p:txBody>
      </p:sp>
    </p:spTree>
    <p:extLst>
      <p:ext uri="{BB962C8B-B14F-4D97-AF65-F5344CB8AC3E}">
        <p14:creationId xmlns:p14="http://schemas.microsoft.com/office/powerpoint/2010/main" val="20328506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99FB37-D303-4484-B070-026A09A4A546}"/>
              </a:ext>
            </a:extLst>
          </p:cNvPr>
          <p:cNvSpPr>
            <a:spLocks noGrp="1"/>
          </p:cNvSpPr>
          <p:nvPr>
            <p:ph type="title"/>
          </p:nvPr>
        </p:nvSpPr>
        <p:spPr/>
        <p:txBody>
          <a:bodyPr/>
          <a:lstStyle/>
          <a:p>
            <a:r>
              <a:rPr lang="cs-CZ" dirty="0"/>
              <a:t>Opletalovi</a:t>
            </a:r>
          </a:p>
        </p:txBody>
      </p:sp>
      <p:sp>
        <p:nvSpPr>
          <p:cNvPr id="3" name="Zástupný symbol pro obsah 2">
            <a:extLst>
              <a:ext uri="{FF2B5EF4-FFF2-40B4-BE49-F238E27FC236}">
                <a16:creationId xmlns:a16="http://schemas.microsoft.com/office/drawing/2014/main" id="{A2D282B0-D289-49F7-8D7B-DEEFD09A7943}"/>
              </a:ext>
            </a:extLst>
          </p:cNvPr>
          <p:cNvSpPr>
            <a:spLocks noGrp="1"/>
          </p:cNvSpPr>
          <p:nvPr>
            <p:ph idx="1"/>
          </p:nvPr>
        </p:nvSpPr>
        <p:spPr/>
        <p:txBody>
          <a:bodyPr>
            <a:normAutofit/>
          </a:bodyPr>
          <a:lstStyle/>
          <a:p>
            <a:pPr algn="just"/>
            <a:r>
              <a:rPr lang="cs-CZ" sz="2400" dirty="0"/>
              <a:t>Rodiče se k informacím obsaženým ve zdravotnické dokumentaci dostanou stejným způsobem jako samotný pacient – jejich dítě. Dle § 65 odst. 1 písm. a) mohou do zdravotnické dokumentace nahlížet nejen pacienti, ale také jejich zákonní zástupci. Totéž platí o právu pořizovat z ní výpisy a kopie.</a:t>
            </a:r>
          </a:p>
        </p:txBody>
      </p:sp>
    </p:spTree>
    <p:extLst>
      <p:ext uri="{BB962C8B-B14F-4D97-AF65-F5344CB8AC3E}">
        <p14:creationId xmlns:p14="http://schemas.microsoft.com/office/powerpoint/2010/main" val="54073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0465860-C9AD-46C1-A1C0-92A5A74DEDA4}"/>
              </a:ext>
            </a:extLst>
          </p:cNvPr>
          <p:cNvSpPr>
            <a:spLocks noGrp="1"/>
          </p:cNvSpPr>
          <p:nvPr>
            <p:ph type="title"/>
          </p:nvPr>
        </p:nvSpPr>
        <p:spPr/>
        <p:txBody>
          <a:bodyPr/>
          <a:lstStyle/>
          <a:p>
            <a:r>
              <a:rPr lang="cs-CZ" dirty="0"/>
              <a:t>Určete a </a:t>
            </a:r>
            <a:r>
              <a:rPr lang="cs-CZ"/>
              <a:t>odůvodněte ne/pravdivost </a:t>
            </a:r>
            <a:r>
              <a:rPr lang="cs-CZ" dirty="0"/>
              <a:t>následujících výroků</a:t>
            </a:r>
          </a:p>
        </p:txBody>
      </p:sp>
      <p:sp>
        <p:nvSpPr>
          <p:cNvPr id="2" name="Podnadpis 1">
            <a:extLst>
              <a:ext uri="{FF2B5EF4-FFF2-40B4-BE49-F238E27FC236}">
                <a16:creationId xmlns:a16="http://schemas.microsoft.com/office/drawing/2014/main" id="{9A92048F-FB24-48C0-B3BF-E6D244BF49A6}"/>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8585903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a:bodyPr>
          <a:lstStyle/>
          <a:p>
            <a:r>
              <a:rPr lang="cs-CZ" sz="2800" dirty="0"/>
              <a:t>Povinná mlčenlivost je v oblasti zdravotnictví stanovena nejen lékařům, </a:t>
            </a:r>
            <a:r>
              <a:rPr lang="pl-PL" sz="2800" dirty="0"/>
              <a:t>ale i zdravotním sestrám.</a:t>
            </a:r>
            <a:endParaRPr lang="cs-CZ" sz="36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a:bodyPr>
          <a:lstStyle/>
          <a:p>
            <a:r>
              <a:rPr lang="cs-CZ" sz="2400" dirty="0"/>
              <a:t>ANO</a:t>
            </a:r>
          </a:p>
          <a:p>
            <a:r>
              <a:rPr lang="cs-CZ" sz="2400" dirty="0"/>
              <a:t>§ 51 odst. 1 a 5 zákona č. 372/2011 Sb., o zdravotních službách, se povinná mlčenlivost nevztahuje toliko na lékaře, ale i na zdravotnické pracovníky a jiné odborné pracovníky, a to v souvislosti s výkonem jejich povolání.</a:t>
            </a:r>
          </a:p>
        </p:txBody>
      </p:sp>
    </p:spTree>
    <p:extLst>
      <p:ext uri="{BB962C8B-B14F-4D97-AF65-F5344CB8AC3E}">
        <p14:creationId xmlns:p14="http://schemas.microsoft.com/office/powerpoint/2010/main" val="17659708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fontScale="92500"/>
          </a:bodyPr>
          <a:lstStyle/>
          <a:p>
            <a:r>
              <a:rPr lang="cs-CZ" sz="2800" dirty="0"/>
              <a:t>Povinná mlčenlivost se vztahuje na všechny skutečnosti, které vyplynuly najevo v souvislosti s poskytováním zdravotních služeb.</a:t>
            </a:r>
            <a:endParaRPr lang="cs-CZ" sz="48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fontScale="92500"/>
          </a:bodyPr>
          <a:lstStyle/>
          <a:p>
            <a:r>
              <a:rPr lang="cs-CZ" sz="2400" dirty="0"/>
              <a:t>ANO</a:t>
            </a:r>
          </a:p>
          <a:p>
            <a:r>
              <a:rPr lang="cs-CZ" sz="2400" dirty="0"/>
              <a:t>§ 51 odst. 1 zákona č. 372/2011 Sb., o zdravotních službách. V praxi jsou tím myšleny veškeré informace, se kterými je pracováno v rámci poskytování zdravotních služeb, tedy i informace, které přímo nesouvisejí se zdravotním stavem pacienta, ale byly jím sděleny za účelem vytvoření anamnézy apod. (např. údaje o osobním životě, rodině, atd.).</a:t>
            </a:r>
            <a:endParaRPr lang="cs-CZ" sz="3200" dirty="0"/>
          </a:p>
        </p:txBody>
      </p:sp>
    </p:spTree>
    <p:extLst>
      <p:ext uri="{BB962C8B-B14F-4D97-AF65-F5344CB8AC3E}">
        <p14:creationId xmlns:p14="http://schemas.microsoft.com/office/powerpoint/2010/main" val="36408977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fontScale="77500" lnSpcReduction="20000"/>
          </a:bodyPr>
          <a:lstStyle/>
          <a:p>
            <a:r>
              <a:rPr lang="cs-CZ" sz="2400" dirty="0"/>
              <a:t>Pokud zdravotnický pracovník poruší povinnou mlčenlivost, může po něm pacient požadovat maximálně omluvu .</a:t>
            </a:r>
            <a:endParaRPr lang="cs-CZ" sz="44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fontScale="77500" lnSpcReduction="20000"/>
          </a:bodyPr>
          <a:lstStyle/>
          <a:p>
            <a:r>
              <a:rPr lang="cs-CZ" dirty="0"/>
              <a:t>NE</a:t>
            </a:r>
          </a:p>
          <a:p>
            <a:r>
              <a:rPr lang="cs-CZ" dirty="0"/>
              <a:t>Pokud se pacient rozhodne podat žalobu na ochranu osobnosti v souladu s § 82 zákona č. 89/2012 Sb., občanského zákoníku, může požadovat jak omluvu, tak také odškodnění v penězích, pokud je újma způsobená porušením povinné mlčenlivosti příliš velká na to, aby ji kompenzovala „pouhá“ omluva. Výše případného odškodnění v penězích se řídí §§ 2956 a 2957 zákona č. 89/2012 Sb., občanského zákoníku.</a:t>
            </a:r>
          </a:p>
        </p:txBody>
      </p:sp>
    </p:spTree>
    <p:extLst>
      <p:ext uri="{BB962C8B-B14F-4D97-AF65-F5344CB8AC3E}">
        <p14:creationId xmlns:p14="http://schemas.microsoft.com/office/powerpoint/2010/main" val="24897467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a:extLst>
              <a:ext uri="{FF2B5EF4-FFF2-40B4-BE49-F238E27FC236}">
                <a16:creationId xmlns:a16="http://schemas.microsoft.com/office/drawing/2014/main" id="{F83FB1D9-32CB-47B7-A1BD-109BD706DB4D}"/>
              </a:ext>
            </a:extLst>
          </p:cNvPr>
          <p:cNvSpPr>
            <a:spLocks noGrp="1"/>
          </p:cNvSpPr>
          <p:nvPr>
            <p:ph sz="half" idx="1"/>
          </p:nvPr>
        </p:nvSpPr>
        <p:spPr>
          <a:xfrm>
            <a:off x="677334" y="962526"/>
            <a:ext cx="4184035" cy="5078835"/>
          </a:xfrm>
        </p:spPr>
        <p:txBody>
          <a:bodyPr>
            <a:normAutofit fontScale="92500" lnSpcReduction="10000"/>
          </a:bodyPr>
          <a:lstStyle/>
          <a:p>
            <a:r>
              <a:rPr lang="cs-CZ" sz="2800" dirty="0"/>
              <a:t>Do zdravotnické dokumentace smí pacient nahlížet pouze se souhlasem lékaře.</a:t>
            </a:r>
            <a:endParaRPr lang="cs-CZ" sz="6000" dirty="0"/>
          </a:p>
        </p:txBody>
      </p:sp>
      <p:sp>
        <p:nvSpPr>
          <p:cNvPr id="5" name="Zástupný symbol pro obsah 4">
            <a:extLst>
              <a:ext uri="{FF2B5EF4-FFF2-40B4-BE49-F238E27FC236}">
                <a16:creationId xmlns:a16="http://schemas.microsoft.com/office/drawing/2014/main" id="{E6163C7E-E76A-4180-BA84-DAB2F8FA2912}"/>
              </a:ext>
            </a:extLst>
          </p:cNvPr>
          <p:cNvSpPr>
            <a:spLocks noGrp="1"/>
          </p:cNvSpPr>
          <p:nvPr>
            <p:ph sz="half" idx="2"/>
          </p:nvPr>
        </p:nvSpPr>
        <p:spPr>
          <a:xfrm>
            <a:off x="5089970" y="962527"/>
            <a:ext cx="4184034" cy="5078836"/>
          </a:xfrm>
        </p:spPr>
        <p:txBody>
          <a:bodyPr>
            <a:normAutofit fontScale="92500" lnSpcReduction="10000"/>
          </a:bodyPr>
          <a:lstStyle/>
          <a:p>
            <a:r>
              <a:rPr lang="cs-CZ" dirty="0"/>
              <a:t>NE</a:t>
            </a:r>
          </a:p>
          <a:p>
            <a:r>
              <a:rPr lang="cs-CZ" dirty="0"/>
              <a:t>§ 65 odst. 1 písm. b) zákona č. 372/2011 Sb., o zdravotních službách. O nesprávný výrok se jedná proto, že nezáleží na názoru poskytovatele, zda přístup do dokumentace pacientovi umožní či ne, neboť je jeho povinností tak učinit (čímž nejsou dotčeny závažné objektivní překážky).</a:t>
            </a:r>
          </a:p>
        </p:txBody>
      </p:sp>
    </p:spTree>
    <p:extLst>
      <p:ext uri="{BB962C8B-B14F-4D97-AF65-F5344CB8AC3E}">
        <p14:creationId xmlns:p14="http://schemas.microsoft.com/office/powerpoint/2010/main" val="12856379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a:xfrm>
            <a:off x="664028" y="1686228"/>
            <a:ext cx="4185623" cy="576262"/>
          </a:xfrm>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a:xfrm>
            <a:off x="664027" y="2312779"/>
            <a:ext cx="4185623" cy="3304117"/>
          </a:xfrm>
        </p:spPr>
        <p:txBody>
          <a:bodyPr/>
          <a:lstStyle/>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zjišťováním a shromažďováním osobních údajů</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neoprávněným přístupem k informacím</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a:xfrm>
            <a:off x="6096000" y="1686228"/>
            <a:ext cx="4185618" cy="576262"/>
          </a:xfrm>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a:xfrm>
            <a:off x="6096001" y="2312778"/>
            <a:ext cx="4185617" cy="3304117"/>
          </a:xfrm>
        </p:spPr>
        <p:txBody>
          <a:bodyPr/>
          <a:lstStyle/>
          <a:p>
            <a:pPr lvl="1"/>
            <a:endParaRPr lang="cs-CZ" dirty="0"/>
          </a:p>
          <a:p>
            <a:pPr marL="285750" lvl="1" indent="-285750">
              <a:buFont typeface="Arial" panose="020B0604020202020204" pitchFamily="34" charset="0"/>
              <a:buChar char="•"/>
            </a:pPr>
            <a:r>
              <a:rPr lang="cs-CZ" dirty="0"/>
              <a:t>Ochrana před šířením informací, k nimiž zdravotník získal přístup</a:t>
            </a:r>
          </a:p>
          <a:p>
            <a:pPr marL="285750" lvl="1" indent="-285750">
              <a:buFont typeface="Arial" panose="020B0604020202020204" pitchFamily="34" charset="0"/>
              <a:buChar char="•"/>
            </a:pPr>
            <a:endParaRPr lang="cs-CZ" dirty="0"/>
          </a:p>
          <a:p>
            <a:pPr marL="285750" lvl="1" indent="-285750">
              <a:buFont typeface="Arial" panose="020B0604020202020204" pitchFamily="34" charset="0"/>
              <a:buChar char="•"/>
            </a:pPr>
            <a:r>
              <a:rPr lang="cs-CZ" dirty="0"/>
              <a:t>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23706943"/>
              </p:ext>
            </p:extLst>
          </p:nvPr>
        </p:nvGraphicFramePr>
        <p:xfrm>
          <a:off x="677334" y="1494263"/>
          <a:ext cx="10795866" cy="4438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CZ.potx" id="{0256B392-11D6-4CFF-A65D-2F19E0793336}" vid="{4DBF336A-63FD-420A-B5B7-04D31F847D6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3791C05CFDF5ED47BC240D965D7579C7" ma:contentTypeVersion="2" ma:contentTypeDescription="Vytvoří nový dokument" ma:contentTypeScope="" ma:versionID="3c90d47c247a657e7debda776b0e8c65">
  <xsd:schema xmlns:xsd="http://www.w3.org/2001/XMLSchema" xmlns:xs="http://www.w3.org/2001/XMLSchema" xmlns:p="http://schemas.microsoft.com/office/2006/metadata/properties" xmlns:ns2="ec97901d-1c11-49ec-ad2e-0f1193156904" targetNamespace="http://schemas.microsoft.com/office/2006/metadata/properties" ma:root="true" ma:fieldsID="4ebe2c94a46389ff3ceb06e08056a78e" ns2:_="">
    <xsd:import namespace="ec97901d-1c11-49ec-ad2e-0f119315690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97901d-1c11-49ec-ad2e-0f11931569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8FC4C0-8764-4F26-B15C-D4DB94A15BA9}"/>
</file>

<file path=customXml/itemProps2.xml><?xml version="1.0" encoding="utf-8"?>
<ds:datastoreItem xmlns:ds="http://schemas.openxmlformats.org/officeDocument/2006/customXml" ds:itemID="{D6EB0F90-9773-4B83-8E84-852CD869B7C4}"/>
</file>

<file path=customXml/itemProps3.xml><?xml version="1.0" encoding="utf-8"?>
<ds:datastoreItem xmlns:ds="http://schemas.openxmlformats.org/officeDocument/2006/customXml" ds:itemID="{F4EF11FC-04DA-49D8-A2D2-01BE846D5BAC}"/>
</file>

<file path=docProps/app.xml><?xml version="1.0" encoding="utf-8"?>
<Properties xmlns="http://schemas.openxmlformats.org/officeDocument/2006/extended-properties" xmlns:vt="http://schemas.openxmlformats.org/officeDocument/2006/docPropsVTypes">
  <Template>muni-med-prezentace-cz-v10</Template>
  <TotalTime>475</TotalTime>
  <Words>4065</Words>
  <Application>Microsoft Office PowerPoint</Application>
  <PresentationFormat>Širokoúhlá obrazovka</PresentationFormat>
  <Paragraphs>346</Paragraphs>
  <Slides>76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76</vt:i4>
      </vt:variant>
    </vt:vector>
  </HeadingPairs>
  <TitlesOfParts>
    <vt:vector size="80" baseType="lpstr">
      <vt:lpstr>Arial</vt:lpstr>
      <vt:lpstr>Tahoma</vt:lpstr>
      <vt:lpstr>Wingdings</vt:lpstr>
      <vt:lpstr>Prezentace_MU_CZ</vt:lpstr>
      <vt:lpstr>Soukromí  Povinná mlčenlivost zdravotnických pracovníků  </vt:lpstr>
      <vt:lpstr>Požadavek etiky</vt:lpstr>
      <vt:lpstr>Význam informací a soukromí dnes</vt:lpstr>
      <vt:lpstr>Trvalé otázky a nové výzvy </vt:lpstr>
      <vt:lpstr>SOUKROMÍ JE LIDSKÉ PRÁVO</vt:lpstr>
      <vt:lpstr>Právo pacienta zaručené ústavním pořádkem</vt:lpstr>
      <vt:lpstr>Zvláštní citlivost informací o zdraví</vt:lpstr>
      <vt:lpstr>Ochrana soukromí VS Mlčenlivost</vt:lpstr>
      <vt:lpstr>Soukromí</vt:lpstr>
      <vt:lpstr>Zákonné zakotvení povinné mlčenlivosti</vt:lpstr>
      <vt:lpstr>Obecná ustanovení vztahující se k ochraně soukromí (OZ)</vt:lpstr>
      <vt:lpstr>Podoba a soukromí</vt:lpstr>
      <vt:lpstr>Ochrana podoby člověka</vt:lpstr>
      <vt:lpstr>Zákon o zdravotních službách</vt:lpstr>
      <vt:lpstr>Pro koho platí povinná mlčenlivost</vt:lpstr>
      <vt:lpstr>Za porušení povinné mlčenlivosti se nepovažuje </vt:lpstr>
      <vt:lpstr>Souhlas pacienta</vt:lpstr>
      <vt:lpstr>Informace o zdravotním stavu pacienta vyžádané orgány veřejné moci</vt:lpstr>
      <vt:lpstr>Oznamovací povinnost</vt:lpstr>
      <vt:lpstr>Zapamatujte si!</vt:lpstr>
      <vt:lpstr>Zdravotnická dokumentace</vt:lpstr>
      <vt:lpstr>Vedení zdravotnické dokumentace</vt:lpstr>
      <vt:lpstr>Výjimky z vedení ZD </vt:lpstr>
      <vt:lpstr>Obsah ZD </vt:lpstr>
      <vt:lpstr>Příklad údajů ve zdravotnické dokumentaci</vt:lpstr>
      <vt:lpstr>Vedení zdravotnické dokumentace</vt:lpstr>
      <vt:lpstr>Způsob vedení ZD</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Zacházení se ZD</vt:lpstr>
      <vt:lpstr>Předpisy vztahující se ke ZD</vt:lpstr>
      <vt:lpstr>Zákon o ochraně osobních údajů/GDPR</vt:lpstr>
      <vt:lpstr>Sankce při porušení povinností nakládání se ZD</vt:lpstr>
      <vt:lpstr>Sankce při porušení povinností nakládání se ZD</vt:lpstr>
      <vt:lpstr>Sankce za neoprávněné porušení mlčenlivosti</vt:lpstr>
      <vt:lpstr>Trestně právní sankce</vt:lpstr>
      <vt:lpstr>Správní sankce</vt:lpstr>
      <vt:lpstr>Soukromoprávní postihy</vt:lpstr>
      <vt:lpstr>Disciplinární postih</vt:lpstr>
      <vt:lpstr>Význam této přednášky pro další výuku</vt:lpstr>
      <vt:lpstr>Při klinické výuce</vt:lpstr>
      <vt:lpstr>Fotografie a záznamy psaní studentských prací, SVOČ a prezentací</vt:lpstr>
      <vt:lpstr>Sběr údajů o pacientech pro potřeby závěrečných prací</vt:lpstr>
      <vt:lpstr>Příklady – Mlčenlivost / Soukromí</vt:lpstr>
      <vt:lpstr>Paní Chutná</vt:lpstr>
      <vt:lpstr>Paní Chutná</vt:lpstr>
      <vt:lpstr>Paní Chutná</vt:lpstr>
      <vt:lpstr>Paní Chutná</vt:lpstr>
      <vt:lpstr>Paní Chutná</vt:lpstr>
      <vt:lpstr>MUDr. Přívětivý</vt:lpstr>
      <vt:lpstr>MUDr. Přívětivý</vt:lpstr>
      <vt:lpstr>MUDr. Přívětivý</vt:lpstr>
      <vt:lpstr>MUDr. Přívětivý</vt:lpstr>
      <vt:lpstr>MUDr. Přívětivý</vt:lpstr>
      <vt:lpstr>MUDr. Přívětivý</vt:lpstr>
      <vt:lpstr>MUDr. Přívětivý</vt:lpstr>
      <vt:lpstr>Paní Sklenářová</vt:lpstr>
      <vt:lpstr>Paní Sklenářová</vt:lpstr>
      <vt:lpstr>Paní Sklenářová</vt:lpstr>
      <vt:lpstr>Paní Sklenářová</vt:lpstr>
      <vt:lpstr>Paní Sklenářová</vt:lpstr>
      <vt:lpstr>Opletalovi</vt:lpstr>
      <vt:lpstr>Opletalovi</vt:lpstr>
      <vt:lpstr>Opletalovi</vt:lpstr>
      <vt:lpstr>Opletalovi</vt:lpstr>
      <vt:lpstr>Opletalovi</vt:lpstr>
      <vt:lpstr>Určete a odůvodněte ne/pravdivost následujících výroků</vt:lpstr>
      <vt:lpstr>Prezentace aplikace PowerPoint</vt:lpstr>
      <vt:lpstr>Prezentace aplikace PowerPoint</vt:lpstr>
      <vt:lpstr>Prezentace aplikace PowerPoint</vt:lpstr>
      <vt:lpstr>Prezentace aplikace PowerPoint</vt:lpstr>
    </vt:vector>
  </TitlesOfParts>
  <Company>IBA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Soukromí, Povinná mlčenlivost zdravotnických pracovníků  </dc:title>
  <dc:creator>Jaroslav Divoký</dc:creator>
  <cp:lastModifiedBy>Jaroslav Divoký</cp:lastModifiedBy>
  <cp:revision>1</cp:revision>
  <cp:lastPrinted>1601-01-01T00:00:00Z</cp:lastPrinted>
  <dcterms:created xsi:type="dcterms:W3CDTF">2020-10-27T07:23:12Z</dcterms:created>
  <dcterms:modified xsi:type="dcterms:W3CDTF">2020-10-27T15:23:32Z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0x0101003791C05CFDF5ED47BC240D965D7579C7</vt:lpwstr>
  </property>
</Properties>
</file>