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39" r:id="rId3"/>
    <p:sldId id="258" r:id="rId4"/>
    <p:sldId id="340" r:id="rId5"/>
    <p:sldId id="322" r:id="rId6"/>
    <p:sldId id="347" r:id="rId7"/>
    <p:sldId id="323" r:id="rId8"/>
    <p:sldId id="341" r:id="rId9"/>
    <p:sldId id="318" r:id="rId10"/>
    <p:sldId id="333" r:id="rId11"/>
    <p:sldId id="342" r:id="rId12"/>
    <p:sldId id="344" r:id="rId13"/>
    <p:sldId id="343" r:id="rId14"/>
    <p:sldId id="345" r:id="rId15"/>
    <p:sldId id="346" r:id="rId16"/>
    <p:sldId id="34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18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91182" y="534610"/>
            <a:ext cx="8689976" cy="2509213"/>
          </a:xfrm>
        </p:spPr>
        <p:txBody>
          <a:bodyPr>
            <a:normAutofit/>
          </a:bodyPr>
          <a:lstStyle/>
          <a:p>
            <a:r>
              <a:rPr lang="cs-CZ" sz="36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Současné možnosti genové terapie dědičných onemocnění sítnice a zrakového nervu</a:t>
            </a:r>
            <a:endParaRPr lang="cs-CZ" sz="36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77570" y="3202646"/>
            <a:ext cx="8689976" cy="1905000"/>
          </a:xfrm>
        </p:spPr>
        <p:txBody>
          <a:bodyPr>
            <a:normAutofit lnSpcReduction="10000"/>
          </a:bodyPr>
          <a:lstStyle/>
          <a:p>
            <a:r>
              <a:rPr lang="cs-CZ" sz="3200" cap="none" dirty="0">
                <a:latin typeface="Arial" panose="020B0604020202020204" pitchFamily="34" charset="0"/>
                <a:cs typeface="Arial" panose="020B0604020202020204" pitchFamily="34" charset="0"/>
              </a:rPr>
              <a:t>Šárka Skorkovská</a:t>
            </a:r>
          </a:p>
          <a:p>
            <a:r>
              <a:rPr lang="cs-CZ" sz="2800" cap="none" dirty="0">
                <a:latin typeface="Arial" panose="020B0604020202020204" pitchFamily="34" charset="0"/>
                <a:cs typeface="Arial" panose="020B0604020202020204" pitchFamily="34" charset="0"/>
              </a:rPr>
              <a:t>NeoVize oční klinika Brno</a:t>
            </a:r>
          </a:p>
          <a:p>
            <a:r>
              <a:rPr lang="cs-CZ" sz="2800" cap="none" dirty="0">
                <a:latin typeface="Arial" panose="020B0604020202020204" pitchFamily="34" charset="0"/>
                <a:cs typeface="Arial" panose="020B0604020202020204" pitchFamily="34" charset="0"/>
              </a:rPr>
              <a:t>LF Masarykovy univerzity v Brně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2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01"/>
    </mc:Choice>
    <mc:Fallback>
      <p:transition spd="slow" advTm="70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7" x="9207500" y="4546600"/>
          <p14:tracePt t="1399" x="9207500" y="4559300"/>
          <p14:tracePt t="1407" x="9207500" y="4578350"/>
          <p14:tracePt t="1415" x="9213850" y="4610100"/>
          <p14:tracePt t="1424" x="9213850" y="4622800"/>
          <p14:tracePt t="1440" x="9226550" y="4679950"/>
          <p14:tracePt t="1457" x="9226550" y="4730750"/>
          <p14:tracePt t="1474" x="9239250" y="4787900"/>
          <p14:tracePt t="1490" x="9251950" y="4832350"/>
          <p14:tracePt t="1507" x="9258300" y="4870450"/>
          <p14:tracePt t="1510" x="9264650" y="4889500"/>
          <p14:tracePt t="1524" x="9264650" y="4902200"/>
          <p14:tracePt t="1541" x="9264650" y="4940300"/>
          <p14:tracePt t="1557" x="9258300" y="4965700"/>
          <p14:tracePt t="1574" x="9251950" y="4984750"/>
          <p14:tracePt t="1591" x="9239250" y="5022850"/>
          <p14:tracePt t="1607" x="9220200" y="5080000"/>
          <p14:tracePt t="1624" x="9188450" y="5130800"/>
          <p14:tracePt t="1641" x="9163050" y="5194300"/>
          <p14:tracePt t="1657" x="9131300" y="5257800"/>
          <p14:tracePt t="1674" x="9105900" y="5340350"/>
          <p14:tracePt t="1691" x="9074150" y="5403850"/>
          <p14:tracePt t="1707" x="9036050" y="5486400"/>
          <p14:tracePt t="1724" x="8985250" y="5581650"/>
          <p14:tracePt t="1741" x="8959850" y="5657850"/>
          <p14:tracePt t="1758" x="8940800" y="5695950"/>
          <p14:tracePt t="1774" x="8921750" y="5753100"/>
          <p14:tracePt t="1791" x="8909050" y="5854700"/>
          <p14:tracePt t="1808" x="8902700" y="5937250"/>
          <p14:tracePt t="1824" x="8902700" y="6013450"/>
          <p14:tracePt t="1841" x="8902700" y="6057900"/>
          <p14:tracePt t="1858" x="8909050" y="6083300"/>
          <p14:tracePt t="1874" x="8928100" y="6121400"/>
          <p14:tracePt t="1891" x="8934450" y="6140450"/>
          <p14:tracePt t="39163" x="8934450" y="6153150"/>
          <p14:tracePt t="39226" x="8978900" y="6203950"/>
          <p14:tracePt t="39233" x="8985250" y="6210300"/>
          <p14:tracePt t="39250" x="9042400" y="6242050"/>
          <p14:tracePt t="39266" x="9137650" y="6280150"/>
          <p14:tracePt t="39283" x="9163050" y="6299200"/>
          <p14:tracePt t="39300" x="9220200" y="6305550"/>
          <p14:tracePt t="39317" x="9220200" y="6311900"/>
          <p14:tracePt t="39601" x="9226550" y="6311900"/>
          <p14:tracePt t="39665" x="9239250" y="6318250"/>
          <p14:tracePt t="39671" x="9277350" y="6324600"/>
          <p14:tracePt t="39684" x="9347200" y="6330950"/>
          <p14:tracePt t="39701" x="9404350" y="6337300"/>
          <p14:tracePt t="39718" x="9525000" y="6356350"/>
          <p14:tracePt t="39734" x="9683750" y="6356350"/>
          <p14:tracePt t="39751" x="9728200" y="6356350"/>
          <p14:tracePt t="39768" x="9753600" y="6356350"/>
          <p14:tracePt t="39784" x="9766300" y="6356350"/>
          <p14:tracePt t="39801" x="9766300" y="6362700"/>
          <p14:tracePt t="39834" x="9772650" y="6369050"/>
          <p14:tracePt t="39851" x="9772650" y="6388100"/>
          <p14:tracePt t="39867" x="9779000" y="6394450"/>
          <p14:tracePt t="39884" x="9785350" y="6407150"/>
          <p14:tracePt t="39901" x="9791700" y="6413500"/>
          <p14:tracePt t="39918" x="9791700" y="6419850"/>
          <p14:tracePt t="41249" x="9791700" y="6413500"/>
          <p14:tracePt t="41257" x="9779000" y="6394450"/>
          <p14:tracePt t="41269" x="9747250" y="6375400"/>
          <p14:tracePt t="41286" x="9721850" y="6350000"/>
          <p14:tracePt t="41303" x="9696450" y="6330950"/>
          <p14:tracePt t="41320" x="9639300" y="6273800"/>
          <p14:tracePt t="41336" x="9620250" y="6254750"/>
          <p14:tracePt t="41353" x="9588500" y="6235700"/>
          <p14:tracePt t="41369" x="9575800" y="6223000"/>
          <p14:tracePt t="41386" x="9556750" y="6197600"/>
          <p14:tracePt t="41403" x="9531350" y="6172200"/>
          <p14:tracePt t="41420" x="9467850" y="6134100"/>
          <p14:tracePt t="41436" x="9455150" y="61341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07083"/>
          </a:xfrm>
        </p:spPr>
        <p:txBody>
          <a:bodyPr/>
          <a:lstStyle/>
          <a:p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Leberova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kongenitální amauróza 2(LCA2)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000125" y="2112433"/>
            <a:ext cx="10363826" cy="4478867"/>
          </a:xfrm>
        </p:spPr>
        <p:txBody>
          <a:bodyPr>
            <a:noAutofit/>
          </a:bodyPr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Geneticky heterogenní skupina onemocnění podmíněná mutacemi v 22 genech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Autozomálně recesivní na podkladě mutace v genu RPE65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– recyklace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opsinu a rodopsinu → konverze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i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retinoidy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na 11- </a:t>
            </a:r>
            <a:r>
              <a:rPr lang="cs-CZ" i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cis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retinal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Porucha funkce nebo absence </a:t>
            </a: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RPE65 →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degenerace fotoreceptorů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Subretinální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aplikace </a:t>
            </a: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rekombinantního adenoviru →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zlepšení zrakových funkcí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Účinek léčby závislý na podaném množství vektoru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8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49"/>
    </mc:Choice>
    <mc:Fallback>
      <p:transition spd="slow" advTm="89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707" x="10166350" y="5575300"/>
          <p14:tracePt t="36832" x="10191750" y="5549900"/>
          <p14:tracePt t="36860" x="10198100" y="5537200"/>
          <p14:tracePt t="36877" x="10267950" y="5435600"/>
          <p14:tracePt t="36893" x="10375900" y="5334000"/>
          <p14:tracePt t="36910" x="10528300" y="5245100"/>
          <p14:tracePt t="36927" x="10687050" y="5181600"/>
          <p14:tracePt t="36944" x="10858500" y="5111750"/>
          <p14:tracePt t="36961" x="11010900" y="5048250"/>
          <p14:tracePt t="36977" x="11125200" y="4984750"/>
          <p14:tracePt t="36994" x="11264900" y="4908550"/>
          <p14:tracePt t="37011" x="11499850" y="4781550"/>
          <p14:tracePt t="37027" x="11614150" y="4679950"/>
          <p14:tracePt t="37044" x="11703050" y="4565650"/>
          <p14:tracePt t="37061" x="11811000" y="4464050"/>
          <p14:tracePt t="37077" x="11893550" y="4349750"/>
          <p14:tracePt t="37094" x="11906250" y="4229100"/>
          <p14:tracePt t="37111" x="11906250" y="4133850"/>
          <p14:tracePt t="37127" x="11861800" y="3968750"/>
          <p14:tracePt t="37144" x="11811000" y="3841750"/>
          <p14:tracePt t="37161" x="11715750" y="3695700"/>
          <p14:tracePt t="37177" x="11645900" y="3600450"/>
          <p14:tracePt t="37194" x="11595100" y="3549650"/>
          <p14:tracePt t="37211" x="11474450" y="3454400"/>
          <p14:tracePt t="37228" x="11341100" y="3346450"/>
          <p14:tracePt t="37244" x="11150600" y="3155950"/>
          <p14:tracePt t="37261" x="10706100" y="2940050"/>
          <p14:tracePt t="37278" x="10382250" y="2749550"/>
          <p14:tracePt t="37294" x="10109200" y="2571750"/>
          <p14:tracePt t="37311" x="9766300" y="2432050"/>
          <p14:tracePt t="37328" x="9340850" y="2317750"/>
          <p14:tracePt t="37345" x="8756650" y="2101850"/>
          <p14:tracePt t="37361" x="8229600" y="1911350"/>
          <p14:tracePt t="37378" x="7556500" y="1670050"/>
          <p14:tracePt t="37394" x="7442200" y="1657350"/>
          <p14:tracePt t="37411" x="7213600" y="1574800"/>
          <p14:tracePt t="37428" x="6750050" y="1377950"/>
          <p14:tracePt t="37444" x="6413500" y="1301750"/>
          <p14:tracePt t="37461" x="6108700" y="1231900"/>
          <p14:tracePt t="37478" x="5956300" y="1206500"/>
          <p14:tracePt t="37495" x="5715000" y="1181100"/>
          <p14:tracePt t="37511" x="5613400" y="1193800"/>
          <p14:tracePt t="37528" x="5530850" y="1219200"/>
          <p14:tracePt t="37545" x="5486400" y="1250950"/>
          <p14:tracePt t="37561" x="5448300" y="1295400"/>
          <p14:tracePt t="37578" x="5397500" y="1365250"/>
          <p14:tracePt t="37595" x="5359400" y="1422400"/>
          <p14:tracePt t="37597" x="5340350" y="1479550"/>
          <p14:tracePt t="37611" x="5327650" y="1644650"/>
          <p14:tracePt t="37628" x="5365750" y="1930400"/>
          <p14:tracePt t="37645" x="5461000" y="2292350"/>
          <p14:tracePt t="37661" x="5537200" y="2476500"/>
          <p14:tracePt t="37678" x="5619750" y="2654300"/>
          <p14:tracePt t="37695" x="5664200" y="2806700"/>
          <p14:tracePt t="37711" x="5816600" y="3022600"/>
          <p14:tracePt t="37728" x="6045200" y="3276600"/>
          <p14:tracePt t="37745" x="6286500" y="3409950"/>
          <p14:tracePt t="37761" x="6515100" y="3479800"/>
          <p14:tracePt t="37778" x="6648450" y="3498850"/>
          <p14:tracePt t="37795" x="6794500" y="3498850"/>
          <p14:tracePt t="37812" x="6946900" y="3498850"/>
          <p14:tracePt t="37828" x="7023100" y="3498850"/>
          <p14:tracePt t="37845" x="7162800" y="3498850"/>
          <p14:tracePt t="37862" x="7391400" y="3498850"/>
          <p14:tracePt t="37878" x="7499350" y="3498850"/>
          <p14:tracePt t="37895" x="7581900" y="3498850"/>
          <p14:tracePt t="37912" x="7632700" y="3498850"/>
          <p14:tracePt t="37928" x="7689850" y="3467100"/>
          <p14:tracePt t="37945" x="7721600" y="3429000"/>
          <p14:tracePt t="37962" x="7727950" y="3371850"/>
          <p14:tracePt t="37979" x="7727950" y="3270250"/>
          <p14:tracePt t="37995" x="7734300" y="3206750"/>
          <p14:tracePt t="38012" x="7740650" y="3149600"/>
          <p14:tracePt t="38028" x="7747000" y="3111500"/>
          <p14:tracePt t="38045" x="7759700" y="3086100"/>
          <p14:tracePt t="38062" x="7766050" y="3060700"/>
          <p14:tracePt t="38079" x="7766050" y="3041650"/>
          <p14:tracePt t="38095" x="7766050" y="3022600"/>
          <p14:tracePt t="38112" x="7766050" y="3009900"/>
          <p14:tracePt t="38129" x="7753350" y="2990850"/>
          <p14:tracePt t="38145" x="7747000" y="2984500"/>
          <p14:tracePt t="38162" x="7734300" y="2978150"/>
          <p14:tracePt t="38179" x="7727950" y="2978150"/>
          <p14:tracePt t="38195" x="7721600" y="2978150"/>
          <p14:tracePt t="38212" x="7715250" y="2971800"/>
          <p14:tracePt t="38229" x="7708900" y="2971800"/>
          <p14:tracePt t="38308" x="7708900" y="2978150"/>
          <p14:tracePt t="38316" x="7702550" y="2990850"/>
          <p14:tracePt t="38329" x="7702550" y="3003550"/>
          <p14:tracePt t="38346" x="7702550" y="3048000"/>
          <p14:tracePt t="38423" x="7696200" y="3048000"/>
          <p14:tracePt t="38431" x="7689850" y="3048000"/>
          <p14:tracePt t="38439" x="7677150" y="3041650"/>
          <p14:tracePt t="38447" x="7664450" y="3041650"/>
          <p14:tracePt t="38463" x="7645400" y="3035300"/>
          <p14:tracePt t="38479" x="7639050" y="3028950"/>
          <p14:tracePt t="38495" x="7607300" y="3028950"/>
          <p14:tracePt t="38512" x="7588250" y="3028950"/>
          <p14:tracePt t="38545" x="7581900" y="3028950"/>
          <p14:tracePt t="38595" x="7575550" y="3028950"/>
          <p14:tracePt t="38612" x="7575550" y="3035300"/>
          <p14:tracePt t="38639" x="7575550" y="3041650"/>
          <p14:tracePt t="39566" x="7569200" y="3041650"/>
          <p14:tracePt t="39743" x="7569200" y="3048000"/>
          <p14:tracePt t="43285" x="7569200" y="3054350"/>
          <p14:tracePt t="43293" x="7562850" y="3060700"/>
          <p14:tracePt t="43301" x="7556500" y="3067050"/>
          <p14:tracePt t="43318" x="7537450" y="3073400"/>
          <p14:tracePt t="43473" x="7524750" y="3073400"/>
          <p14:tracePt t="43481" x="7512050" y="3073400"/>
          <p14:tracePt t="43489" x="7486650" y="3073400"/>
          <p14:tracePt t="43502" x="7461250" y="3073400"/>
          <p14:tracePt t="43518" x="7289800" y="3067050"/>
          <p14:tracePt t="43535" x="7143750" y="3067050"/>
          <p14:tracePt t="43552" x="6985000" y="3073400"/>
          <p14:tracePt t="43568" x="6851650" y="3067050"/>
          <p14:tracePt t="43585" x="6686550" y="3054350"/>
          <p14:tracePt t="43602" x="6521450" y="3054350"/>
          <p14:tracePt t="43606" x="6438900" y="3048000"/>
          <p14:tracePt t="43618" x="6375400" y="3048000"/>
          <p14:tracePt t="43636" x="6102350" y="3009900"/>
          <p14:tracePt t="43652" x="5899150" y="3009900"/>
          <p14:tracePt t="43668" x="5721350" y="3009900"/>
          <p14:tracePt t="43685" x="5562600" y="2990850"/>
          <p14:tracePt t="43702" x="5314950" y="2952750"/>
          <p14:tracePt t="43718" x="5086350" y="2927350"/>
          <p14:tracePt t="43735" x="5041900" y="2914650"/>
          <p14:tracePt t="43752" x="4895850" y="2914650"/>
          <p14:tracePt t="43768" x="4705350" y="2914650"/>
          <p14:tracePt t="43785" x="4673600" y="2914650"/>
          <p14:tracePt t="43802" x="4565650" y="2921000"/>
          <p14:tracePt t="43819" x="4425950" y="2927350"/>
          <p14:tracePt t="43835" x="4260850" y="2952750"/>
          <p14:tracePt t="43852" x="4108450" y="2978150"/>
          <p14:tracePt t="43869" x="3911600" y="3009900"/>
          <p14:tracePt t="43886" x="3784600" y="3022600"/>
          <p14:tracePt t="43902" x="3657600" y="3022600"/>
          <p14:tracePt t="43919" x="3378200" y="3067050"/>
          <p14:tracePt t="43935" x="3244850" y="3098800"/>
          <p14:tracePt t="43952" x="3136900" y="3124200"/>
          <p14:tracePt t="43969" x="3054350" y="3149600"/>
          <p14:tracePt t="43985" x="3022600" y="3155950"/>
          <p14:tracePt t="44002" x="3022600" y="3162300"/>
          <p14:tracePt t="44137" x="3016250" y="3162300"/>
          <p14:tracePt t="44145" x="2997200" y="3168650"/>
          <p14:tracePt t="44153" x="2984500" y="3181350"/>
          <p14:tracePt t="44169" x="2946400" y="3219450"/>
          <p14:tracePt t="44186" x="2895600" y="3282950"/>
          <p14:tracePt t="44202" x="2838450" y="3346450"/>
          <p14:tracePt t="44219" x="2813050" y="3403600"/>
          <p14:tracePt t="44236" x="2800350" y="3448050"/>
          <p14:tracePt t="44252" x="2800350" y="3467100"/>
          <p14:tracePt t="44269" x="2806700" y="3479800"/>
          <p14:tracePt t="44286" x="2838450" y="3486150"/>
          <p14:tracePt t="44302" x="2870200" y="3492500"/>
          <p14:tracePt t="44319" x="2952750" y="3498850"/>
          <p14:tracePt t="44336" x="3054350" y="3505200"/>
          <p14:tracePt t="44353" x="3168650" y="3517900"/>
          <p14:tracePt t="44369" x="3314700" y="3536950"/>
          <p14:tracePt t="44386" x="3441700" y="3543300"/>
          <p14:tracePt t="44403" x="3638550" y="3562350"/>
          <p14:tracePt t="44419" x="3746500" y="3562350"/>
          <p14:tracePt t="44436" x="3841750" y="3562350"/>
          <p14:tracePt t="44453" x="3968750" y="3543300"/>
          <p14:tracePt t="44469" x="4025900" y="3524250"/>
          <p14:tracePt t="44486" x="4089400" y="3517900"/>
          <p14:tracePt t="44503" x="4178300" y="3498850"/>
          <p14:tracePt t="44519" x="4216400" y="3492500"/>
          <p14:tracePt t="44536" x="4273550" y="3473450"/>
          <p14:tracePt t="44553" x="4362450" y="3467100"/>
          <p14:tracePt t="44569" x="4425950" y="3467100"/>
          <p14:tracePt t="44586" x="4464050" y="3467100"/>
          <p14:tracePt t="44603" x="4521200" y="3467100"/>
          <p14:tracePt t="44607" x="4572000" y="3467100"/>
          <p14:tracePt t="44620" x="4660900" y="3467100"/>
          <p14:tracePt t="44636" x="4762500" y="3454400"/>
          <p14:tracePt t="44653" x="4851400" y="3448050"/>
          <p14:tracePt t="44670" x="4933950" y="3448050"/>
          <p14:tracePt t="44686" x="4972050" y="3441700"/>
          <p14:tracePt t="44703" x="5035550" y="3409950"/>
          <p14:tracePt t="44719" x="5073650" y="3390900"/>
          <p14:tracePt t="44736" x="5086350" y="3384550"/>
          <p14:tracePt t="44753" x="5105400" y="3365500"/>
          <p14:tracePt t="44769" x="5111750" y="3359150"/>
          <p14:tracePt t="44786" x="5118100" y="3346450"/>
          <p14:tracePt t="44803" x="5118100" y="3340100"/>
          <p14:tracePt t="44820" x="5124450" y="3327400"/>
          <p14:tracePt t="44836" x="5124450" y="3314700"/>
          <p14:tracePt t="44853" x="5118100" y="3282950"/>
          <p14:tracePt t="44870" x="5073650" y="3213100"/>
          <p14:tracePt t="44886" x="4965700" y="3092450"/>
          <p14:tracePt t="44903" x="4876800" y="3048000"/>
          <p14:tracePt t="44920" x="4838700" y="3028950"/>
          <p14:tracePt t="44936" x="4724400" y="3009900"/>
          <p14:tracePt t="44953" x="4610100" y="2971800"/>
          <p14:tracePt t="44970" x="4464050" y="2908300"/>
          <p14:tracePt t="44986" x="4279900" y="2870200"/>
          <p14:tracePt t="45003" x="4210050" y="2844800"/>
          <p14:tracePt t="45020" x="4064000" y="2819400"/>
          <p14:tracePt t="45037" x="3949700" y="2800350"/>
          <p14:tracePt t="45053" x="3829050" y="2787650"/>
          <p14:tracePt t="45070" x="3733800" y="2774950"/>
          <p14:tracePt t="45087" x="3657600" y="2768600"/>
          <p14:tracePt t="45104" x="3562350" y="2762250"/>
          <p14:tracePt t="45107" x="3498850" y="2762250"/>
          <p14:tracePt t="45120" x="3448050" y="2762250"/>
          <p14:tracePt t="45137" x="3321050" y="2755900"/>
          <p14:tracePt t="45153" x="3219450" y="2755900"/>
          <p14:tracePt t="45170" x="3130550" y="2755900"/>
          <p14:tracePt t="45187" x="3060700" y="2762250"/>
          <p14:tracePt t="45203" x="2971800" y="2774950"/>
          <p14:tracePt t="45220" x="2933700" y="2781300"/>
          <p14:tracePt t="45237" x="2895600" y="2819400"/>
          <p14:tracePt t="45254" x="2838450" y="2882900"/>
          <p14:tracePt t="45270" x="2800350" y="2921000"/>
          <p14:tracePt t="45287" x="2781300" y="2971800"/>
          <p14:tracePt t="45304" x="2774950" y="3016250"/>
          <p14:tracePt t="45320" x="2768600" y="3054350"/>
          <p14:tracePt t="45337" x="2768600" y="3086100"/>
          <p14:tracePt t="45354" x="2781300" y="3130550"/>
          <p14:tracePt t="45370" x="2800350" y="3155950"/>
          <p14:tracePt t="45387" x="2825750" y="3200400"/>
          <p14:tracePt t="45404" x="2870200" y="3244850"/>
          <p14:tracePt t="45420" x="2952750" y="3289300"/>
          <p14:tracePt t="45437" x="3022600" y="3327400"/>
          <p14:tracePt t="45454" x="3105150" y="3352800"/>
          <p14:tracePt t="45470" x="3225800" y="3390900"/>
          <p14:tracePt t="45487" x="3524250" y="3492500"/>
          <p14:tracePt t="45504" x="3797300" y="3562350"/>
          <p14:tracePt t="45520" x="4083050" y="3625850"/>
          <p14:tracePt t="45537" x="4273550" y="3638550"/>
          <p14:tracePt t="45554" x="4425950" y="3638550"/>
          <p14:tracePt t="45571" x="4552950" y="3638550"/>
          <p14:tracePt t="45587" x="4673600" y="3613150"/>
          <p14:tracePt t="45604" x="4730750" y="3600450"/>
          <p14:tracePt t="45608" x="4749800" y="3587750"/>
          <p14:tracePt t="45621" x="4762500" y="3568700"/>
          <p14:tracePt t="45637" x="4781550" y="3556000"/>
          <p14:tracePt t="45654" x="4781550" y="3543300"/>
          <p14:tracePt t="45671" x="4787900" y="3530600"/>
          <p14:tracePt t="45723" x="4787900" y="3524250"/>
          <p14:tracePt t="45769" x="4781550" y="3524250"/>
          <p14:tracePt t="45777" x="4768850" y="3517900"/>
          <p14:tracePt t="45793" x="4756150" y="3517900"/>
          <p14:tracePt t="45804" x="4743450" y="3517900"/>
          <p14:tracePt t="45821" x="4686300" y="3517900"/>
          <p14:tracePt t="45838" x="4673600" y="3517900"/>
          <p14:tracePt t="45854" x="4667250" y="3517900"/>
          <p14:tracePt t="46097" x="4686300" y="3517900"/>
          <p14:tracePt t="46106" x="4699000" y="3511550"/>
          <p14:tracePt t="46113" x="4705350" y="3505200"/>
          <p14:tracePt t="46121" x="4724400" y="3498850"/>
          <p14:tracePt t="46138" x="4756150" y="3473450"/>
          <p14:tracePt t="46155" x="4787900" y="3454400"/>
          <p14:tracePt t="46171" x="4832350" y="3441700"/>
          <p14:tracePt t="46188" x="4851400" y="3435350"/>
          <p14:tracePt t="46205" x="4883150" y="3422650"/>
          <p14:tracePt t="46221" x="4908550" y="3409950"/>
          <p14:tracePt t="46238" x="4940300" y="3397250"/>
          <p14:tracePt t="46255" x="4984750" y="3384550"/>
          <p14:tracePt t="46271" x="5022850" y="3378200"/>
          <p14:tracePt t="46288" x="5054600" y="3365500"/>
          <p14:tracePt t="46305" x="5130800" y="3359150"/>
          <p14:tracePt t="46321" x="5162550" y="3359150"/>
          <p14:tracePt t="46338" x="5207000" y="3346450"/>
          <p14:tracePt t="46355" x="5289550" y="3327400"/>
          <p14:tracePt t="46372" x="5327650" y="3327400"/>
          <p14:tracePt t="46388" x="5353050" y="3327400"/>
          <p14:tracePt t="46405" x="5365750" y="3327400"/>
          <p14:tracePt t="46422" x="5372100" y="3327400"/>
          <p14:tracePt t="46438" x="5384800" y="3327400"/>
          <p14:tracePt t="46455" x="5391150" y="3327400"/>
          <p14:tracePt t="46472" x="5397500" y="3333750"/>
          <p14:tracePt t="46527" x="5403850" y="3333750"/>
          <p14:tracePt t="46551" x="5410200" y="3340100"/>
          <p14:tracePt t="46559" x="5416550" y="3340100"/>
          <p14:tracePt t="46572" x="5435600" y="3346450"/>
          <p14:tracePt t="46588" x="5486400" y="3365500"/>
          <p14:tracePt t="46605" x="5505450" y="3378200"/>
          <p14:tracePt t="46622" x="5549900" y="3384550"/>
          <p14:tracePt t="46638" x="5613400" y="3403600"/>
          <p14:tracePt t="46655" x="5651500" y="3416300"/>
          <p14:tracePt t="46672" x="5695950" y="3416300"/>
          <p14:tracePt t="46689" x="5715000" y="3422650"/>
          <p14:tracePt t="46705" x="5740400" y="3429000"/>
          <p14:tracePt t="46723" x="5791200" y="3429000"/>
          <p14:tracePt t="46739" x="5810250" y="3435350"/>
          <p14:tracePt t="46755" x="5835650" y="3435350"/>
          <p14:tracePt t="46772" x="5854700" y="3435350"/>
          <p14:tracePt t="46789" x="5880100" y="3435350"/>
          <p14:tracePt t="46805" x="5905500" y="3435350"/>
          <p14:tracePt t="46822" x="5956300" y="3429000"/>
          <p14:tracePt t="46839" x="5975350" y="3422650"/>
          <p14:tracePt t="46855" x="6007100" y="3409950"/>
          <p14:tracePt t="46872" x="6038850" y="3403600"/>
          <p14:tracePt t="46889" x="6045200" y="3390900"/>
          <p14:tracePt t="46905" x="6045200" y="3384550"/>
          <p14:tracePt t="46981" x="6051550" y="3384550"/>
          <p14:tracePt t="46995" x="6051550" y="3378200"/>
          <p14:tracePt t="47003" x="6057900" y="3371850"/>
          <p14:tracePt t="47011" x="6064250" y="3371850"/>
          <p14:tracePt t="47022" x="6070600" y="3365500"/>
          <p14:tracePt t="47039" x="6076950" y="3359150"/>
          <p14:tracePt t="47055" x="6096000" y="3352800"/>
          <p14:tracePt t="47072" x="6108700" y="3352800"/>
          <p14:tracePt t="47089" x="6121400" y="3346450"/>
          <p14:tracePt t="47146" x="6127750" y="3346450"/>
          <p14:tracePt t="47167" x="6134100" y="3346450"/>
          <p14:tracePt t="47175" x="6146800" y="3346450"/>
          <p14:tracePt t="47183" x="6153150" y="3346450"/>
          <p14:tracePt t="47191" x="6165850" y="3352800"/>
          <p14:tracePt t="47206" x="6191250" y="3365500"/>
          <p14:tracePt t="47223" x="6229350" y="3371850"/>
          <p14:tracePt t="47239" x="6267450" y="3378200"/>
          <p14:tracePt t="47256" x="6311900" y="3378200"/>
          <p14:tracePt t="47272" x="6343650" y="3378200"/>
          <p14:tracePt t="47289" x="6394450" y="3378200"/>
          <p14:tracePt t="47306" x="6419850" y="3371850"/>
          <p14:tracePt t="47323" x="6477000" y="3359150"/>
          <p14:tracePt t="47339" x="6508750" y="3352800"/>
          <p14:tracePt t="47356" x="6527800" y="3352800"/>
          <p14:tracePt t="47373" x="6559550" y="3333750"/>
          <p14:tracePt t="47389" x="6591300" y="3333750"/>
          <p14:tracePt t="47406" x="6635750" y="3327400"/>
          <p14:tracePt t="47423" x="6667500" y="3321050"/>
          <p14:tracePt t="47439" x="6711950" y="3321050"/>
          <p14:tracePt t="47456" x="6731000" y="3321050"/>
          <p14:tracePt t="47473" x="6762750" y="3340100"/>
          <p14:tracePt t="47489" x="6781800" y="3346450"/>
          <p14:tracePt t="47506" x="6819900" y="3359150"/>
          <p14:tracePt t="47523" x="6851650" y="3365500"/>
          <p14:tracePt t="47539" x="6896100" y="3378200"/>
          <p14:tracePt t="47556" x="6934200" y="3384550"/>
          <p14:tracePt t="47573" x="7016750" y="3397250"/>
          <p14:tracePt t="47590" x="7035800" y="3403600"/>
          <p14:tracePt t="47606" x="7048500" y="3403600"/>
          <p14:tracePt t="47623" x="7061200" y="3403600"/>
          <p14:tracePt t="48356" x="7067550" y="3403600"/>
          <p14:tracePt t="48364" x="7080250" y="3409950"/>
          <p14:tracePt t="48374" x="7092950" y="3409950"/>
          <p14:tracePt t="48391" x="7143750" y="3416300"/>
          <p14:tracePt t="48407" x="7245350" y="3435350"/>
          <p14:tracePt t="48424" x="7391400" y="3454400"/>
          <p14:tracePt t="48441" x="7537450" y="3467100"/>
          <p14:tracePt t="48457" x="7677150" y="3492500"/>
          <p14:tracePt t="48474" x="7747000" y="3511550"/>
          <p14:tracePt t="48491" x="7816850" y="3511550"/>
          <p14:tracePt t="48507" x="7867650" y="3511550"/>
          <p14:tracePt t="48524" x="7918450" y="3511550"/>
          <p14:tracePt t="48541" x="7956550" y="3498850"/>
          <p14:tracePt t="48557" x="7975600" y="3486150"/>
          <p14:tracePt t="48574" x="8020050" y="3454400"/>
          <p14:tracePt t="48591" x="8026400" y="3448050"/>
          <p14:tracePt t="48607" x="8032750" y="3448050"/>
          <p14:tracePt t="48624" x="8039100" y="3441700"/>
          <p14:tracePt t="48641" x="8051800" y="3441700"/>
          <p14:tracePt t="48657" x="8102600" y="3435350"/>
          <p14:tracePt t="48675" x="8159750" y="3429000"/>
          <p14:tracePt t="48691" x="8204200" y="3429000"/>
          <p14:tracePt t="48707" x="8229600" y="3416300"/>
          <p14:tracePt t="48724" x="8248650" y="3409950"/>
          <p14:tracePt t="48741" x="8261350" y="3403600"/>
          <p14:tracePt t="48758" x="8261350" y="3390900"/>
          <p14:tracePt t="48774" x="8267700" y="3384550"/>
          <p14:tracePt t="48791" x="8267700" y="3371850"/>
          <p14:tracePt t="48808" x="8267700" y="3359150"/>
          <p14:tracePt t="48848" x="8274050" y="3352800"/>
          <p14:tracePt t="48864" x="8274050" y="3346450"/>
          <p14:tracePt t="48874" x="8274050" y="3340100"/>
          <p14:tracePt t="48891" x="8274050" y="3327400"/>
          <p14:tracePt t="48907" x="8274050" y="3321050"/>
          <p14:tracePt t="48924" x="8274050" y="3314700"/>
          <p14:tracePt t="48941" x="8274050" y="3302000"/>
          <p14:tracePt t="48957" x="8274050" y="3289300"/>
          <p14:tracePt t="48974" x="8274050" y="3282950"/>
          <p14:tracePt t="48991" x="8274050" y="3270250"/>
          <p14:tracePt t="49008" x="8274050" y="3263900"/>
          <p14:tracePt t="49024" x="8274050" y="3257550"/>
          <p14:tracePt t="49041" x="8274050" y="3244850"/>
          <p14:tracePt t="49058" x="8274050" y="3225800"/>
          <p14:tracePt t="49074" x="8280400" y="3194050"/>
          <p14:tracePt t="49091" x="8280400" y="3181350"/>
          <p14:tracePt t="49108" x="8280400" y="3175000"/>
          <p14:tracePt t="58259" x="8293100" y="3162300"/>
          <p14:tracePt t="58267" x="8337550" y="3105150"/>
          <p14:tracePt t="58275" x="8394700" y="3041650"/>
          <p14:tracePt t="58285" x="8445500" y="2990850"/>
          <p14:tracePt t="58302" x="8502650" y="2889250"/>
          <p14:tracePt t="58318" x="8528050" y="2844800"/>
          <p14:tracePt t="58439" x="8515350" y="2844800"/>
          <p14:tracePt t="58447" x="8470900" y="2825750"/>
          <p14:tracePt t="58455" x="8388350" y="2781300"/>
          <p14:tracePt t="58469" x="8337550" y="2755900"/>
          <p14:tracePt t="58485" x="8115300" y="2654300"/>
          <p14:tracePt t="58502" x="7924800" y="2552700"/>
          <p14:tracePt t="58519" x="7581900" y="2451100"/>
          <p14:tracePt t="58535" x="7277100" y="2279650"/>
          <p14:tracePt t="58552" x="6864350" y="2171700"/>
          <p14:tracePt t="58569" x="6604000" y="2127250"/>
          <p14:tracePt t="58586" x="6108700" y="2063750"/>
          <p14:tracePt t="58602" x="5695950" y="2019300"/>
          <p14:tracePt t="58619" x="5295900" y="2000250"/>
          <p14:tracePt t="58635" x="4864100" y="1955800"/>
          <p14:tracePt t="58652" x="4464050" y="1949450"/>
          <p14:tracePt t="58669" x="4165600" y="1962150"/>
          <p14:tracePt t="58686" x="3835400" y="2000250"/>
          <p14:tracePt t="58702" x="3657600" y="2038350"/>
          <p14:tracePt t="58719" x="3403600" y="2114550"/>
          <p14:tracePt t="58736" x="3194050" y="2146300"/>
          <p14:tracePt t="58752" x="2908300" y="2171700"/>
          <p14:tracePt t="58769" x="2711450" y="2203450"/>
          <p14:tracePt t="58786" x="2540000" y="2241550"/>
          <p14:tracePt t="58802" x="2355850" y="2286000"/>
          <p14:tracePt t="58819" x="2203450" y="2317750"/>
          <p14:tracePt t="58836" x="2089150" y="2362200"/>
          <p14:tracePt t="58852" x="1905000" y="2444750"/>
          <p14:tracePt t="58869" x="1797050" y="2470150"/>
          <p14:tracePt t="58886" x="1708150" y="2489200"/>
          <p14:tracePt t="58902" x="1593850" y="2533650"/>
          <p14:tracePt t="58919" x="1511300" y="2571750"/>
          <p14:tracePt t="58936" x="1428750" y="2628900"/>
          <p14:tracePt t="58953" x="1352550" y="2686050"/>
          <p14:tracePt t="58969" x="1225550" y="2755900"/>
          <p14:tracePt t="58986" x="1155700" y="2794000"/>
          <p14:tracePt t="59003" x="1085850" y="2851150"/>
          <p14:tracePt t="59019" x="1035050" y="2895600"/>
          <p14:tracePt t="59036" x="965200" y="2940050"/>
          <p14:tracePt t="59053" x="908050" y="2984500"/>
          <p14:tracePt t="59070" x="850900" y="3041650"/>
          <p14:tracePt t="59086" x="806450" y="3117850"/>
          <p14:tracePt t="59103" x="806450" y="3162300"/>
          <p14:tracePt t="59119" x="806450" y="3200400"/>
          <p14:tracePt t="59136" x="806450" y="3238500"/>
          <p14:tracePt t="59153" x="819150" y="3263900"/>
          <p14:tracePt t="59169" x="838200" y="3289300"/>
          <p14:tracePt t="59186" x="838200" y="3295650"/>
          <p14:tracePt t="59203" x="838200" y="3302000"/>
          <p14:tracePt t="59219" x="838200" y="3308350"/>
          <p14:tracePt t="59236" x="844550" y="3308350"/>
          <p14:tracePt t="59253" x="844550" y="3314700"/>
          <p14:tracePt t="59270" x="857250" y="3333750"/>
          <p14:tracePt t="59286" x="863600" y="3352800"/>
          <p14:tracePt t="59303" x="876300" y="3371850"/>
          <p14:tracePt t="59321" x="889000" y="3397250"/>
          <p14:tracePt t="59336" x="895350" y="3403600"/>
          <p14:tracePt t="59353" x="895350" y="3416300"/>
          <p14:tracePt t="59370" x="895350" y="3429000"/>
          <p14:tracePt t="59386" x="895350" y="3435350"/>
          <p14:tracePt t="59455" x="895350" y="3441700"/>
          <p14:tracePt t="59469" x="895350" y="3448050"/>
          <p14:tracePt t="59477" x="889000" y="3454400"/>
          <p14:tracePt t="59487" x="889000" y="3460750"/>
          <p14:tracePt t="59503" x="882650" y="3460750"/>
          <p14:tracePt t="59603" x="882650" y="3473450"/>
          <p14:tracePt t="59627" x="882650" y="3486150"/>
          <p14:tracePt t="59633" x="882650" y="3492500"/>
          <p14:tracePt t="59641" x="882650" y="3498850"/>
          <p14:tracePt t="59653" x="882650" y="3505200"/>
          <p14:tracePt t="59670" x="882650" y="3524250"/>
          <p14:tracePt t="59687" x="882650" y="3536950"/>
          <p14:tracePt t="59704" x="882650" y="3549650"/>
          <p14:tracePt t="59720" x="882650" y="3568700"/>
          <p14:tracePt t="59737" x="882650" y="3575050"/>
          <p14:tracePt t="59753" x="882650" y="3581400"/>
          <p14:tracePt t="59770" x="882650" y="3587750"/>
          <p14:tracePt t="59787" x="882650" y="3594100"/>
          <p14:tracePt t="59803" x="882650" y="3606800"/>
          <p14:tracePt t="59820" x="882650" y="3619500"/>
          <p14:tracePt t="59836" x="882650" y="3638550"/>
          <p14:tracePt t="59853" x="882650" y="3644900"/>
          <p14:tracePt t="60884" x="901700" y="3657600"/>
          <p14:tracePt t="60891" x="977900" y="3689350"/>
          <p14:tracePt t="60905" x="1047750" y="3721100"/>
          <p14:tracePt t="60921" x="1314450" y="3829050"/>
          <p14:tracePt t="60938" x="1435100" y="3886200"/>
          <p14:tracePt t="60955" x="1746250" y="3968750"/>
          <p14:tracePt t="60972" x="2012950" y="4032250"/>
          <p14:tracePt t="60988" x="2406650" y="4140200"/>
          <p14:tracePt t="61005" x="2686050" y="4216400"/>
          <p14:tracePt t="61022" x="3016250" y="4273550"/>
          <p14:tracePt t="61038" x="3270250" y="4324350"/>
          <p14:tracePt t="61055" x="3676650" y="4406900"/>
          <p14:tracePt t="61072" x="3816350" y="4425950"/>
          <p14:tracePt t="61088" x="3911600" y="4438650"/>
          <p14:tracePt t="61105" x="4013200" y="4451350"/>
          <p14:tracePt t="61122" x="4025900" y="4451350"/>
          <p14:tracePt t="61138" x="4133850" y="4457700"/>
          <p14:tracePt t="61155" x="4184650" y="4457700"/>
          <p14:tracePt t="61173" x="4324350" y="4457700"/>
          <p14:tracePt t="61188" x="4330700" y="4457700"/>
          <p14:tracePt t="61205" x="4349750" y="4457700"/>
          <p14:tracePt t="61222" x="4394200" y="4445000"/>
          <p14:tracePt t="61238" x="4400550" y="4438650"/>
          <p14:tracePt t="61255" x="4419600" y="4425950"/>
          <p14:tracePt t="61272" x="4438650" y="4406900"/>
          <p14:tracePt t="61289" x="4470400" y="4375150"/>
          <p14:tracePt t="61305" x="4508500" y="4318000"/>
          <p14:tracePt t="61323" x="4533900" y="4267200"/>
          <p14:tracePt t="61339" x="4565650" y="4222750"/>
          <p14:tracePt t="61355" x="4597400" y="4178300"/>
          <p14:tracePt t="61372" x="4610100" y="4133850"/>
          <p14:tracePt t="61389" x="4635500" y="4102100"/>
          <p14:tracePt t="61405" x="4654550" y="4076700"/>
          <p14:tracePt t="61423" x="4673600" y="4019550"/>
          <p14:tracePt t="61439" x="4679950" y="3975100"/>
          <p14:tracePt t="61455" x="4686300" y="3943350"/>
          <p14:tracePt t="61472" x="4686300" y="3911600"/>
          <p14:tracePt t="61489" x="4686300" y="3873500"/>
          <p14:tracePt t="61506" x="4673600" y="3848100"/>
          <p14:tracePt t="61522" x="4648200" y="3822700"/>
          <p14:tracePt t="61539" x="4610100" y="3797300"/>
          <p14:tracePt t="61556" x="4559300" y="3759200"/>
          <p14:tracePt t="61572" x="4502150" y="3740150"/>
          <p14:tracePt t="61589" x="4432300" y="3714750"/>
          <p14:tracePt t="61606" x="4375150" y="3695700"/>
          <p14:tracePt t="61622" x="4330700" y="3689350"/>
          <p14:tracePt t="61639" x="4298950" y="3683000"/>
          <p14:tracePt t="61655" x="4260850" y="3683000"/>
          <p14:tracePt t="61672" x="4248150" y="3683000"/>
          <p14:tracePt t="61689" x="4222750" y="3702050"/>
          <p14:tracePt t="61705" x="4203700" y="3714750"/>
          <p14:tracePt t="61722" x="4191000" y="3727450"/>
          <p14:tracePt t="61739" x="4184650" y="3733800"/>
          <p14:tracePt t="61755" x="4184650" y="3740150"/>
          <p14:tracePt t="61772" x="4178300" y="3752850"/>
          <p14:tracePt t="61789" x="4171950" y="3765550"/>
          <p14:tracePt t="61806" x="4133850" y="3810000"/>
          <p14:tracePt t="61822" x="4108450" y="3848100"/>
          <p14:tracePt t="61839" x="4083050" y="3879850"/>
          <p14:tracePt t="61856" x="4070350" y="3898900"/>
          <p14:tracePt t="61873" x="4070350" y="3911600"/>
          <p14:tracePt t="61889" x="4070350" y="3917950"/>
          <p14:tracePt t="61906" x="4064000" y="3917950"/>
          <p14:tracePt t="61978" x="4070350" y="3917950"/>
          <p14:tracePt t="61986" x="4095750" y="3917950"/>
          <p14:tracePt t="61993" x="4114800" y="3924300"/>
          <p14:tracePt t="62006" x="4133850" y="3924300"/>
          <p14:tracePt t="62023" x="4210050" y="3930650"/>
          <p14:tracePt t="62039" x="4305300" y="3930650"/>
          <p14:tracePt t="62056" x="4470400" y="3943350"/>
          <p14:tracePt t="62073" x="4559300" y="3943350"/>
          <p14:tracePt t="62089" x="4692650" y="3943350"/>
          <p14:tracePt t="62106" x="4768850" y="3943350"/>
          <p14:tracePt t="62123" x="4838700" y="3943350"/>
          <p14:tracePt t="62139" x="4876800" y="3943350"/>
          <p14:tracePt t="62156" x="4946650" y="3943350"/>
          <p14:tracePt t="62173" x="5035550" y="3930650"/>
          <p14:tracePt t="62190" x="5073650" y="3924300"/>
          <p14:tracePt t="62206" x="5105400" y="3917950"/>
          <p14:tracePt t="62223" x="5124450" y="3917950"/>
          <p14:tracePt t="62240" x="5143500" y="3917950"/>
          <p14:tracePt t="62256" x="5149850" y="3917950"/>
          <p14:tracePt t="62273" x="5156200" y="3911600"/>
          <p14:tracePt t="62290" x="5175250" y="3911600"/>
          <p14:tracePt t="62306" x="5194300" y="3911600"/>
          <p14:tracePt t="62323" x="5194300" y="3905250"/>
          <p14:tracePt t="62340" x="5200650" y="3905250"/>
          <p14:tracePt t="65676" x="5207000" y="3905250"/>
          <p14:tracePt t="65690" x="5213350" y="3905250"/>
          <p14:tracePt t="65698" x="5226050" y="3905250"/>
          <p14:tracePt t="65711" x="5257800" y="3917950"/>
          <p14:tracePt t="65727" x="5321300" y="3943350"/>
          <p14:tracePt t="65744" x="5454650" y="3981450"/>
          <p14:tracePt t="65760" x="5524500" y="3994150"/>
          <p14:tracePt t="65777" x="5613400" y="4025900"/>
          <p14:tracePt t="65794" x="5695950" y="4057650"/>
          <p14:tracePt t="65810" x="5854700" y="4102100"/>
          <p14:tracePt t="65827" x="5975350" y="4127500"/>
          <p14:tracePt t="65844" x="6070600" y="4140200"/>
          <p14:tracePt t="65860" x="6127750" y="4140200"/>
          <p14:tracePt t="65877" x="6242050" y="4140200"/>
          <p14:tracePt t="65894" x="6330950" y="4127500"/>
          <p14:tracePt t="65910" x="6400800" y="4114800"/>
          <p14:tracePt t="65927" x="6451600" y="4114800"/>
          <p14:tracePt t="65944" x="6508750" y="4108450"/>
          <p14:tracePt t="65961" x="6616700" y="4108450"/>
          <p14:tracePt t="65977" x="6680200" y="4108450"/>
          <p14:tracePt t="65994" x="6724650" y="4114800"/>
          <p14:tracePt t="66011" x="6781800" y="4121150"/>
          <p14:tracePt t="66027" x="6819900" y="4121150"/>
          <p14:tracePt t="66044" x="6826250" y="4121150"/>
          <p14:tracePt t="66061" x="6858000" y="4121150"/>
          <p14:tracePt t="66077" x="6883400" y="4121150"/>
          <p14:tracePt t="66094" x="6902450" y="4121150"/>
          <p14:tracePt t="66111" x="6927850" y="4102100"/>
          <p14:tracePt t="66127" x="6953250" y="4089400"/>
          <p14:tracePt t="66144" x="6985000" y="4083050"/>
          <p14:tracePt t="66161" x="6997700" y="4076700"/>
          <p14:tracePt t="66178" x="7016750" y="4076700"/>
          <p14:tracePt t="66198" x="7023100" y="4076700"/>
          <p14:tracePt t="66220" x="7029450" y="4076700"/>
          <p14:tracePt t="66228" x="7035800" y="4070350"/>
          <p14:tracePt t="66244" x="7054850" y="4064000"/>
          <p14:tracePt t="66261" x="7080250" y="4057650"/>
          <p14:tracePt t="66278" x="7112000" y="4044950"/>
          <p14:tracePt t="66294" x="7137400" y="4032250"/>
          <p14:tracePt t="66311" x="7162800" y="4019550"/>
          <p14:tracePt t="66328" x="7169150" y="4013200"/>
          <p14:tracePt t="66344" x="7181850" y="4006850"/>
          <p14:tracePt t="66940" x="7175500" y="4006850"/>
          <p14:tracePt t="68026" x="7169150" y="4006850"/>
          <p14:tracePt t="68034" x="7169150" y="4000500"/>
          <p14:tracePt t="68046" x="7156450" y="3994150"/>
          <p14:tracePt t="68064" x="7143750" y="3987800"/>
          <p14:tracePt t="68080" x="7131050" y="3975100"/>
          <p14:tracePt t="68096" x="7112000" y="3968750"/>
          <p14:tracePt t="68113" x="7099300" y="3956050"/>
          <p14:tracePt t="68130" x="7086600" y="3949700"/>
          <p14:tracePt t="68146" x="7080250" y="3949700"/>
          <p14:tracePt t="68163" x="7067550" y="3943350"/>
          <p14:tracePt t="68180" x="7048500" y="3937000"/>
          <p14:tracePt t="68184" x="7042150" y="3930650"/>
          <p14:tracePt t="68196" x="7035800" y="3930650"/>
          <p14:tracePt t="68213" x="6997700" y="3924300"/>
          <p14:tracePt t="68230" x="6985000" y="3924300"/>
          <p14:tracePt t="68246" x="6927850" y="3924300"/>
          <p14:tracePt t="68263" x="6845300" y="3924300"/>
          <p14:tracePt t="68280" x="6769100" y="3917950"/>
          <p14:tracePt t="68297" x="6642100" y="3905250"/>
          <p14:tracePt t="68313" x="6496050" y="3898900"/>
          <p14:tracePt t="68330" x="6299200" y="3873500"/>
          <p14:tracePt t="68347" x="6108700" y="3848100"/>
          <p14:tracePt t="68363" x="5924550" y="3810000"/>
          <p14:tracePt t="68380" x="5594350" y="3752850"/>
          <p14:tracePt t="68397" x="5321300" y="3676650"/>
          <p14:tracePt t="68413" x="4933950" y="3613150"/>
          <p14:tracePt t="68430" x="4540250" y="3575050"/>
          <p14:tracePt t="68448" x="3968750" y="3562350"/>
          <p14:tracePt t="68463" x="3810000" y="3562350"/>
          <p14:tracePt t="68480" x="3568700" y="3556000"/>
          <p14:tracePt t="68497" x="3397250" y="3556000"/>
          <p14:tracePt t="68513" x="3219450" y="3556000"/>
          <p14:tracePt t="68530" x="3092450" y="3562350"/>
          <p14:tracePt t="68547" x="2927350" y="3568700"/>
          <p14:tracePt t="68564" x="2774950" y="3581400"/>
          <p14:tracePt t="68580" x="2540000" y="3594100"/>
          <p14:tracePt t="68597" x="2368550" y="3594100"/>
          <p14:tracePt t="68614" x="2247900" y="3594100"/>
          <p14:tracePt t="68630" x="2127250" y="3568700"/>
          <p14:tracePt t="68647" x="2000250" y="3568700"/>
          <p14:tracePt t="68664" x="1847850" y="3568700"/>
          <p14:tracePt t="68680" x="1701800" y="3568700"/>
          <p14:tracePt t="68685" x="1625600" y="3581400"/>
          <p14:tracePt t="68697" x="1536700" y="3581400"/>
          <p14:tracePt t="68714" x="1193800" y="3613150"/>
          <p14:tracePt t="68730" x="1016000" y="3625850"/>
          <p14:tracePt t="68747" x="914400" y="3638550"/>
          <p14:tracePt t="68764" x="838200" y="3657600"/>
          <p14:tracePt t="68780" x="793750" y="3663950"/>
          <p14:tracePt t="68798" x="749300" y="3689350"/>
          <p14:tracePt t="68814" x="742950" y="3721100"/>
          <p14:tracePt t="68830" x="736600" y="3759200"/>
          <p14:tracePt t="68847" x="736600" y="3810000"/>
          <p14:tracePt t="68864" x="736600" y="3854450"/>
          <p14:tracePt t="68881" x="742950" y="3892550"/>
          <p14:tracePt t="68897" x="749300" y="3937000"/>
          <p14:tracePt t="68914" x="755650" y="3975100"/>
          <p14:tracePt t="68930" x="774700" y="4032250"/>
          <p14:tracePt t="68947" x="800100" y="4089400"/>
          <p14:tracePt t="68964" x="850900" y="4152900"/>
          <p14:tracePt t="68981" x="882650" y="4197350"/>
          <p14:tracePt t="68997" x="914400" y="4222750"/>
          <p14:tracePt t="69014" x="927100" y="4235450"/>
          <p14:tracePt t="69031" x="946150" y="4241800"/>
          <p14:tracePt t="69048" x="971550" y="4254500"/>
          <p14:tracePt t="69064" x="1028700" y="4279900"/>
          <p14:tracePt t="69081" x="1073150" y="4279900"/>
          <p14:tracePt t="69097" x="1111250" y="4286250"/>
          <p14:tracePt t="69114" x="1136650" y="4286250"/>
          <p14:tracePt t="69131" x="1155700" y="4279900"/>
          <p14:tracePt t="69147" x="1155700" y="4273550"/>
          <p14:tracePt t="69164" x="1162050" y="4267200"/>
          <p14:tracePt t="69181" x="1168400" y="4267200"/>
          <p14:tracePt t="69184" x="1168400" y="4260850"/>
          <p14:tracePt t="69199" x="1174750" y="4254500"/>
          <p14:tracePt t="69214" x="1174750" y="4248150"/>
          <p14:tracePt t="69245" x="1181100" y="4248150"/>
          <p14:tracePt t="69252" x="1181100" y="4241800"/>
          <p14:tracePt t="69264" x="1187450" y="4241800"/>
          <p14:tracePt t="69282" x="1193800" y="4222750"/>
          <p14:tracePt t="69298" x="1193800" y="4210050"/>
          <p14:tracePt t="69314" x="1193800" y="4191000"/>
          <p14:tracePt t="69331" x="1181100" y="4159250"/>
          <p14:tracePt t="69348" x="1174750" y="4133850"/>
          <p14:tracePt t="69364" x="1162050" y="4127500"/>
          <p14:tracePt t="69381" x="1136650" y="4121150"/>
          <p14:tracePt t="69398" x="1092200" y="4108450"/>
          <p14:tracePt t="69414" x="1047750" y="4108450"/>
          <p14:tracePt t="69432" x="952500" y="4108450"/>
          <p14:tracePt t="69448" x="901700" y="4108450"/>
          <p14:tracePt t="69465" x="869950" y="4108450"/>
          <p14:tracePt t="69481" x="857250" y="4108450"/>
          <p14:tracePt t="69498" x="857250" y="4114800"/>
          <p14:tracePt t="82591" x="863600" y="4146550"/>
          <p14:tracePt t="82598" x="889000" y="4184650"/>
          <p14:tracePt t="82607" x="901700" y="4222750"/>
          <p14:tracePt t="82615" x="908050" y="4235450"/>
          <p14:tracePt t="82630" x="933450" y="4286250"/>
          <p14:tracePt t="82646" x="946150" y="4318000"/>
          <p14:tracePt t="82663" x="958850" y="4337050"/>
          <p14:tracePt t="82680" x="958850" y="4343400"/>
          <p14:tracePt t="82696" x="965200" y="4356100"/>
          <p14:tracePt t="82714" x="965200" y="4368800"/>
          <p14:tracePt t="82730" x="965200" y="4375150"/>
          <p14:tracePt t="82747" x="965200" y="4381500"/>
          <p14:tracePt t="82763" x="965200" y="4400550"/>
          <p14:tracePt t="82780" x="965200" y="4406900"/>
          <p14:tracePt t="82796" x="965200" y="4413250"/>
          <p14:tracePt t="82887" x="958850" y="4413250"/>
          <p14:tracePt t="82902" x="952500" y="4413250"/>
          <p14:tracePt t="82911" x="946150" y="4413250"/>
          <p14:tracePt t="82934" x="939800" y="4419600"/>
          <p14:tracePt t="82959" x="933450" y="4419600"/>
          <p14:tracePt t="82973" x="933450" y="4425950"/>
          <p14:tracePt t="82981" x="927100" y="4432300"/>
          <p14:tracePt t="82988" x="914400" y="4445000"/>
          <p14:tracePt t="82997" x="914400" y="4457700"/>
          <p14:tracePt t="83013" x="895350" y="4495800"/>
          <p14:tracePt t="83030" x="876300" y="4584700"/>
          <p14:tracePt t="83047" x="844550" y="4673600"/>
          <p14:tracePt t="83063" x="819150" y="4743450"/>
          <p14:tracePt t="83080" x="793750" y="4787900"/>
          <p14:tracePt t="83097" x="787400" y="4806950"/>
          <p14:tracePt t="83114" x="781050" y="4819650"/>
          <p14:tracePt t="83130" x="774700" y="4832350"/>
          <p14:tracePt t="83147" x="768350" y="4838700"/>
          <p14:tracePt t="83164" x="768350" y="48450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07083"/>
          </a:xfrm>
        </p:spPr>
        <p:txBody>
          <a:bodyPr/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Retinitis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pigmentosa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38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3774" y="2146434"/>
            <a:ext cx="10363826" cy="3873366"/>
          </a:xfrm>
        </p:spPr>
        <p:txBody>
          <a:bodyPr>
            <a:noAutofit/>
          </a:bodyPr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Geneticky heterogenní progresivní onemocnění sítnice s mutacemi v nejméně 50 genech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RP38 – vzácná autozomálně recesivní forma RP asociovaná s mutacemi v genu </a:t>
            </a:r>
            <a:r>
              <a:rPr lang="cs-CZ" i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MERTK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proto-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oncogene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, tyrosine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kinase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) – enzym potřebný k fagocytóze zevních segmentu fotoreceptorů v RPE, </a:t>
            </a: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ztráta enzymu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apoptóza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fotoreceptorů a degenerace sítnice, šeroslepost, postižení čípků a atrofie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makuly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Klinická studie fáze I –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subretinální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aplikace AAV2 vektoru obnovujícího funkci genu </a:t>
            </a:r>
            <a:r>
              <a:rPr lang="cs-CZ" i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MERTK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03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327"/>
    </mc:Choice>
    <mc:Fallback>
      <p:transition spd="slow" advTm="104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737" x="749300" y="4826000"/>
          <p14:tracePt t="18746" x="730250" y="4794250"/>
          <p14:tracePt t="18753" x="730250" y="4775200"/>
          <p14:tracePt t="18761" x="723900" y="4762500"/>
          <p14:tracePt t="18777" x="704850" y="4743450"/>
          <p14:tracePt t="18794" x="698500" y="4737100"/>
          <p14:tracePt t="18810" x="685800" y="4737100"/>
          <p14:tracePt t="18827" x="660400" y="4737100"/>
          <p14:tracePt t="18844" x="622300" y="4737100"/>
          <p14:tracePt t="18861" x="552450" y="4743450"/>
          <p14:tracePt t="18877" x="482600" y="4762500"/>
          <p14:tracePt t="18881" x="444500" y="4768850"/>
          <p14:tracePt t="18894" x="317500" y="4756150"/>
          <p14:tracePt t="18911" x="120650" y="4737100"/>
          <p14:tracePt t="18927" x="0" y="4648200"/>
          <p14:tracePt t="18944" x="0" y="4559300"/>
          <p14:tracePt t="18961" x="0" y="4514850"/>
          <p14:tracePt t="18977" x="0" y="4495800"/>
          <p14:tracePt t="19027" x="0" y="4489450"/>
          <p14:tracePt t="19035" x="0" y="4483100"/>
          <p14:tracePt t="19044" x="0" y="4470400"/>
          <p14:tracePt t="19061" x="31750" y="4387850"/>
          <p14:tracePt t="19077" x="95250" y="4191000"/>
          <p14:tracePt t="19094" x="177800" y="4013200"/>
          <p14:tracePt t="19111" x="260350" y="3892550"/>
          <p14:tracePt t="19127" x="355600" y="3727450"/>
          <p14:tracePt t="19144" x="482600" y="3416300"/>
          <p14:tracePt t="19161" x="552450" y="3213100"/>
          <p14:tracePt t="19178" x="603250" y="3048000"/>
          <p14:tracePt t="19194" x="660400" y="2940050"/>
          <p14:tracePt t="19211" x="685800" y="2876550"/>
          <p14:tracePt t="19228" x="685800" y="2870200"/>
          <p14:tracePt t="19293" x="685800" y="2876550"/>
          <p14:tracePt t="19301" x="685800" y="2889250"/>
          <p14:tracePt t="19311" x="685800" y="2901950"/>
          <p14:tracePt t="19328" x="685800" y="2940050"/>
          <p14:tracePt t="19344" x="685800" y="2984500"/>
          <p14:tracePt t="19361" x="704850" y="3048000"/>
          <p14:tracePt t="19378" x="768350" y="3194050"/>
          <p14:tracePt t="19395" x="831850" y="3295650"/>
          <p14:tracePt t="19411" x="889000" y="3327400"/>
          <p14:tracePt t="19428" x="895350" y="3327400"/>
          <p14:tracePt t="19480" x="889000" y="3321050"/>
          <p14:tracePt t="19487" x="857250" y="3308350"/>
          <p14:tracePt t="19496" x="819150" y="3289300"/>
          <p14:tracePt t="19511" x="749300" y="3289300"/>
          <p14:tracePt t="19528" x="711200" y="3308350"/>
          <p14:tracePt t="19545" x="692150" y="3321050"/>
          <p14:tracePt t="19561" x="679450" y="3327400"/>
          <p14:tracePt t="19578" x="679450" y="3333750"/>
          <p14:tracePt t="19611" x="685800" y="3352800"/>
          <p14:tracePt t="19628" x="723900" y="3378200"/>
          <p14:tracePt t="19645" x="742950" y="3384550"/>
          <p14:tracePt t="19661" x="762000" y="3390900"/>
          <p14:tracePt t="19678" x="768350" y="3390900"/>
          <p14:tracePt t="19715" x="774700" y="3390900"/>
          <p14:tracePt t="19730" x="781050" y="3384550"/>
          <p14:tracePt t="19746" x="781050" y="3378200"/>
          <p14:tracePt t="19762" x="787400" y="3371850"/>
          <p14:tracePt t="19778" x="793750" y="3365500"/>
          <p14:tracePt t="19795" x="800100" y="3365500"/>
          <p14:tracePt t="19823" x="806450" y="3365500"/>
          <p14:tracePt t="19831" x="819150" y="3365500"/>
          <p14:tracePt t="19847" x="831850" y="3365500"/>
          <p14:tracePt t="19863" x="838200" y="3365500"/>
          <p14:tracePt t="19878" x="844550" y="3365500"/>
          <p14:tracePt t="19895" x="850900" y="3365500"/>
          <p14:tracePt t="20636" x="863600" y="3365500"/>
          <p14:tracePt t="20643" x="876300" y="3378200"/>
          <p14:tracePt t="20652" x="889000" y="3378200"/>
          <p14:tracePt t="20662" x="895350" y="3378200"/>
          <p14:tracePt t="20679" x="901700" y="3378200"/>
          <p14:tracePt t="20699" x="908050" y="3378200"/>
          <p14:tracePt t="20754" x="908050" y="3365500"/>
          <p14:tracePt t="20762" x="914400" y="3340100"/>
          <p14:tracePt t="20770" x="914400" y="3321050"/>
          <p14:tracePt t="20779" x="914400" y="3295650"/>
          <p14:tracePt t="20796" x="895350" y="3257550"/>
          <p14:tracePt t="20813" x="895350" y="3232150"/>
          <p14:tracePt t="20829" x="895350" y="3219450"/>
          <p14:tracePt t="20847" x="895350" y="3213100"/>
          <p14:tracePt t="20862" x="895350" y="3206750"/>
          <p14:tracePt t="64646" x="762000" y="3092450"/>
          <p14:tracePt t="64778" x="0" y="2730500"/>
          <p14:tracePt t="64796" x="0" y="2851150"/>
          <p14:tracePt t="64812" x="0" y="2952750"/>
          <p14:tracePt t="64830" x="0" y="3016250"/>
          <p14:tracePt t="64846" x="0" y="3086100"/>
          <p14:tracePt t="64863" x="0" y="3181350"/>
          <p14:tracePt t="64880" x="0" y="3213100"/>
          <p14:tracePt t="64896" x="0" y="3225800"/>
          <p14:tracePt t="64930" x="0" y="3194050"/>
          <p14:tracePt t="64946" x="0" y="3187700"/>
          <p14:tracePt t="64963" x="0" y="3175000"/>
          <p14:tracePt t="64980" x="0" y="3168650"/>
          <p14:tracePt t="64997" x="0" y="3149600"/>
          <p14:tracePt t="65013" x="12700" y="3067050"/>
          <p14:tracePt t="65030" x="50800" y="2965450"/>
          <p14:tracePt t="65046" x="114300" y="2876550"/>
          <p14:tracePt t="65063" x="273050" y="2730500"/>
          <p14:tracePt t="65080" x="590550" y="2565400"/>
          <p14:tracePt t="65097" x="946150" y="2355850"/>
          <p14:tracePt t="65113" x="1308100" y="2133600"/>
          <p14:tracePt t="65130" x="1460500" y="2019300"/>
          <p14:tracePt t="65147" x="1860550" y="1701800"/>
          <p14:tracePt t="65163" x="1987550" y="1619250"/>
          <p14:tracePt t="65180" x="2254250" y="1530350"/>
          <p14:tracePt t="65197" x="2355850" y="1498600"/>
          <p14:tracePt t="65213" x="2546350" y="1498600"/>
          <p14:tracePt t="65230" x="2762250" y="1536700"/>
          <p14:tracePt t="65247" x="3016250" y="1644650"/>
          <p14:tracePt t="65263" x="3365500" y="1758950"/>
          <p14:tracePt t="65280" x="3632200" y="1847850"/>
          <p14:tracePt t="65297" x="3803650" y="1917700"/>
          <p14:tracePt t="65313" x="4089400" y="2076450"/>
          <p14:tracePt t="65330" x="4349750" y="2247900"/>
          <p14:tracePt t="65347" x="4578350" y="2413000"/>
          <p14:tracePt t="65363" x="4870450" y="2654300"/>
          <p14:tracePt t="65380" x="5181600" y="2927350"/>
          <p14:tracePt t="65397" x="5562600" y="3321050"/>
          <p14:tracePt t="65414" x="5918200" y="3594100"/>
          <p14:tracePt t="65430" x="6140450" y="3778250"/>
          <p14:tracePt t="65447" x="6286500" y="3911600"/>
          <p14:tracePt t="65464" x="6407150" y="4006850"/>
          <p14:tracePt t="65481" x="6667500" y="4235450"/>
          <p14:tracePt t="65497" x="6800850" y="4318000"/>
          <p14:tracePt t="65514" x="6870700" y="4368800"/>
          <p14:tracePt t="65530" x="6978650" y="4445000"/>
          <p14:tracePt t="65547" x="7118350" y="4527550"/>
          <p14:tracePt t="65564" x="7226300" y="4603750"/>
          <p14:tracePt t="65567" x="7296150" y="4635500"/>
          <p14:tracePt t="65580" x="7334250" y="4641850"/>
          <p14:tracePt t="65597" x="7423150" y="4641850"/>
          <p14:tracePt t="65614" x="7543800" y="4667250"/>
          <p14:tracePt t="65631" x="7658100" y="4692650"/>
          <p14:tracePt t="65647" x="7747000" y="4737100"/>
          <p14:tracePt t="65664" x="7816850" y="4756150"/>
          <p14:tracePt t="65681" x="7867650" y="4762500"/>
          <p14:tracePt t="65697" x="7893050" y="4762500"/>
          <p14:tracePt t="65714" x="7912100" y="4762500"/>
          <p14:tracePt t="65731" x="7918450" y="4737100"/>
          <p14:tracePt t="65747" x="7918450" y="4679950"/>
          <p14:tracePt t="65764" x="7918450" y="4584700"/>
          <p14:tracePt t="65780" x="7918450" y="4546600"/>
          <p14:tracePt t="65797" x="7918450" y="4527550"/>
          <p14:tracePt t="65814" x="7924800" y="4527550"/>
          <p14:tracePt t="65831" x="7924800" y="4514850"/>
          <p14:tracePt t="65864" x="7931150" y="4508500"/>
          <p14:tracePt t="65898" x="7931150" y="4502150"/>
          <p14:tracePt t="65914" x="7912100" y="4464050"/>
          <p14:tracePt t="65931" x="7867650" y="4381500"/>
          <p14:tracePt t="65948" x="7810500" y="4273550"/>
          <p14:tracePt t="65964" x="7785100" y="4235450"/>
          <p14:tracePt t="65981" x="7772400" y="4229100"/>
          <p14:tracePt t="65998" x="7772400" y="4222750"/>
          <p14:tracePt t="66014" x="7766050" y="4222750"/>
          <p14:tracePt t="66031" x="7747000" y="4210050"/>
          <p14:tracePt t="66048" x="7702550" y="4184650"/>
          <p14:tracePt t="66064" x="7613650" y="4133850"/>
          <p14:tracePt t="66068" x="7505700" y="4083050"/>
          <p14:tracePt t="66081" x="7410450" y="4038600"/>
          <p14:tracePt t="66098" x="7258050" y="3956050"/>
          <p14:tracePt t="66115" x="7105650" y="3879850"/>
          <p14:tracePt t="66131" x="7099300" y="3879850"/>
          <p14:tracePt t="66148" x="7099300" y="3886200"/>
          <p14:tracePt t="66164" x="7124700" y="3905250"/>
          <p14:tracePt t="66181" x="7150100" y="3924300"/>
          <p14:tracePt t="66198" x="7181850" y="3943350"/>
          <p14:tracePt t="66214" x="7207250" y="3968750"/>
          <p14:tracePt t="66231" x="7232650" y="3994150"/>
          <p14:tracePt t="66248" x="7232650" y="4000500"/>
          <p14:tracePt t="66264" x="7245350" y="4025900"/>
          <p14:tracePt t="66281" x="7258050" y="4051300"/>
          <p14:tracePt t="66298" x="7264400" y="4070350"/>
          <p14:tracePt t="66314" x="7264400" y="4076700"/>
          <p14:tracePt t="66331" x="7270750" y="4076700"/>
          <p14:tracePt t="66348" x="7270750" y="4083050"/>
          <p14:tracePt t="66365" x="7277100" y="4102100"/>
          <p14:tracePt t="66381" x="7283450" y="4114800"/>
          <p14:tracePt t="66398" x="7289800" y="4146550"/>
          <p14:tracePt t="66414" x="7315200" y="4197350"/>
          <p14:tracePt t="66431" x="7334250" y="4235450"/>
          <p14:tracePt t="66448" x="7340600" y="4254500"/>
          <p14:tracePt t="66464" x="7353300" y="4260850"/>
          <p14:tracePt t="66482" x="7353300" y="4273550"/>
          <p14:tracePt t="66498" x="7359650" y="4273550"/>
          <p14:tracePt t="66515" x="7359650" y="4279900"/>
          <p14:tracePt t="66532" x="7359650" y="4286250"/>
          <p14:tracePt t="67091" x="7391400" y="4292600"/>
          <p14:tracePt t="67099" x="7461250" y="4318000"/>
          <p14:tracePt t="67107" x="7537450" y="4343400"/>
          <p14:tracePt t="67116" x="7626350" y="4368800"/>
          <p14:tracePt t="67132" x="7727950" y="4394200"/>
          <p14:tracePt t="67149" x="7848600" y="4406900"/>
          <p14:tracePt t="67166" x="7969250" y="4413250"/>
          <p14:tracePt t="67182" x="8096250" y="4413250"/>
          <p14:tracePt t="67199" x="8197850" y="4419600"/>
          <p14:tracePt t="67216" x="8299450" y="4432300"/>
          <p14:tracePt t="67232" x="8426450" y="4451350"/>
          <p14:tracePt t="67249" x="8483600" y="4457700"/>
          <p14:tracePt t="67266" x="8559800" y="4464050"/>
          <p14:tracePt t="67283" x="8648700" y="4464050"/>
          <p14:tracePt t="67299" x="8763000" y="4470400"/>
          <p14:tracePt t="67316" x="8845550" y="4476750"/>
          <p14:tracePt t="67333" x="8928100" y="4476750"/>
          <p14:tracePt t="67349" x="8985250" y="4476750"/>
          <p14:tracePt t="67366" x="9074150" y="4445000"/>
          <p14:tracePt t="67383" x="9105900" y="4406900"/>
          <p14:tracePt t="67399" x="9124950" y="4368800"/>
          <p14:tracePt t="67416" x="9131300" y="4337050"/>
          <p14:tracePt t="67433" x="9131300" y="4305300"/>
          <p14:tracePt t="67449" x="9131300" y="4286250"/>
          <p14:tracePt t="67466" x="9131300" y="4267200"/>
          <p14:tracePt t="67483" x="9131300" y="4254500"/>
          <p14:tracePt t="67499" x="9131300" y="4248150"/>
          <p14:tracePt t="67560" x="9131300" y="4241800"/>
          <p14:tracePt t="67584" x="9131300" y="4229100"/>
          <p14:tracePt t="67593" x="9131300" y="4222750"/>
          <p14:tracePt t="67601" x="9124950" y="4216400"/>
          <p14:tracePt t="67617" x="9118600" y="4216400"/>
          <p14:tracePt t="67732" x="9118600" y="4210050"/>
          <p14:tracePt t="67818" x="9112250" y="4210050"/>
          <p14:tracePt t="68466" x="9137650" y="4216400"/>
          <p14:tracePt t="68474" x="9169400" y="4222750"/>
          <p14:tracePt t="68484" x="9194800" y="4222750"/>
          <p14:tracePt t="68501" x="9290050" y="4235450"/>
          <p14:tracePt t="68517" x="9378950" y="4241800"/>
          <p14:tracePt t="68534" x="9474200" y="4241800"/>
          <p14:tracePt t="68551" x="9594850" y="4248150"/>
          <p14:tracePt t="68567" x="9715500" y="4292600"/>
          <p14:tracePt t="68569" x="9779000" y="4298950"/>
          <p14:tracePt t="68584" x="9899650" y="4343400"/>
          <p14:tracePt t="68600" x="10077450" y="4413250"/>
          <p14:tracePt t="68617" x="10248900" y="4451350"/>
          <p14:tracePt t="68633" x="10394950" y="4457700"/>
          <p14:tracePt t="68650" x="10528300" y="4470400"/>
          <p14:tracePt t="68667" x="10610850" y="4470400"/>
          <p14:tracePt t="68684" x="10661650" y="4457700"/>
          <p14:tracePt t="68701" x="10718800" y="4438650"/>
          <p14:tracePt t="68717" x="10744200" y="4432300"/>
          <p14:tracePt t="68734" x="10756900" y="4432300"/>
          <p14:tracePt t="68750" x="10795000" y="4432300"/>
          <p14:tracePt t="68767" x="10845800" y="4432300"/>
          <p14:tracePt t="68784" x="10915650" y="4425950"/>
          <p14:tracePt t="68800" x="10991850" y="4425950"/>
          <p14:tracePt t="68817" x="11099800" y="4425950"/>
          <p14:tracePt t="68834" x="11150600" y="4425950"/>
          <p14:tracePt t="68851" x="11169650" y="4425950"/>
          <p14:tracePt t="68867" x="11176000" y="4419600"/>
          <p14:tracePt t="68928" x="11176000" y="4406900"/>
          <p14:tracePt t="68952" x="11176000" y="4400550"/>
          <p14:tracePt t="68998" x="11169650" y="4394200"/>
          <p14:tracePt t="69006" x="11163300" y="4387850"/>
          <p14:tracePt t="69018" x="11156950" y="4387850"/>
          <p14:tracePt t="69035" x="11144250" y="4381500"/>
          <p14:tracePt t="69051" x="11125200" y="4375150"/>
          <p14:tracePt t="69068" x="11074400" y="4356100"/>
          <p14:tracePt t="69084" x="11042650" y="4356100"/>
          <p14:tracePt t="69101" x="11004550" y="4343400"/>
          <p14:tracePt t="69118" x="10960100" y="4330700"/>
          <p14:tracePt t="69135" x="10922000" y="4318000"/>
          <p14:tracePt t="69151" x="10902950" y="4318000"/>
          <p14:tracePt t="69168" x="10883900" y="4311650"/>
          <p14:tracePt t="70257" x="10883900" y="4305300"/>
          <p14:tracePt t="70273" x="10877550" y="4305300"/>
          <p14:tracePt t="70281" x="10852150" y="4305300"/>
          <p14:tracePt t="70288" x="10826750" y="4305300"/>
          <p14:tracePt t="70302" x="10750550" y="4305300"/>
          <p14:tracePt t="70319" x="10648950" y="4305300"/>
          <p14:tracePt t="70336" x="10521950" y="4311650"/>
          <p14:tracePt t="70353" x="10369550" y="4324350"/>
          <p14:tracePt t="70369" x="10198100" y="4349750"/>
          <p14:tracePt t="70386" x="10001250" y="4394200"/>
          <p14:tracePt t="70403" x="9664700" y="4438650"/>
          <p14:tracePt t="70420" x="9290050" y="4540250"/>
          <p14:tracePt t="70436" x="8693150" y="4565650"/>
          <p14:tracePt t="70453" x="8235950" y="4527550"/>
          <p14:tracePt t="70470" x="7835900" y="4476750"/>
          <p14:tracePt t="70486" x="7569200" y="4457700"/>
          <p14:tracePt t="70503" x="6991350" y="4425950"/>
          <p14:tracePt t="70520" x="6229350" y="4298950"/>
          <p14:tracePt t="70536" x="5588000" y="4146550"/>
          <p14:tracePt t="70553" x="4635500" y="4025900"/>
          <p14:tracePt t="70570" x="4229100" y="4006850"/>
          <p14:tracePt t="70586" x="4057650" y="4013200"/>
          <p14:tracePt t="70603" x="3829050" y="4038600"/>
          <p14:tracePt t="70620" x="3543300" y="4032250"/>
          <p14:tracePt t="70636" x="3371850" y="4013200"/>
          <p14:tracePt t="70653" x="3136900" y="4013200"/>
          <p14:tracePt t="70670" x="2787650" y="3956050"/>
          <p14:tracePt t="70687" x="2565400" y="3937000"/>
          <p14:tracePt t="70703" x="2444750" y="3937000"/>
          <p14:tracePt t="70720" x="2349500" y="3943350"/>
          <p14:tracePt t="70736" x="2298700" y="3956050"/>
          <p14:tracePt t="70753" x="2247900" y="3962400"/>
          <p14:tracePt t="70770" x="2178050" y="3975100"/>
          <p14:tracePt t="70787" x="2120900" y="3994150"/>
          <p14:tracePt t="70803" x="2089150" y="4038600"/>
          <p14:tracePt t="70820" x="2089150" y="4070350"/>
          <p14:tracePt t="70836" x="2089150" y="4089400"/>
          <p14:tracePt t="70853" x="2089150" y="4095750"/>
          <p14:tracePt t="70870" x="2089150" y="4102100"/>
          <p14:tracePt t="70912" x="2089150" y="4108450"/>
          <p14:tracePt t="70920" x="2089150" y="4127500"/>
          <p14:tracePt t="70936" x="2095500" y="4216400"/>
          <p14:tracePt t="70953" x="2114550" y="4311650"/>
          <p14:tracePt t="70970" x="2133600" y="4381500"/>
          <p14:tracePt t="70987" x="2165350" y="4457700"/>
          <p14:tracePt t="71003" x="2190750" y="4495800"/>
          <p14:tracePt t="71020" x="2222500" y="4527550"/>
          <p14:tracePt t="71037" x="2266950" y="4559300"/>
          <p14:tracePt t="71053" x="2406650" y="4610100"/>
          <p14:tracePt t="71070" x="2520950" y="4654550"/>
          <p14:tracePt t="71087" x="2647950" y="4692650"/>
          <p14:tracePt t="71103" x="2749550" y="4730750"/>
          <p14:tracePt t="71120" x="2825750" y="4743450"/>
          <p14:tracePt t="71137" x="2921000" y="4743450"/>
          <p14:tracePt t="71153" x="2971800" y="4743450"/>
          <p14:tracePt t="71170" x="3048000" y="4718050"/>
          <p14:tracePt t="71187" x="3060700" y="4705350"/>
          <p14:tracePt t="71203" x="3073400" y="4686300"/>
          <p14:tracePt t="71220" x="3073400" y="4667250"/>
          <p14:tracePt t="71237" x="3073400" y="4654550"/>
          <p14:tracePt t="71253" x="3067050" y="4635500"/>
          <p14:tracePt t="71270" x="3060700" y="4622800"/>
          <p14:tracePt t="71287" x="3054350" y="4616450"/>
          <p14:tracePt t="71304" x="3035300" y="4597400"/>
          <p14:tracePt t="71320" x="3028950" y="4591050"/>
          <p14:tracePt t="71337" x="3016250" y="4584700"/>
          <p14:tracePt t="71354" x="3009900" y="4578350"/>
          <p14:tracePt t="71370" x="2997200" y="4578350"/>
          <p14:tracePt t="71436" x="2990850" y="4578350"/>
          <p14:tracePt t="71452" x="2984500" y="4578350"/>
          <p14:tracePt t="71460" x="2978150" y="4578350"/>
          <p14:tracePt t="71470" x="2965450" y="4584700"/>
          <p14:tracePt t="71487" x="2952750" y="4597400"/>
          <p14:tracePt t="71504" x="2927350" y="4610100"/>
          <p14:tracePt t="71520" x="2914650" y="4616450"/>
          <p14:tracePt t="71600" x="2908300" y="4616450"/>
          <p14:tracePt t="71608" x="2882900" y="4603750"/>
          <p14:tracePt t="71616" x="2870200" y="4584700"/>
          <p14:tracePt t="71624" x="2857500" y="4578350"/>
          <p14:tracePt t="71638" x="2813050" y="4572000"/>
          <p14:tracePt t="71654" x="2768600" y="4565650"/>
          <p14:tracePt t="71671" x="2755900" y="4565650"/>
          <p14:tracePt t="71687" x="2743200" y="4565650"/>
          <p14:tracePt t="73859" x="2743200" y="4572000"/>
          <p14:tracePt t="73867" x="2774950" y="4572000"/>
          <p14:tracePt t="73875" x="2794000" y="4572000"/>
          <p14:tracePt t="73890" x="2895600" y="4584700"/>
          <p14:tracePt t="73907" x="3009900" y="4603750"/>
          <p14:tracePt t="73923" x="3092450" y="4610100"/>
          <p14:tracePt t="73940" x="3200400" y="4635500"/>
          <p14:tracePt t="73957" x="3333750" y="4654550"/>
          <p14:tracePt t="73974" x="3511550" y="4667250"/>
          <p14:tracePt t="73990" x="3689350" y="4673600"/>
          <p14:tracePt t="74007" x="3746500" y="4673600"/>
          <p14:tracePt t="74024" x="3778250" y="4673600"/>
          <p14:tracePt t="74040" x="3822700" y="4673600"/>
          <p14:tracePt t="74057" x="3867150" y="4673600"/>
          <p14:tracePt t="74074" x="3930650" y="4673600"/>
          <p14:tracePt t="74090" x="3956050" y="4667250"/>
          <p14:tracePt t="74094" x="3981450" y="4667250"/>
          <p14:tracePt t="74107" x="4000500" y="4667250"/>
          <p14:tracePt t="74124" x="4095750" y="4654550"/>
          <p14:tracePt t="74140" x="4165600" y="4654550"/>
          <p14:tracePt t="74157" x="4216400" y="4654550"/>
          <p14:tracePt t="74174" x="4305300" y="4660900"/>
          <p14:tracePt t="74190" x="4375150" y="4667250"/>
          <p14:tracePt t="74207" x="4419600" y="4667250"/>
          <p14:tracePt t="74224" x="4495800" y="4667250"/>
          <p14:tracePt t="74240" x="4533900" y="4660900"/>
          <p14:tracePt t="74257" x="4603750" y="4654550"/>
          <p14:tracePt t="74274" x="4635500" y="4641850"/>
          <p14:tracePt t="74291" x="4686300" y="4616450"/>
          <p14:tracePt t="74307" x="4711700" y="4597400"/>
          <p14:tracePt t="74324" x="4749800" y="4584700"/>
          <p14:tracePt t="74341" x="4781550" y="4572000"/>
          <p14:tracePt t="74357" x="4826000" y="4552950"/>
          <p14:tracePt t="74374" x="4927600" y="4540250"/>
          <p14:tracePt t="74391" x="4984750" y="4540250"/>
          <p14:tracePt t="74407" x="5067300" y="4540250"/>
          <p14:tracePt t="74424" x="5143500" y="4533900"/>
          <p14:tracePt t="74441" x="5219700" y="4527550"/>
          <p14:tracePt t="74457" x="5276850" y="4521200"/>
          <p14:tracePt t="74474" x="5340350" y="4495800"/>
          <p14:tracePt t="74491" x="5384800" y="4483100"/>
          <p14:tracePt t="74507" x="5422900" y="4476750"/>
          <p14:tracePt t="74524" x="5441950" y="4464050"/>
          <p14:tracePt t="74541" x="5454650" y="4464050"/>
          <p14:tracePt t="74557" x="5461000" y="4457700"/>
          <p14:tracePt t="74574" x="5473700" y="4451350"/>
          <p14:tracePt t="74591" x="5486400" y="4438650"/>
          <p14:tracePt t="74608" x="5492750" y="4413250"/>
          <p14:tracePt t="74612" x="5492750" y="4400550"/>
          <p14:tracePt t="74624" x="5492750" y="4356100"/>
          <p14:tracePt t="74641" x="5461000" y="4260850"/>
          <p14:tracePt t="74658" x="5353050" y="4133850"/>
          <p14:tracePt t="74674" x="5245100" y="4000500"/>
          <p14:tracePt t="74691" x="5187950" y="3924300"/>
          <p14:tracePt t="74708" x="5130800" y="3886200"/>
          <p14:tracePt t="74725" x="5054600" y="3860800"/>
          <p14:tracePt t="74741" x="4908550" y="3822700"/>
          <p14:tracePt t="74758" x="4826000" y="3816350"/>
          <p14:tracePt t="74774" x="4762500" y="3816350"/>
          <p14:tracePt t="74791" x="4711700" y="3816350"/>
          <p14:tracePt t="74808" x="4654550" y="3829050"/>
          <p14:tracePt t="74824" x="4622800" y="3829050"/>
          <p14:tracePt t="74841" x="4584700" y="3835400"/>
          <p14:tracePt t="74858" x="4521200" y="3841750"/>
          <p14:tracePt t="74874" x="4432300" y="3886200"/>
          <p14:tracePt t="74891" x="4362450" y="3911600"/>
          <p14:tracePt t="74908" x="4267200" y="3968750"/>
          <p14:tracePt t="74925" x="4184650" y="4013200"/>
          <p14:tracePt t="74941" x="4121150" y="4057650"/>
          <p14:tracePt t="74958" x="4032250" y="4152900"/>
          <p14:tracePt t="74975" x="4006850" y="4184650"/>
          <p14:tracePt t="74991" x="3962400" y="4229100"/>
          <p14:tracePt t="75008" x="3943350" y="4286250"/>
          <p14:tracePt t="75025" x="3937000" y="4356100"/>
          <p14:tracePt t="75042" x="3930650" y="4432300"/>
          <p14:tracePt t="75058" x="3930650" y="4495800"/>
          <p14:tracePt t="75075" x="3937000" y="4546600"/>
          <p14:tracePt t="75091" x="3949700" y="4565650"/>
          <p14:tracePt t="75108" x="3956050" y="4584700"/>
          <p14:tracePt t="75125" x="3981450" y="4603750"/>
          <p14:tracePt t="75142" x="4000500" y="4622800"/>
          <p14:tracePt t="75158" x="4025900" y="4641850"/>
          <p14:tracePt t="75175" x="4102100" y="4667250"/>
          <p14:tracePt t="75192" x="4210050" y="4699000"/>
          <p14:tracePt t="75208" x="4330700" y="4737100"/>
          <p14:tracePt t="75225" x="4470400" y="4756150"/>
          <p14:tracePt t="75242" x="4527550" y="4756150"/>
          <p14:tracePt t="75258" x="4572000" y="4756150"/>
          <p14:tracePt t="75275" x="4591050" y="4756150"/>
          <p14:tracePt t="75292" x="4622800" y="4749800"/>
          <p14:tracePt t="75308" x="4629150" y="4749800"/>
          <p14:tracePt t="75325" x="4660900" y="4737100"/>
          <p14:tracePt t="75342" x="4692650" y="4724400"/>
          <p14:tracePt t="75359" x="4724400" y="4699000"/>
          <p14:tracePt t="75375" x="4756150" y="4692650"/>
          <p14:tracePt t="75392" x="4775200" y="4679950"/>
          <p14:tracePt t="75408" x="4787900" y="4660900"/>
          <p14:tracePt t="75425" x="4806950" y="4635500"/>
          <p14:tracePt t="75442" x="4819650" y="4610100"/>
          <p14:tracePt t="75459" x="4826000" y="4572000"/>
          <p14:tracePt t="75475" x="4826000" y="4546600"/>
          <p14:tracePt t="75492" x="4819650" y="4527550"/>
          <p14:tracePt t="75509" x="4813300" y="4527550"/>
          <p14:tracePt t="75561" x="4806950" y="4521200"/>
          <p14:tracePt t="75577" x="4800600" y="4521200"/>
          <p14:tracePt t="75585" x="4794250" y="4521200"/>
          <p14:tracePt t="75594" x="4787900" y="4514850"/>
          <p14:tracePt t="75609" x="4762500" y="4514850"/>
          <p14:tracePt t="75625" x="4724400" y="4508500"/>
          <p14:tracePt t="75642" x="4692650" y="4508500"/>
          <p14:tracePt t="75659" x="4654550" y="4508500"/>
          <p14:tracePt t="75675" x="4635500" y="4508500"/>
          <p14:tracePt t="75692" x="4622800" y="4508500"/>
          <p14:tracePt t="78587" x="4629150" y="4508500"/>
          <p14:tracePt t="78594" x="4635500" y="4508500"/>
          <p14:tracePt t="78602" x="4641850" y="4508500"/>
          <p14:tracePt t="78612" x="4660900" y="4508500"/>
          <p14:tracePt t="78629" x="4718050" y="4521200"/>
          <p14:tracePt t="78646" x="4800600" y="4540250"/>
          <p14:tracePt t="78663" x="4965700" y="4565650"/>
          <p14:tracePt t="78679" x="5067300" y="4565650"/>
          <p14:tracePt t="78696" x="5289550" y="4591050"/>
          <p14:tracePt t="78712" x="5416550" y="4597400"/>
          <p14:tracePt t="78729" x="5518150" y="4597400"/>
          <p14:tracePt t="78746" x="5594350" y="4610100"/>
          <p14:tracePt t="78762" x="5626100" y="4610100"/>
          <p14:tracePt t="78779" x="5727700" y="4622800"/>
          <p14:tracePt t="78796" x="5765800" y="4622800"/>
          <p14:tracePt t="78812" x="5816600" y="4622800"/>
          <p14:tracePt t="78829" x="5854700" y="4610100"/>
          <p14:tracePt t="78845" x="5886450" y="4591050"/>
          <p14:tracePt t="78862" x="5911850" y="4584700"/>
          <p14:tracePt t="78879" x="5937250" y="4572000"/>
          <p14:tracePt t="78896" x="5949950" y="4565650"/>
          <p14:tracePt t="78913" x="5969000" y="4565650"/>
          <p14:tracePt t="78929" x="6000750" y="4565650"/>
          <p14:tracePt t="78946" x="6026150" y="4559300"/>
          <p14:tracePt t="78963" x="6032500" y="4559300"/>
          <p14:tracePt t="78979" x="6045200" y="4552950"/>
          <p14:tracePt t="78996" x="6057900" y="4552950"/>
          <p14:tracePt t="79013" x="6070600" y="4546600"/>
          <p14:tracePt t="79029" x="6076950" y="4546600"/>
          <p14:tracePt t="79946" x="6064250" y="4546600"/>
          <p14:tracePt t="79952" x="6045200" y="4546600"/>
          <p14:tracePt t="79964" x="6038850" y="4546600"/>
          <p14:tracePt t="79981" x="6019800" y="4540250"/>
          <p14:tracePt t="79997" x="6013450" y="4540250"/>
          <p14:tracePt t="80014" x="5988050" y="4540250"/>
          <p14:tracePt t="80030" x="5975350" y="4540250"/>
          <p14:tracePt t="80047" x="5969000" y="4540250"/>
          <p14:tracePt t="80064" x="5962650" y="4540250"/>
          <p14:tracePt t="80080" x="5930900" y="4540250"/>
          <p14:tracePt t="80097" x="5854700" y="4540250"/>
          <p14:tracePt t="80114" x="5810250" y="4540250"/>
          <p14:tracePt t="80117" x="5778500" y="4540250"/>
          <p14:tracePt t="80131" x="5727700" y="4546600"/>
          <p14:tracePt t="80147" x="5651500" y="4552950"/>
          <p14:tracePt t="80164" x="5562600" y="4552950"/>
          <p14:tracePt t="80181" x="5435600" y="4559300"/>
          <p14:tracePt t="80197" x="5283200" y="4559300"/>
          <p14:tracePt t="80214" x="5073650" y="4559300"/>
          <p14:tracePt t="80231" x="4718050" y="4527550"/>
          <p14:tracePt t="80247" x="4368800" y="4521200"/>
          <p14:tracePt t="80264" x="4108450" y="4521200"/>
          <p14:tracePt t="80281" x="3790950" y="4521200"/>
          <p14:tracePt t="80297" x="3371850" y="4514850"/>
          <p14:tracePt t="80315" x="2978150" y="4464050"/>
          <p14:tracePt t="80331" x="2489200" y="4362450"/>
          <p14:tracePt t="80347" x="2032000" y="4286250"/>
          <p14:tracePt t="80364" x="1682750" y="4260850"/>
          <p14:tracePt t="80381" x="1327150" y="4222750"/>
          <p14:tracePt t="80397" x="1187450" y="4210050"/>
          <p14:tracePt t="80414" x="1079500" y="4197350"/>
          <p14:tracePt t="80431" x="1016000" y="4197350"/>
          <p14:tracePt t="80448" x="946150" y="4184650"/>
          <p14:tracePt t="80464" x="857250" y="4178300"/>
          <p14:tracePt t="80481" x="755650" y="4178300"/>
          <p14:tracePt t="80498" x="723900" y="4178300"/>
          <p14:tracePt t="80514" x="654050" y="4178300"/>
          <p14:tracePt t="80531" x="546100" y="4197350"/>
          <p14:tracePt t="80548" x="495300" y="4203700"/>
          <p14:tracePt t="80564" x="438150" y="4210050"/>
          <p14:tracePt t="80581" x="368300" y="4222750"/>
          <p14:tracePt t="80598" x="330200" y="4235450"/>
          <p14:tracePt t="80614" x="285750" y="4248150"/>
          <p14:tracePt t="80618" x="273050" y="4254500"/>
          <p14:tracePt t="80631" x="260350" y="4260850"/>
          <p14:tracePt t="80648" x="234950" y="4279900"/>
          <p14:tracePt t="80664" x="222250" y="4292600"/>
          <p14:tracePt t="80681" x="222250" y="4311650"/>
          <p14:tracePt t="80697" x="222250" y="4356100"/>
          <p14:tracePt t="80714" x="215900" y="4394200"/>
          <p14:tracePt t="80731" x="215900" y="4445000"/>
          <p14:tracePt t="80747" x="215900" y="4489450"/>
          <p14:tracePt t="80764" x="228600" y="4546600"/>
          <p14:tracePt t="80781" x="273050" y="4622800"/>
          <p14:tracePt t="80798" x="304800" y="4660900"/>
          <p14:tracePt t="80815" x="311150" y="4679950"/>
          <p14:tracePt t="80832" x="336550" y="4705350"/>
          <p14:tracePt t="80848" x="368300" y="4724400"/>
          <p14:tracePt t="80865" x="412750" y="4749800"/>
          <p14:tracePt t="80881" x="463550" y="4775200"/>
          <p14:tracePt t="80898" x="514350" y="4794250"/>
          <p14:tracePt t="80915" x="577850" y="4813300"/>
          <p14:tracePt t="80931" x="635000" y="4832350"/>
          <p14:tracePt t="80948" x="666750" y="4832350"/>
          <p14:tracePt t="80965" x="679450" y="4832350"/>
          <p14:tracePt t="94701" x="558800" y="4737100"/>
          <p14:tracePt t="94708" x="393700" y="4610100"/>
          <p14:tracePt t="94716" x="203200" y="4457700"/>
          <p14:tracePt t="94731" x="0" y="4349750"/>
          <p14:tracePt t="94747" x="0" y="4171950"/>
          <p14:tracePt t="94764" x="0" y="4025900"/>
          <p14:tracePt t="94781" x="0" y="3930650"/>
          <p14:tracePt t="94797" x="0" y="3784600"/>
          <p14:tracePt t="94814" x="0" y="3683000"/>
          <p14:tracePt t="94831" x="0" y="3587750"/>
          <p14:tracePt t="94847" x="0" y="3460750"/>
          <p14:tracePt t="94864" x="0" y="3371850"/>
          <p14:tracePt t="94881" x="0" y="3282950"/>
          <p14:tracePt t="94897" x="0" y="3200400"/>
          <p14:tracePt t="94914" x="0" y="3124200"/>
          <p14:tracePt t="94931" x="0" y="3098800"/>
          <p14:tracePt t="94982" x="25400" y="3098800"/>
          <p14:tracePt t="94990" x="120650" y="3105150"/>
          <p14:tracePt t="94998" x="228600" y="3124200"/>
          <p14:tracePt t="95014" x="400050" y="3168650"/>
          <p14:tracePt t="95031" x="584200" y="3213100"/>
          <p14:tracePt t="95048" x="844550" y="3282950"/>
          <p14:tracePt t="95064" x="1104900" y="3365500"/>
          <p14:tracePt t="95081" x="1416050" y="3448050"/>
          <p14:tracePt t="95098" x="1574800" y="3498850"/>
          <p14:tracePt t="95114" x="1803400" y="3524250"/>
          <p14:tracePt t="95131" x="1892300" y="3524250"/>
          <p14:tracePt t="95148" x="1905000" y="3517900"/>
          <p14:tracePt t="95184" x="1898650" y="3511550"/>
          <p14:tracePt t="95198" x="1854200" y="3498850"/>
          <p14:tracePt t="95214" x="1752600" y="3479800"/>
          <p14:tracePt t="95231" x="1689100" y="3479800"/>
          <p14:tracePt t="95248" x="1593850" y="3492500"/>
          <p14:tracePt t="95265" x="1562100" y="3505200"/>
          <p14:tracePt t="95281" x="1511300" y="3517900"/>
          <p14:tracePt t="95298" x="1460500" y="3562350"/>
          <p14:tracePt t="95315" x="1441450" y="3600450"/>
          <p14:tracePt t="95331" x="1403350" y="3644900"/>
          <p14:tracePt t="95348" x="1320800" y="3714750"/>
          <p14:tracePt t="95365" x="1270000" y="3759200"/>
          <p14:tracePt t="95381" x="1219200" y="3790950"/>
          <p14:tracePt t="95398" x="1174750" y="3810000"/>
          <p14:tracePt t="95415" x="1149350" y="3829050"/>
          <p14:tracePt t="95431" x="1143000" y="3841750"/>
          <p14:tracePt t="95684" x="1162050" y="3841750"/>
          <p14:tracePt t="95692" x="1200150" y="3835400"/>
          <p14:tracePt t="95700" x="1231900" y="3822700"/>
          <p14:tracePt t="95715" x="1339850" y="3810000"/>
          <p14:tracePt t="95732" x="1416050" y="3790950"/>
          <p14:tracePt t="95748" x="1504950" y="3790950"/>
          <p14:tracePt t="95765" x="1587500" y="3771900"/>
          <p14:tracePt t="95782" x="1670050" y="3771900"/>
          <p14:tracePt t="95798" x="1739900" y="3765550"/>
          <p14:tracePt t="95815" x="1790700" y="3765550"/>
          <p14:tracePt t="95832" x="1828800" y="3765550"/>
          <p14:tracePt t="95849" x="1860550" y="3740150"/>
          <p14:tracePt t="95865" x="1873250" y="3733800"/>
          <p14:tracePt t="95882" x="1873250" y="3727450"/>
          <p14:tracePt t="96098" x="1873250" y="3721100"/>
          <p14:tracePt t="96107" x="1879600" y="3714750"/>
          <p14:tracePt t="96115" x="1898650" y="3708400"/>
          <p14:tracePt t="96132" x="1936750" y="3708400"/>
          <p14:tracePt t="96149" x="1968500" y="3695700"/>
          <p14:tracePt t="96166" x="2000250" y="3695700"/>
          <p14:tracePt t="96182" x="2038350" y="3695700"/>
          <p14:tracePt t="96200" x="2101850" y="3702050"/>
          <p14:tracePt t="96216" x="2127250" y="3708400"/>
          <p14:tracePt t="96232" x="2139950" y="3708400"/>
          <p14:tracePt t="96835" x="2139950" y="3714750"/>
          <p14:tracePt t="96842" x="2152650" y="3714750"/>
          <p14:tracePt t="96850" x="2178050" y="3721100"/>
          <p14:tracePt t="96866" x="2216150" y="3727450"/>
          <p14:tracePt t="96883" x="2266950" y="3733800"/>
          <p14:tracePt t="96900" x="2324100" y="3752850"/>
          <p14:tracePt t="96916" x="2362200" y="3759200"/>
          <p14:tracePt t="96934" x="2444750" y="3759200"/>
          <p14:tracePt t="96950" x="2495550" y="3759200"/>
          <p14:tracePt t="96966" x="2552700" y="3759200"/>
          <p14:tracePt t="96983" x="2565400" y="3759200"/>
          <p14:tracePt t="97000" x="2571750" y="3759200"/>
          <p14:tracePt t="97016" x="2584450" y="3765550"/>
          <p14:tracePt t="97033" x="2590800" y="3771900"/>
          <p14:tracePt t="97050" x="2609850" y="3771900"/>
          <p14:tracePt t="97067" x="2647950" y="3778250"/>
          <p14:tracePt t="97083" x="2705100" y="3790950"/>
          <p14:tracePt t="97100" x="2794000" y="3803650"/>
          <p14:tracePt t="97117" x="2851150" y="3822700"/>
          <p14:tracePt t="97133" x="2914650" y="3835400"/>
          <p14:tracePt t="97150" x="2997200" y="3841750"/>
          <p14:tracePt t="97167" x="3060700" y="3848100"/>
          <p14:tracePt t="97183" x="3073400" y="3848100"/>
          <p14:tracePt t="97200" x="3086100" y="3848100"/>
          <p14:tracePt t="97553" x="3092450" y="3848100"/>
          <p14:tracePt t="97561" x="3098800" y="3848100"/>
          <p14:tracePt t="97569" x="3105150" y="3841750"/>
          <p14:tracePt t="97584" x="3155950" y="3841750"/>
          <p14:tracePt t="97601" x="3213100" y="3835400"/>
          <p14:tracePt t="97617" x="3302000" y="3822700"/>
          <p14:tracePt t="97634" x="3359150" y="3816350"/>
          <p14:tracePt t="97651" x="3397250" y="3797300"/>
          <p14:tracePt t="97667" x="3416300" y="3797300"/>
          <p14:tracePt t="97684" x="3422650" y="3797300"/>
          <p14:tracePt t="97865" x="3403600" y="3797300"/>
          <p14:tracePt t="97873" x="3397250" y="3797300"/>
          <p14:tracePt t="97884" x="3390900" y="3797300"/>
          <p14:tracePt t="97901" x="3359150" y="3797300"/>
          <p14:tracePt t="97918" x="3327400" y="3816350"/>
          <p14:tracePt t="97934" x="3282950" y="3829050"/>
          <p14:tracePt t="97951" x="3270250" y="3829050"/>
          <p14:tracePt t="97968" x="3263900" y="3829050"/>
          <p14:tracePt t="97984" x="3257550" y="3829050"/>
          <p14:tracePt t="98085" x="3270250" y="3829050"/>
          <p14:tracePt t="98091" x="3289300" y="3829050"/>
          <p14:tracePt t="98101" x="3314700" y="3829050"/>
          <p14:tracePt t="98118" x="3371850" y="3829050"/>
          <p14:tracePt t="98134" x="3422650" y="3822700"/>
          <p14:tracePt t="98151" x="3479800" y="3822700"/>
          <p14:tracePt t="98168" x="3562350" y="3822700"/>
          <p14:tracePt t="98184" x="3632200" y="3829050"/>
          <p14:tracePt t="98201" x="3683000" y="3829050"/>
          <p14:tracePt t="98218" x="3714750" y="3829050"/>
          <p14:tracePt t="98235" x="3759200" y="3829050"/>
          <p14:tracePt t="98251" x="3790950" y="3829050"/>
          <p14:tracePt t="98268" x="3835400" y="3829050"/>
          <p14:tracePt t="98285" x="3873500" y="3829050"/>
          <p14:tracePt t="98302" x="3905250" y="3829050"/>
          <p14:tracePt t="98318" x="3930650" y="3829050"/>
          <p14:tracePt t="98335" x="3943350" y="3829050"/>
          <p14:tracePt t="98351" x="3956050" y="3829050"/>
          <p14:tracePt t="98368" x="3962400" y="3829050"/>
          <p14:tracePt t="98385" x="3975100" y="3822700"/>
          <p14:tracePt t="98401" x="3981450" y="3822700"/>
          <p14:tracePt t="98418" x="3994150" y="3816350"/>
          <p14:tracePt t="98434" x="4013200" y="3803650"/>
          <p14:tracePt t="98451" x="4019550" y="3797300"/>
          <p14:tracePt t="98468" x="4032250" y="3784600"/>
          <p14:tracePt t="98484" x="4038600" y="3778250"/>
          <p14:tracePt t="98501" x="4051300" y="3765550"/>
          <p14:tracePt t="98518" x="4057650" y="3765550"/>
          <p14:tracePt t="98534" x="4064000" y="3765550"/>
          <p14:tracePt t="98551" x="4064000" y="3759200"/>
          <p14:tracePt t="98568" x="4070350" y="3759200"/>
          <p14:tracePt t="98584" x="4076700" y="3752850"/>
          <p14:tracePt t="98601" x="4089400" y="3746500"/>
          <p14:tracePt t="98618" x="4095750" y="3740150"/>
          <p14:tracePt t="98634" x="4108450" y="3740150"/>
          <p14:tracePt t="98756" x="4102100" y="3740150"/>
          <p14:tracePt t="98762" x="4083050" y="3740150"/>
          <p14:tracePt t="98770" x="4070350" y="3740150"/>
          <p14:tracePt t="98785" x="4044950" y="3740150"/>
          <p14:tracePt t="98802" x="3917950" y="3778250"/>
          <p14:tracePt t="98818" x="3854450" y="3790950"/>
          <p14:tracePt t="98835" x="3784600" y="3810000"/>
          <p14:tracePt t="98852" x="3740150" y="3816350"/>
          <p14:tracePt t="98868" x="3708400" y="3816350"/>
          <p14:tracePt t="98885" x="3702050" y="3816350"/>
          <p14:tracePt t="98902" x="3689350" y="3816350"/>
          <p14:tracePt t="99038" x="3695700" y="3816350"/>
          <p14:tracePt t="99044" x="3721100" y="3803650"/>
          <p14:tracePt t="99053" x="3746500" y="3790950"/>
          <p14:tracePt t="99069" x="3784600" y="3771900"/>
          <p14:tracePt t="99085" x="3860800" y="3759200"/>
          <p14:tracePt t="99102" x="3917950" y="3752850"/>
          <p14:tracePt t="99119" x="4000500" y="3740150"/>
          <p14:tracePt t="99135" x="4064000" y="3740150"/>
          <p14:tracePt t="99152" x="4127500" y="3740150"/>
          <p14:tracePt t="99169" x="4203700" y="3740150"/>
          <p14:tracePt t="99186" x="4273550" y="3740150"/>
          <p14:tracePt t="99202" x="4318000" y="3740150"/>
          <p14:tracePt t="99219" x="4349750" y="3746500"/>
          <p14:tracePt t="99236" x="4375150" y="3752850"/>
          <p14:tracePt t="99252" x="4387850" y="3752850"/>
          <p14:tracePt t="99365" x="4400550" y="3752850"/>
          <p14:tracePt t="99373" x="4400550" y="3759200"/>
          <p14:tracePt t="99386" x="4406900" y="3759200"/>
          <p14:tracePt t="99403" x="4419600" y="3759200"/>
          <p14:tracePt t="99419" x="4425950" y="3759200"/>
          <p14:tracePt t="99499" x="4419600" y="3759200"/>
          <p14:tracePt t="99507" x="4406900" y="3759200"/>
          <p14:tracePt t="99520" x="4375150" y="3759200"/>
          <p14:tracePt t="99536" x="4337050" y="3759200"/>
          <p14:tracePt t="99553" x="4305300" y="3759200"/>
          <p14:tracePt t="99569" x="4292600" y="3759200"/>
          <p14:tracePt t="99586" x="4279900" y="3752850"/>
          <p14:tracePt t="99603" x="4267200" y="3752850"/>
          <p14:tracePt t="99620" x="4260850" y="3752850"/>
          <p14:tracePt t="99636" x="4248150" y="3752850"/>
          <p14:tracePt t="99653" x="4248150" y="3746500"/>
          <p14:tracePt t="99670" x="4241800" y="3746500"/>
          <p14:tracePt t="99795" x="4254500" y="3746500"/>
          <p14:tracePt t="99803" x="4267200" y="3746500"/>
          <p14:tracePt t="99810" x="4279900" y="3752850"/>
          <p14:tracePt t="99819" x="4292600" y="3752850"/>
          <p14:tracePt t="99836" x="4368800" y="3759200"/>
          <p14:tracePt t="99853" x="4451350" y="3765550"/>
          <p14:tracePt t="99869" x="4514850" y="3778250"/>
          <p14:tracePt t="99886" x="4565650" y="3790950"/>
          <p14:tracePt t="99903" x="4635500" y="3803650"/>
          <p14:tracePt t="99920" x="4699000" y="3810000"/>
          <p14:tracePt t="99936" x="4781550" y="3822700"/>
          <p14:tracePt t="99953" x="4832350" y="3835400"/>
          <p14:tracePt t="99970" x="4870450" y="3835400"/>
          <p14:tracePt t="99986" x="4914900" y="3835400"/>
          <p14:tracePt t="100003" x="4953000" y="3835400"/>
          <p14:tracePt t="100020" x="4978400" y="3829050"/>
          <p14:tracePt t="100037" x="5003800" y="3829050"/>
          <p14:tracePt t="100053" x="5029200" y="3829050"/>
          <p14:tracePt t="100070" x="5041900" y="3829050"/>
          <p14:tracePt t="100087" x="5054600" y="3822700"/>
          <p14:tracePt t="100103" x="5080000" y="3822700"/>
          <p14:tracePt t="100120" x="5111750" y="3822700"/>
          <p14:tracePt t="100137" x="5124450" y="3822700"/>
          <p14:tracePt t="100153" x="5143500" y="3822700"/>
          <p14:tracePt t="100170" x="5187950" y="3816350"/>
          <p14:tracePt t="100187" x="5213350" y="3810000"/>
          <p14:tracePt t="100203" x="5276850" y="3797300"/>
          <p14:tracePt t="100220" x="5346700" y="3790950"/>
          <p14:tracePt t="100237" x="5403850" y="3790950"/>
          <p14:tracePt t="100253" x="5473700" y="3790950"/>
          <p14:tracePt t="100270" x="5556250" y="3784600"/>
          <p14:tracePt t="100287" x="5588000" y="3784600"/>
          <p14:tracePt t="100303" x="5638800" y="3778250"/>
          <p14:tracePt t="100320" x="5683250" y="3771900"/>
          <p14:tracePt t="100337" x="5740400" y="3759200"/>
          <p14:tracePt t="100353" x="5797550" y="3752850"/>
          <p14:tracePt t="100370" x="5835650" y="3740150"/>
          <p14:tracePt t="100387" x="5873750" y="3733800"/>
          <p14:tracePt t="100404" x="5892800" y="3727450"/>
          <p14:tracePt t="100420" x="5937250" y="3721100"/>
          <p14:tracePt t="100437" x="5981700" y="3714750"/>
          <p14:tracePt t="100454" x="6051550" y="3689350"/>
          <p14:tracePt t="100470" x="6121400" y="3683000"/>
          <p14:tracePt t="100487" x="6203950" y="3676650"/>
          <p14:tracePt t="100504" x="6261100" y="3676650"/>
          <p14:tracePt t="100520" x="6324600" y="3676650"/>
          <p14:tracePt t="100537" x="6350000" y="3676650"/>
          <p14:tracePt t="100554" x="6375400" y="3670300"/>
          <p14:tracePt t="100570" x="6400800" y="3670300"/>
          <p14:tracePt t="100587" x="6419850" y="3670300"/>
          <p14:tracePt t="100604" x="6445250" y="3670300"/>
          <p14:tracePt t="100621" x="6457950" y="3670300"/>
          <p14:tracePt t="100637" x="6470650" y="3670300"/>
          <p14:tracePt t="100654" x="6477000" y="3676650"/>
          <p14:tracePt t="100671" x="6502400" y="3683000"/>
          <p14:tracePt t="100687" x="6521450" y="3695700"/>
          <p14:tracePt t="100704" x="6546850" y="3714750"/>
          <p14:tracePt t="100721" x="6578600" y="3727450"/>
          <p14:tracePt t="100737" x="6616700" y="3740150"/>
          <p14:tracePt t="100754" x="6629400" y="3746500"/>
          <p14:tracePt t="100835" x="6629400" y="3752850"/>
          <p14:tracePt t="100849" x="6629400" y="3765550"/>
          <p14:tracePt t="100857" x="6623050" y="3778250"/>
          <p14:tracePt t="100871" x="6610350" y="3810000"/>
          <p14:tracePt t="100888" x="6489700" y="3905250"/>
          <p14:tracePt t="100904" x="6407150" y="3975100"/>
          <p14:tracePt t="100921" x="6172200" y="4127500"/>
          <p14:tracePt t="100938" x="5918200" y="4368800"/>
          <p14:tracePt t="100954" x="5594350" y="4743450"/>
          <p14:tracePt t="100971" x="5308600" y="5099050"/>
          <p14:tracePt t="100988" x="4997450" y="5441950"/>
          <p14:tracePt t="101004" x="4819650" y="5638800"/>
          <p14:tracePt t="101021" x="4699000" y="5772150"/>
          <p14:tracePt t="101038" x="4660900" y="5829300"/>
          <p14:tracePt t="101054" x="4629150" y="5848350"/>
          <p14:tracePt t="101071" x="4616450" y="5848350"/>
          <p14:tracePt t="101088" x="4603750" y="5848350"/>
          <p14:tracePt t="101104" x="4584700" y="5848350"/>
          <p14:tracePt t="101121" x="4546600" y="5835650"/>
          <p14:tracePt t="101138" x="4457700" y="5816600"/>
          <p14:tracePt t="101154" x="4337050" y="5810250"/>
          <p14:tracePt t="101171" x="4298950" y="5810250"/>
          <p14:tracePt t="101188" x="4254500" y="5810250"/>
          <p14:tracePt t="101205" x="4241800" y="5810250"/>
          <p14:tracePt t="101221" x="4241800" y="5803900"/>
          <p14:tracePt t="101335" x="4241800" y="57975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07083"/>
          </a:xfrm>
        </p:spPr>
        <p:txBody>
          <a:bodyPr/>
          <a:lstStyle/>
          <a:p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Stargardtova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choroba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000125" y="2112433"/>
            <a:ext cx="10363826" cy="4478867"/>
          </a:xfrm>
        </p:spPr>
        <p:txBody>
          <a:bodyPr>
            <a:noAutofit/>
          </a:bodyPr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Geneticky heterogenní skupina onemocnění podmíněná mutacemi v 3 genech, výskyt 1 z 10000 lidí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Nejčastější typ autozomálně recesivní  STGD1 na podkladě mutace v genu </a:t>
            </a:r>
            <a:r>
              <a:rPr lang="cs-CZ" i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ABCA4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kódování proteinu transportu použitých částí fotoreceptorů do RPE → akumulace toxického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bisretinoidu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A2E (dimer vit. A) →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apoptóza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bb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RPE a fotoreceptorů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Lentivirové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vektory, klinická studie fáze I/II s lékem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StarGen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, výsledky nejsou publikovány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0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47"/>
    </mc:Choice>
    <mc:Fallback>
      <p:transition spd="slow" advTm="75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944" x="4241800" y="5721350"/>
          <p14:tracePt t="19952" x="4216400" y="5600700"/>
          <p14:tracePt t="19957" x="4197350" y="5505450"/>
          <p14:tracePt t="19971" x="4178300" y="5403850"/>
          <p14:tracePt t="19987" x="4152900" y="5238750"/>
          <p14:tracePt t="20005" x="4070350" y="5029200"/>
          <p14:tracePt t="20021" x="3987800" y="4933950"/>
          <p14:tracePt t="20037" x="3886200" y="4851400"/>
          <p14:tracePt t="20054" x="3803650" y="4819650"/>
          <p14:tracePt t="20071" x="3714750" y="4813300"/>
          <p14:tracePt t="20088" x="3644900" y="4819650"/>
          <p14:tracePt t="20104" x="3594100" y="4826000"/>
          <p14:tracePt t="20121" x="3416300" y="4838700"/>
          <p14:tracePt t="20138" x="3289300" y="4838700"/>
          <p14:tracePt t="20154" x="3136900" y="4838700"/>
          <p14:tracePt t="20171" x="2927350" y="4838700"/>
          <p14:tracePt t="20188" x="2730500" y="4838700"/>
          <p14:tracePt t="20204" x="2571750" y="4864100"/>
          <p14:tracePt t="20221" x="2482850" y="4889500"/>
          <p14:tracePt t="20238" x="2463800" y="4889500"/>
          <p14:tracePt t="20270" x="2470150" y="4889500"/>
          <p14:tracePt t="20280" x="2667000" y="4743450"/>
          <p14:tracePt t="20288" x="2781300" y="4673600"/>
          <p14:tracePt t="20304" x="3111500" y="4521200"/>
          <p14:tracePt t="20321" x="3683000" y="4349750"/>
          <p14:tracePt t="20338" x="4400550" y="4159250"/>
          <p14:tracePt t="20354" x="5080000" y="3898900"/>
          <p14:tracePt t="20371" x="6121400" y="3530600"/>
          <p14:tracePt t="20388" x="6667500" y="3282950"/>
          <p14:tracePt t="20405" x="7219950" y="3003550"/>
          <p14:tracePt t="20421" x="7562850" y="2787650"/>
          <p14:tracePt t="20438" x="7785100" y="2603500"/>
          <p14:tracePt t="20455" x="7962900" y="2457450"/>
          <p14:tracePt t="20471" x="8121650" y="2305050"/>
          <p14:tracePt t="20475" x="8172450" y="2260600"/>
          <p14:tracePt t="20489" x="8274050" y="2133600"/>
          <p14:tracePt t="20505" x="8356600" y="2006600"/>
          <p14:tracePt t="20521" x="8420100" y="1905000"/>
          <p14:tracePt t="20538" x="8470900" y="1828800"/>
          <p14:tracePt t="20555" x="8502650" y="1778000"/>
          <p14:tracePt t="20571" x="8515350" y="1752600"/>
          <p14:tracePt t="20588" x="8515350" y="1746250"/>
          <p14:tracePt t="20621" x="8515350" y="1739900"/>
          <p14:tracePt t="20638" x="8483600" y="1727200"/>
          <p14:tracePt t="20655" x="8388350" y="1689100"/>
          <p14:tracePt t="20672" x="8299450" y="1644650"/>
          <p14:tracePt t="20688" x="8166100" y="1612900"/>
          <p14:tracePt t="20705" x="8051800" y="1562100"/>
          <p14:tracePt t="20722" x="7899400" y="1498600"/>
          <p14:tracePt t="20738" x="7734300" y="1435100"/>
          <p14:tracePt t="20755" x="7600950" y="1422400"/>
          <p14:tracePt t="20772" x="7518400" y="1473200"/>
          <p14:tracePt t="20788" x="7461250" y="1568450"/>
          <p14:tracePt t="20805" x="7435850" y="1689100"/>
          <p14:tracePt t="20822" x="7404100" y="1898650"/>
          <p14:tracePt t="20838" x="7404100" y="2120900"/>
          <p14:tracePt t="20855" x="7442200" y="2298700"/>
          <p14:tracePt t="20871" x="7588250" y="2578100"/>
          <p14:tracePt t="20888" x="7753350" y="2736850"/>
          <p14:tracePt t="20905" x="7950200" y="2832100"/>
          <p14:tracePt t="20922" x="8293100" y="2927350"/>
          <p14:tracePt t="20939" x="8534400" y="2959100"/>
          <p14:tracePt t="20955" x="8953500" y="2959100"/>
          <p14:tracePt t="20972" x="9277350" y="2914650"/>
          <p14:tracePt t="20976" x="9410700" y="2901950"/>
          <p14:tracePt t="20989" x="9556750" y="2882900"/>
          <p14:tracePt t="21005" x="9899650" y="2832100"/>
          <p14:tracePt t="21022" x="10020300" y="2806700"/>
          <p14:tracePt t="21039" x="10147300" y="2794000"/>
          <p14:tracePt t="21055" x="10267950" y="2762250"/>
          <p14:tracePt t="21072" x="10369550" y="2743200"/>
          <p14:tracePt t="21089" x="10426700" y="2730500"/>
          <p14:tracePt t="21105" x="10464800" y="2705100"/>
          <p14:tracePt t="21123" x="10490200" y="2673350"/>
          <p14:tracePt t="21139" x="10490200" y="2667000"/>
          <p14:tracePt t="21155" x="10483850" y="2635250"/>
          <p14:tracePt t="21172" x="10426700" y="2571750"/>
          <p14:tracePt t="21189" x="10382250" y="2508250"/>
          <p14:tracePt t="21205" x="10344150" y="2457450"/>
          <p14:tracePt t="21223" x="10318750" y="2425700"/>
          <p14:tracePt t="21239" x="10299700" y="2413000"/>
          <p14:tracePt t="21255" x="10267950" y="2393950"/>
          <p14:tracePt t="21272" x="10172700" y="2362200"/>
          <p14:tracePt t="21289" x="10020300" y="2336800"/>
          <p14:tracePt t="21306" x="9836150" y="2336800"/>
          <p14:tracePt t="21322" x="9677400" y="2349500"/>
          <p14:tracePt t="21339" x="9461500" y="2387600"/>
          <p14:tracePt t="21356" x="9302750" y="2400300"/>
          <p14:tracePt t="21372" x="9055100" y="2413000"/>
          <p14:tracePt t="21389" x="8921750" y="2413000"/>
          <p14:tracePt t="21406" x="8826500" y="2413000"/>
          <p14:tracePt t="21422" x="8769350" y="2432050"/>
          <p14:tracePt t="21439" x="8737600" y="2438400"/>
          <p14:tracePt t="21456" x="8699500" y="2457450"/>
          <p14:tracePt t="21473" x="8686800" y="2476500"/>
          <p14:tracePt t="21475" x="8686800" y="2489200"/>
          <p14:tracePt t="21489" x="8667750" y="2508250"/>
          <p14:tracePt t="21506" x="8655050" y="2533650"/>
          <p14:tracePt t="21523" x="8636000" y="2565400"/>
          <p14:tracePt t="21539" x="8636000" y="2603500"/>
          <p14:tracePt t="21556" x="8636000" y="2635250"/>
          <p14:tracePt t="21573" x="8636000" y="2641600"/>
          <p14:tracePt t="21589" x="8667750" y="2647950"/>
          <p14:tracePt t="21606" x="8743950" y="2667000"/>
          <p14:tracePt t="21623" x="8890000" y="2673350"/>
          <p14:tracePt t="21640" x="9010650" y="2654300"/>
          <p14:tracePt t="21656" x="9131300" y="2641600"/>
          <p14:tracePt t="21673" x="9271000" y="2616200"/>
          <p14:tracePt t="21689" x="9372600" y="2609850"/>
          <p14:tracePt t="21707" x="9436100" y="2597150"/>
          <p14:tracePt t="21723" x="9480550" y="2590800"/>
          <p14:tracePt t="21739" x="9518650" y="2584450"/>
          <p14:tracePt t="21756" x="9544050" y="2578100"/>
          <p14:tracePt t="22686" x="9550400" y="2578100"/>
          <p14:tracePt t="22694" x="9569450" y="2578100"/>
          <p14:tracePt t="22707" x="9607550" y="2578100"/>
          <p14:tracePt t="22724" x="9671050" y="2584450"/>
          <p14:tracePt t="22741" x="9715500" y="2590800"/>
          <p14:tracePt t="22757" x="9810750" y="2584450"/>
          <p14:tracePt t="22774" x="9918700" y="2584450"/>
          <p14:tracePt t="22791" x="9988550" y="2578100"/>
          <p14:tracePt t="22807" x="10064750" y="2571750"/>
          <p14:tracePt t="22824" x="10128250" y="2565400"/>
          <p14:tracePt t="22841" x="10166350" y="2565400"/>
          <p14:tracePt t="22858" x="10236200" y="2546350"/>
          <p14:tracePt t="22874" x="10261600" y="2546350"/>
          <p14:tracePt t="22891" x="10306050" y="2546350"/>
          <p14:tracePt t="22907" x="10363200" y="2546350"/>
          <p14:tracePt t="22924" x="10452100" y="2540000"/>
          <p14:tracePt t="22941" x="10502900" y="2540000"/>
          <p14:tracePt t="22957" x="10604500" y="2540000"/>
          <p14:tracePt t="22974" x="10680700" y="2540000"/>
          <p14:tracePt t="22991" x="10731500" y="2540000"/>
          <p14:tracePt t="23008" x="10763250" y="2546350"/>
          <p14:tracePt t="23024" x="10782300" y="2546350"/>
          <p14:tracePt t="23041" x="10801350" y="2552700"/>
          <p14:tracePt t="23058" x="10820400" y="2552700"/>
          <p14:tracePt t="23075" x="10826750" y="2552700"/>
          <p14:tracePt t="23091" x="10839450" y="2552700"/>
          <p14:tracePt t="23108" x="10858500" y="2559050"/>
          <p14:tracePt t="23141" x="10864850" y="2559050"/>
          <p14:tracePt t="23158" x="10871200" y="2559050"/>
          <p14:tracePt t="23174" x="10877550" y="2559050"/>
          <p14:tracePt t="23194" x="10883900" y="2559050"/>
          <p14:tracePt t="23208" x="10890250" y="2559050"/>
          <p14:tracePt t="27827" x="10871200" y="2559050"/>
          <p14:tracePt t="27835" x="10852150" y="2559050"/>
          <p14:tracePt t="27846" x="10839450" y="2559050"/>
          <p14:tracePt t="27864" x="10782300" y="2559050"/>
          <p14:tracePt t="27880" x="10750550" y="2559050"/>
          <p14:tracePt t="27896" x="10744200" y="2559050"/>
          <p14:tracePt t="28192" x="10731500" y="2559050"/>
          <p14:tracePt t="28200" x="10699750" y="2559050"/>
          <p14:tracePt t="28209" x="10661650" y="2559050"/>
          <p14:tracePt t="28216" x="10610850" y="2559050"/>
          <p14:tracePt t="28230" x="10528300" y="2559050"/>
          <p14:tracePt t="28247" x="10369550" y="2565400"/>
          <p14:tracePt t="28264" x="10052050" y="2571750"/>
          <p14:tracePt t="28280" x="9283700" y="2667000"/>
          <p14:tracePt t="28297" x="8674100" y="2717800"/>
          <p14:tracePt t="28314" x="8204200" y="2736850"/>
          <p14:tracePt t="28330" x="7594600" y="2832100"/>
          <p14:tracePt t="28347" x="6978650" y="2908300"/>
          <p14:tracePt t="28364" x="6477000" y="2984500"/>
          <p14:tracePt t="28380" x="5810250" y="3028950"/>
          <p14:tracePt t="28397" x="5372100" y="3003550"/>
          <p14:tracePt t="28414" x="4914900" y="2978150"/>
          <p14:tracePt t="28430" x="4483100" y="2971800"/>
          <p14:tracePt t="28447" x="4089400" y="2990850"/>
          <p14:tracePt t="28464" x="3676650" y="3035300"/>
          <p14:tracePt t="28480" x="3308350" y="3067050"/>
          <p14:tracePt t="28484" x="3162300" y="3073400"/>
          <p14:tracePt t="28498" x="2774950" y="3092450"/>
          <p14:tracePt t="28514" x="2489200" y="3111500"/>
          <p14:tracePt t="28530" x="2203450" y="3130550"/>
          <p14:tracePt t="28547" x="2012950" y="3136900"/>
          <p14:tracePt t="28564" x="1898650" y="3136900"/>
          <p14:tracePt t="28580" x="1765300" y="3124200"/>
          <p14:tracePt t="28597" x="1689100" y="3098800"/>
          <p14:tracePt t="28613" x="1473200" y="3054350"/>
          <p14:tracePt t="28630" x="1282700" y="3022600"/>
          <p14:tracePt t="28647" x="1136650" y="3022600"/>
          <p14:tracePt t="28664" x="990600" y="3022600"/>
          <p14:tracePt t="28680" x="844550" y="3028950"/>
          <p14:tracePt t="28697" x="698500" y="3054350"/>
          <p14:tracePt t="28714" x="577850" y="3067050"/>
          <p14:tracePt t="28730" x="431800" y="3079750"/>
          <p14:tracePt t="28747" x="196850" y="3086100"/>
          <p14:tracePt t="28764" x="50800" y="3098800"/>
          <p14:tracePt t="28781" x="0" y="3111500"/>
          <p14:tracePt t="28797" x="0" y="3117850"/>
          <p14:tracePt t="28967" x="6350" y="3117850"/>
          <p14:tracePt t="28977" x="12700" y="3111500"/>
          <p14:tracePt t="28991" x="25400" y="3111500"/>
          <p14:tracePt t="28999" x="25400" y="3105150"/>
          <p14:tracePt t="29014" x="31750" y="3105150"/>
          <p14:tracePt t="29031" x="38100" y="3105150"/>
          <p14:tracePt t="29295" x="44450" y="3105150"/>
          <p14:tracePt t="29492" x="44450" y="3111500"/>
          <p14:tracePt t="29499" x="44450" y="3117850"/>
          <p14:tracePt t="29507" x="44450" y="3124200"/>
          <p14:tracePt t="29515" x="44450" y="3136900"/>
          <p14:tracePt t="29531" x="44450" y="3168650"/>
          <p14:tracePt t="29548" x="95250" y="3232150"/>
          <p14:tracePt t="29565" x="152400" y="3314700"/>
          <p14:tracePt t="29581" x="215900" y="3378200"/>
          <p14:tracePt t="29598" x="349250" y="3422650"/>
          <p14:tracePt t="29615" x="590550" y="3486150"/>
          <p14:tracePt t="29631" x="711200" y="3505200"/>
          <p14:tracePt t="29648" x="831850" y="3511550"/>
          <p14:tracePt t="29665" x="933450" y="3511550"/>
          <p14:tracePt t="29682" x="996950" y="3505200"/>
          <p14:tracePt t="29699" x="1041400" y="3486150"/>
          <p14:tracePt t="29716" x="1060450" y="3454400"/>
          <p14:tracePt t="29732" x="1066800" y="3429000"/>
          <p14:tracePt t="29749" x="1073150" y="3378200"/>
          <p14:tracePt t="29765" x="1073150" y="3365500"/>
          <p14:tracePt t="29782" x="1073150" y="3333750"/>
          <p14:tracePt t="29799" x="1066800" y="3308350"/>
          <p14:tracePt t="29815" x="1054100" y="3295650"/>
          <p14:tracePt t="29832" x="1054100" y="3282950"/>
          <p14:tracePt t="29849" x="1047750" y="3282950"/>
          <p14:tracePt t="29865" x="1041400" y="3276600"/>
          <p14:tracePt t="29929" x="1041400" y="3270250"/>
          <p14:tracePt t="29937" x="1041400" y="3263900"/>
          <p14:tracePt t="29949" x="1035050" y="3251200"/>
          <p14:tracePt t="29966" x="1022350" y="3238500"/>
          <p14:tracePt t="29982" x="1009650" y="3232150"/>
          <p14:tracePt t="29999" x="996950" y="3225800"/>
          <p14:tracePt t="30016" x="977900" y="3219450"/>
          <p14:tracePt t="30032" x="952500" y="3219450"/>
          <p14:tracePt t="30049" x="939800" y="3219450"/>
          <p14:tracePt t="30066" x="927100" y="3225800"/>
          <p14:tracePt t="30082" x="901700" y="3244850"/>
          <p14:tracePt t="30099" x="882650" y="3244850"/>
          <p14:tracePt t="30116" x="869950" y="3251200"/>
          <p14:tracePt t="30132" x="857250" y="3251200"/>
          <p14:tracePt t="52786" x="844550" y="3251200"/>
          <p14:tracePt t="52802" x="831850" y="3238500"/>
          <p14:tracePt t="52818" x="825500" y="3225800"/>
          <p14:tracePt t="52827" x="819150" y="3219450"/>
          <p14:tracePt t="52842" x="812800" y="3206750"/>
          <p14:tracePt t="52858" x="800100" y="3194050"/>
          <p14:tracePt t="52875" x="800100" y="3181350"/>
          <p14:tracePt t="52892" x="787400" y="3168650"/>
          <p14:tracePt t="52908" x="768350" y="3155950"/>
          <p14:tracePt t="52925" x="749300" y="3136900"/>
          <p14:tracePt t="52942" x="698500" y="3098800"/>
          <p14:tracePt t="52958" x="635000" y="3067050"/>
          <p14:tracePt t="52975" x="558800" y="3028950"/>
          <p14:tracePt t="52992" x="463550" y="2997200"/>
          <p14:tracePt t="53008" x="381000" y="2959100"/>
          <p14:tracePt t="53025" x="285750" y="2908300"/>
          <p14:tracePt t="53042" x="196850" y="2882900"/>
          <p14:tracePt t="53059" x="101600" y="2863850"/>
          <p14:tracePt t="53075" x="0" y="2851150"/>
          <p14:tracePt t="53092" x="0" y="2863850"/>
          <p14:tracePt t="53109" x="0" y="2889250"/>
          <p14:tracePt t="53125" x="0" y="2933700"/>
          <p14:tracePt t="53142" x="0" y="2984500"/>
          <p14:tracePt t="53159" x="0" y="3054350"/>
          <p14:tracePt t="53175" x="0" y="3136900"/>
          <p14:tracePt t="53192" x="0" y="3346450"/>
          <p14:tracePt t="53209" x="19050" y="3524250"/>
          <p14:tracePt t="53225" x="50800" y="3727450"/>
          <p14:tracePt t="53242" x="127000" y="3892550"/>
          <p14:tracePt t="53259" x="222250" y="4070350"/>
          <p14:tracePt t="53275" x="336550" y="4203700"/>
          <p14:tracePt t="53292" x="495300" y="4318000"/>
          <p14:tracePt t="53309" x="889000" y="4464050"/>
          <p14:tracePt t="53326" x="1168400" y="4502150"/>
          <p14:tracePt t="53342" x="1403350" y="4514850"/>
          <p14:tracePt t="53359" x="1555750" y="4514850"/>
          <p14:tracePt t="53376" x="1676400" y="4508500"/>
          <p14:tracePt t="53392" x="1778000" y="4495800"/>
          <p14:tracePt t="53409" x="1873250" y="4489450"/>
          <p14:tracePt t="53426" x="1962150" y="4489450"/>
          <p14:tracePt t="53442" x="2095500" y="4502150"/>
          <p14:tracePt t="53459" x="2190750" y="4533900"/>
          <p14:tracePt t="53476" x="2413000" y="4565650"/>
          <p14:tracePt t="53492" x="2616200" y="4597400"/>
          <p14:tracePt t="53509" x="2755900" y="4597400"/>
          <p14:tracePt t="53526" x="2921000" y="4597400"/>
          <p14:tracePt t="53543" x="3098800" y="4565650"/>
          <p14:tracePt t="53559" x="3232150" y="4546600"/>
          <p14:tracePt t="53576" x="3498850" y="4495800"/>
          <p14:tracePt t="53593" x="3632200" y="4483100"/>
          <p14:tracePt t="53609" x="3759200" y="4483100"/>
          <p14:tracePt t="53626" x="3860800" y="4470400"/>
          <p14:tracePt t="53643" x="3949700" y="4451350"/>
          <p14:tracePt t="53659" x="4025900" y="4425950"/>
          <p14:tracePt t="53676" x="4076700" y="4394200"/>
          <p14:tracePt t="53693" x="4127500" y="4324350"/>
          <p14:tracePt t="53709" x="4146550" y="4267200"/>
          <p14:tracePt t="53726" x="4146550" y="4197350"/>
          <p14:tracePt t="53743" x="4133850" y="4121150"/>
          <p14:tracePt t="53759" x="4064000" y="4013200"/>
          <p14:tracePt t="53776" x="3975100" y="3917950"/>
          <p14:tracePt t="53794" x="3873500" y="3841750"/>
          <p14:tracePt t="53809" x="3765550" y="3790950"/>
          <p14:tracePt t="53826" x="3511550" y="3683000"/>
          <p14:tracePt t="53843" x="3282950" y="3587750"/>
          <p14:tracePt t="53859" x="3009900" y="3473450"/>
          <p14:tracePt t="53876" x="2635250" y="3378200"/>
          <p14:tracePt t="53893" x="2286000" y="3289300"/>
          <p14:tracePt t="53910" x="2012950" y="3263900"/>
          <p14:tracePt t="53926" x="1657350" y="3238500"/>
          <p14:tracePt t="53943" x="1511300" y="3238500"/>
          <p14:tracePt t="53960" x="1333500" y="3238500"/>
          <p14:tracePt t="53976" x="1181100" y="3238500"/>
          <p14:tracePt t="53993" x="984250" y="3251200"/>
          <p14:tracePt t="54010" x="838200" y="3282950"/>
          <p14:tracePt t="54026" x="736600" y="3314700"/>
          <p14:tracePt t="54044" x="565150" y="3365500"/>
          <p14:tracePt t="54060" x="438150" y="3403600"/>
          <p14:tracePt t="54076" x="330200" y="3429000"/>
          <p14:tracePt t="54093" x="228600" y="3479800"/>
          <p14:tracePt t="54110" x="184150" y="3530600"/>
          <p14:tracePt t="54126" x="177800" y="3568700"/>
          <p14:tracePt t="54143" x="171450" y="3606800"/>
          <p14:tracePt t="54160" x="177800" y="3657600"/>
          <p14:tracePt t="54176" x="190500" y="3702050"/>
          <p14:tracePt t="54193" x="273050" y="3790950"/>
          <p14:tracePt t="54210" x="330200" y="3822700"/>
          <p14:tracePt t="54227" x="431800" y="3848100"/>
          <p14:tracePt t="54243" x="508000" y="3867150"/>
          <p14:tracePt t="54260" x="660400" y="3886200"/>
          <p14:tracePt t="54277" x="800100" y="3911600"/>
          <p14:tracePt t="54293" x="920750" y="3924300"/>
          <p14:tracePt t="54310" x="1123950" y="3924300"/>
          <p14:tracePt t="54327" x="1212850" y="3924300"/>
          <p14:tracePt t="54343" x="1308100" y="3924300"/>
          <p14:tracePt t="54360" x="1422400" y="3937000"/>
          <p14:tracePt t="54377" x="1543050" y="3949700"/>
          <p14:tracePt t="54393" x="1638300" y="3962400"/>
          <p14:tracePt t="54410" x="1758950" y="3975100"/>
          <p14:tracePt t="54427" x="1860550" y="3994150"/>
          <p14:tracePt t="54443" x="2012950" y="4025900"/>
          <p14:tracePt t="54460" x="2127250" y="4038600"/>
          <p14:tracePt t="54477" x="2254250" y="4038600"/>
          <p14:tracePt t="54493" x="2362200" y="4044950"/>
          <p14:tracePt t="54510" x="2419350" y="4044950"/>
          <p14:tracePt t="54527" x="2451100" y="4044950"/>
          <p14:tracePt t="55077" x="2457450" y="4044950"/>
          <p14:tracePt t="55093" x="2463800" y="4044950"/>
          <p14:tracePt t="55099" x="2470150" y="4044950"/>
          <p14:tracePt t="55111" x="2470150" y="4051300"/>
          <p14:tracePt t="55128" x="2476500" y="4051300"/>
          <p14:tracePt t="55144" x="2482850" y="4064000"/>
          <p14:tracePt t="55161" x="2489200" y="4070350"/>
          <p14:tracePt t="55178" x="2501900" y="4076700"/>
          <p14:tracePt t="55194" x="2514600" y="4083050"/>
          <p14:tracePt t="55228" x="2520950" y="4083050"/>
          <p14:tracePt t="55244" x="2533650" y="4083050"/>
          <p14:tracePt t="55262" x="2546350" y="4083050"/>
          <p14:tracePt t="55278" x="2559050" y="4083050"/>
          <p14:tracePt t="55294" x="2571750" y="4083050"/>
          <p14:tracePt t="55311" x="2603500" y="4083050"/>
          <p14:tracePt t="55328" x="2628900" y="4083050"/>
          <p14:tracePt t="55344" x="2673350" y="4083050"/>
          <p14:tracePt t="55361" x="2724150" y="4089400"/>
          <p14:tracePt t="55378" x="2768600" y="4089400"/>
          <p14:tracePt t="55395" x="2806700" y="4089400"/>
          <p14:tracePt t="55412" x="2895600" y="4083050"/>
          <p14:tracePt t="55428" x="2933700" y="4076700"/>
          <p14:tracePt t="55445" x="2940050" y="4076700"/>
          <p14:tracePt t="55461" x="2971800" y="4076700"/>
          <p14:tracePt t="55478" x="2997200" y="4076700"/>
          <p14:tracePt t="55495" x="3009900" y="4076700"/>
          <p14:tracePt t="55511" x="3041650" y="4076700"/>
          <p14:tracePt t="55528" x="3067050" y="4076700"/>
          <p14:tracePt t="55545" x="3086100" y="4076700"/>
          <p14:tracePt t="55561" x="3092450" y="4076700"/>
          <p14:tracePt t="55578" x="3105150" y="4076700"/>
          <p14:tracePt t="55595" x="3124200" y="4076700"/>
          <p14:tracePt t="55598" x="3136900" y="4076700"/>
          <p14:tracePt t="55611" x="3143250" y="4083050"/>
          <p14:tracePt t="55628" x="3162300" y="4083050"/>
          <p14:tracePt t="55645" x="3175000" y="4083050"/>
          <p14:tracePt t="55662" x="3200400" y="4083050"/>
          <p14:tracePt t="55678" x="3244850" y="4083050"/>
          <p14:tracePt t="55695" x="3257550" y="4083050"/>
          <p14:tracePt t="55712" x="3263900" y="4083050"/>
          <p14:tracePt t="57007" x="3276600" y="4089400"/>
          <p14:tracePt t="57013" x="3289300" y="4089400"/>
          <p14:tracePt t="57021" x="3302000" y="4089400"/>
          <p14:tracePt t="57030" x="3308350" y="4089400"/>
          <p14:tracePt t="57046" x="3333750" y="4089400"/>
          <p14:tracePt t="57063" x="3378200" y="4089400"/>
          <p14:tracePt t="57080" x="3435350" y="4089400"/>
          <p14:tracePt t="57097" x="3517900" y="4089400"/>
          <p14:tracePt t="57100" x="3562350" y="4095750"/>
          <p14:tracePt t="57114" x="3676650" y="4095750"/>
          <p14:tracePt t="57130" x="3771900" y="4102100"/>
          <p14:tracePt t="57147" x="3841750" y="4108450"/>
          <p14:tracePt t="57163" x="3937000" y="4102100"/>
          <p14:tracePt t="57180" x="4038600" y="4095750"/>
          <p14:tracePt t="57197" x="4191000" y="4095750"/>
          <p14:tracePt t="57213" x="4343400" y="4095750"/>
          <p14:tracePt t="57230" x="4476750" y="4095750"/>
          <p14:tracePt t="57247" x="4584700" y="4095750"/>
          <p14:tracePt t="57263" x="4832350" y="4089400"/>
          <p14:tracePt t="57280" x="4984750" y="4083050"/>
          <p14:tracePt t="57297" x="5105400" y="4089400"/>
          <p14:tracePt t="57313" x="5194300" y="4114800"/>
          <p14:tracePt t="57330" x="5435600" y="4146550"/>
          <p14:tracePt t="57347" x="5683250" y="4235450"/>
          <p14:tracePt t="57364" x="6102350" y="4311650"/>
          <p14:tracePt t="57380" x="6394450" y="4343400"/>
          <p14:tracePt t="57397" x="6578600" y="4375150"/>
          <p14:tracePt t="57414" x="6711950" y="4406900"/>
          <p14:tracePt t="57430" x="6851650" y="4438650"/>
          <p14:tracePt t="57447" x="7016750" y="4457700"/>
          <p14:tracePt t="57464" x="7169150" y="4470400"/>
          <p14:tracePt t="57480" x="7308850" y="4489450"/>
          <p14:tracePt t="57497" x="7442200" y="4502150"/>
          <p14:tracePt t="57514" x="7651750" y="4521200"/>
          <p14:tracePt t="57530" x="7804150" y="4546600"/>
          <p14:tracePt t="57547" x="7943850" y="4552950"/>
          <p14:tracePt t="57564" x="8077200" y="4559300"/>
          <p14:tracePt t="57580" x="8197850" y="4559300"/>
          <p14:tracePt t="57597" x="8299450" y="4572000"/>
          <p14:tracePt t="57614" x="8401050" y="4572000"/>
          <p14:tracePt t="57617" x="8470900" y="4584700"/>
          <p14:tracePt t="57631" x="8629650" y="4597400"/>
          <p14:tracePt t="57647" x="8788400" y="4603750"/>
          <p14:tracePt t="57664" x="8966200" y="4603750"/>
          <p14:tracePt t="57680" x="9118600" y="4603750"/>
          <p14:tracePt t="57697" x="9271000" y="4603750"/>
          <p14:tracePt t="57714" x="9391650" y="4603750"/>
          <p14:tracePt t="57731" x="9493250" y="4603750"/>
          <p14:tracePt t="57747" x="9563100" y="4603750"/>
          <p14:tracePt t="57764" x="9620250" y="4597400"/>
          <p14:tracePt t="57781" x="9632950" y="4597400"/>
          <p14:tracePt t="57797" x="9632950" y="4591050"/>
          <p14:tracePt t="57831" x="9632950" y="4584700"/>
          <p14:tracePt t="57848" x="9626600" y="4552950"/>
          <p14:tracePt t="57864" x="9569450" y="4451350"/>
          <p14:tracePt t="57881" x="9499600" y="4330700"/>
          <p14:tracePt t="57897" x="9404350" y="4229100"/>
          <p14:tracePt t="57914" x="9347200" y="4152900"/>
          <p14:tracePt t="57931" x="9245600" y="4083050"/>
          <p14:tracePt t="57948" x="9169400" y="4019550"/>
          <p14:tracePt t="57964" x="9048750" y="3943350"/>
          <p14:tracePt t="57981" x="8896350" y="3879850"/>
          <p14:tracePt t="57998" x="8642350" y="3803650"/>
          <p14:tracePt t="58014" x="8515350" y="3778250"/>
          <p14:tracePt t="58031" x="8343900" y="3759200"/>
          <p14:tracePt t="58048" x="8159750" y="3714750"/>
          <p14:tracePt t="58064" x="8020050" y="3689350"/>
          <p14:tracePt t="58081" x="7861300" y="3670300"/>
          <p14:tracePt t="58098" x="7708900" y="3651250"/>
          <p14:tracePt t="58114" x="7512050" y="3613150"/>
          <p14:tracePt t="58131" x="7435850" y="3606800"/>
          <p14:tracePt t="58148" x="7340600" y="3606800"/>
          <p14:tracePt t="58164" x="7245350" y="3625850"/>
          <p14:tracePt t="58181" x="7162800" y="3638550"/>
          <p14:tracePt t="58198" x="7118350" y="3651250"/>
          <p14:tracePt t="58214" x="7004050" y="3663950"/>
          <p14:tracePt t="58231" x="6959600" y="3683000"/>
          <p14:tracePt t="58248" x="6921500" y="3695700"/>
          <p14:tracePt t="58265" x="6870700" y="3708400"/>
          <p14:tracePt t="58281" x="6813550" y="3708400"/>
          <p14:tracePt t="58298" x="6718300" y="3721100"/>
          <p14:tracePt t="58315" x="6635750" y="3727450"/>
          <p14:tracePt t="58331" x="6578600" y="3746500"/>
          <p14:tracePt t="58349" x="6540500" y="3765550"/>
          <p14:tracePt t="58365" x="6527800" y="3771900"/>
          <p14:tracePt t="58381" x="6515100" y="3784600"/>
          <p14:tracePt t="58398" x="6502400" y="3816350"/>
          <p14:tracePt t="58415" x="6496050" y="3848100"/>
          <p14:tracePt t="58431" x="6489700" y="3873500"/>
          <p14:tracePt t="58448" x="6483350" y="3911600"/>
          <p14:tracePt t="58465" x="6470650" y="3924300"/>
          <p14:tracePt t="58481" x="6464300" y="3930650"/>
          <p14:tracePt t="58498" x="6464300" y="3943350"/>
          <p14:tracePt t="58515" x="6457950" y="3975100"/>
          <p14:tracePt t="58531" x="6451600" y="4000500"/>
          <p14:tracePt t="58548" x="6451600" y="4025900"/>
          <p14:tracePt t="58565" x="6451600" y="4057650"/>
          <p14:tracePt t="58582" x="6451600" y="4089400"/>
          <p14:tracePt t="58598" x="6464300" y="4102100"/>
          <p14:tracePt t="58615" x="6470650" y="4108450"/>
          <p14:tracePt t="58632" x="6527800" y="4121150"/>
          <p14:tracePt t="58648" x="6623050" y="4127500"/>
          <p14:tracePt t="58665" x="6756400" y="4133850"/>
          <p14:tracePt t="58682" x="6883400" y="4140200"/>
          <p14:tracePt t="58698" x="6991350" y="4140200"/>
          <p14:tracePt t="58715" x="7118350" y="4140200"/>
          <p14:tracePt t="58732" x="7239000" y="4140200"/>
          <p14:tracePt t="58748" x="7385050" y="4146550"/>
          <p14:tracePt t="58765" x="7467600" y="4146550"/>
          <p14:tracePt t="58782" x="7524750" y="4152900"/>
          <p14:tracePt t="58798" x="7569200" y="4146550"/>
          <p14:tracePt t="58815" x="7620000" y="4121150"/>
          <p14:tracePt t="58832" x="7658100" y="4083050"/>
          <p14:tracePt t="58849" x="7696200" y="4032250"/>
          <p14:tracePt t="58865" x="7727950" y="4000500"/>
          <p14:tracePt t="58882" x="7759700" y="3975100"/>
          <p14:tracePt t="58899" x="7785100" y="3962400"/>
          <p14:tracePt t="58915" x="7804150" y="3956050"/>
          <p14:tracePt t="58932" x="7835900" y="3949700"/>
          <p14:tracePt t="58949" x="7848600" y="3943350"/>
          <p14:tracePt t="58966" x="7874000" y="3937000"/>
          <p14:tracePt t="58982" x="7886700" y="3937000"/>
          <p14:tracePt t="58999" x="7905750" y="3924300"/>
          <p14:tracePt t="59015" x="7918450" y="3911600"/>
          <p14:tracePt t="59032" x="7924800" y="3892550"/>
          <p14:tracePt t="59049" x="7924800" y="3873500"/>
          <p14:tracePt t="59065" x="7924800" y="3860800"/>
          <p14:tracePt t="59082" x="7918450" y="3848100"/>
          <p14:tracePt t="59099" x="7880350" y="3829050"/>
          <p14:tracePt t="59115" x="7823200" y="3822700"/>
          <p14:tracePt t="59132" x="7734300" y="3797300"/>
          <p14:tracePt t="59149" x="7626350" y="3771900"/>
          <p14:tracePt t="59166" x="7524750" y="3746500"/>
          <p14:tracePt t="59182" x="7366000" y="3727450"/>
          <p14:tracePt t="59199" x="7200900" y="3714750"/>
          <p14:tracePt t="59216" x="6883400" y="3714750"/>
          <p14:tracePt t="59232" x="6731000" y="3733800"/>
          <p14:tracePt t="59249" x="6597650" y="3752850"/>
          <p14:tracePt t="59266" x="6477000" y="3778250"/>
          <p14:tracePt t="59282" x="6381750" y="3803650"/>
          <p14:tracePt t="59299" x="6311900" y="3822700"/>
          <p14:tracePt t="59316" x="6235700" y="3867150"/>
          <p14:tracePt t="59332" x="6191250" y="3898900"/>
          <p14:tracePt t="59349" x="6146800" y="3962400"/>
          <p14:tracePt t="59366" x="6115050" y="3987800"/>
          <p14:tracePt t="59382" x="6096000" y="4019550"/>
          <p14:tracePt t="59399" x="6083300" y="4038600"/>
          <p14:tracePt t="59416" x="6076950" y="4051300"/>
          <p14:tracePt t="59433" x="6070600" y="4057650"/>
          <p14:tracePt t="59449" x="6070600" y="4064000"/>
          <p14:tracePt t="59466" x="6070600" y="4070350"/>
          <p14:tracePt t="59483" x="6108700" y="4108450"/>
          <p14:tracePt t="59499" x="6159500" y="4127500"/>
          <p14:tracePt t="59516" x="6254750" y="4127500"/>
          <p14:tracePt t="59533" x="6362700" y="4127500"/>
          <p14:tracePt t="59549" x="6553200" y="4127500"/>
          <p14:tracePt t="59566" x="6737350" y="4140200"/>
          <p14:tracePt t="59582" x="6953250" y="4152900"/>
          <p14:tracePt t="59599" x="7251700" y="4159250"/>
          <p14:tracePt t="59616" x="7397750" y="4171950"/>
          <p14:tracePt t="59633" x="7518400" y="4197350"/>
          <p14:tracePt t="59649" x="7639050" y="4216400"/>
          <p14:tracePt t="59666" x="7747000" y="4229100"/>
          <p14:tracePt t="59683" x="7874000" y="4260850"/>
          <p14:tracePt t="59700" x="7988300" y="4267200"/>
          <p14:tracePt t="59716" x="8064500" y="4273550"/>
          <p14:tracePt t="59733" x="8134350" y="4267200"/>
          <p14:tracePt t="59750" x="8166100" y="4254500"/>
          <p14:tracePt t="59766" x="8178800" y="4248150"/>
          <p14:tracePt t="59783" x="8191500" y="4241800"/>
          <p14:tracePt t="59800" x="8197850" y="4235450"/>
          <p14:tracePt t="59816" x="8204200" y="4229100"/>
          <p14:tracePt t="59833" x="8204200" y="4222750"/>
          <p14:tracePt t="59850" x="8210550" y="4216400"/>
          <p14:tracePt t="59866" x="8210550" y="4210050"/>
          <p14:tracePt t="59889" x="8210550" y="4203700"/>
          <p14:tracePt t="59905" x="8210550" y="4197350"/>
          <p14:tracePt t="59916" x="8210550" y="4184650"/>
          <p14:tracePt t="59933" x="8197850" y="4171950"/>
          <p14:tracePt t="59950" x="8178800" y="4152900"/>
          <p14:tracePt t="59966" x="8166100" y="4140200"/>
          <p14:tracePt t="59983" x="8159750" y="4140200"/>
          <p14:tracePt t="60000" x="8147050" y="4127500"/>
          <p14:tracePt t="60016" x="8134350" y="4127500"/>
          <p14:tracePt t="60033" x="8121650" y="4127500"/>
          <p14:tracePt t="60050" x="8096250" y="4121150"/>
          <p14:tracePt t="60067" x="8064500" y="4114800"/>
          <p14:tracePt t="60083" x="8026400" y="4114800"/>
          <p14:tracePt t="60100" x="7994650" y="4102100"/>
          <p14:tracePt t="60117" x="7962900" y="4095750"/>
          <p14:tracePt t="60133" x="7931150" y="4095750"/>
          <p14:tracePt t="60150" x="7918450" y="4095750"/>
          <p14:tracePt t="60167" x="7893050" y="4095750"/>
          <p14:tracePt t="60183" x="7880350" y="4095750"/>
          <p14:tracePt t="60200" x="7874000" y="4095750"/>
          <p14:tracePt t="60217" x="7874000" y="4102100"/>
          <p14:tracePt t="60233" x="7861300" y="4114800"/>
          <p14:tracePt t="60250" x="7854950" y="4127500"/>
          <p14:tracePt t="60267" x="7835900" y="4140200"/>
          <p14:tracePt t="60284" x="7829550" y="4146550"/>
          <p14:tracePt t="60974" x="7829550" y="4152900"/>
          <p14:tracePt t="60983" x="7842250" y="4152900"/>
          <p14:tracePt t="60990" x="7861300" y="4159250"/>
          <p14:tracePt t="61000" x="7899400" y="4171950"/>
          <p14:tracePt t="61017" x="7994650" y="4184650"/>
          <p14:tracePt t="61034" x="8147050" y="4222750"/>
          <p14:tracePt t="61051" x="8293100" y="4248150"/>
          <p14:tracePt t="61067" x="8439150" y="4267200"/>
          <p14:tracePt t="61084" x="8629650" y="4292600"/>
          <p14:tracePt t="61101" x="8743950" y="4311650"/>
          <p14:tracePt t="61118" x="8807450" y="4311650"/>
          <p14:tracePt t="61134" x="8864600" y="4311650"/>
          <p14:tracePt t="61151" x="8896350" y="4311650"/>
          <p14:tracePt t="61168" x="8915400" y="4311650"/>
          <p14:tracePt t="61184" x="8991600" y="4305300"/>
          <p14:tracePt t="61201" x="9017000" y="4298950"/>
          <p14:tracePt t="61218" x="9048750" y="4298950"/>
          <p14:tracePt t="61234" x="9074150" y="4292600"/>
          <p14:tracePt t="61251" x="9086850" y="4286250"/>
          <p14:tracePt t="61268" x="9112250" y="4286250"/>
          <p14:tracePt t="61284" x="9124950" y="4286250"/>
          <p14:tracePt t="61301" x="9131300" y="4286250"/>
          <p14:tracePt t="61318" x="9150350" y="4273550"/>
          <p14:tracePt t="61334" x="9150350" y="4267200"/>
          <p14:tracePt t="61351" x="9156700" y="4254500"/>
          <p14:tracePt t="61368" x="9156700" y="4248150"/>
          <p14:tracePt t="61385" x="9156700" y="4216400"/>
          <p14:tracePt t="61401" x="9156700" y="4191000"/>
          <p14:tracePt t="61418" x="9156700" y="4178300"/>
          <p14:tracePt t="62124" x="9137650" y="4178300"/>
          <p14:tracePt t="62134" x="9124950" y="4178300"/>
          <p14:tracePt t="62140" x="9099550" y="4178300"/>
          <p14:tracePt t="62152" x="9086850" y="4178300"/>
          <p14:tracePt t="62169" x="8985250" y="4165600"/>
          <p14:tracePt t="62186" x="8883650" y="4159250"/>
          <p14:tracePt t="62202" x="8731250" y="4152900"/>
          <p14:tracePt t="62219" x="8566150" y="4140200"/>
          <p14:tracePt t="62236" x="8369300" y="4140200"/>
          <p14:tracePt t="62252" x="8204200" y="4165600"/>
          <p14:tracePt t="62269" x="7912100" y="4197350"/>
          <p14:tracePt t="62286" x="7454900" y="4229100"/>
          <p14:tracePt t="62303" x="7194550" y="4254500"/>
          <p14:tracePt t="62319" x="6692900" y="4318000"/>
          <p14:tracePt t="62336" x="6426200" y="4356100"/>
          <p14:tracePt t="62352" x="6165850" y="4381500"/>
          <p14:tracePt t="62369" x="5969000" y="4400550"/>
          <p14:tracePt t="62386" x="5784850" y="4400550"/>
          <p14:tracePt t="62403" x="5549900" y="4381500"/>
          <p14:tracePt t="62419" x="5378450" y="4356100"/>
          <p14:tracePt t="62453" x="5168900" y="4330700"/>
          <p14:tracePt t="62469" x="4883150" y="4324350"/>
          <p14:tracePt t="62486" x="4432300" y="4324350"/>
          <p14:tracePt t="62503" x="4013200" y="4305300"/>
          <p14:tracePt t="62519" x="3613150" y="4292600"/>
          <p14:tracePt t="62537" x="3130550" y="4241800"/>
          <p14:tracePt t="62553" x="2755900" y="4216400"/>
          <p14:tracePt t="62569" x="2336800" y="4203700"/>
          <p14:tracePt t="62586" x="2070100" y="4216400"/>
          <p14:tracePt t="62603" x="1828800" y="4241800"/>
          <p14:tracePt t="62619" x="1638300" y="4260850"/>
          <p14:tracePt t="62636" x="1485900" y="4279900"/>
          <p14:tracePt t="62639" x="1435100" y="4286250"/>
          <p14:tracePt t="62653" x="1384300" y="4298950"/>
          <p14:tracePt t="62669" x="1276350" y="4337050"/>
          <p14:tracePt t="62686" x="1263650" y="4349750"/>
          <p14:tracePt t="62703" x="1225550" y="4349750"/>
          <p14:tracePt t="62720" x="1181100" y="4362450"/>
          <p14:tracePt t="62736" x="1162050" y="4368800"/>
          <p14:tracePt t="62753" x="1149350" y="4381500"/>
          <p14:tracePt t="62770" x="1117600" y="4394200"/>
          <p14:tracePt t="62787" x="1079500" y="4413250"/>
          <p14:tracePt t="62803" x="1041400" y="4425950"/>
          <p14:tracePt t="62820" x="984250" y="4451350"/>
          <p14:tracePt t="62836" x="952500" y="4464050"/>
          <p14:tracePt t="62853" x="920750" y="4476750"/>
          <p14:tracePt t="62870" x="914400" y="4483100"/>
          <p14:tracePt t="62952" x="908050" y="4483100"/>
          <p14:tracePt t="62960" x="901700" y="4483100"/>
          <p14:tracePt t="62970" x="901700" y="4489450"/>
          <p14:tracePt t="62987" x="895350" y="4489450"/>
          <p14:tracePt t="63178" x="876300" y="4483100"/>
          <p14:tracePt t="63186" x="863600" y="4470400"/>
          <p14:tracePt t="63194" x="850900" y="4464050"/>
          <p14:tracePt t="63204" x="825500" y="4457700"/>
          <p14:tracePt t="63220" x="781050" y="4451350"/>
          <p14:tracePt t="63237" x="755650" y="4445000"/>
          <p14:tracePt t="63254" x="730250" y="4438650"/>
          <p14:tracePt t="63270" x="723900" y="44386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07083"/>
          </a:xfrm>
        </p:spPr>
        <p:txBody>
          <a:bodyPr/>
          <a:lstStyle/>
          <a:p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Chorioideremie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000125" y="2112433"/>
            <a:ext cx="10363826" cy="4478867"/>
          </a:xfrm>
        </p:spPr>
        <p:txBody>
          <a:bodyPr>
            <a:noAutofit/>
          </a:bodyPr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Dědičnost vázaná na X chromozom, 1 z 50000 mužů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Mutace v genu </a:t>
            </a:r>
            <a:r>
              <a:rPr lang="cs-CZ" i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CHM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→ porucha transportu opsinu do zevních segmentů fotoreceptorů, porucha migrace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melanozomů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bb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RPE a ↓ fagocytózy zevních segmentů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fotoroceptorů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bb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RPE → poškození cévnatky a sítnice včetně RPE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Příprava </a:t>
            </a: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AAV vektoru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→ vpravení genu </a:t>
            </a:r>
            <a:r>
              <a:rPr lang="cs-CZ" i="1" cap="none" dirty="0">
                <a:latin typeface="Arial" panose="020B0604020202020204" pitchFamily="34" charset="0"/>
                <a:cs typeface="Arial" panose="020B0604020202020204" pitchFamily="34" charset="0"/>
              </a:rPr>
              <a:t>CHM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→ do lymfocytů a fibroblastů od pacientů s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choioideremií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lentivirový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vektor → aplikace funkční kopie genu </a:t>
            </a:r>
            <a:r>
              <a:rPr lang="cs-CZ" i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CHM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subretinálního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prostoru → zvýšení citlivosti sítnice při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mikroperimetrii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a zlepšení ZO 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6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07"/>
    </mc:Choice>
    <mc:Fallback>
      <p:transition spd="slow" advTm="76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07083"/>
          </a:xfrm>
        </p:spPr>
        <p:txBody>
          <a:bodyPr/>
          <a:lstStyle/>
          <a:p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Leberova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hereditární neuropatie optiku (LHON)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000125" y="2112433"/>
            <a:ext cx="10363826" cy="4478867"/>
          </a:xfrm>
        </p:spPr>
        <p:txBody>
          <a:bodyPr>
            <a:noAutofit/>
          </a:bodyPr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Nejčastější </a:t>
            </a: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mitochondriální onemocnění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→ oboustranná akutní nebo subakutní ztráta zraku 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Mutace v mitochondriálních genech → degenerace retinálních gangliových buněk → atrofie zrakového nervu, mutace v genech </a:t>
            </a:r>
            <a:r>
              <a:rPr lang="cs-CZ" i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MT-MD1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→ chybné uspořádání komplexu I respiračního řetězce v mitochondriích → vliv na tvorbu ATP → vznik kyslíkových radikálů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Příznaky – rychlá nebolestivá ztráta zraku v důsledku poruchy a ztráty RGB → atrofie ZN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Léčba  -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Idebenone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Raxone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) reaktivuje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inaktivní, ale stále životaschopné RGB </a:t>
            </a: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návrat zrakových funkcí i více než rok po vzniku onemocnění</a:t>
            </a:r>
          </a:p>
          <a:p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0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163"/>
    </mc:Choice>
    <mc:Fallback>
      <p:transition spd="slow" advTm="140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8515" x="635000" y="4292600"/>
          <p14:tracePt t="128640" x="0" y="0"/>
          <p14:tracePt t="128875" x="0" y="323850"/>
          <p14:tracePt t="128882" x="0" y="400050"/>
          <p14:tracePt t="128898" x="0" y="495300"/>
          <p14:tracePt t="128915" x="25400" y="533400"/>
          <p14:tracePt t="128931" x="146050" y="571500"/>
          <p14:tracePt t="128948" x="387350" y="609600"/>
          <p14:tracePt t="128964" x="768350" y="571500"/>
          <p14:tracePt t="128981" x="1225550" y="444500"/>
          <p14:tracePt t="128998" x="2070100" y="215900"/>
          <p14:tracePt t="129014" x="2597150" y="95250"/>
          <p14:tracePt t="129031" x="3187700" y="0"/>
          <p14:tracePt t="129048" x="3651250" y="0"/>
          <p14:tracePt t="129064" x="4076700" y="0"/>
          <p14:tracePt t="129081" x="4565650" y="0"/>
          <p14:tracePt t="129098" x="5111750" y="0"/>
          <p14:tracePt t="129115" x="5607050" y="0"/>
          <p14:tracePt t="129131" x="6076950" y="0"/>
          <p14:tracePt t="129148" x="6743700" y="0"/>
          <p14:tracePt t="129165" x="7232650" y="0"/>
          <p14:tracePt t="129181" x="7581900" y="0"/>
          <p14:tracePt t="129198" x="7893050" y="0"/>
          <p14:tracePt t="129215" x="8058150" y="0"/>
          <p14:tracePt t="129231" x="8140700" y="0"/>
          <p14:tracePt t="129248" x="8185150" y="0"/>
          <p14:tracePt t="129289" x="8153400" y="0"/>
          <p14:tracePt t="129298" x="8115300" y="0"/>
          <p14:tracePt t="129314" x="7994650" y="0"/>
          <p14:tracePt t="129331" x="7874000" y="0"/>
          <p14:tracePt t="129348" x="7778750" y="0"/>
          <p14:tracePt t="129365" x="7594600" y="0"/>
          <p14:tracePt t="129381" x="7340600" y="0"/>
          <p14:tracePt t="129398" x="7016750" y="0"/>
          <p14:tracePt t="129415" x="6737350" y="0"/>
          <p14:tracePt t="129431" x="6267450" y="0"/>
          <p14:tracePt t="129448" x="5829300" y="0"/>
          <p14:tracePt t="129465" x="5429250" y="0"/>
          <p14:tracePt t="129481" x="4692650" y="0"/>
          <p14:tracePt t="129498" x="4349750" y="0"/>
          <p14:tracePt t="129515" x="4070350" y="0"/>
          <p14:tracePt t="129531" x="3841750" y="6350"/>
          <p14:tracePt t="129548" x="3619500" y="38100"/>
          <p14:tracePt t="129565" x="3479800" y="76200"/>
          <p14:tracePt t="129581" x="3308350" y="127000"/>
          <p14:tracePt t="129598" x="3124200" y="228600"/>
          <p14:tracePt t="129615" x="2959100" y="419100"/>
          <p14:tracePt t="129631" x="2800350" y="654050"/>
          <p14:tracePt t="129648" x="2736850" y="768350"/>
          <p14:tracePt t="129665" x="2647950" y="876300"/>
          <p14:tracePt t="129682" x="2533650" y="977900"/>
          <p14:tracePt t="129698" x="2457450" y="1098550"/>
          <p14:tracePt t="129715" x="2387600" y="1155700"/>
          <p14:tracePt t="129732" x="2286000" y="1231900"/>
          <p14:tracePt t="129748" x="2178050" y="1327150"/>
          <p14:tracePt t="129765" x="2089150" y="1447800"/>
          <p14:tracePt t="129782" x="2057400" y="1651000"/>
          <p14:tracePt t="129798" x="2057400" y="1860550"/>
          <p14:tracePt t="129815" x="2063750" y="2044700"/>
          <p14:tracePt t="129832" x="2082800" y="2178050"/>
          <p14:tracePt t="129848" x="2127250" y="2311400"/>
          <p14:tracePt t="129865" x="2197100" y="2476500"/>
          <p14:tracePt t="129882" x="2279650" y="2635250"/>
          <p14:tracePt t="129898" x="2406650" y="2800350"/>
          <p14:tracePt t="129915" x="2514600" y="2921000"/>
          <p14:tracePt t="129932" x="2628900" y="3016250"/>
          <p14:tracePt t="129949" x="2743200" y="3086100"/>
          <p14:tracePt t="129965" x="2857500" y="3143250"/>
          <p14:tracePt t="129982" x="3060700" y="3187700"/>
          <p14:tracePt t="129999" x="3194050" y="3194050"/>
          <p14:tracePt t="130016" x="3333750" y="3181350"/>
          <p14:tracePt t="130032" x="3448050" y="3155950"/>
          <p14:tracePt t="130049" x="3581400" y="3105150"/>
          <p14:tracePt t="130066" x="3676650" y="3041650"/>
          <p14:tracePt t="130082" x="3740150" y="2965450"/>
          <p14:tracePt t="130099" x="3797300" y="2882900"/>
          <p14:tracePt t="130116" x="3924300" y="2755900"/>
          <p14:tracePt t="130132" x="4000500" y="2673350"/>
          <p14:tracePt t="130149" x="4070350" y="2584450"/>
          <p14:tracePt t="130166" x="4102100" y="2540000"/>
          <p14:tracePt t="130182" x="4127500" y="2451100"/>
          <p14:tracePt t="130199" x="4133850" y="2362200"/>
          <p14:tracePt t="130216" x="4133850" y="2235200"/>
          <p14:tracePt t="130233" x="4108450" y="2063750"/>
          <p14:tracePt t="130249" x="4064000" y="1930400"/>
          <p14:tracePt t="130266" x="4000500" y="1822450"/>
          <p14:tracePt t="130283" x="3917950" y="1720850"/>
          <p14:tracePt t="130299" x="3822700" y="1638300"/>
          <p14:tracePt t="130316" x="3708400" y="1568450"/>
          <p14:tracePt t="130333" x="3594100" y="1498600"/>
          <p14:tracePt t="130349" x="3486150" y="1435100"/>
          <p14:tracePt t="130366" x="3327400" y="1390650"/>
          <p14:tracePt t="130383" x="3257550" y="1377950"/>
          <p14:tracePt t="130399" x="3232150" y="1371600"/>
          <p14:tracePt t="130416" x="3162300" y="1371600"/>
          <p14:tracePt t="130433" x="3028950" y="1403350"/>
          <p14:tracePt t="130449" x="2965450" y="1435100"/>
          <p14:tracePt t="130466" x="2882900" y="1517650"/>
          <p14:tracePt t="130483" x="2787650" y="1631950"/>
          <p14:tracePt t="130500" x="2755900" y="1733550"/>
          <p14:tracePt t="130516" x="2755900" y="1854200"/>
          <p14:tracePt t="130533" x="2768600" y="2000250"/>
          <p14:tracePt t="130550" x="2800350" y="2165350"/>
          <p14:tracePt t="130566" x="2844800" y="2317750"/>
          <p14:tracePt t="130584" x="2921000" y="2444750"/>
          <p14:tracePt t="130600" x="2952750" y="2489200"/>
          <p14:tracePt t="130616" x="3009900" y="2559050"/>
          <p14:tracePt t="130633" x="3060700" y="2597150"/>
          <p14:tracePt t="130650" x="3155950" y="2679700"/>
          <p14:tracePt t="130666" x="3270250" y="2762250"/>
          <p14:tracePt t="130683" x="3340100" y="2806700"/>
          <p14:tracePt t="130700" x="3397250" y="2825750"/>
          <p14:tracePt t="130716" x="3543300" y="2857500"/>
          <p14:tracePt t="130733" x="3581400" y="2857500"/>
          <p14:tracePt t="130750" x="3663950" y="2857500"/>
          <p14:tracePt t="130766" x="3765550" y="2851150"/>
          <p14:tracePt t="130783" x="3822700" y="2832100"/>
          <p14:tracePt t="130800" x="3930650" y="2781300"/>
          <p14:tracePt t="130816" x="4032250" y="2679700"/>
          <p14:tracePt t="130833" x="4102100" y="2578100"/>
          <p14:tracePt t="130850" x="4140200" y="2374900"/>
          <p14:tracePt t="130866" x="4146550" y="2209800"/>
          <p14:tracePt t="130883" x="4095750" y="2006600"/>
          <p14:tracePt t="130900" x="4032250" y="1866900"/>
          <p14:tracePt t="130917" x="3867150" y="1651000"/>
          <p14:tracePt t="130933" x="3727450" y="1524000"/>
          <p14:tracePt t="130950" x="3530600" y="1435100"/>
          <p14:tracePt t="130967" x="3308350" y="1352550"/>
          <p14:tracePt t="130983" x="2971800" y="1257300"/>
          <p14:tracePt t="131000" x="2762250" y="1244600"/>
          <p14:tracePt t="131017" x="2609850" y="1244600"/>
          <p14:tracePt t="131033" x="2317750" y="1282700"/>
          <p14:tracePt t="131050" x="2101850" y="1346200"/>
          <p14:tracePt t="131067" x="1955800" y="1416050"/>
          <p14:tracePt t="131084" x="1803400" y="1524000"/>
          <p14:tracePt t="131100" x="1739900" y="1625600"/>
          <p14:tracePt t="131117" x="1695450" y="1733550"/>
          <p14:tracePt t="131133" x="1689100" y="1866900"/>
          <p14:tracePt t="131150" x="1708150" y="2006600"/>
          <p14:tracePt t="131167" x="1778000" y="2114550"/>
          <p14:tracePt t="131184" x="1835150" y="2178050"/>
          <p14:tracePt t="131200" x="1936750" y="2247900"/>
          <p14:tracePt t="131218" x="2457450" y="2406650"/>
          <p14:tracePt t="131234" x="2901950" y="2501900"/>
          <p14:tracePt t="131250" x="3282950" y="2559050"/>
          <p14:tracePt t="131267" x="3600450" y="2578100"/>
          <p14:tracePt t="131284" x="3898900" y="2584450"/>
          <p14:tracePt t="131300" x="4076700" y="2597150"/>
          <p14:tracePt t="131318" x="4343400" y="2597150"/>
          <p14:tracePt t="131334" x="4692650" y="2597150"/>
          <p14:tracePt t="131350" x="4972050" y="2590800"/>
          <p14:tracePt t="131367" x="5124450" y="2552700"/>
          <p14:tracePt t="131384" x="5251450" y="2508250"/>
          <p14:tracePt t="131400" x="5308600" y="2444750"/>
          <p14:tracePt t="131417" x="5321300" y="2406650"/>
          <p14:tracePt t="131434" x="5334000" y="2355850"/>
          <p14:tracePt t="131450" x="5340350" y="2311400"/>
          <p14:tracePt t="131467" x="5346700" y="2286000"/>
          <p14:tracePt t="131484" x="5353050" y="2260600"/>
          <p14:tracePt t="131501" x="5353050" y="2247900"/>
          <p14:tracePt t="131517" x="5353050" y="2235200"/>
          <p14:tracePt t="131534" x="5327650" y="2190750"/>
          <p14:tracePt t="131551" x="5257800" y="2114550"/>
          <p14:tracePt t="131567" x="5073650" y="1981200"/>
          <p14:tracePt t="131584" x="4591050" y="1682750"/>
          <p14:tracePt t="131601" x="4184650" y="1517650"/>
          <p14:tracePt t="131617" x="3797300" y="1435100"/>
          <p14:tracePt t="131634" x="3479800" y="1384300"/>
          <p14:tracePt t="131651" x="3295650" y="1377950"/>
          <p14:tracePt t="131667" x="3130550" y="1377950"/>
          <p14:tracePt t="131684" x="3003550" y="1384300"/>
          <p14:tracePt t="131701" x="2889250" y="1403350"/>
          <p14:tracePt t="131717" x="2806700" y="1435100"/>
          <p14:tracePt t="131734" x="2616200" y="1479550"/>
          <p14:tracePt t="131751" x="2501900" y="1498600"/>
          <p14:tracePt t="131767" x="2368550" y="1498600"/>
          <p14:tracePt t="131772" x="2317750" y="1511300"/>
          <p14:tracePt t="131784" x="2273300" y="1524000"/>
          <p14:tracePt t="131801" x="2171700" y="1543050"/>
          <p14:tracePt t="131818" x="2095500" y="1581150"/>
          <p14:tracePt t="131834" x="2082800" y="1606550"/>
          <p14:tracePt t="131851" x="2070100" y="1625600"/>
          <p14:tracePt t="131868" x="2063750" y="1663700"/>
          <p14:tracePt t="131884" x="2057400" y="1708150"/>
          <p14:tracePt t="131901" x="2051050" y="1733550"/>
          <p14:tracePt t="131918" x="2038350" y="1784350"/>
          <p14:tracePt t="131934" x="2038350" y="1828800"/>
          <p14:tracePt t="131952" x="2032000" y="1885950"/>
          <p14:tracePt t="131968" x="2057400" y="1949450"/>
          <p14:tracePt t="131984" x="2082800" y="2032000"/>
          <p14:tracePt t="132001" x="2127250" y="2114550"/>
          <p14:tracePt t="132018" x="2178050" y="2171700"/>
          <p14:tracePt t="132035" x="2247900" y="2209800"/>
          <p14:tracePt t="132051" x="2330450" y="2266950"/>
          <p14:tracePt t="132068" x="2457450" y="2343150"/>
          <p14:tracePt t="132085" x="2571750" y="2393950"/>
          <p14:tracePt t="132101" x="2647950" y="2425700"/>
          <p14:tracePt t="132118" x="2698750" y="2444750"/>
          <p14:tracePt t="132135" x="2794000" y="2470150"/>
          <p14:tracePt t="132151" x="2863850" y="2495550"/>
          <p14:tracePt t="132168" x="2927350" y="2514600"/>
          <p14:tracePt t="132185" x="3003550" y="2527300"/>
          <p14:tracePt t="132202" x="3048000" y="2533650"/>
          <p14:tracePt t="132218" x="3130550" y="2546350"/>
          <p14:tracePt t="132235" x="3219450" y="2578100"/>
          <p14:tracePt t="132251" x="3302000" y="2603500"/>
          <p14:tracePt t="132268" x="3384550" y="2635250"/>
          <p14:tracePt t="132285" x="3448050" y="2660650"/>
          <p14:tracePt t="132302" x="3536950" y="2686050"/>
          <p14:tracePt t="132318" x="3587750" y="2686050"/>
          <p14:tracePt t="132413" x="3581400" y="2686050"/>
          <p14:tracePt t="132421" x="3568700" y="2679700"/>
          <p14:tracePt t="132428" x="3556000" y="2679700"/>
          <p14:tracePt t="132437" x="3543300" y="2679700"/>
          <p14:tracePt t="132452" x="3536950" y="2673350"/>
          <p14:tracePt t="132468" x="3498850" y="2667000"/>
          <p14:tracePt t="132485" x="3486150" y="2667000"/>
          <p14:tracePt t="132502" x="3486150" y="2660650"/>
          <p14:tracePt t="132679" x="3473450" y="2660650"/>
          <p14:tracePt t="132687" x="3460750" y="2660650"/>
          <p14:tracePt t="132695" x="3448050" y="2654300"/>
          <p14:tracePt t="132704" x="3422650" y="2647950"/>
          <p14:tracePt t="132718" x="3371850" y="2635250"/>
          <p14:tracePt t="132735" x="3289300" y="2622550"/>
          <p14:tracePt t="132752" x="3244850" y="2622550"/>
          <p14:tracePt t="132768" x="3194050" y="2622550"/>
          <p14:tracePt t="132785" x="3155950" y="2622550"/>
          <p14:tracePt t="132802" x="3079750" y="2622550"/>
          <p14:tracePt t="132818" x="3009900" y="2622550"/>
          <p14:tracePt t="132835" x="2965450" y="2628900"/>
          <p14:tracePt t="132852" x="2927350" y="2647950"/>
          <p14:tracePt t="132869" x="2889250" y="2673350"/>
          <p14:tracePt t="132885" x="2832100" y="2686050"/>
          <p14:tracePt t="132902" x="2787650" y="2705100"/>
          <p14:tracePt t="132919" x="2743200" y="2724150"/>
          <p14:tracePt t="132935" x="2705100" y="2743200"/>
          <p14:tracePt t="132952" x="2654300" y="2781300"/>
          <p14:tracePt t="132969" x="2622550" y="2787650"/>
          <p14:tracePt t="132985" x="2603500" y="2806700"/>
          <p14:tracePt t="133002" x="2584450" y="2819400"/>
          <p14:tracePt t="133019" x="2565400" y="2832100"/>
          <p14:tracePt t="133035" x="2559050" y="2851150"/>
          <p14:tracePt t="133052" x="2546350" y="2870200"/>
          <p14:tracePt t="133069" x="2527300" y="2901950"/>
          <p14:tracePt t="133085" x="2520950" y="2914650"/>
          <p14:tracePt t="133102" x="2508250" y="2927350"/>
          <p14:tracePt t="133119" x="2501900" y="2946400"/>
          <p14:tracePt t="133136" x="2489200" y="2971800"/>
          <p14:tracePt t="133152" x="2482850" y="3009900"/>
          <p14:tracePt t="133169" x="2482850" y="3035300"/>
          <p14:tracePt t="133186" x="2482850" y="3079750"/>
          <p14:tracePt t="133202" x="2489200" y="3098800"/>
          <p14:tracePt t="133219" x="2514600" y="3124200"/>
          <p14:tracePt t="133236" x="2559050" y="3168650"/>
          <p14:tracePt t="133252" x="2616200" y="3219450"/>
          <p14:tracePt t="133269" x="2736850" y="3276600"/>
          <p14:tracePt t="133286" x="2857500" y="3340100"/>
          <p14:tracePt t="133302" x="2990850" y="3390900"/>
          <p14:tracePt t="133319" x="3232150" y="3467100"/>
          <p14:tracePt t="133336" x="3460750" y="3511550"/>
          <p14:tracePt t="133352" x="3663950" y="3536950"/>
          <p14:tracePt t="133369" x="3829050" y="3549650"/>
          <p14:tracePt t="133386" x="4038600" y="3549650"/>
          <p14:tracePt t="133402" x="4121150" y="3530600"/>
          <p14:tracePt t="133420" x="4222750" y="3498850"/>
          <p14:tracePt t="133436" x="4292600" y="3473450"/>
          <p14:tracePt t="133453" x="4387850" y="3448050"/>
          <p14:tracePt t="133469" x="4476750" y="3403600"/>
          <p14:tracePt t="133486" x="4724400" y="3352800"/>
          <p14:tracePt t="133503" x="4914900" y="3302000"/>
          <p14:tracePt t="133519" x="5118100" y="3251200"/>
          <p14:tracePt t="133536" x="5245100" y="3219450"/>
          <p14:tracePt t="133553" x="5327650" y="3187700"/>
          <p14:tracePt t="133569" x="5454650" y="3143250"/>
          <p14:tracePt t="133586" x="5480050" y="3117850"/>
          <p14:tracePt t="133603" x="5492750" y="3092450"/>
          <p14:tracePt t="133619" x="5499100" y="3035300"/>
          <p14:tracePt t="133636" x="5499100" y="2984500"/>
          <p14:tracePt t="133653" x="5492750" y="2921000"/>
          <p14:tracePt t="133670" x="5461000" y="2857500"/>
          <p14:tracePt t="133686" x="5403850" y="2781300"/>
          <p14:tracePt t="133703" x="5346700" y="2749550"/>
          <p14:tracePt t="133720" x="5232400" y="2730500"/>
          <p14:tracePt t="133736" x="5080000" y="2711450"/>
          <p14:tracePt t="133753" x="4914900" y="2705100"/>
          <p14:tracePt t="133756" x="4819650" y="2705100"/>
          <p14:tracePt t="133770" x="4705350" y="2698750"/>
          <p14:tracePt t="133786" x="4527550" y="2698750"/>
          <p14:tracePt t="133803" x="4298950" y="2698750"/>
          <p14:tracePt t="133820" x="4152900" y="2698750"/>
          <p14:tracePt t="133836" x="4000500" y="2711450"/>
          <p14:tracePt t="133853" x="3848100" y="2736850"/>
          <p14:tracePt t="133870" x="3714750" y="2774950"/>
          <p14:tracePt t="133886" x="3594100" y="2800350"/>
          <p14:tracePt t="133903" x="3460750" y="2819400"/>
          <p14:tracePt t="133920" x="3295650" y="2819400"/>
          <p14:tracePt t="133936" x="3143250" y="2794000"/>
          <p14:tracePt t="133953" x="3028950" y="2781300"/>
          <p14:tracePt t="133970" x="2755900" y="2781300"/>
          <p14:tracePt t="133987" x="2552700" y="2781300"/>
          <p14:tracePt t="134003" x="2400300" y="2800350"/>
          <p14:tracePt t="134020" x="2260600" y="2844800"/>
          <p14:tracePt t="134037" x="2139950" y="2876550"/>
          <p14:tracePt t="134053" x="1993900" y="2946400"/>
          <p14:tracePt t="134070" x="1917700" y="2990850"/>
          <p14:tracePt t="134087" x="1847850" y="3022600"/>
          <p14:tracePt t="134104" x="1771650" y="3048000"/>
          <p14:tracePt t="134120" x="1689100" y="3054350"/>
          <p14:tracePt t="134137" x="1612900" y="3054350"/>
          <p14:tracePt t="134154" x="1498600" y="3048000"/>
          <p14:tracePt t="134170" x="1409700" y="3035300"/>
          <p14:tracePt t="134187" x="1282700" y="3035300"/>
          <p14:tracePt t="134204" x="1181100" y="3035300"/>
          <p14:tracePt t="134220" x="1060450" y="3067050"/>
          <p14:tracePt t="134237" x="965200" y="3105150"/>
          <p14:tracePt t="134254" x="869950" y="3149600"/>
          <p14:tracePt t="134257" x="838200" y="3181350"/>
          <p14:tracePt t="134270" x="806450" y="3206750"/>
          <p14:tracePt t="134287" x="749300" y="3270250"/>
          <p14:tracePt t="134304" x="673100" y="3384550"/>
          <p14:tracePt t="134321" x="635000" y="3448050"/>
          <p14:tracePt t="134337" x="584200" y="3524250"/>
          <p14:tracePt t="134354" x="539750" y="3594100"/>
          <p14:tracePt t="134371" x="514350" y="3638550"/>
          <p14:tracePt t="134388" x="508000" y="3670300"/>
          <p14:tracePt t="134404" x="508000" y="3683000"/>
          <p14:tracePt t="134421" x="508000" y="3708400"/>
          <p14:tracePt t="134437" x="508000" y="3721100"/>
          <p14:tracePt t="134454" x="508000" y="3752850"/>
          <p14:tracePt t="134471" x="514350" y="3797300"/>
          <p14:tracePt t="134487" x="533400" y="3848100"/>
          <p14:tracePt t="134504" x="539750" y="3898900"/>
          <p14:tracePt t="134521" x="558800" y="3930650"/>
          <p14:tracePt t="134538" x="565150" y="3968750"/>
          <p14:tracePt t="134554" x="584200" y="4019550"/>
          <p14:tracePt t="134571" x="590550" y="4051300"/>
          <p14:tracePt t="134587" x="590550" y="4076700"/>
          <p14:tracePt t="134604" x="596900" y="4095750"/>
          <p14:tracePt t="134621" x="596900" y="4114800"/>
          <p14:tracePt t="134638" x="596900" y="4152900"/>
          <p14:tracePt t="134654" x="571500" y="4203700"/>
          <p14:tracePt t="134671" x="546100" y="4267200"/>
          <p14:tracePt t="134687" x="514350" y="4368800"/>
          <p14:tracePt t="134704" x="501650" y="4476750"/>
          <p14:tracePt t="134721" x="495300" y="4616450"/>
          <p14:tracePt t="134738" x="495300" y="4724400"/>
          <p14:tracePt t="134754" x="495300" y="4813300"/>
          <p14:tracePt t="134759" x="495300" y="4838700"/>
          <p14:tracePt t="134771" x="501650" y="4889500"/>
          <p14:tracePt t="134788" x="527050" y="4997450"/>
          <p14:tracePt t="134804" x="546100" y="5035550"/>
          <p14:tracePt t="134821" x="565150" y="5054600"/>
          <p14:tracePt t="134838" x="577850" y="5067300"/>
          <p14:tracePt t="134889" x="577850" y="5080000"/>
          <p14:tracePt t="134897" x="584200" y="5105400"/>
          <p14:tracePt t="134905" x="584200" y="5130800"/>
          <p14:tracePt t="134921" x="590550" y="5200650"/>
          <p14:tracePt t="134938" x="615950" y="5289550"/>
          <p14:tracePt t="134954" x="647700" y="5372100"/>
          <p14:tracePt t="134971" x="673100" y="5441950"/>
          <p14:tracePt t="134988" x="692150" y="5467350"/>
          <p14:tracePt t="135005" x="704850" y="54737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07083"/>
          </a:xfrm>
        </p:spPr>
        <p:txBody>
          <a:bodyPr/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Achromatopsie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000125" y="2112433"/>
            <a:ext cx="10363826" cy="4478867"/>
          </a:xfrm>
        </p:spPr>
        <p:txBody>
          <a:bodyPr>
            <a:noAutofit/>
          </a:bodyPr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Porucha funkce čípků, výskyt 1 na 30000 obyvatel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Mutace v genu </a:t>
            </a:r>
            <a:r>
              <a:rPr lang="cs-CZ" i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CNGB3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příčinou 50% případů → zaplavení čípků kationty →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apoptóza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čípků, tyčinky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nepočkozeny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Subretinální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aplikace AAV </a:t>
            </a: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vektoru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→ vpravení genu </a:t>
            </a:r>
            <a:r>
              <a:rPr lang="cs-CZ" i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CNGB3</a:t>
            </a:r>
          </a:p>
          <a:p>
            <a:r>
              <a:rPr lang="cs-CZ" i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Klinické studie fáze I a II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3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43"/>
    </mc:Choice>
    <mc:Fallback>
      <p:transition spd="slow" advTm="44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07083"/>
          </a:xfrm>
        </p:spPr>
        <p:txBody>
          <a:bodyPr/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Genová terapie v ČR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000125" y="2112433"/>
            <a:ext cx="10363826" cy="4478867"/>
          </a:xfrm>
        </p:spPr>
        <p:txBody>
          <a:bodyPr>
            <a:noAutofit/>
          </a:bodyPr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Ústav dědičných metabolických poruch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1. LF UK a VFN v Praze, Ke Karlovu 455/2, 128 08 Praha 2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Centrum multidisciplinární péče pro pacienty s mitochondriálními neuropatiemi optiku, cílem je optimalizace diagnostických a terapeutických algoritmů a studium rizikových faktorů rozvoje manifestního onemocnění (spolupráce genetiků, oftalmologů, neurologů)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1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165"/>
    </mc:Choice>
    <mc:Fallback>
      <p:transition spd="slow" advTm="161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80" x="9677400" y="4483100"/>
          <p14:tracePt t="1345" x="9677400" y="4489450"/>
          <p14:tracePt t="1361" x="9715500" y="4502150"/>
          <p14:tracePt t="1369" x="9753600" y="4508500"/>
          <p14:tracePt t="1379" x="9798050" y="4514850"/>
          <p14:tracePt t="1396" x="9893300" y="4533900"/>
          <p14:tracePt t="1413" x="9950450" y="4533900"/>
          <p14:tracePt t="1430" x="10109200" y="4552950"/>
          <p14:tracePt t="1446" x="10128250" y="4552950"/>
          <p14:tracePt t="1463" x="10172700" y="4572000"/>
          <p14:tracePt t="1479" x="10191750" y="4578350"/>
          <p14:tracePt t="1525" x="10191750" y="4584700"/>
          <p14:tracePt t="1531" x="10198100" y="4597400"/>
          <p14:tracePt t="1546" x="10204450" y="4622800"/>
          <p14:tracePt t="1563" x="10210800" y="4673600"/>
          <p14:tracePt t="1579" x="10210800" y="4711700"/>
          <p14:tracePt t="1596" x="10210800" y="4768850"/>
          <p14:tracePt t="1613" x="10204450" y="4857750"/>
          <p14:tracePt t="1629" x="10185400" y="4940300"/>
          <p14:tracePt t="1646" x="10153650" y="5048250"/>
          <p14:tracePt t="1663" x="10115550" y="5181600"/>
          <p14:tracePt t="1680" x="10077450" y="5295900"/>
          <p14:tracePt t="1696" x="10045700" y="5429250"/>
          <p14:tracePt t="1713" x="10026650" y="5492750"/>
          <p14:tracePt t="1730" x="10007600" y="5543550"/>
          <p14:tracePt t="1746" x="10001250" y="5581650"/>
          <p14:tracePt t="1763" x="9982200" y="5664200"/>
          <p14:tracePt t="1780" x="9969500" y="5727700"/>
          <p14:tracePt t="1796" x="9944100" y="5784850"/>
          <p14:tracePt t="1813" x="9931400" y="5810250"/>
          <p14:tracePt t="1830" x="9925050" y="5829300"/>
          <p14:tracePt t="1846" x="9918700" y="5829300"/>
          <p14:tracePt t="63230" x="9829800" y="5632450"/>
          <p14:tracePt t="63294" x="8121650" y="2800350"/>
          <p14:tracePt t="63299" x="7937500" y="2571750"/>
          <p14:tracePt t="63316" x="7620000" y="2108200"/>
          <p14:tracePt t="63333" x="7289800" y="1809750"/>
          <p14:tracePt t="63349" x="6851650" y="1454150"/>
          <p14:tracePt t="63366" x="6546850" y="1244600"/>
          <p14:tracePt t="63383" x="6121400" y="977900"/>
          <p14:tracePt t="63400" x="5664200" y="742950"/>
          <p14:tracePt t="63416" x="5073650" y="546100"/>
          <p14:tracePt t="63433" x="4730750" y="463550"/>
          <p14:tracePt t="63450" x="4305300" y="425450"/>
          <p14:tracePt t="63466" x="3949700" y="406400"/>
          <p14:tracePt t="63483" x="3733800" y="381000"/>
          <p14:tracePt t="63500" x="3638550" y="374650"/>
          <p14:tracePt t="63516" x="3429000" y="393700"/>
          <p14:tracePt t="63533" x="3257550" y="406400"/>
          <p14:tracePt t="63550" x="3149600" y="412750"/>
          <p14:tracePt t="63566" x="2990850" y="419100"/>
          <p14:tracePt t="63583" x="2794000" y="393700"/>
          <p14:tracePt t="63600" x="2597150" y="374650"/>
          <p14:tracePt t="63617" x="2324100" y="349250"/>
          <p14:tracePt t="63633" x="2006600" y="355600"/>
          <p14:tracePt t="63650" x="1714500" y="400050"/>
          <p14:tracePt t="63667" x="1390650" y="514350"/>
          <p14:tracePt t="63684" x="1225550" y="577850"/>
          <p14:tracePt t="63700" x="1130300" y="635000"/>
          <p14:tracePt t="63717" x="1060450" y="673100"/>
          <p14:tracePt t="63734" x="1009650" y="768350"/>
          <p14:tracePt t="63750" x="927100" y="901700"/>
          <p14:tracePt t="63767" x="800100" y="1130300"/>
          <p14:tracePt t="63784" x="647700" y="1384300"/>
          <p14:tracePt t="63800" x="552450" y="1549400"/>
          <p14:tracePt t="63817" x="419100" y="1727200"/>
          <p14:tracePt t="63834" x="184150" y="1974850"/>
          <p14:tracePt t="63850" x="0" y="2324100"/>
          <p14:tracePt t="63853" x="0" y="2476500"/>
          <p14:tracePt t="63867" x="0" y="2635250"/>
          <p14:tracePt t="63884" x="0" y="2832100"/>
          <p14:tracePt t="63901" x="0" y="2914650"/>
          <p14:tracePt t="63917" x="0" y="3016250"/>
          <p14:tracePt t="63934" x="0" y="3060700"/>
          <p14:tracePt t="63950" x="0" y="3092450"/>
          <p14:tracePt t="63967" x="12700" y="3117850"/>
          <p14:tracePt t="63984" x="19050" y="3149600"/>
          <p14:tracePt t="64001" x="38100" y="3175000"/>
          <p14:tracePt t="64017" x="82550" y="3238500"/>
          <p14:tracePt t="64034" x="184150" y="3308350"/>
          <p14:tracePt t="64051" x="298450" y="3378200"/>
          <p14:tracePt t="64067" x="425450" y="3409950"/>
          <p14:tracePt t="64084" x="577850" y="3409950"/>
          <p14:tracePt t="64101" x="742950" y="3409950"/>
          <p14:tracePt t="64117" x="844550" y="3365500"/>
          <p14:tracePt t="64134" x="927100" y="3308350"/>
          <p14:tracePt t="64151" x="1009650" y="3200400"/>
          <p14:tracePt t="64167" x="1028700" y="3155950"/>
          <p14:tracePt t="64184" x="1028700" y="3136900"/>
          <p14:tracePt t="64201" x="1028700" y="3111500"/>
          <p14:tracePt t="64217" x="1016000" y="3079750"/>
          <p14:tracePt t="64234" x="1003300" y="3060700"/>
          <p14:tracePt t="64251" x="1003300" y="3041650"/>
          <p14:tracePt t="64268" x="1003300" y="3022600"/>
          <p14:tracePt t="64284" x="984250" y="2978150"/>
          <p14:tracePt t="64301" x="971550" y="2952750"/>
          <p14:tracePt t="64318" x="965200" y="2940050"/>
          <p14:tracePt t="64334" x="965200" y="2927350"/>
          <p14:tracePt t="64351" x="958850" y="2921000"/>
          <p14:tracePt t="64354" x="952500" y="2914650"/>
          <p14:tracePt t="64368" x="952500" y="2908300"/>
          <p14:tracePt t="64385" x="933450" y="2895600"/>
          <p14:tracePt t="64401" x="889000" y="2889250"/>
          <p14:tracePt t="64418" x="838200" y="2876550"/>
          <p14:tracePt t="64434" x="806450" y="2876550"/>
          <p14:tracePt t="64886" x="831850" y="2876550"/>
          <p14:tracePt t="64895" x="889000" y="2876550"/>
          <p14:tracePt t="64902" x="952500" y="2876550"/>
          <p14:tracePt t="64918" x="1079500" y="2851150"/>
          <p14:tracePt t="64935" x="1263650" y="2844800"/>
          <p14:tracePt t="64952" x="1447800" y="2844800"/>
          <p14:tracePt t="64968" x="1593850" y="2844800"/>
          <p14:tracePt t="64985" x="1746250" y="2844800"/>
          <p14:tracePt t="65002" x="1917700" y="2863850"/>
          <p14:tracePt t="65018" x="2019300" y="2895600"/>
          <p14:tracePt t="65035" x="2101850" y="2914650"/>
          <p14:tracePt t="65052" x="2184400" y="2927350"/>
          <p14:tracePt t="65068" x="2260600" y="2965450"/>
          <p14:tracePt t="65085" x="2330450" y="2978150"/>
          <p14:tracePt t="65101" x="2400300" y="2990850"/>
          <p14:tracePt t="65118" x="2559050" y="2990850"/>
          <p14:tracePt t="65135" x="2660650" y="2990850"/>
          <p14:tracePt t="65152" x="2774950" y="2990850"/>
          <p14:tracePt t="65168" x="2901950" y="2990850"/>
          <p14:tracePt t="65185" x="2971800" y="2997200"/>
          <p14:tracePt t="65202" x="3098800" y="3009900"/>
          <p14:tracePt t="65219" x="3181350" y="3035300"/>
          <p14:tracePt t="65235" x="3359150" y="3054350"/>
          <p14:tracePt t="65252" x="3587750" y="3067050"/>
          <p14:tracePt t="65269" x="3689350" y="3073400"/>
          <p14:tracePt t="65286" x="3784600" y="3073400"/>
          <p14:tracePt t="65302" x="3879850" y="3060700"/>
          <p14:tracePt t="65319" x="3937000" y="3048000"/>
          <p14:tracePt t="65336" x="3962400" y="3035300"/>
          <p14:tracePt t="65353" x="3987800" y="3016250"/>
          <p14:tracePt t="65369" x="3994150" y="3009900"/>
          <p14:tracePt t="65386" x="4019550" y="2971800"/>
          <p14:tracePt t="65402" x="4038600" y="2952750"/>
          <p14:tracePt t="65419" x="4044950" y="2933700"/>
          <p14:tracePt t="65436" x="4051300" y="2895600"/>
          <p14:tracePt t="65452" x="4051300" y="2857500"/>
          <p14:tracePt t="65469" x="4044950" y="2813050"/>
          <p14:tracePt t="65486" x="4019550" y="2781300"/>
          <p14:tracePt t="65502" x="3968750" y="2736850"/>
          <p14:tracePt t="65519" x="3937000" y="2717800"/>
          <p14:tracePt t="65536" x="3911600" y="2705100"/>
          <p14:tracePt t="65553" x="3822700" y="2679700"/>
          <p14:tracePt t="65569" x="3702050" y="2654300"/>
          <p14:tracePt t="65586" x="3562350" y="2635250"/>
          <p14:tracePt t="65603" x="3460750" y="2616200"/>
          <p14:tracePt t="65619" x="3238500" y="2603500"/>
          <p14:tracePt t="65636" x="3098800" y="2578100"/>
          <p14:tracePt t="65653" x="2940050" y="2552700"/>
          <p14:tracePt t="65669" x="2825750" y="2527300"/>
          <p14:tracePt t="65686" x="2647950" y="2520950"/>
          <p14:tracePt t="65703" x="2546350" y="2520950"/>
          <p14:tracePt t="65719" x="2400300" y="2514600"/>
          <p14:tracePt t="65736" x="2241550" y="2514600"/>
          <p14:tracePt t="65753" x="1987550" y="2559050"/>
          <p14:tracePt t="65769" x="1727200" y="2597150"/>
          <p14:tracePt t="65786" x="1454150" y="2628900"/>
          <p14:tracePt t="65803" x="1238250" y="2628900"/>
          <p14:tracePt t="65819" x="933450" y="2609850"/>
          <p14:tracePt t="65836" x="723900" y="2603500"/>
          <p14:tracePt t="65853" x="596900" y="2603500"/>
          <p14:tracePt t="65856" x="539750" y="2603500"/>
          <p14:tracePt t="65869" x="457200" y="2603500"/>
          <p14:tracePt t="65886" x="419100" y="2603500"/>
          <p14:tracePt t="65903" x="361950" y="2603500"/>
          <p14:tracePt t="65920" x="330200" y="2609850"/>
          <p14:tracePt t="65936" x="279400" y="2622550"/>
          <p14:tracePt t="65953" x="222250" y="2647950"/>
          <p14:tracePt t="65970" x="133350" y="2686050"/>
          <p14:tracePt t="65986" x="82550" y="2717800"/>
          <p14:tracePt t="66003" x="0" y="2781300"/>
          <p14:tracePt t="66020" x="0" y="2857500"/>
          <p14:tracePt t="66036" x="0" y="2927350"/>
          <p14:tracePt t="66053" x="0" y="3016250"/>
          <p14:tracePt t="66070" x="0" y="3086100"/>
          <p14:tracePt t="66087" x="0" y="3124200"/>
          <p14:tracePt t="66103" x="12700" y="3149600"/>
          <p14:tracePt t="66120" x="95250" y="3187700"/>
          <p14:tracePt t="66136" x="158750" y="3194050"/>
          <p14:tracePt t="66153" x="228600" y="3194050"/>
          <p14:tracePt t="66170" x="311150" y="3181350"/>
          <p14:tracePt t="66187" x="406400" y="3175000"/>
          <p14:tracePt t="66203" x="488950" y="3168650"/>
          <p14:tracePt t="66220" x="609600" y="3155950"/>
          <p14:tracePt t="66237" x="736600" y="3130550"/>
          <p14:tracePt t="66253" x="819150" y="3098800"/>
          <p14:tracePt t="66270" x="857250" y="3067050"/>
          <p14:tracePt t="66287" x="876300" y="3041650"/>
          <p14:tracePt t="66303" x="901700" y="3009900"/>
          <p14:tracePt t="66320" x="914400" y="2984500"/>
          <p14:tracePt t="66337" x="939800" y="2921000"/>
          <p14:tracePt t="66354" x="939800" y="2889250"/>
          <p14:tracePt t="66370" x="939800" y="2870200"/>
          <p14:tracePt t="66387" x="939800" y="2851150"/>
          <p14:tracePt t="66404" x="939800" y="2844800"/>
          <p14:tracePt t="66488" x="927100" y="2838450"/>
          <p14:tracePt t="66495" x="920750" y="2832100"/>
          <p14:tracePt t="66504" x="895350" y="2832100"/>
          <p14:tracePt t="66520" x="844550" y="2832100"/>
          <p14:tracePt t="66537" x="806450" y="2832100"/>
          <p14:tracePt t="66554" x="774700" y="2838450"/>
          <p14:tracePt t="66570" x="730250" y="2844800"/>
          <p14:tracePt t="66587" x="717550" y="2851150"/>
          <p14:tracePt t="159286" x="628650" y="2730500"/>
          <p14:tracePt t="159343" x="203200" y="1778000"/>
          <p14:tracePt t="159359" x="158750" y="1638300"/>
          <p14:tracePt t="159376" x="133350" y="1536700"/>
          <p14:tracePt t="159393" x="120650" y="1416050"/>
          <p14:tracePt t="159410" x="95250" y="1308100"/>
          <p14:tracePt t="159427" x="82550" y="1193800"/>
          <p14:tracePt t="159443" x="82550" y="1155700"/>
          <p14:tracePt t="159460" x="69850" y="1104900"/>
          <p14:tracePt t="159477" x="38100" y="1022350"/>
          <p14:tracePt t="159493" x="0" y="927100"/>
          <p14:tracePt t="159510" x="0" y="806450"/>
          <p14:tracePt t="159527" x="0" y="685800"/>
          <p14:tracePt t="159543" x="0" y="596900"/>
          <p14:tracePt t="159560" x="0" y="514350"/>
          <p14:tracePt t="159577" x="0" y="476250"/>
          <p14:tracePt t="159593" x="0" y="450850"/>
          <p14:tracePt t="159610" x="44450" y="412750"/>
          <p14:tracePt t="159627" x="101600" y="349250"/>
          <p14:tracePt t="159644" x="190500" y="292100"/>
          <p14:tracePt t="159912" x="1098550" y="0"/>
          <p14:tracePt t="159918" x="1111250" y="0"/>
          <p14:tracePt t="159927" x="1123950" y="0"/>
          <p14:tracePt t="159944" x="1143000" y="0"/>
          <p14:tracePt t="159961" x="1149350" y="0"/>
          <p14:tracePt t="160130" x="1143000" y="0"/>
          <p14:tracePt t="160138" x="1136650" y="0"/>
          <p14:tracePt t="160146" x="1117600" y="6350"/>
          <p14:tracePt t="160161" x="1117600" y="12700"/>
          <p14:tracePt t="160232" x="1111250" y="12700"/>
          <p14:tracePt t="160254" x="1104900" y="19050"/>
          <p14:tracePt t="160262" x="1098550" y="25400"/>
          <p14:tracePt t="160270" x="1092200" y="25400"/>
          <p14:tracePt t="160845" x="990600" y="698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07083"/>
          </a:xfrm>
        </p:spPr>
        <p:txBody>
          <a:bodyPr/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Dědičná onemocnění sítnice a ZN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3775" y="1950508"/>
            <a:ext cx="10363826" cy="4478867"/>
          </a:xfrm>
        </p:spPr>
        <p:txBody>
          <a:bodyPr>
            <a:noAutofit/>
          </a:bodyPr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Dědičná onemocnění sítnice a ZN = častá příčina závažné ztráty zraku v dětství a časné dospělosti, terapeutické možnosti - minimální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Genová terapie </a:t>
            </a:r>
          </a:p>
          <a:p>
            <a:pPr marL="0" indent="0">
              <a:buNone/>
            </a:pP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 přenos funkční kopie genu </a:t>
            </a:r>
          </a:p>
          <a:p>
            <a:pPr marL="0" indent="0">
              <a:buNone/>
            </a:pP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 → nahradit sníženou nebo nulovou funkci proteinu kódovaného mutovaným genem</a:t>
            </a:r>
          </a:p>
          <a:p>
            <a:pPr marL="0" indent="0">
              <a:buNone/>
            </a:pP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 → regenerace či stabilizace narušené struktury sítnice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Oko ideální cílový orgán – malý rozměr, imunologické privilegium, kontralaterální kontrola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0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92"/>
    </mc:Choice>
    <mc:Fallback>
      <p:transition spd="slow" advTm="91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4" y="466117"/>
            <a:ext cx="10364451" cy="1007083"/>
          </a:xfrm>
        </p:spPr>
        <p:txBody>
          <a:bodyPr/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Předpoklady pro genovou terapii 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3774" y="1540933"/>
            <a:ext cx="10363826" cy="4478867"/>
          </a:xfrm>
        </p:spPr>
        <p:txBody>
          <a:bodyPr>
            <a:noAutofit/>
          </a:bodyPr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Mezinárodní registr klinických studií „https://clinicaltrials.gov“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Nutná znalost příčiny geneticky podmíněné choroby = určení odpovědného genu </a:t>
            </a:r>
          </a:p>
          <a:p>
            <a:pPr marL="0" indent="0">
              <a:buNone/>
            </a:pP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databáze OMIM (Online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Mendelian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Inheritance in Man) 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Strategie genové terapie</a:t>
            </a:r>
          </a:p>
          <a:p>
            <a:pPr marL="0" indent="0">
              <a:buNone/>
            </a:pP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nedostatek produktu mutovaného genu → začlenění normální sekvence do genomu</a:t>
            </a:r>
          </a:p>
          <a:p>
            <a:pPr marL="0" indent="0">
              <a:buNone/>
            </a:pP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vnesení </a:t>
            </a: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terapeutického genu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→ zmírnění projevů onemocnění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Genová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 in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vivo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= cílové buňky po dobu léčby součástí organismus</a:t>
            </a:r>
          </a:p>
          <a:p>
            <a:pPr marL="0" indent="0">
              <a:buNone/>
            </a:pP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 in vitro = cílové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bb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odebrány z organismu a po léčbě vráceny zpět do organismus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9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43"/>
    </mc:Choice>
    <mc:Fallback>
      <p:transition spd="slow" advTm="97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45" x="9417050" y="6134100"/>
          <p14:tracePt t="8953" x="9359900" y="6127750"/>
          <p14:tracePt t="8960" x="9309100" y="6127750"/>
          <p14:tracePt t="8974" x="9226550" y="6134100"/>
          <p14:tracePt t="8992" x="9029700" y="6159500"/>
          <p14:tracePt t="9008" x="8921750" y="6203950"/>
          <p14:tracePt t="9025" x="8845550" y="6261100"/>
          <p14:tracePt t="9041" x="8801100" y="6356350"/>
          <p14:tracePt t="9058" x="8724900" y="6464300"/>
          <p14:tracePt t="9075" x="8655050" y="6515100"/>
          <p14:tracePt t="9091" x="8572500" y="6546850"/>
          <p14:tracePt t="9108" x="8432800" y="6565900"/>
          <p14:tracePt t="9125" x="8350250" y="6578600"/>
          <p14:tracePt t="9141" x="8305800" y="6610350"/>
          <p14:tracePt t="9158" x="8242300" y="6680200"/>
          <p14:tracePt t="9175" x="8210550" y="6743700"/>
          <p14:tracePt t="9191" x="8204200" y="6781800"/>
          <p14:tracePt t="9208" x="8197850" y="6807200"/>
          <p14:tracePt t="9226" x="8197850" y="6838950"/>
          <p14:tracePt t="9242" x="8210550" y="6851650"/>
          <p14:tracePt t="9258" x="8280400" y="6851650"/>
          <p14:tracePt t="9275" x="8382000" y="6851650"/>
          <p14:tracePt t="9292" x="8502650" y="6851650"/>
          <p14:tracePt t="9308" x="8705850" y="6838950"/>
          <p14:tracePt t="9325" x="8934450" y="6724650"/>
          <p14:tracePt t="9342" x="9251950" y="6553200"/>
          <p14:tracePt t="9358" x="9867900" y="6134100"/>
          <p14:tracePt t="9375" x="10210800" y="5861050"/>
          <p14:tracePt t="9392" x="10401300" y="5626100"/>
          <p14:tracePt t="9408" x="10598150" y="5467350"/>
          <p14:tracePt t="9425" x="10750550" y="5143500"/>
          <p14:tracePt t="9442" x="10775950" y="4705350"/>
          <p14:tracePt t="9458" x="10693400" y="4102100"/>
          <p14:tracePt t="9476" x="10280650" y="2990850"/>
          <p14:tracePt t="9492" x="9963150" y="2381250"/>
          <p14:tracePt t="9508" x="9563100" y="1714500"/>
          <p14:tracePt t="9525" x="9315450" y="1479550"/>
          <p14:tracePt t="9542" x="8953500" y="1168400"/>
          <p14:tracePt t="9559" x="8629650" y="914400"/>
          <p14:tracePt t="9575" x="8343900" y="730250"/>
          <p14:tracePt t="9592" x="8166100" y="679450"/>
          <p14:tracePt t="9609" x="7969250" y="622300"/>
          <p14:tracePt t="9625" x="7886700" y="635000"/>
          <p14:tracePt t="9642" x="7785100" y="717550"/>
          <p14:tracePt t="9659" x="7715250" y="774700"/>
          <p14:tracePt t="9675" x="7639050" y="806450"/>
          <p14:tracePt t="9692" x="7562850" y="806450"/>
          <p14:tracePt t="9709" x="7493000" y="742950"/>
          <p14:tracePt t="9726" x="7397750" y="622300"/>
          <p14:tracePt t="9742" x="7232650" y="495300"/>
          <p14:tracePt t="9759" x="7169150" y="463550"/>
          <p14:tracePt t="9775" x="7124700" y="450850"/>
          <p14:tracePt t="9792" x="7099300" y="457200"/>
          <p14:tracePt t="9809" x="7035800" y="495300"/>
          <p14:tracePt t="9825" x="7004050" y="552450"/>
          <p14:tracePt t="9842" x="6877050" y="666750"/>
          <p14:tracePt t="9859" x="6813550" y="704850"/>
          <p14:tracePt t="9876" x="6724650" y="723900"/>
          <p14:tracePt t="9892" x="6648450" y="749300"/>
          <p14:tracePt t="9909" x="6546850" y="762000"/>
          <p14:tracePt t="9926" x="6426200" y="787400"/>
          <p14:tracePt t="9942" x="6337300" y="806450"/>
          <p14:tracePt t="9959" x="6254750" y="838200"/>
          <p14:tracePt t="9975" x="6140450" y="908050"/>
          <p14:tracePt t="9992" x="6045200" y="984250"/>
          <p14:tracePt t="10008" x="5943600" y="1054100"/>
          <p14:tracePt t="10025" x="5816600" y="1143000"/>
          <p14:tracePt t="10042" x="5689600" y="1238250"/>
          <p14:tracePt t="10059" x="5556250" y="1308100"/>
          <p14:tracePt t="10076" x="5467350" y="1352550"/>
          <p14:tracePt t="10092" x="5391150" y="1384300"/>
          <p14:tracePt t="10109" x="5321300" y="1416050"/>
          <p14:tracePt t="10126" x="5302250" y="1454150"/>
          <p14:tracePt t="10143" x="5283200" y="1511300"/>
          <p14:tracePt t="10159" x="5283200" y="1555750"/>
          <p14:tracePt t="10176" x="5270500" y="1619250"/>
          <p14:tracePt t="10193" x="5245100" y="1714500"/>
          <p14:tracePt t="10210" x="5181600" y="1898650"/>
          <p14:tracePt t="10226" x="5168900" y="1981200"/>
          <p14:tracePt t="10243" x="5130800" y="2095500"/>
          <p14:tracePt t="10259" x="5130800" y="2159000"/>
          <p14:tracePt t="10276" x="5168900" y="2190750"/>
          <p14:tracePt t="10293" x="5232400" y="2203450"/>
          <p14:tracePt t="10309" x="5289550" y="2203450"/>
          <p14:tracePt t="10326" x="5365750" y="2209800"/>
          <p14:tracePt t="10343" x="5454650" y="2197100"/>
          <p14:tracePt t="10359" x="5556250" y="2190750"/>
          <p14:tracePt t="10376" x="5613400" y="2178050"/>
          <p14:tracePt t="10393" x="5689600" y="2139950"/>
          <p14:tracePt t="10410" x="5778500" y="2095500"/>
          <p14:tracePt t="10426" x="5911850" y="2057400"/>
          <p14:tracePt t="10443" x="6089650" y="2006600"/>
          <p14:tracePt t="10460" x="6267450" y="1943100"/>
          <p14:tracePt t="10476" x="6388100" y="1873250"/>
          <p14:tracePt t="10493" x="6521450" y="1790700"/>
          <p14:tracePt t="10510" x="6661150" y="1739900"/>
          <p14:tracePt t="10526" x="6838950" y="1682750"/>
          <p14:tracePt t="10543" x="6985000" y="1651000"/>
          <p14:tracePt t="10560" x="7124700" y="1644650"/>
          <p14:tracePt t="10576" x="7200900" y="1644650"/>
          <p14:tracePt t="10593" x="7296150" y="1644650"/>
          <p14:tracePt t="10610" x="7385050" y="1651000"/>
          <p14:tracePt t="10626" x="7423150" y="1663700"/>
          <p14:tracePt t="10643" x="7467600" y="1663700"/>
          <p14:tracePt t="10660" x="7505700" y="1676400"/>
          <p14:tracePt t="10676" x="7588250" y="1682750"/>
          <p14:tracePt t="10693" x="7651750" y="1695450"/>
          <p14:tracePt t="10710" x="7721600" y="1708150"/>
          <p14:tracePt t="10727" x="7842250" y="1752600"/>
          <p14:tracePt t="10743" x="7937500" y="1771650"/>
          <p14:tracePt t="10760" x="8096250" y="1784350"/>
          <p14:tracePt t="10777" x="8191500" y="1784350"/>
          <p14:tracePt t="10793" x="8261350" y="1778000"/>
          <p14:tracePt t="10810" x="8305800" y="1765300"/>
          <p14:tracePt t="10827" x="8375650" y="1752600"/>
          <p14:tracePt t="10843" x="8470900" y="1739900"/>
          <p14:tracePt t="10860" x="8509000" y="1739900"/>
          <p14:tracePt t="10877" x="8547100" y="1733550"/>
          <p14:tracePt t="10893" x="8585200" y="1727200"/>
          <p14:tracePt t="10910" x="8591550" y="1714500"/>
          <p14:tracePt t="10927" x="8591550" y="1708150"/>
          <p14:tracePt t="10943" x="8597900" y="1701800"/>
          <p14:tracePt t="10960" x="8597900" y="1695450"/>
          <p14:tracePt t="10977" x="8597900" y="1676400"/>
          <p14:tracePt t="10994" x="8591550" y="1644650"/>
          <p14:tracePt t="11010" x="8547100" y="1600200"/>
          <p14:tracePt t="11027" x="8521700" y="1568450"/>
          <p14:tracePt t="11044" x="8445500" y="1543050"/>
          <p14:tracePt t="11060" x="8318500" y="1479550"/>
          <p14:tracePt t="11077" x="8134350" y="1435100"/>
          <p14:tracePt t="11094" x="7696200" y="1390650"/>
          <p14:tracePt t="11110" x="7378700" y="1371600"/>
          <p14:tracePt t="11127" x="7156450" y="1371600"/>
          <p14:tracePt t="11144" x="7004050" y="1371600"/>
          <p14:tracePt t="11160" x="6832600" y="1371600"/>
          <p14:tracePt t="11178" x="6648450" y="1390650"/>
          <p14:tracePt t="11194" x="6584950" y="1397000"/>
          <p14:tracePt t="11211" x="6356350" y="1447800"/>
          <p14:tracePt t="11227" x="6159500" y="1530350"/>
          <p14:tracePt t="11244" x="5988050" y="1593850"/>
          <p14:tracePt t="11260" x="5822950" y="1644650"/>
          <p14:tracePt t="11277" x="5683250" y="1682750"/>
          <p14:tracePt t="11294" x="5556250" y="1720850"/>
          <p14:tracePt t="11311" x="5441950" y="1752600"/>
          <p14:tracePt t="11327" x="5372100" y="1778000"/>
          <p14:tracePt t="11344" x="5295900" y="1816100"/>
          <p14:tracePt t="11361" x="5245100" y="1854200"/>
          <p14:tracePt t="11377" x="5200650" y="1911350"/>
          <p14:tracePt t="11394" x="5168900" y="1981200"/>
          <p14:tracePt t="11411" x="5149850" y="2006600"/>
          <p14:tracePt t="11428" x="5124450" y="2070100"/>
          <p14:tracePt t="11444" x="5118100" y="2108200"/>
          <p14:tracePt t="11461" x="5105400" y="2139950"/>
          <p14:tracePt t="11477" x="5105400" y="2146300"/>
          <p14:tracePt t="11511" x="5130800" y="2152650"/>
          <p14:tracePt t="11527" x="5213350" y="2165350"/>
          <p14:tracePt t="11544" x="5302250" y="2178050"/>
          <p14:tracePt t="11561" x="5416550" y="2171700"/>
          <p14:tracePt t="11578" x="5549900" y="2152650"/>
          <p14:tracePt t="11595" x="5568950" y="2127250"/>
          <p14:tracePt t="11611" x="5702300" y="2089150"/>
          <p14:tracePt t="11628" x="5911850" y="2032000"/>
          <p14:tracePt t="11644" x="6172200" y="1974850"/>
          <p14:tracePt t="11661" x="6318250" y="1943100"/>
          <p14:tracePt t="11678" x="6451600" y="1924050"/>
          <p14:tracePt t="11695" x="6534150" y="1905000"/>
          <p14:tracePt t="11711" x="6648450" y="1905000"/>
          <p14:tracePt t="11728" x="6750050" y="1905000"/>
          <p14:tracePt t="11744" x="6838950" y="1905000"/>
          <p14:tracePt t="11761" x="6978650" y="1905000"/>
          <p14:tracePt t="11778" x="7067550" y="1905000"/>
          <p14:tracePt t="11794" x="7169150" y="1905000"/>
          <p14:tracePt t="11811" x="7270750" y="1905000"/>
          <p14:tracePt t="11828" x="7378700" y="1905000"/>
          <p14:tracePt t="11844" x="7569200" y="1911350"/>
          <p14:tracePt t="11861" x="7683500" y="1898650"/>
          <p14:tracePt t="11878" x="7747000" y="1879600"/>
          <p14:tracePt t="11894" x="7804150" y="1866900"/>
          <p14:tracePt t="11911" x="7842250" y="1860550"/>
          <p14:tracePt t="11928" x="7912100" y="1847850"/>
          <p14:tracePt t="11945" x="7956550" y="1847850"/>
          <p14:tracePt t="11961" x="8058150" y="1847850"/>
          <p14:tracePt t="11978" x="8178800" y="1873250"/>
          <p14:tracePt t="11995" x="8286750" y="1905000"/>
          <p14:tracePt t="12012" x="8413750" y="1917700"/>
          <p14:tracePt t="12028" x="8547100" y="1930400"/>
          <p14:tracePt t="12045" x="8661400" y="1936750"/>
          <p14:tracePt t="12061" x="8763000" y="1943100"/>
          <p14:tracePt t="12078" x="8864600" y="1943100"/>
          <p14:tracePt t="12095" x="8972550" y="1930400"/>
          <p14:tracePt t="12112" x="8997950" y="1930400"/>
          <p14:tracePt t="12128" x="9004300" y="1930400"/>
          <p14:tracePt t="12178" x="9004300" y="1924050"/>
          <p14:tracePt t="12186" x="9004300" y="1917700"/>
          <p14:tracePt t="12415" x="9004300" y="1911350"/>
          <p14:tracePt t="13665" x="8985250" y="1911350"/>
          <p14:tracePt t="13671" x="8966200" y="1911350"/>
          <p14:tracePt t="13680" x="8921750" y="1905000"/>
          <p14:tracePt t="13697" x="8839200" y="1898650"/>
          <p14:tracePt t="13713" x="8743950" y="1892300"/>
          <p14:tracePt t="13730" x="8642350" y="1885950"/>
          <p14:tracePt t="13747" x="8553450" y="1885950"/>
          <p14:tracePt t="13763" x="8394700" y="1879600"/>
          <p14:tracePt t="13780" x="8128000" y="1879600"/>
          <p14:tracePt t="13797" x="7854950" y="1892300"/>
          <p14:tracePt t="13813" x="7645400" y="1892300"/>
          <p14:tracePt t="13830" x="7531100" y="1892300"/>
          <p14:tracePt t="13847" x="7404100" y="1892300"/>
          <p14:tracePt t="13863" x="7258050" y="1898650"/>
          <p14:tracePt t="13880" x="7131050" y="1911350"/>
          <p14:tracePt t="13897" x="6978650" y="1936750"/>
          <p14:tracePt t="13914" x="6826250" y="1949450"/>
          <p14:tracePt t="13930" x="6515100" y="1968500"/>
          <p14:tracePt t="13947" x="6432550" y="1993900"/>
          <p14:tracePt t="13964" x="6223000" y="2019300"/>
          <p14:tracePt t="13980" x="6038850" y="2082800"/>
          <p14:tracePt t="13997" x="5854700" y="2146300"/>
          <p14:tracePt t="14014" x="5715000" y="2184400"/>
          <p14:tracePt t="14030" x="5568950" y="2197100"/>
          <p14:tracePt t="14047" x="5283200" y="2209800"/>
          <p14:tracePt t="14064" x="4991100" y="2228850"/>
          <p14:tracePt t="14080" x="4794250" y="2228850"/>
          <p14:tracePt t="14097" x="4597400" y="2228850"/>
          <p14:tracePt t="14114" x="4445000" y="2228850"/>
          <p14:tracePt t="14130" x="4324350" y="2209800"/>
          <p14:tracePt t="14147" x="4178300" y="2209800"/>
          <p14:tracePt t="14164" x="3956050" y="2178050"/>
          <p14:tracePt t="14180" x="3797300" y="2139950"/>
          <p14:tracePt t="14197" x="3651250" y="2133600"/>
          <p14:tracePt t="14214" x="3505200" y="2120900"/>
          <p14:tracePt t="14231" x="3333750" y="2114550"/>
          <p14:tracePt t="14247" x="3232150" y="2108200"/>
          <p14:tracePt t="14264" x="2914650" y="2095500"/>
          <p14:tracePt t="14281" x="2736850" y="2082800"/>
          <p14:tracePt t="14297" x="2635250" y="2082800"/>
          <p14:tracePt t="14314" x="2533650" y="2070100"/>
          <p14:tracePt t="14331" x="2476500" y="2057400"/>
          <p14:tracePt t="14347" x="2425700" y="2044700"/>
          <p14:tracePt t="14364" x="2413000" y="2044700"/>
          <p14:tracePt t="14453" x="2406650" y="2044700"/>
          <p14:tracePt t="14477" x="2381250" y="2051050"/>
          <p14:tracePt t="14486" x="2349500" y="2051050"/>
          <p14:tracePt t="14497" x="2317750" y="2051050"/>
          <p14:tracePt t="14514" x="2222500" y="2057400"/>
          <p14:tracePt t="14531" x="2057400" y="2044700"/>
          <p14:tracePt t="14548" x="1993900" y="2032000"/>
          <p14:tracePt t="14564" x="1898650" y="1993900"/>
          <p14:tracePt t="14581" x="1816100" y="1968500"/>
          <p14:tracePt t="14598" x="1746250" y="1962150"/>
          <p14:tracePt t="14614" x="1657350" y="1943100"/>
          <p14:tracePt t="14631" x="1581150" y="1917700"/>
          <p14:tracePt t="14648" x="1498600" y="1898650"/>
          <p14:tracePt t="14665" x="1460500" y="1879600"/>
          <p14:tracePt t="14667" x="1428750" y="1879600"/>
          <p14:tracePt t="14681" x="1384300" y="1879600"/>
          <p14:tracePt t="14698" x="1333500" y="1879600"/>
          <p14:tracePt t="14715" x="1263650" y="1879600"/>
          <p14:tracePt t="14731" x="1219200" y="1885950"/>
          <p14:tracePt t="14748" x="1168400" y="1898650"/>
          <p14:tracePt t="14765" x="1123950" y="1917700"/>
          <p14:tracePt t="14781" x="1098550" y="1930400"/>
          <p14:tracePt t="14798" x="1047750" y="1936750"/>
          <p14:tracePt t="14815" x="1009650" y="1955800"/>
          <p14:tracePt t="14831" x="971550" y="1974850"/>
          <p14:tracePt t="14848" x="920750" y="2000250"/>
          <p14:tracePt t="14865" x="863600" y="2019300"/>
          <p14:tracePt t="14881" x="819150" y="2051050"/>
          <p14:tracePt t="14898" x="768350" y="2063750"/>
          <p14:tracePt t="14915" x="768350" y="2082800"/>
          <p14:tracePt t="14931" x="736600" y="2089150"/>
          <p14:tracePt t="14948" x="711200" y="2095500"/>
          <p14:tracePt t="14965" x="698500" y="2095500"/>
          <p14:tracePt t="14981" x="692150" y="2101850"/>
          <p14:tracePt t="14998" x="685800" y="2108200"/>
          <p14:tracePt t="15014" x="685800" y="2120900"/>
          <p14:tracePt t="15031" x="679450" y="2133600"/>
          <p14:tracePt t="15048" x="679450" y="2146300"/>
          <p14:tracePt t="15082" x="673100" y="2159000"/>
          <p14:tracePt t="15098" x="673100" y="2165350"/>
          <p14:tracePt t="15115" x="673100" y="2171700"/>
          <p14:tracePt t="15142" x="673100" y="2178050"/>
          <p14:tracePt t="15150" x="666750" y="2197100"/>
          <p14:tracePt t="15165" x="666750" y="2209800"/>
          <p14:tracePt t="15182" x="660400" y="2228850"/>
          <p14:tracePt t="15215" x="654050" y="2241550"/>
          <p14:tracePt t="15232" x="641350" y="2247900"/>
          <p14:tracePt t="15248" x="635000" y="2266950"/>
          <p14:tracePt t="16548" x="641350" y="22606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810" y="895351"/>
            <a:ext cx="5825239" cy="571228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839075" y="3257550"/>
            <a:ext cx="3214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Možnosti genové terapie</a:t>
            </a:r>
            <a:endParaRPr 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7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67"/>
    </mc:Choice>
    <mc:Fallback>
      <p:transition spd="slow" advTm="81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77" x="666750" y="2235200"/>
          <p14:tracePt t="2783" x="692150" y="2190750"/>
          <p14:tracePt t="2791" x="723900" y="2127250"/>
          <p14:tracePt t="2803" x="762000" y="2057400"/>
          <p14:tracePt t="2820" x="768350" y="1873250"/>
          <p14:tracePt t="2836" x="774700" y="1593850"/>
          <p14:tracePt t="2853" x="736600" y="1371600"/>
          <p14:tracePt t="2870" x="450850" y="590550"/>
          <p14:tracePt t="2887" x="196850" y="209550"/>
          <p14:tracePt t="3245" x="12700" y="298450"/>
          <p14:tracePt t="3253" x="12700" y="368300"/>
          <p14:tracePt t="3261" x="19050" y="450850"/>
          <p14:tracePt t="3270" x="25400" y="533400"/>
          <p14:tracePt t="3286" x="25400" y="711200"/>
          <p14:tracePt t="3303" x="0" y="990600"/>
          <p14:tracePt t="3320" x="0" y="1225550"/>
          <p14:tracePt t="3337" x="0" y="1339850"/>
          <p14:tracePt t="3354" x="0" y="1504950"/>
          <p14:tracePt t="3370" x="0" y="1778000"/>
          <p14:tracePt t="3387" x="0" y="1924050"/>
          <p14:tracePt t="3404" x="0" y="2012950"/>
          <p14:tracePt t="3420" x="0" y="2063750"/>
          <p14:tracePt t="3437" x="0" y="2076450"/>
          <p14:tracePt t="3479" x="6350" y="2076450"/>
          <p14:tracePt t="3511" x="19050" y="2076450"/>
          <p14:tracePt t="3522" x="31750" y="2076450"/>
          <p14:tracePt t="3527" x="63500" y="2070100"/>
          <p14:tracePt t="3537" x="95250" y="2070100"/>
          <p14:tracePt t="3554" x="184150" y="2044700"/>
          <p14:tracePt t="3571" x="266700" y="2012950"/>
          <p14:tracePt t="3588" x="431800" y="1930400"/>
          <p14:tracePt t="3604" x="533400" y="1911350"/>
          <p14:tracePt t="3621" x="635000" y="1879600"/>
          <p14:tracePt t="3637" x="730250" y="1784350"/>
          <p14:tracePt t="3654" x="876300" y="1606550"/>
          <p14:tracePt t="3671" x="965200" y="1473200"/>
          <p14:tracePt t="3687" x="1054100" y="1314450"/>
          <p14:tracePt t="3704" x="1187450" y="1143000"/>
          <p14:tracePt t="3721" x="1282700" y="1079500"/>
          <p14:tracePt t="3738" x="1441450" y="1047750"/>
          <p14:tracePt t="3754" x="1581150" y="971550"/>
          <p14:tracePt t="3771" x="1752600" y="933450"/>
          <p14:tracePt t="3788" x="1917700" y="908050"/>
          <p14:tracePt t="3804" x="2076450" y="901700"/>
          <p14:tracePt t="3821" x="2222500" y="901700"/>
          <p14:tracePt t="3838" x="2451100" y="984250"/>
          <p14:tracePt t="3854" x="2717800" y="1104900"/>
          <p14:tracePt t="3871" x="3003550" y="1225550"/>
          <p14:tracePt t="3888" x="3352800" y="1397000"/>
          <p14:tracePt t="3904" x="3721100" y="1524000"/>
          <p14:tracePt t="3921" x="3981450" y="1644650"/>
          <p14:tracePt t="3938" x="4286250" y="1816100"/>
          <p14:tracePt t="3954" x="4502150" y="1993900"/>
          <p14:tracePt t="3971" x="4603750" y="2120900"/>
          <p14:tracePt t="3988" x="4667250" y="2222500"/>
          <p14:tracePt t="4004" x="4705350" y="2324100"/>
          <p14:tracePt t="4021" x="4730750" y="2470150"/>
          <p14:tracePt t="4038" x="4718050" y="2584450"/>
          <p14:tracePt t="4041" x="4692650" y="2647950"/>
          <p14:tracePt t="4054" x="4648200" y="2724150"/>
          <p14:tracePt t="4071" x="4540250" y="3041650"/>
          <p14:tracePt t="4088" x="4521200" y="3365500"/>
          <p14:tracePt t="4105" x="4451350" y="4324350"/>
          <p14:tracePt t="4121" x="4464050" y="4832350"/>
          <p14:tracePt t="4138" x="4438650" y="5270500"/>
          <p14:tracePt t="4155" x="4419600" y="5607050"/>
          <p14:tracePt t="4171" x="4400550" y="5759450"/>
          <p14:tracePt t="4188" x="4349750" y="5892800"/>
          <p14:tracePt t="4205" x="4273550" y="6032500"/>
          <p14:tracePt t="4222" x="4203700" y="6076950"/>
          <p14:tracePt t="4238" x="4121150" y="6115050"/>
          <p14:tracePt t="4254" x="4013200" y="6165850"/>
          <p14:tracePt t="4271" x="3886200" y="6216650"/>
          <p14:tracePt t="4288" x="3733800" y="6254750"/>
          <p14:tracePt t="4304" x="3562350" y="6273800"/>
          <p14:tracePt t="4321" x="3359150" y="6286500"/>
          <p14:tracePt t="4338" x="2882900" y="6121400"/>
          <p14:tracePt t="4355" x="2673350" y="5918200"/>
          <p14:tracePt t="4371" x="2476500" y="5689600"/>
          <p14:tracePt t="4388" x="2311400" y="5492750"/>
          <p14:tracePt t="4405" x="2235200" y="5334000"/>
          <p14:tracePt t="4421" x="2171700" y="5099050"/>
          <p14:tracePt t="4438" x="2146300" y="4870450"/>
          <p14:tracePt t="4455" x="2127250" y="4432300"/>
          <p14:tracePt t="4472" x="2089150" y="4070350"/>
          <p14:tracePt t="4488" x="2089150" y="3524250"/>
          <p14:tracePt t="4505" x="2089150" y="3124200"/>
          <p14:tracePt t="4522" x="2076450" y="2774950"/>
          <p14:tracePt t="4538" x="2076450" y="2444750"/>
          <p14:tracePt t="4555" x="2076450" y="2082800"/>
          <p14:tracePt t="4558" x="2082800" y="2012950"/>
          <p14:tracePt t="4572" x="2095500" y="1955800"/>
          <p14:tracePt t="4588" x="2184400" y="1847850"/>
          <p14:tracePt t="4605" x="2260600" y="1778000"/>
          <p14:tracePt t="4622" x="2368550" y="1708150"/>
          <p14:tracePt t="4638" x="2463800" y="1676400"/>
          <p14:tracePt t="4655" x="2654300" y="1670050"/>
          <p14:tracePt t="4672" x="2813050" y="1657350"/>
          <p14:tracePt t="4688" x="3143250" y="1701800"/>
          <p14:tracePt t="4705" x="3422650" y="1746250"/>
          <p14:tracePt t="4722" x="3740150" y="1771650"/>
          <p14:tracePt t="4739" x="3943350" y="1784350"/>
          <p14:tracePt t="4755" x="4108450" y="1790700"/>
          <p14:tracePt t="4772" x="4248150" y="1816100"/>
          <p14:tracePt t="4789" x="4381500" y="1841500"/>
          <p14:tracePt t="4805" x="4451350" y="1866900"/>
          <p14:tracePt t="4822" x="4476750" y="1898650"/>
          <p14:tracePt t="4839" x="4514850" y="2000250"/>
          <p14:tracePt t="4855" x="4514850" y="2120900"/>
          <p14:tracePt t="4872" x="4514850" y="2279650"/>
          <p14:tracePt t="4889" x="4521200" y="2470150"/>
          <p14:tracePt t="4905" x="4521200" y="2711450"/>
          <p14:tracePt t="4922" x="4521200" y="2889250"/>
          <p14:tracePt t="4939" x="4514850" y="3194050"/>
          <p14:tracePt t="4956" x="4514850" y="3511550"/>
          <p14:tracePt t="4972" x="4508500" y="3759200"/>
          <p14:tracePt t="4989" x="4476750" y="3987800"/>
          <p14:tracePt t="5006" x="4451350" y="4178300"/>
          <p14:tracePt t="5022" x="4375150" y="4356100"/>
          <p14:tracePt t="5039" x="4318000" y="4502150"/>
          <p14:tracePt t="5056" x="4165600" y="4762500"/>
          <p14:tracePt t="5072" x="4057650" y="4826000"/>
          <p14:tracePt t="5089" x="3930650" y="4870450"/>
          <p14:tracePt t="5106" x="3771900" y="4978400"/>
          <p14:tracePt t="5122" x="3524250" y="5105400"/>
          <p14:tracePt t="5139" x="3263900" y="5213350"/>
          <p14:tracePt t="5156" x="3028950" y="5302250"/>
          <p14:tracePt t="5172" x="2908300" y="5314950"/>
          <p14:tracePt t="5189" x="2762250" y="5276850"/>
          <p14:tracePt t="5206" x="2559050" y="5137150"/>
          <p14:tracePt t="5223" x="2463800" y="5054600"/>
          <p14:tracePt t="5239" x="2393950" y="4991100"/>
          <p14:tracePt t="5256" x="2324100" y="4908550"/>
          <p14:tracePt t="5273" x="2228850" y="4699000"/>
          <p14:tracePt t="5290" x="2101850" y="4451350"/>
          <p14:tracePt t="5306" x="1822450" y="4019550"/>
          <p14:tracePt t="5323" x="1695450" y="3854450"/>
          <p14:tracePt t="5339" x="1581150" y="3708400"/>
          <p14:tracePt t="5356" x="1492250" y="3613150"/>
          <p14:tracePt t="5373" x="1403350" y="3543300"/>
          <p14:tracePt t="5389" x="1358900" y="3511550"/>
          <p14:tracePt t="5406" x="1346200" y="3479800"/>
          <p14:tracePt t="5423" x="1339850" y="3467100"/>
          <p14:tracePt t="5440" x="1339850" y="3448050"/>
          <p14:tracePt t="5456" x="1339850" y="3403600"/>
          <p14:tracePt t="5473" x="1339850" y="3371850"/>
          <p14:tracePt t="5490" x="1339850" y="3359150"/>
          <p14:tracePt t="5506" x="1339850" y="3333750"/>
          <p14:tracePt t="5523" x="1339850" y="3289300"/>
          <p14:tracePt t="5540" x="1339850" y="3232150"/>
          <p14:tracePt t="5556" x="1314450" y="3162300"/>
          <p14:tracePt t="5560" x="1289050" y="3105150"/>
          <p14:tracePt t="5573" x="1250950" y="3054350"/>
          <p14:tracePt t="5590" x="1200150" y="2984500"/>
          <p14:tracePt t="5606" x="1162050" y="2933700"/>
          <p14:tracePt t="5623" x="1130300" y="2921000"/>
          <p14:tracePt t="5640" x="1111250" y="2895600"/>
          <p14:tracePt t="5656" x="1092200" y="2876550"/>
          <p14:tracePt t="5673" x="1079500" y="2863850"/>
          <p14:tracePt t="5690" x="1041400" y="2838450"/>
          <p14:tracePt t="5706" x="1022350" y="2819400"/>
          <p14:tracePt t="5723" x="977900" y="2794000"/>
          <p14:tracePt t="5740" x="946150" y="2755900"/>
          <p14:tracePt t="5756" x="933450" y="2717800"/>
          <p14:tracePt t="5773" x="927100" y="2717800"/>
          <p14:tracePt t="5790" x="920750" y="2698750"/>
          <p14:tracePt t="6050" x="920750" y="2692400"/>
          <p14:tracePt t="6065" x="914400" y="2686050"/>
          <p14:tracePt t="6073" x="914400" y="2673350"/>
          <p14:tracePt t="6081" x="914400" y="2660650"/>
          <p14:tracePt t="6090" x="908050" y="2647950"/>
          <p14:tracePt t="6107" x="908050" y="2628900"/>
          <p14:tracePt t="6124" x="908050" y="2622550"/>
          <p14:tracePt t="6140" x="908050" y="2616200"/>
          <p14:tracePt t="6157" x="908050" y="2609850"/>
          <p14:tracePt t="6190" x="908050" y="2578100"/>
          <p14:tracePt t="6207" x="901700" y="2565400"/>
          <p14:tracePt t="6224" x="895350" y="2546350"/>
          <p14:tracePt t="6240" x="895350" y="2533650"/>
          <p14:tracePt t="6257" x="889000" y="2520950"/>
          <p14:tracePt t="6274" x="882650" y="2514600"/>
          <p14:tracePt t="6370" x="876300" y="2514600"/>
          <p14:tracePt t="6385" x="869950" y="2514600"/>
          <p14:tracePt t="6401" x="857250" y="2514600"/>
          <p14:tracePt t="6409" x="844550" y="2514600"/>
          <p14:tracePt t="6424" x="838200" y="2514600"/>
          <p14:tracePt t="6441" x="812800" y="2514600"/>
          <p14:tracePt t="6457" x="800100" y="2514600"/>
          <p14:tracePt t="6474" x="787400" y="2520950"/>
          <p14:tracePt t="8792" x="787400" y="2514600"/>
          <p14:tracePt t="8800" x="787400" y="2508250"/>
          <p14:tracePt t="8816" x="793750" y="2508250"/>
          <p14:tracePt t="8826" x="793750" y="2501900"/>
          <p14:tracePt t="8843" x="793750" y="2489200"/>
          <p14:tracePt t="8859" x="800100" y="2489200"/>
          <p14:tracePt t="8876" x="800100" y="2476500"/>
          <p14:tracePt t="8893" x="806450" y="2470150"/>
          <p14:tracePt t="8927" x="812800" y="2470150"/>
          <p14:tracePt t="8943" x="819150" y="2470150"/>
          <p14:tracePt t="8960" x="819150" y="2463800"/>
          <p14:tracePt t="13026" x="825500" y="2451100"/>
          <p14:tracePt t="13034" x="838200" y="2425700"/>
          <p14:tracePt t="13042" x="857250" y="2406650"/>
          <p14:tracePt t="13050" x="869950" y="2381250"/>
          <p14:tracePt t="13065" x="901700" y="2317750"/>
          <p14:tracePt t="13081" x="939800" y="2241550"/>
          <p14:tracePt t="13098" x="971550" y="2133600"/>
          <p14:tracePt t="13115" x="1022350" y="2019300"/>
          <p14:tracePt t="13132" x="1047750" y="1860550"/>
          <p14:tracePt t="13148" x="1085850" y="1714500"/>
          <p14:tracePt t="13165" x="1117600" y="1555750"/>
          <p14:tracePt t="13182" x="1162050" y="1339850"/>
          <p14:tracePt t="13198" x="1174750" y="1231900"/>
          <p14:tracePt t="13215" x="1174750" y="1143000"/>
          <p14:tracePt t="13232" x="1181100" y="1092200"/>
          <p14:tracePt t="13249" x="1193800" y="1009650"/>
          <p14:tracePt t="13265" x="1206500" y="914400"/>
          <p14:tracePt t="13282" x="1219200" y="825500"/>
          <p14:tracePt t="13298" x="1225550" y="774700"/>
          <p14:tracePt t="13315" x="1225550" y="730250"/>
          <p14:tracePt t="13332" x="1225550" y="685800"/>
          <p14:tracePt t="13348" x="1225550" y="666750"/>
          <p14:tracePt t="13365" x="1225550" y="654050"/>
          <p14:tracePt t="13512" x="1219200" y="654050"/>
          <p14:tracePt t="13518" x="1206500" y="666750"/>
          <p14:tracePt t="13532" x="1193800" y="692150"/>
          <p14:tracePt t="13549" x="1187450" y="730250"/>
          <p14:tracePt t="13565" x="1174750" y="742950"/>
          <p14:tracePt t="13582" x="1162050" y="774700"/>
          <p14:tracePt t="13599" x="1143000" y="812800"/>
          <p14:tracePt t="13615" x="1136650" y="831850"/>
          <p14:tracePt t="13632" x="1130300" y="850900"/>
          <p14:tracePt t="13649" x="1123950" y="869950"/>
          <p14:tracePt t="13666" x="1117600" y="869950"/>
          <p14:tracePt t="13682" x="1117600" y="882650"/>
          <p14:tracePt t="13699" x="1111250" y="895350"/>
          <p14:tracePt t="13716" x="1111250" y="920750"/>
          <p14:tracePt t="13732" x="1111250" y="958850"/>
          <p14:tracePt t="13749" x="1111250" y="1009650"/>
          <p14:tracePt t="13766" x="1111250" y="1066800"/>
          <p14:tracePt t="13782" x="1111250" y="1098550"/>
          <p14:tracePt t="13799" x="1123950" y="1123950"/>
          <p14:tracePt t="13816" x="1143000" y="1136650"/>
          <p14:tracePt t="13832" x="1149350" y="1143000"/>
          <p14:tracePt t="13849" x="1162050" y="1155700"/>
          <p14:tracePt t="13866" x="1174750" y="1162050"/>
          <p14:tracePt t="13882" x="1193800" y="1168400"/>
          <p14:tracePt t="13899" x="1225550" y="1187450"/>
          <p14:tracePt t="13916" x="1250950" y="1193800"/>
          <p14:tracePt t="13932" x="1295400" y="1206500"/>
          <p14:tracePt t="13949" x="1327150" y="1225550"/>
          <p14:tracePt t="13966" x="1333500" y="1225550"/>
          <p14:tracePt t="13983" x="1384300" y="1238250"/>
          <p14:tracePt t="13999" x="1416050" y="1250950"/>
          <p14:tracePt t="14016" x="1479550" y="1250950"/>
          <p14:tracePt t="14033" x="1568450" y="1263650"/>
          <p14:tracePt t="14049" x="1587500" y="1263650"/>
          <p14:tracePt t="14066" x="1701800" y="1263650"/>
          <p14:tracePt t="14083" x="1803400" y="1270000"/>
          <p14:tracePt t="14099" x="1854200" y="1270000"/>
          <p14:tracePt t="14116" x="1949450" y="1270000"/>
          <p14:tracePt t="14119" x="1955800" y="1263650"/>
          <p14:tracePt t="14133" x="1968500" y="1263650"/>
          <p14:tracePt t="14149" x="2012950" y="1250950"/>
          <p14:tracePt t="14166" x="2063750" y="1231900"/>
          <p14:tracePt t="14183" x="2120900" y="1225550"/>
          <p14:tracePt t="14199" x="2178050" y="1225550"/>
          <p14:tracePt t="14216" x="2235200" y="1225550"/>
          <p14:tracePt t="14233" x="2305050" y="1206500"/>
          <p14:tracePt t="14250" x="2362200" y="1193800"/>
          <p14:tracePt t="14266" x="2432050" y="1193800"/>
          <p14:tracePt t="14283" x="2470150" y="1193800"/>
          <p14:tracePt t="14300" x="2501900" y="1193800"/>
          <p14:tracePt t="14316" x="2533650" y="1181100"/>
          <p14:tracePt t="14333" x="2565400" y="1168400"/>
          <p14:tracePt t="14350" x="2616200" y="1123950"/>
          <p14:tracePt t="14366" x="2660650" y="1092200"/>
          <p14:tracePt t="14383" x="2698750" y="1035050"/>
          <p14:tracePt t="14400" x="2730500" y="990600"/>
          <p14:tracePt t="14416" x="2743200" y="958850"/>
          <p14:tracePt t="14433" x="2743200" y="920750"/>
          <p14:tracePt t="14450" x="2717800" y="869950"/>
          <p14:tracePt t="14466" x="2698750" y="838200"/>
          <p14:tracePt t="14483" x="2679700" y="819150"/>
          <p14:tracePt t="14500" x="2628900" y="793750"/>
          <p14:tracePt t="14516" x="2584450" y="793750"/>
          <p14:tracePt t="14533" x="2540000" y="793750"/>
          <p14:tracePt t="14550" x="2368550" y="768350"/>
          <p14:tracePt t="14567" x="2273300" y="755650"/>
          <p14:tracePt t="14583" x="2063750" y="730250"/>
          <p14:tracePt t="14600" x="1917700" y="736600"/>
          <p14:tracePt t="14617" x="1758950" y="749300"/>
          <p14:tracePt t="14620" x="1682750" y="755650"/>
          <p14:tracePt t="14633" x="1663700" y="755650"/>
          <p14:tracePt t="14650" x="1536700" y="774700"/>
          <p14:tracePt t="14667" x="1447800" y="781050"/>
          <p14:tracePt t="14683" x="1346200" y="800100"/>
          <p14:tracePt t="14700" x="1301750" y="800100"/>
          <p14:tracePt t="14717" x="1244600" y="825500"/>
          <p14:tracePt t="14733" x="1181100" y="844550"/>
          <p14:tracePt t="14750" x="1130300" y="857250"/>
          <p14:tracePt t="14767" x="1092200" y="869950"/>
          <p14:tracePt t="14784" x="1047750" y="882650"/>
          <p14:tracePt t="14800" x="1003300" y="895350"/>
          <p14:tracePt t="14817" x="958850" y="901700"/>
          <p14:tracePt t="14834" x="927100" y="908050"/>
          <p14:tracePt t="14850" x="908050" y="914400"/>
          <p14:tracePt t="14867" x="901700" y="914400"/>
          <p14:tracePt t="14884" x="882650" y="933450"/>
          <p14:tracePt t="14900" x="876300" y="952500"/>
          <p14:tracePt t="14917" x="876300" y="996950"/>
          <p14:tracePt t="14934" x="882650" y="1073150"/>
          <p14:tracePt t="14950" x="933450" y="1111250"/>
          <p14:tracePt t="14967" x="1003300" y="1155700"/>
          <p14:tracePt t="14984" x="1104900" y="1200150"/>
          <p14:tracePt t="15000" x="1231900" y="1225550"/>
          <p14:tracePt t="15018" x="1384300" y="1257300"/>
          <p14:tracePt t="15034" x="1466850" y="1282700"/>
          <p14:tracePt t="15050" x="1600200" y="1289050"/>
          <p14:tracePt t="15067" x="1739900" y="1289050"/>
          <p14:tracePt t="15084" x="1898650" y="1250950"/>
          <p14:tracePt t="15101" x="2076450" y="1225550"/>
          <p14:tracePt t="15117" x="2197100" y="1193800"/>
          <p14:tracePt t="15121" x="2216150" y="1187450"/>
          <p14:tracePt t="15134" x="2247900" y="1174750"/>
          <p14:tracePt t="15151" x="2286000" y="1162050"/>
          <p14:tracePt t="15168" x="2317750" y="1162050"/>
          <p14:tracePt t="15184" x="2355850" y="1143000"/>
          <p14:tracePt t="15201" x="2393950" y="1130300"/>
          <p14:tracePt t="15217" x="2425700" y="1117600"/>
          <p14:tracePt t="15234" x="2470150" y="1066800"/>
          <p14:tracePt t="15251" x="2540000" y="1035050"/>
          <p14:tracePt t="15268" x="2578100" y="1003300"/>
          <p14:tracePt t="15284" x="2622550" y="977900"/>
          <p14:tracePt t="15301" x="2635250" y="971550"/>
          <p14:tracePt t="15317" x="2641600" y="971550"/>
          <p14:tracePt t="15334" x="2647950" y="958850"/>
          <p14:tracePt t="15351" x="2647950" y="946150"/>
          <p14:tracePt t="15367" x="2647950" y="927100"/>
          <p14:tracePt t="15384" x="2635250" y="914400"/>
          <p14:tracePt t="15401" x="2603500" y="901700"/>
          <p14:tracePt t="15418" x="2546350" y="857250"/>
          <p14:tracePt t="15434" x="2457450" y="844550"/>
          <p14:tracePt t="15451" x="2311400" y="844550"/>
          <p14:tracePt t="15468" x="2178050" y="825500"/>
          <p14:tracePt t="15484" x="1993900" y="819150"/>
          <p14:tracePt t="15501" x="1828800" y="819150"/>
          <p14:tracePt t="15518" x="1663700" y="819150"/>
          <p14:tracePt t="15534" x="1479550" y="819150"/>
          <p14:tracePt t="15551" x="1397000" y="831850"/>
          <p14:tracePt t="15568" x="1333500" y="844550"/>
          <p14:tracePt t="15584" x="1282700" y="844550"/>
          <p14:tracePt t="15601" x="1219200" y="844550"/>
          <p14:tracePt t="15618" x="1155700" y="844550"/>
          <p14:tracePt t="15621" x="1136650" y="850900"/>
          <p14:tracePt t="15634" x="1079500" y="863600"/>
          <p14:tracePt t="15652" x="984250" y="889000"/>
          <p14:tracePt t="15668" x="939800" y="914400"/>
          <p14:tracePt t="15684" x="920750" y="933450"/>
          <p14:tracePt t="15701" x="914400" y="946150"/>
          <p14:tracePt t="15718" x="901700" y="958850"/>
          <p14:tracePt t="15735" x="901700" y="971550"/>
          <p14:tracePt t="15751" x="901700" y="977900"/>
          <p14:tracePt t="15768" x="933450" y="1022350"/>
          <p14:tracePt t="15785" x="965200" y="1060450"/>
          <p14:tracePt t="15801" x="1028700" y="1104900"/>
          <p14:tracePt t="15818" x="1098550" y="1130300"/>
          <p14:tracePt t="15835" x="1149350" y="1162050"/>
          <p14:tracePt t="15851" x="1270000" y="1187450"/>
          <p14:tracePt t="15868" x="1377950" y="1200150"/>
          <p14:tracePt t="15885" x="1435100" y="1200150"/>
          <p14:tracePt t="15902" x="1562100" y="1200150"/>
          <p14:tracePt t="15918" x="1708150" y="1155700"/>
          <p14:tracePt t="15935" x="1758950" y="1130300"/>
          <p14:tracePt t="15951" x="1778000" y="1111250"/>
          <p14:tracePt t="16019" x="1778000" y="1104900"/>
          <p14:tracePt t="16613" x="1771650" y="1104900"/>
          <p14:tracePt t="16620" x="1733550" y="1104900"/>
          <p14:tracePt t="16628" x="1708150" y="1104900"/>
          <p14:tracePt t="16636" x="1682750" y="1104900"/>
          <p14:tracePt t="16652" x="1657350" y="1104900"/>
          <p14:tracePt t="16669" x="1612900" y="1104900"/>
          <p14:tracePt t="16686" x="1587500" y="1104900"/>
          <p14:tracePt t="16702" x="1574800" y="1104900"/>
          <p14:tracePt t="16719" x="1568450" y="1104900"/>
          <p14:tracePt t="16736" x="1562100" y="1104900"/>
          <p14:tracePt t="16752" x="1543050" y="1111250"/>
          <p14:tracePt t="16769" x="1498600" y="1130300"/>
          <p14:tracePt t="16786" x="1466850" y="1143000"/>
          <p14:tracePt t="16802" x="1435100" y="1155700"/>
          <p14:tracePt t="16819" x="1403350" y="1193800"/>
          <p14:tracePt t="16836" x="1371600" y="1219200"/>
          <p14:tracePt t="16852" x="1333500" y="1257300"/>
          <p14:tracePt t="16870" x="1308100" y="1301750"/>
          <p14:tracePt t="16886" x="1289050" y="1352550"/>
          <p14:tracePt t="16903" x="1282700" y="1416050"/>
          <p14:tracePt t="16919" x="1276350" y="1466850"/>
          <p14:tracePt t="16936" x="1276350" y="1511300"/>
          <p14:tracePt t="16953" x="1276350" y="1543050"/>
          <p14:tracePt t="16969" x="1282700" y="1587500"/>
          <p14:tracePt t="16986" x="1295400" y="1625600"/>
          <p14:tracePt t="17003" x="1314450" y="1644650"/>
          <p14:tracePt t="17019" x="1358900" y="1689100"/>
          <p14:tracePt t="17036" x="1397000" y="1714500"/>
          <p14:tracePt t="17053" x="1428750" y="1746250"/>
          <p14:tracePt t="17069" x="1454150" y="1771650"/>
          <p14:tracePt t="17086" x="1492250" y="1797050"/>
          <p14:tracePt t="17103" x="1536700" y="1809750"/>
          <p14:tracePt t="17107" x="1549400" y="1809750"/>
          <p14:tracePt t="17119" x="1619250" y="1828800"/>
          <p14:tracePt t="17136" x="1701800" y="1835150"/>
          <p14:tracePt t="17153" x="1809750" y="1828800"/>
          <p14:tracePt t="17169" x="1873250" y="1809750"/>
          <p14:tracePt t="17186" x="1962150" y="1797050"/>
          <p14:tracePt t="17203" x="2006600" y="1790700"/>
          <p14:tracePt t="17219" x="2057400" y="1784350"/>
          <p14:tracePt t="17236" x="2095500" y="1771650"/>
          <p14:tracePt t="17253" x="2133600" y="1746250"/>
          <p14:tracePt t="17269" x="2184400" y="1714500"/>
          <p14:tracePt t="17286" x="2222500" y="1695450"/>
          <p14:tracePt t="17303" x="2254250" y="1676400"/>
          <p14:tracePt t="17319" x="2273300" y="1670050"/>
          <p14:tracePt t="17336" x="2286000" y="1663700"/>
          <p14:tracePt t="17353" x="2305050" y="1638300"/>
          <p14:tracePt t="17370" x="2317750" y="1593850"/>
          <p14:tracePt t="17386" x="2317750" y="1517650"/>
          <p14:tracePt t="17403" x="2305050" y="1479550"/>
          <p14:tracePt t="17420" x="2247900" y="1428750"/>
          <p14:tracePt t="17436" x="2197100" y="1371600"/>
          <p14:tracePt t="17453" x="2089150" y="1295400"/>
          <p14:tracePt t="17470" x="1987550" y="1263650"/>
          <p14:tracePt t="17486" x="1911350" y="1238250"/>
          <p14:tracePt t="17503" x="1892300" y="1238250"/>
          <p14:tracePt t="17520" x="1746250" y="1219200"/>
          <p14:tracePt t="17536" x="1593850" y="1219200"/>
          <p14:tracePt t="17553" x="1504950" y="1225550"/>
          <p14:tracePt t="17570" x="1422400" y="1238250"/>
          <p14:tracePt t="17586" x="1346200" y="1263650"/>
          <p14:tracePt t="17603" x="1301750" y="1295400"/>
          <p14:tracePt t="17605" x="1270000" y="1314450"/>
          <p14:tracePt t="17620" x="1244600" y="1333500"/>
          <p14:tracePt t="17636" x="1225550" y="1371600"/>
          <p14:tracePt t="17653" x="1193800" y="1422400"/>
          <p14:tracePt t="17670" x="1174750" y="1511300"/>
          <p14:tracePt t="17686" x="1162050" y="1638300"/>
          <p14:tracePt t="17703" x="1162050" y="1714500"/>
          <p14:tracePt t="17720" x="1168400" y="1803400"/>
          <p14:tracePt t="17737" x="1168400" y="1885950"/>
          <p14:tracePt t="17753" x="1168400" y="1974850"/>
          <p14:tracePt t="17770" x="1206500" y="2063750"/>
          <p14:tracePt t="17787" x="1276350" y="2101850"/>
          <p14:tracePt t="17803" x="1358900" y="2127250"/>
          <p14:tracePt t="17820" x="1403350" y="2127250"/>
          <p14:tracePt t="17836" x="1549400" y="2127250"/>
          <p14:tracePt t="17853" x="1746250" y="2051050"/>
          <p14:tracePt t="17870" x="1879600" y="1981200"/>
          <p14:tracePt t="17887" x="1987550" y="1930400"/>
          <p14:tracePt t="17903" x="2025650" y="1917700"/>
          <p14:tracePt t="17920" x="2032000" y="1905000"/>
          <p14:tracePt t="17937" x="2038350" y="1879600"/>
          <p14:tracePt t="17953" x="2038350" y="1828800"/>
          <p14:tracePt t="17970" x="2038350" y="1765300"/>
          <p14:tracePt t="17987" x="2019300" y="1733550"/>
          <p14:tracePt t="18004" x="1987550" y="1714500"/>
          <p14:tracePt t="18020" x="1949450" y="1701800"/>
          <p14:tracePt t="18037" x="1917700" y="1701800"/>
          <p14:tracePt t="18054" x="1866900" y="1701800"/>
          <p14:tracePt t="18071" x="1828800" y="1708150"/>
          <p14:tracePt t="18088" x="1822450" y="1708150"/>
          <p14:tracePt t="18169" x="1866900" y="1682750"/>
          <p14:tracePt t="18175" x="1917700" y="1663700"/>
          <p14:tracePt t="18187" x="1962150" y="1651000"/>
          <p14:tracePt t="18204" x="2108200" y="1619250"/>
          <p14:tracePt t="18221" x="2203450" y="1593850"/>
          <p14:tracePt t="18237" x="2349500" y="1562100"/>
          <p14:tracePt t="18254" x="2495550" y="1504950"/>
          <p14:tracePt t="18271" x="2635250" y="1460500"/>
          <p14:tracePt t="18287" x="2711450" y="1441450"/>
          <p14:tracePt t="18304" x="2787650" y="1416050"/>
          <p14:tracePt t="18321" x="2832100" y="1416050"/>
          <p14:tracePt t="18338" x="2889250" y="1409700"/>
          <p14:tracePt t="18354" x="3003550" y="1390650"/>
          <p14:tracePt t="18371" x="3105150" y="1390650"/>
          <p14:tracePt t="18387" x="3206750" y="1397000"/>
          <p14:tracePt t="18404" x="3321050" y="1422400"/>
          <p14:tracePt t="18421" x="3429000" y="1447800"/>
          <p14:tracePt t="18437" x="3473450" y="1473200"/>
          <p14:tracePt t="18454" x="3505200" y="1517650"/>
          <p14:tracePt t="18471" x="3543300" y="1549400"/>
          <p14:tracePt t="18488" x="3575050" y="1638300"/>
          <p14:tracePt t="18504" x="3587750" y="1708150"/>
          <p14:tracePt t="18521" x="3587750" y="1803400"/>
          <p14:tracePt t="18538" x="3587750" y="1885950"/>
          <p14:tracePt t="18554" x="3575050" y="2012950"/>
          <p14:tracePt t="18571" x="3562350" y="2190750"/>
          <p14:tracePt t="18588" x="3562350" y="2286000"/>
          <p14:tracePt t="18605" x="3543300" y="2419350"/>
          <p14:tracePt t="18621" x="3536950" y="2438400"/>
          <p14:tracePt t="18638" x="3511550" y="2444750"/>
          <p14:tracePt t="18655" x="3479800" y="2432050"/>
          <p14:tracePt t="18671" x="3403600" y="2368550"/>
          <p14:tracePt t="18688" x="3194050" y="2228850"/>
          <p14:tracePt t="18705" x="2940050" y="2082800"/>
          <p14:tracePt t="18721" x="2743200" y="2012950"/>
          <p14:tracePt t="18738" x="2673350" y="1974850"/>
          <p14:tracePt t="18755" x="2609850" y="1936750"/>
          <p14:tracePt t="18771" x="2603500" y="1911350"/>
          <p14:tracePt t="18788" x="2603500" y="1892300"/>
          <p14:tracePt t="18805" x="2628900" y="1816100"/>
          <p14:tracePt t="18822" x="2647950" y="1784350"/>
          <p14:tracePt t="18838" x="2686050" y="1739900"/>
          <p14:tracePt t="18855" x="2724150" y="1676400"/>
          <p14:tracePt t="18872" x="2755900" y="1638300"/>
          <p14:tracePt t="18888" x="2787650" y="1606550"/>
          <p14:tracePt t="18905" x="2825750" y="1587500"/>
          <p14:tracePt t="18922" x="2851150" y="1568450"/>
          <p14:tracePt t="18938" x="2901950" y="1549400"/>
          <p14:tracePt t="18955" x="2933700" y="1536700"/>
          <p14:tracePt t="18972" x="3016250" y="1536700"/>
          <p14:tracePt t="18989" x="3149600" y="1581150"/>
          <p14:tracePt t="19005" x="3194050" y="1625600"/>
          <p14:tracePt t="19022" x="3251200" y="1657350"/>
          <p14:tracePt t="19038" x="3302000" y="1689100"/>
          <p14:tracePt t="19055" x="3340100" y="1708150"/>
          <p14:tracePt t="19072" x="3371850" y="1746250"/>
          <p14:tracePt t="19088" x="3409950" y="1803400"/>
          <p14:tracePt t="19105" x="3429000" y="1860550"/>
          <p14:tracePt t="19122" x="3441700" y="1885950"/>
          <p14:tracePt t="19138" x="3441700" y="1936750"/>
          <p14:tracePt t="19155" x="3435350" y="2012950"/>
          <p14:tracePt t="19172" x="3409950" y="2082800"/>
          <p14:tracePt t="19189" x="3384550" y="2127250"/>
          <p14:tracePt t="19205" x="3359150" y="2165350"/>
          <p14:tracePt t="19222" x="3282950" y="2216150"/>
          <p14:tracePt t="19239" x="3200400" y="2254250"/>
          <p14:tracePt t="19255" x="3155950" y="2279650"/>
          <p14:tracePt t="19272" x="3073400" y="2298700"/>
          <p14:tracePt t="19289" x="3022600" y="2298700"/>
          <p14:tracePt t="19305" x="2984500" y="2305050"/>
          <p14:tracePt t="19322" x="2965450" y="2298700"/>
          <p14:tracePt t="19339" x="2927350" y="2266950"/>
          <p14:tracePt t="19355" x="2921000" y="2260600"/>
          <p14:tracePt t="21004" x="2921000" y="2254250"/>
          <p14:tracePt t="21012" x="2914650" y="2247900"/>
          <p14:tracePt t="21024" x="2901950" y="2235200"/>
          <p14:tracePt t="21040" x="2819400" y="2216150"/>
          <p14:tracePt t="21057" x="2730500" y="2190750"/>
          <p14:tracePt t="21074" x="2590800" y="2190750"/>
          <p14:tracePt t="21090" x="2495550" y="2184400"/>
          <p14:tracePt t="21107" x="2381250" y="2165350"/>
          <p14:tracePt t="21124" x="2298700" y="2165350"/>
          <p14:tracePt t="21140" x="2216150" y="2165350"/>
          <p14:tracePt t="21157" x="2184400" y="2165350"/>
          <p14:tracePt t="21174" x="2139950" y="2165350"/>
          <p14:tracePt t="21190" x="2095500" y="2165350"/>
          <p14:tracePt t="21207" x="2057400" y="2165350"/>
          <p14:tracePt t="21224" x="2000250" y="2178050"/>
          <p14:tracePt t="21241" x="1955800" y="2184400"/>
          <p14:tracePt t="21257" x="1943100" y="2197100"/>
          <p14:tracePt t="21274" x="1892300" y="2228850"/>
          <p14:tracePt t="21291" x="1822450" y="2266950"/>
          <p14:tracePt t="21307" x="1771650" y="2311400"/>
          <p14:tracePt t="21324" x="1746250" y="2336800"/>
          <p14:tracePt t="21341" x="1727200" y="2381250"/>
          <p14:tracePt t="21357" x="1727200" y="2406650"/>
          <p14:tracePt t="21374" x="1733550" y="2444750"/>
          <p14:tracePt t="21391" x="1752600" y="2514600"/>
          <p14:tracePt t="21407" x="1790700" y="2571750"/>
          <p14:tracePt t="21424" x="1835150" y="2654300"/>
          <p14:tracePt t="21441" x="1905000" y="2717800"/>
          <p14:tracePt t="21457" x="1962150" y="2730500"/>
          <p14:tracePt t="21474" x="2038350" y="2730500"/>
          <p14:tracePt t="21491" x="2114550" y="2717800"/>
          <p14:tracePt t="21508" x="2247900" y="2667000"/>
          <p14:tracePt t="21524" x="2311400" y="2641600"/>
          <p14:tracePt t="21541" x="2355850" y="2628900"/>
          <p14:tracePt t="21558" x="2374900" y="2622550"/>
          <p14:tracePt t="21574" x="2413000" y="2603500"/>
          <p14:tracePt t="21591" x="2438400" y="2584450"/>
          <p14:tracePt t="21608" x="2470150" y="2565400"/>
          <p14:tracePt t="21624" x="2508250" y="2552700"/>
          <p14:tracePt t="21641" x="2527300" y="2546350"/>
          <p14:tracePt t="21658" x="2533650" y="2540000"/>
          <p14:tracePt t="21674" x="2540000" y="2520950"/>
          <p14:tracePt t="21691" x="2540000" y="2508250"/>
          <p14:tracePt t="21708" x="2540000" y="2482850"/>
          <p14:tracePt t="21724" x="2540000" y="2451100"/>
          <p14:tracePt t="21741" x="2527300" y="2381250"/>
          <p14:tracePt t="21758" x="2514600" y="2343150"/>
          <p14:tracePt t="21775" x="2489200" y="2273300"/>
          <p14:tracePt t="21791" x="2444750" y="2228850"/>
          <p14:tracePt t="21808" x="2368550" y="2178050"/>
          <p14:tracePt t="21825" x="2336800" y="2159000"/>
          <p14:tracePt t="21841" x="2286000" y="2139950"/>
          <p14:tracePt t="21858" x="2266950" y="2139950"/>
          <p14:tracePt t="21875" x="2254250" y="2139950"/>
          <p14:tracePt t="21891" x="2228850" y="2139950"/>
          <p14:tracePt t="21908" x="2190750" y="2139950"/>
          <p14:tracePt t="21925" x="2120900" y="2133600"/>
          <p14:tracePt t="21941" x="2095500" y="2133600"/>
          <p14:tracePt t="21958" x="2076450" y="2146300"/>
          <p14:tracePt t="21975" x="2012950" y="2159000"/>
          <p14:tracePt t="21992" x="1974850" y="2190750"/>
          <p14:tracePt t="22008" x="1905000" y="2241550"/>
          <p14:tracePt t="22025" x="1885950" y="2286000"/>
          <p14:tracePt t="22042" x="1879600" y="2311400"/>
          <p14:tracePt t="22058" x="1879600" y="2343150"/>
          <p14:tracePt t="22075" x="1898650" y="2374900"/>
          <p14:tracePt t="22092" x="1955800" y="2413000"/>
          <p14:tracePt t="22108" x="2012950" y="2444750"/>
          <p14:tracePt t="22125" x="2089150" y="2476500"/>
          <p14:tracePt t="22141" x="2120900" y="2489200"/>
          <p14:tracePt t="22158" x="2127250" y="2489200"/>
          <p14:tracePt t="22175" x="2292350" y="2540000"/>
          <p14:tracePt t="22191" x="2406650" y="2546350"/>
          <p14:tracePt t="22208" x="2514600" y="2546350"/>
          <p14:tracePt t="22226" x="2584450" y="2552700"/>
          <p14:tracePt t="22241" x="2616200" y="2540000"/>
          <p14:tracePt t="22258" x="2635250" y="2527300"/>
          <p14:tracePt t="22275" x="2647950" y="2501900"/>
          <p14:tracePt t="22291" x="2660650" y="2476500"/>
          <p14:tracePt t="22308" x="2660650" y="2413000"/>
          <p14:tracePt t="22325" x="2660650" y="2355850"/>
          <p14:tracePt t="22342" x="2647950" y="2292350"/>
          <p14:tracePt t="22358" x="2635250" y="2260600"/>
          <p14:tracePt t="22375" x="2628900" y="2235200"/>
          <p14:tracePt t="22392" x="2622550" y="2222500"/>
          <p14:tracePt t="22408" x="2622550" y="2216150"/>
          <p14:tracePt t="22425" x="2609850" y="2197100"/>
          <p14:tracePt t="22442" x="2597150" y="2197100"/>
          <p14:tracePt t="22458" x="2559050" y="2178050"/>
          <p14:tracePt t="22475" x="2527300" y="2165350"/>
          <p14:tracePt t="22492" x="2444750" y="2139950"/>
          <p14:tracePt t="22509" x="2343150" y="2133600"/>
          <p14:tracePt t="22525" x="2247900" y="2114550"/>
          <p14:tracePt t="22542" x="2133600" y="2082800"/>
          <p14:tracePt t="22559" x="2051050" y="2082800"/>
          <p14:tracePt t="22575" x="2000250" y="2076450"/>
          <p14:tracePt t="22592" x="1968500" y="2070100"/>
          <p14:tracePt t="22609" x="1930400" y="2063750"/>
          <p14:tracePt t="22629" x="1898650" y="2063750"/>
          <p14:tracePt t="22642" x="1860550" y="2070100"/>
          <p14:tracePt t="22659" x="1790700" y="2095500"/>
          <p14:tracePt t="22676" x="1739900" y="2139950"/>
          <p14:tracePt t="22692" x="1708150" y="2184400"/>
          <p14:tracePt t="22709" x="1676400" y="2222500"/>
          <p14:tracePt t="22726" x="1670050" y="2273300"/>
          <p14:tracePt t="22742" x="1670050" y="2324100"/>
          <p14:tracePt t="22759" x="1670050" y="2362200"/>
          <p14:tracePt t="22776" x="1689100" y="2393950"/>
          <p14:tracePt t="22793" x="1701800" y="2413000"/>
          <p14:tracePt t="22809" x="1714500" y="2419350"/>
          <p14:tracePt t="22826" x="1733550" y="2419350"/>
          <p14:tracePt t="22843" x="1752600" y="2432050"/>
          <p14:tracePt t="22859" x="1778000" y="2444750"/>
          <p14:tracePt t="22876" x="1809750" y="2444750"/>
          <p14:tracePt t="22893" x="1860550" y="2463800"/>
          <p14:tracePt t="22909" x="1924050" y="2476500"/>
          <p14:tracePt t="22926" x="2032000" y="2514600"/>
          <p14:tracePt t="22943" x="2120900" y="2533650"/>
          <p14:tracePt t="22959" x="2146300" y="2533650"/>
          <p14:tracePt t="22976" x="2184400" y="2533650"/>
          <p14:tracePt t="22993" x="2222500" y="2527300"/>
          <p14:tracePt t="23009" x="2286000" y="2520950"/>
          <p14:tracePt t="23026" x="2317750" y="2501900"/>
          <p14:tracePt t="23043" x="2330450" y="2482850"/>
          <p14:tracePt t="23059" x="2330450" y="2463800"/>
          <p14:tracePt t="23076" x="2330450" y="2438400"/>
          <p14:tracePt t="23093" x="2330450" y="2413000"/>
          <p14:tracePt t="23110" x="2317750" y="2387600"/>
          <p14:tracePt t="23126" x="2298700" y="2368550"/>
          <p14:tracePt t="23143" x="2279650" y="2362200"/>
          <p14:tracePt t="23160" x="2279650" y="2355850"/>
          <p14:tracePt t="23176" x="2260600" y="2355850"/>
          <p14:tracePt t="23193" x="2241550" y="2349500"/>
          <p14:tracePt t="23210" x="2222500" y="2343150"/>
          <p14:tracePt t="23226" x="2203450" y="2336800"/>
          <p14:tracePt t="23243" x="2171700" y="2324100"/>
          <p14:tracePt t="23260" x="2146300" y="2317750"/>
          <p14:tracePt t="23276" x="2089150" y="2311400"/>
          <p14:tracePt t="23293" x="2025650" y="2305050"/>
          <p14:tracePt t="23310" x="1949450" y="2298700"/>
          <p14:tracePt t="23326" x="1879600" y="2305050"/>
          <p14:tracePt t="23343" x="1828800" y="2305050"/>
          <p14:tracePt t="23360" x="1790700" y="2311400"/>
          <p14:tracePt t="23376" x="1765300" y="2311400"/>
          <p14:tracePt t="23393" x="1733550" y="2317750"/>
          <p14:tracePt t="23410" x="1708150" y="2330450"/>
          <p14:tracePt t="23426" x="1695450" y="2336800"/>
          <p14:tracePt t="23443" x="1682750" y="2343150"/>
          <p14:tracePt t="23459" x="1682750" y="2349500"/>
          <p14:tracePt t="23476" x="1670050" y="2349500"/>
          <p14:tracePt t="23493" x="1670050" y="2362200"/>
          <p14:tracePt t="23510" x="1657350" y="2368550"/>
          <p14:tracePt t="24116" x="1663700" y="2368550"/>
          <p14:tracePt t="24130" x="1670050" y="2374900"/>
          <p14:tracePt t="24138" x="1670050" y="2381250"/>
          <p14:tracePt t="24146" x="1682750" y="2387600"/>
          <p14:tracePt t="24161" x="1695450" y="2400300"/>
          <p14:tracePt t="24178" x="1714500" y="2400300"/>
          <p14:tracePt t="24194" x="1727200" y="2406650"/>
          <p14:tracePt t="24211" x="1739900" y="2406650"/>
          <p14:tracePt t="24228" x="1752600" y="2413000"/>
          <p14:tracePt t="24244" x="1758950" y="2425700"/>
          <p14:tracePt t="24261" x="1771650" y="2432050"/>
          <p14:tracePt t="24278" x="1778000" y="2451100"/>
          <p14:tracePt t="24294" x="1803400" y="2482850"/>
          <p14:tracePt t="24311" x="1809750" y="2527300"/>
          <p14:tracePt t="24328" x="1816100" y="2590800"/>
          <p14:tracePt t="24344" x="1841500" y="2654300"/>
          <p14:tracePt t="24361" x="1873250" y="2717800"/>
          <p14:tracePt t="24378" x="1885950" y="2768600"/>
          <p14:tracePt t="24395" x="1892300" y="2806700"/>
          <p14:tracePt t="24411" x="1898650" y="2832100"/>
          <p14:tracePt t="24428" x="1898650" y="2844800"/>
          <p14:tracePt t="24445" x="1898650" y="2863850"/>
          <p14:tracePt t="24461" x="1898650" y="2870200"/>
          <p14:tracePt t="24478" x="1898650" y="2876550"/>
          <p14:tracePt t="24676" x="1905000" y="2876550"/>
          <p14:tracePt t="24684" x="1917700" y="2876550"/>
          <p14:tracePt t="24695" x="1930400" y="2876550"/>
          <p14:tracePt t="24711" x="1962150" y="2876550"/>
          <p14:tracePt t="24728" x="1987550" y="2876550"/>
          <p14:tracePt t="24745" x="2012950" y="2876550"/>
          <p14:tracePt t="24762" x="2051050" y="2876550"/>
          <p14:tracePt t="24778" x="2076450" y="2889250"/>
          <p14:tracePt t="24795" x="2120900" y="2895600"/>
          <p14:tracePt t="24812" x="2152650" y="2901950"/>
          <p14:tracePt t="24828" x="2197100" y="2901950"/>
          <p14:tracePt t="24845" x="2273300" y="2901950"/>
          <p14:tracePt t="24862" x="2349500" y="2901950"/>
          <p14:tracePt t="24879" x="2374900" y="2901950"/>
          <p14:tracePt t="24895" x="2406650" y="2889250"/>
          <p14:tracePt t="24912" x="2451100" y="2882900"/>
          <p14:tracePt t="24928" x="2489200" y="2882900"/>
          <p14:tracePt t="24945" x="2527300" y="2889250"/>
          <p14:tracePt t="24962" x="2597150" y="2895600"/>
          <p14:tracePt t="24978" x="2647950" y="2908300"/>
          <p14:tracePt t="24995" x="2705100" y="2914650"/>
          <p14:tracePt t="25012" x="2781300" y="2921000"/>
          <p14:tracePt t="25029" x="2838450" y="2914650"/>
          <p14:tracePt t="25045" x="2863850" y="2908300"/>
          <p14:tracePt t="25062" x="2870200" y="2901950"/>
          <p14:tracePt t="25079" x="2876550" y="2882900"/>
          <p14:tracePt t="25095" x="2889250" y="2838450"/>
          <p14:tracePt t="25112" x="2895600" y="2781300"/>
          <p14:tracePt t="25129" x="2895600" y="2679700"/>
          <p14:tracePt t="25145" x="2851150" y="2597150"/>
          <p14:tracePt t="25162" x="2800350" y="2520950"/>
          <p14:tracePt t="25179" x="2711450" y="2470150"/>
          <p14:tracePt t="25195" x="2597150" y="2419350"/>
          <p14:tracePt t="25212" x="2501900" y="2413000"/>
          <p14:tracePt t="25229" x="2381250" y="2393950"/>
          <p14:tracePt t="25245" x="2317750" y="2393950"/>
          <p14:tracePt t="25262" x="2216150" y="2393950"/>
          <p14:tracePt t="25279" x="2133600" y="2400300"/>
          <p14:tracePt t="25295" x="2057400" y="2400300"/>
          <p14:tracePt t="25312" x="1981200" y="2400300"/>
          <p14:tracePt t="25329" x="1943100" y="2425700"/>
          <p14:tracePt t="25346" x="1892300" y="2457450"/>
          <p14:tracePt t="25362" x="1860550" y="2501900"/>
          <p14:tracePt t="25380" x="1778000" y="2597150"/>
          <p14:tracePt t="25396" x="1771650" y="2628900"/>
          <p14:tracePt t="25412" x="1758950" y="2660650"/>
          <p14:tracePt t="25429" x="1739900" y="2711450"/>
          <p14:tracePt t="25446" x="1727200" y="2774950"/>
          <p14:tracePt t="25462" x="1720850" y="2851150"/>
          <p14:tracePt t="25479" x="1714500" y="2940050"/>
          <p14:tracePt t="25496" x="1714500" y="2990850"/>
          <p14:tracePt t="25512" x="1733550" y="3035300"/>
          <p14:tracePt t="25529" x="1752600" y="3054350"/>
          <p14:tracePt t="25546" x="1758950" y="3067050"/>
          <p14:tracePt t="25563" x="1765300" y="3079750"/>
          <p14:tracePt t="25579" x="1771650" y="3079750"/>
          <p14:tracePt t="25684" x="1771650" y="3086100"/>
          <p14:tracePt t="25692" x="1771650" y="3105150"/>
          <p14:tracePt t="25708" x="1771650" y="3117850"/>
          <p14:tracePt t="25716" x="1771650" y="3124200"/>
          <p14:tracePt t="25729" x="1771650" y="3130550"/>
          <p14:tracePt t="25746" x="1771650" y="3162300"/>
          <p14:tracePt t="25763" x="1816100" y="3213100"/>
          <p14:tracePt t="25779" x="1835150" y="3232150"/>
          <p14:tracePt t="25796" x="1854200" y="3232150"/>
          <p14:tracePt t="25813" x="1873250" y="3232150"/>
          <p14:tracePt t="25829" x="1879600" y="3232150"/>
          <p14:tracePt t="26630" x="1885950" y="3232150"/>
          <p14:tracePt t="26654" x="1892300" y="3232150"/>
          <p14:tracePt t="27004" x="1898650" y="3232150"/>
          <p14:tracePt t="27013" x="1917700" y="3232150"/>
          <p14:tracePt t="27028" x="1930400" y="3232150"/>
          <p14:tracePt t="27036" x="1968500" y="3219450"/>
          <p14:tracePt t="27047" x="2019300" y="3219450"/>
          <p14:tracePt t="27064" x="2165350" y="3206750"/>
          <p14:tracePt t="27082" x="2432050" y="3162300"/>
          <p14:tracePt t="27097" x="2578100" y="3143250"/>
          <p14:tracePt t="27114" x="2755900" y="3073400"/>
          <p14:tracePt t="27131" x="2921000" y="3048000"/>
          <p14:tracePt t="27148" x="3073400" y="2984500"/>
          <p14:tracePt t="27164" x="3162300" y="2901950"/>
          <p14:tracePt t="27181" x="3213100" y="2787650"/>
          <p14:tracePt t="27198" x="3263900" y="2647950"/>
          <p14:tracePt t="27214" x="3314700" y="2495550"/>
          <p14:tracePt t="27231" x="3352800" y="2406650"/>
          <p14:tracePt t="27248" x="3429000" y="2311400"/>
          <p14:tracePt t="27264" x="3473450" y="2209800"/>
          <p14:tracePt t="27281" x="3511550" y="2114550"/>
          <p14:tracePt t="27298" x="3543300" y="2051050"/>
          <p14:tracePt t="27314" x="3575050" y="2006600"/>
          <p14:tracePt t="27331" x="3600450" y="1981200"/>
          <p14:tracePt t="27348" x="3676650" y="1917700"/>
          <p14:tracePt t="27365" x="3721100" y="1860550"/>
          <p14:tracePt t="27381" x="3803650" y="1778000"/>
          <p14:tracePt t="27398" x="3835400" y="1733550"/>
          <p14:tracePt t="27415" x="3873500" y="1701800"/>
          <p14:tracePt t="27431" x="3905250" y="1676400"/>
          <p14:tracePt t="27448" x="3905250" y="1657350"/>
          <p14:tracePt t="27465" x="3924300" y="1625600"/>
          <p14:tracePt t="27481" x="3924300" y="1593850"/>
          <p14:tracePt t="27498" x="3924300" y="1568450"/>
          <p14:tracePt t="27515" x="3930650" y="1555750"/>
          <p14:tracePt t="27531" x="3930650" y="1549400"/>
          <p14:tracePt t="27660" x="3930650" y="1555750"/>
          <p14:tracePt t="27668" x="3943350" y="1574800"/>
          <p14:tracePt t="27681" x="3956050" y="1619250"/>
          <p14:tracePt t="27698" x="4013200" y="1695450"/>
          <p14:tracePt t="27715" x="4064000" y="1727200"/>
          <p14:tracePt t="27732" x="4083050" y="1733550"/>
          <p14:tracePt t="27748" x="4102100" y="1733550"/>
          <p14:tracePt t="27765" x="4121150" y="1727200"/>
          <p14:tracePt t="27782" x="4127500" y="1720850"/>
          <p14:tracePt t="27798" x="4127500" y="1714500"/>
          <p14:tracePt t="27815" x="4127500" y="1701800"/>
          <p14:tracePt t="27832" x="4127500" y="1663700"/>
          <p14:tracePt t="27848" x="4108450" y="1631950"/>
          <p14:tracePt t="27865" x="4108450" y="1619250"/>
          <p14:tracePt t="27882" x="4102100" y="1612900"/>
          <p14:tracePt t="27915" x="4102100" y="1606550"/>
          <p14:tracePt t="27932" x="4095750" y="1581150"/>
          <p14:tracePt t="27949" x="4095750" y="1536700"/>
          <p14:tracePt t="27965" x="4095750" y="1492250"/>
          <p14:tracePt t="27982" x="4127500" y="1428750"/>
          <p14:tracePt t="27999" x="4171950" y="1371600"/>
          <p14:tracePt t="28015" x="4229100" y="1308100"/>
          <p14:tracePt t="28032" x="4292600" y="1212850"/>
          <p14:tracePt t="28049" x="4343400" y="1155700"/>
          <p14:tracePt t="28065" x="4381500" y="1111250"/>
          <p14:tracePt t="28082" x="4419600" y="1060450"/>
          <p14:tracePt t="28099" x="4432300" y="1047750"/>
          <p14:tracePt t="28115" x="4438650" y="1035050"/>
          <p14:tracePt t="28132" x="4445000" y="1028700"/>
          <p14:tracePt t="28149" x="4451350" y="1016000"/>
          <p14:tracePt t="28165" x="4464050" y="1003300"/>
          <p14:tracePt t="28182" x="4470400" y="996950"/>
          <p14:tracePt t="28199" x="4470400" y="990600"/>
          <p14:tracePt t="28216" x="4470400" y="984250"/>
          <p14:tracePt t="28615" x="4470400" y="1009650"/>
          <p14:tracePt t="28623" x="4470400" y="1047750"/>
          <p14:tracePt t="28633" x="4470400" y="1073150"/>
          <p14:tracePt t="28649" x="4470400" y="1136650"/>
          <p14:tracePt t="28666" x="4464050" y="1212850"/>
          <p14:tracePt t="28683" x="4457700" y="1282700"/>
          <p14:tracePt t="28699" x="4425950" y="1390650"/>
          <p14:tracePt t="28716" x="4413250" y="1536700"/>
          <p14:tracePt t="28733" x="4394200" y="1638300"/>
          <p14:tracePt t="28749" x="4375150" y="1727200"/>
          <p14:tracePt t="28766" x="4362450" y="1790700"/>
          <p14:tracePt t="28783" x="4356100" y="1828800"/>
          <p14:tracePt t="28800" x="4337050" y="1930400"/>
          <p14:tracePt t="28816" x="4311650" y="2070100"/>
          <p14:tracePt t="28833" x="4273550" y="2216150"/>
          <p14:tracePt t="28850" x="4267200" y="2311400"/>
          <p14:tracePt t="28866" x="4248150" y="2387600"/>
          <p14:tracePt t="28883" x="4241800" y="2444750"/>
          <p14:tracePt t="28900" x="4229100" y="2463800"/>
          <p14:tracePt t="28916" x="4222750" y="2476500"/>
          <p14:tracePt t="29069" x="4222750" y="2470150"/>
          <p14:tracePt t="29077" x="4222750" y="2457450"/>
          <p14:tracePt t="29083" x="4222750" y="2438400"/>
          <p14:tracePt t="29100" x="4222750" y="2419350"/>
          <p14:tracePt t="29116" x="4222750" y="2393950"/>
          <p14:tracePt t="29133" x="4222750" y="2381250"/>
          <p14:tracePt t="29150" x="4222750" y="2368550"/>
          <p14:tracePt t="29166" x="4222750" y="2362200"/>
          <p14:tracePt t="29183" x="4222750" y="2349500"/>
          <p14:tracePt t="29200" x="4229100" y="2343150"/>
          <p14:tracePt t="29216" x="4229100" y="2336800"/>
          <p14:tracePt t="29250" x="4229100" y="2330450"/>
          <p14:tracePt t="29270" x="4235450" y="2330450"/>
          <p14:tracePt t="29283" x="4235450" y="2324100"/>
          <p14:tracePt t="33919" x="4254500" y="2317750"/>
          <p14:tracePt t="33927" x="4260850" y="2317750"/>
          <p14:tracePt t="33939" x="4273550" y="2311400"/>
          <p14:tracePt t="33955" x="4324350" y="2292350"/>
          <p14:tracePt t="33972" x="4362450" y="2266950"/>
          <p14:tracePt t="33989" x="4451350" y="2222500"/>
          <p14:tracePt t="34005" x="4527550" y="2178050"/>
          <p14:tracePt t="34022" x="4667250" y="2076450"/>
          <p14:tracePt t="34039" x="4800600" y="1981200"/>
          <p14:tracePt t="34055" x="4902200" y="1930400"/>
          <p14:tracePt t="34072" x="4984750" y="1898650"/>
          <p14:tracePt t="34089" x="5060950" y="1879600"/>
          <p14:tracePt t="34106" x="5194300" y="1854200"/>
          <p14:tracePt t="34122" x="5276850" y="1803400"/>
          <p14:tracePt t="34139" x="5499100" y="1708150"/>
          <p14:tracePt t="34156" x="5664200" y="1638300"/>
          <p14:tracePt t="34172" x="5772150" y="1581150"/>
          <p14:tracePt t="34189" x="5924550" y="1530350"/>
          <p14:tracePt t="34206" x="6115050" y="1479550"/>
          <p14:tracePt t="34222" x="6248400" y="1441450"/>
          <p14:tracePt t="34239" x="6477000" y="1384300"/>
          <p14:tracePt t="34255" x="6623050" y="1352550"/>
          <p14:tracePt t="34272" x="6756400" y="1339850"/>
          <p14:tracePt t="34288" x="6877050" y="1339850"/>
          <p14:tracePt t="34305" x="6978650" y="1339850"/>
          <p14:tracePt t="34322" x="7048500" y="1358900"/>
          <p14:tracePt t="34339" x="7118350" y="1377950"/>
          <p14:tracePt t="34356" x="7188200" y="1428750"/>
          <p14:tracePt t="34372" x="7277100" y="1511300"/>
          <p14:tracePt t="34389" x="7308850" y="1581150"/>
          <p14:tracePt t="34406" x="7334250" y="1657350"/>
          <p14:tracePt t="34422" x="7366000" y="1720850"/>
          <p14:tracePt t="34439" x="7397750" y="1816100"/>
          <p14:tracePt t="34456" x="7404100" y="1898650"/>
          <p14:tracePt t="34472" x="7423150" y="2006600"/>
          <p14:tracePt t="34489" x="7429500" y="2127250"/>
          <p14:tracePt t="34506" x="7423150" y="2190750"/>
          <p14:tracePt t="34523" x="7385050" y="2241550"/>
          <p14:tracePt t="34539" x="7315200" y="2279650"/>
          <p14:tracePt t="34556" x="7175500" y="2381250"/>
          <p14:tracePt t="34573" x="6972300" y="2520950"/>
          <p14:tracePt t="34589" x="6832600" y="2584450"/>
          <p14:tracePt t="34606" x="6686550" y="2647950"/>
          <p14:tracePt t="34623" x="6337300" y="2717800"/>
          <p14:tracePt t="34639" x="6305550" y="2717800"/>
          <p14:tracePt t="34656" x="6191250" y="2667000"/>
          <p14:tracePt t="34673" x="6076950" y="2597150"/>
          <p14:tracePt t="34689" x="5956300" y="2527300"/>
          <p14:tracePt t="34706" x="5854700" y="2425700"/>
          <p14:tracePt t="34723" x="5765800" y="2330450"/>
          <p14:tracePt t="34739" x="5695950" y="2235200"/>
          <p14:tracePt t="34756" x="5676900" y="2190750"/>
          <p14:tracePt t="34773" x="5676900" y="2133600"/>
          <p14:tracePt t="34789" x="5676900" y="2082800"/>
          <p14:tracePt t="34806" x="5683250" y="1993900"/>
          <p14:tracePt t="34823" x="5727700" y="1930400"/>
          <p14:tracePt t="34840" x="5784850" y="1854200"/>
          <p14:tracePt t="34856" x="5867400" y="1784350"/>
          <p14:tracePt t="34873" x="6038850" y="1682750"/>
          <p14:tracePt t="34890" x="6127750" y="1638300"/>
          <p14:tracePt t="34906" x="6242050" y="1593850"/>
          <p14:tracePt t="34923" x="6375400" y="1562100"/>
          <p14:tracePt t="34940" x="6540500" y="1549400"/>
          <p14:tracePt t="34956" x="6680200" y="1549400"/>
          <p14:tracePt t="34973" x="6807200" y="1555750"/>
          <p14:tracePt t="34990" x="6927850" y="1581150"/>
          <p14:tracePt t="35006" x="6972300" y="1600200"/>
          <p14:tracePt t="35023" x="7004050" y="1631950"/>
          <p14:tracePt t="35040" x="7023100" y="1663700"/>
          <p14:tracePt t="35056" x="7035800" y="1727200"/>
          <p14:tracePt t="35073" x="7042150" y="1803400"/>
          <p14:tracePt t="35090" x="7042150" y="1974850"/>
          <p14:tracePt t="35106" x="7042150" y="2101850"/>
          <p14:tracePt t="35123" x="7023100" y="2247900"/>
          <p14:tracePt t="35140" x="6997700" y="2413000"/>
          <p14:tracePt t="35157" x="6959600" y="2546350"/>
          <p14:tracePt t="35173" x="6921500" y="2654300"/>
          <p14:tracePt t="35190" x="6877050" y="2705100"/>
          <p14:tracePt t="35193" x="6858000" y="2724150"/>
          <p14:tracePt t="35207" x="6845300" y="2736850"/>
          <p14:tracePt t="35223" x="6788150" y="2749550"/>
          <p14:tracePt t="35240" x="6686550" y="2749550"/>
          <p14:tracePt t="35257" x="6591300" y="2743200"/>
          <p14:tracePt t="35273" x="6457950" y="2705100"/>
          <p14:tracePt t="35290" x="6350000" y="2654300"/>
          <p14:tracePt t="35307" x="6210300" y="2603500"/>
          <p14:tracePt t="35324" x="6115050" y="2540000"/>
          <p14:tracePt t="35340" x="5994400" y="2451100"/>
          <p14:tracePt t="35357" x="5969000" y="2432050"/>
          <p14:tracePt t="35374" x="5962650" y="2425700"/>
          <p14:tracePt t="35490" x="5962650" y="2413000"/>
          <p14:tracePt t="35498" x="5975350" y="2413000"/>
          <p14:tracePt t="35507" x="5981700" y="2413000"/>
          <p14:tracePt t="35524" x="5988050" y="2406650"/>
          <p14:tracePt t="35541" x="5994400" y="2406650"/>
          <p14:tracePt t="35557" x="6000750" y="2406650"/>
          <p14:tracePt t="35575" x="6007100" y="2406650"/>
          <p14:tracePt t="35898" x="6019800" y="2413000"/>
          <p14:tracePt t="35904" x="6045200" y="2438400"/>
          <p14:tracePt t="35911" x="6070600" y="2470150"/>
          <p14:tracePt t="35924" x="6108700" y="2501900"/>
          <p14:tracePt t="35941" x="6165850" y="2571750"/>
          <p14:tracePt t="35958" x="6197600" y="2641600"/>
          <p14:tracePt t="35975" x="6216650" y="2686050"/>
          <p14:tracePt t="35991" x="6216650" y="2730500"/>
          <p14:tracePt t="36008" x="6216650" y="2749550"/>
          <p14:tracePt t="36024" x="6191250" y="2762250"/>
          <p14:tracePt t="36041" x="6172200" y="2768600"/>
          <p14:tracePt t="36058" x="6165850" y="2768600"/>
          <p14:tracePt t="36075" x="6159500" y="2768600"/>
          <p14:tracePt t="36091" x="6153150" y="2768600"/>
          <p14:tracePt t="36186" x="6146800" y="2736850"/>
          <p14:tracePt t="36194" x="6134100" y="2705100"/>
          <p14:tracePt t="36209" x="6115050" y="2603500"/>
          <p14:tracePt t="36225" x="6057900" y="2514600"/>
          <p14:tracePt t="36242" x="5962650" y="2425700"/>
          <p14:tracePt t="36258" x="5886450" y="2393950"/>
          <p14:tracePt t="36275" x="5810250" y="2368550"/>
          <p14:tracePt t="36291" x="5708650" y="2349500"/>
          <p14:tracePt t="36309" x="5543550" y="2336800"/>
          <p14:tracePt t="36325" x="5403850" y="2336800"/>
          <p14:tracePt t="36341" x="5257800" y="2324100"/>
          <p14:tracePt t="36358" x="5118100" y="2324100"/>
          <p14:tracePt t="36375" x="4972050" y="2324100"/>
          <p14:tracePt t="36391" x="4857750" y="2330450"/>
          <p14:tracePt t="36408" x="4800600" y="2343150"/>
          <p14:tracePt t="36425" x="4768850" y="2362200"/>
          <p14:tracePt t="36442" x="4749800" y="2381250"/>
          <p14:tracePt t="36459" x="4743450" y="2419350"/>
          <p14:tracePt t="36475" x="4730750" y="2476500"/>
          <p14:tracePt t="36492" x="4705350" y="2559050"/>
          <p14:tracePt t="36508" x="4692650" y="2705100"/>
          <p14:tracePt t="36525" x="4692650" y="2851150"/>
          <p14:tracePt t="36542" x="4705350" y="2952750"/>
          <p14:tracePt t="36559" x="4756150" y="3028950"/>
          <p14:tracePt t="36575" x="4819650" y="3117850"/>
          <p14:tracePt t="36592" x="4921250" y="3143250"/>
          <p14:tracePt t="36608" x="5022850" y="3168650"/>
          <p14:tracePt t="36625" x="5105400" y="3175000"/>
          <p14:tracePt t="36642" x="5181600" y="3187700"/>
          <p14:tracePt t="36659" x="5346700" y="3219450"/>
          <p14:tracePt t="36675" x="5454650" y="3257550"/>
          <p14:tracePt t="36692" x="5594350" y="3308350"/>
          <p14:tracePt t="36695" x="5638800" y="3327400"/>
          <p14:tracePt t="36709" x="5670550" y="3340100"/>
          <p14:tracePt t="36725" x="5803900" y="3371850"/>
          <p14:tracePt t="36742" x="5854700" y="3378200"/>
          <p14:tracePt t="36759" x="5943600" y="3378200"/>
          <p14:tracePt t="36775" x="6013450" y="3378200"/>
          <p14:tracePt t="36792" x="6070600" y="3365500"/>
          <p14:tracePt t="36809" x="6134100" y="3359150"/>
          <p14:tracePt t="36825" x="6172200" y="3327400"/>
          <p14:tracePt t="36842" x="6197600" y="3295650"/>
          <p14:tracePt t="36859" x="6210300" y="3270250"/>
          <p14:tracePt t="36875" x="6223000" y="3251200"/>
          <p14:tracePt t="36892" x="6229350" y="3238500"/>
          <p14:tracePt t="36909" x="6254750" y="3206750"/>
          <p14:tracePt t="36925" x="6267450" y="3175000"/>
          <p14:tracePt t="36942" x="6267450" y="3162300"/>
          <p14:tracePt t="36959" x="6273800" y="3130550"/>
          <p14:tracePt t="36976" x="6273800" y="3111500"/>
          <p14:tracePt t="36992" x="6273800" y="3098800"/>
          <p14:tracePt t="37009" x="6273800" y="3079750"/>
          <p14:tracePt t="37026" x="6273800" y="3067050"/>
          <p14:tracePt t="37042" x="6273800" y="3060700"/>
          <p14:tracePt t="37059" x="6267450" y="3048000"/>
          <p14:tracePt t="37076" x="6267450" y="3041650"/>
          <p14:tracePt t="37092" x="6261100" y="3028950"/>
          <p14:tracePt t="37109" x="6254750" y="3022600"/>
          <p14:tracePt t="37126" x="6248400" y="3009900"/>
          <p14:tracePt t="37142" x="6242050" y="2997200"/>
          <p14:tracePt t="37159" x="6235700" y="2990850"/>
          <p14:tracePt t="37342" x="6235700" y="2997200"/>
          <p14:tracePt t="37350" x="6242050" y="3016250"/>
          <p14:tracePt t="37366" x="6242050" y="3028950"/>
          <p14:tracePt t="37376" x="6242050" y="3035300"/>
          <p14:tracePt t="37393" x="6254750" y="3048000"/>
          <p14:tracePt t="37409" x="6254750" y="3060700"/>
          <p14:tracePt t="37426" x="6254750" y="3067050"/>
          <p14:tracePt t="37443" x="6261100" y="3073400"/>
          <p14:tracePt t="37476" x="6267450" y="3073400"/>
          <p14:tracePt t="37482" x="6273800" y="3073400"/>
          <p14:tracePt t="37493" x="6273800" y="3079750"/>
          <p14:tracePt t="37530" x="6280150" y="3079750"/>
          <p14:tracePt t="37538" x="6286500" y="3079750"/>
          <p14:tracePt t="37546" x="6292850" y="3086100"/>
          <p14:tracePt t="37560" x="6299200" y="3086100"/>
          <p14:tracePt t="37576" x="6311900" y="3086100"/>
          <p14:tracePt t="38686" x="6292850" y="3079750"/>
          <p14:tracePt t="38694" x="6273800" y="3079750"/>
          <p14:tracePt t="38702" x="6235700" y="3073400"/>
          <p14:tracePt t="38711" x="6216650" y="3073400"/>
          <p14:tracePt t="38727" x="6083300" y="3060700"/>
          <p14:tracePt t="38744" x="5975350" y="3054350"/>
          <p14:tracePt t="38761" x="5835650" y="3041650"/>
          <p14:tracePt t="38778" x="5676900" y="3022600"/>
          <p14:tracePt t="38794" x="5530850" y="3022600"/>
          <p14:tracePt t="38811" x="5378450" y="3016250"/>
          <p14:tracePt t="38828" x="5175250" y="3016250"/>
          <p14:tracePt t="38844" x="5016500" y="3016250"/>
          <p14:tracePt t="38861" x="4940300" y="3016250"/>
          <p14:tracePt t="38878" x="4819650" y="3009900"/>
          <p14:tracePt t="38895" x="4635500" y="2990850"/>
          <p14:tracePt t="38911" x="4584700" y="2990850"/>
          <p14:tracePt t="38928" x="4337050" y="2990850"/>
          <p14:tracePt t="38944" x="4159250" y="3048000"/>
          <p14:tracePt t="38961" x="3981450" y="3111500"/>
          <p14:tracePt t="38978" x="3765550" y="3149600"/>
          <p14:tracePt t="38994" x="3600450" y="3194050"/>
          <p14:tracePt t="39011" x="3409950" y="3213100"/>
          <p14:tracePt t="39028" x="3232150" y="3213100"/>
          <p14:tracePt t="39045" x="3041650" y="3200400"/>
          <p14:tracePt t="39061" x="2819400" y="3200400"/>
          <p14:tracePt t="39078" x="2647950" y="3200400"/>
          <p14:tracePt t="39095" x="2508250" y="3213100"/>
          <p14:tracePt t="39111" x="2425700" y="3225800"/>
          <p14:tracePt t="39128" x="2254250" y="3225800"/>
          <p14:tracePt t="39145" x="2108200" y="3225800"/>
          <p14:tracePt t="39161" x="1962150" y="3232150"/>
          <p14:tracePt t="39178" x="1828800" y="3244850"/>
          <p14:tracePt t="39195" x="1689100" y="3251200"/>
          <p14:tracePt t="39211" x="1587500" y="3282950"/>
          <p14:tracePt t="39228" x="1454150" y="3308350"/>
          <p14:tracePt t="39245" x="1327150" y="3321050"/>
          <p14:tracePt t="39261" x="1225550" y="3333750"/>
          <p14:tracePt t="39278" x="1073150" y="3352800"/>
          <p14:tracePt t="39295" x="971550" y="3384550"/>
          <p14:tracePt t="39312" x="920750" y="3403600"/>
          <p14:tracePt t="39328" x="908050" y="3403600"/>
          <p14:tracePt t="39345" x="901700" y="3409950"/>
          <p14:tracePt t="39362" x="876300" y="3409950"/>
          <p14:tracePt t="39378" x="863600" y="3409950"/>
          <p14:tracePt t="39395" x="825500" y="3416300"/>
          <p14:tracePt t="39412" x="768350" y="3429000"/>
          <p14:tracePt t="39428" x="742950" y="3429000"/>
          <p14:tracePt t="39445" x="692150" y="3448050"/>
          <p14:tracePt t="39462" x="628650" y="3505200"/>
          <p14:tracePt t="39478" x="571500" y="3600450"/>
          <p14:tracePt t="39495" x="546100" y="3663950"/>
          <p14:tracePt t="39512" x="533400" y="3740150"/>
          <p14:tracePt t="39528" x="520700" y="3797300"/>
          <p14:tracePt t="39545" x="520700" y="3822700"/>
          <p14:tracePt t="39562" x="520700" y="3835400"/>
          <p14:tracePt t="45257" x="520700" y="3841750"/>
          <p14:tracePt t="45265" x="552450" y="3879850"/>
          <p14:tracePt t="45273" x="577850" y="3943350"/>
          <p14:tracePt t="45285" x="628650" y="4006850"/>
          <p14:tracePt t="45302" x="774700" y="4159250"/>
          <p14:tracePt t="45318" x="876300" y="4267200"/>
          <p14:tracePt t="45335" x="971550" y="4311650"/>
          <p14:tracePt t="45352" x="1130300" y="4368800"/>
          <p14:tracePt t="45368" x="1244600" y="4406900"/>
          <p14:tracePt t="45385" x="1346200" y="4413250"/>
          <p14:tracePt t="45402" x="1479550" y="4400550"/>
          <p14:tracePt t="45418" x="1568450" y="4381500"/>
          <p14:tracePt t="45436" x="1657350" y="4356100"/>
          <p14:tracePt t="45452" x="1746250" y="4356100"/>
          <p14:tracePt t="45469" x="1835150" y="4330700"/>
          <p14:tracePt t="45485" x="1892300" y="4324350"/>
          <p14:tracePt t="45502" x="1943100" y="4305300"/>
          <p14:tracePt t="45519" x="1993900" y="4305300"/>
          <p14:tracePt t="45535" x="2063750" y="4279900"/>
          <p14:tracePt t="45552" x="2165350" y="4248150"/>
          <p14:tracePt t="45569" x="2286000" y="4184650"/>
          <p14:tracePt t="45585" x="2336800" y="4159250"/>
          <p14:tracePt t="45602" x="2368550" y="4140200"/>
          <p14:tracePt t="45619" x="2387600" y="4121150"/>
          <p14:tracePt t="45635" x="2400300" y="4102100"/>
          <p14:tracePt t="45652" x="2406650" y="4095750"/>
          <p14:tracePt t="45686" x="2406650" y="4089400"/>
          <p14:tracePt t="45702" x="2400300" y="4070350"/>
          <p14:tracePt t="45719" x="2374900" y="4038600"/>
          <p14:tracePt t="45735" x="2298700" y="4000500"/>
          <p14:tracePt t="45752" x="2216150" y="3975100"/>
          <p14:tracePt t="45769" x="2082800" y="3975100"/>
          <p14:tracePt t="45786" x="2000250" y="3975100"/>
          <p14:tracePt t="45802" x="1835150" y="4000500"/>
          <p14:tracePt t="45819" x="1727200" y="4013200"/>
          <p14:tracePt t="45836" x="1587500" y="4019550"/>
          <p14:tracePt t="45852" x="1511300" y="4032250"/>
          <p14:tracePt t="45869" x="1447800" y="4057650"/>
          <p14:tracePt t="45886" x="1390650" y="4076700"/>
          <p14:tracePt t="45902" x="1346200" y="4102100"/>
          <p14:tracePt t="45919" x="1301750" y="4121150"/>
          <p14:tracePt t="45936" x="1282700" y="4140200"/>
          <p14:tracePt t="45952" x="1225550" y="4165600"/>
          <p14:tracePt t="45969" x="1206500" y="4184650"/>
          <p14:tracePt t="45986" x="1174750" y="4203700"/>
          <p14:tracePt t="46002" x="1162050" y="4235450"/>
          <p14:tracePt t="46019" x="1149350" y="4279900"/>
          <p14:tracePt t="46036" x="1136650" y="4349750"/>
          <p14:tracePt t="46052" x="1123950" y="4425950"/>
          <p14:tracePt t="46069" x="1123950" y="4464050"/>
          <p14:tracePt t="46086" x="1130300" y="4495800"/>
          <p14:tracePt t="46102" x="1149350" y="4521200"/>
          <p14:tracePt t="46119" x="1187450" y="4552950"/>
          <p14:tracePt t="46136" x="1238250" y="4603750"/>
          <p14:tracePt t="46153" x="1308100" y="4648200"/>
          <p14:tracePt t="46170" x="1384300" y="4673600"/>
          <p14:tracePt t="46186" x="1441450" y="4692650"/>
          <p14:tracePt t="46203" x="1511300" y="4705350"/>
          <p14:tracePt t="46219" x="1524000" y="4705350"/>
          <p14:tracePt t="46236" x="1543050" y="4705350"/>
          <p14:tracePt t="46253" x="1562100" y="4692650"/>
          <p14:tracePt t="46269" x="1581150" y="4692650"/>
          <p14:tracePt t="46286" x="1606550" y="4667250"/>
          <p14:tracePt t="46303" x="1651000" y="4648200"/>
          <p14:tracePt t="46320" x="1695450" y="4629150"/>
          <p14:tracePt t="46336" x="1765300" y="4597400"/>
          <p14:tracePt t="46353" x="1822450" y="4578350"/>
          <p14:tracePt t="46370" x="1854200" y="4565650"/>
          <p14:tracePt t="46386" x="1885950" y="4552950"/>
          <p14:tracePt t="46403" x="1943100" y="4546600"/>
          <p14:tracePt t="46420" x="1993900" y="4533900"/>
          <p14:tracePt t="46436" x="2006600" y="4521200"/>
          <p14:tracePt t="46453" x="2025650" y="4508500"/>
          <p14:tracePt t="46470" x="2032000" y="4495800"/>
          <p14:tracePt t="46486" x="2038350" y="4489450"/>
          <p14:tracePt t="46503" x="2044700" y="4470400"/>
          <p14:tracePt t="46520" x="2051050" y="4451350"/>
          <p14:tracePt t="46536" x="2051050" y="4419600"/>
          <p14:tracePt t="46553" x="2051050" y="4387850"/>
          <p14:tracePt t="46570" x="2044700" y="4362450"/>
          <p14:tracePt t="46586" x="2025650" y="4330700"/>
          <p14:tracePt t="46603" x="1962150" y="4273550"/>
          <p14:tracePt t="46620" x="1879600" y="4216400"/>
          <p14:tracePt t="46637" x="1778000" y="4165600"/>
          <p14:tracePt t="46653" x="1663700" y="4146550"/>
          <p14:tracePt t="46670" x="1536700" y="4140200"/>
          <p14:tracePt t="46687" x="1409700" y="4146550"/>
          <p14:tracePt t="46703" x="1339850" y="4152900"/>
          <p14:tracePt t="46720" x="1276350" y="4152900"/>
          <p14:tracePt t="46737" x="1206500" y="4171950"/>
          <p14:tracePt t="46753" x="1168400" y="4184650"/>
          <p14:tracePt t="46770" x="1143000" y="4210050"/>
          <p14:tracePt t="46787" x="1104900" y="4248150"/>
          <p14:tracePt t="46804" x="1073150" y="4305300"/>
          <p14:tracePt t="46820" x="1047750" y="4425950"/>
          <p14:tracePt t="46837" x="1047750" y="4508500"/>
          <p14:tracePt t="46853" x="1054100" y="4603750"/>
          <p14:tracePt t="46870" x="1092200" y="4679950"/>
          <p14:tracePt t="46887" x="1130300" y="4743450"/>
          <p14:tracePt t="46904" x="1162050" y="4768850"/>
          <p14:tracePt t="46920" x="1219200" y="4794250"/>
          <p14:tracePt t="46937" x="1352550" y="4826000"/>
          <p14:tracePt t="46954" x="1428750" y="4857750"/>
          <p14:tracePt t="46970" x="1492250" y="4876800"/>
          <p14:tracePt t="46987" x="1543050" y="4876800"/>
          <p14:tracePt t="47004" x="1587500" y="4876800"/>
          <p14:tracePt t="47020" x="1638300" y="4883150"/>
          <p14:tracePt t="47037" x="1695450" y="4883150"/>
          <p14:tracePt t="47054" x="1797050" y="4876800"/>
          <p14:tracePt t="47070" x="1847850" y="4851400"/>
          <p14:tracePt t="47087" x="1873250" y="4832350"/>
          <p14:tracePt t="47104" x="1905000" y="4813300"/>
          <p14:tracePt t="47120" x="1924050" y="4794250"/>
          <p14:tracePt t="47137" x="1936750" y="4781550"/>
          <p14:tracePt t="47154" x="1943100" y="4756150"/>
          <p14:tracePt t="47170" x="1955800" y="4743450"/>
          <p14:tracePt t="47187" x="1968500" y="4724400"/>
          <p14:tracePt t="47204" x="1968500" y="4711700"/>
          <p14:tracePt t="47225" x="1968500" y="4705350"/>
          <p14:tracePt t="49610" x="1955800" y="4699000"/>
          <p14:tracePt t="49618" x="1930400" y="4692650"/>
          <p14:tracePt t="49626" x="1917700" y="4692650"/>
          <p14:tracePt t="49640" x="1879600" y="4667250"/>
          <p14:tracePt t="49657" x="1841500" y="4660900"/>
          <p14:tracePt t="49673" x="1784350" y="4654550"/>
          <p14:tracePt t="49690" x="1689100" y="4648200"/>
          <p14:tracePt t="49707" x="1644650" y="4648200"/>
          <p14:tracePt t="49723" x="1606550" y="4654550"/>
          <p14:tracePt t="49727" x="1600200" y="4654550"/>
          <p14:tracePt t="49742" x="1593850" y="4654550"/>
          <p14:tracePt t="49757" x="1587500" y="4654550"/>
          <p14:tracePt t="49774" x="1581150" y="4660900"/>
          <p14:tracePt t="49790" x="1581150" y="4667250"/>
          <p14:tracePt t="49807" x="1568450" y="4673600"/>
          <p14:tracePt t="49824" x="1555750" y="4686300"/>
          <p14:tracePt t="49840" x="1543050" y="4705350"/>
          <p14:tracePt t="49857" x="1524000" y="4724400"/>
          <p14:tracePt t="49874" x="1517650" y="4743450"/>
          <p14:tracePt t="49890" x="1511300" y="4768850"/>
          <p14:tracePt t="49907" x="1504950" y="4781550"/>
          <p14:tracePt t="49924" x="1504950" y="4787900"/>
          <p14:tracePt t="50032" x="1504950" y="4800600"/>
          <p14:tracePt t="50046" x="1524000" y="4826000"/>
          <p14:tracePt t="50054" x="1536700" y="4832350"/>
          <p14:tracePt t="50062" x="1555750" y="4845050"/>
          <p14:tracePt t="50074" x="1587500" y="4857750"/>
          <p14:tracePt t="50090" x="1631950" y="4883150"/>
          <p14:tracePt t="50107" x="1695450" y="4908550"/>
          <p14:tracePt t="50124" x="1758950" y="4914900"/>
          <p14:tracePt t="50141" x="1879600" y="4921250"/>
          <p14:tracePt t="50157" x="1924050" y="4914900"/>
          <p14:tracePt t="50174" x="2006600" y="4895850"/>
          <p14:tracePt t="50191" x="2044700" y="4870450"/>
          <p14:tracePt t="50207" x="2057400" y="4864100"/>
          <p14:tracePt t="50224" x="2063750" y="4864100"/>
          <p14:tracePt t="50228" x="2063750" y="4857750"/>
          <p14:tracePt t="50241" x="2063750" y="4851400"/>
          <p14:tracePt t="50257" x="2070100" y="4851400"/>
          <p14:tracePt t="50298" x="2070100" y="4845050"/>
          <p14:tracePt t="50312" x="2076450" y="4838700"/>
          <p14:tracePt t="50328" x="2076450" y="4826000"/>
          <p14:tracePt t="50360" x="2076450" y="4819650"/>
          <p14:tracePt t="50382" x="2076450" y="4813300"/>
          <p14:tracePt t="50390" x="2070100" y="4813300"/>
          <p14:tracePt t="50398" x="2070100" y="4806950"/>
          <p14:tracePt t="50408" x="2070100" y="4800600"/>
          <p14:tracePt t="50424" x="2063750" y="4794250"/>
          <p14:tracePt t="50441" x="2051050" y="4781550"/>
          <p14:tracePt t="50458" x="2000250" y="4762500"/>
          <p14:tracePt t="50475" x="1917700" y="4724400"/>
          <p14:tracePt t="50491" x="1816100" y="4705350"/>
          <p14:tracePt t="50508" x="1708150" y="4692650"/>
          <p14:tracePt t="50524" x="1631950" y="4686300"/>
          <p14:tracePt t="50541" x="1600200" y="4686300"/>
          <p14:tracePt t="50558" x="1479550" y="4686300"/>
          <p14:tracePt t="50575" x="1447800" y="4686300"/>
          <p14:tracePt t="50591" x="1422400" y="4686300"/>
          <p14:tracePt t="50608" x="1409700" y="4692650"/>
          <p14:tracePt t="50625" x="1397000" y="4699000"/>
          <p14:tracePt t="50641" x="1384300" y="4711700"/>
          <p14:tracePt t="50658" x="1371600" y="4718050"/>
          <p14:tracePt t="50674" x="1352550" y="4737100"/>
          <p14:tracePt t="50691" x="1346200" y="4743450"/>
          <p14:tracePt t="50708" x="1339850" y="4743450"/>
          <p14:tracePt t="50804" x="1339850" y="4749800"/>
          <p14:tracePt t="50820" x="1371600" y="4749800"/>
          <p14:tracePt t="50828" x="1409700" y="4749800"/>
          <p14:tracePt t="50841" x="1466850" y="4737100"/>
          <p14:tracePt t="50858" x="1555750" y="4718050"/>
          <p14:tracePt t="50875" x="1651000" y="4705350"/>
          <p14:tracePt t="50891" x="1803400" y="4699000"/>
          <p14:tracePt t="50908" x="1879600" y="4718050"/>
          <p14:tracePt t="50925" x="1981200" y="4730750"/>
          <p14:tracePt t="50941" x="2051050" y="4730750"/>
          <p14:tracePt t="50958" x="2133600" y="4718050"/>
          <p14:tracePt t="50975" x="2165350" y="4705350"/>
          <p14:tracePt t="51118" x="2171700" y="4705350"/>
          <p14:tracePt t="51492" x="2184400" y="4705350"/>
          <p14:tracePt t="51500" x="2197100" y="4705350"/>
          <p14:tracePt t="51509" x="2203450" y="4711700"/>
          <p14:tracePt t="51526" x="2235200" y="4711700"/>
          <p14:tracePt t="51542" x="2292350" y="4711700"/>
          <p14:tracePt t="51559" x="2349500" y="4692650"/>
          <p14:tracePt t="51575" x="2381250" y="4692650"/>
          <p14:tracePt t="51593" x="2425700" y="4686300"/>
          <p14:tracePt t="51609" x="2457450" y="4679950"/>
          <p14:tracePt t="51626" x="2470150" y="4679950"/>
          <p14:tracePt t="51659" x="2476500" y="4679950"/>
          <p14:tracePt t="51960" x="2501900" y="4679950"/>
          <p14:tracePt t="51968" x="2571750" y="4679950"/>
          <p14:tracePt t="51976" x="2641600" y="4679950"/>
          <p14:tracePt t="51993" x="2724150" y="4679950"/>
          <p14:tracePt t="52009" x="2781300" y="4673600"/>
          <p14:tracePt t="52026" x="2806700" y="4667250"/>
          <p14:tracePt t="52043" x="2857500" y="4660900"/>
          <p14:tracePt t="52059" x="2882900" y="4654550"/>
          <p14:tracePt t="52077" x="2952750" y="4648200"/>
          <p14:tracePt t="52093" x="3022600" y="4635500"/>
          <p14:tracePt t="52109" x="3105150" y="4622800"/>
          <p14:tracePt t="52126" x="3136900" y="4622800"/>
          <p14:tracePt t="52143" x="3194050" y="4610100"/>
          <p14:tracePt t="52160" x="3244850" y="4603750"/>
          <p14:tracePt t="52176" x="3282950" y="4597400"/>
          <p14:tracePt t="52193" x="3308350" y="4597400"/>
          <p14:tracePt t="52210" x="3371850" y="4572000"/>
          <p14:tracePt t="52226" x="3416300" y="4559300"/>
          <p14:tracePt t="52243" x="3454400" y="4552950"/>
          <p14:tracePt t="52260" x="3492500" y="4552950"/>
          <p14:tracePt t="52276" x="3530600" y="4546600"/>
          <p14:tracePt t="52293" x="3562350" y="4546600"/>
          <p14:tracePt t="52310" x="3587750" y="4546600"/>
          <p14:tracePt t="52327" x="3676650" y="4527550"/>
          <p14:tracePt t="52343" x="3708400" y="4521200"/>
          <p14:tracePt t="52360" x="3733800" y="4495800"/>
          <p14:tracePt t="52376" x="3752850" y="4470400"/>
          <p14:tracePt t="52393" x="3778250" y="4432300"/>
          <p14:tracePt t="52410" x="3816350" y="4381500"/>
          <p14:tracePt t="52426" x="3835400" y="4337050"/>
          <p14:tracePt t="52443" x="3841750" y="4298950"/>
          <p14:tracePt t="52460" x="3841750" y="4229100"/>
          <p14:tracePt t="52477" x="3771900" y="4114800"/>
          <p14:tracePt t="52493" x="3721100" y="4064000"/>
          <p14:tracePt t="52510" x="3651250" y="4025900"/>
          <p14:tracePt t="52527" x="3587750" y="4006850"/>
          <p14:tracePt t="52543" x="3498850" y="3968750"/>
          <p14:tracePt t="52560" x="3416300" y="3943350"/>
          <p14:tracePt t="52577" x="3378200" y="3924300"/>
          <p14:tracePt t="52593" x="3321050" y="3905250"/>
          <p14:tracePt t="52610" x="3213100" y="3898900"/>
          <p14:tracePt t="52627" x="3092450" y="3898900"/>
          <p14:tracePt t="52643" x="2965450" y="3898900"/>
          <p14:tracePt t="52660" x="2857500" y="3898900"/>
          <p14:tracePt t="52677" x="2755900" y="3898900"/>
          <p14:tracePt t="52693" x="2660650" y="3911600"/>
          <p14:tracePt t="52710" x="2584450" y="3930650"/>
          <p14:tracePt t="52727" x="2552700" y="3937000"/>
          <p14:tracePt t="52744" x="2540000" y="3962400"/>
          <p14:tracePt t="52760" x="2495550" y="3994150"/>
          <p14:tracePt t="52777" x="2438400" y="4025900"/>
          <p14:tracePt t="52794" x="2362200" y="4064000"/>
          <p14:tracePt t="52810" x="2311400" y="4089400"/>
          <p14:tracePt t="52827" x="2254250" y="4114800"/>
          <p14:tracePt t="52844" x="2190750" y="4184650"/>
          <p14:tracePt t="52860" x="2190750" y="4222750"/>
          <p14:tracePt t="52877" x="2190750" y="4286250"/>
          <p14:tracePt t="52894" x="2203450" y="4337050"/>
          <p14:tracePt t="52910" x="2235200" y="4375150"/>
          <p14:tracePt t="52927" x="2286000" y="4394200"/>
          <p14:tracePt t="52944" x="2355850" y="4400550"/>
          <p14:tracePt t="52960" x="2444750" y="4425950"/>
          <p14:tracePt t="52977" x="2514600" y="4438650"/>
          <p14:tracePt t="52994" x="2622550" y="4457700"/>
          <p14:tracePt t="53010" x="2743200" y="4470400"/>
          <p14:tracePt t="53027" x="2838450" y="4470400"/>
          <p14:tracePt t="53044" x="2940050" y="4470400"/>
          <p14:tracePt t="53061" x="3048000" y="4470400"/>
          <p14:tracePt t="53077" x="3092450" y="4470400"/>
          <p14:tracePt t="53094" x="3124200" y="4470400"/>
          <p14:tracePt t="53111" x="3175000" y="4470400"/>
          <p14:tracePt t="53127" x="3244850" y="4470400"/>
          <p14:tracePt t="53144" x="3321050" y="4451350"/>
          <p14:tracePt t="53161" x="3378200" y="4419600"/>
          <p14:tracePt t="53177" x="3448050" y="4406900"/>
          <p14:tracePt t="53194" x="3479800" y="4400550"/>
          <p14:tracePt t="53211" x="3530600" y="4381500"/>
          <p14:tracePt t="53227" x="3575050" y="4362450"/>
          <p14:tracePt t="53244" x="3606800" y="4349750"/>
          <p14:tracePt t="53261" x="3651250" y="4337050"/>
          <p14:tracePt t="53277" x="3676650" y="4318000"/>
          <p14:tracePt t="53294" x="3689350" y="4311650"/>
          <p14:tracePt t="53311" x="3708400" y="4298950"/>
          <p14:tracePt t="53328" x="3727450" y="4273550"/>
          <p14:tracePt t="53344" x="3727450" y="4267200"/>
          <p14:tracePt t="53361" x="3733800" y="4260850"/>
          <p14:tracePt t="53377" x="3733800" y="4254500"/>
          <p14:tracePt t="53394" x="3740150" y="4235450"/>
          <p14:tracePt t="53411" x="3740150" y="4222750"/>
          <p14:tracePt t="53427" x="3727450" y="4191000"/>
          <p14:tracePt t="53444" x="3695700" y="4152900"/>
          <p14:tracePt t="53461" x="3625850" y="4076700"/>
          <p14:tracePt t="53477" x="3549650" y="4032250"/>
          <p14:tracePt t="53494" x="3473450" y="3981450"/>
          <p14:tracePt t="53511" x="3352800" y="3943350"/>
          <p14:tracePt t="53528" x="3232150" y="3917950"/>
          <p14:tracePt t="53545" x="3136900" y="3892550"/>
          <p14:tracePt t="53561" x="2990850" y="3879850"/>
          <p14:tracePt t="53578" x="2921000" y="3879850"/>
          <p14:tracePt t="53594" x="2851150" y="3879850"/>
          <p14:tracePt t="53611" x="2787650" y="3886200"/>
          <p14:tracePt t="53627" x="2730500" y="3898900"/>
          <p14:tracePt t="53644" x="2679700" y="3924300"/>
          <p14:tracePt t="53661" x="2628900" y="3956050"/>
          <p14:tracePt t="53678" x="2546350" y="4000500"/>
          <p14:tracePt t="53695" x="2463800" y="4057650"/>
          <p14:tracePt t="53711" x="2432050" y="4095750"/>
          <p14:tracePt t="53728" x="2393950" y="4133850"/>
          <p14:tracePt t="53745" x="2362200" y="4159250"/>
          <p14:tracePt t="53761" x="2349500" y="4210050"/>
          <p14:tracePt t="53778" x="2336800" y="4254500"/>
          <p14:tracePt t="53795" x="2336800" y="4356100"/>
          <p14:tracePt t="53811" x="2343150" y="4406900"/>
          <p14:tracePt t="53828" x="2368550" y="4451350"/>
          <p14:tracePt t="53845" x="2381250" y="4470400"/>
          <p14:tracePt t="53861" x="2400300" y="4476750"/>
          <p14:tracePt t="53878" x="2425700" y="4495800"/>
          <p14:tracePt t="53895" x="2463800" y="4514850"/>
          <p14:tracePt t="53912" x="2495550" y="4533900"/>
          <p14:tracePt t="53928" x="2571750" y="4565650"/>
          <p14:tracePt t="53945" x="2609850" y="4597400"/>
          <p14:tracePt t="53962" x="2724150" y="4629150"/>
          <p14:tracePt t="53978" x="2743200" y="4641850"/>
          <p14:tracePt t="53995" x="2762250" y="4654550"/>
          <p14:tracePt t="54012" x="2781300" y="4660900"/>
          <p14:tracePt t="54028" x="2825750" y="4660900"/>
          <p14:tracePt t="54045" x="2876550" y="4660900"/>
          <p14:tracePt t="54062" x="2978150" y="4660900"/>
          <p14:tracePt t="54078" x="3048000" y="4660900"/>
          <p14:tracePt t="54095" x="3105150" y="4660900"/>
          <p14:tracePt t="54112" x="3162300" y="4654550"/>
          <p14:tracePt t="54128" x="3238500" y="4635500"/>
          <p14:tracePt t="54145" x="3302000" y="4616450"/>
          <p14:tracePt t="54162" x="3378200" y="4591050"/>
          <p14:tracePt t="54179" x="3403600" y="4591050"/>
          <p14:tracePt t="54195" x="3441700" y="4572000"/>
          <p14:tracePt t="54212" x="3486150" y="4565650"/>
          <p14:tracePt t="54229" x="3517900" y="4552950"/>
          <p14:tracePt t="54245" x="3530600" y="4552950"/>
          <p14:tracePt t="54249" x="3543300" y="4546600"/>
          <p14:tracePt t="54262" x="3562350" y="4540250"/>
          <p14:tracePt t="54279" x="3581400" y="4540250"/>
          <p14:tracePt t="54295" x="3594100" y="4527550"/>
          <p14:tracePt t="54312" x="3625850" y="4514850"/>
          <p14:tracePt t="54329" x="3638550" y="4508500"/>
          <p14:tracePt t="54345" x="3663950" y="4502150"/>
          <p14:tracePt t="54362" x="3663950" y="4489450"/>
          <p14:tracePt t="54379" x="3670300" y="4464050"/>
          <p14:tracePt t="54395" x="3670300" y="4432300"/>
          <p14:tracePt t="54412" x="3670300" y="4394200"/>
          <p14:tracePt t="54430" x="3632200" y="4337050"/>
          <p14:tracePt t="54445" x="3587750" y="4279900"/>
          <p14:tracePt t="54462" x="3530600" y="4222750"/>
          <p14:tracePt t="54479" x="3435350" y="4191000"/>
          <p14:tracePt t="54496" x="3371850" y="4171950"/>
          <p14:tracePt t="54512" x="3270250" y="4159250"/>
          <p14:tracePt t="54529" x="3181350" y="4146550"/>
          <p14:tracePt t="54546" x="3054350" y="4114800"/>
          <p14:tracePt t="54562" x="2946400" y="4089400"/>
          <p14:tracePt t="54579" x="2876550" y="4083050"/>
          <p14:tracePt t="54596" x="2819400" y="4083050"/>
          <p14:tracePt t="54612" x="2781300" y="4083050"/>
          <p14:tracePt t="54629" x="2717800" y="4083050"/>
          <p14:tracePt t="54646" x="2667000" y="4089400"/>
          <p14:tracePt t="54662" x="2603500" y="4102100"/>
          <p14:tracePt t="54679" x="2559050" y="4108450"/>
          <p14:tracePt t="54696" x="2419350" y="4146550"/>
          <p14:tracePt t="54712" x="2305050" y="4184650"/>
          <p14:tracePt t="54729" x="2197100" y="4235450"/>
          <p14:tracePt t="54746" x="2108200" y="4273550"/>
          <p14:tracePt t="54763" x="2038350" y="4305300"/>
          <p14:tracePt t="54779" x="2025650" y="4324350"/>
          <p14:tracePt t="54796" x="2012950" y="4356100"/>
          <p14:tracePt t="54813" x="2006600" y="4368800"/>
          <p14:tracePt t="54829" x="2006600" y="4387850"/>
          <p14:tracePt t="54846" x="2006600" y="4400550"/>
          <p14:tracePt t="54863" x="2012950" y="4406900"/>
          <p14:tracePt t="54879" x="2044700" y="4425950"/>
          <p14:tracePt t="54896" x="2089150" y="4457700"/>
          <p14:tracePt t="54913" x="2133600" y="4464050"/>
          <p14:tracePt t="54929" x="2216150" y="4483100"/>
          <p14:tracePt t="54946" x="2311400" y="4502150"/>
          <p14:tracePt t="54963" x="2362200" y="4514850"/>
          <p14:tracePt t="54979" x="2374900" y="4527550"/>
          <p14:tracePt t="54996" x="2406650" y="4540250"/>
          <p14:tracePt t="55013" x="2425700" y="4552950"/>
          <p14:tracePt t="55029" x="2476500" y="4572000"/>
          <p14:tracePt t="55046" x="2501900" y="4578350"/>
          <p14:tracePt t="55063" x="2508250" y="4578350"/>
          <p14:tracePt t="55993" x="2514600" y="4578350"/>
          <p14:tracePt t="56041" x="2540000" y="4578350"/>
          <p14:tracePt t="56047" x="2559050" y="4584700"/>
          <p14:tracePt t="56054" x="2622550" y="4597400"/>
          <p14:tracePt t="56064" x="2647950" y="4610100"/>
          <p14:tracePt t="56081" x="2743200" y="4629150"/>
          <p14:tracePt t="56097" x="2832100" y="4641850"/>
          <p14:tracePt t="56114" x="2908300" y="4648200"/>
          <p14:tracePt t="56131" x="3016250" y="4660900"/>
          <p14:tracePt t="56148" x="3041650" y="4660900"/>
          <p14:tracePt t="56164" x="3086100" y="4667250"/>
          <p14:tracePt t="56181" x="3117850" y="4667250"/>
          <p14:tracePt t="56197" x="3124200" y="4667250"/>
          <p14:tracePt t="56509" x="3105150" y="4667250"/>
          <p14:tracePt t="56517" x="3086100" y="4667250"/>
          <p14:tracePt t="56525" x="3067050" y="4667250"/>
          <p14:tracePt t="56533" x="3054350" y="4667250"/>
          <p14:tracePt t="56548" x="2997200" y="4667250"/>
          <p14:tracePt t="56565" x="2940050" y="4673600"/>
          <p14:tracePt t="56581" x="2901950" y="4692650"/>
          <p14:tracePt t="56598" x="2870200" y="4699000"/>
          <p14:tracePt t="56615" x="2851150" y="4705350"/>
          <p14:tracePt t="56631" x="2838450" y="4718050"/>
          <p14:tracePt t="56648" x="2794000" y="4743450"/>
          <p14:tracePt t="56665" x="2787650" y="4762500"/>
          <p14:tracePt t="56681" x="2781300" y="4775200"/>
          <p14:tracePt t="56698" x="2768600" y="4787900"/>
          <p14:tracePt t="56715" x="2762250" y="4819650"/>
          <p14:tracePt t="56731" x="2755900" y="4845050"/>
          <p14:tracePt t="56748" x="2749550" y="4870450"/>
          <p14:tracePt t="56752" x="2749550" y="4889500"/>
          <p14:tracePt t="56765" x="2749550" y="4908550"/>
          <p14:tracePt t="56782" x="2749550" y="4959350"/>
          <p14:tracePt t="56798" x="2762250" y="5080000"/>
          <p14:tracePt t="56815" x="2768600" y="5156200"/>
          <p14:tracePt t="56832" x="2781300" y="5219700"/>
          <p14:tracePt t="56848" x="2787650" y="5295900"/>
          <p14:tracePt t="56865" x="2825750" y="5397500"/>
          <p14:tracePt t="56882" x="2895600" y="5537200"/>
          <p14:tracePt t="56898" x="2952750" y="5626100"/>
          <p14:tracePt t="56915" x="3009900" y="5676900"/>
          <p14:tracePt t="56932" x="3086100" y="5727700"/>
          <p14:tracePt t="56948" x="3124200" y="5753100"/>
          <p14:tracePt t="56965" x="3175000" y="5772150"/>
          <p14:tracePt t="56982" x="3200400" y="5778500"/>
          <p14:tracePt t="56998" x="3219450" y="5778500"/>
          <p14:tracePt t="57016" x="3257550" y="5778500"/>
          <p14:tracePt t="57032" x="3308350" y="5772150"/>
          <p14:tracePt t="57049" x="3365500" y="5753100"/>
          <p14:tracePt t="57065" x="3454400" y="5727700"/>
          <p14:tracePt t="57082" x="3556000" y="5689600"/>
          <p14:tracePt t="57099" x="3638550" y="5632450"/>
          <p14:tracePt t="57115" x="3733800" y="5568950"/>
          <p14:tracePt t="57132" x="3797300" y="5480050"/>
          <p14:tracePt t="57148" x="3797300" y="5441950"/>
          <p14:tracePt t="57166" x="3803650" y="5397500"/>
          <p14:tracePt t="57182" x="3803650" y="5302250"/>
          <p14:tracePt t="57199" x="3778250" y="5187950"/>
          <p14:tracePt t="57215" x="3733800" y="5073650"/>
          <p14:tracePt t="57232" x="3702050" y="4978400"/>
          <p14:tracePt t="57249" x="3644900" y="4870450"/>
          <p14:tracePt t="57266" x="3562350" y="4781550"/>
          <p14:tracePt t="57269" x="3524250" y="4730750"/>
          <p14:tracePt t="57282" x="3460750" y="4673600"/>
          <p14:tracePt t="57299" x="3390900" y="4622800"/>
          <p14:tracePt t="57315" x="3333750" y="4591050"/>
          <p14:tracePt t="57332" x="3263900" y="4559300"/>
          <p14:tracePt t="57349" x="3187700" y="4540250"/>
          <p14:tracePt t="57366" x="3073400" y="4521200"/>
          <p14:tracePt t="57382" x="2990850" y="4521200"/>
          <p14:tracePt t="57399" x="2933700" y="4521200"/>
          <p14:tracePt t="57416" x="2876550" y="4533900"/>
          <p14:tracePt t="57432" x="2832100" y="4546600"/>
          <p14:tracePt t="57449" x="2813050" y="4559300"/>
          <p14:tracePt t="57466" x="2774950" y="4578350"/>
          <p14:tracePt t="57482" x="2755900" y="4597400"/>
          <p14:tracePt t="57499" x="2736850" y="4616450"/>
          <p14:tracePt t="57516" x="2692400" y="4641850"/>
          <p14:tracePt t="57532" x="2647950" y="4699000"/>
          <p14:tracePt t="57549" x="2622550" y="4730750"/>
          <p14:tracePt t="57566" x="2603500" y="4756150"/>
          <p14:tracePt t="57583" x="2584450" y="4781550"/>
          <p14:tracePt t="57599" x="2565400" y="4813300"/>
          <p14:tracePt t="57616" x="2552700" y="4851400"/>
          <p14:tracePt t="57632" x="2546350" y="4895850"/>
          <p14:tracePt t="57649" x="2546350" y="4908550"/>
          <p14:tracePt t="57666" x="2546350" y="4914900"/>
          <p14:tracePt t="57869" x="2546350" y="4927600"/>
          <p14:tracePt t="57875" x="2546350" y="4933950"/>
          <p14:tracePt t="57883" x="2546350" y="4946650"/>
          <p14:tracePt t="57900" x="2552700" y="4959350"/>
          <p14:tracePt t="57916" x="2552700" y="4965700"/>
          <p14:tracePt t="57933" x="2559050" y="4972050"/>
          <p14:tracePt t="58001" x="2565400" y="4978400"/>
          <p14:tracePt t="58009" x="2565400" y="4984750"/>
          <p14:tracePt t="58017" x="2590800" y="4997450"/>
          <p14:tracePt t="58033" x="2609850" y="5016500"/>
          <p14:tracePt t="58050" x="2647950" y="5022850"/>
          <p14:tracePt t="58066" x="2673350" y="5029200"/>
          <p14:tracePt t="58083" x="2692400" y="5035550"/>
          <p14:tracePt t="58100" x="2724150" y="5035550"/>
          <p14:tracePt t="58116" x="2781300" y="5035550"/>
          <p14:tracePt t="58133" x="2819400" y="5035550"/>
          <p14:tracePt t="58150" x="2889250" y="5035550"/>
          <p14:tracePt t="58166" x="2990850" y="5022850"/>
          <p14:tracePt t="58183" x="3079750" y="5010150"/>
          <p14:tracePt t="58200" x="3130550" y="5003800"/>
          <p14:tracePt t="58216" x="3213100" y="5003800"/>
          <p14:tracePt t="58233" x="3232150" y="5003800"/>
          <p14:tracePt t="58249" x="3263900" y="5003800"/>
          <p14:tracePt t="58266" x="3302000" y="5003800"/>
          <p14:tracePt t="58283" x="3327400" y="4997450"/>
          <p14:tracePt t="58299" x="3346450" y="4991100"/>
          <p14:tracePt t="58316" x="3352800" y="4991100"/>
          <p14:tracePt t="58349" x="3359150" y="4991100"/>
          <p14:tracePt t="58775" x="3346450" y="4991100"/>
          <p14:tracePt t="58783" x="3327400" y="4991100"/>
          <p14:tracePt t="58789" x="3321050" y="4991100"/>
          <p14:tracePt t="58800" x="3308350" y="4997450"/>
          <p14:tracePt t="58817" x="3257550" y="4997450"/>
          <p14:tracePt t="58834" x="3162300" y="5016500"/>
          <p14:tracePt t="58851" x="3048000" y="5022850"/>
          <p14:tracePt t="58868" x="2946400" y="5035550"/>
          <p14:tracePt t="58884" x="2768600" y="5067300"/>
          <p14:tracePt t="58901" x="2692400" y="5080000"/>
          <p14:tracePt t="58917" x="2584450" y="5086350"/>
          <p14:tracePt t="58934" x="2470150" y="5092700"/>
          <p14:tracePt t="58950" x="2374900" y="5092700"/>
          <p14:tracePt t="58968" x="2235200" y="5073650"/>
          <p14:tracePt t="58984" x="2178050" y="5054600"/>
          <p14:tracePt t="59001" x="2114550" y="5041900"/>
          <p14:tracePt t="59017" x="2089150" y="5041900"/>
          <p14:tracePt t="59034" x="2057400" y="5041900"/>
          <p14:tracePt t="59051" x="2044700" y="5041900"/>
          <p14:tracePt t="59095" x="2038350" y="5041900"/>
          <p14:tracePt t="59103" x="2032000" y="5041900"/>
          <p14:tracePt t="59118" x="2019300" y="5035550"/>
          <p14:tracePt t="59134" x="2012950" y="5035550"/>
          <p14:tracePt t="59151" x="2006600" y="5029200"/>
          <p14:tracePt t="59168" x="1993900" y="5022850"/>
          <p14:tracePt t="59184" x="1987550" y="5016500"/>
          <p14:tracePt t="59201" x="1981200" y="5010150"/>
          <p14:tracePt t="59218" x="1962150" y="5003800"/>
          <p14:tracePt t="59234" x="1898650" y="4997450"/>
          <p14:tracePt t="59251" x="1879600" y="4984750"/>
          <p14:tracePt t="59268" x="1847850" y="4978400"/>
          <p14:tracePt t="59284" x="1809750" y="4978400"/>
          <p14:tracePt t="59288" x="1803400" y="4978400"/>
          <p14:tracePt t="59305" x="1797050" y="4972050"/>
          <p14:tracePt t="59837" x="1797050" y="4965700"/>
          <p14:tracePt t="59845" x="1784350" y="4953000"/>
          <p14:tracePt t="59854" x="1765300" y="4933950"/>
          <p14:tracePt t="59868" x="1701800" y="4902200"/>
          <p14:tracePt t="59885" x="1651000" y="4895850"/>
          <p14:tracePt t="59902" x="1549400" y="4895850"/>
          <p14:tracePt t="59918" x="1447800" y="4914900"/>
          <p14:tracePt t="59935" x="1339850" y="4953000"/>
          <p14:tracePt t="59952" x="1219200" y="5016500"/>
          <p14:tracePt t="59968" x="1162050" y="5080000"/>
          <p14:tracePt t="59985" x="1155700" y="5099050"/>
          <p14:tracePt t="60002" x="1149350" y="5111750"/>
          <p14:tracePt t="60018" x="1149350" y="5124450"/>
          <p14:tracePt t="60035" x="1149350" y="5143500"/>
          <p14:tracePt t="60052" x="1174750" y="5194300"/>
          <p14:tracePt t="60069" x="1231900" y="5257800"/>
          <p14:tracePt t="60085" x="1301750" y="5289550"/>
          <p14:tracePt t="60102" x="1416050" y="5321300"/>
          <p14:tracePt t="60119" x="1536700" y="5321300"/>
          <p14:tracePt t="60135" x="1701800" y="5314950"/>
          <p14:tracePt t="60152" x="1841500" y="5308600"/>
          <p14:tracePt t="60169" x="2019300" y="5302250"/>
          <p14:tracePt t="60185" x="2152650" y="5295900"/>
          <p14:tracePt t="60202" x="2209800" y="5283200"/>
          <p14:tracePt t="60218" x="2247900" y="5264150"/>
          <p14:tracePt t="60235" x="2254250" y="5251450"/>
          <p14:tracePt t="60252" x="2260600" y="5219700"/>
          <p14:tracePt t="60269" x="2266950" y="5168900"/>
          <p14:tracePt t="60286" x="2266950" y="5130800"/>
          <p14:tracePt t="60302" x="2254250" y="5099050"/>
          <p14:tracePt t="60319" x="2228850" y="5048250"/>
          <p14:tracePt t="60336" x="2139950" y="4965700"/>
          <p14:tracePt t="60352" x="2101850" y="4946650"/>
          <p14:tracePt t="60369" x="2032000" y="4933950"/>
          <p14:tracePt t="60386" x="1993900" y="4927600"/>
          <p14:tracePt t="60402" x="1968500" y="4927600"/>
          <p14:tracePt t="60419" x="1955800" y="4927600"/>
          <p14:tracePt t="60436" x="1943100" y="4927600"/>
          <p14:tracePt t="60452" x="1917700" y="4933950"/>
          <p14:tracePt t="60469" x="1892300" y="4933950"/>
          <p14:tracePt t="60486" x="1885950" y="4940300"/>
          <p14:tracePt t="60502" x="1866900" y="4946650"/>
          <p14:tracePt t="60711" x="1873250" y="4946650"/>
          <p14:tracePt t="60719" x="1873250" y="4940300"/>
          <p14:tracePt t="60789" x="1873250" y="4933950"/>
          <p14:tracePt t="60797" x="1879600" y="4933950"/>
          <p14:tracePt t="61313" x="1892300" y="4933950"/>
          <p14:tracePt t="61322" x="1911350" y="4933950"/>
          <p14:tracePt t="61329" x="1924050" y="4933950"/>
          <p14:tracePt t="61338" x="1936750" y="4933950"/>
          <p14:tracePt t="61353" x="1955800" y="4933950"/>
          <p14:tracePt t="61370" x="1987550" y="4933950"/>
          <p14:tracePt t="61387" x="2012950" y="4933950"/>
          <p14:tracePt t="61403" x="2032000" y="4940300"/>
          <p14:tracePt t="61420" x="2057400" y="4953000"/>
          <p14:tracePt t="61437" x="2127250" y="4984750"/>
          <p14:tracePt t="61453" x="2228850" y="5016500"/>
          <p14:tracePt t="61470" x="2266950" y="5041900"/>
          <p14:tracePt t="61487" x="2336800" y="5067300"/>
          <p14:tracePt t="61504" x="2374900" y="5073650"/>
          <p14:tracePt t="61520" x="2451100" y="5105400"/>
          <p14:tracePt t="61537" x="2482850" y="5124450"/>
          <p14:tracePt t="61554" x="2609850" y="5156200"/>
          <p14:tracePt t="61570" x="2647950" y="5175250"/>
          <p14:tracePt t="61587" x="2705100" y="5232400"/>
          <p14:tracePt t="61604" x="2736850" y="5276850"/>
          <p14:tracePt t="61620" x="2787650" y="5327650"/>
          <p14:tracePt t="61637" x="2825750" y="5391150"/>
          <p14:tracePt t="61654" x="2844800" y="5429250"/>
          <p14:tracePt t="61670" x="2857500" y="5480050"/>
          <p14:tracePt t="61687" x="2863850" y="5524500"/>
          <p14:tracePt t="61704" x="2882900" y="5607050"/>
          <p14:tracePt t="61720" x="2882900" y="5657850"/>
          <p14:tracePt t="61737" x="2882900" y="5708650"/>
          <p14:tracePt t="61754" x="2889250" y="5797550"/>
          <p14:tracePt t="61771" x="2889250" y="5867400"/>
          <p14:tracePt t="61787" x="2889250" y="5911850"/>
          <p14:tracePt t="61805" x="2889250" y="5975350"/>
          <p14:tracePt t="61821" x="2889250" y="6007100"/>
          <p14:tracePt t="61837" x="2870200" y="6057900"/>
          <p14:tracePt t="61854" x="2844800" y="6108700"/>
          <p14:tracePt t="61871" x="2819400" y="6134100"/>
          <p14:tracePt t="61887" x="2794000" y="6165850"/>
          <p14:tracePt t="61904" x="2768600" y="6197600"/>
          <p14:tracePt t="61921" x="2736850" y="6223000"/>
          <p14:tracePt t="61937" x="2686050" y="6248400"/>
          <p14:tracePt t="61954" x="2628900" y="6273800"/>
          <p14:tracePt t="61971" x="2571750" y="6273800"/>
          <p14:tracePt t="61988" x="2514600" y="6280150"/>
          <p14:tracePt t="62004" x="2451100" y="6267450"/>
          <p14:tracePt t="62021" x="2387600" y="6223000"/>
          <p14:tracePt t="62038" x="2305050" y="6153150"/>
          <p14:tracePt t="62054" x="2139950" y="6038850"/>
          <p14:tracePt t="62071" x="2044700" y="5975350"/>
          <p14:tracePt t="62088" x="2012950" y="5924550"/>
          <p14:tracePt t="62104" x="2000250" y="5892800"/>
          <p14:tracePt t="62121" x="2000250" y="5842000"/>
          <p14:tracePt t="62138" x="2012950" y="5797550"/>
          <p14:tracePt t="62154" x="2044700" y="5746750"/>
          <p14:tracePt t="62171" x="2057400" y="5715000"/>
          <p14:tracePt t="62188" x="2076450" y="5664200"/>
          <p14:tracePt t="62204" x="2203450" y="5568950"/>
          <p14:tracePt t="62221" x="2317750" y="5537200"/>
          <p14:tracePt t="62238" x="2444750" y="5505450"/>
          <p14:tracePt t="62254" x="2546350" y="5492750"/>
          <p14:tracePt t="62271" x="2628900" y="5492750"/>
          <p14:tracePt t="62275" x="2660650" y="5505450"/>
          <p14:tracePt t="62288" x="2730500" y="5543550"/>
          <p14:tracePt t="62305" x="2787650" y="5600700"/>
          <p14:tracePt t="62321" x="2851150" y="5670550"/>
          <p14:tracePt t="62338" x="2876550" y="5721350"/>
          <p14:tracePt t="62355" x="2901950" y="5753100"/>
          <p14:tracePt t="62371" x="2914650" y="5810250"/>
          <p14:tracePt t="62388" x="2940050" y="5867400"/>
          <p14:tracePt t="62405" x="2971800" y="5937250"/>
          <p14:tracePt t="62421" x="3003550" y="6000750"/>
          <p14:tracePt t="62438" x="3003550" y="6057900"/>
          <p14:tracePt t="62455" x="3003550" y="6070600"/>
          <p14:tracePt t="62471" x="3003550" y="6083300"/>
          <p14:tracePt t="62488" x="3003550" y="6089650"/>
          <p14:tracePt t="62521" x="3003550" y="6096000"/>
          <p14:tracePt t="62538" x="2997200" y="6096000"/>
          <p14:tracePt t="63711" x="3016250" y="6089650"/>
          <p14:tracePt t="63719" x="3073400" y="6070600"/>
          <p14:tracePt t="63727" x="3124200" y="6038850"/>
          <p14:tracePt t="63739" x="3187700" y="6007100"/>
          <p14:tracePt t="63756" x="3308350" y="5956300"/>
          <p14:tracePt t="63772" x="3505200" y="5842000"/>
          <p14:tracePt t="63790" x="3721100" y="5727700"/>
          <p14:tracePt t="63806" x="4044950" y="5543550"/>
          <p14:tracePt t="63823" x="4337050" y="5365750"/>
          <p14:tracePt t="63840" x="4483100" y="5175250"/>
          <p14:tracePt t="63856" x="4724400" y="4933950"/>
          <p14:tracePt t="63873" x="4864100" y="4749800"/>
          <p14:tracePt t="63890" x="4978400" y="4591050"/>
          <p14:tracePt t="63907" x="5086350" y="4292600"/>
          <p14:tracePt t="63923" x="5137150" y="4127500"/>
          <p14:tracePt t="63940" x="5187950" y="3981450"/>
          <p14:tracePt t="63956" x="5194300" y="3905250"/>
          <p14:tracePt t="63973" x="5194300" y="3860800"/>
          <p14:tracePt t="64104" x="5194300" y="3854450"/>
          <p14:tracePt t="64110" x="5194300" y="3841750"/>
          <p14:tracePt t="64123" x="5181600" y="3829050"/>
          <p14:tracePt t="64140" x="5168900" y="3822700"/>
          <p14:tracePt t="64157" x="5143500" y="3822700"/>
          <p14:tracePt t="64173" x="5092700" y="3835400"/>
          <p14:tracePt t="64190" x="5035550" y="3848100"/>
          <p14:tracePt t="64207" x="4978400" y="3879850"/>
          <p14:tracePt t="64223" x="4953000" y="3898900"/>
          <p14:tracePt t="64240" x="4902200" y="3924300"/>
          <p14:tracePt t="64256" x="4851400" y="3949700"/>
          <p14:tracePt t="64273" x="4768850" y="3981450"/>
          <p14:tracePt t="64290" x="4667250" y="4013200"/>
          <p14:tracePt t="64306" x="4610100" y="4051300"/>
          <p14:tracePt t="64323" x="4559300" y="4083050"/>
          <p14:tracePt t="64340" x="4514850" y="4133850"/>
          <p14:tracePt t="64357" x="4464050" y="4171950"/>
          <p14:tracePt t="64373" x="4432300" y="4210050"/>
          <p14:tracePt t="64391" x="4387850" y="4241800"/>
          <p14:tracePt t="64407" x="4381500" y="4254500"/>
          <p14:tracePt t="64423" x="4375150" y="4260850"/>
          <p14:tracePt t="64440" x="4375150" y="4267200"/>
          <p14:tracePt t="64457" x="4368800" y="4273550"/>
          <p14:tracePt t="64474" x="4356100" y="4305300"/>
          <p14:tracePt t="64490" x="4330700" y="4362450"/>
          <p14:tracePt t="64506" x="4286250" y="4495800"/>
          <p14:tracePt t="64523" x="4241800" y="4648200"/>
          <p14:tracePt t="64540" x="4222750" y="4679950"/>
          <p14:tracePt t="64557" x="4210050" y="4705350"/>
          <p14:tracePt t="64634" x="4210050" y="4711700"/>
          <p14:tracePt t="64658" x="4203700" y="4711700"/>
          <p14:tracePt t="64666" x="4184650" y="4699000"/>
          <p14:tracePt t="64674" x="4152900" y="4673600"/>
          <p14:tracePt t="64691" x="4108450" y="4635500"/>
          <p14:tracePt t="64707" x="4064000" y="4559300"/>
          <p14:tracePt t="64724" x="4025900" y="4495800"/>
          <p14:tracePt t="64741" x="3981450" y="4425950"/>
          <p14:tracePt t="64757" x="3943350" y="4368800"/>
          <p14:tracePt t="64774" x="3930650" y="4318000"/>
          <p14:tracePt t="64791" x="3917950" y="4273550"/>
          <p14:tracePt t="64807" x="3917950" y="4229100"/>
          <p14:tracePt t="64824" x="3924300" y="4191000"/>
          <p14:tracePt t="64841" x="3930650" y="4133850"/>
          <p14:tracePt t="64857" x="3949700" y="4095750"/>
          <p14:tracePt t="64874" x="3968750" y="4057650"/>
          <p14:tracePt t="64891" x="3981450" y="4044950"/>
          <p14:tracePt t="64907" x="3987800" y="4044950"/>
          <p14:tracePt t="64932" x="3994150" y="4044950"/>
          <p14:tracePt t="64994" x="3994150" y="4051300"/>
          <p14:tracePt t="65002" x="4006850" y="4064000"/>
          <p14:tracePt t="65010" x="4019550" y="4089400"/>
          <p14:tracePt t="65024" x="4044950" y="4121150"/>
          <p14:tracePt t="65041" x="4064000" y="4178300"/>
          <p14:tracePt t="65058" x="4070350" y="4235450"/>
          <p14:tracePt t="65074" x="4076700" y="4286250"/>
          <p14:tracePt t="65091" x="4076700" y="4349750"/>
          <p14:tracePt t="65108" x="4076700" y="4457700"/>
          <p14:tracePt t="65125" x="4076700" y="4584700"/>
          <p14:tracePt t="65141" x="4070350" y="4610100"/>
          <p14:tracePt t="65158" x="4064000" y="4622800"/>
          <p14:tracePt t="65174" x="4057650" y="4629150"/>
          <p14:tracePt t="65191" x="4032250" y="4641850"/>
          <p14:tracePt t="65208" x="4019550" y="4648200"/>
          <p14:tracePt t="65224" x="4019550" y="4654550"/>
          <p14:tracePt t="65384" x="4019550" y="4610100"/>
          <p14:tracePt t="65392" x="4019550" y="4546600"/>
          <p14:tracePt t="65400" x="4019550" y="4495800"/>
          <p14:tracePt t="65408" x="4019550" y="4445000"/>
          <p14:tracePt t="65425" x="4019550" y="4375150"/>
          <p14:tracePt t="65441" x="4019550" y="4343400"/>
          <p14:tracePt t="65458" x="4025900" y="4324350"/>
          <p14:tracePt t="65475" x="4032250" y="4311650"/>
          <p14:tracePt t="65491" x="4032250" y="4305300"/>
          <p14:tracePt t="65508" x="4032250" y="4292600"/>
          <p14:tracePt t="65525" x="4032250" y="4260850"/>
          <p14:tracePt t="65541" x="4032250" y="4248150"/>
          <p14:tracePt t="65558" x="4032250" y="4241800"/>
          <p14:tracePt t="65575" x="4032250" y="4235450"/>
          <p14:tracePt t="65768" x="4032250" y="4229100"/>
          <p14:tracePt t="67400" x="4025900" y="4229100"/>
          <p14:tracePt t="67540" x="4025900" y="4222750"/>
          <p14:tracePt t="67806" x="4025900" y="4216400"/>
          <p14:tracePt t="67814" x="4038600" y="4216400"/>
          <p14:tracePt t="67827" x="4044950" y="4216400"/>
          <p14:tracePt t="67844" x="4070350" y="4210050"/>
          <p14:tracePt t="67861" x="4102100" y="4210050"/>
          <p14:tracePt t="67877" x="4127500" y="4210050"/>
          <p14:tracePt t="67894" x="4146550" y="4216400"/>
          <p14:tracePt t="67911" x="4171950" y="4216400"/>
          <p14:tracePt t="67928" x="4197350" y="4222750"/>
          <p14:tracePt t="67944" x="4241800" y="4235450"/>
          <p14:tracePt t="67961" x="4267200" y="4241800"/>
          <p14:tracePt t="67978" x="4375150" y="4260850"/>
          <p14:tracePt t="67994" x="4438650" y="4267200"/>
          <p14:tracePt t="68011" x="4502150" y="4279900"/>
          <p14:tracePt t="68028" x="4578350" y="4292600"/>
          <p14:tracePt t="68044" x="4660900" y="4318000"/>
          <p14:tracePt t="68061" x="4730750" y="4349750"/>
          <p14:tracePt t="68078" x="4800600" y="4375150"/>
          <p14:tracePt t="68094" x="4870450" y="4387850"/>
          <p14:tracePt t="68111" x="4991100" y="4394200"/>
          <p14:tracePt t="68128" x="5035550" y="4394200"/>
          <p14:tracePt t="68144" x="5130800" y="4394200"/>
          <p14:tracePt t="68161" x="5276850" y="4375150"/>
          <p14:tracePt t="68178" x="5397500" y="4356100"/>
          <p14:tracePt t="68195" x="5543550" y="4337050"/>
          <p14:tracePt t="68211" x="5664200" y="4318000"/>
          <p14:tracePt t="68228" x="5765800" y="4286250"/>
          <p14:tracePt t="68245" x="5772150" y="4279900"/>
          <p14:tracePt t="68306" x="5772150" y="4267200"/>
          <p14:tracePt t="68314" x="5746750" y="4235450"/>
          <p14:tracePt t="68325" x="5727700" y="4203700"/>
          <p14:tracePt t="68330" x="5695950" y="4171950"/>
          <p14:tracePt t="68345" x="5645150" y="4127500"/>
          <p14:tracePt t="68361" x="5588000" y="4083050"/>
          <p14:tracePt t="68378" x="5499100" y="4051300"/>
          <p14:tracePt t="68395" x="5416550" y="4025900"/>
          <p14:tracePt t="68411" x="5327650" y="4006850"/>
          <p14:tracePt t="68428" x="5257800" y="3987800"/>
          <p14:tracePt t="68446" x="5041900" y="3962400"/>
          <p14:tracePt t="68461" x="4914900" y="3956050"/>
          <p14:tracePt t="68478" x="4787900" y="3956050"/>
          <p14:tracePt t="68495" x="4686300" y="3987800"/>
          <p14:tracePt t="68512" x="4597400" y="4025900"/>
          <p14:tracePt t="68528" x="4502150" y="4064000"/>
          <p14:tracePt t="68545" x="4425950" y="4108450"/>
          <p14:tracePt t="68562" x="4387850" y="4140200"/>
          <p14:tracePt t="68578" x="4368800" y="4165600"/>
          <p14:tracePt t="68595" x="4362450" y="4191000"/>
          <p14:tracePt t="68612" x="4362450" y="4248150"/>
          <p14:tracePt t="68628" x="4362450" y="4286250"/>
          <p14:tracePt t="68645" x="4375150" y="4324350"/>
          <p14:tracePt t="68662" x="4413250" y="4349750"/>
          <p14:tracePt t="68678" x="4489450" y="4375150"/>
          <p14:tracePt t="68695" x="4603750" y="4400550"/>
          <p14:tracePt t="68712" x="4730750" y="4419600"/>
          <p14:tracePt t="68728" x="4826000" y="4432300"/>
          <p14:tracePt t="68765" x="4851400" y="4438650"/>
          <p14:tracePt t="68778" x="4927600" y="4438650"/>
          <p14:tracePt t="68795" x="5048250" y="4425950"/>
          <p14:tracePt t="68812" x="5143500" y="4413250"/>
          <p14:tracePt t="68815" x="5194300" y="4406900"/>
          <p14:tracePt t="68829" x="5238750" y="4400550"/>
          <p14:tracePt t="68845" x="5295900" y="4394200"/>
          <p14:tracePt t="68862" x="5353050" y="4387850"/>
          <p14:tracePt t="68879" x="5397500" y="4387850"/>
          <p14:tracePt t="68895" x="5422900" y="4387850"/>
          <p14:tracePt t="68912" x="5492750" y="4387850"/>
          <p14:tracePt t="68929" x="5568950" y="4387850"/>
          <p14:tracePt t="68945" x="5676900" y="4419600"/>
          <p14:tracePt t="68962" x="5861050" y="4445000"/>
          <p14:tracePt t="68979" x="5937250" y="4451350"/>
          <p14:tracePt t="68995" x="5949950" y="4451350"/>
          <p14:tracePt t="69012" x="6026150" y="4470400"/>
          <p14:tracePt t="69029" x="6140450" y="4502150"/>
          <p14:tracePt t="69045" x="6261100" y="4514850"/>
          <p14:tracePt t="69062" x="6375400" y="4514850"/>
          <p14:tracePt t="69079" x="6496050" y="4514850"/>
          <p14:tracePt t="69095" x="6572250" y="4514850"/>
          <p14:tracePt t="69112" x="6635750" y="4514850"/>
          <p14:tracePt t="69129" x="6667500" y="4514850"/>
          <p14:tracePt t="69146" x="6718300" y="4514850"/>
          <p14:tracePt t="69162" x="6743700" y="4502150"/>
          <p14:tracePt t="69179" x="6775450" y="4489450"/>
          <p14:tracePt t="69195" x="6826250" y="4457700"/>
          <p14:tracePt t="69212" x="6877050" y="4432300"/>
          <p14:tracePt t="69229" x="6965950" y="4387850"/>
          <p14:tracePt t="69245" x="7035800" y="4356100"/>
          <p14:tracePt t="69262" x="7092950" y="4343400"/>
          <p14:tracePt t="69279" x="7112000" y="4330700"/>
          <p14:tracePt t="69322" x="7112000" y="4318000"/>
          <p14:tracePt t="69331" x="7092950" y="4279900"/>
          <p14:tracePt t="69346" x="7023100" y="4191000"/>
          <p14:tracePt t="69363" x="6889750" y="4121150"/>
          <p14:tracePt t="69379" x="6718300" y="4032250"/>
          <p14:tracePt t="69396" x="6477000" y="3956050"/>
          <p14:tracePt t="69413" x="6216650" y="3892550"/>
          <p14:tracePt t="69429" x="5956300" y="3822700"/>
          <p14:tracePt t="69446" x="5861050" y="3790950"/>
          <p14:tracePt t="69463" x="5765800" y="3765550"/>
          <p14:tracePt t="69479" x="5683250" y="3752850"/>
          <p14:tracePt t="69496" x="5651500" y="3752850"/>
          <p14:tracePt t="69513" x="5626100" y="3752850"/>
          <p14:tracePt t="69530" x="5581650" y="3771900"/>
          <p14:tracePt t="69546" x="5524500" y="3803650"/>
          <p14:tracePt t="69563" x="5461000" y="3854450"/>
          <p14:tracePt t="69580" x="5391150" y="3917950"/>
          <p14:tracePt t="69596" x="5327650" y="3987800"/>
          <p14:tracePt t="69613" x="5302250" y="4044950"/>
          <p14:tracePt t="69629" x="5295900" y="4121150"/>
          <p14:tracePt t="69646" x="5308600" y="4210050"/>
          <p14:tracePt t="69663" x="5372100" y="4292600"/>
          <p14:tracePt t="69680" x="5461000" y="4362450"/>
          <p14:tracePt t="69696" x="5702300" y="4476750"/>
          <p14:tracePt t="69713" x="5842000" y="4546600"/>
          <p14:tracePt t="69730" x="5949950" y="4578350"/>
          <p14:tracePt t="69746" x="6051550" y="4616450"/>
          <p14:tracePt t="69763" x="6146800" y="4616450"/>
          <p14:tracePt t="69780" x="6197600" y="4616450"/>
          <p14:tracePt t="69796" x="6280150" y="4616450"/>
          <p14:tracePt t="69814" x="6369050" y="4591050"/>
          <p14:tracePt t="69830" x="6375400" y="4591050"/>
          <p14:tracePt t="69846" x="6407150" y="4559300"/>
          <p14:tracePt t="69863" x="6426200" y="4540250"/>
          <p14:tracePt t="69880" x="6432550" y="4527550"/>
          <p14:tracePt t="69896" x="6470650" y="4502150"/>
          <p14:tracePt t="69913" x="6496050" y="4464050"/>
          <p14:tracePt t="69930" x="6534150" y="4438650"/>
          <p14:tracePt t="69947" x="6565900" y="4400550"/>
          <p14:tracePt t="69963" x="6597650" y="4356100"/>
          <p14:tracePt t="69980" x="6610350" y="4343400"/>
          <p14:tracePt t="69997" x="6616700" y="4330700"/>
          <p14:tracePt t="70013" x="6616700" y="4311650"/>
          <p14:tracePt t="70030" x="6616700" y="4286250"/>
          <p14:tracePt t="70047" x="6616700" y="4267200"/>
          <p14:tracePt t="70063" x="6616700" y="4241800"/>
          <p14:tracePt t="70080" x="6591300" y="4203700"/>
          <p14:tracePt t="70097" x="6559550" y="4171950"/>
          <p14:tracePt t="70113" x="6489700" y="4127500"/>
          <p14:tracePt t="70130" x="6426200" y="4089400"/>
          <p14:tracePt t="70147" x="6330950" y="4025900"/>
          <p14:tracePt t="70163" x="6254750" y="3981450"/>
          <p14:tracePt t="70180" x="6121400" y="3949700"/>
          <p14:tracePt t="70197" x="6038850" y="3937000"/>
          <p14:tracePt t="70213" x="5988050" y="3930650"/>
          <p14:tracePt t="70230" x="5962650" y="3930650"/>
          <p14:tracePt t="70247" x="5943600" y="3930650"/>
          <p14:tracePt t="70264" x="5918200" y="3930650"/>
          <p14:tracePt t="70280" x="5892800" y="3930650"/>
          <p14:tracePt t="70297" x="5842000" y="3937000"/>
          <p14:tracePt t="70314" x="5784850" y="4006850"/>
          <p14:tracePt t="70330" x="5746750" y="4070350"/>
          <p14:tracePt t="70347" x="5721350" y="4127500"/>
          <p14:tracePt t="70364" x="5715000" y="4197350"/>
          <p14:tracePt t="70380" x="5715000" y="4235450"/>
          <p14:tracePt t="70397" x="5721350" y="4273550"/>
          <p14:tracePt t="70414" x="5734050" y="4324350"/>
          <p14:tracePt t="70430" x="5778500" y="4406900"/>
          <p14:tracePt t="70447" x="5803900" y="4445000"/>
          <p14:tracePt t="70464" x="5829300" y="4489450"/>
          <p14:tracePt t="70480" x="5842000" y="4502150"/>
          <p14:tracePt t="70497" x="5854700" y="4514850"/>
          <p14:tracePt t="70514" x="5867400" y="4521200"/>
          <p14:tracePt t="70530" x="5899150" y="4540250"/>
          <p14:tracePt t="70548" x="5949950" y="4584700"/>
          <p14:tracePt t="70564" x="6013450" y="4629150"/>
          <p14:tracePt t="70581" x="6076950" y="4648200"/>
          <p14:tracePt t="70597" x="6134100" y="4667250"/>
          <p14:tracePt t="70614" x="6184900" y="4673600"/>
          <p14:tracePt t="70631" x="6223000" y="4673600"/>
          <p14:tracePt t="70647" x="6273800" y="4673600"/>
          <p14:tracePt t="70664" x="6292850" y="4667250"/>
          <p14:tracePt t="70681" x="6324600" y="4660900"/>
          <p14:tracePt t="70697" x="6356350" y="4629150"/>
          <p14:tracePt t="70714" x="6381750" y="4597400"/>
          <p14:tracePt t="70731" x="6394450" y="4572000"/>
          <p14:tracePt t="70747" x="6413500" y="4540250"/>
          <p14:tracePt t="70764" x="6419850" y="4527550"/>
          <p14:tracePt t="70781" x="6438900" y="4514850"/>
          <p14:tracePt t="70798" x="6457950" y="4502150"/>
          <p14:tracePt t="70814" x="6477000" y="4489450"/>
          <p14:tracePt t="70831" x="6496050" y="4476750"/>
          <p14:tracePt t="70848" x="6496050" y="4464050"/>
          <p14:tracePt t="70864" x="6502400" y="4457700"/>
          <p14:tracePt t="70881" x="6502400" y="4451350"/>
          <p14:tracePt t="71971" x="6502400" y="4457700"/>
          <p14:tracePt t="71979" x="6502400" y="4470400"/>
          <p14:tracePt t="71987" x="6502400" y="4483100"/>
          <p14:tracePt t="71999" x="6502400" y="4495800"/>
          <p14:tracePt t="72016" x="6502400" y="4514850"/>
          <p14:tracePt t="72032" x="6502400" y="4559300"/>
          <p14:tracePt t="72049" x="6502400" y="4597400"/>
          <p14:tracePt t="72066" x="6502400" y="4660900"/>
          <p14:tracePt t="72082" x="6508750" y="4718050"/>
          <p14:tracePt t="72099" x="6508750" y="4775200"/>
          <p14:tracePt t="72116" x="6508750" y="4832350"/>
          <p14:tracePt t="72132" x="6508750" y="4876800"/>
          <p14:tracePt t="72149" x="6502400" y="4927600"/>
          <p14:tracePt t="72166" x="6502400" y="4959350"/>
          <p14:tracePt t="72182" x="6502400" y="5016500"/>
          <p14:tracePt t="72199" x="6502400" y="5048250"/>
          <p14:tracePt t="72216" x="6502400" y="5080000"/>
          <p14:tracePt t="72232" x="6502400" y="5105400"/>
          <p14:tracePt t="72249" x="6502400" y="5111750"/>
          <p14:tracePt t="72283" x="6502400" y="5118100"/>
          <p14:tracePt t="72307" x="6502400" y="5124450"/>
          <p14:tracePt t="72331" x="6502400" y="5130800"/>
          <p14:tracePt t="72339" x="6502400" y="5137150"/>
          <p14:tracePt t="72349" x="6502400" y="5143500"/>
          <p14:tracePt t="73292" x="6502400" y="5149850"/>
          <p14:tracePt t="73299" x="6502400" y="5156200"/>
          <p14:tracePt t="73307" x="6502400" y="5175250"/>
          <p14:tracePt t="73317" x="6502400" y="5194300"/>
          <p14:tracePt t="73334" x="6489700" y="5226050"/>
          <p14:tracePt t="73350" x="6483350" y="5264150"/>
          <p14:tracePt t="73367" x="6464300" y="5295900"/>
          <p14:tracePt t="73384" x="6464300" y="5340350"/>
          <p14:tracePt t="73400" x="6457950" y="5359400"/>
          <p14:tracePt t="73455" x="6457950" y="5365750"/>
          <p14:tracePt t="73471" x="6457950" y="5372100"/>
          <p14:tracePt t="73479" x="6457950" y="5378450"/>
          <p14:tracePt t="73487" x="6457950" y="5384800"/>
          <p14:tracePt t="73503" x="6457950" y="5391150"/>
          <p14:tracePt t="73517" x="6457950" y="5397500"/>
          <p14:tracePt t="73667" x="6451600" y="5391150"/>
          <p14:tracePt t="73673" x="6432550" y="5372100"/>
          <p14:tracePt t="73684" x="6426200" y="5353050"/>
          <p14:tracePt t="73701" x="6388100" y="5308600"/>
          <p14:tracePt t="73717" x="6337300" y="5264150"/>
          <p14:tracePt t="73734" x="6286500" y="5232400"/>
          <p14:tracePt t="73751" x="6223000" y="5194300"/>
          <p14:tracePt t="73768" x="6115050" y="5156200"/>
          <p14:tracePt t="73784" x="6032500" y="5124450"/>
          <p14:tracePt t="73801" x="5943600" y="5105400"/>
          <p14:tracePt t="73817" x="5880100" y="5086350"/>
          <p14:tracePt t="73834" x="5822950" y="5080000"/>
          <p14:tracePt t="73851" x="5759450" y="5073650"/>
          <p14:tracePt t="73867" x="5721350" y="5073650"/>
          <p14:tracePt t="73884" x="5613400" y="5099050"/>
          <p14:tracePt t="73901" x="5556250" y="5111750"/>
          <p14:tracePt t="73917" x="5492750" y="5130800"/>
          <p14:tracePt t="73934" x="5422900" y="5156200"/>
          <p14:tracePt t="73951" x="5334000" y="5181600"/>
          <p14:tracePt t="73967" x="5251450" y="5200650"/>
          <p14:tracePt t="73984" x="5181600" y="5213350"/>
          <p14:tracePt t="74001" x="5143500" y="5226050"/>
          <p14:tracePt t="74018" x="5029200" y="5251450"/>
          <p14:tracePt t="74034" x="5003800" y="5264150"/>
          <p14:tracePt t="74051" x="4984750" y="5270500"/>
          <p14:tracePt t="74068" x="4959350" y="5276850"/>
          <p14:tracePt t="74084" x="4933950" y="5289550"/>
          <p14:tracePt t="74101" x="4921250" y="5302250"/>
          <p14:tracePt t="74118" x="4902200" y="5314950"/>
          <p14:tracePt t="74135" x="4895850" y="5327650"/>
          <p14:tracePt t="74168" x="4889500" y="5340350"/>
          <p14:tracePt t="74185" x="4889500" y="5359400"/>
          <p14:tracePt t="74201" x="4889500" y="5397500"/>
          <p14:tracePt t="74218" x="4908550" y="5454650"/>
          <p14:tracePt t="74235" x="4953000" y="5530850"/>
          <p14:tracePt t="74252" x="4997450" y="5594350"/>
          <p14:tracePt t="74268" x="5048250" y="5657850"/>
          <p14:tracePt t="74285" x="5086350" y="5683250"/>
          <p14:tracePt t="74301" x="5149850" y="5715000"/>
          <p14:tracePt t="74318" x="5194300" y="5734050"/>
          <p14:tracePt t="74322" x="5238750" y="5740400"/>
          <p14:tracePt t="74335" x="5270500" y="5746750"/>
          <p14:tracePt t="74352" x="5441950" y="5765800"/>
          <p14:tracePt t="74368" x="5562600" y="5772150"/>
          <p14:tracePt t="74385" x="5689600" y="5778500"/>
          <p14:tracePt t="74402" x="5715000" y="5778500"/>
          <p14:tracePt t="74418" x="5835650" y="5778500"/>
          <p14:tracePt t="74435" x="5956300" y="5797550"/>
          <p14:tracePt t="74452" x="6045200" y="5816600"/>
          <p14:tracePt t="74468" x="6108700" y="5829300"/>
          <p14:tracePt t="74485" x="6203950" y="5835650"/>
          <p14:tracePt t="74502" x="6299200" y="5842000"/>
          <p14:tracePt t="74518" x="6324600" y="5835650"/>
          <p14:tracePt t="74535" x="6337300" y="5829300"/>
          <p14:tracePt t="74552" x="6375400" y="5822950"/>
          <p14:tracePt t="74568" x="6413500" y="5822950"/>
          <p14:tracePt t="74585" x="6438900" y="5810250"/>
          <p14:tracePt t="74602" x="6483350" y="5791200"/>
          <p14:tracePt t="74619" x="6521450" y="5765800"/>
          <p14:tracePt t="74635" x="6534150" y="5753100"/>
          <p14:tracePt t="74652" x="6540500" y="5746750"/>
          <p14:tracePt t="74669" x="6546850" y="5734050"/>
          <p14:tracePt t="74685" x="6546850" y="5721350"/>
          <p14:tracePt t="74702" x="6546850" y="5695950"/>
          <p14:tracePt t="74719" x="6534150" y="5664200"/>
          <p14:tracePt t="74735" x="6521450" y="5619750"/>
          <p14:tracePt t="74752" x="6502400" y="5600700"/>
          <p14:tracePt t="74769" x="6477000" y="5568950"/>
          <p14:tracePt t="74785" x="6457950" y="5549900"/>
          <p14:tracePt t="74802" x="6432550" y="5530850"/>
          <p14:tracePt t="74819" x="6381750" y="5524500"/>
          <p14:tracePt t="74835" x="6311900" y="5486400"/>
          <p14:tracePt t="74852" x="6216650" y="5454650"/>
          <p14:tracePt t="74869" x="6083300" y="5416550"/>
          <p14:tracePt t="74886" x="5975350" y="5410200"/>
          <p14:tracePt t="74902" x="5861050" y="5378450"/>
          <p14:tracePt t="74919" x="5746750" y="5365750"/>
          <p14:tracePt t="74936" x="5670550" y="5353050"/>
          <p14:tracePt t="74952" x="5619750" y="5353050"/>
          <p14:tracePt t="74969" x="5600700" y="5353050"/>
          <p14:tracePt t="74986" x="5562600" y="5353050"/>
          <p14:tracePt t="75002" x="5530850" y="5359400"/>
          <p14:tracePt t="75019" x="5492750" y="5359400"/>
          <p14:tracePt t="75036" x="5467350" y="5359400"/>
          <p14:tracePt t="75052" x="5441950" y="5372100"/>
          <p14:tracePt t="75069" x="5410200" y="5384800"/>
          <p14:tracePt t="75086" x="5378450" y="5384800"/>
          <p14:tracePt t="75102" x="5365750" y="5397500"/>
          <p14:tracePt t="75119" x="5353050" y="5410200"/>
          <p14:tracePt t="75136" x="5340350" y="5422900"/>
          <p14:tracePt t="75152" x="5334000" y="5422900"/>
          <p14:tracePt t="75169" x="5334000" y="5454650"/>
          <p14:tracePt t="75186" x="5327650" y="5480050"/>
          <p14:tracePt t="75203" x="5327650" y="5518150"/>
          <p14:tracePt t="75219" x="5334000" y="5549900"/>
          <p14:tracePt t="75236" x="5346700" y="5588000"/>
          <p14:tracePt t="75253" x="5353050" y="5613400"/>
          <p14:tracePt t="75269" x="5391150" y="5664200"/>
          <p14:tracePt t="75286" x="5429250" y="5695950"/>
          <p14:tracePt t="75303" x="5473700" y="5721350"/>
          <p14:tracePt t="75319" x="5588000" y="5759450"/>
          <p14:tracePt t="75323" x="5619750" y="5778500"/>
          <p14:tracePt t="75336" x="5676900" y="5803900"/>
          <p14:tracePt t="75353" x="5886450" y="5861050"/>
          <p14:tracePt t="75370" x="5994400" y="5886450"/>
          <p14:tracePt t="75386" x="6064250" y="5899150"/>
          <p14:tracePt t="75403" x="6178550" y="5905500"/>
          <p14:tracePt t="75420" x="6223000" y="5905500"/>
          <p14:tracePt t="75436" x="6267450" y="5905500"/>
          <p14:tracePt t="75453" x="6318250" y="5911850"/>
          <p14:tracePt t="75470" x="6356350" y="5911850"/>
          <p14:tracePt t="75486" x="6394450" y="5899150"/>
          <p14:tracePt t="75503" x="6407150" y="5892800"/>
          <p14:tracePt t="75520" x="6438900" y="5886450"/>
          <p14:tracePt t="75536" x="6457950" y="5880100"/>
          <p14:tracePt t="75553" x="6483350" y="5880100"/>
          <p14:tracePt t="75570" x="6502400" y="5873750"/>
          <p14:tracePt t="75586" x="6508750" y="58737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07083"/>
          </a:xfrm>
        </p:spPr>
        <p:txBody>
          <a:bodyPr/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Vektory v genové terapii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3774" y="1982804"/>
            <a:ext cx="10363826" cy="4036996"/>
          </a:xfrm>
        </p:spPr>
        <p:txBody>
          <a:bodyPr>
            <a:noAutofit/>
          </a:bodyPr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Přenos genetické informace do cílových buněk </a:t>
            </a: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pomocí vektorů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→ funkční exprese genu → vyjádření genetické informace →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transdukovaná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informace  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Ideální vektor = průnik do velkého počtu cílových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bb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a exprese vneseného genu dostatečně dlouhá → dosažení terapeutického účinku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Vlastnosti vektoru = netoxický, bez vyvolání virových infekcí či autoimunitní reakce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Vektory: </a:t>
            </a:r>
          </a:p>
          <a:p>
            <a:pPr marL="0" indent="0">
              <a:buNone/>
            </a:pP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virové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→ adenovirové a retrovirové</a:t>
            </a:r>
          </a:p>
          <a:p>
            <a:pPr marL="0" indent="0">
              <a:buNone/>
            </a:pP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nevirové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→ fyzikální a chemické, řada nevýhod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52"/>
    </mc:Choice>
    <mc:Fallback>
      <p:transition spd="slow" advTm="107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07083"/>
          </a:xfrm>
        </p:spPr>
        <p:txBody>
          <a:bodyPr/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Aplikace vektorů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628554"/>
              </p:ext>
            </p:extLst>
          </p:nvPr>
        </p:nvGraphicFramePr>
        <p:xfrm>
          <a:off x="1898337" y="1633233"/>
          <a:ext cx="8128000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Způsob podání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Cílové buňky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Výhody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Nevýhody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Intravenozní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Vnitřní vrstvy sítnice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Žádné nežádoucí oční účinky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Fagocytóza části a transfekce jiných tkání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Periokulární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Fotoreceptory, RPE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Neinvazivní pro sítnici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Nízká transfekce sítnice a RPE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Intravitreální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Vnitřní vrstvy sítnice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Zřídka oční nežádoucí účinky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Riziko </a:t>
                      </a:r>
                      <a:r>
                        <a:rPr lang="cs-CZ" dirty="0" err="1" smtClean="0"/>
                        <a:t>endoftalmitidy</a:t>
                      </a:r>
                      <a:r>
                        <a:rPr lang="cs-CZ" dirty="0" smtClean="0"/>
                        <a:t> a odchlípení sítnice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Subretinální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Fotoreceptory, RPE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Nejvyšší účinek transfekce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Invazivní, odchlípení sítnice </a:t>
                      </a:r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 </a:t>
                      </a:r>
                      <a:r>
                        <a:rPr lang="cs-CZ" dirty="0" smtClean="0">
                          <a:latin typeface="+mj-lt"/>
                          <a:cs typeface="Arial" panose="020B0604020202020204" pitchFamily="34" charset="0"/>
                        </a:rPr>
                        <a:t>buněčná smrt </a:t>
                      </a:r>
                      <a:endParaRPr lang="cs-CZ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Suprachorioideální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Fotoreceptory, RPE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Nedochází k elevaci </a:t>
                      </a:r>
                      <a:r>
                        <a:rPr lang="cs-CZ" dirty="0" err="1" smtClean="0"/>
                        <a:t>neuroretiny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Vyšší rychlost eliminace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96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501"/>
    </mc:Choice>
    <mc:Fallback>
      <p:transition spd="slow" advTm="149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94" x="6413500" y="5854700"/>
          <p14:tracePt t="3302" x="6064250" y="5829300"/>
          <p14:tracePt t="3316" x="5765800" y="5816600"/>
          <p14:tracePt t="3333" x="5086350" y="5842000"/>
          <p14:tracePt t="3350" x="4673600" y="5886450"/>
          <p14:tracePt t="3366" x="4514850" y="5911850"/>
          <p14:tracePt t="3383" x="4400550" y="5962650"/>
          <p14:tracePt t="3400" x="4318000" y="6019800"/>
          <p14:tracePt t="3416" x="4267200" y="6064250"/>
          <p14:tracePt t="3433" x="4229100" y="6134100"/>
          <p14:tracePt t="3438" x="4197350" y="6165850"/>
          <p14:tracePt t="3450" x="4152900" y="6210300"/>
          <p14:tracePt t="3466" x="4108450" y="6286500"/>
          <p14:tracePt t="3483" x="4057650" y="6388100"/>
          <p14:tracePt t="3500" x="4025900" y="6546850"/>
          <p14:tracePt t="3516" x="3962400" y="6680200"/>
          <p14:tracePt t="3533" x="3911600" y="6775450"/>
          <p14:tracePt t="3550" x="3860800" y="6832600"/>
          <p14:tracePt t="3567" x="3803650" y="6851650"/>
          <p14:tracePt t="3583" x="3740150" y="6851650"/>
          <p14:tracePt t="3600" x="3638550" y="6851650"/>
          <p14:tracePt t="3617" x="3594100" y="6851650"/>
          <p14:tracePt t="3633" x="3568700" y="6851650"/>
          <p14:tracePt t="3650" x="3549650" y="6851650"/>
          <p14:tracePt t="3667" x="3505200" y="6762750"/>
          <p14:tracePt t="3683" x="3403600" y="6483350"/>
          <p14:tracePt t="3700" x="2997200" y="5683250"/>
          <p14:tracePt t="3717" x="2724150" y="5346700"/>
          <p14:tracePt t="3733" x="2432050" y="5016500"/>
          <p14:tracePt t="3750" x="2101850" y="4711700"/>
          <p14:tracePt t="3767" x="1708150" y="4362450"/>
          <p14:tracePt t="3783" x="1276350" y="3949700"/>
          <p14:tracePt t="3800" x="781050" y="3435350"/>
          <p14:tracePt t="3817" x="425450" y="3035300"/>
          <p14:tracePt t="3833" x="215900" y="2806700"/>
          <p14:tracePt t="3850" x="0" y="2476500"/>
          <p14:tracePt t="3867" x="0" y="2311400"/>
          <p14:tracePt t="3884" x="0" y="2209800"/>
          <p14:tracePt t="3900" x="0" y="2133600"/>
          <p14:tracePt t="3917" x="0" y="2101850"/>
          <p14:tracePt t="3958" x="6350" y="2101850"/>
          <p14:tracePt t="3974" x="19050" y="2101850"/>
          <p14:tracePt t="3984" x="38100" y="2114550"/>
          <p14:tracePt t="4000" x="69850" y="2133600"/>
          <p14:tracePt t="4017" x="146050" y="2159000"/>
          <p14:tracePt t="4034" x="241300" y="2171700"/>
          <p14:tracePt t="4050" x="317500" y="2178050"/>
          <p14:tracePt t="4067" x="355600" y="2190750"/>
          <p14:tracePt t="4084" x="374650" y="2190750"/>
          <p14:tracePt t="4100" x="381000" y="2209800"/>
          <p14:tracePt t="4117" x="406400" y="2241550"/>
          <p14:tracePt t="4134" x="457200" y="2298700"/>
          <p14:tracePt t="4150" x="527050" y="2406650"/>
          <p14:tracePt t="4167" x="603250" y="2482850"/>
          <p14:tracePt t="4184" x="717550" y="2514600"/>
          <p14:tracePt t="4201" x="958850" y="2501900"/>
          <p14:tracePt t="4217" x="1155700" y="2451100"/>
          <p14:tracePt t="4234" x="1346200" y="2381250"/>
          <p14:tracePt t="4251" x="1485900" y="2349500"/>
          <p14:tracePt t="4267" x="1587500" y="2317750"/>
          <p14:tracePt t="4284" x="1682750" y="2286000"/>
          <p14:tracePt t="4301" x="1758950" y="2254250"/>
          <p14:tracePt t="4317" x="1841500" y="2235200"/>
          <p14:tracePt t="4334" x="1892300" y="2235200"/>
          <p14:tracePt t="4351" x="1968500" y="2235200"/>
          <p14:tracePt t="4367" x="2000250" y="2235200"/>
          <p14:tracePt t="4384" x="2038350" y="2241550"/>
          <p14:tracePt t="4401" x="2063750" y="2241550"/>
          <p14:tracePt t="4417" x="2076450" y="2241550"/>
          <p14:tracePt t="4528" x="2076450" y="2235200"/>
          <p14:tracePt t="4537" x="2063750" y="2235200"/>
          <p14:tracePt t="4551" x="2044700" y="2222500"/>
          <p14:tracePt t="4568" x="1943100" y="2209800"/>
          <p14:tracePt t="4584" x="1873250" y="2203450"/>
          <p14:tracePt t="4601" x="1809750" y="2197100"/>
          <p14:tracePt t="4618" x="1771650" y="2184400"/>
          <p14:tracePt t="4634" x="1739900" y="2184400"/>
          <p14:tracePt t="4651" x="1720850" y="2184400"/>
          <p14:tracePt t="4684" x="1714500" y="2184400"/>
          <p14:tracePt t="4701" x="1701800" y="2184400"/>
          <p14:tracePt t="4718" x="1670050" y="2184400"/>
          <p14:tracePt t="4734" x="1612900" y="2184400"/>
          <p14:tracePt t="4751" x="1587500" y="2190750"/>
          <p14:tracePt t="4768" x="1549400" y="2197100"/>
          <p14:tracePt t="4785" x="1524000" y="2197100"/>
          <p14:tracePt t="4801" x="1504950" y="2197100"/>
          <p14:tracePt t="4818" x="1454150" y="2209800"/>
          <p14:tracePt t="4835" x="1435100" y="2216150"/>
          <p14:tracePt t="4851" x="1403350" y="2228850"/>
          <p14:tracePt t="4868" x="1365250" y="2241550"/>
          <p14:tracePt t="4885" x="1346200" y="2247900"/>
          <p14:tracePt t="4901" x="1320800" y="2260600"/>
          <p14:tracePt t="4918" x="1289050" y="2279650"/>
          <p14:tracePt t="4935" x="1238250" y="2343150"/>
          <p14:tracePt t="4951" x="1219200" y="2387600"/>
          <p14:tracePt t="4968" x="1212850" y="2413000"/>
          <p14:tracePt t="4985" x="1206500" y="2419350"/>
          <p14:tracePt t="5001" x="1206500" y="2432050"/>
          <p14:tracePt t="5036" x="1206500" y="2444750"/>
          <p14:tracePt t="5051" x="1212850" y="2457450"/>
          <p14:tracePt t="5068" x="1219200" y="2476500"/>
          <p14:tracePt t="5085" x="1238250" y="2495550"/>
          <p14:tracePt t="5102" x="1289050" y="2533650"/>
          <p14:tracePt t="5118" x="1327150" y="2552700"/>
          <p14:tracePt t="5135" x="1371600" y="2571750"/>
          <p14:tracePt t="5152" x="1409700" y="2584450"/>
          <p14:tracePt t="5168" x="1441450" y="2584450"/>
          <p14:tracePt t="5185" x="1485900" y="2584450"/>
          <p14:tracePt t="5202" x="1511300" y="2571750"/>
          <p14:tracePt t="5218" x="1524000" y="2565400"/>
          <p14:tracePt t="5235" x="1530350" y="2546350"/>
          <p14:tracePt t="5252" x="1543050" y="2514600"/>
          <p14:tracePt t="5269" x="1549400" y="2444750"/>
          <p14:tracePt t="5285" x="1555750" y="2330450"/>
          <p14:tracePt t="5302" x="1568450" y="2203450"/>
          <p14:tracePt t="5319" x="1555750" y="2152650"/>
          <p14:tracePt t="5335" x="1543050" y="2120900"/>
          <p14:tracePt t="5352" x="1530350" y="2114550"/>
          <p14:tracePt t="5369" x="1511300" y="2108200"/>
          <p14:tracePt t="5385" x="1498600" y="2108200"/>
          <p14:tracePt t="5402" x="1473200" y="2108200"/>
          <p14:tracePt t="5419" x="1447800" y="2108200"/>
          <p14:tracePt t="5423" x="1428750" y="2108200"/>
          <p14:tracePt t="5435" x="1416050" y="2108200"/>
          <p14:tracePt t="5452" x="1365250" y="2108200"/>
          <p14:tracePt t="5469" x="1333500" y="2108200"/>
          <p14:tracePt t="5485" x="1314450" y="2108200"/>
          <p14:tracePt t="5502" x="1295400" y="2101850"/>
          <p14:tracePt t="5519" x="1270000" y="2095500"/>
          <p14:tracePt t="5535" x="1263650" y="2082800"/>
          <p14:tracePt t="5552" x="1257300" y="2082800"/>
          <p14:tracePt t="5615" x="1250950" y="2082800"/>
          <p14:tracePt t="5638" x="1244600" y="2082800"/>
          <p14:tracePt t="13828" x="1238250" y="2082800"/>
          <p14:tracePt t="13835" x="1238250" y="2089150"/>
          <p14:tracePt t="13845" x="1238250" y="2101850"/>
          <p14:tracePt t="13862" x="1225550" y="2114550"/>
          <p14:tracePt t="13878" x="1225550" y="2127250"/>
          <p14:tracePt t="13895" x="1212850" y="2152650"/>
          <p14:tracePt t="13912" x="1206500" y="2165350"/>
          <p14:tracePt t="13928" x="1200150" y="2171700"/>
          <p14:tracePt t="14156" x="1200150" y="2178050"/>
          <p14:tracePt t="14180" x="1206500" y="2178050"/>
          <p14:tracePt t="14186" x="1219200" y="2178050"/>
          <p14:tracePt t="14195" x="1238250" y="2184400"/>
          <p14:tracePt t="14212" x="1276350" y="2190750"/>
          <p14:tracePt t="14229" x="1333500" y="2209800"/>
          <p14:tracePt t="14245" x="1371600" y="2222500"/>
          <p14:tracePt t="14263" x="1428750" y="2222500"/>
          <p14:tracePt t="14279" x="1466850" y="2235200"/>
          <p14:tracePt t="14295" x="1504950" y="2247900"/>
          <p14:tracePt t="14312" x="1543050" y="2260600"/>
          <p14:tracePt t="14328" x="1587500" y="2273300"/>
          <p14:tracePt t="14345" x="1638300" y="2286000"/>
          <p14:tracePt t="14362" x="1670050" y="2305050"/>
          <p14:tracePt t="14379" x="1714500" y="2324100"/>
          <p14:tracePt t="14395" x="1746250" y="2330450"/>
          <p14:tracePt t="14412" x="1790700" y="2343150"/>
          <p14:tracePt t="14429" x="1885950" y="2368550"/>
          <p14:tracePt t="14446" x="1949450" y="2400300"/>
          <p14:tracePt t="14462" x="2063750" y="2438400"/>
          <p14:tracePt t="14471" x="2108200" y="2451100"/>
          <p14:tracePt t="14479" x="2146300" y="2463800"/>
          <p14:tracePt t="14495" x="2190750" y="2470150"/>
          <p14:tracePt t="14512" x="2241550" y="2482850"/>
          <p14:tracePt t="14529" x="2374900" y="2514600"/>
          <p14:tracePt t="14546" x="2451100" y="2533650"/>
          <p14:tracePt t="14562" x="2520950" y="2533650"/>
          <p14:tracePt t="14579" x="2571750" y="2533650"/>
          <p14:tracePt t="14596" x="2622550" y="2533650"/>
          <p14:tracePt t="14612" x="2673350" y="2533650"/>
          <p14:tracePt t="14629" x="2717800" y="2533650"/>
          <p14:tracePt t="14646" x="2762250" y="2533650"/>
          <p14:tracePt t="14663" x="2838450" y="2546350"/>
          <p14:tracePt t="14679" x="2952750" y="2559050"/>
          <p14:tracePt t="14696" x="3041650" y="2559050"/>
          <p14:tracePt t="14713" x="3124200" y="2565400"/>
          <p14:tracePt t="14729" x="3263900" y="2571750"/>
          <p14:tracePt t="14746" x="3371850" y="2559050"/>
          <p14:tracePt t="14763" x="3486150" y="2540000"/>
          <p14:tracePt t="14780" x="3606800" y="2463800"/>
          <p14:tracePt t="14796" x="3670300" y="2400300"/>
          <p14:tracePt t="14813" x="3721100" y="2343150"/>
          <p14:tracePt t="14829" x="3759200" y="2254250"/>
          <p14:tracePt t="14846" x="3784600" y="2165350"/>
          <p14:tracePt t="14863" x="3816350" y="2051050"/>
          <p14:tracePt t="14879" x="3854450" y="1911350"/>
          <p14:tracePt t="14896" x="3879850" y="1790700"/>
          <p14:tracePt t="14913" x="3892550" y="1676400"/>
          <p14:tracePt t="14929" x="3873500" y="1619250"/>
          <p14:tracePt t="14946" x="3803650" y="1536700"/>
          <p14:tracePt t="14963" x="3714750" y="1441450"/>
          <p14:tracePt t="14980" x="3619500" y="1371600"/>
          <p14:tracePt t="14983" x="3581400" y="1352550"/>
          <p14:tracePt t="14996" x="3575050" y="1352550"/>
          <p14:tracePt t="15013" x="3498850" y="1346200"/>
          <p14:tracePt t="15030" x="3448050" y="1346200"/>
          <p14:tracePt t="15046" x="3422650" y="1358900"/>
          <p14:tracePt t="15063" x="3371850" y="1390650"/>
          <p14:tracePt t="15080" x="3289300" y="1422400"/>
          <p14:tracePt t="15099" x="3225800" y="1454150"/>
          <p14:tracePt t="15113" x="3181350" y="1473200"/>
          <p14:tracePt t="15130" x="2838450" y="1511300"/>
          <p14:tracePt t="15146" x="2622550" y="1524000"/>
          <p14:tracePt t="15163" x="2292350" y="1536700"/>
          <p14:tracePt t="15179" x="2139950" y="1562100"/>
          <p14:tracePt t="15196" x="2019300" y="1600200"/>
          <p14:tracePt t="15213" x="1911350" y="1619250"/>
          <p14:tracePt t="15229" x="1822450" y="1638300"/>
          <p14:tracePt t="15246" x="1765300" y="1657350"/>
          <p14:tracePt t="15263" x="1701800" y="1701800"/>
          <p14:tracePt t="15279" x="1644650" y="1720850"/>
          <p14:tracePt t="15296" x="1581150" y="1778000"/>
          <p14:tracePt t="15313" x="1530350" y="1828800"/>
          <p14:tracePt t="15330" x="1517650" y="1860550"/>
          <p14:tracePt t="15346" x="1498600" y="1873250"/>
          <p14:tracePt t="15363" x="1473200" y="1949450"/>
          <p14:tracePt t="15380" x="1473200" y="1981200"/>
          <p14:tracePt t="15396" x="1473200" y="2006600"/>
          <p14:tracePt t="15413" x="1473200" y="2044700"/>
          <p14:tracePt t="15430" x="1479550" y="2057400"/>
          <p14:tracePt t="15446" x="1479550" y="2082800"/>
          <p14:tracePt t="15463" x="1492250" y="2120900"/>
          <p14:tracePt t="15480" x="1517650" y="2133600"/>
          <p14:tracePt t="15496" x="1549400" y="2184400"/>
          <p14:tracePt t="15499" x="1562100" y="2203450"/>
          <p14:tracePt t="15513" x="1593850" y="2216150"/>
          <p14:tracePt t="15530" x="1701800" y="2279650"/>
          <p14:tracePt t="15546" x="1809750" y="2336800"/>
          <p14:tracePt t="15563" x="1955800" y="2374900"/>
          <p14:tracePt t="15580" x="2070100" y="2400300"/>
          <p14:tracePt t="15597" x="2190750" y="2432050"/>
          <p14:tracePt t="15614" x="2235200" y="2438400"/>
          <p14:tracePt t="15631" x="2324100" y="2451100"/>
          <p14:tracePt t="15647" x="2368550" y="2463800"/>
          <p14:tracePt t="15664" x="2387600" y="2463800"/>
          <p14:tracePt t="15680" x="2432050" y="2476500"/>
          <p14:tracePt t="15697" x="2470150" y="2489200"/>
          <p14:tracePt t="15714" x="2533650" y="2508250"/>
          <p14:tracePt t="15730" x="2578100" y="2514600"/>
          <p14:tracePt t="15747" x="2609850" y="2514600"/>
          <p14:tracePt t="15764" x="2622550" y="2514600"/>
          <p14:tracePt t="15780" x="2628900" y="2514600"/>
          <p14:tracePt t="17443" x="2635250" y="2514600"/>
          <p14:tracePt t="17452" x="2654300" y="2514600"/>
          <p14:tracePt t="17459" x="2673350" y="2514600"/>
          <p14:tracePt t="17467" x="2679700" y="2514600"/>
          <p14:tracePt t="17482" x="2686050" y="2514600"/>
          <p14:tracePt t="17499" x="2717800" y="2514600"/>
          <p14:tracePt t="17515" x="2762250" y="2514600"/>
          <p14:tracePt t="17532" x="2781300" y="2514600"/>
          <p14:tracePt t="17549" x="2800350" y="2514600"/>
          <p14:tracePt t="17566" x="2813050" y="2514600"/>
          <p14:tracePt t="17582" x="2825750" y="2514600"/>
          <p14:tracePt t="17599" x="2838450" y="2514600"/>
          <p14:tracePt t="17616" x="2857500" y="2514600"/>
          <p14:tracePt t="17632" x="2870200" y="2514600"/>
          <p14:tracePt t="17649" x="2876550" y="2514600"/>
          <p14:tracePt t="17666" x="2882900" y="2514600"/>
          <p14:tracePt t="17682" x="2895600" y="2508250"/>
          <p14:tracePt t="17699" x="2901950" y="2501900"/>
          <p14:tracePt t="17716" x="2914650" y="2501900"/>
          <p14:tracePt t="17732" x="2927350" y="2495550"/>
          <p14:tracePt t="17749" x="2959100" y="2489200"/>
          <p14:tracePt t="17766" x="3022600" y="2476500"/>
          <p14:tracePt t="17782" x="3054350" y="2470150"/>
          <p14:tracePt t="17799" x="3124200" y="2438400"/>
          <p14:tracePt t="17816" x="3187700" y="2413000"/>
          <p14:tracePt t="17832" x="3238500" y="2374900"/>
          <p14:tracePt t="17849" x="3314700" y="2336800"/>
          <p14:tracePt t="17866" x="3371850" y="2324100"/>
          <p14:tracePt t="17883" x="3397250" y="2324100"/>
          <p14:tracePt t="17930" x="3397250" y="2317750"/>
          <p14:tracePt t="17951" x="3403600" y="2317750"/>
          <p14:tracePt t="17967" x="3409950" y="2317750"/>
          <p14:tracePt t="17975" x="3429000" y="2311400"/>
          <p14:tracePt t="17984" x="3448050" y="2311400"/>
          <p14:tracePt t="17999" x="3460750" y="2311400"/>
          <p14:tracePt t="18016" x="3473450" y="2311400"/>
          <p14:tracePt t="18033" x="3492500" y="2311400"/>
          <p14:tracePt t="18049" x="3505200" y="2311400"/>
          <p14:tracePt t="18066" x="3524250" y="2311400"/>
          <p14:tracePt t="18083" x="3530600" y="2311400"/>
          <p14:tracePt t="18099" x="3549650" y="2311400"/>
          <p14:tracePt t="18116" x="3568700" y="2317750"/>
          <p14:tracePt t="18133" x="3575050" y="2317750"/>
          <p14:tracePt t="18149" x="3594100" y="2324100"/>
          <p14:tracePt t="18166" x="3606800" y="2324100"/>
          <p14:tracePt t="18183" x="3619500" y="2330450"/>
          <p14:tracePt t="18199" x="3632200" y="2330450"/>
          <p14:tracePt t="18216" x="3651250" y="2336800"/>
          <p14:tracePt t="18233" x="3689350" y="2349500"/>
          <p14:tracePt t="18249" x="3733800" y="2362200"/>
          <p14:tracePt t="18266" x="3765550" y="2374900"/>
          <p14:tracePt t="18283" x="3810000" y="2387600"/>
          <p14:tracePt t="18300" x="3860800" y="2406650"/>
          <p14:tracePt t="18316" x="3924300" y="2425700"/>
          <p14:tracePt t="18333" x="3987800" y="2438400"/>
          <p14:tracePt t="18350" x="4064000" y="2457450"/>
          <p14:tracePt t="18366" x="4108450" y="2463800"/>
          <p14:tracePt t="18383" x="4152900" y="2463800"/>
          <p14:tracePt t="18400" x="4191000" y="2463800"/>
          <p14:tracePt t="18416" x="4222750" y="2463800"/>
          <p14:tracePt t="18433" x="4241800" y="2463800"/>
          <p14:tracePt t="18466" x="4260850" y="2470150"/>
          <p14:tracePt t="18483" x="4279900" y="2476500"/>
          <p14:tracePt t="18500" x="4292600" y="2476500"/>
          <p14:tracePt t="18516" x="4298950" y="2476500"/>
          <p14:tracePt t="18533" x="4311650" y="2476500"/>
          <p14:tracePt t="18550" x="4318000" y="2476500"/>
          <p14:tracePt t="18566" x="4337050" y="2476500"/>
          <p14:tracePt t="18583" x="4349750" y="2476500"/>
          <p14:tracePt t="18600" x="4406900" y="2489200"/>
          <p14:tracePt t="18617" x="4457700" y="2495550"/>
          <p14:tracePt t="18633" x="4514850" y="2501900"/>
          <p14:tracePt t="18650" x="4533900" y="2501900"/>
          <p14:tracePt t="18667" x="4565650" y="2501900"/>
          <p14:tracePt t="18683" x="4597400" y="2501900"/>
          <p14:tracePt t="18700" x="4635500" y="2514600"/>
          <p14:tracePt t="18717" x="4699000" y="2514600"/>
          <p14:tracePt t="18733" x="4743450" y="2514600"/>
          <p14:tracePt t="18750" x="4762500" y="2514600"/>
          <p14:tracePt t="18767" x="4775200" y="2520950"/>
          <p14:tracePt t="18783" x="4794250" y="2520950"/>
          <p14:tracePt t="18817" x="4800600" y="2520950"/>
          <p14:tracePt t="18833" x="4800600" y="2514600"/>
          <p14:tracePt t="21719" x="4806950" y="2514600"/>
          <p14:tracePt t="21735" x="4813300" y="2514600"/>
          <p14:tracePt t="21743" x="4819650" y="2514600"/>
          <p14:tracePt t="21757" x="4826000" y="2514600"/>
          <p14:tracePt t="21771" x="4832350" y="2514600"/>
          <p14:tracePt t="38101" x="4845050" y="2514600"/>
          <p14:tracePt t="38109" x="4864100" y="2520950"/>
          <p14:tracePt t="38123" x="4876800" y="2520950"/>
          <p14:tracePt t="38139" x="4908550" y="2540000"/>
          <p14:tracePt t="38156" x="4940300" y="2552700"/>
          <p14:tracePt t="38173" x="4965700" y="2565400"/>
          <p14:tracePt t="38189" x="4991100" y="2571750"/>
          <p14:tracePt t="38206" x="5048250" y="2590800"/>
          <p14:tracePt t="38223" x="5105400" y="2603500"/>
          <p14:tracePt t="38239" x="5168900" y="2616200"/>
          <p14:tracePt t="38256" x="5245100" y="2616200"/>
          <p14:tracePt t="38273" x="5340350" y="2622550"/>
          <p14:tracePt t="38289" x="5378450" y="2622550"/>
          <p14:tracePt t="38306" x="5454650" y="2622550"/>
          <p14:tracePt t="38323" x="5549900" y="2641600"/>
          <p14:tracePt t="38340" x="5632450" y="2660650"/>
          <p14:tracePt t="38356" x="5708650" y="2673350"/>
          <p14:tracePt t="38373" x="5822950" y="2686050"/>
          <p14:tracePt t="38390" x="5975350" y="2698750"/>
          <p14:tracePt t="38406" x="6083300" y="2730500"/>
          <p14:tracePt t="38423" x="6165850" y="2755900"/>
          <p14:tracePt t="38440" x="6254750" y="2768600"/>
          <p14:tracePt t="38456" x="6330950" y="2768600"/>
          <p14:tracePt t="38473" x="6394450" y="2781300"/>
          <p14:tracePt t="38490" x="6445250" y="2787650"/>
          <p14:tracePt t="38506" x="6477000" y="2794000"/>
          <p14:tracePt t="38523" x="6527800" y="2800350"/>
          <p14:tracePt t="38540" x="6559550" y="2813050"/>
          <p14:tracePt t="38556" x="6584950" y="2838450"/>
          <p14:tracePt t="38560" x="6616700" y="2838450"/>
          <p14:tracePt t="38573" x="6623050" y="2851150"/>
          <p14:tracePt t="38590" x="6661150" y="2863850"/>
          <p14:tracePt t="38607" x="6699250" y="2870200"/>
          <p14:tracePt t="38623" x="6705600" y="2870200"/>
          <p14:tracePt t="38640" x="6743700" y="2870200"/>
          <p14:tracePt t="38657" x="6762750" y="2870200"/>
          <p14:tracePt t="38673" x="6800850" y="2870200"/>
          <p14:tracePt t="38690" x="6819900" y="2870200"/>
          <p14:tracePt t="38707" x="6851650" y="2870200"/>
          <p14:tracePt t="38723" x="6889750" y="2870200"/>
          <p14:tracePt t="38740" x="6915150" y="2870200"/>
          <p14:tracePt t="38757" x="7016750" y="2844800"/>
          <p14:tracePt t="38773" x="7086600" y="2825750"/>
          <p14:tracePt t="38790" x="7124700" y="2813050"/>
          <p14:tracePt t="38807" x="7143750" y="2800350"/>
          <p14:tracePt t="38824" x="7175500" y="2787650"/>
          <p14:tracePt t="38840" x="7200900" y="2762250"/>
          <p14:tracePt t="38857" x="7232650" y="2736850"/>
          <p14:tracePt t="38874" x="7258050" y="2717800"/>
          <p14:tracePt t="38890" x="7277100" y="2698750"/>
          <p14:tracePt t="38907" x="7321550" y="2673350"/>
          <p14:tracePt t="38924" x="7340600" y="2660650"/>
          <p14:tracePt t="38940" x="7353300" y="2647950"/>
          <p14:tracePt t="38957" x="7372350" y="2635250"/>
          <p14:tracePt t="38974" x="7385050" y="2628900"/>
          <p14:tracePt t="38990" x="7397750" y="2616200"/>
          <p14:tracePt t="39007" x="7410450" y="2603500"/>
          <p14:tracePt t="39024" x="7416800" y="2597150"/>
          <p14:tracePt t="39040" x="7423150" y="2597150"/>
          <p14:tracePt t="39101" x="7423150" y="2584450"/>
          <p14:tracePt t="39110" x="7423150" y="2578100"/>
          <p14:tracePt t="39124" x="7423150" y="2559050"/>
          <p14:tracePt t="39141" x="7423150" y="2533650"/>
          <p14:tracePt t="39157" x="7410450" y="2482850"/>
          <p14:tracePt t="39174" x="7391400" y="2463800"/>
          <p14:tracePt t="39190" x="7385050" y="2457450"/>
          <p14:tracePt t="39233" x="7385050" y="2451100"/>
          <p14:tracePt t="39249" x="7378700" y="2451100"/>
          <p14:tracePt t="41876" x="7385050" y="2444750"/>
          <p14:tracePt t="41883" x="7410450" y="2444750"/>
          <p14:tracePt t="41893" x="7429500" y="2444750"/>
          <p14:tracePt t="41910" x="7493000" y="2438400"/>
          <p14:tracePt t="41927" x="7569200" y="2444750"/>
          <p14:tracePt t="41944" x="7664450" y="2476500"/>
          <p14:tracePt t="41961" x="7747000" y="2495550"/>
          <p14:tracePt t="41977" x="7848600" y="2514600"/>
          <p14:tracePt t="41994" x="7912100" y="2527300"/>
          <p14:tracePt t="42010" x="7969250" y="2533650"/>
          <p14:tracePt t="42027" x="8007350" y="2533650"/>
          <p14:tracePt t="42044" x="8032750" y="2540000"/>
          <p14:tracePt t="42061" x="8051800" y="2540000"/>
          <p14:tracePt t="42077" x="8077200" y="2546350"/>
          <p14:tracePt t="42094" x="8089900" y="2546350"/>
          <p14:tracePt t="42111" x="8102600" y="2559050"/>
          <p14:tracePt t="42127" x="8121650" y="2559050"/>
          <p14:tracePt t="42144" x="8147050" y="2565400"/>
          <p14:tracePt t="42161" x="8166100" y="2571750"/>
          <p14:tracePt t="42177" x="8191500" y="2584450"/>
          <p14:tracePt t="42194" x="8223250" y="2590800"/>
          <p14:tracePt t="42211" x="8280400" y="2616200"/>
          <p14:tracePt t="42227" x="8382000" y="2635250"/>
          <p14:tracePt t="42244" x="8445500" y="2654300"/>
          <p14:tracePt t="42261" x="8477250" y="2667000"/>
          <p14:tracePt t="42277" x="8521700" y="2686050"/>
          <p14:tracePt t="42294" x="8559800" y="2692400"/>
          <p14:tracePt t="42311" x="8597900" y="2711450"/>
          <p14:tracePt t="42327" x="8642350" y="2730500"/>
          <p14:tracePt t="42344" x="8661400" y="2736850"/>
          <p14:tracePt t="42361" x="8693150" y="2749550"/>
          <p14:tracePt t="42378" x="8705850" y="2762250"/>
          <p14:tracePt t="42394" x="8737600" y="2768600"/>
          <p14:tracePt t="42411" x="8756650" y="2774950"/>
          <p14:tracePt t="42427" x="8782050" y="2774950"/>
          <p14:tracePt t="42445" x="8807450" y="2787650"/>
          <p14:tracePt t="42461" x="8832850" y="2787650"/>
          <p14:tracePt t="42494" x="8858250" y="2787650"/>
          <p14:tracePt t="42511" x="8890000" y="2794000"/>
          <p14:tracePt t="42528" x="8921750" y="2794000"/>
          <p14:tracePt t="42544" x="8972550" y="2794000"/>
          <p14:tracePt t="42561" x="8972550" y="2800350"/>
          <p14:tracePt t="42594" x="8991600" y="2800350"/>
          <p14:tracePt t="42611" x="9029700" y="2800350"/>
          <p14:tracePt t="42628" x="9042400" y="2794000"/>
          <p14:tracePt t="42644" x="9061450" y="2794000"/>
          <p14:tracePt t="42661" x="9074150" y="2794000"/>
          <p14:tracePt t="42678" x="9099550" y="2781300"/>
          <p14:tracePt t="42695" x="9112250" y="2781300"/>
          <p14:tracePt t="42711" x="9144000" y="2768600"/>
          <p14:tracePt t="42728" x="9175750" y="2768600"/>
          <p14:tracePt t="42745" x="9194800" y="2762250"/>
          <p14:tracePt t="42761" x="9220200" y="2762250"/>
          <p14:tracePt t="42778" x="9239250" y="2755900"/>
          <p14:tracePt t="42795" x="9258300" y="2743200"/>
          <p14:tracePt t="42811" x="9283700" y="2743200"/>
          <p14:tracePt t="42828" x="9290050" y="2743200"/>
          <p14:tracePt t="42845" x="9296400" y="2743200"/>
          <p14:tracePt t="43118" x="9290050" y="2743200"/>
          <p14:tracePt t="43126" x="9283700" y="2743200"/>
          <p14:tracePt t="43133" x="9277350" y="2736850"/>
          <p14:tracePt t="43145" x="9271000" y="2736850"/>
          <p14:tracePt t="43162" x="9239250" y="2730500"/>
          <p14:tracePt t="43179" x="9207500" y="2724150"/>
          <p14:tracePt t="43195" x="9194800" y="2717800"/>
          <p14:tracePt t="43212" x="9182100" y="2717800"/>
          <p14:tracePt t="43228" x="9169400" y="2717800"/>
          <p14:tracePt t="43245" x="9144000" y="2711450"/>
          <p14:tracePt t="43262" x="9131300" y="2711450"/>
          <p14:tracePt t="43279" x="9105900" y="2705100"/>
          <p14:tracePt t="43295" x="9093200" y="2705100"/>
          <p14:tracePt t="43312" x="9067800" y="2705100"/>
          <p14:tracePt t="43329" x="9048750" y="2705100"/>
          <p14:tracePt t="43345" x="9042400" y="2705100"/>
          <p14:tracePt t="43362" x="9010650" y="2705100"/>
          <p14:tracePt t="43379" x="8997950" y="2705100"/>
          <p14:tracePt t="43395" x="8978900" y="2705100"/>
          <p14:tracePt t="43412" x="8972550" y="2705100"/>
          <p14:tracePt t="43445" x="8966200" y="2705100"/>
          <p14:tracePt t="43532" x="8959850" y="2705100"/>
          <p14:tracePt t="43548" x="8953500" y="2705100"/>
          <p14:tracePt t="43555" x="8940800" y="2705100"/>
          <p14:tracePt t="43570" x="8934450" y="2705100"/>
          <p14:tracePt t="43579" x="8934450" y="2711450"/>
          <p14:tracePt t="45758" x="8909050" y="2705100"/>
          <p14:tracePt t="45767" x="8890000" y="2698750"/>
          <p14:tracePt t="45782" x="8851900" y="2679700"/>
          <p14:tracePt t="45798" x="8731250" y="2641600"/>
          <p14:tracePt t="45815" x="8661400" y="2622550"/>
          <p14:tracePt t="45831" x="8566150" y="2578100"/>
          <p14:tracePt t="45848" x="8420100" y="2552700"/>
          <p14:tracePt t="45865" x="8318500" y="2527300"/>
          <p14:tracePt t="45882" x="8223250" y="2495550"/>
          <p14:tracePt t="45898" x="8178800" y="2482850"/>
          <p14:tracePt t="45915" x="8159750" y="2470150"/>
          <p14:tracePt t="45932" x="8147050" y="2451100"/>
          <p14:tracePt t="45948" x="8140700" y="2444750"/>
          <p14:tracePt t="45965" x="8128000" y="2432050"/>
          <p14:tracePt t="45982" x="8121650" y="2432050"/>
          <p14:tracePt t="46102" x="8115300" y="2425700"/>
          <p14:tracePt t="46111" x="8115300" y="2419350"/>
          <p14:tracePt t="46118" x="8108950" y="2419350"/>
          <p14:tracePt t="46235" x="8121650" y="2419350"/>
          <p14:tracePt t="46242" x="8128000" y="2419350"/>
          <p14:tracePt t="46251" x="8147050" y="2419350"/>
          <p14:tracePt t="46265" x="8172450" y="2425700"/>
          <p14:tracePt t="46282" x="8235950" y="2451100"/>
          <p14:tracePt t="46299" x="8312150" y="2463800"/>
          <p14:tracePt t="46315" x="8394700" y="2463800"/>
          <p14:tracePt t="46332" x="8426450" y="2470150"/>
          <p14:tracePt t="46349" x="8464550" y="2476500"/>
          <p14:tracePt t="46365" x="8528050" y="2495550"/>
          <p14:tracePt t="46382" x="8591550" y="2508250"/>
          <p14:tracePt t="46399" x="8642350" y="2527300"/>
          <p14:tracePt t="46415" x="8693150" y="2540000"/>
          <p14:tracePt t="46432" x="8724900" y="2540000"/>
          <p14:tracePt t="46448" x="8750300" y="2540000"/>
          <p14:tracePt t="46465" x="8775700" y="2540000"/>
          <p14:tracePt t="46482" x="8813800" y="2540000"/>
          <p14:tracePt t="46498" x="8851900" y="2527300"/>
          <p14:tracePt t="46515" x="8928100" y="2508250"/>
          <p14:tracePt t="46532" x="8985250" y="2508250"/>
          <p14:tracePt t="46549" x="9042400" y="2508250"/>
          <p14:tracePt t="46566" x="9124950" y="2514600"/>
          <p14:tracePt t="46582" x="9213850" y="2546350"/>
          <p14:tracePt t="46599" x="9302750" y="2565400"/>
          <p14:tracePt t="46603" x="9347200" y="2578100"/>
          <p14:tracePt t="46616" x="9359900" y="2578100"/>
          <p14:tracePt t="46632" x="9474200" y="2584450"/>
          <p14:tracePt t="46649" x="9531350" y="2584450"/>
          <p14:tracePt t="46666" x="9550400" y="2584450"/>
          <p14:tracePt t="46682" x="9588500" y="2584450"/>
          <p14:tracePt t="46699" x="9607550" y="2578100"/>
          <p14:tracePt t="46716" x="9639300" y="2578100"/>
          <p14:tracePt t="46732" x="9690100" y="2559050"/>
          <p14:tracePt t="46750" x="9721850" y="2552700"/>
          <p14:tracePt t="46766" x="9747250" y="2540000"/>
          <p14:tracePt t="46783" x="9753600" y="2533650"/>
          <p14:tracePt t="46799" x="9766300" y="2527300"/>
          <p14:tracePt t="46816" x="9785350" y="2514600"/>
          <p14:tracePt t="46833" x="9785350" y="2501900"/>
          <p14:tracePt t="46849" x="9791700" y="2482850"/>
          <p14:tracePt t="46866" x="9791700" y="2444750"/>
          <p14:tracePt t="46883" x="9779000" y="2374900"/>
          <p14:tracePt t="46899" x="9772650" y="2349500"/>
          <p14:tracePt t="46916" x="9772650" y="2336800"/>
          <p14:tracePt t="46933" x="9766300" y="2330450"/>
          <p14:tracePt t="46949" x="9766300" y="2298700"/>
          <p14:tracePt t="46966" x="9766300" y="2273300"/>
          <p14:tracePt t="46983" x="9759950" y="2228850"/>
          <p14:tracePt t="46999" x="9740900" y="2152650"/>
          <p14:tracePt t="47016" x="9690100" y="2044700"/>
          <p14:tracePt t="47033" x="9632950" y="1968500"/>
          <p14:tracePt t="47050" x="9569450" y="1885950"/>
          <p14:tracePt t="47066" x="9467850" y="1784350"/>
          <p14:tracePt t="47083" x="9359900" y="1714500"/>
          <p14:tracePt t="47100" x="9271000" y="1670050"/>
          <p14:tracePt t="47103" x="9232900" y="1657350"/>
          <p14:tracePt t="47116" x="9194800" y="1631950"/>
          <p14:tracePt t="47133" x="9086850" y="1593850"/>
          <p14:tracePt t="47150" x="8978900" y="1562100"/>
          <p14:tracePt t="47166" x="8877300" y="1549400"/>
          <p14:tracePt t="47183" x="8820150" y="1543050"/>
          <p14:tracePt t="47200" x="8750300" y="1536700"/>
          <p14:tracePt t="47216" x="8667750" y="1530350"/>
          <p14:tracePt t="47233" x="8591550" y="1530350"/>
          <p14:tracePt t="47250" x="8540750" y="1530350"/>
          <p14:tracePt t="47266" x="8496300" y="1530350"/>
          <p14:tracePt t="47283" x="8439150" y="1543050"/>
          <p14:tracePt t="47300" x="8394700" y="1549400"/>
          <p14:tracePt t="47316" x="8362950" y="1562100"/>
          <p14:tracePt t="47333" x="8337550" y="1581150"/>
          <p14:tracePt t="47350" x="8293100" y="1600200"/>
          <p14:tracePt t="47367" x="8274050" y="1625600"/>
          <p14:tracePt t="47383" x="8248650" y="1670050"/>
          <p14:tracePt t="47400" x="8223250" y="1752600"/>
          <p14:tracePt t="47417" x="8204200" y="1860550"/>
          <p14:tracePt t="47433" x="8191500" y="1955800"/>
          <p14:tracePt t="47450" x="8191500" y="2038350"/>
          <p14:tracePt t="47467" x="8191500" y="2101850"/>
          <p14:tracePt t="47483" x="8191500" y="2146300"/>
          <p14:tracePt t="47500" x="8204200" y="2184400"/>
          <p14:tracePt t="47517" x="8204200" y="2190750"/>
          <p14:tracePt t="47533" x="8210550" y="2209800"/>
          <p14:tracePt t="47550" x="8223250" y="2222500"/>
          <p14:tracePt t="47567" x="8248650" y="2241550"/>
          <p14:tracePt t="47583" x="8299450" y="2279650"/>
          <p14:tracePt t="47600" x="8356600" y="2324100"/>
          <p14:tracePt t="47604" x="8401050" y="2349500"/>
          <p14:tracePt t="47616" x="8439150" y="2368550"/>
          <p14:tracePt t="47633" x="8566150" y="2419350"/>
          <p14:tracePt t="47650" x="8648700" y="2451100"/>
          <p14:tracePt t="47666" x="8743950" y="2489200"/>
          <p14:tracePt t="47683" x="8851900" y="2533650"/>
          <p14:tracePt t="47700" x="8928100" y="2552700"/>
          <p14:tracePt t="47718" x="8978900" y="2552700"/>
          <p14:tracePt t="47734" x="9010650" y="2559050"/>
          <p14:tracePt t="47750" x="9048750" y="2559050"/>
          <p14:tracePt t="47767" x="9067800" y="2552700"/>
          <p14:tracePt t="47784" x="9080500" y="2546350"/>
          <p14:tracePt t="47800" x="9099550" y="2533650"/>
          <p14:tracePt t="47817" x="9131300" y="2520950"/>
          <p14:tracePt t="47834" x="9169400" y="2514600"/>
          <p14:tracePt t="47850" x="9182100" y="2514600"/>
          <p14:tracePt t="47868" x="9232900" y="2501900"/>
          <p14:tracePt t="47884" x="9251950" y="2489200"/>
          <p14:tracePt t="47901" x="9277350" y="2482850"/>
          <p14:tracePt t="47917" x="9283700" y="2451100"/>
          <p14:tracePt t="47934" x="9283700" y="2425700"/>
          <p14:tracePt t="47951" x="9283700" y="2374900"/>
          <p14:tracePt t="47968" x="9220200" y="2222500"/>
          <p14:tracePt t="47984" x="9156700" y="2127250"/>
          <p14:tracePt t="48001" x="9093200" y="2051050"/>
          <p14:tracePt t="48017" x="9048750" y="2000250"/>
          <p14:tracePt t="48034" x="9023350" y="1981200"/>
          <p14:tracePt t="48051" x="9004300" y="1974850"/>
          <p14:tracePt t="48068" x="8985250" y="1968500"/>
          <p14:tracePt t="48084" x="8966200" y="1962150"/>
          <p14:tracePt t="48101" x="8947150" y="1955800"/>
          <p14:tracePt t="48104" x="8934450" y="1949450"/>
          <p14:tracePt t="48117" x="8915400" y="1936750"/>
          <p14:tracePt t="48134" x="8813800" y="1892300"/>
          <p14:tracePt t="48151" x="8737600" y="1866900"/>
          <p14:tracePt t="48168" x="8667750" y="1847850"/>
          <p14:tracePt t="48184" x="8597900" y="1835150"/>
          <p14:tracePt t="48201" x="8477250" y="1822450"/>
          <p14:tracePt t="48218" x="8388350" y="1822450"/>
          <p14:tracePt t="48234" x="8210550" y="1828800"/>
          <p14:tracePt t="48251" x="8134350" y="1835150"/>
          <p14:tracePt t="48268" x="8051800" y="1854200"/>
          <p14:tracePt t="48284" x="8007350" y="1866900"/>
          <p14:tracePt t="48301" x="7950200" y="1879600"/>
          <p14:tracePt t="48318" x="7924800" y="1905000"/>
          <p14:tracePt t="48334" x="7899400" y="1917700"/>
          <p14:tracePt t="48351" x="7880350" y="1949450"/>
          <p14:tracePt t="48368" x="7861300" y="1974850"/>
          <p14:tracePt t="48384" x="7854950" y="2019300"/>
          <p14:tracePt t="48401" x="7854950" y="2044700"/>
          <p14:tracePt t="48418" x="7854950" y="2095500"/>
          <p14:tracePt t="48434" x="7861300" y="2114550"/>
          <p14:tracePt t="48451" x="7880350" y="2165350"/>
          <p14:tracePt t="48468" x="7950200" y="2260600"/>
          <p14:tracePt t="48484" x="8001000" y="2305050"/>
          <p14:tracePt t="48501" x="8058150" y="2362200"/>
          <p14:tracePt t="48518" x="8159750" y="2432050"/>
          <p14:tracePt t="48535" x="8280400" y="2508250"/>
          <p14:tracePt t="48551" x="8401050" y="2552700"/>
          <p14:tracePt t="48568" x="8477250" y="2578100"/>
          <p14:tracePt t="48585" x="8534400" y="2590800"/>
          <p14:tracePt t="48601" x="8616950" y="2622550"/>
          <p14:tracePt t="48605" x="8642350" y="2641600"/>
          <p14:tracePt t="48618" x="8686800" y="2660650"/>
          <p14:tracePt t="48635" x="8737600" y="2673350"/>
          <p14:tracePt t="48651" x="8807450" y="2686050"/>
          <p14:tracePt t="48668" x="8870950" y="2698750"/>
          <p14:tracePt t="48685" x="8909050" y="2698750"/>
          <p14:tracePt t="48701" x="8934450" y="2698750"/>
          <p14:tracePt t="48718" x="8966200" y="2705100"/>
          <p14:tracePt t="48735" x="8972550" y="2705100"/>
          <p14:tracePt t="48751" x="8978900" y="2711450"/>
          <p14:tracePt t="49227" x="8972550" y="2711450"/>
          <p14:tracePt t="49251" x="8966200" y="2711450"/>
          <p14:tracePt t="50305" x="8966200" y="2717800"/>
          <p14:tracePt t="50329" x="8959850" y="2717800"/>
          <p14:tracePt t="50337" x="8947150" y="2717800"/>
          <p14:tracePt t="50345" x="8940800" y="2717800"/>
          <p14:tracePt t="50353" x="8934450" y="2717800"/>
          <p14:tracePt t="50370" x="8928100" y="2717800"/>
          <p14:tracePt t="50386" x="8921750" y="2717800"/>
          <p14:tracePt t="50403" x="8915400" y="2717800"/>
          <p14:tracePt t="50420" x="8909050" y="2717800"/>
          <p14:tracePt t="50533" x="8902700" y="2717800"/>
          <p14:tracePt t="50540" x="8896350" y="2717800"/>
          <p14:tracePt t="50554" x="8883650" y="2717800"/>
          <p14:tracePt t="50570" x="8870950" y="2717800"/>
          <p14:tracePt t="50587" x="8858250" y="2717800"/>
          <p14:tracePt t="50604" x="8858250" y="2711450"/>
          <p14:tracePt t="50620" x="8845550" y="2711450"/>
          <p14:tracePt t="50637" x="8826500" y="2705100"/>
          <p14:tracePt t="50654" x="8788400" y="2698750"/>
          <p14:tracePt t="50670" x="8750300" y="2698750"/>
          <p14:tracePt t="50687" x="8705850" y="2698750"/>
          <p14:tracePt t="50704" x="8667750" y="2698750"/>
          <p14:tracePt t="50720" x="8597900" y="2698750"/>
          <p14:tracePt t="50737" x="8553450" y="2711450"/>
          <p14:tracePt t="50754" x="8439150" y="2711450"/>
          <p14:tracePt t="50770" x="8388350" y="2711450"/>
          <p14:tracePt t="50787" x="8274050" y="2705100"/>
          <p14:tracePt t="50804" x="8134350" y="2673350"/>
          <p14:tracePt t="50820" x="7823200" y="2654300"/>
          <p14:tracePt t="50837" x="7639050" y="2641600"/>
          <p14:tracePt t="50854" x="7258050" y="2641600"/>
          <p14:tracePt t="50871" x="7023100" y="2647950"/>
          <p14:tracePt t="50887" x="6705600" y="2647950"/>
          <p14:tracePt t="50904" x="6375400" y="2635250"/>
          <p14:tracePt t="50921" x="6178550" y="2628900"/>
          <p14:tracePt t="50937" x="5854700" y="2559050"/>
          <p14:tracePt t="50954" x="5441950" y="2457450"/>
          <p14:tracePt t="50971" x="4641850" y="2336800"/>
          <p14:tracePt t="50987" x="4203700" y="2317750"/>
          <p14:tracePt t="51004" x="3867150" y="2343150"/>
          <p14:tracePt t="51021" x="3663950" y="2381250"/>
          <p14:tracePt t="51038" x="3397250" y="2406650"/>
          <p14:tracePt t="51054" x="3251200" y="2419350"/>
          <p14:tracePt t="51071" x="3079750" y="2451100"/>
          <p14:tracePt t="51087" x="2908300" y="2495550"/>
          <p14:tracePt t="51104" x="2743200" y="2495550"/>
          <p14:tracePt t="51121" x="2590800" y="2533650"/>
          <p14:tracePt t="51138" x="2482850" y="2571750"/>
          <p14:tracePt t="51154" x="2349500" y="2660650"/>
          <p14:tracePt t="51171" x="2203450" y="2762250"/>
          <p14:tracePt t="51188" x="2051050" y="2908300"/>
          <p14:tracePt t="51204" x="1898650" y="3003550"/>
          <p14:tracePt t="51221" x="1803400" y="3067050"/>
          <p14:tracePt t="51238" x="1739900" y="3105150"/>
          <p14:tracePt t="51254" x="1689100" y="3136900"/>
          <p14:tracePt t="51271" x="1644650" y="3168650"/>
          <p14:tracePt t="51288" x="1581150" y="3213100"/>
          <p14:tracePt t="51304" x="1454150" y="3251200"/>
          <p14:tracePt t="51321" x="1397000" y="3282950"/>
          <p14:tracePt t="51338" x="1358900" y="3302000"/>
          <p14:tracePt t="51354" x="1308100" y="3327400"/>
          <p14:tracePt t="51371" x="1282700" y="3346450"/>
          <p14:tracePt t="51388" x="1250950" y="3378200"/>
          <p14:tracePt t="51404" x="1225550" y="3409950"/>
          <p14:tracePt t="51421" x="1219200" y="3429000"/>
          <p14:tracePt t="51438" x="1219200" y="3435350"/>
          <p14:tracePt t="51502" x="1225550" y="3435350"/>
          <p14:tracePt t="51517" x="1231900" y="3435350"/>
          <p14:tracePt t="51534" x="1238250" y="3435350"/>
          <p14:tracePt t="51541" x="1238250" y="3429000"/>
          <p14:tracePt t="51555" x="1257300" y="3397250"/>
          <p14:tracePt t="51571" x="1263650" y="3378200"/>
          <p14:tracePt t="51588" x="1270000" y="3359150"/>
          <p14:tracePt t="51605" x="1276350" y="3340100"/>
          <p14:tracePt t="51621" x="1289050" y="3340100"/>
          <p14:tracePt t="51638" x="1289050" y="3333750"/>
          <p14:tracePt t="51821" x="1295400" y="3333750"/>
          <p14:tracePt t="57868" x="1295400" y="3232150"/>
          <p14:tracePt t="57876" x="1250950" y="2914650"/>
          <p14:tracePt t="57884" x="1212850" y="2578100"/>
          <p14:tracePt t="57895" x="1187450" y="2266950"/>
          <p14:tracePt t="57912" x="1162050" y="1968500"/>
          <p14:tracePt t="57929" x="1162050" y="1943100"/>
          <p14:tracePt t="58330" x="1181100" y="1987550"/>
          <p14:tracePt t="58338" x="1231900" y="2089150"/>
          <p14:tracePt t="58347" x="1295400" y="2222500"/>
          <p14:tracePt t="58362" x="1416050" y="2393950"/>
          <p14:tracePt t="58379" x="1562100" y="2616200"/>
          <p14:tracePt t="58396" x="1695450" y="2838450"/>
          <p14:tracePt t="58413" x="1816100" y="2971800"/>
          <p14:tracePt t="58429" x="1930400" y="3111500"/>
          <p14:tracePt t="58446" x="2082800" y="3232150"/>
          <p14:tracePt t="58463" x="2324100" y="3346450"/>
          <p14:tracePt t="58479" x="2470150" y="3390900"/>
          <p14:tracePt t="58496" x="2609850" y="3422650"/>
          <p14:tracePt t="58513" x="2749550" y="3454400"/>
          <p14:tracePt t="58530" x="2901950" y="3498850"/>
          <p14:tracePt t="58546" x="3067050" y="3517900"/>
          <p14:tracePt t="58563" x="3289300" y="3575050"/>
          <p14:tracePt t="58579" x="3441700" y="3619500"/>
          <p14:tracePt t="58596" x="3594100" y="3676650"/>
          <p14:tracePt t="58613" x="3721100" y="3727450"/>
          <p14:tracePt t="58629" x="3835400" y="3784600"/>
          <p14:tracePt t="58646" x="3924300" y="3822700"/>
          <p14:tracePt t="58650" x="4000500" y="3829050"/>
          <p14:tracePt t="58663" x="4051300" y="3829050"/>
          <p14:tracePt t="58680" x="4178300" y="3841750"/>
          <p14:tracePt t="58696" x="4229100" y="3822700"/>
          <p14:tracePt t="58713" x="4235450" y="3759200"/>
          <p14:tracePt t="58730" x="4235450" y="3632200"/>
          <p14:tracePt t="58746" x="4191000" y="3473450"/>
          <p14:tracePt t="58763" x="4165600" y="3422650"/>
          <p14:tracePt t="58780" x="4114800" y="3365500"/>
          <p14:tracePt t="58796" x="4057650" y="3302000"/>
          <p14:tracePt t="58813" x="3937000" y="3194050"/>
          <p14:tracePt t="58830" x="3733800" y="3054350"/>
          <p14:tracePt t="58846" x="3498850" y="2990850"/>
          <p14:tracePt t="58863" x="3270250" y="2952750"/>
          <p14:tracePt t="58880" x="3060700" y="2940050"/>
          <p14:tracePt t="58896" x="2698750" y="2882900"/>
          <p14:tracePt t="58913" x="2463800" y="2832100"/>
          <p14:tracePt t="58930" x="2216150" y="2800350"/>
          <p14:tracePt t="58947" x="1987550" y="2806700"/>
          <p14:tracePt t="58963" x="1866900" y="2832100"/>
          <p14:tracePt t="58980" x="1784350" y="2870200"/>
          <p14:tracePt t="58997" x="1746250" y="2914650"/>
          <p14:tracePt t="59013" x="1720850" y="2990850"/>
          <p14:tracePt t="59030" x="1701800" y="3054350"/>
          <p14:tracePt t="59047" x="1689100" y="3117850"/>
          <p14:tracePt t="59063" x="1682750" y="3175000"/>
          <p14:tracePt t="59080" x="1676400" y="3225800"/>
          <p14:tracePt t="59097" x="1670050" y="3302000"/>
          <p14:tracePt t="59113" x="1670050" y="3346450"/>
          <p14:tracePt t="59130" x="1670050" y="3384550"/>
          <p14:tracePt t="59147" x="1670050" y="3403600"/>
          <p14:tracePt t="59150" x="1676400" y="3409950"/>
          <p14:tracePt t="59164" x="1682750" y="3435350"/>
          <p14:tracePt t="59180" x="1720850" y="3473450"/>
          <p14:tracePt t="59197" x="1924050" y="3581400"/>
          <p14:tracePt t="59213" x="2184400" y="3619500"/>
          <p14:tracePt t="59230" x="2552700" y="3619500"/>
          <p14:tracePt t="59247" x="2971800" y="3594100"/>
          <p14:tracePt t="59263" x="3276600" y="3568700"/>
          <p14:tracePt t="59280" x="3486150" y="3543300"/>
          <p14:tracePt t="59297" x="3606800" y="3524250"/>
          <p14:tracePt t="59314" x="3721100" y="3511550"/>
          <p14:tracePt t="59330" x="3810000" y="3492500"/>
          <p14:tracePt t="59347" x="3854450" y="3479800"/>
          <p14:tracePt t="59364" x="3879850" y="3467100"/>
          <p14:tracePt t="59380" x="3879850" y="3454400"/>
          <p14:tracePt t="59397" x="3886200" y="3435350"/>
          <p14:tracePt t="59414" x="3886200" y="3422650"/>
          <p14:tracePt t="59430" x="3886200" y="3409950"/>
          <p14:tracePt t="59447" x="3879850" y="3384550"/>
          <p14:tracePt t="59464" x="3867150" y="3346450"/>
          <p14:tracePt t="59480" x="3848100" y="3321050"/>
          <p14:tracePt t="59497" x="3822700" y="3289300"/>
          <p14:tracePt t="59514" x="3797300" y="3276600"/>
          <p14:tracePt t="59530" x="3752850" y="3263900"/>
          <p14:tracePt t="59547" x="3689350" y="3238500"/>
          <p14:tracePt t="59564" x="3562350" y="3194050"/>
          <p14:tracePt t="59580" x="3498850" y="3187700"/>
          <p14:tracePt t="59597" x="3384550" y="3155950"/>
          <p14:tracePt t="59614" x="3302000" y="3124200"/>
          <p14:tracePt t="59631" x="3232150" y="3105150"/>
          <p14:tracePt t="59647" x="3194050" y="3098800"/>
          <p14:tracePt t="59664" x="3162300" y="3079750"/>
          <p14:tracePt t="59669" x="3155950" y="3079750"/>
          <p14:tracePt t="59681" x="3143250" y="3073400"/>
          <p14:tracePt t="59697" x="3136900" y="3073400"/>
          <p14:tracePt t="59978" x="3149600" y="3079750"/>
          <p14:tracePt t="59994" x="3175000" y="3079750"/>
          <p14:tracePt t="60003" x="3187700" y="3086100"/>
          <p14:tracePt t="60014" x="3200400" y="3086100"/>
          <p14:tracePt t="60031" x="3232150" y="3086100"/>
          <p14:tracePt t="60048" x="3251200" y="3092450"/>
          <p14:tracePt t="64737" x="3263900" y="3086100"/>
          <p14:tracePt t="64745" x="3295650" y="3054350"/>
          <p14:tracePt t="64754" x="3321050" y="3016250"/>
          <p14:tracePt t="64770" x="3352800" y="3003550"/>
          <p14:tracePt t="64901" x="3359150" y="2997200"/>
          <p14:tracePt t="64909" x="3371850" y="2990850"/>
          <p14:tracePt t="64925" x="3378200" y="2990850"/>
          <p14:tracePt t="64939" x="3384550" y="2990850"/>
          <p14:tracePt t="64954" x="3390900" y="2990850"/>
          <p14:tracePt t="64970" x="3454400" y="3009900"/>
          <p14:tracePt t="64987" x="3511550" y="3060700"/>
          <p14:tracePt t="65003" x="3568700" y="3143250"/>
          <p14:tracePt t="65020" x="3632200" y="3206750"/>
          <p14:tracePt t="65037" x="3695700" y="3257550"/>
          <p14:tracePt t="65054" x="3803650" y="3321050"/>
          <p14:tracePt t="65070" x="3905250" y="3359150"/>
          <p14:tracePt t="65087" x="4032250" y="3384550"/>
          <p14:tracePt t="65104" x="4089400" y="3403600"/>
          <p14:tracePt t="65120" x="4114800" y="3409950"/>
          <p14:tracePt t="65137" x="4184650" y="3422650"/>
          <p14:tracePt t="65154" x="4210050" y="3422650"/>
          <p14:tracePt t="65170" x="4216400" y="3422650"/>
          <p14:tracePt t="65187" x="4229100" y="3435350"/>
          <p14:tracePt t="65204" x="4260850" y="3448050"/>
          <p14:tracePt t="65220" x="4337050" y="3473450"/>
          <p14:tracePt t="65237" x="4425950" y="3479800"/>
          <p14:tracePt t="65254" x="4527550" y="3492500"/>
          <p14:tracePt t="65271" x="4641850" y="3498850"/>
          <p14:tracePt t="65287" x="4730750" y="3505200"/>
          <p14:tracePt t="65304" x="4857750" y="3524250"/>
          <p14:tracePt t="65320" x="5010150" y="3549650"/>
          <p14:tracePt t="65337" x="5168900" y="3575050"/>
          <p14:tracePt t="65354" x="5372100" y="3606800"/>
          <p14:tracePt t="65370" x="5454650" y="3613150"/>
          <p14:tracePt t="65387" x="5537200" y="3625850"/>
          <p14:tracePt t="65404" x="5600700" y="3625850"/>
          <p14:tracePt t="65421" x="5670550" y="3632200"/>
          <p14:tracePt t="65438" x="5702300" y="3632200"/>
          <p14:tracePt t="65454" x="5740400" y="3625850"/>
          <p14:tracePt t="65470" x="5784850" y="3587750"/>
          <p14:tracePt t="65487" x="5803900" y="3562350"/>
          <p14:tracePt t="65503" x="5822950" y="3536950"/>
          <p14:tracePt t="65520" x="5842000" y="3498850"/>
          <p14:tracePt t="65537" x="5867400" y="3467100"/>
          <p14:tracePt t="65553" x="5905500" y="3429000"/>
          <p14:tracePt t="65570" x="5937250" y="3390900"/>
          <p14:tracePt t="65587" x="5956300" y="3365500"/>
          <p14:tracePt t="65604" x="6000750" y="3308350"/>
          <p14:tracePt t="65620" x="6007100" y="3244850"/>
          <p14:tracePt t="65637" x="6013450" y="3181350"/>
          <p14:tracePt t="65654" x="6013450" y="3092450"/>
          <p14:tracePt t="65671" x="6000750" y="3054350"/>
          <p14:tracePt t="65687" x="5988050" y="3041650"/>
          <p14:tracePt t="65704" x="5988050" y="3035300"/>
          <p14:tracePt t="65847" x="5969000" y="3028950"/>
          <p14:tracePt t="65855" x="5899150" y="3028950"/>
          <p14:tracePt t="65862" x="5873750" y="3016250"/>
          <p14:tracePt t="65871" x="5848350" y="3016250"/>
          <p14:tracePt t="65888" x="5784850" y="3009900"/>
          <p14:tracePt t="65904" x="5753100" y="3003550"/>
          <p14:tracePt t="65921" x="5695950" y="3003550"/>
          <p14:tracePt t="65938" x="5664200" y="3016250"/>
          <p14:tracePt t="65954" x="5638800" y="3022600"/>
          <p14:tracePt t="65971" x="5613400" y="3041650"/>
          <p14:tracePt t="65988" x="5581650" y="3060700"/>
          <p14:tracePt t="66004" x="5518150" y="3073400"/>
          <p14:tracePt t="66021" x="5486400" y="3086100"/>
          <p14:tracePt t="66038" x="5461000" y="3086100"/>
          <p14:tracePt t="66055" x="5441950" y="3092450"/>
          <p14:tracePt t="66071" x="5429250" y="3092450"/>
          <p14:tracePt t="66088" x="5422900" y="3098800"/>
          <p14:tracePt t="66105" x="5403850" y="3136900"/>
          <p14:tracePt t="66121" x="5391150" y="3187700"/>
          <p14:tracePt t="66138" x="5384800" y="3219450"/>
          <p14:tracePt t="66155" x="5384800" y="3263900"/>
          <p14:tracePt t="66158" x="5384800" y="3276600"/>
          <p14:tracePt t="66171" x="5384800" y="3302000"/>
          <p14:tracePt t="66188" x="5391150" y="3346450"/>
          <p14:tracePt t="66205" x="5429250" y="3390900"/>
          <p14:tracePt t="66221" x="5562600" y="3473450"/>
          <p14:tracePt t="66238" x="5695950" y="3543300"/>
          <p14:tracePt t="66255" x="5784850" y="3581400"/>
          <p14:tracePt t="66271" x="5861050" y="3606800"/>
          <p14:tracePt t="66288" x="5918200" y="3619500"/>
          <p14:tracePt t="66305" x="5937250" y="3625850"/>
          <p14:tracePt t="66322" x="5943600" y="3625850"/>
          <p14:tracePt t="66338" x="5949950" y="3625850"/>
          <p14:tracePt t="66377" x="5949950" y="3619500"/>
          <p14:tracePt t="66385" x="5949950" y="3613150"/>
          <p14:tracePt t="66393" x="5949950" y="3600450"/>
          <p14:tracePt t="66405" x="5949950" y="3594100"/>
          <p14:tracePt t="66422" x="5949950" y="3568700"/>
          <p14:tracePt t="66438" x="5949950" y="3556000"/>
          <p14:tracePt t="66455" x="5949950" y="3530600"/>
          <p14:tracePt t="66472" x="5943600" y="3511550"/>
          <p14:tracePt t="66488" x="5937250" y="3498850"/>
          <p14:tracePt t="66505" x="5924550" y="3492500"/>
          <p14:tracePt t="66522" x="5892800" y="3473450"/>
          <p14:tracePt t="66539" x="5867400" y="3454400"/>
          <p14:tracePt t="66555" x="5829300" y="3429000"/>
          <p14:tracePt t="66573" x="5791200" y="3390900"/>
          <p14:tracePt t="66588" x="5778500" y="3378200"/>
          <p14:tracePt t="68652" x="5797550" y="3378200"/>
          <p14:tracePt t="68660" x="5835650" y="3378200"/>
          <p14:tracePt t="68674" x="5924550" y="3384550"/>
          <p14:tracePt t="68691" x="6013450" y="3384550"/>
          <p14:tracePt t="68707" x="6108700" y="3384550"/>
          <p14:tracePt t="68724" x="6165850" y="3384550"/>
          <p14:tracePt t="68741" x="6235700" y="3384550"/>
          <p14:tracePt t="68757" x="6267450" y="3384550"/>
          <p14:tracePt t="68774" x="6299200" y="3384550"/>
          <p14:tracePt t="68791" x="6324600" y="3384550"/>
          <p14:tracePt t="68808" x="6356350" y="3384550"/>
          <p14:tracePt t="68824" x="6388100" y="3378200"/>
          <p14:tracePt t="68841" x="6464300" y="3371850"/>
          <p14:tracePt t="68858" x="6540500" y="3359150"/>
          <p14:tracePt t="68874" x="6616700" y="3359150"/>
          <p14:tracePt t="68891" x="6680200" y="3340100"/>
          <p14:tracePt t="68908" x="6718300" y="3333750"/>
          <p14:tracePt t="68924" x="6775450" y="3333750"/>
          <p14:tracePt t="68941" x="6883400" y="3352800"/>
          <p14:tracePt t="68958" x="6934200" y="3352800"/>
          <p14:tracePt t="68974" x="7010400" y="3352800"/>
          <p14:tracePt t="68991" x="7073900" y="3359150"/>
          <p14:tracePt t="69007" x="7118350" y="3365500"/>
          <p14:tracePt t="69024" x="7156450" y="3365500"/>
          <p14:tracePt t="69041" x="7207250" y="3359150"/>
          <p14:tracePt t="69058" x="7251700" y="3352800"/>
          <p14:tracePt t="69074" x="7270750" y="3340100"/>
          <p14:tracePt t="69091" x="7283450" y="3340100"/>
          <p14:tracePt t="69159" x="7289800" y="3340100"/>
          <p14:tracePt t="69175" x="7296150" y="3340100"/>
          <p14:tracePt t="69183" x="7308850" y="3340100"/>
          <p14:tracePt t="69197" x="7321550" y="3340100"/>
          <p14:tracePt t="69208" x="7327900" y="3340100"/>
          <p14:tracePt t="69225" x="7340600" y="3340100"/>
          <p14:tracePt t="69241" x="7359650" y="3340100"/>
          <p14:tracePt t="69258" x="7385050" y="3340100"/>
          <p14:tracePt t="69275" x="7429500" y="3340100"/>
          <p14:tracePt t="69291" x="7442200" y="3340100"/>
          <p14:tracePt t="69308" x="7448550" y="3340100"/>
          <p14:tracePt t="71284" x="7461250" y="3340100"/>
          <p14:tracePt t="71292" x="7480300" y="3340100"/>
          <p14:tracePt t="71300" x="7499350" y="3340100"/>
          <p14:tracePt t="71310" x="7505700" y="3340100"/>
          <p14:tracePt t="71327" x="7518400" y="3340100"/>
          <p14:tracePt t="71344" x="7537450" y="3340100"/>
          <p14:tracePt t="71361" x="7556500" y="3340100"/>
          <p14:tracePt t="71378" x="7556500" y="3346450"/>
          <p14:tracePt t="71411" x="7562850" y="3346450"/>
          <p14:tracePt t="71432" x="7569200" y="3346450"/>
          <p14:tracePt t="71448" x="7575550" y="3352800"/>
          <p14:tracePt t="71457" x="7581900" y="3352800"/>
          <p14:tracePt t="71464" x="7588250" y="3352800"/>
          <p14:tracePt t="71478" x="7594600" y="3352800"/>
          <p14:tracePt t="71494" x="7607300" y="3365500"/>
          <p14:tracePt t="71511" x="7658100" y="3384550"/>
          <p14:tracePt t="71528" x="7740650" y="3409950"/>
          <p14:tracePt t="71544" x="7797800" y="3416300"/>
          <p14:tracePt t="71561" x="7842250" y="3435350"/>
          <p14:tracePt t="71578" x="7893050" y="3435350"/>
          <p14:tracePt t="71595" x="7918450" y="3435350"/>
          <p14:tracePt t="71611" x="7924800" y="3435350"/>
          <p14:tracePt t="71628" x="7937500" y="3435350"/>
          <p14:tracePt t="71832" x="7937500" y="3429000"/>
          <p14:tracePt t="71840" x="7937500" y="3416300"/>
          <p14:tracePt t="71848" x="7931150" y="3397250"/>
          <p14:tracePt t="71861" x="7918450" y="3346450"/>
          <p14:tracePt t="71878" x="7918450" y="3308350"/>
          <p14:tracePt t="71894" x="7918450" y="3276600"/>
          <p14:tracePt t="71911" x="7918450" y="3251200"/>
          <p14:tracePt t="71928" x="7918450" y="3225800"/>
          <p14:tracePt t="71944" x="7931150" y="3187700"/>
          <p14:tracePt t="71961" x="7950200" y="3175000"/>
          <p14:tracePt t="71978" x="7988300" y="3175000"/>
          <p14:tracePt t="71995" x="8045450" y="3162300"/>
          <p14:tracePt t="72011" x="8121650" y="3143250"/>
          <p14:tracePt t="72028" x="8166100" y="3130550"/>
          <p14:tracePt t="72044" x="8197850" y="3124200"/>
          <p14:tracePt t="72061" x="8216900" y="3111500"/>
          <p14:tracePt t="72078" x="8242300" y="3105150"/>
          <p14:tracePt t="72095" x="8299450" y="3105150"/>
          <p14:tracePt t="72111" x="8337550" y="3092450"/>
          <p14:tracePt t="72128" x="8369300" y="3092450"/>
          <p14:tracePt t="72145" x="8413750" y="3086100"/>
          <p14:tracePt t="72161" x="8439150" y="3086100"/>
          <p14:tracePt t="72178" x="8489950" y="3105150"/>
          <p14:tracePt t="72195" x="8515350" y="3124200"/>
          <p14:tracePt t="72212" x="8559800" y="3155950"/>
          <p14:tracePt t="72214" x="8578850" y="3162300"/>
          <p14:tracePt t="72228" x="8610600" y="3181350"/>
          <p14:tracePt t="72245" x="8629650" y="3206750"/>
          <p14:tracePt t="72261" x="8642350" y="3238500"/>
          <p14:tracePt t="72278" x="8648700" y="3251200"/>
          <p14:tracePt t="72295" x="8648700" y="3270250"/>
          <p14:tracePt t="72312" x="8648700" y="3302000"/>
          <p14:tracePt t="72328" x="8642350" y="3321050"/>
          <p14:tracePt t="72345" x="8616950" y="3359150"/>
          <p14:tracePt t="72362" x="8604250" y="3371850"/>
          <p14:tracePt t="72378" x="8585200" y="3397250"/>
          <p14:tracePt t="72395" x="8559800" y="3422650"/>
          <p14:tracePt t="72412" x="8528050" y="3429000"/>
          <p14:tracePt t="72428" x="8509000" y="3435350"/>
          <p14:tracePt t="72445" x="8451850" y="3441700"/>
          <p14:tracePt t="72462" x="8407400" y="3454400"/>
          <p14:tracePt t="72478" x="8324850" y="3460750"/>
          <p14:tracePt t="72495" x="8204200" y="3460750"/>
          <p14:tracePt t="72512" x="8134350" y="3467100"/>
          <p14:tracePt t="72528" x="8096250" y="3467100"/>
          <p14:tracePt t="72545" x="8070850" y="3467100"/>
          <p14:tracePt t="72562" x="8045450" y="3454400"/>
          <p14:tracePt t="72578" x="8032750" y="3435350"/>
          <p14:tracePt t="72595" x="8013700" y="3397250"/>
          <p14:tracePt t="72612" x="7988300" y="3327400"/>
          <p14:tracePt t="72628" x="7988300" y="3295650"/>
          <p14:tracePt t="72645" x="7994650" y="3263900"/>
          <p14:tracePt t="72662" x="8013700" y="3238500"/>
          <p14:tracePt t="72678" x="8045450" y="3206750"/>
          <p14:tracePt t="72695" x="8083550" y="3175000"/>
          <p14:tracePt t="72712" x="8121650" y="3136900"/>
          <p14:tracePt t="72715" x="8147050" y="3111500"/>
          <p14:tracePt t="72729" x="8166100" y="3111500"/>
          <p14:tracePt t="72745" x="8242300" y="3079750"/>
          <p14:tracePt t="72762" x="8286750" y="3054350"/>
          <p14:tracePt t="72779" x="8343900" y="3054350"/>
          <p14:tracePt t="72795" x="8369300" y="3048000"/>
          <p14:tracePt t="72812" x="8426450" y="3041650"/>
          <p14:tracePt t="72829" x="8477250" y="3041650"/>
          <p14:tracePt t="72846" x="8496300" y="3041650"/>
          <p14:tracePt t="72862" x="8509000" y="3041650"/>
          <p14:tracePt t="72879" x="8521700" y="3054350"/>
          <p14:tracePt t="72896" x="8534400" y="3067050"/>
          <p14:tracePt t="72912" x="8559800" y="3098800"/>
          <p14:tracePt t="72929" x="8578850" y="3136900"/>
          <p14:tracePt t="72946" x="8591550" y="3200400"/>
          <p14:tracePt t="72963" x="8616950" y="3308350"/>
          <p14:tracePt t="72979" x="8636000" y="3403600"/>
          <p14:tracePt t="72996" x="8636000" y="3473450"/>
          <p14:tracePt t="73013" x="8629650" y="3479800"/>
          <p14:tracePt t="73029" x="8616950" y="3498850"/>
          <p14:tracePt t="73046" x="8597900" y="3498850"/>
          <p14:tracePt t="73063" x="8578850" y="3505200"/>
          <p14:tracePt t="73079" x="8559800" y="3511550"/>
          <p14:tracePt t="73096" x="8534400" y="3524250"/>
          <p14:tracePt t="73113" x="8534400" y="3530600"/>
          <p14:tracePt t="73129" x="8445500" y="3556000"/>
          <p14:tracePt t="73146" x="8413750" y="3556000"/>
          <p14:tracePt t="73163" x="8382000" y="3562350"/>
          <p14:tracePt t="73179" x="8362950" y="3562350"/>
          <p14:tracePt t="73196" x="8356600" y="3562350"/>
          <p14:tracePt t="73213" x="8350250" y="3556000"/>
          <p14:tracePt t="73267" x="8350250" y="3543300"/>
          <p14:tracePt t="73275" x="8356600" y="3530600"/>
          <p14:tracePt t="73283" x="8369300" y="3517900"/>
          <p14:tracePt t="73296" x="8375650" y="3511550"/>
          <p14:tracePt t="73313" x="8407400" y="3498850"/>
          <p14:tracePt t="73329" x="8432800" y="3498850"/>
          <p14:tracePt t="73346" x="8521700" y="3498850"/>
          <p14:tracePt t="73362" x="8591550" y="3505200"/>
          <p14:tracePt t="73379" x="8629650" y="3524250"/>
          <p14:tracePt t="73396" x="8674100" y="3530600"/>
          <p14:tracePt t="73412" x="8712200" y="3530600"/>
          <p14:tracePt t="73429" x="8769350" y="3530600"/>
          <p14:tracePt t="73446" x="8820150" y="3530600"/>
          <p14:tracePt t="73463" x="8883650" y="3530600"/>
          <p14:tracePt t="73479" x="8972550" y="3511550"/>
          <p14:tracePt t="73496" x="9036050" y="3498850"/>
          <p14:tracePt t="73512" x="9118600" y="3486150"/>
          <p14:tracePt t="73529" x="9213850" y="3479800"/>
          <p14:tracePt t="73546" x="9309100" y="3479800"/>
          <p14:tracePt t="73563" x="9398000" y="3479800"/>
          <p14:tracePt t="73580" x="9461500" y="3479800"/>
          <p14:tracePt t="73596" x="9505950" y="3460750"/>
          <p14:tracePt t="73613" x="9518650" y="3441700"/>
          <p14:tracePt t="73630" x="9525000" y="3429000"/>
          <p14:tracePt t="76027" x="9518650" y="3429000"/>
          <p14:tracePt t="76035" x="9505950" y="3429000"/>
          <p14:tracePt t="76050" x="9499600" y="3429000"/>
          <p14:tracePt t="76066" x="9455150" y="3429000"/>
          <p14:tracePt t="76083" x="9410700" y="3422650"/>
          <p14:tracePt t="76099" x="9353550" y="3409950"/>
          <p14:tracePt t="76116" x="9309100" y="3403600"/>
          <p14:tracePt t="76133" x="9220200" y="3403600"/>
          <p14:tracePt t="76149" x="9137650" y="3390900"/>
          <p14:tracePt t="76166" x="9042400" y="3378200"/>
          <p14:tracePt t="76183" x="8851900" y="3371850"/>
          <p14:tracePt t="76199" x="8705850" y="3352800"/>
          <p14:tracePt t="76216" x="8534400" y="3346450"/>
          <p14:tracePt t="76233" x="8267700" y="3333750"/>
          <p14:tracePt t="76250" x="8013700" y="3340100"/>
          <p14:tracePt t="76266" x="7924800" y="3346450"/>
          <p14:tracePt t="76283" x="7918450" y="3346450"/>
          <p14:tracePt t="76300" x="7747000" y="3346450"/>
          <p14:tracePt t="76316" x="7473950" y="3321050"/>
          <p14:tracePt t="76333" x="7334250" y="3302000"/>
          <p14:tracePt t="76350" x="7162800" y="3308350"/>
          <p14:tracePt t="76366" x="7004050" y="3282950"/>
          <p14:tracePt t="76383" x="6794500" y="3251200"/>
          <p14:tracePt t="76400" x="6572250" y="3238500"/>
          <p14:tracePt t="76416" x="6318250" y="3219450"/>
          <p14:tracePt t="76433" x="6108700" y="3219450"/>
          <p14:tracePt t="76450" x="5918200" y="3219450"/>
          <p14:tracePt t="76466" x="5753100" y="3206750"/>
          <p14:tracePt t="76483" x="5657850" y="3206750"/>
          <p14:tracePt t="76500" x="5480050" y="3213100"/>
          <p14:tracePt t="76517" x="5353050" y="3213100"/>
          <p14:tracePt t="76534" x="5181600" y="3206750"/>
          <p14:tracePt t="76550" x="4984750" y="3200400"/>
          <p14:tracePt t="76567" x="4743450" y="3187700"/>
          <p14:tracePt t="76583" x="4489450" y="3175000"/>
          <p14:tracePt t="76600" x="4248150" y="3155950"/>
          <p14:tracePt t="76617" x="4019550" y="3111500"/>
          <p14:tracePt t="76633" x="3835400" y="3098800"/>
          <p14:tracePt t="76650" x="3708400" y="3105150"/>
          <p14:tracePt t="76667" x="3556000" y="3117850"/>
          <p14:tracePt t="76683" x="3359150" y="3130550"/>
          <p14:tracePt t="76700" x="3232150" y="3143250"/>
          <p14:tracePt t="76717" x="3073400" y="3149600"/>
          <p14:tracePt t="76734" x="2933700" y="3155950"/>
          <p14:tracePt t="76750" x="2806700" y="3155950"/>
          <p14:tracePt t="76767" x="2717800" y="3155950"/>
          <p14:tracePt t="76784" x="2578100" y="3136900"/>
          <p14:tracePt t="76800" x="2457450" y="3130550"/>
          <p14:tracePt t="76817" x="2349500" y="3098800"/>
          <p14:tracePt t="76834" x="2292350" y="3098800"/>
          <p14:tracePt t="76850" x="2216150" y="3092450"/>
          <p14:tracePt t="76867" x="2146300" y="3079750"/>
          <p14:tracePt t="76884" x="2063750" y="3073400"/>
          <p14:tracePt t="76900" x="1987550" y="3067050"/>
          <p14:tracePt t="76917" x="1822450" y="3079750"/>
          <p14:tracePt t="76934" x="1708150" y="3086100"/>
          <p14:tracePt t="76950" x="1574800" y="3111500"/>
          <p14:tracePt t="76967" x="1485900" y="3136900"/>
          <p14:tracePt t="76984" x="1397000" y="3155950"/>
          <p14:tracePt t="77001" x="1314450" y="3168650"/>
          <p14:tracePt t="77017" x="1219200" y="3194050"/>
          <p14:tracePt t="77034" x="1155700" y="3213100"/>
          <p14:tracePt t="77050" x="1117600" y="3244850"/>
          <p14:tracePt t="77067" x="1098550" y="3276600"/>
          <p14:tracePt t="77084" x="1054100" y="3352800"/>
          <p14:tracePt t="77101" x="996950" y="3467100"/>
          <p14:tracePt t="77117" x="965200" y="3613150"/>
          <p14:tracePt t="77134" x="920750" y="3740150"/>
          <p14:tracePt t="77151" x="914400" y="3829050"/>
          <p14:tracePt t="77168" x="920750" y="4019550"/>
          <p14:tracePt t="77184" x="952500" y="4121150"/>
          <p14:tracePt t="77201" x="990600" y="4165600"/>
          <p14:tracePt t="77217" x="1028700" y="4216400"/>
          <p14:tracePt t="77234" x="1066800" y="4235450"/>
          <p14:tracePt t="77251" x="1092200" y="4254500"/>
          <p14:tracePt t="77268" x="1136650" y="4286250"/>
          <p14:tracePt t="77284" x="1149350" y="4286250"/>
          <p14:tracePt t="77301" x="1155700" y="4292600"/>
          <p14:tracePt t="77317" x="1155700" y="4298950"/>
          <p14:tracePt t="77334" x="1193800" y="4311650"/>
          <p14:tracePt t="77351" x="1219200" y="4324350"/>
          <p14:tracePt t="77368" x="1231900" y="4330700"/>
          <p14:tracePt t="77384" x="1250950" y="4337050"/>
          <p14:tracePt t="77402" x="1276350" y="4337050"/>
          <p14:tracePt t="77418" x="1289050" y="4330700"/>
          <p14:tracePt t="77434" x="1308100" y="4292600"/>
          <p14:tracePt t="77451" x="1327150" y="4260850"/>
          <p14:tracePt t="77468" x="1333500" y="4222750"/>
          <p14:tracePt t="77484" x="1346200" y="4191000"/>
          <p14:tracePt t="77501" x="1358900" y="4171950"/>
          <p14:tracePt t="77518" x="1377950" y="4159250"/>
          <p14:tracePt t="77534" x="1397000" y="4133850"/>
          <p14:tracePt t="77551" x="1422400" y="4114800"/>
          <p14:tracePt t="77568" x="1447800" y="4070350"/>
          <p14:tracePt t="77584" x="1479550" y="4019550"/>
          <p14:tracePt t="77601" x="1524000" y="3956050"/>
          <p14:tracePt t="77618" x="1562100" y="3892550"/>
          <p14:tracePt t="77634" x="1574800" y="3841750"/>
          <p14:tracePt t="77651" x="1581150" y="3797300"/>
          <p14:tracePt t="77668" x="1581150" y="3778250"/>
          <p14:tracePt t="77685" x="1581150" y="3771900"/>
          <p14:tracePt t="78051" x="1581150" y="3778250"/>
          <p14:tracePt t="78059" x="1581150" y="3784600"/>
          <p14:tracePt t="78068" x="1581150" y="3790950"/>
          <p14:tracePt t="78085" x="1574800" y="3822700"/>
          <p14:tracePt t="78102" x="1568450" y="3841750"/>
          <p14:tracePt t="78118" x="1562100" y="3860800"/>
          <p14:tracePt t="78136" x="1555750" y="3898900"/>
          <p14:tracePt t="78168" x="1555750" y="3905250"/>
          <p14:tracePt t="84372" x="1555750" y="3917950"/>
          <p14:tracePt t="84380" x="1593850" y="3930650"/>
          <p14:tracePt t="84392" x="1651000" y="3968750"/>
          <p14:tracePt t="84409" x="1828800" y="4025900"/>
          <p14:tracePt t="84426" x="2032000" y="4089400"/>
          <p14:tracePt t="84442" x="2203450" y="4121150"/>
          <p14:tracePt t="84459" x="2298700" y="4140200"/>
          <p14:tracePt t="84476" x="2432050" y="4146550"/>
          <p14:tracePt t="84492" x="2546350" y="4178300"/>
          <p14:tracePt t="84509" x="2673350" y="4191000"/>
          <p14:tracePt t="84526" x="2787650" y="4197350"/>
          <p14:tracePt t="84543" x="2870200" y="4216400"/>
          <p14:tracePt t="84559" x="2984500" y="4241800"/>
          <p14:tracePt t="84576" x="3041650" y="4241800"/>
          <p14:tracePt t="84592" x="3098800" y="4241800"/>
          <p14:tracePt t="84609" x="3149600" y="4248150"/>
          <p14:tracePt t="84626" x="3194050" y="4248150"/>
          <p14:tracePt t="84642" x="3219450" y="4248150"/>
          <p14:tracePt t="84659" x="3327400" y="4248150"/>
          <p14:tracePt t="84676" x="3492500" y="4286250"/>
          <p14:tracePt t="84693" x="3651250" y="4298950"/>
          <p14:tracePt t="84709" x="3752850" y="4318000"/>
          <p14:tracePt t="84726" x="3822700" y="4337050"/>
          <p14:tracePt t="84743" x="3911600" y="4362450"/>
          <p14:tracePt t="84747" x="3975100" y="4375150"/>
          <p14:tracePt t="84759" x="4006850" y="4387850"/>
          <p14:tracePt t="84776" x="4114800" y="4394200"/>
          <p14:tracePt t="84793" x="4311650" y="4387850"/>
          <p14:tracePt t="84809" x="4425950" y="4343400"/>
          <p14:tracePt t="84826" x="4559300" y="4298950"/>
          <p14:tracePt t="84843" x="4686300" y="4286250"/>
          <p14:tracePt t="84859" x="4737100" y="4286250"/>
          <p14:tracePt t="84876" x="4762500" y="4286250"/>
          <p14:tracePt t="84893" x="4800600" y="4286250"/>
          <p14:tracePt t="84909" x="4813300" y="4286250"/>
          <p14:tracePt t="84996" x="4819650" y="4286250"/>
          <p14:tracePt t="85004" x="4826000" y="4286250"/>
          <p14:tracePt t="85012" x="4832350" y="4279900"/>
          <p14:tracePt t="85027" x="4838700" y="4273550"/>
          <p14:tracePt t="85043" x="4845050" y="4273550"/>
          <p14:tracePt t="85060" x="4889500" y="4254500"/>
          <p14:tracePt t="85076" x="4940300" y="4241800"/>
          <p14:tracePt t="85093" x="4991100" y="4216400"/>
          <p14:tracePt t="85110" x="5029200" y="4203700"/>
          <p14:tracePt t="85127" x="5048250" y="4191000"/>
          <p14:tracePt t="85143" x="5054600" y="4184650"/>
          <p14:tracePt t="85160" x="5067300" y="4165600"/>
          <p14:tracePt t="85176" x="5092700" y="4114800"/>
          <p14:tracePt t="85193" x="5118100" y="4070350"/>
          <p14:tracePt t="85210" x="5124450" y="4044950"/>
          <p14:tracePt t="85226" x="5130800" y="4032250"/>
          <p14:tracePt t="85243" x="5137150" y="4025900"/>
          <p14:tracePt t="85270" x="5137150" y="4019550"/>
          <p14:tracePt t="85278" x="5143500" y="4013200"/>
          <p14:tracePt t="85302" x="5143500" y="4006850"/>
          <p14:tracePt t="85318" x="5143500" y="4000500"/>
          <p14:tracePt t="85327" x="5137150" y="3994150"/>
          <p14:tracePt t="85343" x="5105400" y="3962400"/>
          <p14:tracePt t="85360" x="5060950" y="3956050"/>
          <p14:tracePt t="85377" x="4997450" y="3943350"/>
          <p14:tracePt t="85394" x="4914900" y="3930650"/>
          <p14:tracePt t="85410" x="4838700" y="3930650"/>
          <p14:tracePt t="85426" x="4711700" y="3917950"/>
          <p14:tracePt t="85443" x="4597400" y="3905250"/>
          <p14:tracePt t="85460" x="4451350" y="3905250"/>
          <p14:tracePt t="85476" x="4330700" y="3911600"/>
          <p14:tracePt t="85493" x="4279900" y="3924300"/>
          <p14:tracePt t="85510" x="4203700" y="3937000"/>
          <p14:tracePt t="85526" x="4191000" y="3949700"/>
          <p14:tracePt t="85543" x="4184650" y="3949700"/>
          <p14:tracePt t="85589" x="4184650" y="3956050"/>
          <p14:tracePt t="85613" x="4197350" y="3968750"/>
          <p14:tracePt t="85621" x="4210050" y="3987800"/>
          <p14:tracePt t="85629" x="4229100" y="4000500"/>
          <p14:tracePt t="85643" x="4273550" y="4019550"/>
          <p14:tracePt t="85660" x="4324350" y="4038600"/>
          <p14:tracePt t="85676" x="4597400" y="4083050"/>
          <p14:tracePt t="85693" x="4718050" y="4095750"/>
          <p14:tracePt t="85710" x="4883150" y="4133850"/>
          <p14:tracePt t="85726" x="5016500" y="4165600"/>
          <p14:tracePt t="85743" x="5143500" y="4191000"/>
          <p14:tracePt t="85760" x="5219700" y="4203700"/>
          <p14:tracePt t="85777" x="5372100" y="4210050"/>
          <p14:tracePt t="85793" x="5429250" y="4210050"/>
          <p14:tracePt t="85810" x="5473700" y="4203700"/>
          <p14:tracePt t="85827" x="5492750" y="4197350"/>
          <p14:tracePt t="85843" x="5499100" y="4191000"/>
          <p14:tracePt t="85860" x="5505450" y="4191000"/>
          <p14:tracePt t="87318" x="5518150" y="4191000"/>
          <p14:tracePt t="87326" x="5543550" y="4197350"/>
          <p14:tracePt t="87333" x="5568950" y="4197350"/>
          <p14:tracePt t="87346" x="5613400" y="4203700"/>
          <p14:tracePt t="87362" x="5670550" y="4210050"/>
          <p14:tracePt t="87379" x="5803900" y="4222750"/>
          <p14:tracePt t="87396" x="5930900" y="4229100"/>
          <p14:tracePt t="87412" x="6013450" y="4229100"/>
          <p14:tracePt t="87429" x="6064250" y="4229100"/>
          <p14:tracePt t="87446" x="6102350" y="4229100"/>
          <p14:tracePt t="87462" x="6172200" y="4229100"/>
          <p14:tracePt t="87479" x="6261100" y="4229100"/>
          <p14:tracePt t="87496" x="6343650" y="4222750"/>
          <p14:tracePt t="87512" x="6400800" y="4216400"/>
          <p14:tracePt t="87529" x="6477000" y="4216400"/>
          <p14:tracePt t="87546" x="6565900" y="4216400"/>
          <p14:tracePt t="87562" x="6648450" y="4222750"/>
          <p14:tracePt t="87579" x="6756400" y="4241800"/>
          <p14:tracePt t="87596" x="6889750" y="4260850"/>
          <p14:tracePt t="87613" x="7061200" y="4298950"/>
          <p14:tracePt t="87629" x="7175500" y="4330700"/>
          <p14:tracePt t="87646" x="7378700" y="4387850"/>
          <p14:tracePt t="87663" x="7607300" y="4413250"/>
          <p14:tracePt t="87680" x="7899400" y="4438650"/>
          <p14:tracePt t="87696" x="8197850" y="4489450"/>
          <p14:tracePt t="87713" x="8597900" y="4508500"/>
          <p14:tracePt t="87729" x="8705850" y="4533900"/>
          <p14:tracePt t="87746" x="8782050" y="4552950"/>
          <p14:tracePt t="87763" x="8870950" y="4565650"/>
          <p14:tracePt t="87779" x="8966200" y="4565650"/>
          <p14:tracePt t="87796" x="9099550" y="4559300"/>
          <p14:tracePt t="87813" x="9201150" y="4546600"/>
          <p14:tracePt t="87829" x="9315450" y="4527550"/>
          <p14:tracePt t="87846" x="9385300" y="4521200"/>
          <p14:tracePt t="87863" x="9480550" y="4489450"/>
          <p14:tracePt t="87879" x="9563100" y="4470400"/>
          <p14:tracePt t="87896" x="9645650" y="4464050"/>
          <p14:tracePt t="87913" x="9721850" y="4445000"/>
          <p14:tracePt t="87929" x="9880600" y="4406900"/>
          <p14:tracePt t="87946" x="10026650" y="4387850"/>
          <p14:tracePt t="87963" x="10204450" y="4343400"/>
          <p14:tracePt t="87980" x="10306050" y="4318000"/>
          <p14:tracePt t="87996" x="10439400" y="4267200"/>
          <p14:tracePt t="88013" x="10490200" y="4248150"/>
          <p14:tracePt t="88030" x="10547350" y="4222750"/>
          <p14:tracePt t="88046" x="10604500" y="4197350"/>
          <p14:tracePt t="88063" x="10617200" y="4191000"/>
          <p14:tracePt t="88122" x="10617200" y="4184650"/>
          <p14:tracePt t="88131" x="10617200" y="4159250"/>
          <p14:tracePt t="88138" x="10591800" y="4121150"/>
          <p14:tracePt t="88147" x="10572750" y="4089400"/>
          <p14:tracePt t="88163" x="10521950" y="4025900"/>
          <p14:tracePt t="88180" x="10477500" y="3987800"/>
          <p14:tracePt t="88197" x="10433050" y="3956050"/>
          <p14:tracePt t="88213" x="10414000" y="3930650"/>
          <p14:tracePt t="88230" x="10363200" y="3917950"/>
          <p14:tracePt t="88247" x="10267950" y="3898900"/>
          <p14:tracePt t="88263" x="10210800" y="3886200"/>
          <p14:tracePt t="88280" x="10160000" y="3886200"/>
          <p14:tracePt t="88297" x="10090150" y="3879850"/>
          <p14:tracePt t="88313" x="10064750" y="3879850"/>
          <p14:tracePt t="88330" x="10026650" y="3873500"/>
          <p14:tracePt t="88347" x="10013950" y="3873500"/>
          <p14:tracePt t="88364" x="9994900" y="3886200"/>
          <p14:tracePt t="88380" x="9994900" y="3892550"/>
          <p14:tracePt t="88397" x="9982200" y="3898900"/>
          <p14:tracePt t="88413" x="9969500" y="3911600"/>
          <p14:tracePt t="88430" x="9956800" y="3937000"/>
          <p14:tracePt t="88447" x="9950450" y="3968750"/>
          <p14:tracePt t="88464" x="9944100" y="4006850"/>
          <p14:tracePt t="88480" x="9937750" y="4044950"/>
          <p14:tracePt t="88497" x="9931400" y="4083050"/>
          <p14:tracePt t="88514" x="9931400" y="4114800"/>
          <p14:tracePt t="88530" x="9944100" y="4159250"/>
          <p14:tracePt t="88547" x="9956800" y="4203700"/>
          <p14:tracePt t="88564" x="9963150" y="4222750"/>
          <p14:tracePt t="88580" x="9975850" y="4254500"/>
          <p14:tracePt t="88598" x="9994900" y="4267200"/>
          <p14:tracePt t="88614" x="10007600" y="4279900"/>
          <p14:tracePt t="88630" x="10045700" y="4292600"/>
          <p14:tracePt t="88647" x="10083800" y="4305300"/>
          <p14:tracePt t="88664" x="10115550" y="4311650"/>
          <p14:tracePt t="88680" x="10147300" y="4318000"/>
          <p14:tracePt t="88697" x="10185400" y="4318000"/>
          <p14:tracePt t="88714" x="10210800" y="4318000"/>
          <p14:tracePt t="88731" x="10217150" y="4311650"/>
          <p14:tracePt t="88747" x="10236200" y="4286250"/>
          <p14:tracePt t="88764" x="10236200" y="4248150"/>
          <p14:tracePt t="88781" x="10236200" y="4197350"/>
          <p14:tracePt t="88797" x="10236200" y="4165600"/>
          <p14:tracePt t="88814" x="10229850" y="4102100"/>
          <p14:tracePt t="88831" x="10204450" y="4025900"/>
          <p14:tracePt t="88847" x="10172700" y="3943350"/>
          <p14:tracePt t="88864" x="10121900" y="3873500"/>
          <p14:tracePt t="88881" x="10077450" y="3829050"/>
          <p14:tracePt t="88897" x="10039350" y="3816350"/>
          <p14:tracePt t="88914" x="9969500" y="3810000"/>
          <p14:tracePt t="88931" x="9925050" y="3803650"/>
          <p14:tracePt t="88947" x="9842500" y="3797300"/>
          <p14:tracePt t="88964" x="9753600" y="3797300"/>
          <p14:tracePt t="88982" x="9652000" y="3797300"/>
          <p14:tracePt t="88997" x="9626600" y="3797300"/>
          <p14:tracePt t="89014" x="9594850" y="3797300"/>
          <p14:tracePt t="89031" x="9594850" y="3803650"/>
          <p14:tracePt t="89048" x="9582150" y="3810000"/>
          <p14:tracePt t="89064" x="9582150" y="3835400"/>
          <p14:tracePt t="89081" x="9575800" y="3879850"/>
          <p14:tracePt t="89098" x="9569450" y="3949700"/>
          <p14:tracePt t="89114" x="9569450" y="3994150"/>
          <p14:tracePt t="89131" x="9569450" y="4051300"/>
          <p14:tracePt t="89148" x="9575800" y="4102100"/>
          <p14:tracePt t="89164" x="9588500" y="4127500"/>
          <p14:tracePt t="89181" x="9601200" y="4152900"/>
          <p14:tracePt t="89198" x="9620250" y="4171950"/>
          <p14:tracePt t="89214" x="9632950" y="4191000"/>
          <p14:tracePt t="89232" x="9671050" y="4222750"/>
          <p14:tracePt t="89248" x="9715500" y="4254500"/>
          <p14:tracePt t="89264" x="9766300" y="4267200"/>
          <p14:tracePt t="89281" x="9791700" y="4267200"/>
          <p14:tracePt t="89298" x="9842500" y="4267200"/>
          <p14:tracePt t="89314" x="9874250" y="4254500"/>
          <p14:tracePt t="89332" x="9925050" y="4229100"/>
          <p14:tracePt t="89348" x="9937750" y="4210050"/>
          <p14:tracePt t="89365" x="9950450" y="4197350"/>
          <p14:tracePt t="89381" x="9950450" y="4184650"/>
          <p14:tracePt t="89398" x="9956800" y="4165600"/>
          <p14:tracePt t="89415" x="9963150" y="4152900"/>
          <p14:tracePt t="89431" x="9963150" y="4133850"/>
          <p14:tracePt t="89448" x="9963150" y="4121150"/>
          <p14:tracePt t="89465" x="9963150" y="4095750"/>
          <p14:tracePt t="89481" x="9963150" y="4083050"/>
          <p14:tracePt t="89498" x="9950450" y="4038600"/>
          <p14:tracePt t="89514" x="9925050" y="4019550"/>
          <p14:tracePt t="89531" x="9906000" y="4000500"/>
          <p14:tracePt t="89548" x="9874250" y="3981450"/>
          <p14:tracePt t="89565" x="9842500" y="3956050"/>
          <p14:tracePt t="89581" x="9779000" y="3924300"/>
          <p14:tracePt t="89598" x="9607550" y="3848100"/>
          <p14:tracePt t="89615" x="9448800" y="3790950"/>
          <p14:tracePt t="89631" x="9359900" y="3771900"/>
          <p14:tracePt t="89648" x="9296400" y="3746500"/>
          <p14:tracePt t="89665" x="9251950" y="3727450"/>
          <p14:tracePt t="89681" x="9226550" y="3714750"/>
          <p14:tracePt t="89698" x="9207500" y="3708400"/>
          <p14:tracePt t="89715" x="9175750" y="3702050"/>
          <p14:tracePt t="89731" x="9086850" y="3702050"/>
          <p14:tracePt t="89748" x="9004300" y="3714750"/>
          <p14:tracePt t="89765" x="8928100" y="3727450"/>
          <p14:tracePt t="89781" x="8851900" y="3733800"/>
          <p14:tracePt t="89798" x="8731250" y="3733800"/>
          <p14:tracePt t="89815" x="8667750" y="3740150"/>
          <p14:tracePt t="89831" x="8521700" y="3746500"/>
          <p14:tracePt t="89848" x="8388350" y="3752850"/>
          <p14:tracePt t="89865" x="8286750" y="3765550"/>
          <p14:tracePt t="89882" x="8235950" y="3778250"/>
          <p14:tracePt t="89898" x="8166100" y="3810000"/>
          <p14:tracePt t="89915" x="8115300" y="3841750"/>
          <p14:tracePt t="89932" x="8070850" y="3873500"/>
          <p14:tracePt t="89948" x="8051800" y="3892550"/>
          <p14:tracePt t="89966" x="8007350" y="3930650"/>
          <p14:tracePt t="89982" x="7988300" y="3937000"/>
          <p14:tracePt t="89999" x="7975600" y="3943350"/>
          <p14:tracePt t="90015" x="7962900" y="3949700"/>
          <p14:tracePt t="90032" x="7956550" y="3956050"/>
          <p14:tracePt t="90049" x="7943850" y="3956050"/>
          <p14:tracePt t="90065" x="7937500" y="3968750"/>
          <p14:tracePt t="90082" x="7937500" y="3975100"/>
          <p14:tracePt t="90099" x="7937500" y="3987800"/>
          <p14:tracePt t="90115" x="7956550" y="4006850"/>
          <p14:tracePt t="90132" x="8007350" y="4032250"/>
          <p14:tracePt t="90149" x="8083550" y="4064000"/>
          <p14:tracePt t="90165" x="8204200" y="4083050"/>
          <p14:tracePt t="90182" x="8318500" y="4095750"/>
          <p14:tracePt t="90199" x="8470900" y="4095750"/>
          <p14:tracePt t="90216" x="8597900" y="4095750"/>
          <p14:tracePt t="90232" x="8750300" y="4076700"/>
          <p14:tracePt t="90249" x="8807450" y="4070350"/>
          <p14:tracePt t="90282" x="8845550" y="4070350"/>
          <p14:tracePt t="90299" x="8934450" y="4089400"/>
          <p14:tracePt t="90316" x="9004300" y="4108450"/>
          <p14:tracePt t="90332" x="9093200" y="4121150"/>
          <p14:tracePt t="90349" x="9144000" y="4121150"/>
          <p14:tracePt t="90366" x="9239250" y="4121150"/>
          <p14:tracePt t="90382" x="9277350" y="4121150"/>
          <p14:tracePt t="90399" x="9296400" y="4114800"/>
          <p14:tracePt t="90416" x="9315450" y="4108450"/>
          <p14:tracePt t="90432" x="9328150" y="4095750"/>
          <p14:tracePt t="90450" x="9328150" y="4083050"/>
          <p14:tracePt t="90466" x="9334500" y="4076700"/>
          <p14:tracePt t="90482" x="9340850" y="4057650"/>
          <p14:tracePt t="90499" x="9340850" y="4032250"/>
          <p14:tracePt t="90516" x="9340850" y="4006850"/>
          <p14:tracePt t="90532" x="9340850" y="3981450"/>
          <p14:tracePt t="90549" x="9340850" y="3956050"/>
          <p14:tracePt t="90566" x="9309100" y="3860800"/>
          <p14:tracePt t="90583" x="9245600" y="3778250"/>
          <p14:tracePt t="90599" x="9137650" y="3746500"/>
          <p14:tracePt t="90616" x="9042400" y="3733800"/>
          <p14:tracePt t="90633" x="8940800" y="3721100"/>
          <p14:tracePt t="90649" x="8832850" y="3708400"/>
          <p14:tracePt t="90666" x="8712200" y="3683000"/>
          <p14:tracePt t="90683" x="8591550" y="3657600"/>
          <p14:tracePt t="90700" x="8496300" y="3638550"/>
          <p14:tracePt t="90716" x="8350250" y="3619500"/>
          <p14:tracePt t="90733" x="8261350" y="3619500"/>
          <p14:tracePt t="90750" x="8210550" y="3619500"/>
          <p14:tracePt t="90766" x="8121650" y="3638550"/>
          <p14:tracePt t="90783" x="8051800" y="3663950"/>
          <p14:tracePt t="90800" x="8020050" y="3702050"/>
          <p14:tracePt t="90816" x="7988300" y="3733800"/>
          <p14:tracePt t="90833" x="7943850" y="3778250"/>
          <p14:tracePt t="90850" x="7937500" y="3810000"/>
          <p14:tracePt t="90866" x="7931150" y="3822700"/>
          <p14:tracePt t="90883" x="7931150" y="3841750"/>
          <p14:tracePt t="90900" x="7931150" y="3860800"/>
          <p14:tracePt t="90916" x="7931150" y="3886200"/>
          <p14:tracePt t="90933" x="7950200" y="3905250"/>
          <p14:tracePt t="90950" x="7969250" y="3924300"/>
          <p14:tracePt t="90966" x="8020050" y="3949700"/>
          <p14:tracePt t="90983" x="8089900" y="3994150"/>
          <p14:tracePt t="91000" x="8159750" y="4032250"/>
          <p14:tracePt t="91016" x="8235950" y="4064000"/>
          <p14:tracePt t="91033" x="8394700" y="4095750"/>
          <p14:tracePt t="91050" x="8489950" y="4114800"/>
          <p14:tracePt t="91066" x="8686800" y="4140200"/>
          <p14:tracePt t="91083" x="8794750" y="4146550"/>
          <p14:tracePt t="91100" x="8883650" y="4146550"/>
          <p14:tracePt t="91117" x="8953500" y="4152900"/>
          <p14:tracePt t="91133" x="9010650" y="4152900"/>
          <p14:tracePt t="91150" x="9017000" y="4152900"/>
          <p14:tracePt t="91167" x="9023350" y="4152900"/>
          <p14:tracePt t="91183" x="9029700" y="4152900"/>
          <p14:tracePt t="93975" x="9023350" y="4152900"/>
          <p14:tracePt t="93983" x="9010650" y="4152900"/>
          <p14:tracePt t="93990" x="8997950" y="4152900"/>
          <p14:tracePt t="94003" x="8966200" y="4152900"/>
          <p14:tracePt t="94020" x="8890000" y="4146550"/>
          <p14:tracePt t="94037" x="8813800" y="4146550"/>
          <p14:tracePt t="94053" x="8788400" y="4146550"/>
          <p14:tracePt t="94070" x="8743950" y="4146550"/>
          <p14:tracePt t="94087" x="8724900" y="4146550"/>
          <p14:tracePt t="94103" x="8699500" y="4146550"/>
          <p14:tracePt t="94120" x="8648700" y="4146550"/>
          <p14:tracePt t="94137" x="8591550" y="4159250"/>
          <p14:tracePt t="94153" x="8502650" y="4171950"/>
          <p14:tracePt t="94170" x="8458200" y="4184650"/>
          <p14:tracePt t="94187" x="8375650" y="4184650"/>
          <p14:tracePt t="94203" x="8318500" y="4184650"/>
          <p14:tracePt t="94220" x="8255000" y="4171950"/>
          <p14:tracePt t="94237" x="8223250" y="4165600"/>
          <p14:tracePt t="94254" x="8166100" y="4159250"/>
          <p14:tracePt t="94257" x="8153400" y="4159250"/>
          <p14:tracePt t="94270" x="8128000" y="4152900"/>
          <p14:tracePt t="94287" x="8077200" y="4152900"/>
          <p14:tracePt t="94304" x="8070850" y="4152900"/>
          <p14:tracePt t="94320" x="8039100" y="4152900"/>
          <p14:tracePt t="94337" x="8020050" y="4152900"/>
          <p14:tracePt t="94354" x="8001000" y="4159250"/>
          <p14:tracePt t="94370" x="7994650" y="4165600"/>
          <p14:tracePt t="94387" x="7981950" y="4178300"/>
          <p14:tracePt t="94404" x="7975600" y="4197350"/>
          <p14:tracePt t="94420" x="7975600" y="4203700"/>
          <p14:tracePt t="94437" x="7969250" y="4229100"/>
          <p14:tracePt t="94454" x="7969250" y="4260850"/>
          <p14:tracePt t="94470" x="7975600" y="4298950"/>
          <p14:tracePt t="94487" x="7994650" y="4337050"/>
          <p14:tracePt t="94504" x="8013700" y="4368800"/>
          <p14:tracePt t="94520" x="8020050" y="4375150"/>
          <p14:tracePt t="94537" x="8045450" y="4400550"/>
          <p14:tracePt t="94554" x="8077200" y="4419600"/>
          <p14:tracePt t="94570" x="8121650" y="4457700"/>
          <p14:tracePt t="94587" x="8229600" y="4508500"/>
          <p14:tracePt t="94604" x="8318500" y="4546600"/>
          <p14:tracePt t="94621" x="8394700" y="4572000"/>
          <p14:tracePt t="94637" x="8470900" y="4591050"/>
          <p14:tracePt t="94654" x="8521700" y="4597400"/>
          <p14:tracePt t="94671" x="8553450" y="4597400"/>
          <p14:tracePt t="94687" x="8597900" y="4591050"/>
          <p14:tracePt t="94704" x="8623300" y="4584700"/>
          <p14:tracePt t="94721" x="8680450" y="4552950"/>
          <p14:tracePt t="94737" x="8750300" y="4527550"/>
          <p14:tracePt t="94754" x="8794750" y="4502150"/>
          <p14:tracePt t="94757" x="8813800" y="4489450"/>
          <p14:tracePt t="94771" x="8864600" y="4457700"/>
          <p14:tracePt t="94787" x="8902700" y="4425950"/>
          <p14:tracePt t="94804" x="8921750" y="4419600"/>
          <p14:tracePt t="94821" x="8934450" y="4406900"/>
          <p14:tracePt t="94837" x="8947150" y="4394200"/>
          <p14:tracePt t="94854" x="8953500" y="4387850"/>
          <p14:tracePt t="94871" x="8959850" y="4368800"/>
          <p14:tracePt t="94888" x="8959850" y="4362450"/>
          <p14:tracePt t="94904" x="8959850" y="4330700"/>
          <p14:tracePt t="94921" x="8953500" y="4279900"/>
          <p14:tracePt t="94938" x="8934450" y="4210050"/>
          <p14:tracePt t="94954" x="8902700" y="4152900"/>
          <p14:tracePt t="94971" x="8877300" y="4127500"/>
          <p14:tracePt t="94988" x="8845550" y="4114800"/>
          <p14:tracePt t="95004" x="8813800" y="4095750"/>
          <p14:tracePt t="95021" x="8750300" y="4070350"/>
          <p14:tracePt t="95038" x="8737600" y="4057650"/>
          <p14:tracePt t="95054" x="8712200" y="4051300"/>
          <p14:tracePt t="95071" x="8667750" y="4051300"/>
          <p14:tracePt t="95088" x="8629650" y="4051300"/>
          <p14:tracePt t="95104" x="8585200" y="4057650"/>
          <p14:tracePt t="95121" x="8547100" y="4057650"/>
          <p14:tracePt t="95139" x="8489950" y="4070350"/>
          <p14:tracePt t="95154" x="8464550" y="4076700"/>
          <p14:tracePt t="95171" x="8439150" y="4076700"/>
          <p14:tracePt t="95188" x="8420100" y="4089400"/>
          <p14:tracePt t="95205" x="8407400" y="4095750"/>
          <p14:tracePt t="95221" x="8388350" y="4108450"/>
          <p14:tracePt t="95239" x="8362950" y="4140200"/>
          <p14:tracePt t="95255" x="8350250" y="4165600"/>
          <p14:tracePt t="95271" x="8331200" y="4184650"/>
          <p14:tracePt t="95288" x="8312150" y="4203700"/>
          <p14:tracePt t="95305" x="8299450" y="4216400"/>
          <p14:tracePt t="95338" x="8299450" y="4222750"/>
          <p14:tracePt t="96202" x="8293100" y="4222750"/>
          <p14:tracePt t="96210" x="8280400" y="4229100"/>
          <p14:tracePt t="96222" x="8242300" y="4235450"/>
          <p14:tracePt t="96239" x="8115300" y="4235450"/>
          <p14:tracePt t="96256" x="8026400" y="4229100"/>
          <p14:tracePt t="96272" x="7918450" y="4222750"/>
          <p14:tracePt t="96289" x="7740650" y="4191000"/>
          <p14:tracePt t="96306" x="7600950" y="4165600"/>
          <p14:tracePt t="96323" x="7423150" y="4114800"/>
          <p14:tracePt t="96339" x="7169150" y="4006850"/>
          <p14:tracePt t="96356" x="6838950" y="3905250"/>
          <p14:tracePt t="96373" x="6604000" y="3867150"/>
          <p14:tracePt t="96389" x="6286500" y="3829050"/>
          <p14:tracePt t="96406" x="6013450" y="3810000"/>
          <p14:tracePt t="96423" x="5664200" y="3810000"/>
          <p14:tracePt t="96439" x="5416550" y="3816350"/>
          <p14:tracePt t="96456" x="5041900" y="3816350"/>
          <p14:tracePt t="96473" x="4572000" y="3816350"/>
          <p14:tracePt t="96489" x="4165600" y="3816350"/>
          <p14:tracePt t="96506" x="3879850" y="3829050"/>
          <p14:tracePt t="96523" x="3644900" y="3835400"/>
          <p14:tracePt t="96539" x="3435350" y="3835400"/>
          <p14:tracePt t="96556" x="3270250" y="3829050"/>
          <p14:tracePt t="96573" x="3022600" y="3797300"/>
          <p14:tracePt t="96589" x="2787650" y="3746500"/>
          <p14:tracePt t="96606" x="2514600" y="3721100"/>
          <p14:tracePt t="96623" x="2266950" y="3689350"/>
          <p14:tracePt t="96640" x="2051050" y="3625850"/>
          <p14:tracePt t="96656" x="1835150" y="3606800"/>
          <p14:tracePt t="96673" x="1670050" y="3581400"/>
          <p14:tracePt t="96690" x="1536700" y="3556000"/>
          <p14:tracePt t="96706" x="1352550" y="3530600"/>
          <p14:tracePt t="96723" x="1187450" y="3530600"/>
          <p14:tracePt t="96740" x="1104900" y="3549650"/>
          <p14:tracePt t="96756" x="1066800" y="3562350"/>
          <p14:tracePt t="96773" x="1028700" y="3568700"/>
          <p14:tracePt t="96790" x="977900" y="3594100"/>
          <p14:tracePt t="96806" x="933450" y="3657600"/>
          <p14:tracePt t="96823" x="876300" y="3727450"/>
          <p14:tracePt t="96840" x="825500" y="3803650"/>
          <p14:tracePt t="96857" x="781050" y="3860800"/>
          <p14:tracePt t="96873" x="723900" y="3937000"/>
          <p14:tracePt t="96890" x="692150" y="4013200"/>
          <p14:tracePt t="96907" x="673100" y="4121150"/>
          <p14:tracePt t="96923" x="666750" y="4248150"/>
          <p14:tracePt t="96940" x="666750" y="4343400"/>
          <p14:tracePt t="96957" x="685800" y="4464050"/>
          <p14:tracePt t="96973" x="717550" y="4584700"/>
          <p14:tracePt t="96990" x="749300" y="4654550"/>
          <p14:tracePt t="97007" x="781050" y="4699000"/>
          <p14:tracePt t="97023" x="806450" y="4724400"/>
          <p14:tracePt t="97040" x="831850" y="4749800"/>
          <p14:tracePt t="97057" x="876300" y="4787900"/>
          <p14:tracePt t="97073" x="939800" y="4845050"/>
          <p14:tracePt t="97091" x="1060450" y="4914900"/>
          <p14:tracePt t="97107" x="1111250" y="4953000"/>
          <p14:tracePt t="97124" x="1206500" y="4984750"/>
          <p14:tracePt t="97140" x="1314450" y="5016500"/>
          <p14:tracePt t="97157" x="1454150" y="5067300"/>
          <p14:tracePt t="97173" x="1574800" y="5086350"/>
          <p14:tracePt t="97190" x="1689100" y="5092700"/>
          <p14:tracePt t="97207" x="1809750" y="5092700"/>
          <p14:tracePt t="97224" x="1898650" y="5092700"/>
          <p14:tracePt t="97240" x="1981200" y="5060950"/>
          <p14:tracePt t="97257" x="2006600" y="5029200"/>
          <p14:tracePt t="97274" x="2006600" y="4991100"/>
          <p14:tracePt t="97290" x="2012950" y="4965700"/>
          <p14:tracePt t="97307" x="2019300" y="4933950"/>
          <p14:tracePt t="97324" x="2019300" y="4921250"/>
          <p14:tracePt t="97340" x="2019300" y="4914900"/>
          <p14:tracePt t="97357" x="2019300" y="4908550"/>
          <p14:tracePt t="97374" x="2019300" y="4883150"/>
          <p14:tracePt t="97390" x="2000250" y="4826000"/>
          <p14:tracePt t="97407" x="1981200" y="4781550"/>
          <p14:tracePt t="97424" x="1949450" y="4737100"/>
          <p14:tracePt t="97440" x="1911350" y="4718050"/>
          <p14:tracePt t="97457" x="1885950" y="4718050"/>
          <p14:tracePt t="97474" x="1809750" y="4711700"/>
          <p14:tracePt t="97491" x="1663700" y="4705350"/>
          <p14:tracePt t="97507" x="1536700" y="4724400"/>
          <p14:tracePt t="97524" x="1428750" y="4737100"/>
          <p14:tracePt t="97541" x="1327150" y="4749800"/>
          <p14:tracePt t="97557" x="1244600" y="4768850"/>
          <p14:tracePt t="97574" x="1187450" y="4787900"/>
          <p14:tracePt t="97591" x="1130300" y="4819650"/>
          <p14:tracePt t="97607" x="1104900" y="4851400"/>
          <p14:tracePt t="97641" x="1104900" y="4864100"/>
          <p14:tracePt t="97657" x="1111250" y="4889500"/>
          <p14:tracePt t="97674" x="1123950" y="4914900"/>
          <p14:tracePt t="97691" x="1155700" y="4946650"/>
          <p14:tracePt t="97707" x="1200150" y="4978400"/>
          <p14:tracePt t="97724" x="1257300" y="5016500"/>
          <p14:tracePt t="97741" x="1403350" y="5060950"/>
          <p14:tracePt t="97757" x="1498600" y="5067300"/>
          <p14:tracePt t="97774" x="1593850" y="5073650"/>
          <p14:tracePt t="97791" x="1663700" y="5048250"/>
          <p14:tracePt t="97808" x="1746250" y="5022850"/>
          <p14:tracePt t="97825" x="1803400" y="4972050"/>
          <p14:tracePt t="97841" x="1847850" y="4940300"/>
          <p14:tracePt t="97858" x="1892300" y="4908550"/>
          <p14:tracePt t="97874" x="1936750" y="4876800"/>
          <p14:tracePt t="97891" x="1943100" y="4857750"/>
          <p14:tracePt t="97908" x="1943100" y="4819650"/>
          <p14:tracePt t="97924" x="1943100" y="4787900"/>
          <p14:tracePt t="97941" x="1936750" y="4749800"/>
          <p14:tracePt t="97958" x="1917700" y="4724400"/>
          <p14:tracePt t="97974" x="1905000" y="4692650"/>
          <p14:tracePt t="97990" x="1898650" y="4686300"/>
          <p14:tracePt t="98007" x="1879600" y="4679950"/>
          <p14:tracePt t="98024" x="1873250" y="4679950"/>
          <p14:tracePt t="98041" x="1860550" y="4679950"/>
          <p14:tracePt t="98075" x="1847850" y="4679950"/>
          <p14:tracePt t="98091" x="1828800" y="4699000"/>
          <p14:tracePt t="98108" x="1822450" y="4705350"/>
          <p14:tracePt t="98125" x="1809750" y="4718050"/>
          <p14:tracePt t="98141" x="1790700" y="4730750"/>
          <p14:tracePt t="98158" x="1784350" y="4730750"/>
          <p14:tracePt t="98175" x="1778000" y="4737100"/>
          <p14:tracePt t="98326" x="1778000" y="4743450"/>
          <p14:tracePt t="98358" x="1771650" y="4743450"/>
          <p14:tracePt t="98366" x="1758950" y="4743450"/>
          <p14:tracePt t="98375" x="1752600" y="4743450"/>
          <p14:tracePt t="98392" x="1739900" y="4749800"/>
          <p14:tracePt t="98408" x="1733550" y="4749800"/>
          <p14:tracePt t="98425" x="1727200" y="4749800"/>
          <p14:tracePt t="98442" x="1708150" y="4749800"/>
          <p14:tracePt t="98459" x="1689100" y="4749800"/>
          <p14:tracePt t="98475" x="1682750" y="4749800"/>
          <p14:tracePt t="98968" x="1682750" y="4743450"/>
          <p14:tracePt t="98995" x="1689100" y="4743450"/>
          <p14:tracePt t="99000" x="1701800" y="4756150"/>
          <p14:tracePt t="99009" x="1720850" y="4775200"/>
          <p14:tracePt t="99026" x="1784350" y="4806950"/>
          <p14:tracePt t="99042" x="1841500" y="4826000"/>
          <p14:tracePt t="99059" x="1936750" y="4870450"/>
          <p14:tracePt t="99076" x="2032000" y="4908550"/>
          <p14:tracePt t="99092" x="2152650" y="4933950"/>
          <p14:tracePt t="99109" x="2292350" y="4965700"/>
          <p14:tracePt t="99126" x="2387600" y="4978400"/>
          <p14:tracePt t="99142" x="2470150" y="4984750"/>
          <p14:tracePt t="99159" x="2527300" y="4984750"/>
          <p14:tracePt t="99176" x="2565400" y="4978400"/>
          <p14:tracePt t="99193" x="2616200" y="4965700"/>
          <p14:tracePt t="99209" x="2686050" y="4959350"/>
          <p14:tracePt t="99226" x="2755900" y="4959350"/>
          <p14:tracePt t="99243" x="2851150" y="4959350"/>
          <p14:tracePt t="99259" x="2927350" y="4984750"/>
          <p14:tracePt t="99276" x="3003550" y="4991100"/>
          <p14:tracePt t="99280" x="3035300" y="4991100"/>
          <p14:tracePt t="99293" x="3073400" y="4997450"/>
          <p14:tracePt t="99309" x="3219450" y="4997450"/>
          <p14:tracePt t="99326" x="3346450" y="4991100"/>
          <p14:tracePt t="99343" x="3473450" y="4984750"/>
          <p14:tracePt t="99359" x="3543300" y="4965700"/>
          <p14:tracePt t="99376" x="3587750" y="4953000"/>
          <p14:tracePt t="99393" x="3613150" y="4933950"/>
          <p14:tracePt t="99409" x="3619500" y="4933950"/>
          <p14:tracePt t="99460" x="3619500" y="4927600"/>
          <p14:tracePt t="99474" x="3619500" y="4914900"/>
          <p14:tracePt t="99482" x="3613150" y="4864100"/>
          <p14:tracePt t="99493" x="3613150" y="4806950"/>
          <p14:tracePt t="99509" x="3581400" y="4711700"/>
          <p14:tracePt t="99526" x="3530600" y="4603750"/>
          <p14:tracePt t="99543" x="3441700" y="4508500"/>
          <p14:tracePt t="99560" x="3302000" y="4400550"/>
          <p14:tracePt t="99576" x="3251200" y="4362450"/>
          <p14:tracePt t="99593" x="3143250" y="4324350"/>
          <p14:tracePt t="99610" x="3041650" y="4305300"/>
          <p14:tracePt t="99626" x="2952750" y="4279900"/>
          <p14:tracePt t="99643" x="2857500" y="4273550"/>
          <p14:tracePt t="99660" x="2762250" y="4254500"/>
          <p14:tracePt t="99676" x="2635250" y="4241800"/>
          <p14:tracePt t="99693" x="2514600" y="4229100"/>
          <p14:tracePt t="99710" x="2362200" y="4229100"/>
          <p14:tracePt t="99726" x="2298700" y="4248150"/>
          <p14:tracePt t="99743" x="2197100" y="4279900"/>
          <p14:tracePt t="99760" x="2108200" y="4324350"/>
          <p14:tracePt t="99776" x="1993900" y="4368800"/>
          <p14:tracePt t="99780" x="1955800" y="4381500"/>
          <p14:tracePt t="99793" x="1930400" y="4381500"/>
          <p14:tracePt t="99810" x="1778000" y="4432300"/>
          <p14:tracePt t="99826" x="1695450" y="4476750"/>
          <p14:tracePt t="99843" x="1612900" y="4527550"/>
          <p14:tracePt t="99860" x="1549400" y="4572000"/>
          <p14:tracePt t="99877" x="1517650" y="4591050"/>
          <p14:tracePt t="99893" x="1492250" y="4616450"/>
          <p14:tracePt t="99910" x="1473200" y="4648200"/>
          <p14:tracePt t="99927" x="1466850" y="4679950"/>
          <p14:tracePt t="99943" x="1466850" y="4686300"/>
          <p14:tracePt t="99960" x="1466850" y="4692650"/>
          <p14:tracePt t="99977" x="1466850" y="4699000"/>
          <p14:tracePt t="99993" x="1473200" y="4711700"/>
          <p14:tracePt t="100010" x="1473200" y="4718050"/>
          <p14:tracePt t="100027" x="1479550" y="4730750"/>
          <p14:tracePt t="100043" x="1498600" y="4749800"/>
          <p14:tracePt t="100060" x="1517650" y="4775200"/>
          <p14:tracePt t="100077" x="1517650" y="4781550"/>
          <p14:tracePt t="100094" x="1524000" y="4781550"/>
          <p14:tracePt t="101248" x="1536700" y="4787900"/>
          <p14:tracePt t="101256" x="1555750" y="4794250"/>
          <p14:tracePt t="101264" x="1587500" y="4800600"/>
          <p14:tracePt t="101278" x="1625600" y="4800600"/>
          <p14:tracePt t="101295" x="1790700" y="4819650"/>
          <p14:tracePt t="101312" x="1936750" y="4845050"/>
          <p14:tracePt t="101328" x="2101850" y="4883150"/>
          <p14:tracePt t="101345" x="2330450" y="4902200"/>
          <p14:tracePt t="101362" x="2571750" y="4921250"/>
          <p14:tracePt t="101378" x="2724150" y="4940300"/>
          <p14:tracePt t="101395" x="2908300" y="4959350"/>
          <p14:tracePt t="101412" x="3111500" y="4959350"/>
          <p14:tracePt t="101429" x="3206750" y="4959350"/>
          <p14:tracePt t="101445" x="3289300" y="4953000"/>
          <p14:tracePt t="101462" x="3352800" y="4940300"/>
          <p14:tracePt t="101479" x="3384550" y="4933950"/>
          <p14:tracePt t="101495" x="3473450" y="4927600"/>
          <p14:tracePt t="101512" x="3606800" y="4927600"/>
          <p14:tracePt t="101529" x="3676650" y="4921250"/>
          <p14:tracePt t="101545" x="3740150" y="4914900"/>
          <p14:tracePt t="101562" x="3816350" y="4914900"/>
          <p14:tracePt t="101579" x="3848100" y="4914900"/>
          <p14:tracePt t="101595" x="3898900" y="4921250"/>
          <p14:tracePt t="101612" x="3987800" y="4933950"/>
          <p14:tracePt t="101629" x="4095750" y="4940300"/>
          <p14:tracePt t="101645" x="4159250" y="4946650"/>
          <p14:tracePt t="101662" x="4241800" y="4933950"/>
          <p14:tracePt t="101679" x="4330700" y="4927600"/>
          <p14:tracePt t="101695" x="4406900" y="4927600"/>
          <p14:tracePt t="101712" x="4495800" y="4940300"/>
          <p14:tracePt t="101729" x="4552950" y="4965700"/>
          <p14:tracePt t="101745" x="4641850" y="4991100"/>
          <p14:tracePt t="101762" x="4730750" y="5010150"/>
          <p14:tracePt t="101779" x="4845050" y="5041900"/>
          <p14:tracePt t="101795" x="4933950" y="5048250"/>
          <p14:tracePt t="101812" x="4984750" y="5048250"/>
          <p14:tracePt t="101829" x="5054600" y="5041900"/>
          <p14:tracePt t="101845" x="5092700" y="5022850"/>
          <p14:tracePt t="101862" x="5111750" y="5010150"/>
          <p14:tracePt t="101879" x="5124450" y="4997450"/>
          <p14:tracePt t="101896" x="5130800" y="4997450"/>
          <p14:tracePt t="102827" x="5130800" y="4991100"/>
          <p14:tracePt t="102834" x="5137150" y="4978400"/>
          <p14:tracePt t="102847" x="5156200" y="4965700"/>
          <p14:tracePt t="102863" x="5175250" y="4946650"/>
          <p14:tracePt t="102880" x="5187950" y="4933950"/>
          <p14:tracePt t="102897" x="5200650" y="4921250"/>
          <p14:tracePt t="102913" x="5207000" y="4914900"/>
          <p14:tracePt t="102930" x="5213350" y="4908550"/>
          <p14:tracePt t="102947" x="5238750" y="4883150"/>
          <p14:tracePt t="102963" x="5264150" y="4857750"/>
          <p14:tracePt t="102980" x="5289550" y="4813300"/>
          <p14:tracePt t="102997" x="5314950" y="4768850"/>
          <p14:tracePt t="103014" x="5359400" y="4699000"/>
          <p14:tracePt t="103030" x="5372100" y="4660900"/>
          <p14:tracePt t="103046" x="5378450" y="4629150"/>
          <p14:tracePt t="103063" x="5378450" y="4610100"/>
          <p14:tracePt t="103080" x="5378450" y="4597400"/>
          <p14:tracePt t="103097" x="5378450" y="4584700"/>
          <p14:tracePt t="103113" x="5378450" y="4578350"/>
          <p14:tracePt t="103130" x="5359400" y="4552950"/>
          <p14:tracePt t="103147" x="5314950" y="4508500"/>
          <p14:tracePt t="103163" x="5238750" y="4476750"/>
          <p14:tracePt t="103180" x="5086350" y="4419600"/>
          <p14:tracePt t="103197" x="4933950" y="4356100"/>
          <p14:tracePt t="103213" x="4832350" y="4330700"/>
          <p14:tracePt t="103230" x="4724400" y="4318000"/>
          <p14:tracePt t="103247" x="4591050" y="4318000"/>
          <p14:tracePt t="103263" x="4489450" y="4324350"/>
          <p14:tracePt t="103280" x="4419600" y="4337050"/>
          <p14:tracePt t="103297" x="4400550" y="4349750"/>
          <p14:tracePt t="103314" x="4362450" y="4387850"/>
          <p14:tracePt t="103331" x="4305300" y="4445000"/>
          <p14:tracePt t="103347" x="4260850" y="4521200"/>
          <p14:tracePt t="103364" x="4241800" y="4578350"/>
          <p14:tracePt t="103381" x="4235450" y="4622800"/>
          <p14:tracePt t="103397" x="4235450" y="4673600"/>
          <p14:tracePt t="103414" x="4254500" y="4718050"/>
          <p14:tracePt t="103431" x="4298950" y="4730750"/>
          <p14:tracePt t="103447" x="4394200" y="4762500"/>
          <p14:tracePt t="103464" x="4502150" y="4794250"/>
          <p14:tracePt t="103481" x="4635500" y="4832350"/>
          <p14:tracePt t="103498" x="4762500" y="4857750"/>
          <p14:tracePt t="103514" x="4927600" y="4895850"/>
          <p14:tracePt t="103531" x="5016500" y="4921250"/>
          <p14:tracePt t="103547" x="5086350" y="4927600"/>
          <p14:tracePt t="103564" x="5130800" y="4927600"/>
          <p14:tracePt t="103581" x="5168900" y="4927600"/>
          <p14:tracePt t="103597" x="5194300" y="4914900"/>
          <p14:tracePt t="103614" x="5226050" y="4895850"/>
          <p14:tracePt t="103631" x="5232400" y="4870450"/>
          <p14:tracePt t="103648" x="5238750" y="4864100"/>
          <p14:tracePt t="103749" x="5232400" y="4864100"/>
          <p14:tracePt t="103773" x="5226050" y="4864100"/>
          <p14:tracePt t="103797" x="5219700" y="4864100"/>
          <p14:tracePt t="104147" x="5251450" y="4895850"/>
          <p14:tracePt t="104154" x="5295900" y="4927600"/>
          <p14:tracePt t="104164" x="5321300" y="4953000"/>
          <p14:tracePt t="104181" x="5403850" y="4991100"/>
          <p14:tracePt t="104198" x="5454650" y="5010150"/>
          <p14:tracePt t="104214" x="5511800" y="5029200"/>
          <p14:tracePt t="104231" x="5562600" y="5041900"/>
          <p14:tracePt t="104248" x="5664200" y="5054600"/>
          <p14:tracePt t="104265" x="5740400" y="5060950"/>
          <p14:tracePt t="104281" x="5816600" y="5060950"/>
          <p14:tracePt t="104298" x="5842000" y="5060950"/>
          <p14:tracePt t="104315" x="5861050" y="5054600"/>
          <p14:tracePt t="104331" x="5873750" y="5041900"/>
          <p14:tracePt t="104348" x="5892800" y="5010150"/>
          <p14:tracePt t="104365" x="5905500" y="4997450"/>
          <p14:tracePt t="104381" x="5943600" y="4953000"/>
          <p14:tracePt t="104398" x="5981700" y="4895850"/>
          <p14:tracePt t="104415" x="6019800" y="4832350"/>
          <p14:tracePt t="104431" x="6051550" y="4787900"/>
          <p14:tracePt t="104448" x="6070600" y="4743450"/>
          <p14:tracePt t="104465" x="6089650" y="4699000"/>
          <p14:tracePt t="104481" x="6115050" y="4648200"/>
          <p14:tracePt t="104499" x="6115050" y="4610100"/>
          <p14:tracePt t="104515" x="6115050" y="4559300"/>
          <p14:tracePt t="104532" x="6115050" y="4533900"/>
          <p14:tracePt t="104549" x="6089650" y="4495800"/>
          <p14:tracePt t="104565" x="6057900" y="4438650"/>
          <p14:tracePt t="104582" x="6000750" y="4400550"/>
          <p14:tracePt t="104599" x="5975350" y="4381500"/>
          <p14:tracePt t="104616" x="5924550" y="4362450"/>
          <p14:tracePt t="104632" x="5854700" y="4356100"/>
          <p14:tracePt t="104649" x="5810250" y="4343400"/>
          <p14:tracePt t="104665" x="5721350" y="4343400"/>
          <p14:tracePt t="104682" x="5689600" y="4343400"/>
          <p14:tracePt t="104699" x="5613400" y="4343400"/>
          <p14:tracePt t="104716" x="5575300" y="4343400"/>
          <p14:tracePt t="104732" x="5556250" y="4343400"/>
          <p14:tracePt t="104749" x="5530850" y="4343400"/>
          <p14:tracePt t="104765" x="5492750" y="4343400"/>
          <p14:tracePt t="104782" x="5467350" y="4343400"/>
          <p14:tracePt t="104803" x="5448300" y="4343400"/>
          <p14:tracePt t="104816" x="5410200" y="4349750"/>
          <p14:tracePt t="104832" x="5384800" y="4362450"/>
          <p14:tracePt t="104849" x="5353050" y="4368800"/>
          <p14:tracePt t="104866" x="5314950" y="4381500"/>
          <p14:tracePt t="104882" x="5295900" y="4406900"/>
          <p14:tracePt t="104899" x="5289550" y="4425950"/>
          <p14:tracePt t="104916" x="5289550" y="4432300"/>
          <p14:tracePt t="104932" x="5283200" y="4438650"/>
          <p14:tracePt t="104966" x="5283200" y="4451350"/>
          <p14:tracePt t="104982" x="5289550" y="4527550"/>
          <p14:tracePt t="104999" x="5314950" y="4603750"/>
          <p14:tracePt t="105015" x="5321300" y="4679950"/>
          <p14:tracePt t="105032" x="5334000" y="4724400"/>
          <p14:tracePt t="105049" x="5340350" y="4737100"/>
          <p14:tracePt t="105066" x="5353050" y="4756150"/>
          <p14:tracePt t="105082" x="5353050" y="4775200"/>
          <p14:tracePt t="105099" x="5359400" y="4794250"/>
          <p14:tracePt t="105116" x="5365750" y="4826000"/>
          <p14:tracePt t="105132" x="5372100" y="4832350"/>
          <p14:tracePt t="105149" x="5378450" y="4838700"/>
          <p14:tracePt t="105166" x="5378450" y="4845050"/>
          <p14:tracePt t="105182" x="5384800" y="4857750"/>
          <p14:tracePt t="105199" x="5391150" y="4870450"/>
          <p14:tracePt t="105216" x="5429250" y="4908550"/>
          <p14:tracePt t="105232" x="5454650" y="4940300"/>
          <p14:tracePt t="105249" x="5492750" y="4972050"/>
          <p14:tracePt t="105266" x="5530850" y="4984750"/>
          <p14:tracePt t="105282" x="5556250" y="4997450"/>
          <p14:tracePt t="105299" x="5575300" y="4997450"/>
          <p14:tracePt t="105316" x="5581650" y="4997450"/>
          <p14:tracePt t="105333" x="5588000" y="5003800"/>
          <p14:tracePt t="105366" x="5594350" y="5003800"/>
          <p14:tracePt t="105383" x="5600700" y="5003800"/>
          <p14:tracePt t="105399" x="5613400" y="5003800"/>
          <p14:tracePt t="105416" x="5619750" y="4997450"/>
          <p14:tracePt t="105433" x="5626100" y="4991100"/>
          <p14:tracePt t="107163" x="5638800" y="4991100"/>
          <p14:tracePt t="107172" x="5670550" y="4991100"/>
          <p14:tracePt t="107185" x="5715000" y="4991100"/>
          <p14:tracePt t="107202" x="5797550" y="4997450"/>
          <p14:tracePt t="107218" x="5930900" y="5010150"/>
          <p14:tracePt t="107235" x="5956300" y="5016500"/>
          <p14:tracePt t="107252" x="5981700" y="5022850"/>
          <p14:tracePt t="107268" x="5994400" y="5022850"/>
          <p14:tracePt t="107285" x="6013450" y="5022850"/>
          <p14:tracePt t="107289" x="6019800" y="5022850"/>
          <p14:tracePt t="107302" x="6032500" y="5022850"/>
          <p14:tracePt t="107318" x="6057900" y="5022850"/>
          <p14:tracePt t="107335" x="6089650" y="5029200"/>
          <p14:tracePt t="107352" x="6134100" y="5029200"/>
          <p14:tracePt t="107368" x="6172200" y="5029200"/>
          <p14:tracePt t="107385" x="6203950" y="5029200"/>
          <p14:tracePt t="107402" x="6210300" y="5029200"/>
          <p14:tracePt t="107419" x="6223000" y="5029200"/>
          <p14:tracePt t="107435" x="6248400" y="5035550"/>
          <p14:tracePt t="107452" x="6261100" y="5035550"/>
          <p14:tracePt t="107469" x="6311900" y="5041900"/>
          <p14:tracePt t="107485" x="6330950" y="5041900"/>
          <p14:tracePt t="107502" x="6369050" y="5041900"/>
          <p14:tracePt t="107519" x="6394450" y="5048250"/>
          <p14:tracePt t="107535" x="6419850" y="5048250"/>
          <p14:tracePt t="107552" x="6438900" y="5048250"/>
          <p14:tracePt t="107569" x="6470650" y="5048250"/>
          <p14:tracePt t="107585" x="6496050" y="5048250"/>
          <p14:tracePt t="107602" x="6527800" y="5048250"/>
          <p14:tracePt t="107619" x="6572250" y="5048250"/>
          <p14:tracePt t="107636" x="6604000" y="5048250"/>
          <p14:tracePt t="107652" x="6635750" y="5048250"/>
          <p14:tracePt t="107669" x="6654800" y="5048250"/>
          <p14:tracePt t="107686" x="6667500" y="5048250"/>
          <p14:tracePt t="107702" x="6680200" y="5041900"/>
          <p14:tracePt t="107719" x="6718300" y="5041900"/>
          <p14:tracePt t="107736" x="6762750" y="5035550"/>
          <p14:tracePt t="107752" x="6794500" y="5035550"/>
          <p14:tracePt t="107769" x="6832600" y="5035550"/>
          <p14:tracePt t="107786" x="6864350" y="5041900"/>
          <p14:tracePt t="107789" x="6889750" y="5041900"/>
          <p14:tracePt t="107802" x="6921500" y="5048250"/>
          <p14:tracePt t="107819" x="6927850" y="5048250"/>
          <p14:tracePt t="107836" x="6997700" y="5067300"/>
          <p14:tracePt t="107852" x="7067550" y="5086350"/>
          <p14:tracePt t="107869" x="7112000" y="5111750"/>
          <p14:tracePt t="107886" x="7162800" y="5124450"/>
          <p14:tracePt t="107902" x="7200900" y="5130800"/>
          <p14:tracePt t="107919" x="7219950" y="5130800"/>
          <p14:tracePt t="107936" x="7226300" y="5130800"/>
          <p14:tracePt t="107953" x="7239000" y="5124450"/>
          <p14:tracePt t="107969" x="7245350" y="5118100"/>
          <p14:tracePt t="107986" x="7251700" y="5111750"/>
          <p14:tracePt t="108003" x="7251700" y="5105400"/>
          <p14:tracePt t="108019" x="7258050" y="5099050"/>
          <p14:tracePt t="108131" x="7264400" y="5099050"/>
          <p14:tracePt t="108163" x="7264400" y="5092700"/>
          <p14:tracePt t="108171" x="7264400" y="5086350"/>
          <p14:tracePt t="108186" x="7264400" y="5080000"/>
          <p14:tracePt t="108203" x="7264400" y="5060950"/>
          <p14:tracePt t="108220" x="7264400" y="5048250"/>
          <p14:tracePt t="108236" x="7264400" y="5035550"/>
          <p14:tracePt t="108253" x="7264400" y="5029200"/>
          <p14:tracePt t="110860" x="7289800" y="5029200"/>
          <p14:tracePt t="110868" x="7308850" y="5029200"/>
          <p14:tracePt t="110874" x="7334250" y="5029200"/>
          <p14:tracePt t="110889" x="7372350" y="5035550"/>
          <p14:tracePt t="110906" x="7435850" y="5035550"/>
          <p14:tracePt t="110923" x="7461250" y="5035550"/>
          <p14:tracePt t="110939" x="7486650" y="5041900"/>
          <p14:tracePt t="110956" x="7512050" y="5048250"/>
          <p14:tracePt t="110973" x="7537450" y="5048250"/>
          <p14:tracePt t="110989" x="7562850" y="5054600"/>
          <p14:tracePt t="111006" x="7575550" y="5054600"/>
          <p14:tracePt t="111023" x="7613650" y="5054600"/>
          <p14:tracePt t="111039" x="7702550" y="5067300"/>
          <p14:tracePt t="111056" x="7747000" y="5067300"/>
          <p14:tracePt t="111073" x="7785100" y="5067300"/>
          <p14:tracePt t="111089" x="7823200" y="5073650"/>
          <p14:tracePt t="111106" x="7880350" y="5080000"/>
          <p14:tracePt t="111123" x="7988300" y="5086350"/>
          <p14:tracePt t="111139" x="8064500" y="5086350"/>
          <p14:tracePt t="111156" x="8153400" y="5086350"/>
          <p14:tracePt t="111173" x="8229600" y="5080000"/>
          <p14:tracePt t="111189" x="8331200" y="5067300"/>
          <p14:tracePt t="111206" x="8420100" y="5048250"/>
          <p14:tracePt t="111223" x="8477250" y="5041900"/>
          <p14:tracePt t="111240" x="8547100" y="5041900"/>
          <p14:tracePt t="111257" x="8597900" y="5035550"/>
          <p14:tracePt t="111273" x="8616950" y="5035550"/>
          <p14:tracePt t="111290" x="8667750" y="5035550"/>
          <p14:tracePt t="111306" x="8693150" y="5035550"/>
          <p14:tracePt t="111323" x="8820150" y="5035550"/>
          <p14:tracePt t="111340" x="8890000" y="5035550"/>
          <p14:tracePt t="111356" x="8940800" y="5035550"/>
          <p14:tracePt t="111373" x="8972550" y="5022850"/>
          <p14:tracePt t="111390" x="8997950" y="5016500"/>
          <p14:tracePt t="111406" x="9023350" y="5010150"/>
          <p14:tracePt t="111423" x="9055100" y="5003800"/>
          <p14:tracePt t="111440" x="9074150" y="4997450"/>
          <p14:tracePt t="111456" x="9086850" y="4991100"/>
          <p14:tracePt t="111473" x="9093200" y="4984750"/>
          <p14:tracePt t="111696" x="9086850" y="4978400"/>
          <p14:tracePt t="111704" x="9074150" y="4972050"/>
          <p14:tracePt t="111710" x="9061450" y="4965700"/>
          <p14:tracePt t="111723" x="9042400" y="4965700"/>
          <p14:tracePt t="111740" x="9023350" y="4953000"/>
          <p14:tracePt t="111757" x="8985250" y="4940300"/>
          <p14:tracePt t="111774" x="8947150" y="4933950"/>
          <p14:tracePt t="111790" x="8896350" y="4914900"/>
          <p14:tracePt t="111807" x="8845550" y="4902200"/>
          <p14:tracePt t="111824" x="8813800" y="4889500"/>
          <p14:tracePt t="111840" x="8782050" y="4883150"/>
          <p14:tracePt t="111857" x="8743950" y="4883150"/>
          <p14:tracePt t="111874" x="8693150" y="4883150"/>
          <p14:tracePt t="111890" x="8661400" y="4876800"/>
          <p14:tracePt t="111907" x="8629650" y="4876800"/>
          <p14:tracePt t="111924" x="8591550" y="4876800"/>
          <p14:tracePt t="111940" x="8521700" y="4889500"/>
          <p14:tracePt t="111957" x="8464550" y="4889500"/>
          <p14:tracePt t="111974" x="8426450" y="4889500"/>
          <p14:tracePt t="111991" x="8382000" y="4883150"/>
          <p14:tracePt t="112007" x="8318500" y="4876800"/>
          <p14:tracePt t="112024" x="8248650" y="4857750"/>
          <p14:tracePt t="112040" x="8166100" y="4838700"/>
          <p14:tracePt t="112057" x="8102600" y="4838700"/>
          <p14:tracePt t="112074" x="8070850" y="4838700"/>
          <p14:tracePt t="112090" x="8051800" y="4838700"/>
          <p14:tracePt t="112107" x="8032750" y="4845050"/>
          <p14:tracePt t="112124" x="8013700" y="4857750"/>
          <p14:tracePt t="112141" x="8007350" y="4857750"/>
          <p14:tracePt t="112157" x="8007350" y="4864100"/>
          <p14:tracePt t="112250" x="8013700" y="4864100"/>
          <p14:tracePt t="112258" x="8045450" y="4864100"/>
          <p14:tracePt t="112266" x="8070850" y="4864100"/>
          <p14:tracePt t="112274" x="8096250" y="4864100"/>
          <p14:tracePt t="112291" x="8159750" y="4870450"/>
          <p14:tracePt t="112295" x="8185150" y="4876800"/>
          <p14:tracePt t="112307" x="8210550" y="4876800"/>
          <p14:tracePt t="112324" x="8280400" y="4889500"/>
          <p14:tracePt t="112341" x="8350250" y="4895850"/>
          <p14:tracePt t="112357" x="8420100" y="4895850"/>
          <p14:tracePt t="112374" x="8515350" y="4902200"/>
          <p14:tracePt t="112391" x="8553450" y="4902200"/>
          <p14:tracePt t="112408" x="8610600" y="4902200"/>
          <p14:tracePt t="112424" x="8648700" y="4889500"/>
          <p14:tracePt t="112441" x="8699500" y="4883150"/>
          <p14:tracePt t="112458" x="8750300" y="4883150"/>
          <p14:tracePt t="112475" x="8826500" y="4883150"/>
          <p14:tracePt t="112491" x="8883650" y="4883150"/>
          <p14:tracePt t="112507" x="8940800" y="4883150"/>
          <p14:tracePt t="112524" x="8991600" y="4883150"/>
          <p14:tracePt t="112541" x="9036050" y="4870450"/>
          <p14:tracePt t="112558" x="9074150" y="4864100"/>
          <p14:tracePt t="112574" x="9112250" y="4857750"/>
          <p14:tracePt t="112591" x="9163050" y="4845050"/>
          <p14:tracePt t="112608" x="9220200" y="4826000"/>
          <p14:tracePt t="112625" x="9321800" y="4806950"/>
          <p14:tracePt t="112641" x="9391650" y="4800600"/>
          <p14:tracePt t="112658" x="9467850" y="4781550"/>
          <p14:tracePt t="112675" x="9550400" y="4768850"/>
          <p14:tracePt t="112691" x="9607550" y="4756150"/>
          <p14:tracePt t="112708" x="9702800" y="4756150"/>
          <p14:tracePt t="112725" x="9772650" y="4756150"/>
          <p14:tracePt t="112741" x="9842500" y="4756150"/>
          <p14:tracePt t="112758" x="9893300" y="4756150"/>
          <p14:tracePt t="112775" x="9925050" y="4756150"/>
          <p14:tracePt t="112791" x="9950450" y="4756150"/>
          <p14:tracePt t="112808" x="9975850" y="4749800"/>
          <p14:tracePt t="112811" x="9988550" y="4749800"/>
          <p14:tracePt t="112825" x="9994900" y="4749800"/>
          <p14:tracePt t="112841" x="10001250" y="4749800"/>
          <p14:tracePt t="112858" x="10007600" y="4749800"/>
          <p14:tracePt t="112960" x="10007600" y="4762500"/>
          <p14:tracePt t="112976" x="10007600" y="4775200"/>
          <p14:tracePt t="112984" x="10013950" y="4775200"/>
          <p14:tracePt t="112992" x="10013950" y="4781550"/>
          <p14:tracePt t="113008" x="10020300" y="4794250"/>
          <p14:tracePt t="113025" x="10033000" y="4819650"/>
          <p14:tracePt t="113042" x="10039350" y="4832350"/>
          <p14:tracePt t="113058" x="10045700" y="4838700"/>
          <p14:tracePt t="113422" x="10045700" y="4845050"/>
          <p14:tracePt t="113430" x="10039350" y="4851400"/>
          <p14:tracePt t="113442" x="10033000" y="4851400"/>
          <p14:tracePt t="113459" x="10020300" y="4857750"/>
          <p14:tracePt t="113554" x="10013950" y="4857750"/>
          <p14:tracePt t="113734" x="10007600" y="4857750"/>
          <p14:tracePt t="113742" x="10001250" y="4864100"/>
          <p14:tracePt t="113759" x="9994900" y="4864100"/>
          <p14:tracePt t="113766" x="9988550" y="4876800"/>
          <p14:tracePt t="113776" x="9982200" y="4883150"/>
          <p14:tracePt t="113792" x="9969500" y="4889500"/>
          <p14:tracePt t="113809" x="9963150" y="4895850"/>
          <p14:tracePt t="114202" x="9963150" y="4902200"/>
          <p14:tracePt t="114218" x="9963150" y="4908550"/>
          <p14:tracePt t="114234" x="9956800" y="4908550"/>
          <p14:tracePt t="114360" x="9956800" y="4914900"/>
          <p14:tracePt t="115782" x="9956800" y="4921250"/>
          <p14:tracePt t="115789" x="9950450" y="4921250"/>
          <p14:tracePt t="115805" x="9950450" y="4927600"/>
          <p14:tracePt t="115813" x="9944100" y="4927600"/>
          <p14:tracePt t="115829" x="9944100" y="4933950"/>
          <p14:tracePt t="115845" x="9937750" y="4933950"/>
          <p14:tracePt t="115862" x="9937750" y="4946650"/>
          <p14:tracePt t="115878" x="9937750" y="4953000"/>
          <p14:tracePt t="115898" x="9931400" y="4953000"/>
          <p14:tracePt t="116211" x="9925050" y="4953000"/>
          <p14:tracePt t="116226" x="9918700" y="4953000"/>
          <p14:tracePt t="116234" x="9918700" y="4940300"/>
          <p14:tracePt t="116245" x="9912350" y="4940300"/>
          <p14:tracePt t="116262" x="9906000" y="4927600"/>
          <p14:tracePt t="116278" x="9893300" y="4921250"/>
          <p14:tracePt t="116295" x="9874250" y="4921250"/>
          <p14:tracePt t="116312" x="9829800" y="4908550"/>
          <p14:tracePt t="116328" x="9785350" y="4902200"/>
          <p14:tracePt t="116345" x="9740900" y="4902200"/>
          <p14:tracePt t="116362" x="9715500" y="4908550"/>
          <p14:tracePt t="116378" x="9696450" y="4908550"/>
          <p14:tracePt t="116395" x="9690100" y="4908550"/>
          <p14:tracePt t="116412" x="9683750" y="4908550"/>
          <p14:tracePt t="116429" x="9677400" y="4908550"/>
          <p14:tracePt t="116445" x="9652000" y="4902200"/>
          <p14:tracePt t="116462" x="9626600" y="4895850"/>
          <p14:tracePt t="116479" x="9588500" y="4895850"/>
          <p14:tracePt t="116495" x="9544050" y="4895850"/>
          <p14:tracePt t="116512" x="9493250" y="4895850"/>
          <p14:tracePt t="116529" x="9436100" y="4902200"/>
          <p14:tracePt t="116545" x="9378950" y="4902200"/>
          <p14:tracePt t="116562" x="9340850" y="4902200"/>
          <p14:tracePt t="116579" x="9283700" y="4908550"/>
          <p14:tracePt t="116595" x="9232900" y="4921250"/>
          <p14:tracePt t="116612" x="9156700" y="4921250"/>
          <p14:tracePt t="116629" x="9086850" y="4927600"/>
          <p14:tracePt t="116645" x="9017000" y="4933950"/>
          <p14:tracePt t="116662" x="8953500" y="4940300"/>
          <p14:tracePt t="116679" x="8877300" y="4940300"/>
          <p14:tracePt t="116695" x="8839200" y="4953000"/>
          <p14:tracePt t="116712" x="8801100" y="4965700"/>
          <p14:tracePt t="116729" x="8763000" y="4965700"/>
          <p14:tracePt t="116746" x="8743950" y="4972050"/>
          <p14:tracePt t="116762" x="8712200" y="4984750"/>
          <p14:tracePt t="116779" x="8699500" y="4997450"/>
          <p14:tracePt t="116796" x="8680450" y="5029200"/>
          <p14:tracePt t="116812" x="8667750" y="5048250"/>
          <p14:tracePt t="116829" x="8667750" y="5073650"/>
          <p14:tracePt t="116846" x="8674100" y="5105400"/>
          <p14:tracePt t="116862" x="8686800" y="5118100"/>
          <p14:tracePt t="116879" x="8705850" y="5137150"/>
          <p14:tracePt t="116896" x="8743950" y="5149850"/>
          <p14:tracePt t="116912" x="8813800" y="5168900"/>
          <p14:tracePt t="116929" x="8915400" y="5175250"/>
          <p14:tracePt t="116946" x="9023350" y="5175250"/>
          <p14:tracePt t="116962" x="9074150" y="5168900"/>
          <p14:tracePt t="116979" x="9118600" y="5162550"/>
          <p14:tracePt t="116996" x="9150350" y="5149850"/>
          <p14:tracePt t="117013" x="9188450" y="5130800"/>
          <p14:tracePt t="117029" x="9226550" y="5118100"/>
          <p14:tracePt t="117046" x="9315450" y="5111750"/>
          <p14:tracePt t="117063" x="9359900" y="5099050"/>
          <p14:tracePt t="117079" x="9423400" y="5086350"/>
          <p14:tracePt t="117096" x="9499600" y="5086350"/>
          <p14:tracePt t="117113" x="9556750" y="5086350"/>
          <p14:tracePt t="117129" x="9632950" y="5073650"/>
          <p14:tracePt t="117146" x="9671050" y="5073650"/>
          <p14:tracePt t="117163" x="9702800" y="5067300"/>
          <p14:tracePt t="117179" x="9740900" y="5048250"/>
          <p14:tracePt t="117196" x="9753600" y="5035550"/>
          <p14:tracePt t="117213" x="9759950" y="5022850"/>
          <p14:tracePt t="117229" x="9766300" y="5003800"/>
          <p14:tracePt t="117246" x="9772650" y="4972050"/>
          <p14:tracePt t="117263" x="9772650" y="4953000"/>
          <p14:tracePt t="117279" x="9785350" y="4921250"/>
          <p14:tracePt t="117296" x="9785350" y="4914900"/>
          <p14:tracePt t="117313" x="9785350" y="4902200"/>
          <p14:tracePt t="117330" x="9785350" y="4889500"/>
          <p14:tracePt t="117346" x="9779000" y="4864100"/>
          <p14:tracePt t="117363" x="9753600" y="4845050"/>
          <p14:tracePt t="117380" x="9740900" y="4832350"/>
          <p14:tracePt t="117396" x="9709150" y="4819650"/>
          <p14:tracePt t="117413" x="9664700" y="4806950"/>
          <p14:tracePt t="117430" x="9569450" y="4800600"/>
          <p14:tracePt t="117446" x="9461500" y="4794250"/>
          <p14:tracePt t="117463" x="9378950" y="4794250"/>
          <p14:tracePt t="117480" x="9245600" y="4794250"/>
          <p14:tracePt t="117496" x="9150350" y="4794250"/>
          <p14:tracePt t="117513" x="9029700" y="4794250"/>
          <p14:tracePt t="117530" x="8915400" y="4813300"/>
          <p14:tracePt t="117547" x="8858250" y="4838700"/>
          <p14:tracePt t="117563" x="8813800" y="4864100"/>
          <p14:tracePt t="117580" x="8775700" y="4895850"/>
          <p14:tracePt t="117597" x="8737600" y="4927600"/>
          <p14:tracePt t="117613" x="8731250" y="4953000"/>
          <p14:tracePt t="117630" x="8724900" y="4965700"/>
          <p14:tracePt t="117647" x="8724900" y="4972050"/>
          <p14:tracePt t="117663" x="8724900" y="4991100"/>
          <p14:tracePt t="117680" x="8724900" y="5003800"/>
          <p14:tracePt t="117697" x="8743950" y="5029200"/>
          <p14:tracePt t="117713" x="8763000" y="5048250"/>
          <p14:tracePt t="117730" x="8801100" y="5073650"/>
          <p14:tracePt t="117747" x="8858250" y="5105400"/>
          <p14:tracePt t="117763" x="8940800" y="5137150"/>
          <p14:tracePt t="117780" x="9061450" y="5168900"/>
          <p14:tracePt t="117797" x="9144000" y="5187950"/>
          <p14:tracePt t="117813" x="9239250" y="5187950"/>
          <p14:tracePt t="117830" x="9309100" y="5187950"/>
          <p14:tracePt t="117847" x="9347200" y="5168900"/>
          <p14:tracePt t="117864" x="9391650" y="5162550"/>
          <p14:tracePt t="117880" x="9423400" y="5149850"/>
          <p14:tracePt t="117897" x="9442450" y="5130800"/>
          <p14:tracePt t="117913" x="9499600" y="5111750"/>
          <p14:tracePt t="117930" x="9537700" y="5099050"/>
          <p14:tracePt t="117947" x="9556750" y="5092700"/>
          <p14:tracePt t="117964" x="9588500" y="5092700"/>
          <p14:tracePt t="117980" x="9607550" y="5092700"/>
          <p14:tracePt t="117997" x="9626600" y="5080000"/>
          <p14:tracePt t="118014" x="9632950" y="5080000"/>
          <p14:tracePt t="118030" x="9639300" y="5073650"/>
          <p14:tracePt t="118047" x="9645650" y="5073650"/>
          <p14:tracePt t="118202" x="9652000" y="5086350"/>
          <p14:tracePt t="118210" x="9652000" y="5105400"/>
          <p14:tracePt t="118218" x="9652000" y="5124450"/>
          <p14:tracePt t="118234" x="9652000" y="5130800"/>
          <p14:tracePt t="118247" x="9652000" y="5143500"/>
          <p14:tracePt t="121235" x="9645650" y="5143500"/>
          <p14:tracePt t="121243" x="9626600" y="5143500"/>
          <p14:tracePt t="121251" x="9588500" y="5149850"/>
          <p14:tracePt t="121268" x="9474200" y="5187950"/>
          <p14:tracePt t="121284" x="9372600" y="5200650"/>
          <p14:tracePt t="121301" x="9239250" y="5219700"/>
          <p14:tracePt t="121318" x="9137650" y="5257800"/>
          <p14:tracePt t="121334" x="9036050" y="5289550"/>
          <p14:tracePt t="121339" x="8966200" y="5302250"/>
          <p14:tracePt t="121351" x="8915400" y="5334000"/>
          <p14:tracePt t="121368" x="8705850" y="5372100"/>
          <p14:tracePt t="121385" x="8528050" y="5410200"/>
          <p14:tracePt t="121401" x="8286750" y="5441950"/>
          <p14:tracePt t="121418" x="7988300" y="5441950"/>
          <p14:tracePt t="121434" x="7677150" y="5441950"/>
          <p14:tracePt t="121451" x="7308850" y="5441950"/>
          <p14:tracePt t="121467" x="6743700" y="5461000"/>
          <p14:tracePt t="121484" x="6369050" y="5473700"/>
          <p14:tracePt t="121501" x="5924550" y="5480050"/>
          <p14:tracePt t="121518" x="5359400" y="5480050"/>
          <p14:tracePt t="121534" x="4838700" y="5454650"/>
          <p14:tracePt t="121551" x="4362450" y="5334000"/>
          <p14:tracePt t="121568" x="4057650" y="5276850"/>
          <p14:tracePt t="121584" x="3746500" y="5276850"/>
          <p14:tracePt t="121601" x="3568700" y="5276850"/>
          <p14:tracePt t="121618" x="3181350" y="5283200"/>
          <p14:tracePt t="121634" x="3009900" y="5289550"/>
          <p14:tracePt t="121651" x="2698750" y="5289550"/>
          <p14:tracePt t="121668" x="2425700" y="5289550"/>
          <p14:tracePt t="121685" x="1987550" y="5295900"/>
          <p14:tracePt t="121701" x="1638300" y="5302250"/>
          <p14:tracePt t="121718" x="1352550" y="5321300"/>
          <p14:tracePt t="121735" x="990600" y="5346700"/>
          <p14:tracePt t="121751" x="825500" y="5346700"/>
          <p14:tracePt t="121768" x="571500" y="5308600"/>
          <p14:tracePt t="121785" x="342900" y="5276850"/>
          <p14:tracePt t="121801" x="133350" y="5245100"/>
          <p14:tracePt t="121818" x="0" y="5175250"/>
          <p14:tracePt t="121835" x="0" y="5168900"/>
          <p14:tracePt t="121883" x="0" y="5175250"/>
          <p14:tracePt t="121890" x="0" y="5187950"/>
          <p14:tracePt t="121901" x="0" y="5200650"/>
          <p14:tracePt t="121918" x="0" y="5245100"/>
          <p14:tracePt t="121935" x="0" y="5327650"/>
          <p14:tracePt t="121952" x="0" y="5492750"/>
          <p14:tracePt t="121968" x="12700" y="5581650"/>
          <p14:tracePt t="121985" x="38100" y="5645150"/>
          <p14:tracePt t="122002" x="76200" y="5721350"/>
          <p14:tracePt t="122019" x="171450" y="5822950"/>
          <p14:tracePt t="122035" x="260350" y="5924550"/>
          <p14:tracePt t="122052" x="393700" y="5975350"/>
          <p14:tracePt t="122069" x="514350" y="6026150"/>
          <p14:tracePt t="122085" x="666750" y="6089650"/>
          <p14:tracePt t="122102" x="1041400" y="6248400"/>
          <p14:tracePt t="122119" x="1346200" y="6375400"/>
          <p14:tracePt t="122135" x="1663700" y="6470650"/>
          <p14:tracePt t="122152" x="1873250" y="6515100"/>
          <p14:tracePt t="122169" x="2006600" y="6534150"/>
          <p14:tracePt t="122186" x="2152650" y="6540500"/>
          <p14:tracePt t="122202" x="2235200" y="6527800"/>
          <p14:tracePt t="122219" x="2298700" y="6477000"/>
          <p14:tracePt t="122236" x="2324100" y="6451600"/>
          <p14:tracePt t="122252" x="2343150" y="6419850"/>
          <p14:tracePt t="122269" x="2374900" y="6388100"/>
          <p14:tracePt t="122286" x="2381250" y="6375400"/>
          <p14:tracePt t="122302" x="2393950" y="6356350"/>
          <p14:tracePt t="122319" x="2393950" y="6337300"/>
          <p14:tracePt t="122336" x="2400300" y="6311900"/>
          <p14:tracePt t="122352" x="2400300" y="6299200"/>
          <p14:tracePt t="122368" x="2419350" y="6280150"/>
          <p14:tracePt t="122385" x="2425700" y="6273800"/>
          <p14:tracePt t="122402" x="2432050" y="6261100"/>
          <p14:tracePt t="122419" x="2438400" y="6248400"/>
          <p14:tracePt t="122436" x="2438400" y="6242050"/>
          <p14:tracePt t="122452" x="2438400" y="6216650"/>
          <p14:tracePt t="122469" x="2432050" y="6165850"/>
          <p14:tracePt t="122486" x="2387600" y="6057900"/>
          <p14:tracePt t="122502" x="2330450" y="5988050"/>
          <p14:tracePt t="122519" x="2286000" y="5949950"/>
          <p14:tracePt t="122536" x="2216150" y="5918200"/>
          <p14:tracePt t="122552" x="2108200" y="5880100"/>
          <p14:tracePt t="122569" x="1987550" y="5829300"/>
          <p14:tracePt t="122587" x="1816100" y="5753100"/>
          <p14:tracePt t="122603" x="1676400" y="5695950"/>
          <p14:tracePt t="122619" x="1555750" y="5645150"/>
          <p14:tracePt t="122636" x="1422400" y="5619750"/>
          <p14:tracePt t="122653" x="1320800" y="5600700"/>
          <p14:tracePt t="122669" x="1225550" y="5588000"/>
          <p14:tracePt t="122686" x="1174750" y="5581650"/>
          <p14:tracePt t="122703" x="1123950" y="5581650"/>
          <p14:tracePt t="122719" x="1117600" y="5581650"/>
          <p14:tracePt t="122797" x="1117600" y="5588000"/>
          <p14:tracePt t="122837" x="1123950" y="5588000"/>
          <p14:tracePt t="122867" x="1130300" y="5588000"/>
          <p14:tracePt t="122883" x="1136650" y="5588000"/>
          <p14:tracePt t="122907" x="1143000" y="5581650"/>
          <p14:tracePt t="122946" x="1149350" y="5581650"/>
          <p14:tracePt t="124064" x="1162050" y="5581650"/>
          <p14:tracePt t="124072" x="1181100" y="5581650"/>
          <p14:tracePt t="124079" x="1206500" y="5600700"/>
          <p14:tracePt t="124088" x="1231900" y="5607050"/>
          <p14:tracePt t="124104" x="1289050" y="5632450"/>
          <p14:tracePt t="124121" x="1333500" y="5651500"/>
          <p14:tracePt t="124138" x="1416050" y="5689600"/>
          <p14:tracePt t="124154" x="1517650" y="5727700"/>
          <p14:tracePt t="124171" x="1574800" y="5746750"/>
          <p14:tracePt t="124188" x="1701800" y="5772150"/>
          <p14:tracePt t="124204" x="1758950" y="5797550"/>
          <p14:tracePt t="124221" x="1822450" y="5803900"/>
          <p14:tracePt t="124238" x="1860550" y="5816600"/>
          <p14:tracePt t="124254" x="1873250" y="5822950"/>
          <p14:tracePt t="124271" x="1885950" y="5829300"/>
          <p14:tracePt t="124288" x="1917700" y="5842000"/>
          <p14:tracePt t="124305" x="1936750" y="5867400"/>
          <p14:tracePt t="124321" x="2012950" y="5911850"/>
          <p14:tracePt t="124338" x="2108200" y="5943600"/>
          <p14:tracePt t="124355" x="2222500" y="5981700"/>
          <p14:tracePt t="124371" x="2336800" y="6026150"/>
          <p14:tracePt t="124388" x="2451100" y="6064250"/>
          <p14:tracePt t="124405" x="2533650" y="6076950"/>
          <p14:tracePt t="124421" x="2603500" y="6083300"/>
          <p14:tracePt t="124438" x="2673350" y="6076950"/>
          <p14:tracePt t="124455" x="2717800" y="6070600"/>
          <p14:tracePt t="124471" x="2755900" y="6070600"/>
          <p14:tracePt t="124488" x="2794000" y="6070600"/>
          <p14:tracePt t="124505" x="2851150" y="6070600"/>
          <p14:tracePt t="124521" x="2914650" y="6076950"/>
          <p14:tracePt t="124539" x="3016250" y="6096000"/>
          <p14:tracePt t="124555" x="3041650" y="6102350"/>
          <p14:tracePt t="124571" x="3098800" y="6108700"/>
          <p14:tracePt t="124588" x="3143250" y="6108700"/>
          <p14:tracePt t="124605" x="3187700" y="6102350"/>
          <p14:tracePt t="124622" x="3257550" y="6102350"/>
          <p14:tracePt t="124638" x="3352800" y="6089650"/>
          <p14:tracePt t="124655" x="3416300" y="6076950"/>
          <p14:tracePt t="124672" x="3429000" y="6070600"/>
          <p14:tracePt t="124688" x="3460750" y="6038850"/>
          <p14:tracePt t="124705" x="3473450" y="5981700"/>
          <p14:tracePt t="124722" x="3479800" y="5911850"/>
          <p14:tracePt t="124738" x="3486150" y="5848350"/>
          <p14:tracePt t="124755" x="3486150" y="5816600"/>
          <p14:tracePt t="124772" x="3486150" y="5797550"/>
          <p14:tracePt t="124789" x="3492500" y="5765800"/>
          <p14:tracePt t="124805" x="3492500" y="5740400"/>
          <p14:tracePt t="125462" x="3492500" y="5746750"/>
          <p14:tracePt t="125470" x="3492500" y="5753100"/>
          <p14:tracePt t="125486" x="3492500" y="5759450"/>
          <p14:tracePt t="125502" x="3492500" y="5772150"/>
          <p14:tracePt t="125518" x="3492500" y="5778500"/>
          <p14:tracePt t="125524" x="3492500" y="5791200"/>
          <p14:tracePt t="125548" x="3492500" y="5797550"/>
          <p14:tracePt t="130010" x="3524250" y="5822950"/>
          <p14:tracePt t="130017" x="3613150" y="5842000"/>
          <p14:tracePt t="130028" x="3663950" y="5867400"/>
          <p14:tracePt t="130045" x="3759200" y="5886450"/>
          <p14:tracePt t="130061" x="3854450" y="5899150"/>
          <p14:tracePt t="130078" x="3994150" y="5930900"/>
          <p14:tracePt t="130094" x="4095750" y="5930900"/>
          <p14:tracePt t="130111" x="4191000" y="5937250"/>
          <p14:tracePt t="130128" x="4216400" y="5937250"/>
          <p14:tracePt t="130196" x="4222750" y="5937250"/>
          <p14:tracePt t="130213" x="4229100" y="5943600"/>
          <p14:tracePt t="130227" x="4235450" y="5943600"/>
          <p14:tracePt t="130235" x="4248150" y="5943600"/>
          <p14:tracePt t="130244" x="4254500" y="5943600"/>
          <p14:tracePt t="130261" x="4267200" y="5937250"/>
          <p14:tracePt t="130277" x="4279900" y="5930900"/>
          <p14:tracePt t="130294" x="4286250" y="5924550"/>
          <p14:tracePt t="130311" x="4324350" y="5924550"/>
          <p14:tracePt t="130328" x="4349750" y="5924550"/>
          <p14:tracePt t="130345" x="4362450" y="5924550"/>
          <p14:tracePt t="130361" x="4400550" y="5924550"/>
          <p14:tracePt t="130378" x="4445000" y="5930900"/>
          <p14:tracePt t="130395" x="4457700" y="5930900"/>
          <p14:tracePt t="130549" x="4451350" y="5924550"/>
          <p14:tracePt t="130556" x="4451350" y="5918200"/>
          <p14:tracePt t="130564" x="4445000" y="5899150"/>
          <p14:tracePt t="130578" x="4438650" y="5886450"/>
          <p14:tracePt t="130595" x="4438650" y="5848350"/>
          <p14:tracePt t="130612" x="4438650" y="5842000"/>
          <p14:tracePt t="135127" x="4464050" y="5842000"/>
          <p14:tracePt t="135135" x="4521200" y="5854700"/>
          <p14:tracePt t="135150" x="4559300" y="5873750"/>
          <p14:tracePt t="135167" x="4749800" y="5899150"/>
          <p14:tracePt t="135184" x="4914900" y="5930900"/>
          <p14:tracePt t="135200" x="5073650" y="5962650"/>
          <p14:tracePt t="135217" x="5340350" y="5981700"/>
          <p14:tracePt t="135234" x="5657850" y="5975350"/>
          <p14:tracePt t="135250" x="5918200" y="5975350"/>
          <p14:tracePt t="135267" x="6413500" y="5975350"/>
          <p14:tracePt t="135283" x="6673850" y="5975350"/>
          <p14:tracePt t="135300" x="6934200" y="5975350"/>
          <p14:tracePt t="135317" x="7232650" y="5956300"/>
          <p14:tracePt t="135334" x="7473950" y="5969000"/>
          <p14:tracePt t="135350" x="7899400" y="5988050"/>
          <p14:tracePt t="135367" x="8210550" y="5988050"/>
          <p14:tracePt t="135384" x="8413750" y="5778500"/>
          <p14:tracePt t="135401" x="8496300" y="5581650"/>
          <p14:tracePt t="135417" x="8585200" y="5346700"/>
          <p14:tracePt t="135434" x="8705850" y="5149850"/>
          <p14:tracePt t="135451" x="8839200" y="4914900"/>
          <p14:tracePt t="135467" x="8959850" y="4654550"/>
          <p14:tracePt t="135484" x="9048750" y="4495800"/>
          <p14:tracePt t="135501" x="9156700" y="4292600"/>
          <p14:tracePt t="135517" x="9283700" y="3943350"/>
          <p14:tracePt t="135534" x="9391650" y="3702050"/>
          <p14:tracePt t="135551" x="9455150" y="3467100"/>
          <p14:tracePt t="135568" x="9499600" y="3314700"/>
          <p14:tracePt t="135584" x="9531350" y="3187700"/>
          <p14:tracePt t="135601" x="9563100" y="3086100"/>
          <p14:tracePt t="135618" x="9588500" y="3003550"/>
          <p14:tracePt t="135634" x="9594850" y="2984500"/>
          <p14:tracePt t="135651" x="9601200" y="2978150"/>
          <p14:tracePt t="135745" x="9575800" y="3016250"/>
          <p14:tracePt t="135753" x="9544050" y="3054350"/>
          <p14:tracePt t="135768" x="9467850" y="3181350"/>
          <p14:tracePt t="135784" x="9410700" y="3302000"/>
          <p14:tracePt t="135801" x="9340850" y="3422650"/>
          <p14:tracePt t="135818" x="9302750" y="3479800"/>
          <p14:tracePt t="135834" x="9251950" y="3517900"/>
          <p14:tracePt t="135851" x="9201150" y="3549650"/>
          <p14:tracePt t="135868" x="9074150" y="3587750"/>
          <p14:tracePt t="135884" x="9017000" y="3619500"/>
          <p14:tracePt t="135901" x="8940800" y="3657600"/>
          <p14:tracePt t="135918" x="8902700" y="3689350"/>
          <p14:tracePt t="135934" x="8864600" y="3708400"/>
          <p14:tracePt t="135951" x="8820150" y="3708400"/>
          <p14:tracePt t="135968" x="8763000" y="3708400"/>
          <p14:tracePt t="135985" x="8693150" y="3695700"/>
          <p14:tracePt t="136001" x="8686800" y="3695700"/>
          <p14:tracePt t="136018" x="8686800" y="3683000"/>
          <p14:tracePt t="136035" x="8686800" y="3676650"/>
          <p14:tracePt t="136119" x="8655050" y="3676650"/>
          <p14:tracePt t="136128" x="8629650" y="3676650"/>
          <p14:tracePt t="136135" x="8604250" y="3670300"/>
          <p14:tracePt t="136151" x="8502650" y="3663950"/>
          <p14:tracePt t="136168" x="8413750" y="3651250"/>
          <p14:tracePt t="136185" x="8318500" y="3638550"/>
          <p14:tracePt t="136201" x="8229600" y="3619500"/>
          <p14:tracePt t="136218" x="8166100" y="3606800"/>
          <p14:tracePt t="136235" x="8089900" y="3600450"/>
          <p14:tracePt t="136251" x="7981950" y="3594100"/>
          <p14:tracePt t="136268" x="7937500" y="3594100"/>
          <p14:tracePt t="136285" x="7899400" y="3594100"/>
          <p14:tracePt t="136301" x="7867650" y="3594100"/>
          <p14:tracePt t="136318" x="7854950" y="3600450"/>
          <p14:tracePt t="136335" x="7829550" y="3619500"/>
          <p14:tracePt t="136352" x="7816850" y="3644900"/>
          <p14:tracePt t="136368" x="7772400" y="3663950"/>
          <p14:tracePt t="136385" x="7677150" y="3721100"/>
          <p14:tracePt t="136402" x="7600950" y="3752850"/>
          <p14:tracePt t="136418" x="7562850" y="3778250"/>
          <p14:tracePt t="136422" x="7562850" y="3803650"/>
          <p14:tracePt t="136435" x="7562850" y="3810000"/>
          <p14:tracePt t="136452" x="7575550" y="3860800"/>
          <p14:tracePt t="136468" x="7708900" y="4064000"/>
          <p14:tracePt t="136485" x="8083550" y="4445000"/>
          <p14:tracePt t="136503" x="8458200" y="4660900"/>
          <p14:tracePt t="136518" x="8553450" y="4635500"/>
          <p14:tracePt t="136535" x="8597900" y="4559300"/>
          <p14:tracePt t="136552" x="8597900" y="4489450"/>
          <p14:tracePt t="136569" x="8585200" y="4438650"/>
          <p14:tracePt t="136585" x="8540750" y="4387850"/>
          <p14:tracePt t="136602" x="8388350" y="4375150"/>
          <p14:tracePt t="136619" x="8147050" y="4375150"/>
          <p14:tracePt t="136635" x="7550150" y="4337050"/>
          <p14:tracePt t="136652" x="6680200" y="4095750"/>
          <p14:tracePt t="136669" x="4826000" y="3397250"/>
          <p14:tracePt t="136685" x="3632200" y="3092450"/>
          <p14:tracePt t="136702" x="3314700" y="2952750"/>
          <p14:tracePt t="136815" x="2559050" y="2990850"/>
          <p14:tracePt t="136824" x="1263650" y="3270250"/>
          <p14:tracePt t="136835" x="311150" y="3454400"/>
          <p14:tracePt t="136852" x="0" y="3619500"/>
          <p14:tracePt t="136869" x="0" y="4330700"/>
          <p14:tracePt t="136886" x="0" y="5384800"/>
          <p14:tracePt t="136902" x="0" y="6667500"/>
          <p14:tracePt t="137019" x="5264150" y="6851650"/>
          <p14:tracePt t="137036" x="7124700" y="6851650"/>
          <p14:tracePt t="137052" x="9169400" y="6851650"/>
          <p14:tracePt t="137069" x="11283950" y="6851650"/>
          <p14:tracePt t="137086" x="12185650" y="6851650"/>
          <p14:tracePt t="137190" x="12185650" y="6788150"/>
          <p14:tracePt t="137198" x="12185650" y="6692900"/>
          <p14:tracePt t="137205" x="12185650" y="6540500"/>
          <p14:tracePt t="137219" x="12185650" y="6356350"/>
          <p14:tracePt t="137236" x="12185650" y="5803900"/>
          <p14:tracePt t="137253" x="12185650" y="5397500"/>
          <p14:tracePt t="137269" x="12077700" y="5016500"/>
          <p14:tracePt t="137286" x="11779250" y="4521200"/>
          <p14:tracePt t="137303" x="11461750" y="4203700"/>
          <p14:tracePt t="137319" x="10782300" y="3683000"/>
          <p14:tracePt t="137337" x="10090150" y="3270250"/>
          <p14:tracePt t="137353" x="9607550" y="3155950"/>
          <p14:tracePt t="137369" x="9302750" y="3130550"/>
          <p14:tracePt t="137386" x="9118600" y="3155950"/>
          <p14:tracePt t="137403" x="8966200" y="3206750"/>
          <p14:tracePt t="137419" x="8870950" y="3302000"/>
          <p14:tracePt t="137423" x="8813800" y="3359150"/>
          <p14:tracePt t="137436" x="8763000" y="3429000"/>
          <p14:tracePt t="137453" x="8693150" y="3530600"/>
          <p14:tracePt t="137470" x="8578850" y="3613150"/>
          <p14:tracePt t="137486" x="8432800" y="3778250"/>
          <p14:tracePt t="137503" x="8299450" y="4083050"/>
          <p14:tracePt t="137519" x="8210550" y="4375150"/>
          <p14:tracePt t="137536" x="8153400" y="4514850"/>
          <p14:tracePt t="137553" x="8102600" y="4622800"/>
          <p14:tracePt t="137570" x="8001000" y="4781550"/>
          <p14:tracePt t="137586" x="7899400" y="4921250"/>
          <p14:tracePt t="137603" x="7797800" y="5149850"/>
          <p14:tracePt t="137620" x="7778750" y="5270500"/>
          <p14:tracePt t="137636" x="7772400" y="5314950"/>
          <p14:tracePt t="137653" x="7772400" y="5321300"/>
          <p14:tracePt t="137698" x="7791450" y="5321300"/>
          <p14:tracePt t="137706" x="7823200" y="5321300"/>
          <p14:tracePt t="137720" x="7969250" y="5346700"/>
          <p14:tracePt t="137737" x="8039100" y="5359400"/>
          <p14:tracePt t="137753" x="8426450" y="5435600"/>
          <p14:tracePt t="137770" x="8820150" y="5530850"/>
          <p14:tracePt t="137787" x="9086850" y="5626100"/>
          <p14:tracePt t="137803" x="9385300" y="5784850"/>
          <p14:tracePt t="137820" x="9601200" y="5867400"/>
          <p14:tracePt t="137837" x="9785350" y="5956300"/>
          <p14:tracePt t="137853" x="10007600" y="6089650"/>
          <p14:tracePt t="137870" x="10223500" y="6223000"/>
          <p14:tracePt t="137887" x="10394950" y="6343650"/>
          <p14:tracePt t="137903" x="10528300" y="6413500"/>
          <p14:tracePt t="137920" x="10610850" y="6445250"/>
          <p14:tracePt t="137937" x="10636250" y="6457950"/>
          <p14:tracePt t="137953" x="10655300" y="6470650"/>
          <p14:tracePt t="137971" x="10668000" y="6477000"/>
          <p14:tracePt t="137987" x="10674350" y="6483350"/>
          <p14:tracePt t="138003" x="10680700" y="6489700"/>
          <p14:tracePt t="138020" x="10693400" y="6489700"/>
          <p14:tracePt t="138066" x="10655300" y="6400800"/>
          <p14:tracePt t="138074" x="10515600" y="6165850"/>
          <p14:tracePt t="138087" x="10375900" y="5975350"/>
          <p14:tracePt t="138104" x="10299700" y="5930900"/>
          <p14:tracePt t="138120" x="10236200" y="5924550"/>
          <p14:tracePt t="138137" x="10153650" y="5905500"/>
          <p14:tracePt t="138154" x="10109200" y="5873750"/>
          <p14:tracePt t="138170" x="10083800" y="5848350"/>
          <p14:tracePt t="138187" x="10083800" y="5842000"/>
          <p14:tracePt t="138204" x="10077450" y="5842000"/>
          <p14:tracePt t="138260" x="10064750" y="5829300"/>
          <p14:tracePt t="138267" x="10033000" y="5797550"/>
          <p14:tracePt t="138275" x="9994900" y="5765800"/>
          <p14:tracePt t="138287" x="9963150" y="5740400"/>
          <p14:tracePt t="138304" x="9931400" y="5721350"/>
          <p14:tracePt t="138320" x="9925050" y="5721350"/>
          <p14:tracePt t="138337" x="9906000" y="5715000"/>
          <p14:tracePt t="138439" x="9893300" y="5708650"/>
          <p14:tracePt t="138447" x="9880600" y="5702300"/>
          <p14:tracePt t="138455" x="9855200" y="5695950"/>
          <p14:tracePt t="138470" x="9804400" y="5683250"/>
          <p14:tracePt t="138487" x="9766300" y="5676900"/>
          <p14:tracePt t="138504" x="9747250" y="5670550"/>
          <p14:tracePt t="138520" x="9740900" y="5670550"/>
          <p14:tracePt t="142191" x="9740900" y="5664200"/>
          <p14:tracePt t="142198" x="9715500" y="5657850"/>
          <p14:tracePt t="142208" x="9715500" y="5651500"/>
          <p14:tracePt t="142225" x="9677400" y="5632450"/>
          <p14:tracePt t="142242" x="9645650" y="5607050"/>
          <p14:tracePt t="142259" x="9582150" y="5588000"/>
          <p14:tracePt t="142275" x="9512300" y="5549900"/>
          <p14:tracePt t="142292" x="9436100" y="5518150"/>
          <p14:tracePt t="142308" x="9410700" y="5499100"/>
          <p14:tracePt t="142325" x="9372600" y="5480050"/>
          <p14:tracePt t="142342" x="9347200" y="5461000"/>
          <p14:tracePt t="142359" x="9302750" y="5429250"/>
          <p14:tracePt t="142375" x="9239250" y="5391150"/>
          <p14:tracePt t="142392" x="9156700" y="5327650"/>
          <p14:tracePt t="142409" x="9067800" y="5270500"/>
          <p14:tracePt t="142425" x="8972550" y="5245100"/>
          <p14:tracePt t="142442" x="8883650" y="5226050"/>
          <p14:tracePt t="142459" x="8782050" y="5219700"/>
          <p14:tracePt t="142475" x="8699500" y="5207000"/>
          <p14:tracePt t="142492" x="8578850" y="5207000"/>
          <p14:tracePt t="142509" x="8407400" y="5213350"/>
          <p14:tracePt t="142525" x="8324850" y="5226050"/>
          <p14:tracePt t="142542" x="8248650" y="5238750"/>
          <p14:tracePt t="142559" x="8216900" y="5245100"/>
          <p14:tracePt t="142575" x="8185150" y="5251450"/>
          <p14:tracePt t="142592" x="8153400" y="5264150"/>
          <p14:tracePt t="142609" x="8134350" y="5270500"/>
          <p14:tracePt t="142625" x="8102600" y="5283200"/>
          <p14:tracePt t="142642" x="8089900" y="5302250"/>
          <p14:tracePt t="142659" x="8070850" y="5334000"/>
          <p14:tracePt t="142675" x="8070850" y="5353050"/>
          <p14:tracePt t="142692" x="8070850" y="5391150"/>
          <p14:tracePt t="142709" x="8070850" y="5422900"/>
          <p14:tracePt t="142726" x="8070850" y="5454650"/>
          <p14:tracePt t="142742" x="8070850" y="5492750"/>
          <p14:tracePt t="142759" x="8064500" y="5518150"/>
          <p14:tracePt t="142775" x="8058150" y="5543550"/>
          <p14:tracePt t="142792" x="8058150" y="5562600"/>
          <p14:tracePt t="142809" x="8058150" y="5588000"/>
          <p14:tracePt t="142826" x="8064500" y="5619750"/>
          <p14:tracePt t="142842" x="8089900" y="5670550"/>
          <p14:tracePt t="142859" x="8134350" y="5740400"/>
          <p14:tracePt t="142876" x="8178800" y="5816600"/>
          <p14:tracePt t="142894" x="8229600" y="5880100"/>
          <p14:tracePt t="142909" x="8248650" y="5905500"/>
          <p14:tracePt t="142926" x="8286750" y="5937250"/>
          <p14:tracePt t="142942" x="8312150" y="5975350"/>
          <p14:tracePt t="142959" x="8356600" y="6000750"/>
          <p14:tracePt t="142976" x="8413750" y="6026150"/>
          <p14:tracePt t="142993" x="8477250" y="6070600"/>
          <p14:tracePt t="143009" x="8534400" y="6102350"/>
          <p14:tracePt t="143026" x="8616950" y="6140450"/>
          <p14:tracePt t="143043" x="8680450" y="6146800"/>
          <p14:tracePt t="143059" x="8724900" y="6159500"/>
          <p14:tracePt t="143076" x="8763000" y="6159500"/>
          <p14:tracePt t="143093" x="8820150" y="6159500"/>
          <p14:tracePt t="143109" x="8858250" y="6159500"/>
          <p14:tracePt t="143126" x="8896350" y="6159500"/>
          <p14:tracePt t="143144" x="8985250" y="6159500"/>
          <p14:tracePt t="143159" x="9061450" y="6159500"/>
          <p14:tracePt t="143176" x="9118600" y="6146800"/>
          <p14:tracePt t="143193" x="9169400" y="6127750"/>
          <p14:tracePt t="143209" x="9232900" y="6108700"/>
          <p14:tracePt t="143226" x="9315450" y="6070600"/>
          <p14:tracePt t="143243" x="9372600" y="6032500"/>
          <p14:tracePt t="143260" x="9410700" y="5981700"/>
          <p14:tracePt t="143276" x="9423400" y="5962650"/>
          <p14:tracePt t="143293" x="9436100" y="5943600"/>
          <p14:tracePt t="143310" x="9448800" y="5930900"/>
          <p14:tracePt t="143326" x="9455150" y="5924550"/>
          <p14:tracePt t="143343" x="9467850" y="5911850"/>
          <p14:tracePt t="143360" x="9493250" y="5899150"/>
          <p14:tracePt t="143376" x="9512300" y="5899150"/>
          <p14:tracePt t="143393" x="9525000" y="5886450"/>
          <p14:tracePt t="143410" x="9569450" y="5867400"/>
          <p14:tracePt t="143426" x="9582150" y="5848350"/>
          <p14:tracePt t="143443" x="9607550" y="5822950"/>
          <p14:tracePt t="143460" x="9626600" y="5791200"/>
          <p14:tracePt t="143476" x="9626600" y="5759450"/>
          <p14:tracePt t="143493" x="9632950" y="5721350"/>
          <p14:tracePt t="143510" x="9632950" y="5708650"/>
          <p14:tracePt t="144199" x="9639300" y="5708650"/>
          <p14:tracePt t="144223" x="9645650" y="5708650"/>
          <p14:tracePt t="144339" x="9652000" y="5708650"/>
          <p14:tracePt t="146081" x="9664700" y="5708650"/>
          <p14:tracePt t="146089" x="9671050" y="5708650"/>
          <p14:tracePt t="146097" x="9677400" y="5715000"/>
          <p14:tracePt t="146113" x="9696450" y="5721350"/>
          <p14:tracePt t="146129" x="9721850" y="5727700"/>
          <p14:tracePt t="146146" x="9740900" y="5740400"/>
          <p14:tracePt t="146163" x="9759950" y="5746750"/>
          <p14:tracePt t="146180" x="9779000" y="5753100"/>
          <p14:tracePt t="146196" x="9804400" y="5759450"/>
          <p14:tracePt t="146214" x="9848850" y="5772150"/>
          <p14:tracePt t="146230" x="9867900" y="5784850"/>
          <p14:tracePt t="146246" x="9931400" y="5797550"/>
          <p14:tracePt t="146263" x="9969500" y="5816600"/>
          <p14:tracePt t="146280" x="10007600" y="5835650"/>
          <p14:tracePt t="146296" x="10052050" y="5848350"/>
          <p14:tracePt t="146313" x="10077450" y="5861050"/>
          <p14:tracePt t="146330" x="10102850" y="5861050"/>
          <p14:tracePt t="146346" x="10128250" y="5873750"/>
          <p14:tracePt t="146363" x="10147300" y="5886450"/>
          <p14:tracePt t="146380" x="10172700" y="5899150"/>
          <p14:tracePt t="146396" x="10198100" y="5918200"/>
          <p14:tracePt t="146413" x="10255250" y="5937250"/>
          <p14:tracePt t="146430" x="10293350" y="5956300"/>
          <p14:tracePt t="146446" x="10337800" y="5969000"/>
          <p14:tracePt t="146464" x="10382250" y="5988050"/>
          <p14:tracePt t="146480" x="10414000" y="5994400"/>
          <p14:tracePt t="146497" x="10426700" y="6000750"/>
          <p14:tracePt t="146513" x="10433050" y="6000750"/>
          <p14:tracePt t="146530" x="10439400" y="6007100"/>
          <p14:tracePt t="146547" x="10452100" y="6007100"/>
          <p14:tracePt t="146637" x="10458450" y="6007100"/>
          <p14:tracePt t="146659" x="10464800" y="6000750"/>
          <p14:tracePt t="146667" x="10471150" y="6000750"/>
          <p14:tracePt t="146680" x="10477500" y="60007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07083"/>
          </a:xfrm>
        </p:spPr>
        <p:txBody>
          <a:bodyPr/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Aplikace vektorů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3774" y="2146434"/>
            <a:ext cx="10363826" cy="3873366"/>
          </a:xfrm>
        </p:spPr>
        <p:txBody>
          <a:bodyPr>
            <a:noAutofit/>
          </a:bodyPr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Onemocnění sítnice: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intravitreální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subretinální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injekce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Intravitreální</a:t>
            </a: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 aplikace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→ transdukce jen ve vnitřních vrstvách sítnice, neproniká hlouběji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Subretinální</a:t>
            </a:r>
            <a:r>
              <a:rPr lang="cs-CZ" cap="none" dirty="0">
                <a:latin typeface="Arial" panose="020B0604020202020204" pitchFamily="34" charset="0"/>
                <a:cs typeface="Arial" panose="020B0604020202020204" pitchFamily="34" charset="0"/>
              </a:rPr>
              <a:t> aplikace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→ do vrstvy fotoreceptorů a RPE, účinnost 5-10x vyšší, </a:t>
            </a:r>
          </a:p>
          <a:p>
            <a:pPr marL="0" indent="0">
              <a:buNone/>
            </a:pP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 nevýhoda – riziko odchlípení sítnice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2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1"/>
    </mc:Choice>
    <mc:Fallback>
      <p:transition spd="slow" advTm="24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79" x="10464800" y="5956300"/>
          <p14:tracePt t="2487" x="10433050" y="5905500"/>
          <p14:tracePt t="2495" x="10394950" y="5822950"/>
          <p14:tracePt t="2503" x="10356850" y="5753100"/>
          <p14:tracePt t="2518" x="10179050" y="5588000"/>
          <p14:tracePt t="2535" x="9982200" y="5422900"/>
          <p14:tracePt t="2552" x="9601200" y="5080000"/>
          <p14:tracePt t="2569" x="9251950" y="4737100"/>
          <p14:tracePt t="2586" x="8883650" y="4381500"/>
          <p14:tracePt t="2602" x="8432800" y="4025900"/>
          <p14:tracePt t="2619" x="7981950" y="3613150"/>
          <p14:tracePt t="2636" x="7321550" y="3143250"/>
          <p14:tracePt t="2652" x="6985000" y="2870200"/>
          <p14:tracePt t="2669" x="6553200" y="2552700"/>
          <p14:tracePt t="2686" x="6146800" y="2330450"/>
          <p14:tracePt t="2702" x="5746750" y="2057400"/>
          <p14:tracePt t="2719" x="5314950" y="1841500"/>
          <p14:tracePt t="2736" x="4978400" y="1663700"/>
          <p14:tracePt t="2752" x="4597400" y="1504950"/>
          <p14:tracePt t="2769" x="4425950" y="1447800"/>
          <p14:tracePt t="2785" x="4146550" y="1320800"/>
          <p14:tracePt t="2802" x="3873500" y="1212850"/>
          <p14:tracePt t="2819" x="3657600" y="1130300"/>
          <p14:tracePt t="2836" x="3435350" y="1028700"/>
          <p14:tracePt t="2852" x="3232150" y="914400"/>
          <p14:tracePt t="2869" x="3048000" y="812800"/>
          <p14:tracePt t="2886" x="2895600" y="717550"/>
          <p14:tracePt t="2902" x="2400300" y="527050"/>
          <p14:tracePt t="2919" x="2095500" y="406400"/>
          <p14:tracePt t="2936" x="1593850" y="317500"/>
          <p14:tracePt t="2952" x="1384300" y="254000"/>
          <p14:tracePt t="2969" x="1123950" y="209550"/>
          <p14:tracePt t="3097" x="0" y="285750"/>
          <p14:tracePt t="3104" x="0" y="292100"/>
          <p14:tracePt t="3120" x="0" y="298450"/>
          <p14:tracePt t="3136" x="0" y="317500"/>
          <p14:tracePt t="3152" x="0" y="336550"/>
          <p14:tracePt t="3169" x="0" y="368300"/>
          <p14:tracePt t="3186" x="0" y="406400"/>
          <p14:tracePt t="3202" x="0" y="444500"/>
          <p14:tracePt t="3219" x="0" y="488950"/>
          <p14:tracePt t="3236" x="0" y="539750"/>
          <p14:tracePt t="3252" x="0" y="590550"/>
          <p14:tracePt t="3269" x="6350" y="673100"/>
          <p14:tracePt t="3286" x="44450" y="787400"/>
          <p14:tracePt t="3303" x="76200" y="876300"/>
          <p14:tracePt t="3320" x="82550" y="965200"/>
          <p14:tracePt t="3337" x="95250" y="1022350"/>
          <p14:tracePt t="3353" x="101600" y="1085850"/>
          <p14:tracePt t="3370" x="101600" y="1130300"/>
          <p14:tracePt t="3386" x="139700" y="1225550"/>
          <p14:tracePt t="3403" x="177800" y="1314450"/>
          <p14:tracePt t="3420" x="247650" y="1422400"/>
          <p14:tracePt t="3436" x="304800" y="1498600"/>
          <p14:tracePt t="3453" x="374650" y="1555750"/>
          <p14:tracePt t="3470" x="438150" y="1593850"/>
          <p14:tracePt t="3474" x="501650" y="1612900"/>
          <p14:tracePt t="3486" x="635000" y="1651000"/>
          <p14:tracePt t="3503" x="698500" y="1676400"/>
          <p14:tracePt t="3520" x="768350" y="1695450"/>
          <p14:tracePt t="3536" x="793750" y="1695450"/>
          <p14:tracePt t="3553" x="812800" y="1695450"/>
          <p14:tracePt t="3586" x="819150" y="1701800"/>
          <p14:tracePt t="3604" x="831850" y="1708150"/>
          <p14:tracePt t="3620" x="838200" y="1708150"/>
          <p14:tracePt t="3737" x="838200" y="1714500"/>
          <p14:tracePt t="3745" x="838200" y="1739900"/>
          <p14:tracePt t="3753" x="831850" y="1784350"/>
          <p14:tracePt t="3770" x="793750" y="1873250"/>
          <p14:tracePt t="3787" x="768350" y="1955800"/>
          <p14:tracePt t="3803" x="711200" y="2019300"/>
          <p14:tracePt t="3820" x="679450" y="2063750"/>
          <p14:tracePt t="3837" x="647700" y="2108200"/>
          <p14:tracePt t="3854" x="635000" y="2146300"/>
          <p14:tracePt t="3870" x="628650" y="2171700"/>
          <p14:tracePt t="3887" x="615950" y="2190750"/>
          <p14:tracePt t="3903" x="609600" y="2235200"/>
          <p14:tracePt t="3920" x="603250" y="2286000"/>
          <p14:tracePt t="3937" x="596900" y="2349500"/>
          <p14:tracePt t="3953" x="596900" y="2381250"/>
          <p14:tracePt t="3970" x="596900" y="2400300"/>
          <p14:tracePt t="3987" x="596900" y="2406650"/>
          <p14:tracePt t="4003" x="603250" y="2406650"/>
          <p14:tracePt t="4027" x="609600" y="2406650"/>
          <p14:tracePt t="4043" x="622300" y="2406650"/>
          <p14:tracePt t="4054" x="628650" y="2406650"/>
          <p14:tracePt t="4070" x="635000" y="2400300"/>
          <p14:tracePt t="4087" x="647700" y="2387600"/>
          <p14:tracePt t="4104" x="647700" y="2374900"/>
          <p14:tracePt t="4120" x="660400" y="2349500"/>
          <p14:tracePt t="4137" x="666750" y="2330450"/>
          <p14:tracePt t="11028" x="673100" y="2330450"/>
          <p14:tracePt t="11036" x="679450" y="2330450"/>
          <p14:tracePt t="11045" x="692150" y="2336800"/>
          <p14:tracePt t="11062" x="711200" y="2336800"/>
          <p14:tracePt t="11152" x="723900" y="2343150"/>
          <p14:tracePt t="11160" x="736600" y="2343150"/>
          <p14:tracePt t="11168" x="749300" y="2343150"/>
          <p14:tracePt t="11178" x="755650" y="2349500"/>
          <p14:tracePt t="11195" x="787400" y="2355850"/>
          <p14:tracePt t="11212" x="812800" y="2368550"/>
          <p14:tracePt t="11229" x="831850" y="2381250"/>
          <p14:tracePt t="11245" x="946150" y="2406650"/>
          <p14:tracePt t="11262" x="1003300" y="2419350"/>
          <p14:tracePt t="11279" x="1066800" y="2432050"/>
          <p14:tracePt t="11295" x="1117600" y="2444750"/>
          <p14:tracePt t="11312" x="1143000" y="2451100"/>
          <p14:tracePt t="11329" x="1168400" y="2463800"/>
          <p14:tracePt t="11345" x="1225550" y="2476500"/>
          <p14:tracePt t="11362" x="1263650" y="2495550"/>
          <p14:tracePt t="11379" x="1320800" y="2520950"/>
          <p14:tracePt t="11395" x="1441450" y="2559050"/>
          <p14:tracePt t="11412" x="1524000" y="2584450"/>
          <p14:tracePt t="11429" x="1651000" y="2622550"/>
          <p14:tracePt t="11445" x="1778000" y="2660650"/>
          <p14:tracePt t="11462" x="1898650" y="2692400"/>
          <p14:tracePt t="11479" x="2044700" y="2717800"/>
          <p14:tracePt t="11495" x="2241550" y="2724150"/>
          <p14:tracePt t="11512" x="2362200" y="2717800"/>
          <p14:tracePt t="11529" x="2476500" y="2717800"/>
          <p14:tracePt t="11545" x="2546350" y="2717800"/>
          <p14:tracePt t="11562" x="2628900" y="2717800"/>
          <p14:tracePt t="11579" x="2686050" y="2724150"/>
          <p14:tracePt t="11596" x="2749550" y="2724150"/>
          <p14:tracePt t="11613" x="2813050" y="2730500"/>
          <p14:tracePt t="11629" x="2908300" y="2743200"/>
          <p14:tracePt t="11646" x="3048000" y="2755900"/>
          <p14:tracePt t="11662" x="3130550" y="2762250"/>
          <p14:tracePt t="11679" x="3206750" y="2755900"/>
          <p14:tracePt t="11696" x="3251200" y="2743200"/>
          <p14:tracePt t="11712" x="3314700" y="2724150"/>
          <p14:tracePt t="11729" x="3397250" y="2705100"/>
          <p14:tracePt t="11746" x="3448050" y="2686050"/>
          <p14:tracePt t="11762" x="3517900" y="2679700"/>
          <p14:tracePt t="11779" x="3587750" y="2673350"/>
          <p14:tracePt t="11796" x="3663950" y="2673350"/>
          <p14:tracePt t="11812" x="3771900" y="2667000"/>
          <p14:tracePt t="11829" x="3867150" y="2654300"/>
          <p14:tracePt t="11846" x="3981450" y="2641600"/>
          <p14:tracePt t="11863" x="4070350" y="2641600"/>
          <p14:tracePt t="11879" x="4133850" y="2641600"/>
          <p14:tracePt t="11896" x="4203700" y="2635250"/>
          <p14:tracePt t="11912" x="4267200" y="2635250"/>
          <p14:tracePt t="11929" x="4318000" y="2622550"/>
          <p14:tracePt t="11946" x="4368800" y="2622550"/>
          <p14:tracePt t="11962" x="4425950" y="2622550"/>
          <p14:tracePt t="11979" x="4521200" y="2616200"/>
          <p14:tracePt t="11995" x="4584700" y="2616200"/>
          <p14:tracePt t="12012" x="4641850" y="2609850"/>
          <p14:tracePt t="12029" x="4692650" y="2609850"/>
          <p14:tracePt t="12046" x="4730750" y="2609850"/>
          <p14:tracePt t="12063" x="4756150" y="2609850"/>
          <p14:tracePt t="12080" x="4768850" y="2609850"/>
          <p14:tracePt t="12097" x="4775200" y="2609850"/>
          <p14:tracePt t="12113" x="4787900" y="2609850"/>
          <p14:tracePt t="12129" x="4826000" y="2609850"/>
          <p14:tracePt t="12146" x="4845050" y="2603500"/>
          <p14:tracePt t="12163" x="4883150" y="2597150"/>
          <p14:tracePt t="12180" x="4908550" y="2590800"/>
          <p14:tracePt t="12196" x="4927600" y="2584450"/>
          <p14:tracePt t="12213" x="4946650" y="2578100"/>
          <p14:tracePt t="12230" x="4984750" y="2559050"/>
          <p14:tracePt t="12246" x="5010150" y="2527300"/>
          <p14:tracePt t="12263" x="5060950" y="2482850"/>
          <p14:tracePt t="12280" x="5073650" y="2451100"/>
          <p14:tracePt t="12296" x="5105400" y="2406650"/>
          <p14:tracePt t="12313" x="5124450" y="2349500"/>
          <p14:tracePt t="12330" x="5124450" y="2286000"/>
          <p14:tracePt t="12347" x="5080000" y="2152650"/>
          <p14:tracePt t="12363" x="4997450" y="2070100"/>
          <p14:tracePt t="12380" x="4940300" y="2019300"/>
          <p14:tracePt t="12396" x="4883150" y="1987550"/>
          <p14:tracePt t="12413" x="4813300" y="1962150"/>
          <p14:tracePt t="12430" x="4699000" y="1936750"/>
          <p14:tracePt t="12447" x="4546600" y="1892300"/>
          <p14:tracePt t="12463" x="4400550" y="1879600"/>
          <p14:tracePt t="12480" x="4178300" y="1879600"/>
          <p14:tracePt t="12497" x="4044950" y="1885950"/>
          <p14:tracePt t="12513" x="3917950" y="1905000"/>
          <p14:tracePt t="12530" x="3829050" y="1924050"/>
          <p14:tracePt t="12547" x="3740150" y="1924050"/>
          <p14:tracePt t="12564" x="3651250" y="1936750"/>
          <p14:tracePt t="12580" x="3581400" y="1968500"/>
          <p14:tracePt t="12597" x="3511550" y="2025650"/>
          <p14:tracePt t="12613" x="3479800" y="2063750"/>
          <p14:tracePt t="12630" x="3473450" y="2101850"/>
          <p14:tracePt t="12647" x="3454400" y="2139950"/>
          <p14:tracePt t="12663" x="3448050" y="2203450"/>
          <p14:tracePt t="12680" x="3448050" y="2273300"/>
          <p14:tracePt t="12697" x="3448050" y="2349500"/>
          <p14:tracePt t="12714" x="3498850" y="2413000"/>
          <p14:tracePt t="12730" x="3543300" y="2470150"/>
          <p14:tracePt t="12747" x="3613150" y="2514600"/>
          <p14:tracePt t="12764" x="3695700" y="2578100"/>
          <p14:tracePt t="12780" x="3816350" y="2635250"/>
          <p14:tracePt t="12797" x="3898900" y="2673350"/>
          <p14:tracePt t="12814" x="4019550" y="2705100"/>
          <p14:tracePt t="12831" x="4184650" y="2736850"/>
          <p14:tracePt t="12847" x="4368800" y="2762250"/>
          <p14:tracePt t="12864" x="4622800" y="2768600"/>
          <p14:tracePt t="12880" x="4775200" y="2768600"/>
          <p14:tracePt t="12897" x="4889500" y="2749550"/>
          <p14:tracePt t="12914" x="4959350" y="2730500"/>
          <p14:tracePt t="12930" x="5041900" y="2692400"/>
          <p14:tracePt t="12947" x="5073650" y="2673350"/>
          <p14:tracePt t="12964" x="5105400" y="2654300"/>
          <p14:tracePt t="12980" x="5149850" y="2622550"/>
          <p14:tracePt t="12997" x="5181600" y="2609850"/>
          <p14:tracePt t="13014" x="5207000" y="2590800"/>
          <p14:tracePt t="13031" x="5219700" y="2584450"/>
          <p14:tracePt t="13047" x="5232400" y="2578100"/>
          <p14:tracePt t="13064" x="5238750" y="2578100"/>
          <p14:tracePt t="13567" x="5264150" y="2578100"/>
          <p14:tracePt t="13574" x="5308600" y="2578100"/>
          <p14:tracePt t="13583" x="5353050" y="2578100"/>
          <p14:tracePt t="13598" x="5429250" y="2590800"/>
          <p14:tracePt t="13615" x="5568950" y="2609850"/>
          <p14:tracePt t="13631" x="5727700" y="2635250"/>
          <p14:tracePt t="13648" x="5892800" y="2679700"/>
          <p14:tracePt t="13665" x="6083300" y="2705100"/>
          <p14:tracePt t="13681" x="6248400" y="2717800"/>
          <p14:tracePt t="13698" x="6362700" y="2717800"/>
          <p14:tracePt t="13715" x="6540500" y="2717800"/>
          <p14:tracePt t="13731" x="6642100" y="2717800"/>
          <p14:tracePt t="13748" x="6737350" y="2717800"/>
          <p14:tracePt t="13765" x="6788150" y="2705100"/>
          <p14:tracePt t="13782" x="6838950" y="2692400"/>
          <p14:tracePt t="13798" x="6883400" y="2686050"/>
          <p14:tracePt t="13814" x="6908800" y="2679700"/>
          <p14:tracePt t="13831" x="6959600" y="2667000"/>
          <p14:tracePt t="13848" x="6997700" y="2667000"/>
          <p14:tracePt t="13865" x="7010400" y="2667000"/>
          <p14:tracePt t="13881" x="7023100" y="2660650"/>
          <p14:tracePt t="13898" x="7029450" y="2660650"/>
          <p14:tracePt t="13933" x="7029450" y="2647950"/>
          <p14:tracePt t="13948" x="7035800" y="2641600"/>
          <p14:tracePt t="13965" x="7035800" y="2622550"/>
          <p14:tracePt t="13982" x="7023100" y="2546350"/>
          <p14:tracePt t="13998" x="7023100" y="2527300"/>
          <p14:tracePt t="14763" x="7016750" y="2527300"/>
          <p14:tracePt t="14779" x="7004050" y="2533650"/>
          <p14:tracePt t="14794" x="6997700" y="2533650"/>
          <p14:tracePt t="14808" x="6985000" y="2533650"/>
          <p14:tracePt t="14817" x="6985000" y="2540000"/>
          <p14:tracePt t="14972" x="6965950" y="2540000"/>
          <p14:tracePt t="14980" x="6921500" y="2540000"/>
          <p14:tracePt t="14990" x="6902450" y="2546350"/>
          <p14:tracePt t="14999" x="6883400" y="2546350"/>
          <p14:tracePt t="15016" x="6807200" y="2565400"/>
          <p14:tracePt t="15033" x="6750050" y="2584450"/>
          <p14:tracePt t="15050" x="6565900" y="2609850"/>
          <p14:tracePt t="15066" x="6343650" y="2622550"/>
          <p14:tracePt t="15083" x="6083300" y="2622550"/>
          <p14:tracePt t="15100" x="5810250" y="2603500"/>
          <p14:tracePt t="15116" x="5435600" y="2520950"/>
          <p14:tracePt t="15133" x="5010150" y="2463800"/>
          <p14:tracePt t="15150" x="4597400" y="2349500"/>
          <p14:tracePt t="15166" x="4241800" y="2286000"/>
          <p14:tracePt t="15184" x="3968750" y="2266950"/>
          <p14:tracePt t="15200" x="3702050" y="2254250"/>
          <p14:tracePt t="15216" x="3505200" y="2254250"/>
          <p14:tracePt t="15233" x="3321050" y="2254250"/>
          <p14:tracePt t="15250" x="3168650" y="2266950"/>
          <p14:tracePt t="15266" x="3073400" y="2266950"/>
          <p14:tracePt t="15283" x="2978150" y="2260600"/>
          <p14:tracePt t="15300" x="2870200" y="2260600"/>
          <p14:tracePt t="15317" x="2736850" y="2298700"/>
          <p14:tracePt t="15333" x="2622550" y="2324100"/>
          <p14:tracePt t="15350" x="2476500" y="2343150"/>
          <p14:tracePt t="15367" x="2349500" y="2368550"/>
          <p14:tracePt t="15383" x="2228850" y="2368550"/>
          <p14:tracePt t="15400" x="2089150" y="2381250"/>
          <p14:tracePt t="15417" x="2012950" y="2381250"/>
          <p14:tracePt t="15434" x="1847850" y="2387600"/>
          <p14:tracePt t="15450" x="1695450" y="2406650"/>
          <p14:tracePt t="15467" x="1600200" y="2425700"/>
          <p14:tracePt t="15483" x="1479550" y="2432050"/>
          <p14:tracePt t="15500" x="1384300" y="2444750"/>
          <p14:tracePt t="15503" x="1333500" y="2451100"/>
          <p14:tracePt t="15517" x="1289050" y="2463800"/>
          <p14:tracePt t="15533" x="1225550" y="2482850"/>
          <p14:tracePt t="15550" x="1111250" y="2520950"/>
          <p14:tracePt t="15567" x="1079500" y="2527300"/>
          <p14:tracePt t="15583" x="1041400" y="2540000"/>
          <p14:tracePt t="15600" x="1009650" y="2559050"/>
          <p14:tracePt t="15617" x="952500" y="2590800"/>
          <p14:tracePt t="15633" x="914400" y="2628900"/>
          <p14:tracePt t="15650" x="844550" y="2673350"/>
          <p14:tracePt t="15668" x="787400" y="2717800"/>
          <p14:tracePt t="15684" x="749300" y="2743200"/>
          <p14:tracePt t="15700" x="711200" y="2768600"/>
          <p14:tracePt t="15717" x="692150" y="2794000"/>
          <p14:tracePt t="15734" x="660400" y="2832100"/>
          <p14:tracePt t="15751" x="647700" y="2857500"/>
          <p14:tracePt t="15767" x="628650" y="2889250"/>
          <p14:tracePt t="15784" x="628650" y="2914650"/>
          <p14:tracePt t="15800" x="615950" y="2952750"/>
          <p14:tracePt t="15817" x="615950" y="2971800"/>
          <p14:tracePt t="15834" x="609600" y="2997200"/>
          <p14:tracePt t="15851" x="609600" y="3016250"/>
          <p14:tracePt t="15867" x="609600" y="3048000"/>
          <p14:tracePt t="15884" x="609600" y="3073400"/>
          <p14:tracePt t="15900" x="615950" y="3105150"/>
          <p14:tracePt t="15918" x="641350" y="3149600"/>
          <p14:tracePt t="15934" x="679450" y="3187700"/>
          <p14:tracePt t="15951" x="736600" y="3219450"/>
          <p14:tracePt t="15967" x="806450" y="3244850"/>
          <p14:tracePt t="15984" x="889000" y="3257550"/>
          <p14:tracePt t="16001" x="946150" y="3257550"/>
          <p14:tracePt t="16005" x="971550" y="3263900"/>
          <p14:tracePt t="16017" x="1022350" y="3263900"/>
          <p14:tracePt t="16034" x="1111250" y="3263900"/>
          <p14:tracePt t="16051" x="1244600" y="3263900"/>
          <p14:tracePt t="16067" x="1308100" y="3263900"/>
          <p14:tracePt t="16084" x="1390650" y="3263900"/>
          <p14:tracePt t="16101" x="1435100" y="3263900"/>
          <p14:tracePt t="16117" x="1504950" y="3263900"/>
          <p14:tracePt t="16134" x="1562100" y="3263900"/>
          <p14:tracePt t="16151" x="1638300" y="3263900"/>
          <p14:tracePt t="16168" x="1708150" y="3257550"/>
          <p14:tracePt t="16184" x="1816100" y="3244850"/>
          <p14:tracePt t="16201" x="1854200" y="3238500"/>
          <p14:tracePt t="16217" x="1892300" y="3238500"/>
          <p14:tracePt t="16234" x="1905000" y="3238500"/>
          <p14:tracePt t="16251" x="1924050" y="3232150"/>
          <p14:tracePt t="16268" x="1924050" y="3225800"/>
          <p14:tracePt t="16325" x="1930400" y="3225800"/>
          <p14:tracePt t="16341" x="1930400" y="3219450"/>
          <p14:tracePt t="16357" x="1930400" y="3213100"/>
          <p14:tracePt t="16419" x="1930400" y="3200400"/>
          <p14:tracePt t="16427" x="1924050" y="3200400"/>
          <p14:tracePt t="16435" x="1911350" y="3194050"/>
          <p14:tracePt t="16451" x="1873250" y="3194050"/>
          <p14:tracePt t="16468" x="1828800" y="3194050"/>
          <p14:tracePt t="16484" x="1758950" y="3200400"/>
          <p14:tracePt t="16501" x="1651000" y="3206750"/>
          <p14:tracePt t="16505" x="1581150" y="3206750"/>
          <p14:tracePt t="16518" x="1504950" y="3206750"/>
          <p14:tracePt t="16535" x="1397000" y="3213100"/>
          <p14:tracePt t="16551" x="1187450" y="3251200"/>
          <p14:tracePt t="16568" x="1066800" y="3270250"/>
          <p14:tracePt t="16585" x="977900" y="3289300"/>
          <p14:tracePt t="16601" x="876300" y="3295650"/>
          <p14:tracePt t="16618" x="812800" y="3302000"/>
          <p14:tracePt t="16635" x="736600" y="3302000"/>
          <p14:tracePt t="16651" x="654050" y="3302000"/>
          <p14:tracePt t="16668" x="482600" y="3302000"/>
          <p14:tracePt t="16685" x="406400" y="3302000"/>
          <p14:tracePt t="16701" x="323850" y="3289300"/>
          <p14:tracePt t="16718" x="254000" y="3270250"/>
          <p14:tracePt t="16735" x="177800" y="3244850"/>
          <p14:tracePt t="16751" x="152400" y="3232150"/>
          <p14:tracePt t="16768" x="120650" y="3206750"/>
          <p14:tracePt t="16785" x="95250" y="3187700"/>
          <p14:tracePt t="16887" x="95250" y="3162300"/>
          <p14:tracePt t="16895" x="95250" y="3136900"/>
          <p14:tracePt t="16903" x="101600" y="3098800"/>
          <p14:tracePt t="16918" x="127000" y="3041650"/>
          <p14:tracePt t="16935" x="146050" y="2990850"/>
          <p14:tracePt t="16952" x="184150" y="2914650"/>
          <p14:tracePt t="16968" x="215900" y="2857500"/>
          <p14:tracePt t="16985" x="234950" y="2794000"/>
          <p14:tracePt t="17001" x="254000" y="2749550"/>
          <p14:tracePt t="17003" x="266700" y="2724150"/>
          <p14:tracePt t="17018" x="273050" y="2698750"/>
          <p14:tracePt t="17036" x="317500" y="2673350"/>
          <p14:tracePt t="17052" x="349250" y="2647950"/>
          <p14:tracePt t="17068" x="381000" y="2616200"/>
          <p14:tracePt t="17085" x="444500" y="2578100"/>
          <p14:tracePt t="17102" x="501650" y="2559050"/>
          <p14:tracePt t="17119" x="615950" y="2527300"/>
          <p14:tracePt t="17136" x="723900" y="2501900"/>
          <p14:tracePt t="17152" x="819150" y="2489200"/>
          <p14:tracePt t="17169" x="882650" y="2489200"/>
          <p14:tracePt t="17185" x="933450" y="2489200"/>
          <p14:tracePt t="17202" x="952500" y="2489200"/>
          <p14:tracePt t="17219" x="958850" y="2489200"/>
          <p14:tracePt t="17365" x="952500" y="2495550"/>
          <p14:tracePt t="17373" x="952500" y="2501900"/>
          <p14:tracePt t="17386" x="939800" y="2508250"/>
          <p14:tracePt t="17402" x="895350" y="2552700"/>
          <p14:tracePt t="17419" x="844550" y="2597150"/>
          <p14:tracePt t="17436" x="787400" y="2660650"/>
          <p14:tracePt t="17452" x="730250" y="2730500"/>
          <p14:tracePt t="17469" x="711200" y="2787650"/>
          <p14:tracePt t="17486" x="692150" y="2825750"/>
          <p14:tracePt t="17502" x="685800" y="2857500"/>
          <p14:tracePt t="17506" x="685800" y="2870200"/>
          <p14:tracePt t="17519" x="685800" y="2889250"/>
          <p14:tracePt t="17536" x="685800" y="2914650"/>
          <p14:tracePt t="17552" x="685800" y="2933700"/>
          <p14:tracePt t="17569" x="685800" y="2940050"/>
          <p14:tracePt t="17586" x="685800" y="2952750"/>
          <p14:tracePt t="17602" x="685800" y="2965450"/>
          <p14:tracePt t="17619" x="685800" y="2971800"/>
          <p14:tracePt t="17636" x="685800" y="2978150"/>
          <p14:tracePt t="17652" x="704850" y="2990850"/>
          <p14:tracePt t="17669" x="730250" y="2997200"/>
          <p14:tracePt t="17686" x="749300" y="3009900"/>
          <p14:tracePt t="17703" x="787400" y="3016250"/>
          <p14:tracePt t="17719" x="812800" y="3016250"/>
          <p14:tracePt t="17736" x="831850" y="3016250"/>
          <p14:tracePt t="17965" x="825500" y="3009900"/>
          <p14:tracePt t="17973" x="819150" y="3009900"/>
          <p14:tracePt t="17986" x="819150" y="3003550"/>
          <p14:tracePt t="18003" x="806450" y="3003550"/>
          <p14:tracePt t="18007" x="806450" y="2997200"/>
          <p14:tracePt t="18020" x="800100" y="2997200"/>
          <p14:tracePt t="18036" x="793750" y="2984500"/>
          <p14:tracePt t="18053" x="787400" y="2965450"/>
          <p14:tracePt t="18070" x="781050" y="2959100"/>
          <p14:tracePt t="18086" x="774700" y="2940050"/>
          <p14:tracePt t="18103" x="768350" y="2927350"/>
          <p14:tracePt t="18120" x="768350" y="2921000"/>
          <p14:tracePt t="18136" x="755650" y="2908300"/>
          <p14:tracePt t="18153" x="742950" y="2895600"/>
          <p14:tracePt t="18170" x="742950" y="2882900"/>
          <p14:tracePt t="18186" x="730250" y="2870200"/>
          <p14:tracePt t="18203" x="730250" y="2857500"/>
          <p14:tracePt t="22194" x="730250" y="2838450"/>
          <p14:tracePt t="22201" x="730250" y="2584450"/>
          <p14:tracePt t="22208" x="730250" y="2305050"/>
          <p14:tracePt t="22224" x="679450" y="1746250"/>
          <p14:tracePt t="22241" x="622300" y="1181100"/>
          <p14:tracePt t="22258" x="596900" y="641350"/>
          <p14:tracePt t="22274" x="577850" y="133350"/>
          <p14:tracePt t="22552" x="1117600" y="44450"/>
          <p14:tracePt t="22559" x="1193800" y="50800"/>
          <p14:tracePt t="22568" x="1244600" y="57150"/>
          <p14:tracePt t="22576" x="1308100" y="57150"/>
          <p14:tracePt t="22592" x="1371600" y="57150"/>
          <p14:tracePt t="22608" x="1377950" y="57150"/>
          <p14:tracePt t="22724" x="1384300" y="57150"/>
          <p14:tracePt t="22818" x="1377950" y="57150"/>
          <p14:tracePt t="22825" x="1346200" y="44450"/>
          <p14:tracePt t="22833" x="1308100" y="31750"/>
          <p14:tracePt t="22842" x="1257300" y="19050"/>
          <p14:tracePt t="22858" x="1206500" y="19050"/>
          <p14:tracePt t="22875" x="1174750" y="25400"/>
          <p14:tracePt t="22892" x="1143000" y="38100"/>
          <p14:tracePt t="22908" x="1123950" y="44450"/>
          <p14:tracePt t="22925" x="1111250" y="57150"/>
          <p14:tracePt t="22942" x="1104900" y="57150"/>
          <p14:tracePt t="23216" x="1098550" y="63500"/>
          <p14:tracePt t="23224" x="1085850" y="69850"/>
          <p14:tracePt t="24094" x="1035050" y="762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07083"/>
          </a:xfrm>
        </p:spPr>
        <p:txBody>
          <a:bodyPr/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Aplikace vektorů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525" y="1552575"/>
            <a:ext cx="7372349" cy="5305425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0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32"/>
    </mc:Choice>
    <mc:Fallback>
      <p:transition spd="slow" advTm="47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07" x="10217150" y="5187950"/>
          <p14:tracePt t="10796" x="10217150" y="4876800"/>
          <p14:tracePt t="10804" x="10287000" y="4267200"/>
          <p14:tracePt t="10812" x="10318750" y="3651250"/>
          <p14:tracePt t="10827" x="10394950" y="2800350"/>
          <p14:tracePt t="10844" x="10445750" y="2165350"/>
          <p14:tracePt t="10860" x="10483850" y="1758950"/>
          <p14:tracePt t="10877" x="10496550" y="1619250"/>
          <p14:tracePt t="10894" x="10502900" y="1606550"/>
          <p14:tracePt t="12201" x="10502900" y="1600200"/>
          <p14:tracePt t="12209" x="10502900" y="1587500"/>
          <p14:tracePt t="12218" x="10509250" y="1568450"/>
          <p14:tracePt t="12232" x="10509250" y="1562100"/>
          <p14:tracePt t="12245" x="10509250" y="1555750"/>
          <p14:tracePt t="12468" x="10509250" y="1549400"/>
          <p14:tracePt t="12477" x="10509250" y="1543050"/>
          <p14:tracePt t="12482" x="10515600" y="1530350"/>
          <p14:tracePt t="12495" x="10528300" y="1517650"/>
          <p14:tracePt t="12512" x="10541000" y="1498600"/>
          <p14:tracePt t="12577" x="10541000" y="1485900"/>
          <p14:tracePt t="12585" x="10515600" y="1447800"/>
          <p14:tracePt t="12595" x="10502900" y="1416050"/>
          <p14:tracePt t="12612" x="10426700" y="1320800"/>
          <p14:tracePt t="12629" x="10356850" y="1270000"/>
          <p14:tracePt t="12646" x="10299700" y="1206500"/>
          <p14:tracePt t="12662" x="10204450" y="1041400"/>
          <p14:tracePt t="12679" x="10083800" y="876300"/>
          <p14:tracePt t="12695" x="9855200" y="514350"/>
          <p14:tracePt t="12712" x="9582150" y="133350"/>
          <p14:tracePt t="12729" x="9061450" y="0"/>
          <p14:tracePt t="12745" x="8426450" y="0"/>
          <p14:tracePt t="12762" x="7645400" y="0"/>
          <p14:tracePt t="12779" x="6870700" y="0"/>
          <p14:tracePt t="12796" x="5956300" y="0"/>
          <p14:tracePt t="12812" x="4425950" y="0"/>
          <p14:tracePt t="12829" x="3587750" y="0"/>
          <p14:tracePt t="12846" x="2597150" y="0"/>
          <p14:tracePt t="12862" x="1758950" y="0"/>
          <p14:tracePt t="12866" x="1511300" y="0"/>
          <p14:tracePt t="12879" x="1270000" y="0"/>
          <p14:tracePt t="12991" x="0" y="368300"/>
          <p14:tracePt t="12999" x="0" y="488950"/>
          <p14:tracePt t="13012" x="0" y="590550"/>
          <p14:tracePt t="13030" x="0" y="927100"/>
          <p14:tracePt t="13046" x="0" y="1282700"/>
          <p14:tracePt t="13063" x="0" y="1784350"/>
          <p14:tracePt t="13079" x="0" y="2190750"/>
          <p14:tracePt t="13096" x="0" y="2667000"/>
          <p14:tracePt t="13113" x="0" y="2952750"/>
          <p14:tracePt t="13129" x="0" y="3194050"/>
          <p14:tracePt t="13146" x="139700" y="3543300"/>
          <p14:tracePt t="13162" x="425450" y="3727450"/>
          <p14:tracePt t="13179" x="768350" y="3873500"/>
          <p14:tracePt t="13196" x="1187450" y="3956050"/>
          <p14:tracePt t="13213" x="1663700" y="3987800"/>
          <p14:tracePt t="13229" x="1854200" y="3981450"/>
          <p14:tracePt t="13246" x="2082800" y="3968750"/>
          <p14:tracePt t="13263" x="2349500" y="3949700"/>
          <p14:tracePt t="13280" x="2533650" y="3930650"/>
          <p14:tracePt t="13296" x="2622550" y="3873500"/>
          <p14:tracePt t="13313" x="2692400" y="3822700"/>
          <p14:tracePt t="13330" x="2736850" y="3746500"/>
          <p14:tracePt t="13346" x="2800350" y="3644900"/>
          <p14:tracePt t="13363" x="2838450" y="3549650"/>
          <p14:tracePt t="13366" x="2851150" y="3492500"/>
          <p14:tracePt t="13379" x="2857500" y="3441700"/>
          <p14:tracePt t="13396" x="2889250" y="3321050"/>
          <p14:tracePt t="13413" x="2946400" y="3232150"/>
          <p14:tracePt t="13429" x="2971800" y="3213100"/>
          <p14:tracePt t="13446" x="3022600" y="3187700"/>
          <p14:tracePt t="13463" x="3111500" y="3149600"/>
          <p14:tracePt t="13479" x="3232150" y="3073400"/>
          <p14:tracePt t="13496" x="3409950" y="2927350"/>
          <p14:tracePt t="13512" x="3543300" y="2755900"/>
          <p14:tracePt t="13529" x="3708400" y="2343150"/>
          <p14:tracePt t="13546" x="3733800" y="2038350"/>
          <p14:tracePt t="13563" x="3746500" y="1803400"/>
          <p14:tracePt t="13579" x="3752850" y="1568450"/>
          <p14:tracePt t="13596" x="3752850" y="1339850"/>
          <p14:tracePt t="13613" x="3721100" y="1187450"/>
          <p14:tracePt t="13629" x="3657600" y="1073150"/>
          <p14:tracePt t="13646" x="3575050" y="1016000"/>
          <p14:tracePt t="13663" x="3384550" y="939800"/>
          <p14:tracePt t="13679" x="3219450" y="889000"/>
          <p14:tracePt t="13696" x="2927350" y="844550"/>
          <p14:tracePt t="13713" x="2628900" y="844550"/>
          <p14:tracePt t="13729" x="2400300" y="869950"/>
          <p14:tracePt t="13746" x="2286000" y="939800"/>
          <p14:tracePt t="13763" x="1987550" y="1206500"/>
          <p14:tracePt t="13780" x="1809750" y="1441450"/>
          <p14:tracePt t="13796" x="1714500" y="1638300"/>
          <p14:tracePt t="13813" x="1695450" y="1924050"/>
          <p14:tracePt t="13830" x="1682750" y="2222500"/>
          <p14:tracePt t="13846" x="1733550" y="2489200"/>
          <p14:tracePt t="13863" x="1847850" y="2749550"/>
          <p14:tracePt t="13880" x="1943100" y="3016250"/>
          <p14:tracePt t="13897" x="2178050" y="3282950"/>
          <p14:tracePt t="13913" x="2343150" y="3390900"/>
          <p14:tracePt t="13930" x="2622550" y="3511550"/>
          <p14:tracePt t="13947" x="2959100" y="3587750"/>
          <p14:tracePt t="13963" x="3251200" y="3587750"/>
          <p14:tracePt t="13980" x="3606800" y="3524250"/>
          <p14:tracePt t="13997" x="3778250" y="3441700"/>
          <p14:tracePt t="14014" x="3892550" y="3397250"/>
          <p14:tracePt t="14030" x="4070350" y="3308350"/>
          <p14:tracePt t="14047" x="4203700" y="3257550"/>
          <p14:tracePt t="14064" x="4349750" y="3213100"/>
          <p14:tracePt t="14080" x="4552950" y="3168650"/>
          <p14:tracePt t="14097" x="4692650" y="3111500"/>
          <p14:tracePt t="14114" x="4813300" y="3028950"/>
          <p14:tracePt t="14130" x="4883150" y="2908300"/>
          <p14:tracePt t="14147" x="4889500" y="2628900"/>
          <p14:tracePt t="14164" x="4857750" y="2463800"/>
          <p14:tracePt t="14180" x="4781550" y="2330450"/>
          <p14:tracePt t="14197" x="4603750" y="2127250"/>
          <p14:tracePt t="14214" x="4083050" y="1701800"/>
          <p14:tracePt t="14230" x="3505200" y="1390650"/>
          <p14:tracePt t="14247" x="3035300" y="1130300"/>
          <p14:tracePt t="14264" x="2425700" y="1003300"/>
          <p14:tracePt t="14280" x="2101850" y="927100"/>
          <p14:tracePt t="14297" x="1841500" y="895350"/>
          <p14:tracePt t="14314" x="1562100" y="857250"/>
          <p14:tracePt t="14330" x="1365250" y="838200"/>
          <p14:tracePt t="14347" x="1168400" y="825500"/>
          <p14:tracePt t="14364" x="1054100" y="831850"/>
          <p14:tracePt t="14381" x="996950" y="901700"/>
          <p14:tracePt t="14383" x="965200" y="958850"/>
          <p14:tracePt t="14397" x="946150" y="1060450"/>
          <p14:tracePt t="14414" x="939800" y="1238250"/>
          <p14:tracePt t="14431" x="946150" y="1371600"/>
          <p14:tracePt t="14447" x="990600" y="1555750"/>
          <p14:tracePt t="14464" x="1041400" y="1714500"/>
          <p14:tracePt t="14481" x="1174750" y="1981200"/>
          <p14:tracePt t="14498" x="1517650" y="2324100"/>
          <p14:tracePt t="14514" x="2025650" y="2628900"/>
          <p14:tracePt t="14531" x="2565400" y="2825750"/>
          <p14:tracePt t="14547" x="3067050" y="2901950"/>
          <p14:tracePt t="14564" x="3606800" y="2914650"/>
          <p14:tracePt t="14581" x="4064000" y="2946400"/>
          <p14:tracePt t="14597" x="4273550" y="2940050"/>
          <p14:tracePt t="14614" x="4387850" y="2882900"/>
          <p14:tracePt t="14631" x="4464050" y="2781300"/>
          <p14:tracePt t="14647" x="4489450" y="2571750"/>
          <p14:tracePt t="14664" x="4489450" y="2413000"/>
          <p14:tracePt t="14681" x="4489450" y="2311400"/>
          <p14:tracePt t="14698" x="4483100" y="2197100"/>
          <p14:tracePt t="14714" x="4470400" y="2139950"/>
          <p14:tracePt t="14731" x="4445000" y="2089150"/>
          <p14:tracePt t="14748" x="4438650" y="2044700"/>
          <p14:tracePt t="14764" x="4406900" y="1962150"/>
          <p14:tracePt t="14781" x="4375150" y="1911350"/>
          <p14:tracePt t="14798" x="4298950" y="1860550"/>
          <p14:tracePt t="14814" x="4184650" y="1816100"/>
          <p14:tracePt t="14831" x="4006850" y="1746250"/>
          <p14:tracePt t="14848" x="3778250" y="1695450"/>
          <p14:tracePt t="14864" x="3549650" y="1663700"/>
          <p14:tracePt t="14882" x="3187700" y="1638300"/>
          <p14:tracePt t="14898" x="3048000" y="1638300"/>
          <p14:tracePt t="14914" x="2901950" y="1638300"/>
          <p14:tracePt t="14931" x="2825750" y="1638300"/>
          <p14:tracePt t="14948" x="2819400" y="1638300"/>
          <p14:tracePt t="14982" x="2832100" y="1612900"/>
          <p14:tracePt t="14998" x="2870200" y="1587500"/>
          <p14:tracePt t="15015" x="2876550" y="1568450"/>
          <p14:tracePt t="15031" x="2889250" y="1562100"/>
          <p14:tracePt t="15048" x="2889250" y="1549400"/>
          <p14:tracePt t="15065" x="2901950" y="1543050"/>
          <p14:tracePt t="15081" x="2908300" y="1543050"/>
          <p14:tracePt t="15098" x="2933700" y="1543050"/>
          <p14:tracePt t="15115" x="2940050" y="1543050"/>
          <p14:tracePt t="15132" x="2952750" y="1549400"/>
          <p14:tracePt t="15148" x="2971800" y="1612900"/>
          <p14:tracePt t="15165" x="3016250" y="1739900"/>
          <p14:tracePt t="15181" x="3092450" y="1911350"/>
          <p14:tracePt t="15198" x="3257550" y="2228850"/>
          <p14:tracePt t="15215" x="3409950" y="2495550"/>
          <p14:tracePt t="15232" x="3498850" y="2622550"/>
          <p14:tracePt t="15248" x="3670300" y="2959100"/>
          <p14:tracePt t="15265" x="3886200" y="3302000"/>
          <p14:tracePt t="15282" x="4140200" y="3619500"/>
          <p14:tracePt t="15298" x="4273550" y="3790950"/>
          <p14:tracePt t="15315" x="4394200" y="3892550"/>
          <p14:tracePt t="15332" x="4457700" y="3962400"/>
          <p14:tracePt t="15348" x="4533900" y="4038600"/>
          <p14:tracePt t="15365" x="4591050" y="4102100"/>
          <p14:tracePt t="15382" x="4622800" y="4140200"/>
          <p14:tracePt t="15398" x="4673600" y="4216400"/>
          <p14:tracePt t="15415" x="4718050" y="4305300"/>
          <p14:tracePt t="15432" x="4749800" y="4349750"/>
          <p14:tracePt t="15448" x="4781550" y="4375150"/>
          <p14:tracePt t="15465" x="4787900" y="4375150"/>
          <p14:tracePt t="15482" x="4794250" y="4330700"/>
          <p14:tracePt t="15498" x="4787900" y="4089400"/>
          <p14:tracePt t="15515" x="4743450" y="3905250"/>
          <p14:tracePt t="15532" x="4629150" y="3606800"/>
          <p14:tracePt t="15549" x="4387850" y="3225800"/>
          <p14:tracePt t="15565" x="4133850" y="2743200"/>
          <p14:tracePt t="15582" x="3905250" y="2470150"/>
          <p14:tracePt t="15599" x="3803650" y="2362200"/>
          <p14:tracePt t="15616" x="3708400" y="2266950"/>
          <p14:tracePt t="15632" x="3663950" y="2171700"/>
          <p14:tracePt t="15649" x="3644900" y="2089150"/>
          <p14:tracePt t="15665" x="3625850" y="2000250"/>
          <p14:tracePt t="15682" x="3625850" y="1962150"/>
          <p14:tracePt t="15699" x="3625850" y="1943100"/>
          <p14:tracePt t="15749" x="3638550" y="1968500"/>
          <p14:tracePt t="15756" x="3657600" y="2012950"/>
          <p14:tracePt t="15765" x="3683000" y="2070100"/>
          <p14:tracePt t="15782" x="3714750" y="2146300"/>
          <p14:tracePt t="15799" x="3752850" y="2247900"/>
          <p14:tracePt t="15816" x="3810000" y="2438400"/>
          <p14:tracePt t="15832" x="3975100" y="2813050"/>
          <p14:tracePt t="15849" x="4114800" y="3232150"/>
          <p14:tracePt t="15866" x="4216400" y="3460750"/>
          <p14:tracePt t="15882" x="4337050" y="3663950"/>
          <p14:tracePt t="15899" x="4387850" y="3759200"/>
          <p14:tracePt t="15916" x="4419600" y="3784600"/>
          <p14:tracePt t="15932" x="4432300" y="3784600"/>
          <p14:tracePt t="15949" x="4438650" y="3727450"/>
          <p14:tracePt t="15966" x="4438650" y="3581400"/>
          <p14:tracePt t="15982" x="4413250" y="3308350"/>
          <p14:tracePt t="15999" x="4349750" y="3098800"/>
          <p14:tracePt t="16016" x="4279900" y="2825750"/>
          <p14:tracePt t="16032" x="4210050" y="2673350"/>
          <p14:tracePt t="16049" x="4191000" y="2641600"/>
          <p14:tracePt t="16101" x="4197350" y="2667000"/>
          <p14:tracePt t="16109" x="4235450" y="2724150"/>
          <p14:tracePt t="16117" x="4260850" y="2794000"/>
          <p14:tracePt t="16132" x="4337050" y="2889250"/>
          <p14:tracePt t="16149" x="4419600" y="2978150"/>
          <p14:tracePt t="16166" x="4464050" y="3028950"/>
          <p14:tracePt t="16183" x="4527550" y="3098800"/>
          <p14:tracePt t="16199" x="4552950" y="3136900"/>
          <p14:tracePt t="16216" x="4559300" y="3143250"/>
          <p14:tracePt t="16233" x="4559300" y="3162300"/>
          <p14:tracePt t="16249" x="4559300" y="3168650"/>
          <p14:tracePt t="16383" x="4552950" y="3162300"/>
          <p14:tracePt t="16389" x="4552950" y="3143250"/>
          <p14:tracePt t="16399" x="4540250" y="3117850"/>
          <p14:tracePt t="16416" x="4514850" y="3098800"/>
          <p14:tracePt t="16433" x="4489450" y="3079750"/>
          <p14:tracePt t="16450" x="4464050" y="3079750"/>
          <p14:tracePt t="16467" x="4413250" y="3079750"/>
          <p14:tracePt t="16483" x="4267200" y="3092450"/>
          <p14:tracePt t="16500" x="4140200" y="3124200"/>
          <p14:tracePt t="16516" x="4032250" y="3149600"/>
          <p14:tracePt t="16533" x="3975100" y="3181350"/>
          <p14:tracePt t="16550" x="3911600" y="3213100"/>
          <p14:tracePt t="16567" x="3848100" y="3251200"/>
          <p14:tracePt t="16583" x="3797300" y="3276600"/>
          <p14:tracePt t="16600" x="3663950" y="3346450"/>
          <p14:tracePt t="16617" x="3587750" y="3397250"/>
          <p14:tracePt t="16633" x="3486150" y="3460750"/>
          <p14:tracePt t="16650" x="3365500" y="3536950"/>
          <p14:tracePt t="16667" x="3289300" y="3606800"/>
          <p14:tracePt t="16683" x="3206750" y="3663950"/>
          <p14:tracePt t="16700" x="3117850" y="3721100"/>
          <p14:tracePt t="16717" x="3054350" y="3784600"/>
          <p14:tracePt t="16733" x="2997200" y="3860800"/>
          <p14:tracePt t="16750" x="2984500" y="3879850"/>
          <p14:tracePt t="16767" x="2978150" y="3879850"/>
          <p14:tracePt t="16783" x="2978150" y="3886200"/>
          <p14:tracePt t="16800" x="2965450" y="3886200"/>
          <p14:tracePt t="16817" x="2921000" y="3873500"/>
          <p14:tracePt t="16834" x="2844800" y="3854450"/>
          <p14:tracePt t="16850" x="2806700" y="3867150"/>
          <p14:tracePt t="16867" x="2774950" y="3886200"/>
          <p14:tracePt t="16884" x="2755900" y="3905250"/>
          <p14:tracePt t="16900" x="2736850" y="3930650"/>
          <p14:tracePt t="16904" x="2724150" y="3943350"/>
          <p14:tracePt t="16917" x="2717800" y="3962400"/>
          <p14:tracePt t="16934" x="2698750" y="3987800"/>
          <p14:tracePt t="16950" x="2679700" y="4013200"/>
          <p14:tracePt t="16967" x="2660650" y="4038600"/>
          <p14:tracePt t="16984" x="2635250" y="4051300"/>
          <p14:tracePt t="17000" x="2616200" y="4051300"/>
          <p14:tracePt t="17061" x="2616200" y="4044950"/>
          <p14:tracePt t="17070" x="2616200" y="4032250"/>
          <p14:tracePt t="17077" x="2616200" y="4013200"/>
          <p14:tracePt t="17085" x="2616200" y="4000500"/>
          <p14:tracePt t="17100" x="2628900" y="3949700"/>
          <p14:tracePt t="17117" x="2667000" y="3898900"/>
          <p14:tracePt t="17134" x="2711450" y="3867150"/>
          <p14:tracePt t="17150" x="2762250" y="3835400"/>
          <p14:tracePt t="17168" x="2813050" y="3797300"/>
          <p14:tracePt t="17184" x="2863850" y="3778250"/>
          <p14:tracePt t="17201" x="2921000" y="3752850"/>
          <p14:tracePt t="17218" x="2959100" y="3746500"/>
          <p14:tracePt t="17234" x="2990850" y="3733800"/>
          <p14:tracePt t="17251" x="3009900" y="3733800"/>
          <p14:tracePt t="17267" x="3035300" y="3733800"/>
          <p14:tracePt t="17284" x="3086100" y="3746500"/>
          <p14:tracePt t="17301" x="3168650" y="3771900"/>
          <p14:tracePt t="17318" x="3295650" y="3797300"/>
          <p14:tracePt t="17334" x="3390900" y="3816350"/>
          <p14:tracePt t="17351" x="3492500" y="3848100"/>
          <p14:tracePt t="17367" x="3562350" y="3886200"/>
          <p14:tracePt t="17384" x="3606800" y="3917950"/>
          <p14:tracePt t="17401" x="3651250" y="3943350"/>
          <p14:tracePt t="17418" x="3702050" y="3987800"/>
          <p14:tracePt t="17434" x="3727450" y="4013200"/>
          <p14:tracePt t="17451" x="3740150" y="4038600"/>
          <p14:tracePt t="17468" x="3759200" y="4064000"/>
          <p14:tracePt t="17484" x="3771900" y="4076700"/>
          <p14:tracePt t="17501" x="3784600" y="4089400"/>
          <p14:tracePt t="17518" x="3797300" y="4114800"/>
          <p14:tracePt t="17534" x="3816350" y="4159250"/>
          <p14:tracePt t="17551" x="3860800" y="4222750"/>
          <p14:tracePt t="17568" x="3905250" y="4305300"/>
          <p14:tracePt t="17584" x="3930650" y="4324350"/>
          <p14:tracePt t="17601" x="3930650" y="4337050"/>
          <p14:tracePt t="17618" x="3937000" y="4349750"/>
          <p14:tracePt t="17634" x="3949700" y="4368800"/>
          <p14:tracePt t="17651" x="3956050" y="4375150"/>
          <p14:tracePt t="17773" x="3956050" y="4381500"/>
          <p14:tracePt t="17781" x="3962400" y="4387850"/>
          <p14:tracePt t="17788" x="3975100" y="4394200"/>
          <p14:tracePt t="17801" x="3981450" y="4394200"/>
          <p14:tracePt t="17818" x="4006850" y="4406900"/>
          <p14:tracePt t="17834" x="4038600" y="4425950"/>
          <p14:tracePt t="17851" x="4102100" y="4432300"/>
          <p14:tracePt t="17868" x="4165600" y="4457700"/>
          <p14:tracePt t="17884" x="4260850" y="4464050"/>
          <p14:tracePt t="17901" x="4330700" y="4470400"/>
          <p14:tracePt t="17918" x="4438650" y="4476750"/>
          <p14:tracePt t="17920" x="4483100" y="4476750"/>
          <p14:tracePt t="17934" x="4502150" y="4476750"/>
          <p14:tracePt t="17951" x="4552950" y="4476750"/>
          <p14:tracePt t="17968" x="4584700" y="4476750"/>
          <p14:tracePt t="17985" x="4616450" y="4476750"/>
          <p14:tracePt t="18001" x="4648200" y="4476750"/>
          <p14:tracePt t="18018" x="4660900" y="4476750"/>
          <p14:tracePt t="18035" x="4667250" y="4476750"/>
          <p14:tracePt t="18118" x="4654550" y="4476750"/>
          <p14:tracePt t="18125" x="4629150" y="4476750"/>
          <p14:tracePt t="18135" x="4610100" y="4470400"/>
          <p14:tracePt t="18152" x="4521200" y="4464050"/>
          <p14:tracePt t="18169" x="4406900" y="4457700"/>
          <p14:tracePt t="18185" x="4279900" y="4457700"/>
          <p14:tracePt t="18203" x="4076700" y="4457700"/>
          <p14:tracePt t="18219" x="3956050" y="4457700"/>
          <p14:tracePt t="18235" x="3854450" y="4464050"/>
          <p14:tracePt t="18252" x="3822700" y="4470400"/>
          <p14:tracePt t="18268" x="3778250" y="4470400"/>
          <p14:tracePt t="18285" x="3765550" y="4470400"/>
          <p14:tracePt t="18445" x="3778250" y="4476750"/>
          <p14:tracePt t="18452" x="3790950" y="4476750"/>
          <p14:tracePt t="18460" x="3816350" y="4476750"/>
          <p14:tracePt t="18468" x="3835400" y="4476750"/>
          <p14:tracePt t="18485" x="3886200" y="4476750"/>
          <p14:tracePt t="18502" x="3962400" y="4476750"/>
          <p14:tracePt t="18518" x="4038600" y="4489450"/>
          <p14:tracePt t="18536" x="4127500" y="4495800"/>
          <p14:tracePt t="18552" x="4235450" y="4495800"/>
          <p14:tracePt t="18569" x="4394200" y="4527550"/>
          <p14:tracePt t="18586" x="4514850" y="4546600"/>
          <p14:tracePt t="18602" x="4610100" y="4572000"/>
          <p14:tracePt t="18619" x="4673600" y="4591050"/>
          <p14:tracePt t="18636" x="4749800" y="4616450"/>
          <p14:tracePt t="18652" x="4806950" y="4641850"/>
          <p14:tracePt t="18669" x="4870450" y="4660900"/>
          <p14:tracePt t="18686" x="4940300" y="4692650"/>
          <p14:tracePt t="18702" x="4978400" y="4711700"/>
          <p14:tracePt t="18719" x="5010150" y="4724400"/>
          <p14:tracePt t="18781" x="5010150" y="4711700"/>
          <p14:tracePt t="18789" x="4984750" y="4679950"/>
          <p14:tracePt t="18798" x="4946650" y="4654550"/>
          <p14:tracePt t="18804" x="4933950" y="4641850"/>
          <p14:tracePt t="18819" x="4787900" y="4572000"/>
          <p14:tracePt t="18836" x="4591050" y="4514850"/>
          <p14:tracePt t="18852" x="4470400" y="4495800"/>
          <p14:tracePt t="18869" x="4292600" y="4470400"/>
          <p14:tracePt t="18886" x="4146550" y="4464050"/>
          <p14:tracePt t="18903" x="3962400" y="4445000"/>
          <p14:tracePt t="18907" x="3892550" y="4432300"/>
          <p14:tracePt t="18919" x="3816350" y="4413250"/>
          <p14:tracePt t="18936" x="3638550" y="4368800"/>
          <p14:tracePt t="18952" x="3587750" y="4349750"/>
          <p14:tracePt t="18969" x="3568700" y="4349750"/>
          <p14:tracePt t="19171" x="3594100" y="4362450"/>
          <p14:tracePt t="19179" x="3619500" y="4368800"/>
          <p14:tracePt t="19187" x="3670300" y="4381500"/>
          <p14:tracePt t="19203" x="3765550" y="4406900"/>
          <p14:tracePt t="19219" x="3860800" y="4445000"/>
          <p14:tracePt t="19236" x="3981450" y="4464050"/>
          <p14:tracePt t="19253" x="4133850" y="4470400"/>
          <p14:tracePt t="19269" x="4273550" y="4489450"/>
          <p14:tracePt t="19286" x="4362450" y="4502150"/>
          <p14:tracePt t="19303" x="4489450" y="4533900"/>
          <p14:tracePt t="19319" x="4533900" y="4546600"/>
          <p14:tracePt t="19336" x="4559300" y="4552950"/>
          <p14:tracePt t="19353" x="4572000" y="4552950"/>
          <p14:tracePt t="19369" x="4572000" y="4559300"/>
          <p14:tracePt t="19386" x="4578350" y="4559300"/>
          <p14:tracePt t="19556" x="4546600" y="4552950"/>
          <p14:tracePt t="19561" x="4508500" y="4540250"/>
          <p14:tracePt t="19570" x="4464050" y="4540250"/>
          <p14:tracePt t="19587" x="4349750" y="4540250"/>
          <p14:tracePt t="19603" x="4279900" y="4533900"/>
          <p14:tracePt t="19620" x="4171950" y="4540250"/>
          <p14:tracePt t="19637" x="4076700" y="4552950"/>
          <p14:tracePt t="19653" x="3987800" y="4565650"/>
          <p14:tracePt t="19671" x="3886200" y="4565650"/>
          <p14:tracePt t="19687" x="3848100" y="4565650"/>
          <p14:tracePt t="19703" x="3822700" y="4572000"/>
          <p14:tracePt t="19844" x="3829050" y="4572000"/>
          <p14:tracePt t="19852" x="3835400" y="4565650"/>
          <p14:tracePt t="19867" x="3848100" y="4552950"/>
          <p14:tracePt t="19875" x="3854450" y="4546600"/>
          <p14:tracePt t="19887" x="3867150" y="4540250"/>
          <p14:tracePt t="19903" x="3892550" y="4514850"/>
          <p14:tracePt t="19906" x="3905250" y="4502150"/>
          <p14:tracePt t="19920" x="3917950" y="4495800"/>
          <p14:tracePt t="19937" x="3956050" y="4464050"/>
          <p14:tracePt t="19953" x="3975100" y="4451350"/>
          <p14:tracePt t="19970" x="3975100" y="4438650"/>
          <p14:tracePt t="19987" x="3981450" y="4413250"/>
          <p14:tracePt t="20004" x="3987800" y="4387850"/>
          <p14:tracePt t="20020" x="3987800" y="4349750"/>
          <p14:tracePt t="20037" x="3949700" y="4311650"/>
          <p14:tracePt t="20054" x="3911600" y="4254500"/>
          <p14:tracePt t="20070" x="3892550" y="4241800"/>
          <p14:tracePt t="20087" x="3860800" y="4235450"/>
          <p14:tracePt t="20104" x="3835400" y="4229100"/>
          <p14:tracePt t="20120" x="3803650" y="4229100"/>
          <p14:tracePt t="20137" x="3771900" y="4229100"/>
          <p14:tracePt t="20154" x="3740150" y="4241800"/>
          <p14:tracePt t="20170" x="3714750" y="4241800"/>
          <p14:tracePt t="20187" x="3702050" y="4241800"/>
          <p14:tracePt t="20249" x="3708400" y="4210050"/>
          <p14:tracePt t="20257" x="3721100" y="4171950"/>
          <p14:tracePt t="20265" x="3733800" y="4146550"/>
          <p14:tracePt t="20273" x="3752850" y="4114800"/>
          <p14:tracePt t="20287" x="3765550" y="4102100"/>
          <p14:tracePt t="20304" x="3790950" y="4076700"/>
          <p14:tracePt t="20321" x="3879850" y="4057650"/>
          <p14:tracePt t="20337" x="3943350" y="4057650"/>
          <p14:tracePt t="20354" x="3987800" y="4076700"/>
          <p14:tracePt t="20371" x="4006850" y="4083050"/>
          <p14:tracePt t="20387" x="4032250" y="4089400"/>
          <p14:tracePt t="20404" x="4038600" y="4095750"/>
          <p14:tracePt t="20562" x="4051300" y="4102100"/>
          <p14:tracePt t="20570" x="4051300" y="4114800"/>
          <p14:tracePt t="20578" x="4057650" y="4140200"/>
          <p14:tracePt t="20588" x="4057650" y="4159250"/>
          <p14:tracePt t="20605" x="4076700" y="4203700"/>
          <p14:tracePt t="20621" x="4102100" y="4260850"/>
          <p14:tracePt t="20638" x="4133850" y="4318000"/>
          <p14:tracePt t="20655" x="4159250" y="4368800"/>
          <p14:tracePt t="20671" x="4222750" y="4438650"/>
          <p14:tracePt t="20688" x="4241800" y="4464050"/>
          <p14:tracePt t="20705" x="4273550" y="4476750"/>
          <p14:tracePt t="20721" x="4305300" y="4489450"/>
          <p14:tracePt t="20738" x="4343400" y="4502150"/>
          <p14:tracePt t="20755" x="4394200" y="4521200"/>
          <p14:tracePt t="20771" x="4432300" y="4533900"/>
          <p14:tracePt t="20789" x="4508500" y="4565650"/>
          <p14:tracePt t="20805" x="4629150" y="4629150"/>
          <p14:tracePt t="20821" x="4756150" y="4673600"/>
          <p14:tracePt t="20838" x="4864100" y="4730750"/>
          <p14:tracePt t="20855" x="5003800" y="4794250"/>
          <p14:tracePt t="20871" x="5181600" y="4845050"/>
          <p14:tracePt t="20889" x="5346700" y="4895850"/>
          <p14:tracePt t="20905" x="5435600" y="4921250"/>
          <p14:tracePt t="20922" x="5499100" y="4927600"/>
          <p14:tracePt t="20938" x="5511800" y="4927600"/>
          <p14:tracePt t="20955" x="5524500" y="4914900"/>
          <p14:tracePt t="20972" x="5530850" y="4895850"/>
          <p14:tracePt t="20988" x="5530850" y="4876800"/>
          <p14:tracePt t="21005" x="5537200" y="4845050"/>
          <p14:tracePt t="21022" x="5530850" y="4826000"/>
          <p14:tracePt t="21039" x="5499100" y="4781550"/>
          <p14:tracePt t="21055" x="5435600" y="4724400"/>
          <p14:tracePt t="21072" x="5308600" y="4648200"/>
          <p14:tracePt t="21088" x="5060950" y="4540250"/>
          <p14:tracePt t="21105" x="4730750" y="4387850"/>
          <p14:tracePt t="21122" x="4476750" y="4273550"/>
          <p14:tracePt t="21139" x="4184650" y="4184650"/>
          <p14:tracePt t="21155" x="3860800" y="4051300"/>
          <p14:tracePt t="21171" x="3600450" y="3968750"/>
          <p14:tracePt t="21188" x="3467100" y="3937000"/>
          <p14:tracePt t="21205" x="3409950" y="3917950"/>
          <p14:tracePt t="21222" x="3397250" y="3917950"/>
          <p14:tracePt t="21290" x="3409950" y="3937000"/>
          <p14:tracePt t="21298" x="3422650" y="3943350"/>
          <p14:tracePt t="21305" x="3448050" y="3962400"/>
          <p14:tracePt t="21322" x="3543300" y="3994150"/>
          <p14:tracePt t="21339" x="3644900" y="4025900"/>
          <p14:tracePt t="21355" x="3790950" y="4057650"/>
          <p14:tracePt t="21372" x="3924300" y="4089400"/>
          <p14:tracePt t="21389" x="4013200" y="4127500"/>
          <p14:tracePt t="21405" x="4127500" y="4159250"/>
          <p14:tracePt t="21422" x="4235450" y="4197350"/>
          <p14:tracePt t="21439" x="4305300" y="4229100"/>
          <p14:tracePt t="21455" x="4368800" y="4254500"/>
          <p14:tracePt t="21472" x="4400550" y="4273550"/>
          <p14:tracePt t="21489" x="4406900" y="4273550"/>
          <p14:tracePt t="21506" x="4419600" y="4279900"/>
          <p14:tracePt t="21672" x="4419600" y="4292600"/>
          <p14:tracePt t="21680" x="4394200" y="4298950"/>
          <p14:tracePt t="21689" x="4343400" y="4305300"/>
          <p14:tracePt t="21706" x="4229100" y="4337050"/>
          <p14:tracePt t="21722" x="4076700" y="4368800"/>
          <p14:tracePt t="21739" x="3943350" y="4419600"/>
          <p14:tracePt t="21756" x="3810000" y="4470400"/>
          <p14:tracePt t="21773" x="3638550" y="4527550"/>
          <p14:tracePt t="21789" x="3556000" y="4546600"/>
          <p14:tracePt t="21806" x="3517900" y="4552950"/>
          <p14:tracePt t="21823" x="3486150" y="4552950"/>
          <p14:tracePt t="21839" x="3479800" y="4552950"/>
          <p14:tracePt t="21856" x="3467100" y="4552950"/>
          <p14:tracePt t="21976" x="3467100" y="4546600"/>
          <p14:tracePt t="21992" x="3467100" y="4540250"/>
          <p14:tracePt t="22406" x="3473450" y="4540250"/>
          <p14:tracePt t="22414" x="3479800" y="4540250"/>
          <p14:tracePt t="22423" x="3498850" y="4540250"/>
          <p14:tracePt t="22440" x="3524250" y="4540250"/>
          <p14:tracePt t="22457" x="3562350" y="4559300"/>
          <p14:tracePt t="22473" x="3606800" y="4578350"/>
          <p14:tracePt t="22490" x="3670300" y="4610100"/>
          <p14:tracePt t="22507" x="3771900" y="4641850"/>
          <p14:tracePt t="22523" x="3930650" y="4692650"/>
          <p14:tracePt t="22540" x="4051300" y="4718050"/>
          <p14:tracePt t="22557" x="4171950" y="4756150"/>
          <p14:tracePt t="22573" x="4254500" y="4768850"/>
          <p14:tracePt t="22590" x="4311650" y="4775200"/>
          <p14:tracePt t="22607" x="4356100" y="4775200"/>
          <p14:tracePt t="22623" x="4387850" y="4787900"/>
          <p14:tracePt t="22640" x="4457700" y="4800600"/>
          <p14:tracePt t="22657" x="4521200" y="4813300"/>
          <p14:tracePt t="22674" x="4591050" y="4826000"/>
          <p14:tracePt t="22690" x="4635500" y="4826000"/>
          <p14:tracePt t="22707" x="4679950" y="4826000"/>
          <p14:tracePt t="22724" x="4737100" y="4826000"/>
          <p14:tracePt t="22740" x="4781550" y="4826000"/>
          <p14:tracePt t="22757" x="4826000" y="4832350"/>
          <p14:tracePt t="22774" x="4927600" y="4838700"/>
          <p14:tracePt t="22790" x="4959350" y="4838700"/>
          <p14:tracePt t="22807" x="4991100" y="4838700"/>
          <p14:tracePt t="22824" x="5016500" y="4838700"/>
          <p14:tracePt t="22840" x="5029200" y="4838700"/>
          <p14:tracePt t="22857" x="5029200" y="4832350"/>
          <p14:tracePt t="22874" x="5035550" y="4819650"/>
          <p14:tracePt t="22946" x="5035550" y="4813300"/>
          <p14:tracePt t="22962" x="5022850" y="4813300"/>
          <p14:tracePt t="22968" x="5003800" y="4806950"/>
          <p14:tracePt t="22976" x="4978400" y="4800600"/>
          <p14:tracePt t="22991" x="4813300" y="4762500"/>
          <p14:tracePt t="23007" x="4641850" y="4737100"/>
          <p14:tracePt t="23024" x="4438650" y="4686300"/>
          <p14:tracePt t="23041" x="4191000" y="4616450"/>
          <p14:tracePt t="23057" x="3949700" y="4502150"/>
          <p14:tracePt t="23074" x="3746500" y="4425950"/>
          <p14:tracePt t="23091" x="3562350" y="4394200"/>
          <p14:tracePt t="23107" x="3422650" y="4387850"/>
          <p14:tracePt t="23124" x="3321050" y="4387850"/>
          <p14:tracePt t="23141" x="3149600" y="4394200"/>
          <p14:tracePt t="23157" x="3086100" y="4406900"/>
          <p14:tracePt t="23174" x="3073400" y="4413250"/>
          <p14:tracePt t="23191" x="3073400" y="4419600"/>
          <p14:tracePt t="23274" x="3092450" y="4438650"/>
          <p14:tracePt t="23282" x="3130550" y="4451350"/>
          <p14:tracePt t="23291" x="3149600" y="4457700"/>
          <p14:tracePt t="23308" x="3251200" y="4483100"/>
          <p14:tracePt t="23324" x="3359150" y="4502150"/>
          <p14:tracePt t="23341" x="3492500" y="4514850"/>
          <p14:tracePt t="23358" x="3632200" y="4527550"/>
          <p14:tracePt t="23375" x="3841750" y="4552950"/>
          <p14:tracePt t="23391" x="4114800" y="4591050"/>
          <p14:tracePt t="23408" x="4318000" y="4603750"/>
          <p14:tracePt t="23424" x="4457700" y="4616450"/>
          <p14:tracePt t="23441" x="4565650" y="4616450"/>
          <p14:tracePt t="23458" x="4667250" y="4616450"/>
          <p14:tracePt t="23475" x="4749800" y="4616450"/>
          <p14:tracePt t="23491" x="4845050" y="4610100"/>
          <p14:tracePt t="23507" x="4902200" y="4610100"/>
          <p14:tracePt t="23524" x="4953000" y="4610100"/>
          <p14:tracePt t="23541" x="4978400" y="4610100"/>
          <p14:tracePt t="23558" x="5010150" y="4622800"/>
          <p14:tracePt t="23575" x="5060950" y="4629150"/>
          <p14:tracePt t="23592" x="5099050" y="4635500"/>
          <p14:tracePt t="23608" x="5118100" y="4648200"/>
          <p14:tracePt t="23625" x="5137150" y="4660900"/>
          <p14:tracePt t="23641" x="5143500" y="4660900"/>
          <p14:tracePt t="23658" x="5149850" y="4667250"/>
          <p14:tracePt t="23691" x="5168900" y="4679950"/>
          <p14:tracePt t="23708" x="5175250" y="4679950"/>
          <p14:tracePt t="23782" x="5149850" y="4679950"/>
          <p14:tracePt t="23790" x="5124450" y="4667250"/>
          <p14:tracePt t="23798" x="5099050" y="4660900"/>
          <p14:tracePt t="23808" x="5054600" y="4660900"/>
          <p14:tracePt t="23825" x="4953000" y="4635500"/>
          <p14:tracePt t="23842" x="4819650" y="4622800"/>
          <p14:tracePt t="23858" x="4648200" y="4591050"/>
          <p14:tracePt t="23875" x="4400550" y="4578350"/>
          <p14:tracePt t="23892" x="4140200" y="4559300"/>
          <p14:tracePt t="23909" x="3987800" y="4546600"/>
          <p14:tracePt t="23925" x="3873500" y="4540250"/>
          <p14:tracePt t="23942" x="3771900" y="4533900"/>
          <p14:tracePt t="23958" x="3721100" y="4533900"/>
          <p14:tracePt t="23975" x="3683000" y="4533900"/>
          <p14:tracePt t="23992" x="3644900" y="4533900"/>
          <p14:tracePt t="24009" x="3632200" y="4533900"/>
          <p14:tracePt t="24025" x="3600450" y="4540250"/>
          <p14:tracePt t="24042" x="3587750" y="4540250"/>
          <p14:tracePt t="24059" x="3492500" y="4540250"/>
          <p14:tracePt t="24075" x="3390900" y="4521200"/>
          <p14:tracePt t="24092" x="3263900" y="4464050"/>
          <p14:tracePt t="24109" x="3098800" y="4362450"/>
          <p14:tracePt t="24125" x="3035300" y="4337050"/>
          <p14:tracePt t="24142" x="3003550" y="4318000"/>
          <p14:tracePt t="24212" x="3009900" y="4318000"/>
          <p14:tracePt t="24218" x="3016250" y="4318000"/>
          <p14:tracePt t="24227" x="3022600" y="4311650"/>
          <p14:tracePt t="24242" x="3067050" y="4305300"/>
          <p14:tracePt t="24259" x="3117850" y="4298950"/>
          <p14:tracePt t="24275" x="3143250" y="4298950"/>
          <p14:tracePt t="24292" x="3194050" y="4292600"/>
          <p14:tracePt t="24309" x="3225800" y="4286250"/>
          <p14:tracePt t="24325" x="3244850" y="4286250"/>
          <p14:tracePt t="24342" x="3282950" y="4286250"/>
          <p14:tracePt t="24359" x="3346450" y="4286250"/>
          <p14:tracePt t="24375" x="3397250" y="4292600"/>
          <p14:tracePt t="24392" x="3460750" y="4298950"/>
          <p14:tracePt t="24409" x="3530600" y="4305300"/>
          <p14:tracePt t="24426" x="3632200" y="4324350"/>
          <p14:tracePt t="24442" x="3714750" y="4343400"/>
          <p14:tracePt t="24459" x="3835400" y="4368800"/>
          <p14:tracePt t="24476" x="4006850" y="4406900"/>
          <p14:tracePt t="24492" x="4140200" y="4438650"/>
          <p14:tracePt t="24509" x="4286250" y="4464050"/>
          <p14:tracePt t="24526" x="4387850" y="4483100"/>
          <p14:tracePt t="24543" x="4457700" y="4495800"/>
          <p14:tracePt t="24559" x="4521200" y="4502150"/>
          <p14:tracePt t="24576" x="4552950" y="4508500"/>
          <p14:tracePt t="24593" x="4572000" y="4521200"/>
          <p14:tracePt t="24626" x="4603750" y="4540250"/>
          <p14:tracePt t="24642" x="4648200" y="4565650"/>
          <p14:tracePt t="24659" x="4705350" y="4591050"/>
          <p14:tracePt t="24676" x="4762500" y="4616450"/>
          <p14:tracePt t="24692" x="4832350" y="4622800"/>
          <p14:tracePt t="24709" x="4914900" y="4648200"/>
          <p14:tracePt t="24726" x="5029200" y="4686300"/>
          <p14:tracePt t="24743" x="5086350" y="4699000"/>
          <p14:tracePt t="24759" x="5111750" y="4699000"/>
          <p14:tracePt t="24776" x="5118100" y="4699000"/>
          <p14:tracePt t="24860" x="5105400" y="4699000"/>
          <p14:tracePt t="24868" x="5054600" y="4686300"/>
          <p14:tracePt t="24876" x="5003800" y="4679950"/>
          <p14:tracePt t="24893" x="4857750" y="4660900"/>
          <p14:tracePt t="24909" x="4724400" y="4648200"/>
          <p14:tracePt t="24926" x="4521200" y="4629150"/>
          <p14:tracePt t="24943" x="4324350" y="4622800"/>
          <p14:tracePt t="24947" x="4235450" y="4622800"/>
          <p14:tracePt t="24959" x="4108450" y="4622800"/>
          <p14:tracePt t="24976" x="4019550" y="4641850"/>
          <p14:tracePt t="24993" x="3956050" y="4673600"/>
          <p14:tracePt t="25010" x="3937000" y="4679950"/>
          <p14:tracePt t="25026" x="3905250" y="4699000"/>
          <p14:tracePt t="25043" x="3892550" y="4699000"/>
          <p14:tracePt t="25060" x="3892550" y="4705350"/>
          <p14:tracePt t="25076" x="3886200" y="4705350"/>
          <p14:tracePt t="25093" x="3879850" y="4705350"/>
          <p14:tracePt t="25110" x="3835400" y="4667250"/>
          <p14:tracePt t="25126" x="3822700" y="4660900"/>
          <p14:tracePt t="25143" x="3822700" y="4654550"/>
          <p14:tracePt t="25189" x="3816350" y="4654550"/>
          <p14:tracePt t="25204" x="3822700" y="4654550"/>
          <p14:tracePt t="25210" x="3860800" y="4654550"/>
          <p14:tracePt t="25226" x="3943350" y="4648200"/>
          <p14:tracePt t="25243" x="4064000" y="4648200"/>
          <p14:tracePt t="25260" x="4184650" y="4648200"/>
          <p14:tracePt t="25277" x="4311650" y="4648200"/>
          <p14:tracePt t="25294" x="4470400" y="4673600"/>
          <p14:tracePt t="25310" x="4565650" y="4686300"/>
          <p14:tracePt t="25327" x="4635500" y="4699000"/>
          <p14:tracePt t="25343" x="4730750" y="4699000"/>
          <p14:tracePt t="25360" x="4813300" y="4705350"/>
          <p14:tracePt t="25377" x="4845050" y="4705350"/>
          <p14:tracePt t="25393" x="4864100" y="4705350"/>
          <p14:tracePt t="25410" x="4864100" y="4711700"/>
          <p14:tracePt t="31173" x="4857750" y="4711700"/>
          <p14:tracePt t="31181" x="4826000" y="4692650"/>
          <p14:tracePt t="31188" x="4794250" y="4686300"/>
          <p14:tracePt t="31199" x="4762500" y="4679950"/>
          <p14:tracePt t="31216" x="4718050" y="4667250"/>
          <p14:tracePt t="31233" x="4667250" y="4654550"/>
          <p14:tracePt t="31250" x="4635500" y="4635500"/>
          <p14:tracePt t="31266" x="4578350" y="4622800"/>
          <p14:tracePt t="31283" x="4559300" y="4616450"/>
          <p14:tracePt t="31300" x="4533900" y="4603750"/>
          <p14:tracePt t="31316" x="4521200" y="4603750"/>
          <p14:tracePt t="31333" x="4502150" y="4597400"/>
          <p14:tracePt t="31350" x="4438650" y="4584700"/>
          <p14:tracePt t="31366" x="4349750" y="4552950"/>
          <p14:tracePt t="31383" x="4197350" y="4470400"/>
          <p14:tracePt t="31400" x="4038600" y="4375150"/>
          <p14:tracePt t="31416" x="3829050" y="4222750"/>
          <p14:tracePt t="31433" x="3492500" y="4038600"/>
          <p14:tracePt t="31450" x="3257550" y="3860800"/>
          <p14:tracePt t="31453" x="3181350" y="3822700"/>
          <p14:tracePt t="31467" x="3079750" y="3733800"/>
          <p14:tracePt t="31483" x="2755900" y="3543300"/>
          <p14:tracePt t="31500" x="2343150" y="3257550"/>
          <p14:tracePt t="31517" x="2032000" y="2914650"/>
          <p14:tracePt t="31534" x="1784350" y="2622550"/>
          <p14:tracePt t="31550" x="1466850" y="2317750"/>
          <p14:tracePt t="31567" x="1301750" y="2089150"/>
          <p14:tracePt t="31584" x="1219200" y="1974850"/>
          <p14:tracePt t="31600" x="1162050" y="1854200"/>
          <p14:tracePt t="31617" x="1149350" y="1784350"/>
          <p14:tracePt t="31634" x="1174750" y="1733550"/>
          <p14:tracePt t="31650" x="1206500" y="1695450"/>
          <p14:tracePt t="31667" x="1263650" y="1651000"/>
          <p14:tracePt t="31684" x="1320800" y="1593850"/>
          <p14:tracePt t="31700" x="1384300" y="1555750"/>
          <p14:tracePt t="31717" x="1441450" y="1524000"/>
          <p14:tracePt t="31734" x="1657350" y="1511300"/>
          <p14:tracePt t="31750" x="1809750" y="1517650"/>
          <p14:tracePt t="31767" x="2032000" y="1536700"/>
          <p14:tracePt t="31784" x="2184400" y="1549400"/>
          <p14:tracePt t="31801" x="2419350" y="1549400"/>
          <p14:tracePt t="31817" x="2520950" y="1549400"/>
          <p14:tracePt t="31834" x="2628900" y="1549400"/>
          <p14:tracePt t="31851" x="2711450" y="1549400"/>
          <p14:tracePt t="31867" x="2819400" y="1549400"/>
          <p14:tracePt t="31884" x="2971800" y="1574800"/>
          <p14:tracePt t="31901" x="3048000" y="1600200"/>
          <p14:tracePt t="31918" x="3143250" y="1651000"/>
          <p14:tracePt t="31934" x="3282950" y="1765300"/>
          <p14:tracePt t="31951" x="3416300" y="1873250"/>
          <p14:tracePt t="31955" x="3498850" y="1930400"/>
          <p14:tracePt t="31967" x="3562350" y="1981200"/>
          <p14:tracePt t="31984" x="3733800" y="2114550"/>
          <p14:tracePt t="32001" x="3943350" y="2298700"/>
          <p14:tracePt t="32018" x="4064000" y="2381250"/>
          <p14:tracePt t="32034" x="4152900" y="2495550"/>
          <p14:tracePt t="32051" x="4229100" y="2635250"/>
          <p14:tracePt t="32068" x="4311650" y="2768600"/>
          <p14:tracePt t="32084" x="4356100" y="2921000"/>
          <p14:tracePt t="32101" x="4387850" y="3073400"/>
          <p14:tracePt t="32118" x="4400550" y="3181350"/>
          <p14:tracePt t="32134" x="4406900" y="3289300"/>
          <p14:tracePt t="32151" x="4400550" y="3397250"/>
          <p14:tracePt t="32168" x="4375150" y="3479800"/>
          <p14:tracePt t="32184" x="4343400" y="3549650"/>
          <p14:tracePt t="32201" x="4279900" y="3581400"/>
          <p14:tracePt t="32218" x="4140200" y="3575050"/>
          <p14:tracePt t="32234" x="4057650" y="3505200"/>
          <p14:tracePt t="32251" x="3835400" y="3378200"/>
          <p14:tracePt t="32268" x="3625850" y="3225800"/>
          <p14:tracePt t="32284" x="3371850" y="3086100"/>
          <p14:tracePt t="32301" x="3168650" y="2959100"/>
          <p14:tracePt t="32318" x="3092450" y="2882900"/>
          <p14:tracePt t="32335" x="2997200" y="2794000"/>
          <p14:tracePt t="32351" x="2940050" y="2692400"/>
          <p14:tracePt t="32368" x="2895600" y="2495550"/>
          <p14:tracePt t="32385" x="2882900" y="2362200"/>
          <p14:tracePt t="32401" x="2882900" y="2254250"/>
          <p14:tracePt t="32418" x="2901950" y="2165350"/>
          <p14:tracePt t="32435" x="2933700" y="2101850"/>
          <p14:tracePt t="32451" x="3003550" y="2057400"/>
          <p14:tracePt t="32455" x="3041650" y="2038350"/>
          <p14:tracePt t="32468" x="3111500" y="2012950"/>
          <p14:tracePt t="32485" x="3206750" y="2006600"/>
          <p14:tracePt t="32501" x="3378200" y="2006600"/>
          <p14:tracePt t="32518" x="3606800" y="2076450"/>
          <p14:tracePt t="32535" x="3810000" y="2165350"/>
          <p14:tracePt t="32551" x="3949700" y="2241550"/>
          <p14:tracePt t="32568" x="4171950" y="2343150"/>
          <p14:tracePt t="32585" x="4349750" y="2451100"/>
          <p14:tracePt t="32601" x="4654550" y="2705100"/>
          <p14:tracePt t="32618" x="4933950" y="3003550"/>
          <p14:tracePt t="32635" x="5029200" y="3105150"/>
          <p14:tracePt t="32652" x="5067300" y="3136900"/>
          <p14:tracePt t="32668" x="5092700" y="3168650"/>
          <p14:tracePt t="32685" x="5092700" y="3213100"/>
          <p14:tracePt t="32702" x="5080000" y="3244850"/>
          <p14:tracePt t="32718" x="5060950" y="3270250"/>
          <p14:tracePt t="32735" x="4984750" y="3340100"/>
          <p14:tracePt t="32752" x="4927600" y="3390900"/>
          <p14:tracePt t="32768" x="4832350" y="3409950"/>
          <p14:tracePt t="32785" x="4724400" y="3409950"/>
          <p14:tracePt t="32802" x="4616450" y="3390900"/>
          <p14:tracePt t="32818" x="4483100" y="3352800"/>
          <p14:tracePt t="32835" x="4343400" y="3308350"/>
          <p14:tracePt t="32852" x="4279900" y="3263900"/>
          <p14:tracePt t="32885" x="4273550" y="3263900"/>
          <p14:tracePt t="32931" x="4273550" y="3251200"/>
          <p14:tracePt t="32940" x="4273550" y="3219450"/>
          <p14:tracePt t="32952" x="4279900" y="3187700"/>
          <p14:tracePt t="32969" x="4286250" y="3117850"/>
          <p14:tracePt t="32985" x="4286250" y="3048000"/>
          <p14:tracePt t="33002" x="4292600" y="2984500"/>
          <p14:tracePt t="33019" x="4292600" y="2940050"/>
          <p14:tracePt t="33035" x="4292600" y="2908300"/>
          <p14:tracePt t="33052" x="4292600" y="2889250"/>
          <p14:tracePt t="33069" x="4292600" y="2882900"/>
          <p14:tracePt t="33085" x="4292600" y="2870200"/>
          <p14:tracePt t="33119" x="4292600" y="2851150"/>
          <p14:tracePt t="33135" x="4273550" y="2825750"/>
          <p14:tracePt t="33152" x="4235450" y="2794000"/>
          <p14:tracePt t="33169" x="4076700" y="2743200"/>
          <p14:tracePt t="33186" x="3975100" y="2717800"/>
          <p14:tracePt t="33202" x="3943350" y="2717800"/>
          <p14:tracePt t="33219" x="3873500" y="2724150"/>
          <p14:tracePt t="33236" x="3854450" y="2736850"/>
          <p14:tracePt t="33252" x="3854450" y="2774950"/>
          <p14:tracePt t="33269" x="3867150" y="2870200"/>
          <p14:tracePt t="33286" x="3898900" y="2971800"/>
          <p14:tracePt t="33302" x="3962400" y="3060700"/>
          <p14:tracePt t="33319" x="4051300" y="3149600"/>
          <p14:tracePt t="33336" x="4229100" y="3289300"/>
          <p14:tracePt t="33353" x="4419600" y="3371850"/>
          <p14:tracePt t="33369" x="4711700" y="3409950"/>
          <p14:tracePt t="33386" x="4883150" y="3422650"/>
          <p14:tracePt t="33402" x="5035550" y="3454400"/>
          <p14:tracePt t="33419" x="5156200" y="3460750"/>
          <p14:tracePt t="33436" x="5245100" y="3441700"/>
          <p14:tracePt t="33452" x="5321300" y="3397250"/>
          <p14:tracePt t="33455" x="5334000" y="3352800"/>
          <p14:tracePt t="33469" x="5340350" y="3289300"/>
          <p14:tracePt t="33486" x="5346700" y="3219450"/>
          <p14:tracePt t="33503" x="5327650" y="3162300"/>
          <p14:tracePt t="33519" x="5283200" y="3067050"/>
          <p14:tracePt t="33536" x="5181600" y="2908300"/>
          <p14:tracePt t="33552" x="5060950" y="2806700"/>
          <p14:tracePt t="33569" x="4953000" y="2755900"/>
          <p14:tracePt t="33586" x="4794250" y="2679700"/>
          <p14:tracePt t="33603" x="4527550" y="2552700"/>
          <p14:tracePt t="33619" x="4375150" y="2508250"/>
          <p14:tracePt t="33636" x="4235450" y="2489200"/>
          <p14:tracePt t="33653" x="4159250" y="2482850"/>
          <p14:tracePt t="33669" x="4102100" y="2501900"/>
          <p14:tracePt t="33686" x="4076700" y="2552700"/>
          <p14:tracePt t="33703" x="4044950" y="2692400"/>
          <p14:tracePt t="33719" x="4032250" y="2800350"/>
          <p14:tracePt t="33736" x="4025900" y="2895600"/>
          <p14:tracePt t="33753" x="4013200" y="2978150"/>
          <p14:tracePt t="33770" x="4013200" y="3035300"/>
          <p14:tracePt t="33786" x="4013200" y="3073400"/>
          <p14:tracePt t="33803" x="4013200" y="3086100"/>
          <p14:tracePt t="33820" x="4013200" y="3098800"/>
          <p14:tracePt t="33836" x="4019550" y="3117850"/>
          <p14:tracePt t="33853" x="4070350" y="3149600"/>
          <p14:tracePt t="33870" x="4114800" y="3187700"/>
          <p14:tracePt t="33886" x="4165600" y="3206750"/>
          <p14:tracePt t="33903" x="4254500" y="3251200"/>
          <p14:tracePt t="33920" x="4356100" y="3282950"/>
          <p14:tracePt t="33936" x="4540250" y="3327400"/>
          <p14:tracePt t="33953" x="4718050" y="3340100"/>
          <p14:tracePt t="33958" x="4813300" y="3346450"/>
          <p14:tracePt t="33970" x="4972050" y="3340100"/>
          <p14:tracePt t="33987" x="5073650" y="3257550"/>
          <p14:tracePt t="34003" x="5137150" y="3162300"/>
          <p14:tracePt t="34020" x="5149850" y="3054350"/>
          <p14:tracePt t="34037" x="5149850" y="2908300"/>
          <p14:tracePt t="34053" x="5092700" y="2781300"/>
          <p14:tracePt t="34071" x="4953000" y="2654300"/>
          <p14:tracePt t="34087" x="4895850" y="2622550"/>
          <p14:tracePt t="34103" x="4673600" y="2520950"/>
          <p14:tracePt t="34120" x="4578350" y="2514600"/>
          <p14:tracePt t="34137" x="4457700" y="2533650"/>
          <p14:tracePt t="34153" x="4394200" y="2565400"/>
          <p14:tracePt t="34170" x="4356100" y="2590800"/>
          <p14:tracePt t="34187" x="4337050" y="2616200"/>
          <p14:tracePt t="34203" x="4330700" y="2647950"/>
          <p14:tracePt t="34220" x="4330700" y="2692400"/>
          <p14:tracePt t="34237" x="4330700" y="2736850"/>
          <p14:tracePt t="34253" x="4330700" y="2806700"/>
          <p14:tracePt t="34270" x="4330700" y="2870200"/>
          <p14:tracePt t="34287" x="4343400" y="2940050"/>
          <p14:tracePt t="34303" x="4381500" y="3022600"/>
          <p14:tracePt t="34321" x="4457700" y="3175000"/>
          <p14:tracePt t="34337" x="4514850" y="3244850"/>
          <p14:tracePt t="34354" x="4578350" y="3289300"/>
          <p14:tracePt t="34370" x="4629150" y="3321050"/>
          <p14:tracePt t="34387" x="4711700" y="3359150"/>
          <p14:tracePt t="34404" x="4813300" y="3378200"/>
          <p14:tracePt t="34420" x="4870450" y="3378200"/>
          <p14:tracePt t="34437" x="4902200" y="3352800"/>
          <p14:tracePt t="34454" x="4921250" y="3289300"/>
          <p14:tracePt t="34470" x="4927600" y="3257550"/>
          <p14:tracePt t="34487" x="4927600" y="3238500"/>
          <p14:tracePt t="34504" x="4927600" y="3213100"/>
          <p14:tracePt t="34520" x="4914900" y="3194050"/>
          <p14:tracePt t="34537" x="4908550" y="3175000"/>
          <p14:tracePt t="34658" x="4902200" y="3175000"/>
          <p14:tracePt t="34666" x="4864100" y="3175000"/>
          <p14:tracePt t="34674" x="4794250" y="3175000"/>
          <p14:tracePt t="34687" x="4686300" y="3181350"/>
          <p14:tracePt t="34704" x="4273550" y="3251200"/>
          <p14:tracePt t="34721" x="3886200" y="3403600"/>
          <p14:tracePt t="34737" x="3454400" y="3606800"/>
          <p14:tracePt t="34754" x="3079750" y="3746500"/>
          <p14:tracePt t="34771" x="2686050" y="3848100"/>
          <p14:tracePt t="34787" x="2495550" y="3905250"/>
          <p14:tracePt t="34804" x="2362200" y="3956050"/>
          <p14:tracePt t="34821" x="2305050" y="3987800"/>
          <p14:tracePt t="34837" x="2209800" y="4044950"/>
          <p14:tracePt t="34854" x="2178050" y="4076700"/>
          <p14:tracePt t="34871" x="2165350" y="4089400"/>
          <p14:tracePt t="34888" x="2159000" y="4095750"/>
          <p14:tracePt t="34956" x="2152650" y="4083050"/>
          <p14:tracePt t="34962" x="2133600" y="4064000"/>
          <p14:tracePt t="34971" x="2120900" y="4038600"/>
          <p14:tracePt t="34988" x="2095500" y="4013200"/>
          <p14:tracePt t="35004" x="2089150" y="4006850"/>
          <p14:tracePt t="35040" x="2089150" y="3987800"/>
          <p14:tracePt t="35055" x="2101850" y="3968750"/>
          <p14:tracePt t="35071" x="2159000" y="3860800"/>
          <p14:tracePt t="35088" x="2203450" y="3803650"/>
          <p14:tracePt t="35104" x="2247900" y="3752850"/>
          <p14:tracePt t="35121" x="2273300" y="3727450"/>
          <p14:tracePt t="35138" x="2305050" y="3708400"/>
          <p14:tracePt t="35154" x="2324100" y="3702050"/>
          <p14:tracePt t="35171" x="2362200" y="3708400"/>
          <p14:tracePt t="35188" x="2451100" y="3733800"/>
          <p14:tracePt t="35205" x="2673350" y="3867150"/>
          <p14:tracePt t="35221" x="2863850" y="3987800"/>
          <p14:tracePt t="35238" x="3136900" y="4140200"/>
          <p14:tracePt t="35255" x="3454400" y="4298950"/>
          <p14:tracePt t="35271" x="3619500" y="4400550"/>
          <p14:tracePt t="35288" x="3771900" y="4495800"/>
          <p14:tracePt t="35305" x="3841750" y="4552950"/>
          <p14:tracePt t="35321" x="3924300" y="4616450"/>
          <p14:tracePt t="35338" x="3937000" y="4629150"/>
          <p14:tracePt t="35355" x="3943350" y="4635500"/>
          <p14:tracePt t="35371" x="3949700" y="4648200"/>
          <p14:tracePt t="35388" x="3949700" y="4654550"/>
          <p14:tracePt t="35405" x="3956050" y="4667250"/>
          <p14:tracePt t="35421" x="3975100" y="4686300"/>
          <p14:tracePt t="35438" x="4000500" y="4711700"/>
          <p14:tracePt t="35455" x="4038600" y="4743450"/>
          <p14:tracePt t="35457" x="4057650" y="4768850"/>
          <p14:tracePt t="35471" x="4121150" y="4800600"/>
          <p14:tracePt t="35488" x="4203700" y="4832350"/>
          <p14:tracePt t="35505" x="4330700" y="4864100"/>
          <p14:tracePt t="35522" x="4483100" y="4870450"/>
          <p14:tracePt t="35539" x="4679950" y="4870450"/>
          <p14:tracePt t="35555" x="4800600" y="4857750"/>
          <p14:tracePt t="35572" x="4908550" y="4813300"/>
          <p14:tracePt t="35588" x="4959350" y="4775200"/>
          <p14:tracePt t="35605" x="5003800" y="4737100"/>
          <p14:tracePt t="35622" x="5067300" y="4711700"/>
          <p14:tracePt t="35638" x="5175250" y="4692650"/>
          <p14:tracePt t="35655" x="5251450" y="4673600"/>
          <p14:tracePt t="35672" x="5308600" y="4648200"/>
          <p14:tracePt t="35689" x="5378450" y="4622800"/>
          <p14:tracePt t="35705" x="5391150" y="4616450"/>
          <p14:tracePt t="35722" x="5391150" y="4603750"/>
          <p14:tracePt t="35790" x="5384800" y="4603750"/>
          <p14:tracePt t="35798" x="5365750" y="4597400"/>
          <p14:tracePt t="35806" x="5340350" y="4597400"/>
          <p14:tracePt t="35822" x="5308600" y="4597400"/>
          <p14:tracePt t="35839" x="5181600" y="4603750"/>
          <p14:tracePt t="35855" x="5041900" y="4629150"/>
          <p14:tracePt t="35872" x="4718050" y="4654550"/>
          <p14:tracePt t="35889" x="4521200" y="4660900"/>
          <p14:tracePt t="35905" x="4324350" y="4660900"/>
          <p14:tracePt t="35922" x="4197350" y="4629150"/>
          <p14:tracePt t="35939" x="4083050" y="4597400"/>
          <p14:tracePt t="35942" x="4006850" y="4591050"/>
          <p14:tracePt t="35955" x="3898900" y="4591050"/>
          <p14:tracePt t="35972" x="3841750" y="4603750"/>
          <p14:tracePt t="35989" x="3727450" y="4610100"/>
          <p14:tracePt t="36005" x="3638550" y="4622800"/>
          <p14:tracePt t="36022" x="3530600" y="4629150"/>
          <p14:tracePt t="36039" x="3467100" y="4629150"/>
          <p14:tracePt t="36055" x="3416300" y="4616450"/>
          <p14:tracePt t="36072" x="3378200" y="4572000"/>
          <p14:tracePt t="36089" x="3333750" y="4514850"/>
          <p14:tracePt t="36106" x="3270250" y="4432300"/>
          <p14:tracePt t="36122" x="3238500" y="4400550"/>
          <p14:tracePt t="36174" x="3238500" y="4394200"/>
          <p14:tracePt t="36191" x="3251200" y="4387850"/>
          <p14:tracePt t="36198" x="3263900" y="4381500"/>
          <p14:tracePt t="36206" x="3289300" y="4375150"/>
          <p14:tracePt t="36222" x="3340100" y="4362450"/>
          <p14:tracePt t="36239" x="3429000" y="4343400"/>
          <p14:tracePt t="36256" x="3498850" y="4330700"/>
          <p14:tracePt t="36272" x="3556000" y="4318000"/>
          <p14:tracePt t="36289" x="3651250" y="4305300"/>
          <p14:tracePt t="36306" x="3689350" y="4298950"/>
          <p14:tracePt t="36322" x="3721100" y="4298950"/>
          <p14:tracePt t="36339" x="3746500" y="4292600"/>
          <p14:tracePt t="36356" x="3759200" y="4292600"/>
          <p14:tracePt t="36453" x="3765550" y="4292600"/>
          <p14:tracePt t="36461" x="3784600" y="4292600"/>
          <p14:tracePt t="36472" x="3803650" y="4298950"/>
          <p14:tracePt t="36489" x="3867150" y="4311650"/>
          <p14:tracePt t="36506" x="4019550" y="4349750"/>
          <p14:tracePt t="36522" x="4127500" y="4381500"/>
          <p14:tracePt t="36539" x="4311650" y="4419600"/>
          <p14:tracePt t="36556" x="4419600" y="4457700"/>
          <p14:tracePt t="36572" x="4464050" y="4476750"/>
          <p14:tracePt t="36589" x="4546600" y="4495800"/>
          <p14:tracePt t="36606" x="4622800" y="4521200"/>
          <p14:tracePt t="36623" x="4673600" y="4527550"/>
          <p14:tracePt t="36639" x="4749800" y="4533900"/>
          <p14:tracePt t="36656" x="4851400" y="4559300"/>
          <p14:tracePt t="36673" x="4940300" y="4565650"/>
          <p14:tracePt t="36690" x="5080000" y="4584700"/>
          <p14:tracePt t="36706" x="5111750" y="4584700"/>
          <p14:tracePt t="36723" x="5130800" y="4572000"/>
          <p14:tracePt t="36740" x="5156200" y="4572000"/>
          <p14:tracePt t="36756" x="5175250" y="4559300"/>
          <p14:tracePt t="36773" x="5181600" y="4559300"/>
          <p14:tracePt t="36790" x="5194300" y="4546600"/>
          <p14:tracePt t="36806" x="5200650" y="4546600"/>
          <p14:tracePt t="36868" x="5181600" y="4540250"/>
          <p14:tracePt t="36876" x="5137150" y="4514850"/>
          <p14:tracePt t="36884" x="5092700" y="4489450"/>
          <p14:tracePt t="36892" x="5048250" y="4470400"/>
          <p14:tracePt t="36906" x="4972050" y="4457700"/>
          <p14:tracePt t="36923" x="4768850" y="4451350"/>
          <p14:tracePt t="36940" x="4629150" y="4476750"/>
          <p14:tracePt t="36956" x="4419600" y="4514850"/>
          <p14:tracePt t="36973" x="4324350" y="4527550"/>
          <p14:tracePt t="36990" x="4152900" y="4546600"/>
          <p14:tracePt t="37006" x="3987800" y="4578350"/>
          <p14:tracePt t="37023" x="3917950" y="4597400"/>
          <p14:tracePt t="37040" x="3841750" y="4603750"/>
          <p14:tracePt t="37057" x="3797300" y="4603750"/>
          <p14:tracePt t="37073" x="3790950" y="4610100"/>
          <p14:tracePt t="37196" x="3778250" y="4597400"/>
          <p14:tracePt t="37204" x="3765550" y="4591050"/>
          <p14:tracePt t="37212" x="3765550" y="4584700"/>
          <p14:tracePt t="37223" x="3759200" y="4584700"/>
          <p14:tracePt t="37362" x="3765550" y="4584700"/>
          <p14:tracePt t="37368" x="3778250" y="4578350"/>
          <p14:tracePt t="37376" x="3784600" y="4578350"/>
          <p14:tracePt t="37391" x="3803650" y="4578350"/>
          <p14:tracePt t="37407" x="3848100" y="4572000"/>
          <p14:tracePt t="37424" x="3905250" y="4572000"/>
          <p14:tracePt t="37440" x="3956050" y="4572000"/>
          <p14:tracePt t="37457" x="4032250" y="4578350"/>
          <p14:tracePt t="37474" x="4089400" y="4597400"/>
          <p14:tracePt t="37490" x="4178300" y="4610100"/>
          <p14:tracePt t="37507" x="4267200" y="4622800"/>
          <p14:tracePt t="37524" x="4368800" y="4622800"/>
          <p14:tracePt t="37540" x="4527550" y="4629150"/>
          <p14:tracePt t="37557" x="4629150" y="4629150"/>
          <p14:tracePt t="37574" x="4711700" y="4629150"/>
          <p14:tracePt t="37591" x="4781550" y="4629150"/>
          <p14:tracePt t="37607" x="4832350" y="4616450"/>
          <p14:tracePt t="37624" x="4870450" y="4610100"/>
          <p14:tracePt t="37641" x="4883150" y="4603750"/>
          <p14:tracePt t="37690" x="4889500" y="4603750"/>
          <p14:tracePt t="37696" x="4889500" y="4597400"/>
          <p14:tracePt t="37760" x="4895850" y="4591050"/>
          <p14:tracePt t="37768" x="4908550" y="4591050"/>
          <p14:tracePt t="37782" x="4914900" y="4584700"/>
          <p14:tracePt t="38032" x="4870450" y="4578350"/>
          <p14:tracePt t="38041" x="4819650" y="4578350"/>
          <p14:tracePt t="38048" x="4781550" y="4578350"/>
          <p14:tracePt t="38058" x="4730750" y="4572000"/>
          <p14:tracePt t="38074" x="4578350" y="4559300"/>
          <p14:tracePt t="38091" x="4495800" y="4546600"/>
          <p14:tracePt t="38108" x="4451350" y="4533900"/>
          <p14:tracePt t="38125" x="4406900" y="4533900"/>
          <p14:tracePt t="38141" x="4356100" y="4540250"/>
          <p14:tracePt t="38158" x="4330700" y="4552950"/>
          <p14:tracePt t="38175" x="4305300" y="4565650"/>
          <p14:tracePt t="38191" x="4298950" y="4572000"/>
          <p14:tracePt t="38208" x="4292600" y="4584700"/>
          <p14:tracePt t="38225" x="4279900" y="4591050"/>
          <p14:tracePt t="38241" x="4273550" y="4597400"/>
          <p14:tracePt t="38258" x="4260850" y="4603750"/>
          <p14:tracePt t="38276" x="4203700" y="4622800"/>
          <p14:tracePt t="38292" x="4178300" y="4622800"/>
          <p14:tracePt t="38308" x="4159250" y="4622800"/>
          <p14:tracePt t="38325" x="4140200" y="4622800"/>
          <p14:tracePt t="38341" x="4114800" y="4610100"/>
          <p14:tracePt t="38358" x="4076700" y="4591050"/>
          <p14:tracePt t="38375" x="4057650" y="4578350"/>
          <p14:tracePt t="38564" x="4057650" y="4572000"/>
          <p14:tracePt t="38580" x="4057650" y="4565650"/>
          <p14:tracePt t="38603" x="4057650" y="4559300"/>
          <p14:tracePt t="38612" x="4057650" y="4552950"/>
          <p14:tracePt t="38626" x="4057650" y="4546600"/>
          <p14:tracePt t="38634" x="4064000" y="4540250"/>
          <p14:tracePt t="38642" x="4070350" y="4533900"/>
          <p14:tracePt t="38658" x="4076700" y="4521200"/>
          <p14:tracePt t="38675" x="4083050" y="4514850"/>
          <p14:tracePt t="38892" x="4089400" y="4514850"/>
          <p14:tracePt t="38932" x="4114800" y="4514850"/>
          <p14:tracePt t="38940" x="4165600" y="4527550"/>
          <p14:tracePt t="38946" x="4191000" y="4527550"/>
          <p14:tracePt t="38959" x="4210050" y="4527550"/>
          <p14:tracePt t="38975" x="4248150" y="4546600"/>
          <p14:tracePt t="38992" x="4305300" y="4552950"/>
          <p14:tracePt t="38996" x="4330700" y="4552950"/>
          <p14:tracePt t="39010" x="4419600" y="4572000"/>
          <p14:tracePt t="39026" x="4451350" y="4584700"/>
          <p14:tracePt t="39042" x="4508500" y="4597400"/>
          <p14:tracePt t="39059" x="4552950" y="4603750"/>
          <p14:tracePt t="39076" x="4616450" y="4629150"/>
          <p14:tracePt t="39092" x="4679950" y="4635500"/>
          <p14:tracePt t="39109" x="4730750" y="4641850"/>
          <p14:tracePt t="39126" x="4762500" y="4660900"/>
          <p14:tracePt t="39236" x="4756150" y="4660900"/>
          <p14:tracePt t="39244" x="4699000" y="4654550"/>
          <p14:tracePt t="39252" x="4622800" y="4635500"/>
          <p14:tracePt t="39261" x="4559300" y="4622800"/>
          <p14:tracePt t="39276" x="4425950" y="4610100"/>
          <p14:tracePt t="39293" x="4305300" y="4610100"/>
          <p14:tracePt t="39309" x="4229100" y="4603750"/>
          <p14:tracePt t="39326" x="4140200" y="4597400"/>
          <p14:tracePt t="39343" x="4076700" y="4584700"/>
          <p14:tracePt t="39359" x="4051300" y="4578350"/>
          <p14:tracePt t="39376" x="4019550" y="4578350"/>
          <p14:tracePt t="39393" x="4006850" y="4578350"/>
          <p14:tracePt t="39409" x="3994150" y="4591050"/>
          <p14:tracePt t="39426" x="3981450" y="4597400"/>
          <p14:tracePt t="39443" x="3956050" y="4603750"/>
          <p14:tracePt t="39459" x="3930650" y="4610100"/>
          <p14:tracePt t="39476" x="3917950" y="4616450"/>
          <p14:tracePt t="39493" x="3905250" y="4622800"/>
          <p14:tracePt t="39658" x="3924300" y="4622800"/>
          <p14:tracePt t="39667" x="3943350" y="4622800"/>
          <p14:tracePt t="39676" x="3968750" y="4616450"/>
          <p14:tracePt t="39693" x="4013200" y="4603750"/>
          <p14:tracePt t="39710" x="4044950" y="4603750"/>
          <p14:tracePt t="39726" x="4114800" y="4603750"/>
          <p14:tracePt t="39744" x="4222750" y="4603750"/>
          <p14:tracePt t="39759" x="4260850" y="4603750"/>
          <p14:tracePt t="39776" x="4318000" y="4603750"/>
          <p14:tracePt t="39793" x="4375150" y="4603750"/>
          <p14:tracePt t="39809" x="4425950" y="4616450"/>
          <p14:tracePt t="39826" x="4457700" y="4622800"/>
          <p14:tracePt t="39843" x="4502150" y="4629150"/>
          <p14:tracePt t="39859" x="4527550" y="4635500"/>
          <p14:tracePt t="39876" x="4578350" y="4635500"/>
          <p14:tracePt t="39893" x="4584700" y="4635500"/>
          <p14:tracePt t="40925" x="4572000" y="4635500"/>
          <p14:tracePt t="40933" x="4546600" y="4622800"/>
          <p14:tracePt t="40944" x="4514850" y="4603750"/>
          <p14:tracePt t="40962" x="4413250" y="4559300"/>
          <p14:tracePt t="40978" x="4279900" y="4527550"/>
          <p14:tracePt t="40994" x="4108450" y="4502150"/>
          <p14:tracePt t="41011" x="3943350" y="4495800"/>
          <p14:tracePt t="41028" x="3822700" y="4495800"/>
          <p14:tracePt t="41045" x="3714750" y="4495800"/>
          <p14:tracePt t="41061" x="3600450" y="4495800"/>
          <p14:tracePt t="41078" x="3517900" y="4502150"/>
          <p14:tracePt t="41094" x="3492500" y="4508500"/>
          <p14:tracePt t="41111" x="3460750" y="4508500"/>
          <p14:tracePt t="41128" x="3429000" y="4508500"/>
          <p14:tracePt t="41145" x="3346450" y="4502150"/>
          <p14:tracePt t="41161" x="3232150" y="4489450"/>
          <p14:tracePt t="41178" x="3143250" y="4489450"/>
          <p14:tracePt t="41195" x="3054350" y="4489450"/>
          <p14:tracePt t="41211" x="2940050" y="4489450"/>
          <p14:tracePt t="41228" x="2736850" y="4489450"/>
          <p14:tracePt t="41245" x="2654300" y="4495800"/>
          <p14:tracePt t="41261" x="2571750" y="4521200"/>
          <p14:tracePt t="41278" x="2552700" y="4540250"/>
          <p14:tracePt t="41295" x="2552700" y="4546600"/>
          <p14:tracePt t="43455" x="2578100" y="4546600"/>
          <p14:tracePt t="43463" x="2641600" y="4565650"/>
          <p14:tracePt t="43471" x="2698750" y="4591050"/>
          <p14:tracePt t="43481" x="2736850" y="4603750"/>
          <p14:tracePt t="43497" x="2844800" y="4648200"/>
          <p14:tracePt t="43514" x="2997200" y="4711700"/>
          <p14:tracePt t="43531" x="3117850" y="4762500"/>
          <p14:tracePt t="43548" x="3359150" y="4851400"/>
          <p14:tracePt t="43564" x="3702050" y="4940300"/>
          <p14:tracePt t="43581" x="4025900" y="5048250"/>
          <p14:tracePt t="43597" x="4260850" y="5105400"/>
          <p14:tracePt t="43614" x="4654550" y="5213350"/>
          <p14:tracePt t="43630" x="5105400" y="5359400"/>
          <p14:tracePt t="43647" x="5537200" y="5473700"/>
          <p14:tracePt t="43664" x="5803900" y="5562600"/>
          <p14:tracePt t="43681" x="6178550" y="5657850"/>
          <p14:tracePt t="43698" x="6896100" y="5854700"/>
          <p14:tracePt t="43714" x="7334250" y="5937250"/>
          <p14:tracePt t="43731" x="7727950" y="6032500"/>
          <p14:tracePt t="43748" x="8210550" y="6159500"/>
          <p14:tracePt t="43764" x="8559800" y="6261100"/>
          <p14:tracePt t="43781" x="8896350" y="6337300"/>
          <p14:tracePt t="43798" x="9309100" y="6445250"/>
          <p14:tracePt t="43814" x="9893300" y="6597650"/>
          <p14:tracePt t="43831" x="10153650" y="6629400"/>
          <p14:tracePt t="43848" x="10439400" y="6654800"/>
          <p14:tracePt t="43864" x="10731500" y="6692900"/>
          <p14:tracePt t="43881" x="10972800" y="6711950"/>
          <p14:tracePt t="43898" x="11131550" y="6737350"/>
          <p14:tracePt t="43914" x="11283950" y="6737350"/>
          <p14:tracePt t="43931" x="11430000" y="6743700"/>
          <p14:tracePt t="43948" x="11664950" y="6724650"/>
          <p14:tracePt t="43965" x="11804650" y="6692900"/>
          <p14:tracePt t="43982" x="11887200" y="6648450"/>
          <p14:tracePt t="43998" x="11938000" y="6616700"/>
          <p14:tracePt t="44015" x="11957050" y="6591300"/>
          <p14:tracePt t="44032" x="11963400" y="6565900"/>
          <p14:tracePt t="44048" x="11963400" y="6521450"/>
          <p14:tracePt t="44065" x="11950700" y="6483350"/>
          <p14:tracePt t="44081" x="11931650" y="6451600"/>
          <p14:tracePt t="44098" x="11880850" y="6407150"/>
          <p14:tracePt t="44115" x="11855450" y="6369050"/>
          <p14:tracePt t="44131" x="11811000" y="6324600"/>
          <p14:tracePt t="44148" x="11747500" y="6254750"/>
          <p14:tracePt t="44165" x="11684000" y="6172200"/>
          <p14:tracePt t="44182" x="11595100" y="6102350"/>
          <p14:tracePt t="44198" x="11518900" y="6013450"/>
          <p14:tracePt t="44215" x="11430000" y="5962650"/>
          <p14:tracePt t="44232" x="11309350" y="5886450"/>
          <p14:tracePt t="44248" x="11125200" y="5765800"/>
          <p14:tracePt t="44265" x="10991850" y="5715000"/>
          <p14:tracePt t="44282" x="10877550" y="5664200"/>
          <p14:tracePt t="44298" x="10782300" y="5626100"/>
          <p14:tracePt t="44315" x="10756900" y="5619750"/>
          <p14:tracePt t="44331" x="10744200" y="5613400"/>
          <p14:tracePt t="44348" x="10731500" y="56134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07083"/>
          </a:xfrm>
        </p:spPr>
        <p:txBody>
          <a:bodyPr>
            <a:normAutofit fontScale="90000"/>
          </a:bodyPr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Genové terapie onemocnění sítnice v klinických studiích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763929" y="1848051"/>
            <a:ext cx="10513671" cy="4171749"/>
          </a:xfrm>
        </p:spPr>
        <p:txBody>
          <a:bodyPr>
            <a:noAutofit/>
          </a:bodyPr>
          <a:lstStyle/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Fáze I – nerandomizovaná skupina dobrovolníků – stanovení maximálně tolerované dávky a její bezpečnosti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Fáze II – zjišťování účinné dávky léku na pacientech v nerandomizované studii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Fáze III – porovnání účinnosti nového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léku </a:t>
            </a:r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se standardní terapií ve dvou skupinách pacientů, dvojitě zaslepená studie, podle výsledků registrace nového léku</a:t>
            </a:r>
          </a:p>
          <a:p>
            <a:r>
              <a:rPr lang="cs-CZ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Fáze IV – sledování nežádoucích účinků léčiva po registraci a při dlouhodobém užívání</a:t>
            </a:r>
            <a:endParaRPr lang="cs-CZ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8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76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877"/>
    </mc:Choice>
    <mc:Fallback>
      <p:transition spd="slow" advTm="138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023" x="10668000" y="5524500"/>
          <p14:tracePt t="29031" x="10629900" y="5429250"/>
          <p14:tracePt t="29039" x="10560050" y="5283200"/>
          <p14:tracePt t="29053" x="10490200" y="5168900"/>
          <p14:tracePt t="29070" x="10420350" y="5048250"/>
          <p14:tracePt t="29087" x="10337800" y="4914900"/>
          <p14:tracePt t="29103" x="10198100" y="4749800"/>
          <p14:tracePt t="29120" x="10109200" y="4616450"/>
          <p14:tracePt t="29137" x="10026650" y="4489450"/>
          <p14:tracePt t="29153" x="9931400" y="4394200"/>
          <p14:tracePt t="29170" x="9842500" y="4324350"/>
          <p14:tracePt t="29187" x="9747250" y="4292600"/>
          <p14:tracePt t="29203" x="9582150" y="4229100"/>
          <p14:tracePt t="29220" x="9404350" y="4184650"/>
          <p14:tracePt t="29237" x="9124950" y="4044950"/>
          <p14:tracePt t="29253" x="8870950" y="3879850"/>
          <p14:tracePt t="29270" x="8489950" y="3638550"/>
          <p14:tracePt t="29287" x="8089900" y="3409950"/>
          <p14:tracePt t="29304" x="7759700" y="3206750"/>
          <p14:tracePt t="29321" x="7156450" y="2882900"/>
          <p14:tracePt t="29337" x="6826250" y="2724150"/>
          <p14:tracePt t="29354" x="6407150" y="2508250"/>
          <p14:tracePt t="29370" x="6248400" y="2393950"/>
          <p14:tracePt t="29387" x="6102350" y="2317750"/>
          <p14:tracePt t="29404" x="5721350" y="2203450"/>
          <p14:tracePt t="29420" x="5429250" y="2114550"/>
          <p14:tracePt t="29437" x="5137150" y="2038350"/>
          <p14:tracePt t="29454" x="4959350" y="2006600"/>
          <p14:tracePt t="29470" x="4870450" y="2000250"/>
          <p14:tracePt t="29487" x="4737100" y="2000250"/>
          <p14:tracePt t="29504" x="4584700" y="2006600"/>
          <p14:tracePt t="29520" x="4432300" y="2012950"/>
          <p14:tracePt t="29537" x="4311650" y="2025650"/>
          <p14:tracePt t="29554" x="4229100" y="2038350"/>
          <p14:tracePt t="29571" x="4057650" y="2082800"/>
          <p14:tracePt t="29587" x="3937000" y="2108200"/>
          <p14:tracePt t="29604" x="3810000" y="2120900"/>
          <p14:tracePt t="29621" x="3619500" y="2114550"/>
          <p14:tracePt t="29637" x="3352800" y="2057400"/>
          <p14:tracePt t="29654" x="3022600" y="1968500"/>
          <p14:tracePt t="29671" x="2628900" y="1847850"/>
          <p14:tracePt t="29687" x="2184400" y="1695450"/>
          <p14:tracePt t="29704" x="1809750" y="1600200"/>
          <p14:tracePt t="29721" x="1651000" y="1562100"/>
          <p14:tracePt t="29737" x="1492250" y="1530350"/>
          <p14:tracePt t="29755" x="1384300" y="1524000"/>
          <p14:tracePt t="29771" x="1238250" y="1517650"/>
          <p14:tracePt t="29787" x="977900" y="1530350"/>
          <p14:tracePt t="29804" x="711200" y="1543050"/>
          <p14:tracePt t="29821" x="596900" y="1581150"/>
          <p14:tracePt t="29837" x="508000" y="1619250"/>
          <p14:tracePt t="29854" x="469900" y="1638300"/>
          <p14:tracePt t="29871" x="381000" y="1663700"/>
          <p14:tracePt t="29888" x="285750" y="1695450"/>
          <p14:tracePt t="29904" x="209550" y="1714500"/>
          <p14:tracePt t="29921" x="158750" y="1746250"/>
          <p14:tracePt t="29938" x="107950" y="1797050"/>
          <p14:tracePt t="29954" x="95250" y="1816100"/>
          <p14:tracePt t="29971" x="95250" y="1828800"/>
          <p14:tracePt t="29988" x="95250" y="1835150"/>
          <p14:tracePt t="30004" x="95250" y="1847850"/>
          <p14:tracePt t="30021" x="95250" y="1879600"/>
          <p14:tracePt t="30038" x="95250" y="1924050"/>
          <p14:tracePt t="30055" x="127000" y="2070100"/>
          <p14:tracePt t="30071" x="165100" y="2178050"/>
          <p14:tracePt t="30088" x="209550" y="2235200"/>
          <p14:tracePt t="30104" x="247650" y="2260600"/>
          <p14:tracePt t="30121" x="266700" y="2279650"/>
          <p14:tracePt t="30138" x="311150" y="2305050"/>
          <p14:tracePt t="30155" x="387350" y="2330450"/>
          <p14:tracePt t="30171" x="431800" y="2336800"/>
          <p14:tracePt t="30188" x="539750" y="2336800"/>
          <p14:tracePt t="30205" x="577850" y="2336800"/>
          <p14:tracePt t="30221" x="603250" y="2336800"/>
          <p14:tracePt t="30238" x="609600" y="2324100"/>
          <p14:tracePt t="30271" x="615950" y="2311400"/>
          <p14:tracePt t="30288" x="615950" y="2298700"/>
          <p14:tracePt t="30305" x="615950" y="2292350"/>
          <p14:tracePt t="30321" x="609600" y="2266950"/>
          <p14:tracePt t="30338" x="603250" y="2254250"/>
          <p14:tracePt t="30355" x="590550" y="2241550"/>
          <p14:tracePt t="30371" x="584200" y="2222500"/>
          <p14:tracePt t="30388" x="577850" y="2209800"/>
          <p14:tracePt t="30405" x="565150" y="2197100"/>
          <p14:tracePt t="30421" x="552450" y="2184400"/>
          <p14:tracePt t="30438" x="539750" y="2171700"/>
          <p14:tracePt t="30455" x="539750" y="2165350"/>
          <p14:tracePt t="30572" x="533400" y="2165350"/>
          <p14:tracePt t="30642" x="527050" y="2165350"/>
          <p14:tracePt t="35245" x="558800" y="2152650"/>
          <p14:tracePt t="35253" x="577850" y="2152650"/>
          <p14:tracePt t="35261" x="596900" y="2139950"/>
          <p14:tracePt t="35277" x="673100" y="2133600"/>
          <p14:tracePt t="35293" x="717550" y="2114550"/>
          <p14:tracePt t="35310" x="730250" y="2108200"/>
          <p14:tracePt t="35343" x="736600" y="2108200"/>
          <p14:tracePt t="35360" x="742950" y="2108200"/>
          <p14:tracePt t="35377" x="742950" y="2101850"/>
          <p14:tracePt t="35394" x="755650" y="2101850"/>
          <p14:tracePt t="35410" x="762000" y="2095500"/>
          <p14:tracePt t="35427" x="781050" y="2089150"/>
          <p14:tracePt t="35444" x="800100" y="2089150"/>
          <p14:tracePt t="35460" x="825500" y="2089150"/>
          <p14:tracePt t="35477" x="838200" y="2089150"/>
          <p14:tracePt t="35494" x="844550" y="2089150"/>
          <p14:tracePt t="35611" x="844550" y="2082800"/>
          <p14:tracePt t="35627" x="838200" y="2063750"/>
          <p14:tracePt t="35635" x="819150" y="2038350"/>
          <p14:tracePt t="35644" x="787400" y="2012950"/>
          <p14:tracePt t="35661" x="755650" y="1968500"/>
          <p14:tracePt t="35677" x="711200" y="1943100"/>
          <p14:tracePt t="35694" x="666750" y="1917700"/>
          <p14:tracePt t="35711" x="635000" y="1898650"/>
          <p14:tracePt t="35728" x="628650" y="1898650"/>
          <p14:tracePt t="35845" x="628650" y="1911350"/>
          <p14:tracePt t="35861" x="628650" y="1917700"/>
          <p14:tracePt t="35869" x="635000" y="1924050"/>
          <p14:tracePt t="35878" x="635000" y="1930400"/>
          <p14:tracePt t="35939" x="635000" y="1936750"/>
          <p14:tracePt t="35955" x="647700" y="1949450"/>
          <p14:tracePt t="35963" x="654050" y="1962150"/>
          <p14:tracePt t="35971" x="666750" y="1974850"/>
          <p14:tracePt t="35979" x="679450" y="1987550"/>
          <p14:tracePt t="35995" x="692150" y="2012950"/>
          <p14:tracePt t="36011" x="698500" y="2051050"/>
          <p14:tracePt t="36028" x="717550" y="2108200"/>
          <p14:tracePt t="36045" x="730250" y="2159000"/>
          <p14:tracePt t="36061" x="742950" y="2216150"/>
          <p14:tracePt t="36078" x="755650" y="2279650"/>
          <p14:tracePt t="36095" x="787400" y="2368550"/>
          <p14:tracePt t="36111" x="793750" y="2400300"/>
          <p14:tracePt t="36128" x="800100" y="2438400"/>
          <p14:tracePt t="36145" x="800100" y="2476500"/>
          <p14:tracePt t="36161" x="800100" y="2533650"/>
          <p14:tracePt t="36178" x="800100" y="2584450"/>
          <p14:tracePt t="36195" x="793750" y="2641600"/>
          <p14:tracePt t="36212" x="781050" y="2717800"/>
          <p14:tracePt t="36228" x="768350" y="2768600"/>
          <p14:tracePt t="36245" x="768350" y="2813050"/>
          <p14:tracePt t="36262" x="755650" y="2870200"/>
          <p14:tracePt t="36278" x="749300" y="2952750"/>
          <p14:tracePt t="36295" x="749300" y="3016250"/>
          <p14:tracePt t="36312" x="742950" y="3048000"/>
          <p14:tracePt t="36328" x="742950" y="3054350"/>
          <p14:tracePt t="36861" x="742950" y="3048000"/>
          <p14:tracePt t="36917" x="742950" y="3041650"/>
          <p14:tracePt t="36931" x="742950" y="3035300"/>
          <p14:tracePt t="36954" x="742950" y="3028950"/>
          <p14:tracePt t="37057" x="742950" y="3022600"/>
          <p14:tracePt t="37073" x="742950" y="3016250"/>
          <p14:tracePt t="37089" x="742950" y="3009900"/>
          <p14:tracePt t="37096" x="742950" y="3003550"/>
          <p14:tracePt t="37112" x="742950" y="2997200"/>
          <p14:tracePt t="37129" x="742950" y="2990850"/>
          <p14:tracePt t="37146" x="736600" y="2984500"/>
          <p14:tracePt t="37163" x="730250" y="2971800"/>
          <p14:tracePt t="37196" x="730250" y="2965450"/>
          <p14:tracePt t="37291" x="730250" y="2990850"/>
          <p14:tracePt t="37299" x="723900" y="3035300"/>
          <p14:tracePt t="37313" x="711200" y="3086100"/>
          <p14:tracePt t="37330" x="692150" y="3206750"/>
          <p14:tracePt t="37346" x="685800" y="3333750"/>
          <p14:tracePt t="37363" x="685800" y="3429000"/>
          <p14:tracePt t="37379" x="685800" y="3511550"/>
          <p14:tracePt t="37396" x="692150" y="3543300"/>
          <p14:tracePt t="37413" x="692150" y="3562350"/>
          <p14:tracePt t="37430" x="692150" y="3575050"/>
          <p14:tracePt t="37446" x="692150" y="3581400"/>
          <p14:tracePt t="37495" x="692150" y="3587750"/>
          <p14:tracePt t="37517" x="692150" y="3594100"/>
          <p14:tracePt t="37861" x="692150" y="3613150"/>
          <p14:tracePt t="37869" x="698500" y="3644900"/>
          <p14:tracePt t="37880" x="698500" y="3663950"/>
          <p14:tracePt t="37897" x="698500" y="3752850"/>
          <p14:tracePt t="37913" x="698500" y="3841750"/>
          <p14:tracePt t="37930" x="698500" y="3943350"/>
          <p14:tracePt t="37947" x="698500" y="4051300"/>
          <p14:tracePt t="37963" x="698500" y="4165600"/>
          <p14:tracePt t="37980" x="692150" y="4248150"/>
          <p14:tracePt t="37997" x="692150" y="4311650"/>
          <p14:tracePt t="38013" x="685800" y="4349750"/>
          <p14:tracePt t="38030" x="685800" y="4381500"/>
          <p14:tracePt t="38034" x="679450" y="4387850"/>
          <p14:tracePt t="38047" x="673100" y="4394200"/>
          <p14:tracePt t="38064" x="666750" y="4419600"/>
          <p14:tracePt t="38080" x="654050" y="4445000"/>
          <p14:tracePt t="38097" x="654050" y="4464050"/>
          <p14:tracePt t="38114" x="647700" y="4483100"/>
          <p14:tracePt t="38130" x="647700" y="4495800"/>
          <p14:tracePt t="38147" x="641350" y="4502150"/>
          <p14:tracePt t="38345" x="647700" y="4502150"/>
          <p14:tracePt t="38361" x="647700" y="4495800"/>
          <p14:tracePt t="38385" x="647700" y="4489450"/>
          <p14:tracePt t="38401" x="654050" y="4483100"/>
          <p14:tracePt t="38417" x="654050" y="4476750"/>
          <p14:tracePt t="38439" x="654050" y="4470400"/>
          <p14:tracePt t="38503" x="660400" y="4470400"/>
          <p14:tracePt t="38509" x="660400" y="4464050"/>
          <p14:tracePt t="38517" x="673100" y="4457700"/>
          <p14:tracePt t="38531" x="679450" y="4445000"/>
          <p14:tracePt t="38548" x="679450" y="4413250"/>
          <p14:tracePt t="38564" x="679450" y="4343400"/>
          <p14:tracePt t="38581" x="666750" y="4229100"/>
          <p14:tracePt t="38598" x="641350" y="4159250"/>
          <p14:tracePt t="38614" x="615950" y="4089400"/>
          <p14:tracePt t="38631" x="596900" y="4070350"/>
          <p14:tracePt t="38648" x="584200" y="4064000"/>
          <p14:tracePt t="38664" x="558800" y="4057650"/>
          <p14:tracePt t="38681" x="527050" y="4076700"/>
          <p14:tracePt t="38698" x="495300" y="4083050"/>
          <p14:tracePt t="38714" x="482600" y="4089400"/>
          <p14:tracePt t="38731" x="476250" y="4095750"/>
          <p14:tracePt t="38877" x="482600" y="4114800"/>
          <p14:tracePt t="38885" x="495300" y="4127500"/>
          <p14:tracePt t="38898" x="501650" y="4146550"/>
          <p14:tracePt t="38915" x="539750" y="4210050"/>
          <p14:tracePt t="38931" x="577850" y="4248150"/>
          <p14:tracePt t="38947" x="603250" y="4286250"/>
          <p14:tracePt t="38964" x="622300" y="4311650"/>
          <p14:tracePt t="38981" x="635000" y="4318000"/>
          <p14:tracePt t="38997" x="641350" y="4318000"/>
          <p14:tracePt t="39212" x="635000" y="4311650"/>
          <p14:tracePt t="41588" x="628650" y="4286250"/>
          <p14:tracePt t="41595" x="622300" y="4260850"/>
          <p14:tracePt t="41603" x="603250" y="4241800"/>
          <p14:tracePt t="41618" x="596900" y="4222750"/>
          <p14:tracePt t="41634" x="590550" y="4184650"/>
          <p14:tracePt t="41651" x="571500" y="4140200"/>
          <p14:tracePt t="41668" x="565150" y="4133850"/>
          <p14:tracePt t="41684" x="565150" y="4127500"/>
          <p14:tracePt t="41701" x="565150" y="4121150"/>
          <p14:tracePt t="43682" x="565150" y="4108450"/>
          <p14:tracePt t="43690" x="565150" y="4070350"/>
          <p14:tracePt t="43703" x="565150" y="4038600"/>
          <p14:tracePt t="43720" x="584200" y="3930650"/>
          <p14:tracePt t="43737" x="596900" y="3822700"/>
          <p14:tracePt t="43753" x="615950" y="3613150"/>
          <p14:tracePt t="43770" x="615950" y="3473450"/>
          <p14:tracePt t="43787" x="628650" y="3302000"/>
          <p14:tracePt t="43804" x="628650" y="3149600"/>
          <p14:tracePt t="43820" x="628650" y="3028950"/>
          <p14:tracePt t="43837" x="628650" y="2857500"/>
          <p14:tracePt t="43854" x="641350" y="2609850"/>
          <p14:tracePt t="43870" x="641350" y="2425700"/>
          <p14:tracePt t="43887" x="641350" y="2228850"/>
          <p14:tracePt t="43904" x="641350" y="2070100"/>
          <p14:tracePt t="43920" x="641350" y="1968500"/>
          <p14:tracePt t="43937" x="641350" y="1898650"/>
          <p14:tracePt t="43954" x="641350" y="1866900"/>
          <p14:tracePt t="43970" x="641350" y="1847850"/>
          <p14:tracePt t="43987" x="641350" y="1841500"/>
          <p14:tracePt t="44550" x="641350" y="1854200"/>
          <p14:tracePt t="44558" x="615950" y="1905000"/>
          <p14:tracePt t="44571" x="590550" y="1962150"/>
          <p14:tracePt t="44588" x="501650" y="2057400"/>
          <p14:tracePt t="44604" x="438150" y="2120900"/>
          <p14:tracePt t="44621" x="381000" y="2197100"/>
          <p14:tracePt t="44638" x="336550" y="2279650"/>
          <p14:tracePt t="44654" x="304800" y="2317750"/>
          <p14:tracePt t="44894" x="304800" y="2311400"/>
          <p14:tracePt t="44902" x="311150" y="2311400"/>
          <p14:tracePt t="44910" x="311150" y="2305050"/>
          <p14:tracePt t="44922" x="323850" y="2298700"/>
          <p14:tracePt t="44938" x="336550" y="2279650"/>
          <p14:tracePt t="44955" x="355600" y="2254250"/>
          <p14:tracePt t="44972" x="355600" y="2247900"/>
          <p14:tracePt t="44988" x="361950" y="2241550"/>
          <p14:tracePt t="45022" x="361950" y="2235200"/>
          <p14:tracePt t="45206" x="361950" y="2228850"/>
          <p14:tracePt t="57749" x="368300" y="2216150"/>
          <p14:tracePt t="57756" x="393700" y="2209800"/>
          <p14:tracePt t="57769" x="438150" y="2209800"/>
          <p14:tracePt t="57786" x="546100" y="2197100"/>
          <p14:tracePt t="57803" x="615950" y="2184400"/>
          <p14:tracePt t="57819" x="666750" y="2178050"/>
          <p14:tracePt t="57836" x="704850" y="2171700"/>
          <p14:tracePt t="57853" x="742950" y="2171700"/>
          <p14:tracePt t="57870" x="774700" y="2171700"/>
          <p14:tracePt t="57886" x="800100" y="2178050"/>
          <p14:tracePt t="57903" x="819150" y="2190750"/>
          <p14:tracePt t="57920" x="869950" y="2203450"/>
          <p14:tracePt t="57936" x="895350" y="2203450"/>
          <p14:tracePt t="57953" x="927100" y="2209800"/>
          <p14:tracePt t="57970" x="958850" y="2216150"/>
          <p14:tracePt t="57986" x="1041400" y="2228850"/>
          <p14:tracePt t="58003" x="1130300" y="2241550"/>
          <p14:tracePt t="58020" x="1225550" y="2260600"/>
          <p14:tracePt t="58036" x="1365250" y="2286000"/>
          <p14:tracePt t="58053" x="1466850" y="2311400"/>
          <p14:tracePt t="58070" x="1543050" y="2336800"/>
          <p14:tracePt t="58086" x="1600200" y="2343150"/>
          <p14:tracePt t="58103" x="1676400" y="2362200"/>
          <p14:tracePt t="58120" x="1784350" y="2374900"/>
          <p14:tracePt t="58137" x="1898650" y="2374900"/>
          <p14:tracePt t="58153" x="2038350" y="2381250"/>
          <p14:tracePt t="58170" x="2114550" y="2349500"/>
          <p14:tracePt t="58187" x="2165350" y="2292350"/>
          <p14:tracePt t="58203" x="2197100" y="2241550"/>
          <p14:tracePt t="58220" x="2209800" y="2209800"/>
          <p14:tracePt t="58237" x="2235200" y="2171700"/>
          <p14:tracePt t="58253" x="2273300" y="2159000"/>
          <p14:tracePt t="58270" x="2286000" y="2146300"/>
          <p14:tracePt t="58287" x="2311400" y="2120900"/>
          <p14:tracePt t="58303" x="2330450" y="2089150"/>
          <p14:tracePt t="58320" x="2343150" y="2038350"/>
          <p14:tracePt t="58337" x="2336800" y="1949450"/>
          <p14:tracePt t="58353" x="2247900" y="1797050"/>
          <p14:tracePt t="58370" x="2114550" y="1644650"/>
          <p14:tracePt t="58387" x="2051050" y="1600200"/>
          <p14:tracePt t="58404" x="1898650" y="1568450"/>
          <p14:tracePt t="58420" x="1809750" y="1549400"/>
          <p14:tracePt t="58437" x="1689100" y="1543050"/>
          <p14:tracePt t="58454" x="1504950" y="1524000"/>
          <p14:tracePt t="58470" x="1289050" y="1498600"/>
          <p14:tracePt t="58487" x="1123950" y="1479550"/>
          <p14:tracePt t="58504" x="1041400" y="1473200"/>
          <p14:tracePt t="58521" x="933450" y="1460500"/>
          <p14:tracePt t="58537" x="882650" y="1454150"/>
          <p14:tracePt t="58554" x="869950" y="1454150"/>
          <p14:tracePt t="58570" x="838200" y="1473200"/>
          <p14:tracePt t="58587" x="812800" y="1517650"/>
          <p14:tracePt t="58604" x="774700" y="1593850"/>
          <p14:tracePt t="58621" x="711200" y="1695450"/>
          <p14:tracePt t="58637" x="685800" y="1714500"/>
          <p14:tracePt t="58654" x="628650" y="1828800"/>
          <p14:tracePt t="58670" x="577850" y="1905000"/>
          <p14:tracePt t="58687" x="546100" y="1962150"/>
          <p14:tracePt t="58704" x="520700" y="2012950"/>
          <p14:tracePt t="58720" x="514350" y="2038350"/>
          <p14:tracePt t="58737" x="514350" y="2070100"/>
          <p14:tracePt t="58754" x="527050" y="2101850"/>
          <p14:tracePt t="58771" x="577850" y="2152650"/>
          <p14:tracePt t="58787" x="635000" y="2178050"/>
          <p14:tracePt t="58804" x="666750" y="2222500"/>
          <p14:tracePt t="58821" x="717550" y="2260600"/>
          <p14:tracePt t="58837" x="831850" y="2305050"/>
          <p14:tracePt t="58854" x="914400" y="2336800"/>
          <p14:tracePt t="58871" x="1098550" y="2374900"/>
          <p14:tracePt t="58887" x="1257300" y="2400300"/>
          <p14:tracePt t="58904" x="1466850" y="2406650"/>
          <p14:tracePt t="58921" x="1701800" y="2425700"/>
          <p14:tracePt t="58937" x="1828800" y="2425700"/>
          <p14:tracePt t="58954" x="1917700" y="2425700"/>
          <p14:tracePt t="58971" x="1955800" y="2419350"/>
          <p14:tracePt t="58987" x="1968500" y="2413000"/>
          <p14:tracePt t="59005" x="1968500" y="2406650"/>
          <p14:tracePt t="59021" x="1968500" y="2393950"/>
          <p14:tracePt t="59038" x="1930400" y="2336800"/>
          <p14:tracePt t="59054" x="1911350" y="2330450"/>
          <p14:tracePt t="59071" x="1898650" y="2324100"/>
          <p14:tracePt t="59088" x="1885950" y="2324100"/>
          <p14:tracePt t="59104" x="1866900" y="2324100"/>
          <p14:tracePt t="59108" x="1854200" y="2324100"/>
          <p14:tracePt t="59121" x="1841500" y="2317750"/>
          <p14:tracePt t="59138" x="1714500" y="2273300"/>
          <p14:tracePt t="59155" x="1625600" y="2241550"/>
          <p14:tracePt t="59171" x="1517650" y="2203450"/>
          <p14:tracePt t="59188" x="1454150" y="2178050"/>
          <p14:tracePt t="59204" x="1409700" y="2159000"/>
          <p14:tracePt t="59221" x="1384300" y="2159000"/>
          <p14:tracePt t="59238" x="1377950" y="2152650"/>
          <p14:tracePt t="59786" x="1384300" y="2152650"/>
          <p14:tracePt t="59794" x="1390650" y="2152650"/>
          <p14:tracePt t="59805" x="1403350" y="2146300"/>
          <p14:tracePt t="59822" x="1422400" y="2146300"/>
          <p14:tracePt t="59839" x="1460500" y="2152650"/>
          <p14:tracePt t="59855" x="1524000" y="2159000"/>
          <p14:tracePt t="59872" x="1651000" y="2165350"/>
          <p14:tracePt t="59889" x="1714500" y="2165350"/>
          <p14:tracePt t="59905" x="1778000" y="2171700"/>
          <p14:tracePt t="59922" x="1866900" y="2190750"/>
          <p14:tracePt t="59939" x="1949450" y="2216150"/>
          <p14:tracePt t="59955" x="2019300" y="2228850"/>
          <p14:tracePt t="59972" x="2108200" y="2254250"/>
          <p14:tracePt t="59989" x="2235200" y="2286000"/>
          <p14:tracePt t="60005" x="2292350" y="2311400"/>
          <p14:tracePt t="60022" x="2343150" y="2336800"/>
          <p14:tracePt t="60039" x="2419350" y="2362200"/>
          <p14:tracePt t="60055" x="2495550" y="2400300"/>
          <p14:tracePt t="60072" x="2571750" y="2425700"/>
          <p14:tracePt t="60089" x="2692400" y="2451100"/>
          <p14:tracePt t="60105" x="2882900" y="2482850"/>
          <p14:tracePt t="60122" x="2971800" y="2482850"/>
          <p14:tracePt t="60139" x="3016250" y="2482850"/>
          <p14:tracePt t="60156" x="3067050" y="2482850"/>
          <p14:tracePt t="60172" x="3079750" y="2482850"/>
          <p14:tracePt t="60189" x="3105150" y="2476500"/>
          <p14:tracePt t="60206" x="3117850" y="2470150"/>
          <p14:tracePt t="60239" x="3130550" y="2470150"/>
          <p14:tracePt t="60256" x="3155950" y="2470150"/>
          <p14:tracePt t="60272" x="3175000" y="2470150"/>
          <p14:tracePt t="60289" x="3232150" y="2470150"/>
          <p14:tracePt t="60306" x="3276600" y="2470150"/>
          <p14:tracePt t="60322" x="3321050" y="2470150"/>
          <p14:tracePt t="60339" x="3340100" y="2470150"/>
          <p14:tracePt t="60356" x="3492500" y="2482850"/>
          <p14:tracePt t="60372" x="3606800" y="2495550"/>
          <p14:tracePt t="60389" x="3740150" y="2514600"/>
          <p14:tracePt t="60406" x="3860800" y="2533650"/>
          <p14:tracePt t="60422" x="4032250" y="2546350"/>
          <p14:tracePt t="60439" x="4216400" y="2578100"/>
          <p14:tracePt t="60456" x="4527550" y="2616200"/>
          <p14:tracePt t="60473" x="4718050" y="2647950"/>
          <p14:tracePt t="60489" x="4959350" y="2698750"/>
          <p14:tracePt t="60506" x="5213350" y="2711450"/>
          <p14:tracePt t="60523" x="5372100" y="2717800"/>
          <p14:tracePt t="60539" x="5473700" y="2717800"/>
          <p14:tracePt t="60556" x="5568950" y="2724150"/>
          <p14:tracePt t="60573" x="5727700" y="2755900"/>
          <p14:tracePt t="60589" x="5867400" y="2768600"/>
          <p14:tracePt t="60606" x="5981700" y="2768600"/>
          <p14:tracePt t="60623" x="6184900" y="2781300"/>
          <p14:tracePt t="60639" x="6337300" y="2781300"/>
          <p14:tracePt t="60656" x="6457950" y="2762250"/>
          <p14:tracePt t="60673" x="6540500" y="2736850"/>
          <p14:tracePt t="60689" x="6604000" y="2686050"/>
          <p14:tracePt t="60706" x="6673850" y="2609850"/>
          <p14:tracePt t="60723" x="6762750" y="2463800"/>
          <p14:tracePt t="60739" x="6832600" y="2317750"/>
          <p14:tracePt t="60756" x="6902450" y="2178050"/>
          <p14:tracePt t="60773" x="7004050" y="1987550"/>
          <p14:tracePt t="60790" x="7080250" y="1854200"/>
          <p14:tracePt t="60806" x="7131050" y="1778000"/>
          <p14:tracePt t="60823" x="7156450" y="1682750"/>
          <p14:tracePt t="60840" x="7181850" y="1619250"/>
          <p14:tracePt t="60856" x="7188200" y="1581150"/>
          <p14:tracePt t="60873" x="7188200" y="1543050"/>
          <p14:tracePt t="60890" x="7137400" y="1517650"/>
          <p14:tracePt t="60906" x="7029450" y="1492250"/>
          <p14:tracePt t="60923" x="6934200" y="1479550"/>
          <p14:tracePt t="60940" x="6788150" y="1460500"/>
          <p14:tracePt t="60956" x="6597650" y="1441450"/>
          <p14:tracePt t="60973" x="6400800" y="1428750"/>
          <p14:tracePt t="60990" x="5689600" y="1339850"/>
          <p14:tracePt t="61006" x="5289550" y="1276350"/>
          <p14:tracePt t="61023" x="4902200" y="1206500"/>
          <p14:tracePt t="61040" x="4286250" y="1155700"/>
          <p14:tracePt t="61057" x="3784600" y="1174750"/>
          <p14:tracePt t="61073" x="3314700" y="1250950"/>
          <p14:tracePt t="61090" x="2959100" y="1320800"/>
          <p14:tracePt t="61107" x="2628900" y="1390650"/>
          <p14:tracePt t="61123" x="2330450" y="1492250"/>
          <p14:tracePt t="61140" x="2152650" y="1562100"/>
          <p14:tracePt t="61157" x="2019300" y="1619250"/>
          <p14:tracePt t="61173" x="1924050" y="1644650"/>
          <p14:tracePt t="61190" x="1847850" y="1689100"/>
          <p14:tracePt t="61207" x="1720850" y="1739900"/>
          <p14:tracePt t="61223" x="1568450" y="1771650"/>
          <p14:tracePt t="61240" x="1403350" y="1778000"/>
          <p14:tracePt t="61257" x="1308100" y="1784350"/>
          <p14:tracePt t="61273" x="1282700" y="1809750"/>
          <p14:tracePt t="61290" x="1282700" y="1847850"/>
          <p14:tracePt t="61307" x="1282700" y="1879600"/>
          <p14:tracePt t="61324" x="1289050" y="1930400"/>
          <p14:tracePt t="61340" x="1320800" y="1993900"/>
          <p14:tracePt t="61357" x="1435100" y="2120900"/>
          <p14:tracePt t="61374" x="1530350" y="2203450"/>
          <p14:tracePt t="61390" x="1663700" y="2298700"/>
          <p14:tracePt t="61407" x="1847850" y="2368550"/>
          <p14:tracePt t="61424" x="2184400" y="2432050"/>
          <p14:tracePt t="61440" x="2628900" y="2489200"/>
          <p14:tracePt t="61457" x="2990850" y="2501900"/>
          <p14:tracePt t="61474" x="3130550" y="2514600"/>
          <p14:tracePt t="61490" x="3251200" y="2514600"/>
          <p14:tracePt t="61507" x="3359150" y="2533650"/>
          <p14:tracePt t="61524" x="3441700" y="2540000"/>
          <p14:tracePt t="61540" x="3517900" y="2559050"/>
          <p14:tracePt t="61557" x="3600450" y="2571750"/>
          <p14:tracePt t="61574" x="3638550" y="2578100"/>
          <p14:tracePt t="61591" x="3695700" y="2603500"/>
          <p14:tracePt t="61607" x="3810000" y="2635250"/>
          <p14:tracePt t="61624" x="3917950" y="2686050"/>
          <p14:tracePt t="61641" x="4064000" y="2736850"/>
          <p14:tracePt t="61657" x="4305300" y="2794000"/>
          <p14:tracePt t="61674" x="4445000" y="2851150"/>
          <p14:tracePt t="61691" x="4591050" y="2876550"/>
          <p14:tracePt t="61707" x="4794250" y="2876550"/>
          <p14:tracePt t="61724" x="4908550" y="2863850"/>
          <p14:tracePt t="61741" x="5022850" y="2832100"/>
          <p14:tracePt t="61757" x="5124450" y="2794000"/>
          <p14:tracePt t="61774" x="5200650" y="2749550"/>
          <p14:tracePt t="61790" x="5232400" y="2717800"/>
          <p14:tracePt t="61807" x="5257800" y="2673350"/>
          <p14:tracePt t="61823" x="5276850" y="2616200"/>
          <p14:tracePt t="61840" x="5276850" y="2571750"/>
          <p14:tracePt t="61857" x="5276850" y="2514600"/>
          <p14:tracePt t="61874" x="5283200" y="2470150"/>
          <p14:tracePt t="61891" x="5283200" y="2444750"/>
          <p14:tracePt t="61907" x="5276850" y="2413000"/>
          <p14:tracePt t="61924" x="5251450" y="2374900"/>
          <p14:tracePt t="61941" x="5226050" y="2355850"/>
          <p14:tracePt t="61957" x="5187950" y="2330450"/>
          <p14:tracePt t="61974" x="5073650" y="2324100"/>
          <p14:tracePt t="61991" x="4959350" y="2324100"/>
          <p14:tracePt t="62007" x="4845050" y="2336800"/>
          <p14:tracePt t="62024" x="4718050" y="2362200"/>
          <p14:tracePt t="62041" x="4635500" y="2374900"/>
          <p14:tracePt t="62058" x="4540250" y="2374900"/>
          <p14:tracePt t="62074" x="4413250" y="2374900"/>
          <p14:tracePt t="62091" x="4248150" y="2336800"/>
          <p14:tracePt t="62108" x="4178300" y="2324100"/>
          <p14:tracePt t="62124" x="4152900" y="2317750"/>
          <p14:tracePt t="62141" x="4146550" y="2317750"/>
          <p14:tracePt t="62178" x="4140200" y="2317750"/>
          <p14:tracePt t="62232" x="4146550" y="2330450"/>
          <p14:tracePt t="62240" x="4178300" y="2362200"/>
          <p14:tracePt t="62248" x="4222750" y="2381250"/>
          <p14:tracePt t="62258" x="4305300" y="2419350"/>
          <p14:tracePt t="62274" x="4470400" y="2482850"/>
          <p14:tracePt t="62291" x="4692650" y="2514600"/>
          <p14:tracePt t="62308" x="4838700" y="2533650"/>
          <p14:tracePt t="62324" x="4997450" y="2571750"/>
          <p14:tracePt t="62341" x="5105400" y="2584450"/>
          <p14:tracePt t="62358" x="5245100" y="2603500"/>
          <p14:tracePt t="62375" x="5340350" y="2622550"/>
          <p14:tracePt t="62391" x="5384800" y="2622550"/>
          <p14:tracePt t="62408" x="5429250" y="2603500"/>
          <p14:tracePt t="62425" x="5461000" y="2565400"/>
          <p14:tracePt t="62441" x="5473700" y="2540000"/>
          <p14:tracePt t="62458" x="5473700" y="2520950"/>
          <p14:tracePt t="62475" x="5473700" y="2508250"/>
          <p14:tracePt t="62508" x="5467350" y="2501900"/>
          <p14:tracePt t="62528" x="5461000" y="2501900"/>
          <p14:tracePt t="62552" x="5454650" y="2501900"/>
          <p14:tracePt t="62592" x="5448300" y="2501900"/>
          <p14:tracePt t="62678" x="5441950" y="2501900"/>
          <p14:tracePt t="62686" x="5435600" y="2501900"/>
          <p14:tracePt t="82456" x="5397500" y="2495550"/>
          <p14:tracePt t="82463" x="5384800" y="2495550"/>
          <p14:tracePt t="82470" x="5353050" y="2495550"/>
          <p14:tracePt t="82481" x="5289550" y="2482850"/>
          <p14:tracePt t="82498" x="5149850" y="2470150"/>
          <p14:tracePt t="82514" x="4838700" y="2406650"/>
          <p14:tracePt t="82531" x="4527550" y="2355850"/>
          <p14:tracePt t="82548" x="4267200" y="2330450"/>
          <p14:tracePt t="82564" x="3911600" y="2298700"/>
          <p14:tracePt t="82581" x="3625850" y="2235200"/>
          <p14:tracePt t="82598" x="3092450" y="2101850"/>
          <p14:tracePt t="82615" x="2489200" y="2006600"/>
          <p14:tracePt t="82631" x="2108200" y="1892300"/>
          <p14:tracePt t="82648" x="1625600" y="1758950"/>
          <p14:tracePt t="82664" x="1066800" y="1631950"/>
          <p14:tracePt t="82681" x="857250" y="1568450"/>
          <p14:tracePt t="82698" x="577850" y="1524000"/>
          <p14:tracePt t="82715" x="361950" y="1498600"/>
          <p14:tracePt t="82731" x="88900" y="1460500"/>
          <p14:tracePt t="82748" x="0" y="1454150"/>
          <p14:tracePt t="82765" x="0" y="1447800"/>
          <p14:tracePt t="82781" x="0" y="1473200"/>
          <p14:tracePt t="82799" x="0" y="1543050"/>
          <p14:tracePt t="82815" x="0" y="1593850"/>
          <p14:tracePt t="82831" x="0" y="1708150"/>
          <p14:tracePt t="82848" x="0" y="1822450"/>
          <p14:tracePt t="82865" x="0" y="1981200"/>
          <p14:tracePt t="82881" x="0" y="2120900"/>
          <p14:tracePt t="82899" x="0" y="2241550"/>
          <p14:tracePt t="82915" x="12700" y="2279650"/>
          <p14:tracePt t="82932" x="69850" y="2374900"/>
          <p14:tracePt t="82948" x="146050" y="2438400"/>
          <p14:tracePt t="82965" x="254000" y="2482850"/>
          <p14:tracePt t="82982" x="393700" y="2552700"/>
          <p14:tracePt t="82998" x="571500" y="2628900"/>
          <p14:tracePt t="83017" x="736600" y="2724150"/>
          <p14:tracePt t="83032" x="774700" y="2736850"/>
          <p14:tracePt t="83048" x="863600" y="2794000"/>
          <p14:tracePt t="83065" x="914400" y="2825750"/>
          <p14:tracePt t="83082" x="958850" y="2857500"/>
          <p14:tracePt t="83098" x="977900" y="2870200"/>
          <p14:tracePt t="83115" x="996950" y="2882900"/>
          <p14:tracePt t="83132" x="1009650" y="2889250"/>
          <p14:tracePt t="83148" x="1022350" y="2895600"/>
          <p14:tracePt t="83214" x="1022350" y="2901950"/>
          <p14:tracePt t="83220" x="1028700" y="2901950"/>
          <p14:tracePt t="83232" x="1054100" y="2908300"/>
          <p14:tracePt t="83249" x="1092200" y="2914650"/>
          <p14:tracePt t="83265" x="1111250" y="2921000"/>
          <p14:tracePt t="83282" x="1123950" y="2921000"/>
          <p14:tracePt t="83322" x="1092200" y="2914650"/>
          <p14:tracePt t="83332" x="1035050" y="2908300"/>
          <p14:tracePt t="83349" x="914400" y="2895600"/>
          <p14:tracePt t="83365" x="838200" y="2895600"/>
          <p14:tracePt t="83382" x="781050" y="2908300"/>
          <p14:tracePt t="83398" x="755650" y="2921000"/>
          <p14:tracePt t="83432" x="742950" y="2921000"/>
          <p14:tracePt t="83448" x="730250" y="2921000"/>
          <p14:tracePt t="83465" x="698500" y="2921000"/>
          <p14:tracePt t="83482" x="660400" y="2921000"/>
          <p14:tracePt t="83499" x="628650" y="2921000"/>
          <p14:tracePt t="83515" x="558800" y="2921000"/>
          <p14:tracePt t="83532" x="514350" y="2921000"/>
          <p14:tracePt t="83549" x="508000" y="2921000"/>
          <p14:tracePt t="83706" x="514350" y="2921000"/>
          <p14:tracePt t="83714" x="533400" y="2921000"/>
          <p14:tracePt t="83720" x="565150" y="2921000"/>
          <p14:tracePt t="83732" x="577850" y="2921000"/>
          <p14:tracePt t="83749" x="603250" y="2921000"/>
          <p14:tracePt t="83766" x="641350" y="2921000"/>
          <p14:tracePt t="83782" x="673100" y="2921000"/>
          <p14:tracePt t="94255" x="666750" y="2946400"/>
          <p14:tracePt t="94263" x="660400" y="2965450"/>
          <p14:tracePt t="94271" x="647700" y="3016250"/>
          <p14:tracePt t="94280" x="641350" y="3048000"/>
          <p14:tracePt t="94294" x="628650" y="3105150"/>
          <p14:tracePt t="94311" x="609600" y="3175000"/>
          <p14:tracePt t="94328" x="596900" y="3213100"/>
          <p14:tracePt t="94344" x="577850" y="3244850"/>
          <p14:tracePt t="94361" x="571500" y="3270250"/>
          <p14:tracePt t="94378" x="565150" y="3270250"/>
          <p14:tracePt t="94395" x="565150" y="3276600"/>
          <p14:tracePt t="94435" x="565150" y="3282950"/>
          <p14:tracePt t="94443" x="565150" y="3289300"/>
          <p14:tracePt t="94489" x="565150" y="3295650"/>
          <p14:tracePt t="94607" x="565150" y="3302000"/>
          <p14:tracePt t="94615" x="565150" y="3308350"/>
          <p14:tracePt t="94628" x="571500" y="3314700"/>
          <p14:tracePt t="94645" x="571500" y="3346450"/>
          <p14:tracePt t="94662" x="571500" y="3378200"/>
          <p14:tracePt t="94678" x="584200" y="3397250"/>
          <p14:tracePt t="94712" x="584200" y="3409950"/>
          <p14:tracePt t="94728" x="584200" y="3422650"/>
          <p14:tracePt t="94745" x="584200" y="3435350"/>
          <p14:tracePt t="94762" x="590550" y="3441700"/>
          <p14:tracePt t="94866" x="590550" y="3448050"/>
          <p14:tracePt t="102897" x="590550" y="3460750"/>
          <p14:tracePt t="102905" x="596900" y="3479800"/>
          <p14:tracePt t="102912" x="603250" y="3492500"/>
          <p14:tracePt t="102921" x="609600" y="3511550"/>
          <p14:tracePt t="102938" x="641350" y="3549650"/>
          <p14:tracePt t="102954" x="647700" y="3575050"/>
          <p14:tracePt t="102971" x="660400" y="3600450"/>
          <p14:tracePt t="102988" x="673100" y="3619500"/>
          <p14:tracePt t="103004" x="673100" y="3625850"/>
          <p14:tracePt t="103021" x="679450" y="3638550"/>
          <p14:tracePt t="103038" x="685800" y="3663950"/>
          <p14:tracePt t="103055" x="692150" y="3689350"/>
          <p14:tracePt t="103071" x="698500" y="3708400"/>
          <p14:tracePt t="103088" x="711200" y="3746500"/>
          <p14:tracePt t="103105" x="723900" y="3778250"/>
          <p14:tracePt t="103121" x="723900" y="3803650"/>
          <p14:tracePt t="103138" x="736600" y="3822700"/>
          <p14:tracePt t="103155" x="736600" y="3835400"/>
          <p14:tracePt t="103171" x="742950" y="3835400"/>
          <p14:tracePt t="103188" x="742950" y="3841750"/>
          <p14:tracePt t="103221" x="742950" y="3854450"/>
          <p14:tracePt t="103238" x="749300" y="3879850"/>
          <p14:tracePt t="103243" x="749300" y="3892550"/>
          <p14:tracePt t="103256" x="749300" y="3898900"/>
          <p14:tracePt t="103272" x="755650" y="3911600"/>
          <p14:tracePt t="103288" x="755650" y="3924300"/>
          <p14:tracePt t="103305" x="755650" y="3930650"/>
          <p14:tracePt t="103338" x="755650" y="3937000"/>
          <p14:tracePt t="103547" x="762000" y="3937000"/>
          <p14:tracePt t="103553" x="762000" y="3930650"/>
          <p14:tracePt t="103560" x="762000" y="3924300"/>
          <p14:tracePt t="103572" x="762000" y="3917950"/>
          <p14:tracePt t="103588" x="768350" y="3905250"/>
          <p14:tracePt t="103605" x="768350" y="3898900"/>
          <p14:tracePt t="103622" x="768350" y="3886200"/>
          <p14:tracePt t="103638" x="774700" y="3879850"/>
          <p14:tracePt t="106195" x="787400" y="3879850"/>
          <p14:tracePt t="106203" x="819150" y="3879850"/>
          <p14:tracePt t="106211" x="850900" y="3879850"/>
          <p14:tracePt t="106225" x="914400" y="3911600"/>
          <p14:tracePt t="106241" x="1041400" y="3930650"/>
          <p14:tracePt t="106258" x="1206500" y="3962400"/>
          <p14:tracePt t="106275" x="1384300" y="4000500"/>
          <p14:tracePt t="106292" x="1549400" y="4025900"/>
          <p14:tracePt t="106308" x="1676400" y="4057650"/>
          <p14:tracePt t="106326" x="1828800" y="4083050"/>
          <p14:tracePt t="106342" x="1898650" y="4095750"/>
          <p14:tracePt t="106358" x="2032000" y="4114800"/>
          <p14:tracePt t="106375" x="2152650" y="4140200"/>
          <p14:tracePt t="106392" x="2222500" y="4140200"/>
          <p14:tracePt t="106408" x="2286000" y="4140200"/>
          <p14:tracePt t="106425" x="2336800" y="4146550"/>
          <p14:tracePt t="106442" x="2387600" y="4146550"/>
          <p14:tracePt t="106458" x="2406650" y="4146550"/>
          <p14:tracePt t="106475" x="2432050" y="4146550"/>
          <p14:tracePt t="106492" x="2451100" y="4146550"/>
          <p14:tracePt t="106508" x="2476500" y="4146550"/>
          <p14:tracePt t="106525" x="2501900" y="4146550"/>
          <p14:tracePt t="106542" x="2533650" y="4146550"/>
          <p14:tracePt t="106559" x="2578100" y="4146550"/>
          <p14:tracePt t="106576" x="2622550" y="4146550"/>
          <p14:tracePt t="106592" x="2679700" y="4146550"/>
          <p14:tracePt t="106609" x="2768600" y="4159250"/>
          <p14:tracePt t="106625" x="2832100" y="4165600"/>
          <p14:tracePt t="106642" x="2876550" y="4165600"/>
          <p14:tracePt t="106659" x="2952750" y="4159250"/>
          <p14:tracePt t="106675" x="2990850" y="4159250"/>
          <p14:tracePt t="106692" x="3028950" y="4152900"/>
          <p14:tracePt t="106709" x="3060700" y="4152900"/>
          <p14:tracePt t="106725" x="3098800" y="4146550"/>
          <p14:tracePt t="106742" x="3124200" y="4140200"/>
          <p14:tracePt t="106759" x="3155950" y="4140200"/>
          <p14:tracePt t="106775" x="3181350" y="4140200"/>
          <p14:tracePt t="106792" x="3225800" y="4140200"/>
          <p14:tracePt t="106809" x="3276600" y="4140200"/>
          <p14:tracePt t="106826" x="3365500" y="4140200"/>
          <p14:tracePt t="106842" x="3448050" y="4140200"/>
          <p14:tracePt t="106859" x="3479800" y="4140200"/>
          <p14:tracePt t="106876" x="3536950" y="4140200"/>
          <p14:tracePt t="106892" x="3556000" y="4140200"/>
          <p14:tracePt t="106909" x="3575050" y="4140200"/>
          <p14:tracePt t="106926" x="3606800" y="4133850"/>
          <p14:tracePt t="106942" x="3632200" y="4127500"/>
          <p14:tracePt t="106959" x="3644900" y="4121150"/>
          <p14:tracePt t="106976" x="3651250" y="4121150"/>
          <p14:tracePt t="108163" x="3657600" y="4121150"/>
          <p14:tracePt t="108217" x="3663950" y="4114800"/>
          <p14:tracePt t="108225" x="3670300" y="4108450"/>
          <p14:tracePt t="108234" x="3676650" y="4108450"/>
          <p14:tracePt t="108249" x="3683000" y="4102100"/>
          <p14:tracePt t="108265" x="3689350" y="4095750"/>
          <p14:tracePt t="108375" x="3689350" y="4089400"/>
          <p14:tracePt t="108381" x="3689350" y="4083050"/>
          <p14:tracePt t="108394" x="3702050" y="4070350"/>
          <p14:tracePt t="108411" x="3714750" y="4057650"/>
          <p14:tracePt t="108427" x="3721100" y="4044950"/>
          <p14:tracePt t="108444" x="3721100" y="4038600"/>
          <p14:tracePt t="115648" x="3727450" y="4038600"/>
          <p14:tracePt t="115656" x="3746500" y="4032250"/>
          <p14:tracePt t="115669" x="3765550" y="4032250"/>
          <p14:tracePt t="115686" x="3835400" y="4044950"/>
          <p14:tracePt t="115702" x="3975100" y="4070350"/>
          <p14:tracePt t="115719" x="4184650" y="4102100"/>
          <p14:tracePt t="115735" x="4406900" y="4114800"/>
          <p14:tracePt t="115752" x="4597400" y="4121150"/>
          <p14:tracePt t="115769" x="4756150" y="4121150"/>
          <p14:tracePt t="115786" x="4940300" y="4102100"/>
          <p14:tracePt t="115802" x="5118100" y="4076700"/>
          <p14:tracePt t="115805" x="5187950" y="4070350"/>
          <p14:tracePt t="115819" x="5264150" y="4064000"/>
          <p14:tracePt t="115836" x="5499100" y="4019550"/>
          <p14:tracePt t="115852" x="5638800" y="4006850"/>
          <p14:tracePt t="115869" x="5759450" y="4000500"/>
          <p14:tracePt t="115886" x="5892800" y="4000500"/>
          <p14:tracePt t="115902" x="6032500" y="4000500"/>
          <p14:tracePt t="115919" x="6267450" y="4006850"/>
          <p14:tracePt t="115936" x="6426200" y="4038600"/>
          <p14:tracePt t="115952" x="6534150" y="4044950"/>
          <p14:tracePt t="115969" x="6750050" y="4064000"/>
          <p14:tracePt t="115986" x="6877050" y="4064000"/>
          <p14:tracePt t="116002" x="6991350" y="4057650"/>
          <p14:tracePt t="116019" x="7143750" y="4044950"/>
          <p14:tracePt t="116036" x="7321550" y="4019550"/>
          <p14:tracePt t="116052" x="7493000" y="4013200"/>
          <p14:tracePt t="116069" x="7842250" y="3987800"/>
          <p14:tracePt t="116086" x="7969250" y="3987800"/>
          <p14:tracePt t="116103" x="8102600" y="3981450"/>
          <p14:tracePt t="116119" x="8248650" y="3975100"/>
          <p14:tracePt t="116136" x="8401050" y="3968750"/>
          <p14:tracePt t="116153" x="8559800" y="3975100"/>
          <p14:tracePt t="116169" x="8724900" y="3987800"/>
          <p14:tracePt t="116186" x="8858250" y="3987800"/>
          <p14:tracePt t="116203" x="9093200" y="3975100"/>
          <p14:tracePt t="116219" x="9226550" y="3975100"/>
          <p14:tracePt t="116236" x="9359900" y="3962400"/>
          <p14:tracePt t="116253" x="9436100" y="3943350"/>
          <p14:tracePt t="116269" x="9493250" y="3924300"/>
          <p14:tracePt t="116286" x="9556750" y="3886200"/>
          <p14:tracePt t="116303" x="9607550" y="3848100"/>
          <p14:tracePt t="116320" x="9683750" y="3771900"/>
          <p14:tracePt t="116336" x="9721850" y="3733800"/>
          <p14:tracePt t="116353" x="9734550" y="3727450"/>
          <p14:tracePt t="116369" x="9740900" y="3714750"/>
          <p14:tracePt t="116386" x="9747250" y="3702050"/>
          <p14:tracePt t="116403" x="9747250" y="3676650"/>
          <p14:tracePt t="116420" x="9747250" y="3632200"/>
          <p14:tracePt t="116437" x="9747250" y="3594100"/>
          <p14:tracePt t="116453" x="9747250" y="3562350"/>
          <p14:tracePt t="116470" x="9702800" y="3498850"/>
          <p14:tracePt t="116487" x="9632950" y="3441700"/>
          <p14:tracePt t="116503" x="9518650" y="3409950"/>
          <p14:tracePt t="116520" x="9321800" y="3390900"/>
          <p14:tracePt t="116537" x="9029700" y="3321050"/>
          <p14:tracePt t="116553" x="8877300" y="3270250"/>
          <p14:tracePt t="116570" x="8699500" y="3238500"/>
          <p14:tracePt t="116587" x="8477250" y="3219450"/>
          <p14:tracePt t="116603" x="8337550" y="3206750"/>
          <p14:tracePt t="116620" x="8235950" y="3206750"/>
          <p14:tracePt t="116637" x="8051800" y="3206750"/>
          <p14:tracePt t="116653" x="7886700" y="3206750"/>
          <p14:tracePt t="116670" x="7740650" y="3225800"/>
          <p14:tracePt t="116687" x="7594600" y="3257550"/>
          <p14:tracePt t="116704" x="7340600" y="3257550"/>
          <p14:tracePt t="116720" x="7143750" y="3257550"/>
          <p14:tracePt t="116737" x="6934200" y="3257550"/>
          <p14:tracePt t="116754" x="6769100" y="3270250"/>
          <p14:tracePt t="116770" x="6610350" y="3282950"/>
          <p14:tracePt t="116787" x="6375400" y="3327400"/>
          <p14:tracePt t="116804" x="6184900" y="3340100"/>
          <p14:tracePt t="116820" x="6057900" y="3352800"/>
          <p14:tracePt t="116837" x="5911850" y="3371850"/>
          <p14:tracePt t="116854" x="5784850" y="3390900"/>
          <p14:tracePt t="116870" x="5721350" y="3403600"/>
          <p14:tracePt t="116887" x="5670550" y="3416300"/>
          <p14:tracePt t="116904" x="5638800" y="3441700"/>
          <p14:tracePt t="116920" x="5594350" y="3467100"/>
          <p14:tracePt t="116937" x="5537200" y="3492500"/>
          <p14:tracePt t="116954" x="5454650" y="3530600"/>
          <p14:tracePt t="116970" x="5365750" y="3549650"/>
          <p14:tracePt t="116987" x="5238750" y="3562350"/>
          <p14:tracePt t="117004" x="5086350" y="3568700"/>
          <p14:tracePt t="117020" x="4889500" y="3575050"/>
          <p14:tracePt t="117037" x="4743450" y="3600450"/>
          <p14:tracePt t="117054" x="4572000" y="3683000"/>
          <p14:tracePt t="117071" x="4540250" y="3708400"/>
          <p14:tracePt t="117087" x="4533900" y="3727450"/>
          <p14:tracePt t="117104" x="4514850" y="3765550"/>
          <p14:tracePt t="117121" x="4495800" y="3797300"/>
          <p14:tracePt t="117137" x="4495800" y="3810000"/>
          <p14:tracePt t="117154" x="4483100" y="3829050"/>
          <p14:tracePt t="117171" x="4476750" y="3854450"/>
          <p14:tracePt t="117187" x="4470400" y="3873500"/>
          <p14:tracePt t="117204" x="4470400" y="3879850"/>
          <p14:tracePt t="117221" x="4483100" y="3892550"/>
          <p14:tracePt t="117237" x="4533900" y="3911600"/>
          <p14:tracePt t="117254" x="4584700" y="3924300"/>
          <p14:tracePt t="117271" x="4616450" y="3930650"/>
          <p14:tracePt t="117287" x="4654550" y="3930650"/>
          <p14:tracePt t="117304" x="4711700" y="3930650"/>
          <p14:tracePt t="117321" x="4756150" y="3930650"/>
          <p14:tracePt t="117338" x="4819650" y="3930650"/>
          <p14:tracePt t="117354" x="4832350" y="3930650"/>
          <p14:tracePt t="117370" x="4870450" y="3930650"/>
          <p14:tracePt t="117387" x="4902200" y="3930650"/>
          <p14:tracePt t="117404" x="4921250" y="3917950"/>
          <p14:tracePt t="117420" x="4953000" y="3911600"/>
          <p14:tracePt t="117437" x="4984750" y="3905250"/>
          <p14:tracePt t="117454" x="5010150" y="3898900"/>
          <p14:tracePt t="117470" x="5054600" y="3898900"/>
          <p14:tracePt t="117487" x="5086350" y="3898900"/>
          <p14:tracePt t="117504" x="5130800" y="3892550"/>
          <p14:tracePt t="117521" x="5168900" y="3886200"/>
          <p14:tracePt t="117537" x="5187950" y="3886200"/>
          <p14:tracePt t="117554" x="5213350" y="3886200"/>
          <p14:tracePt t="117571" x="5219700" y="3886200"/>
          <p14:tracePt t="117587" x="5238750" y="3879850"/>
          <p14:tracePt t="117604" x="5257800" y="3879850"/>
          <p14:tracePt t="117621" x="5283200" y="3879850"/>
          <p14:tracePt t="117637" x="5346700" y="3879850"/>
          <p14:tracePt t="117654" x="5391150" y="3879850"/>
          <p14:tracePt t="117671" x="5429250" y="3886200"/>
          <p14:tracePt t="117688" x="5511800" y="3898900"/>
          <p14:tracePt t="117704" x="5581650" y="3917950"/>
          <p14:tracePt t="117721" x="5594350" y="3924300"/>
          <p14:tracePt t="117738" x="5632450" y="3937000"/>
          <p14:tracePt t="117755" x="5695950" y="3968750"/>
          <p14:tracePt t="117771" x="5784850" y="3987800"/>
          <p14:tracePt t="117788" x="5911850" y="4019550"/>
          <p14:tracePt t="117805" x="5962650" y="4032250"/>
          <p14:tracePt t="117821" x="6089650" y="4038600"/>
          <p14:tracePt t="117838" x="6184900" y="4051300"/>
          <p14:tracePt t="117855" x="6248400" y="4051300"/>
          <p14:tracePt t="117872" x="6343650" y="4051300"/>
          <p14:tracePt t="117888" x="6407150" y="4051300"/>
          <p14:tracePt t="117905" x="6451600" y="4032250"/>
          <p14:tracePt t="117921" x="6489700" y="4019550"/>
          <p14:tracePt t="117938" x="6508750" y="4013200"/>
          <p14:tracePt t="117955" x="6515100" y="4006850"/>
          <p14:tracePt t="118493" x="6521450" y="4006850"/>
          <p14:tracePt t="118501" x="6553200" y="4019550"/>
          <p14:tracePt t="118509" x="6604000" y="4032250"/>
          <p14:tracePt t="118522" x="6673850" y="4038600"/>
          <p14:tracePt t="118539" x="6845300" y="4070350"/>
          <p14:tracePt t="118556" x="6953250" y="4095750"/>
          <p14:tracePt t="118572" x="7054850" y="4108450"/>
          <p14:tracePt t="118591" x="7181850" y="4114800"/>
          <p14:tracePt t="118606" x="7296150" y="4127500"/>
          <p14:tracePt t="118622" x="7448550" y="4133850"/>
          <p14:tracePt t="118640" x="7702550" y="4133850"/>
          <p14:tracePt t="118656" x="7842250" y="4114800"/>
          <p14:tracePt t="118672" x="7905750" y="4102100"/>
          <p14:tracePt t="118689" x="7981950" y="4089400"/>
          <p14:tracePt t="118706" x="8051800" y="4076700"/>
          <p14:tracePt t="118722" x="8153400" y="4051300"/>
          <p14:tracePt t="118739" x="8204200" y="4019550"/>
          <p14:tracePt t="118756" x="8274050" y="3994150"/>
          <p14:tracePt t="118773" x="8324850" y="3975100"/>
          <p14:tracePt t="118789" x="8451850" y="3962400"/>
          <p14:tracePt t="118806" x="8540750" y="3962400"/>
          <p14:tracePt t="118823" x="8636000" y="3975100"/>
          <p14:tracePt t="118839" x="8712200" y="3987800"/>
          <p14:tracePt t="118856" x="8794750" y="4006850"/>
          <p14:tracePt t="118873" x="8858250" y="4013200"/>
          <p14:tracePt t="118890" x="8902700" y="4025900"/>
          <p14:tracePt t="118906" x="8915400" y="4025900"/>
          <p14:tracePt t="118923" x="8921750" y="4025900"/>
          <p14:tracePt t="118939" x="8928100" y="4025900"/>
          <p14:tracePt t="119094" x="8909050" y="4025900"/>
          <p14:tracePt t="119102" x="8883650" y="4013200"/>
          <p14:tracePt t="119110" x="8832850" y="3994150"/>
          <p14:tracePt t="119123" x="8782050" y="3981450"/>
          <p14:tracePt t="119140" x="8661400" y="3962400"/>
          <p14:tracePt t="119156" x="8439150" y="3943350"/>
          <p14:tracePt t="119173" x="8235950" y="3943350"/>
          <p14:tracePt t="119190" x="7975600" y="3956050"/>
          <p14:tracePt t="119206" x="7531100" y="3956050"/>
          <p14:tracePt t="119223" x="7048500" y="3956050"/>
          <p14:tracePt t="119240" x="6457950" y="3981450"/>
          <p14:tracePt t="119256" x="5949950" y="3975100"/>
          <p14:tracePt t="119273" x="5448300" y="3994150"/>
          <p14:tracePt t="119290" x="4597400" y="4025900"/>
          <p14:tracePt t="119306" x="4019550" y="4064000"/>
          <p14:tracePt t="119323" x="3486150" y="4070350"/>
          <p14:tracePt t="119340" x="3035300" y="4070350"/>
          <p14:tracePt t="119357" x="2628900" y="4057650"/>
          <p14:tracePt t="119374" x="2025650" y="3937000"/>
          <p14:tracePt t="119390" x="1644650" y="3873500"/>
          <p14:tracePt t="119407" x="1371600" y="3810000"/>
          <p14:tracePt t="119423" x="1104900" y="3765550"/>
          <p14:tracePt t="119440" x="889000" y="3727450"/>
          <p14:tracePt t="119457" x="615950" y="3702050"/>
          <p14:tracePt t="119473" x="273050" y="3702050"/>
          <p14:tracePt t="119490" x="0" y="3676650"/>
          <p14:tracePt t="119533" x="0" y="3702050"/>
          <p14:tracePt t="119540" x="0" y="3721100"/>
          <p14:tracePt t="119557" x="0" y="3746500"/>
          <p14:tracePt t="119573" x="0" y="3778250"/>
          <p14:tracePt t="119590" x="0" y="3816350"/>
          <p14:tracePt t="119607" x="0" y="3886200"/>
          <p14:tracePt t="119624" x="0" y="3930650"/>
          <p14:tracePt t="119640" x="0" y="3949700"/>
          <p14:tracePt t="119703" x="0" y="3975100"/>
          <p14:tracePt t="119711" x="6350" y="3994150"/>
          <p14:tracePt t="119724" x="31750" y="4025900"/>
          <p14:tracePt t="119740" x="95250" y="4070350"/>
          <p14:tracePt t="119757" x="146050" y="4121150"/>
          <p14:tracePt t="119774" x="266700" y="4184650"/>
          <p14:tracePt t="119790" x="400050" y="4254500"/>
          <p14:tracePt t="119807" x="425450" y="4279900"/>
          <p14:tracePt t="119824" x="457200" y="4292600"/>
          <p14:tracePt t="119840" x="482600" y="4298950"/>
          <p14:tracePt t="119857" x="488950" y="4298950"/>
          <p14:tracePt t="119969" x="488950" y="4305300"/>
          <p14:tracePt t="119985" x="488950" y="4311650"/>
          <p14:tracePt t="120001" x="488950" y="4318000"/>
          <p14:tracePt t="120009" x="488950" y="4330700"/>
          <p14:tracePt t="120017" x="495300" y="4343400"/>
          <p14:tracePt t="120025" x="501650" y="4349750"/>
          <p14:tracePt t="120041" x="514350" y="4362450"/>
          <p14:tracePt t="120057" x="520700" y="4368800"/>
          <p14:tracePt t="120074" x="533400" y="4368800"/>
          <p14:tracePt t="120695" x="533400" y="4349750"/>
          <p14:tracePt t="120703" x="533400" y="4337050"/>
          <p14:tracePt t="120711" x="533400" y="4330700"/>
          <p14:tracePt t="120725" x="533400" y="4318000"/>
          <p14:tracePt t="120742" x="527050" y="4298950"/>
          <p14:tracePt t="120758" x="527050" y="4292600"/>
          <p14:tracePt t="120775" x="527050" y="4286250"/>
          <p14:tracePt t="136203" x="635000" y="4324350"/>
          <p14:tracePt t="136211" x="850900" y="4425950"/>
          <p14:tracePt t="136219" x="1187450" y="4597400"/>
          <p14:tracePt t="136228" x="1574800" y="4794250"/>
          <p14:tracePt t="136242" x="1930400" y="5010150"/>
          <p14:tracePt t="136259" x="2749550" y="5397500"/>
          <p14:tracePt t="136276" x="3136900" y="5619750"/>
          <p14:tracePt t="136292" x="3651250" y="5759450"/>
          <p14:tracePt t="136309" x="4057650" y="5911850"/>
          <p14:tracePt t="136326" x="4413250" y="6051550"/>
          <p14:tracePt t="136342" x="4819650" y="6134100"/>
          <p14:tracePt t="136359" x="5251450" y="6197600"/>
          <p14:tracePt t="136389" x="5949950" y="6330950"/>
          <p14:tracePt t="136399" x="6680200" y="6445250"/>
          <p14:tracePt t="136409" x="6864350" y="6502400"/>
          <p14:tracePt t="136426" x="7219950" y="6578600"/>
          <p14:tracePt t="136442" x="7639050" y="6699250"/>
          <p14:tracePt t="136459" x="7893050" y="6800850"/>
          <p14:tracePt t="136476" x="8274050" y="6851650"/>
          <p14:tracePt t="136492" x="8699500" y="6851650"/>
          <p14:tracePt t="136509" x="9055100" y="6851650"/>
          <p14:tracePt t="136526" x="9201150" y="6851650"/>
          <p14:tracePt t="136543" x="9429750" y="6851650"/>
          <p14:tracePt t="136559" x="9563100" y="6845300"/>
          <p14:tracePt t="136576" x="9728200" y="6845300"/>
          <p14:tracePt t="136593" x="9944100" y="6845300"/>
          <p14:tracePt t="136609" x="10179050" y="6832600"/>
          <p14:tracePt t="136626" x="10350500" y="6832600"/>
          <p14:tracePt t="136643" x="10509250" y="6800850"/>
          <p14:tracePt t="136659" x="10604500" y="6781800"/>
          <p14:tracePt t="136676" x="10712450" y="6762750"/>
          <p14:tracePt t="136693" x="10839450" y="6756400"/>
          <p14:tracePt t="136709" x="10960100" y="6743700"/>
          <p14:tracePt t="136726" x="11093450" y="6705600"/>
          <p14:tracePt t="136743" x="11150600" y="6686550"/>
          <p14:tracePt t="136759" x="11182350" y="6654800"/>
          <p14:tracePt t="136776" x="11182350" y="6610350"/>
          <p14:tracePt t="136793" x="11182350" y="6553200"/>
          <p14:tracePt t="136810" x="11163300" y="6470650"/>
          <p14:tracePt t="136826" x="11131550" y="6356350"/>
          <p14:tracePt t="136843" x="11087100" y="6235700"/>
          <p14:tracePt t="136860" x="10966450" y="6057900"/>
          <p14:tracePt t="136876" x="10877550" y="5981700"/>
          <p14:tracePt t="136893" x="10693400" y="5861050"/>
          <p14:tracePt t="136910" x="10585450" y="5803900"/>
          <p14:tracePt t="136926" x="10515600" y="5753100"/>
          <p14:tracePt t="136943" x="10414000" y="5695950"/>
          <p14:tracePt t="136960" x="10229850" y="5607050"/>
          <p14:tracePt t="136976" x="10172700" y="5588000"/>
          <p14:tracePt t="136993" x="10166350" y="5588000"/>
        </p14:tracePtLst>
      </p14:laserTraceLst>
    </p:ext>
  </p:extLst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1827</TotalTime>
  <Words>903</Words>
  <Application>Microsoft Office PowerPoint</Application>
  <PresentationFormat>Širokoúhlá obrazovka</PresentationFormat>
  <Paragraphs>98</Paragraphs>
  <Slides>16</Slides>
  <Notes>0</Notes>
  <HiddenSlides>1</HiddenSlides>
  <MMClips>16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9" baseType="lpstr">
      <vt:lpstr>Arial</vt:lpstr>
      <vt:lpstr>Tw Cen MT</vt:lpstr>
      <vt:lpstr>Kapka</vt:lpstr>
      <vt:lpstr>Současné možnosti genové terapie dědičných onemocnění sítnice a zrakového nervu</vt:lpstr>
      <vt:lpstr>Dědičná onemocnění sítnice a ZN</vt:lpstr>
      <vt:lpstr>Předpoklady pro genovou terapii </vt:lpstr>
      <vt:lpstr>Prezentace aplikace PowerPoint</vt:lpstr>
      <vt:lpstr>Vektory v genové terapii</vt:lpstr>
      <vt:lpstr>Aplikace vektorů</vt:lpstr>
      <vt:lpstr>Aplikace vektorů</vt:lpstr>
      <vt:lpstr>Aplikace vektorů</vt:lpstr>
      <vt:lpstr>Genové terapie onemocnění sítnice v klinických studiích</vt:lpstr>
      <vt:lpstr>Leberova kongenitální amauróza 2(LCA2)</vt:lpstr>
      <vt:lpstr>Retinitis pigmentosa 38</vt:lpstr>
      <vt:lpstr>Stargardtova choroba</vt:lpstr>
      <vt:lpstr>Chorioideremie</vt:lpstr>
      <vt:lpstr>Leberova hereditární neuropatie optiku (LHON)</vt:lpstr>
      <vt:lpstr>Achromatopsie</vt:lpstr>
      <vt:lpstr>Genová terapie v ČR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Umělé slzy v léčbě suchého oka aneb není slza jako slza</dc:title>
  <dc:creator>Miki Skorkovský</dc:creator>
  <cp:lastModifiedBy>Miki Skorkovský</cp:lastModifiedBy>
  <cp:revision>183</cp:revision>
  <dcterms:created xsi:type="dcterms:W3CDTF">2016-10-16T15:40:52Z</dcterms:created>
  <dcterms:modified xsi:type="dcterms:W3CDTF">2020-11-22T17:23:24Z</dcterms:modified>
</cp:coreProperties>
</file>