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7CDA2-219C-4329-B510-D11E4643B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281473-9E1D-4F1A-8006-7FA3DCF762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EDDC05-0567-44F1-9037-CAD7905A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D61382-CB95-46C6-9FFC-53BEB532B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B2F04F-B4B6-4F55-91AC-F8781D54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58D6A-EA28-4596-887A-9651EB7F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35BDC13-4523-44CE-A59D-D88496087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02EA6F-5592-4D58-B25C-E02EBDD51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FE50D4-69C3-4768-8060-F0343BDF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68D907-7D06-4354-B726-CEC7D840E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40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10102F-094A-4A46-8FB6-6673C7025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3A2D06-524A-4A44-B1E9-A3370C0EE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AEBB05-C582-4947-933E-2D944602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50E15B-FF60-441B-A673-A4F52344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0480C7-F147-4438-9FB1-02D14FD5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56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B72A4-1B04-41F0-BEA7-2F875F4D8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1DC54F-2449-4FF2-9733-485D8FBDB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E18CC-A33F-444C-91E6-E3424F769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08391E-B9F5-4773-852E-592FEC83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96E2A1-AA50-4DD1-8804-256DF30DA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36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9533E-282D-47B9-B13E-DE20823D2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4F84D7-B037-4B37-8791-FC4451E27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3FFD88-5770-403B-B22F-5F894DA74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237063-7ADA-41AC-AAEC-8024DED3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45173F-A84F-470F-9D0E-D3442D0D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62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0897A-F340-46F0-A95E-5189064C2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A6BAF-AB1E-43A4-ACFC-F2259C0B4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EE6AEE-611D-445D-896A-68C7BB1E4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CA996D-5D53-49F8-8E5E-C4BFB7ACD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262359-16BB-4E1B-AEFC-6A466346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C98AA9-9C35-404C-AD2F-16D1435BC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82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4B051-A903-4932-AA38-43052F4B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E4B578-56A2-4599-AB5F-9A015430D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5FD082-4CCD-4402-AB0F-5360648A7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FAA372F-098A-41E0-8A9D-55D720DAC1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5A1FC1-92B5-4625-9E9A-5412F5540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4D7CBD-F425-4626-AF28-BD23D859D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6BED5AE-CB0D-40E4-9219-456489CD9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55A20C1-D72C-4B0E-9C0C-41448A77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01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922A9-5DD4-4D2B-A7F6-579A8A4EB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02C2D2-04CD-4DA1-85FD-F160F036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F9F24E8-99F0-4430-862D-FD158A27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E893F4-42C5-48C1-A175-997AF5BF4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69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3CEC3E-75F7-4619-9D70-CABF58555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E58ADC-6B1E-4886-A97A-06A1CEEE9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8B304E-7B98-4F8F-97AC-625CEF0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99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3290C-2BBB-430B-93D6-E3211C069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638DD-E949-477E-987A-5F0AD7A81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72EDDD-881E-4829-9E16-866770986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3B20CE-B7F4-4E4B-9BF9-F97AD33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B1C4FB-5157-4577-8F8F-D9E40549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68AD75-8026-41E4-B733-8ED124CE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78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6077F-4A05-4F59-8CBF-0D96A4CC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B7FEA5-9EEE-43EE-91C0-C7CF8B265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A62501-AAA0-4DF5-A8C5-2C4C0CABC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FF6B63-1953-4B5D-873C-B0DF00F8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696068-30EE-4CA0-99DA-8A8AF6F6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DED714-DE2B-482B-A313-E081451C9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72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F663EF-701F-4393-9046-072729BEC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7DD3DC-6E13-4E26-A31E-8C600AEAC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8004BC-A6AE-457C-8579-FF288932F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CD2A0-937B-422C-BA27-5E26C9266E7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96D498-27A2-4A9D-81C8-1DE2995A3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A69BC2-7551-4F26-A1D0-7606118C60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32F44-ADD0-40F3-9C59-FE579C96B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3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066E0B4-1834-4411-904C-BBD5FAC3E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cs-CZ" sz="6600">
                <a:solidFill>
                  <a:srgbClr val="FFFFFF"/>
                </a:solidFill>
              </a:rPr>
              <a:t>Zornicové reakce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157BAD-9A34-44BB-A3D4-31181A204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cs-CZ" sz="1500">
                <a:solidFill>
                  <a:srgbClr val="FFFFFF"/>
                </a:solidFill>
              </a:rPr>
              <a:t>Synek S.</a:t>
            </a:r>
          </a:p>
          <a:p>
            <a:r>
              <a:rPr lang="cs-CZ" sz="1500">
                <a:solidFill>
                  <a:srgbClr val="FFFFFF"/>
                </a:solidFill>
              </a:rPr>
              <a:t>KOO</a:t>
            </a:r>
          </a:p>
        </p:txBody>
      </p:sp>
    </p:spTree>
    <p:extLst>
      <p:ext uri="{BB962C8B-B14F-4D97-AF65-F5344CB8AC3E}">
        <p14:creationId xmlns:p14="http://schemas.microsoft.com/office/powerpoint/2010/main" val="1993601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49BB5-A666-4466-9E89-57F4C41CF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léků na šíři zornice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6BE648-DBF2-48F1-97B8-30301FC20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Parasympatomimetika</a:t>
            </a:r>
            <a:r>
              <a:rPr lang="cs-CZ" dirty="0"/>
              <a:t>- miotika- acetylcholin, pilokarpin, </a:t>
            </a:r>
            <a:r>
              <a:rPr lang="cs-CZ" dirty="0" err="1"/>
              <a:t>carbachol</a:t>
            </a:r>
            <a:endParaRPr lang="cs-CZ" dirty="0"/>
          </a:p>
          <a:p>
            <a:r>
              <a:rPr lang="cs-CZ" dirty="0" err="1"/>
              <a:t>Parasympatolytika</a:t>
            </a:r>
            <a:r>
              <a:rPr lang="cs-CZ" dirty="0"/>
              <a:t>- mydriatika-</a:t>
            </a:r>
            <a:r>
              <a:rPr lang="cs-CZ" dirty="0" err="1"/>
              <a:t>tropicamid</a:t>
            </a:r>
            <a:r>
              <a:rPr lang="cs-CZ" dirty="0"/>
              <a:t>, </a:t>
            </a:r>
            <a:r>
              <a:rPr lang="cs-CZ" dirty="0" err="1"/>
              <a:t>cyclopentolát</a:t>
            </a:r>
            <a:r>
              <a:rPr lang="cs-CZ" dirty="0"/>
              <a:t>, </a:t>
            </a:r>
            <a:r>
              <a:rPr lang="cs-CZ" dirty="0" err="1"/>
              <a:t>homatropin</a:t>
            </a:r>
            <a:r>
              <a:rPr lang="cs-CZ" dirty="0"/>
              <a:t>, skopolamin, atropin</a:t>
            </a:r>
          </a:p>
          <a:p>
            <a:r>
              <a:rPr lang="cs-CZ" dirty="0"/>
              <a:t>Sympatomimetika-mydriatika- efedrin, epinefrin, </a:t>
            </a:r>
            <a:r>
              <a:rPr lang="cs-CZ" dirty="0" err="1"/>
              <a:t>phenylefrin</a:t>
            </a:r>
            <a:r>
              <a:rPr lang="cs-CZ" dirty="0"/>
              <a:t>, </a:t>
            </a:r>
            <a:r>
              <a:rPr lang="cs-CZ" dirty="0" err="1"/>
              <a:t>cocain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047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691686D-1430-4C4C-8DC7-D00FBAF0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822960"/>
            <a:ext cx="9829800" cy="1325880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Patologické jednotky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06BE3F-553C-4FED-9E0C-35C70651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27419"/>
            <a:ext cx="5126896" cy="3227626"/>
          </a:xfrm>
        </p:spPr>
        <p:txBody>
          <a:bodyPr anchor="ctr">
            <a:normAutofit/>
          </a:bodyPr>
          <a:lstStyle/>
          <a:p>
            <a:r>
              <a:rPr lang="cs-CZ" sz="1900">
                <a:solidFill>
                  <a:srgbClr val="000000"/>
                </a:solidFill>
              </a:rPr>
              <a:t>Isokorie s aferentním defektem: degenerace makuly, odchlípení sítnice, atrofie zrakového nervu, cévní okluze</a:t>
            </a:r>
          </a:p>
          <a:p>
            <a:endParaRPr lang="cs-CZ" sz="1900">
              <a:solidFill>
                <a:srgbClr val="000000"/>
              </a:solidFill>
            </a:endParaRPr>
          </a:p>
        </p:txBody>
      </p:sp>
      <p:grpSp>
        <p:nvGrpSpPr>
          <p:cNvPr id="4" name="Group 16216">
            <a:extLst>
              <a:ext uri="{FF2B5EF4-FFF2-40B4-BE49-F238E27FC236}">
                <a16:creationId xmlns:a16="http://schemas.microsoft.com/office/drawing/2014/main" id="{90E531BE-52DF-415B-BB60-530699EF7AD8}"/>
              </a:ext>
            </a:extLst>
          </p:cNvPr>
          <p:cNvGrpSpPr/>
          <p:nvPr/>
        </p:nvGrpSpPr>
        <p:grpSpPr>
          <a:xfrm>
            <a:off x="6429378" y="3559669"/>
            <a:ext cx="4954694" cy="1773418"/>
            <a:chOff x="-5574" y="-6921"/>
            <a:chExt cx="1804415" cy="560832"/>
          </a:xfrm>
        </p:grpSpPr>
        <p:pic>
          <p:nvPicPr>
            <p:cNvPr id="5" name="Picture 17820">
              <a:extLst>
                <a:ext uri="{FF2B5EF4-FFF2-40B4-BE49-F238E27FC236}">
                  <a16:creationId xmlns:a16="http://schemas.microsoft.com/office/drawing/2014/main" id="{60A0F194-785A-496B-8F6E-91FB171E39DC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-5574" y="-6921"/>
              <a:ext cx="914400" cy="560832"/>
            </a:xfrm>
            <a:prstGeom prst="rect">
              <a:avLst/>
            </a:prstGeom>
          </p:spPr>
        </p:pic>
        <p:pic>
          <p:nvPicPr>
            <p:cNvPr id="6" name="Picture 17821">
              <a:extLst>
                <a:ext uri="{FF2B5EF4-FFF2-40B4-BE49-F238E27FC236}">
                  <a16:creationId xmlns:a16="http://schemas.microsoft.com/office/drawing/2014/main" id="{78DDE559-26F2-4C2D-BEA4-A0FFD94FC8FD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893585" y="-6921"/>
              <a:ext cx="905256" cy="560832"/>
            </a:xfrm>
            <a:prstGeom prst="rect">
              <a:avLst/>
            </a:prstGeom>
          </p:spPr>
        </p:pic>
        <p:sp>
          <p:nvSpPr>
            <p:cNvPr id="7" name="Shape 1009">
              <a:extLst>
                <a:ext uri="{FF2B5EF4-FFF2-40B4-BE49-F238E27FC236}">
                  <a16:creationId xmlns:a16="http://schemas.microsoft.com/office/drawing/2014/main" id="{A8A9EA8A-13C6-4238-9AD1-879595D6FB73}"/>
                </a:ext>
              </a:extLst>
            </p:cNvPr>
            <p:cNvSpPr/>
            <p:nvPr/>
          </p:nvSpPr>
          <p:spPr>
            <a:xfrm>
              <a:off x="6413" y="42507"/>
              <a:ext cx="825995" cy="509943"/>
            </a:xfrm>
            <a:custGeom>
              <a:avLst/>
              <a:gdLst/>
              <a:ahLst/>
              <a:cxnLst/>
              <a:rect l="0" t="0" r="0" b="0"/>
              <a:pathLst>
                <a:path w="825995" h="509943">
                  <a:moveTo>
                    <a:pt x="266732" y="28378"/>
                  </a:moveTo>
                  <a:cubicBezTo>
                    <a:pt x="478842" y="21159"/>
                    <a:pt x="663537" y="153912"/>
                    <a:pt x="663537" y="153912"/>
                  </a:cubicBezTo>
                  <a:lnTo>
                    <a:pt x="714845" y="140233"/>
                  </a:lnTo>
                  <a:cubicBezTo>
                    <a:pt x="714845" y="140233"/>
                    <a:pt x="790092" y="191541"/>
                    <a:pt x="810603" y="236004"/>
                  </a:cubicBezTo>
                  <a:cubicBezTo>
                    <a:pt x="825995" y="269361"/>
                    <a:pt x="806348" y="347694"/>
                    <a:pt x="793649" y="433886"/>
                  </a:cubicBezTo>
                  <a:lnTo>
                    <a:pt x="785971" y="509943"/>
                  </a:lnTo>
                  <a:lnTo>
                    <a:pt x="727337" y="509943"/>
                  </a:lnTo>
                  <a:lnTo>
                    <a:pt x="728263" y="472517"/>
                  </a:lnTo>
                  <a:cubicBezTo>
                    <a:pt x="724038" y="429778"/>
                    <a:pt x="706288" y="408749"/>
                    <a:pt x="701154" y="393357"/>
                  </a:cubicBezTo>
                  <a:cubicBezTo>
                    <a:pt x="694322" y="372834"/>
                    <a:pt x="584873" y="407035"/>
                    <a:pt x="547243" y="437820"/>
                  </a:cubicBezTo>
                  <a:cubicBezTo>
                    <a:pt x="519030" y="460908"/>
                    <a:pt x="465799" y="491691"/>
                    <a:pt x="427960" y="507080"/>
                  </a:cubicBezTo>
                  <a:lnTo>
                    <a:pt x="420037" y="509943"/>
                  </a:lnTo>
                  <a:lnTo>
                    <a:pt x="397591" y="509943"/>
                  </a:lnTo>
                  <a:lnTo>
                    <a:pt x="410455" y="501578"/>
                  </a:lnTo>
                  <a:cubicBezTo>
                    <a:pt x="436508" y="485279"/>
                    <a:pt x="479263" y="459623"/>
                    <a:pt x="468579" y="444652"/>
                  </a:cubicBezTo>
                  <a:cubicBezTo>
                    <a:pt x="451472" y="420713"/>
                    <a:pt x="362547" y="454914"/>
                    <a:pt x="328346" y="444652"/>
                  </a:cubicBezTo>
                  <a:cubicBezTo>
                    <a:pt x="294145" y="434391"/>
                    <a:pt x="239420" y="413881"/>
                    <a:pt x="239420" y="413881"/>
                  </a:cubicBezTo>
                  <a:cubicBezTo>
                    <a:pt x="239420" y="413881"/>
                    <a:pt x="434378" y="413881"/>
                    <a:pt x="407010" y="410451"/>
                  </a:cubicBezTo>
                  <a:cubicBezTo>
                    <a:pt x="379654" y="407035"/>
                    <a:pt x="331775" y="403619"/>
                    <a:pt x="283883" y="386512"/>
                  </a:cubicBezTo>
                  <a:cubicBezTo>
                    <a:pt x="236004" y="369405"/>
                    <a:pt x="51308" y="304419"/>
                    <a:pt x="51308" y="304419"/>
                  </a:cubicBezTo>
                  <a:lnTo>
                    <a:pt x="0" y="256527"/>
                  </a:lnTo>
                  <a:cubicBezTo>
                    <a:pt x="0" y="256527"/>
                    <a:pt x="133388" y="222326"/>
                    <a:pt x="191541" y="198387"/>
                  </a:cubicBezTo>
                  <a:cubicBezTo>
                    <a:pt x="220612" y="186411"/>
                    <a:pt x="269348" y="177860"/>
                    <a:pt x="310817" y="172304"/>
                  </a:cubicBezTo>
                  <a:lnTo>
                    <a:pt x="332836" y="169591"/>
                  </a:lnTo>
                  <a:lnTo>
                    <a:pt x="339800" y="170150"/>
                  </a:lnTo>
                  <a:cubicBezTo>
                    <a:pt x="362487" y="170158"/>
                    <a:pt x="386486" y="164186"/>
                    <a:pt x="386486" y="164186"/>
                  </a:cubicBezTo>
                  <a:cubicBezTo>
                    <a:pt x="386486" y="164186"/>
                    <a:pt x="367248" y="165627"/>
                    <a:pt x="340135" y="168692"/>
                  </a:cubicBezTo>
                  <a:lnTo>
                    <a:pt x="332836" y="169591"/>
                  </a:lnTo>
                  <a:lnTo>
                    <a:pt x="323426" y="168836"/>
                  </a:lnTo>
                  <a:cubicBezTo>
                    <a:pt x="308090" y="166027"/>
                    <a:pt x="297051" y="158174"/>
                    <a:pt x="300990" y="140233"/>
                  </a:cubicBezTo>
                  <a:cubicBezTo>
                    <a:pt x="331775" y="0"/>
                    <a:pt x="23813" y="109245"/>
                    <a:pt x="51308" y="92354"/>
                  </a:cubicBezTo>
                  <a:cubicBezTo>
                    <a:pt x="122279" y="48743"/>
                    <a:pt x="196028" y="30784"/>
                    <a:pt x="266732" y="2837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7822">
              <a:extLst>
                <a:ext uri="{FF2B5EF4-FFF2-40B4-BE49-F238E27FC236}">
                  <a16:creationId xmlns:a16="http://schemas.microsoft.com/office/drawing/2014/main" id="{BB4380EC-4ECE-4F7E-91CF-BEA7F3A03C60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63081" y="247078"/>
              <a:ext cx="460248" cy="179832"/>
            </a:xfrm>
            <a:prstGeom prst="rect">
              <a:avLst/>
            </a:prstGeom>
          </p:spPr>
        </p:pic>
        <p:pic>
          <p:nvPicPr>
            <p:cNvPr id="9" name="Picture 17823">
              <a:extLst>
                <a:ext uri="{FF2B5EF4-FFF2-40B4-BE49-F238E27FC236}">
                  <a16:creationId xmlns:a16="http://schemas.microsoft.com/office/drawing/2014/main" id="{8CE1FA15-D15E-4691-BF2D-89CA47C41463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245377" y="247078"/>
              <a:ext cx="240792" cy="179832"/>
            </a:xfrm>
            <a:prstGeom prst="rect">
              <a:avLst/>
            </a:prstGeom>
          </p:spPr>
        </p:pic>
        <p:sp>
          <p:nvSpPr>
            <p:cNvPr id="10" name="Shape 1016">
              <a:extLst>
                <a:ext uri="{FF2B5EF4-FFF2-40B4-BE49-F238E27FC236}">
                  <a16:creationId xmlns:a16="http://schemas.microsoft.com/office/drawing/2014/main" id="{296B4480-4C73-491D-96C7-59F129C3818D}"/>
                </a:ext>
              </a:extLst>
            </p:cNvPr>
            <p:cNvSpPr/>
            <p:nvPr/>
          </p:nvSpPr>
          <p:spPr>
            <a:xfrm>
              <a:off x="374563" y="269701"/>
              <a:ext cx="110653" cy="156754"/>
            </a:xfrm>
            <a:custGeom>
              <a:avLst/>
              <a:gdLst/>
              <a:ahLst/>
              <a:cxnLst/>
              <a:rect l="0" t="0" r="0" b="0"/>
              <a:pathLst>
                <a:path w="110653" h="156754">
                  <a:moveTo>
                    <a:pt x="0" y="156754"/>
                  </a:moveTo>
                  <a:lnTo>
                    <a:pt x="39110" y="149952"/>
                  </a:lnTo>
                  <a:cubicBezTo>
                    <a:pt x="81156" y="134631"/>
                    <a:pt x="110653" y="98767"/>
                    <a:pt x="110653" y="56981"/>
                  </a:cubicBezTo>
                  <a:cubicBezTo>
                    <a:pt x="110653" y="43046"/>
                    <a:pt x="107376" y="29771"/>
                    <a:pt x="101448" y="17698"/>
                  </a:cubicBezTo>
                  <a:lnTo>
                    <a:pt x="87598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Shape 1017">
              <a:extLst>
                <a:ext uri="{FF2B5EF4-FFF2-40B4-BE49-F238E27FC236}">
                  <a16:creationId xmlns:a16="http://schemas.microsoft.com/office/drawing/2014/main" id="{AF60904C-8EE7-439C-A3E2-E0BE3B96C258}"/>
                </a:ext>
              </a:extLst>
            </p:cNvPr>
            <p:cNvSpPr/>
            <p:nvPr/>
          </p:nvSpPr>
          <p:spPr>
            <a:xfrm>
              <a:off x="250927" y="260888"/>
              <a:ext cx="98458" cy="163445"/>
            </a:xfrm>
            <a:custGeom>
              <a:avLst/>
              <a:gdLst/>
              <a:ahLst/>
              <a:cxnLst/>
              <a:rect l="0" t="0" r="0" b="0"/>
              <a:pathLst>
                <a:path w="98458" h="163445">
                  <a:moveTo>
                    <a:pt x="98458" y="163445"/>
                  </a:moveTo>
                  <a:lnTo>
                    <a:pt x="71548" y="158764"/>
                  </a:lnTo>
                  <a:cubicBezTo>
                    <a:pt x="29504" y="143444"/>
                    <a:pt x="0" y="107580"/>
                    <a:pt x="0" y="65794"/>
                  </a:cubicBezTo>
                  <a:cubicBezTo>
                    <a:pt x="0" y="51858"/>
                    <a:pt x="3278" y="38584"/>
                    <a:pt x="9206" y="26510"/>
                  </a:cubicBezTo>
                  <a:lnTo>
                    <a:pt x="29956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Shape 1018">
              <a:extLst>
                <a:ext uri="{FF2B5EF4-FFF2-40B4-BE49-F238E27FC236}">
                  <a16:creationId xmlns:a16="http://schemas.microsoft.com/office/drawing/2014/main" id="{EB4A45B6-8BF1-4AB1-BF0E-7779D3FB8D85}"/>
                </a:ext>
              </a:extLst>
            </p:cNvPr>
            <p:cNvSpPr/>
            <p:nvPr/>
          </p:nvSpPr>
          <p:spPr>
            <a:xfrm>
              <a:off x="324472" y="285623"/>
              <a:ext cx="80366" cy="80391"/>
            </a:xfrm>
            <a:custGeom>
              <a:avLst/>
              <a:gdLst/>
              <a:ahLst/>
              <a:cxnLst/>
              <a:rect l="0" t="0" r="0" b="0"/>
              <a:pathLst>
                <a:path w="80366" h="80391">
                  <a:moveTo>
                    <a:pt x="40183" y="0"/>
                  </a:moveTo>
                  <a:cubicBezTo>
                    <a:pt x="62382" y="0"/>
                    <a:pt x="80366" y="17996"/>
                    <a:pt x="80366" y="40196"/>
                  </a:cubicBezTo>
                  <a:cubicBezTo>
                    <a:pt x="80366" y="62395"/>
                    <a:pt x="62382" y="80391"/>
                    <a:pt x="40183" y="80391"/>
                  </a:cubicBezTo>
                  <a:cubicBezTo>
                    <a:pt x="17983" y="80391"/>
                    <a:pt x="0" y="62395"/>
                    <a:pt x="0" y="40196"/>
                  </a:cubicBezTo>
                  <a:cubicBezTo>
                    <a:pt x="0" y="17996"/>
                    <a:pt x="17983" y="0"/>
                    <a:pt x="40183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Shape 1019">
              <a:extLst>
                <a:ext uri="{FF2B5EF4-FFF2-40B4-BE49-F238E27FC236}">
                  <a16:creationId xmlns:a16="http://schemas.microsoft.com/office/drawing/2014/main" id="{992066B9-21CE-46AC-93E7-C2408E64A878}"/>
                </a:ext>
              </a:extLst>
            </p:cNvPr>
            <p:cNvSpPr/>
            <p:nvPr/>
          </p:nvSpPr>
          <p:spPr>
            <a:xfrm>
              <a:off x="324472" y="285623"/>
              <a:ext cx="80366" cy="80391"/>
            </a:xfrm>
            <a:custGeom>
              <a:avLst/>
              <a:gdLst/>
              <a:ahLst/>
              <a:cxnLst/>
              <a:rect l="0" t="0" r="0" b="0"/>
              <a:pathLst>
                <a:path w="80366" h="80391">
                  <a:moveTo>
                    <a:pt x="0" y="40196"/>
                  </a:moveTo>
                  <a:cubicBezTo>
                    <a:pt x="0" y="17996"/>
                    <a:pt x="17983" y="0"/>
                    <a:pt x="40183" y="0"/>
                  </a:cubicBezTo>
                  <a:cubicBezTo>
                    <a:pt x="62382" y="0"/>
                    <a:pt x="80366" y="17996"/>
                    <a:pt x="80366" y="40196"/>
                  </a:cubicBezTo>
                  <a:cubicBezTo>
                    <a:pt x="80366" y="62395"/>
                    <a:pt x="62382" y="80391"/>
                    <a:pt x="40183" y="80391"/>
                  </a:cubicBezTo>
                  <a:cubicBezTo>
                    <a:pt x="17983" y="80391"/>
                    <a:pt x="0" y="62395"/>
                    <a:pt x="0" y="40196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14" name="Picture 17824">
              <a:extLst>
                <a:ext uri="{FF2B5EF4-FFF2-40B4-BE49-F238E27FC236}">
                  <a16:creationId xmlns:a16="http://schemas.microsoft.com/office/drawing/2014/main" id="{B658ADC3-7212-449F-A393-483BC9E795D7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382537" y="275526"/>
              <a:ext cx="82296" cy="54864"/>
            </a:xfrm>
            <a:prstGeom prst="rect">
              <a:avLst/>
            </a:prstGeom>
          </p:spPr>
        </p:pic>
        <p:pic>
          <p:nvPicPr>
            <p:cNvPr id="15" name="Picture 17825">
              <a:extLst>
                <a:ext uri="{FF2B5EF4-FFF2-40B4-BE49-F238E27FC236}">
                  <a16:creationId xmlns:a16="http://schemas.microsoft.com/office/drawing/2014/main" id="{DAC03986-E294-4447-980D-709C57A47113}"/>
                </a:ext>
              </a:extLst>
            </p:cNvPr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550177" y="323278"/>
              <a:ext cx="73152" cy="54864"/>
            </a:xfrm>
            <a:prstGeom prst="rect">
              <a:avLst/>
            </a:prstGeom>
          </p:spPr>
        </p:pic>
        <p:sp>
          <p:nvSpPr>
            <p:cNvPr id="16" name="Shape 1027">
              <a:extLst>
                <a:ext uri="{FF2B5EF4-FFF2-40B4-BE49-F238E27FC236}">
                  <a16:creationId xmlns:a16="http://schemas.microsoft.com/office/drawing/2014/main" id="{5694818A-A640-4B9E-8911-F08224E6E3A1}"/>
                </a:ext>
              </a:extLst>
            </p:cNvPr>
            <p:cNvSpPr/>
            <p:nvPr/>
          </p:nvSpPr>
          <p:spPr>
            <a:xfrm>
              <a:off x="555777" y="327939"/>
              <a:ext cx="20044" cy="48244"/>
            </a:xfrm>
            <a:custGeom>
              <a:avLst/>
              <a:gdLst/>
              <a:ahLst/>
              <a:cxnLst/>
              <a:rect l="0" t="0" r="0" b="0"/>
              <a:pathLst>
                <a:path w="20044" h="48244">
                  <a:moveTo>
                    <a:pt x="8523" y="48244"/>
                  </a:moveTo>
                  <a:lnTo>
                    <a:pt x="2318" y="39556"/>
                  </a:lnTo>
                  <a:cubicBezTo>
                    <a:pt x="798" y="36025"/>
                    <a:pt x="0" y="32112"/>
                    <a:pt x="0" y="27953"/>
                  </a:cubicBezTo>
                  <a:cubicBezTo>
                    <a:pt x="0" y="19641"/>
                    <a:pt x="5524" y="10735"/>
                    <a:pt x="13626" y="3907"/>
                  </a:cubicBezTo>
                  <a:lnTo>
                    <a:pt x="20044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Shape 1030">
              <a:extLst>
                <a:ext uri="{FF2B5EF4-FFF2-40B4-BE49-F238E27FC236}">
                  <a16:creationId xmlns:a16="http://schemas.microsoft.com/office/drawing/2014/main" id="{A5B5C1F1-261D-407F-A564-802C9F749339}"/>
                </a:ext>
              </a:extLst>
            </p:cNvPr>
            <p:cNvSpPr/>
            <p:nvPr/>
          </p:nvSpPr>
          <p:spPr>
            <a:xfrm>
              <a:off x="560045" y="338429"/>
              <a:ext cx="32106" cy="35319"/>
            </a:xfrm>
            <a:custGeom>
              <a:avLst/>
              <a:gdLst/>
              <a:ahLst/>
              <a:cxnLst/>
              <a:rect l="0" t="0" r="0" b="0"/>
              <a:pathLst>
                <a:path w="32106" h="35319">
                  <a:moveTo>
                    <a:pt x="4521" y="2743"/>
                  </a:moveTo>
                  <a:cubicBezTo>
                    <a:pt x="6680" y="0"/>
                    <a:pt x="9246" y="17234"/>
                    <a:pt x="13005" y="21895"/>
                  </a:cubicBezTo>
                  <a:cubicBezTo>
                    <a:pt x="16764" y="26556"/>
                    <a:pt x="32106" y="30620"/>
                    <a:pt x="32106" y="30620"/>
                  </a:cubicBezTo>
                  <a:lnTo>
                    <a:pt x="17031" y="35319"/>
                  </a:lnTo>
                  <a:cubicBezTo>
                    <a:pt x="17031" y="35319"/>
                    <a:pt x="6375" y="33490"/>
                    <a:pt x="3073" y="23825"/>
                  </a:cubicBezTo>
                  <a:cubicBezTo>
                    <a:pt x="0" y="14846"/>
                    <a:pt x="2362" y="5474"/>
                    <a:pt x="4521" y="2743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1031">
              <a:extLst>
                <a:ext uri="{FF2B5EF4-FFF2-40B4-BE49-F238E27FC236}">
                  <a16:creationId xmlns:a16="http://schemas.microsoft.com/office/drawing/2014/main" id="{2BA16430-4405-4EAB-A5C1-ADD003F3377D}"/>
                </a:ext>
              </a:extLst>
            </p:cNvPr>
            <p:cNvSpPr/>
            <p:nvPr/>
          </p:nvSpPr>
          <p:spPr>
            <a:xfrm>
              <a:off x="150063" y="244310"/>
              <a:ext cx="480555" cy="194970"/>
            </a:xfrm>
            <a:custGeom>
              <a:avLst/>
              <a:gdLst/>
              <a:ahLst/>
              <a:cxnLst/>
              <a:rect l="0" t="0" r="0" b="0"/>
              <a:pathLst>
                <a:path w="480555" h="194970">
                  <a:moveTo>
                    <a:pt x="174435" y="177864"/>
                  </a:moveTo>
                  <a:cubicBezTo>
                    <a:pt x="251396" y="194970"/>
                    <a:pt x="323215" y="164186"/>
                    <a:pt x="372809" y="143663"/>
                  </a:cubicBezTo>
                  <a:cubicBezTo>
                    <a:pt x="422415" y="123139"/>
                    <a:pt x="442925" y="133401"/>
                    <a:pt x="461747" y="123139"/>
                  </a:cubicBezTo>
                  <a:cubicBezTo>
                    <a:pt x="480555" y="112878"/>
                    <a:pt x="468579" y="104330"/>
                    <a:pt x="468579" y="104330"/>
                  </a:cubicBezTo>
                  <a:cubicBezTo>
                    <a:pt x="468579" y="104330"/>
                    <a:pt x="437794" y="92354"/>
                    <a:pt x="386499" y="61569"/>
                  </a:cubicBezTo>
                  <a:cubicBezTo>
                    <a:pt x="335191" y="30785"/>
                    <a:pt x="273621" y="0"/>
                    <a:pt x="177851" y="6845"/>
                  </a:cubicBezTo>
                  <a:cubicBezTo>
                    <a:pt x="82093" y="13691"/>
                    <a:pt x="41046" y="82093"/>
                    <a:pt x="20523" y="95771"/>
                  </a:cubicBezTo>
                  <a:cubicBezTo>
                    <a:pt x="0" y="109462"/>
                    <a:pt x="97485" y="160769"/>
                    <a:pt x="174435" y="177864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Shape 1032">
              <a:extLst>
                <a:ext uri="{FF2B5EF4-FFF2-40B4-BE49-F238E27FC236}">
                  <a16:creationId xmlns:a16="http://schemas.microsoft.com/office/drawing/2014/main" id="{10134698-E002-444D-A112-6FD43ACFCAF6}"/>
                </a:ext>
              </a:extLst>
            </p:cNvPr>
            <p:cNvSpPr/>
            <p:nvPr/>
          </p:nvSpPr>
          <p:spPr>
            <a:xfrm>
              <a:off x="67983" y="199847"/>
              <a:ext cx="543827" cy="124841"/>
            </a:xfrm>
            <a:custGeom>
              <a:avLst/>
              <a:gdLst/>
              <a:ahLst/>
              <a:cxnLst/>
              <a:rect l="0" t="0" r="0" b="0"/>
              <a:pathLst>
                <a:path w="543827" h="124841">
                  <a:moveTo>
                    <a:pt x="543827" y="116294"/>
                  </a:moveTo>
                  <a:cubicBezTo>
                    <a:pt x="543827" y="116294"/>
                    <a:pt x="451472" y="34201"/>
                    <a:pt x="371094" y="17094"/>
                  </a:cubicBezTo>
                  <a:cubicBezTo>
                    <a:pt x="290716" y="0"/>
                    <a:pt x="270205" y="1715"/>
                    <a:pt x="196660" y="27368"/>
                  </a:cubicBezTo>
                  <a:cubicBezTo>
                    <a:pt x="123127" y="53023"/>
                    <a:pt x="53010" y="119711"/>
                    <a:pt x="0" y="124841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Shape 1033">
              <a:extLst>
                <a:ext uri="{FF2B5EF4-FFF2-40B4-BE49-F238E27FC236}">
                  <a16:creationId xmlns:a16="http://schemas.microsoft.com/office/drawing/2014/main" id="{AC259D8B-F41D-4576-8087-F1F1AC73C4CC}"/>
                </a:ext>
              </a:extLst>
            </p:cNvPr>
            <p:cNvSpPr/>
            <p:nvPr/>
          </p:nvSpPr>
          <p:spPr>
            <a:xfrm>
              <a:off x="191110" y="405079"/>
              <a:ext cx="396748" cy="92342"/>
            </a:xfrm>
            <a:custGeom>
              <a:avLst/>
              <a:gdLst/>
              <a:ahLst/>
              <a:cxnLst/>
              <a:rect l="0" t="0" r="0" b="0"/>
              <a:pathLst>
                <a:path w="396748" h="92342">
                  <a:moveTo>
                    <a:pt x="396748" y="0"/>
                  </a:moveTo>
                  <a:cubicBezTo>
                    <a:pt x="396748" y="0"/>
                    <a:pt x="306121" y="41046"/>
                    <a:pt x="256515" y="54725"/>
                  </a:cubicBezTo>
                  <a:cubicBezTo>
                    <a:pt x="206921" y="68402"/>
                    <a:pt x="97472" y="92342"/>
                    <a:pt x="0" y="27356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1034">
              <a:extLst>
                <a:ext uri="{FF2B5EF4-FFF2-40B4-BE49-F238E27FC236}">
                  <a16:creationId xmlns:a16="http://schemas.microsoft.com/office/drawing/2014/main" id="{83086D15-7D95-483B-B5AA-8B82F5879402}"/>
                </a:ext>
              </a:extLst>
            </p:cNvPr>
            <p:cNvSpPr/>
            <p:nvPr/>
          </p:nvSpPr>
          <p:spPr>
            <a:xfrm>
              <a:off x="107315" y="343510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59855" y="0"/>
                  </a:moveTo>
                  <a:cubicBezTo>
                    <a:pt x="59855" y="0"/>
                    <a:pt x="34201" y="18809"/>
                    <a:pt x="0" y="170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1035">
              <a:extLst>
                <a:ext uri="{FF2B5EF4-FFF2-40B4-BE49-F238E27FC236}">
                  <a16:creationId xmlns:a16="http://schemas.microsoft.com/office/drawing/2014/main" id="{E2C85917-9B00-4CCD-AEE0-C0D1E00B20F1}"/>
                </a:ext>
              </a:extLst>
            </p:cNvPr>
            <p:cNvSpPr/>
            <p:nvPr/>
          </p:nvSpPr>
          <p:spPr>
            <a:xfrm>
              <a:off x="52591" y="287071"/>
              <a:ext cx="100889" cy="13678"/>
            </a:xfrm>
            <a:custGeom>
              <a:avLst/>
              <a:gdLst/>
              <a:ahLst/>
              <a:cxnLst/>
              <a:rect l="0" t="0" r="0" b="0"/>
              <a:pathLst>
                <a:path w="100889" h="13678">
                  <a:moveTo>
                    <a:pt x="100889" y="0"/>
                  </a:moveTo>
                  <a:cubicBezTo>
                    <a:pt x="100889" y="0"/>
                    <a:pt x="68402" y="13678"/>
                    <a:pt x="0" y="10262"/>
                  </a:cubicBezTo>
                </a:path>
              </a:pathLst>
            </a:custGeom>
            <a:ln w="5042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Shape 1036">
              <a:extLst>
                <a:ext uri="{FF2B5EF4-FFF2-40B4-BE49-F238E27FC236}">
                  <a16:creationId xmlns:a16="http://schemas.microsoft.com/office/drawing/2014/main" id="{71A04AB6-8D87-46CF-AE61-C631C18AFDC3}"/>
                </a:ext>
              </a:extLst>
            </p:cNvPr>
            <p:cNvSpPr/>
            <p:nvPr/>
          </p:nvSpPr>
          <p:spPr>
            <a:xfrm>
              <a:off x="0" y="41221"/>
              <a:ext cx="733222" cy="180864"/>
            </a:xfrm>
            <a:custGeom>
              <a:avLst/>
              <a:gdLst/>
              <a:ahLst/>
              <a:cxnLst/>
              <a:rect l="0" t="0" r="0" b="0"/>
              <a:pathLst>
                <a:path w="733222" h="180864">
                  <a:moveTo>
                    <a:pt x="304544" y="424"/>
                  </a:moveTo>
                  <a:cubicBezTo>
                    <a:pt x="364446" y="848"/>
                    <a:pt x="429857" y="6404"/>
                    <a:pt x="483540" y="18380"/>
                  </a:cubicBezTo>
                  <a:cubicBezTo>
                    <a:pt x="705866" y="67986"/>
                    <a:pt x="729805" y="132972"/>
                    <a:pt x="731520" y="148365"/>
                  </a:cubicBezTo>
                  <a:cubicBezTo>
                    <a:pt x="733222" y="163757"/>
                    <a:pt x="704151" y="180864"/>
                    <a:pt x="668236" y="175720"/>
                  </a:cubicBezTo>
                  <a:cubicBezTo>
                    <a:pt x="632320" y="170590"/>
                    <a:pt x="550240" y="122711"/>
                    <a:pt x="476707" y="90211"/>
                  </a:cubicBezTo>
                  <a:cubicBezTo>
                    <a:pt x="403161" y="57725"/>
                    <a:pt x="290296" y="59427"/>
                    <a:pt x="208216" y="59427"/>
                  </a:cubicBezTo>
                  <a:cubicBezTo>
                    <a:pt x="146647" y="59427"/>
                    <a:pt x="51409" y="125806"/>
                    <a:pt x="7638" y="158996"/>
                  </a:cubicBezTo>
                  <a:lnTo>
                    <a:pt x="0" y="164931"/>
                  </a:lnTo>
                  <a:lnTo>
                    <a:pt x="0" y="157368"/>
                  </a:lnTo>
                  <a:lnTo>
                    <a:pt x="2534" y="154187"/>
                  </a:lnTo>
                  <a:cubicBezTo>
                    <a:pt x="36764" y="112020"/>
                    <a:pt x="111157" y="26083"/>
                    <a:pt x="158610" y="13262"/>
                  </a:cubicBezTo>
                  <a:cubicBezTo>
                    <a:pt x="190252" y="4709"/>
                    <a:pt x="244643" y="0"/>
                    <a:pt x="304544" y="424"/>
                  </a:cubicBezTo>
                  <a:close/>
                </a:path>
              </a:pathLst>
            </a:custGeom>
            <a:ln w="12700" cap="flat">
              <a:miter lim="100000"/>
            </a:ln>
          </p:spPr>
          <p:style>
            <a:lnRef idx="1">
              <a:srgbClr val="BF876C"/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Shape 1037">
              <a:extLst>
                <a:ext uri="{FF2B5EF4-FFF2-40B4-BE49-F238E27FC236}">
                  <a16:creationId xmlns:a16="http://schemas.microsoft.com/office/drawing/2014/main" id="{42719E6C-AA3A-4329-895B-0E966ACC700A}"/>
                </a:ext>
              </a:extLst>
            </p:cNvPr>
            <p:cNvSpPr/>
            <p:nvPr/>
          </p:nvSpPr>
          <p:spPr>
            <a:xfrm>
              <a:off x="550240" y="121171"/>
              <a:ext cx="148780" cy="78677"/>
            </a:xfrm>
            <a:custGeom>
              <a:avLst/>
              <a:gdLst/>
              <a:ahLst/>
              <a:cxnLst/>
              <a:rect l="0" t="0" r="0" b="0"/>
              <a:pathLst>
                <a:path w="148780" h="78677">
                  <a:moveTo>
                    <a:pt x="148780" y="78677"/>
                  </a:moveTo>
                  <a:cubicBezTo>
                    <a:pt x="71831" y="70117"/>
                    <a:pt x="46177" y="34214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5" name="Shape 1038">
              <a:extLst>
                <a:ext uri="{FF2B5EF4-FFF2-40B4-BE49-F238E27FC236}">
                  <a16:creationId xmlns:a16="http://schemas.microsoft.com/office/drawing/2014/main" id="{F59C5A2B-A5E2-4B54-A9BC-923A71B5E56A}"/>
                </a:ext>
              </a:extLst>
            </p:cNvPr>
            <p:cNvSpPr/>
            <p:nvPr/>
          </p:nvSpPr>
          <p:spPr>
            <a:xfrm>
              <a:off x="485254" y="90386"/>
              <a:ext cx="162458" cy="106032"/>
            </a:xfrm>
            <a:custGeom>
              <a:avLst/>
              <a:gdLst/>
              <a:ahLst/>
              <a:cxnLst/>
              <a:rect l="0" t="0" r="0" b="0"/>
              <a:pathLst>
                <a:path w="162458" h="106032">
                  <a:moveTo>
                    <a:pt x="162458" y="106032"/>
                  </a:moveTo>
                  <a:cubicBezTo>
                    <a:pt x="87224" y="88938"/>
                    <a:pt x="51308" y="34214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Shape 1039">
              <a:extLst>
                <a:ext uri="{FF2B5EF4-FFF2-40B4-BE49-F238E27FC236}">
                  <a16:creationId xmlns:a16="http://schemas.microsoft.com/office/drawing/2014/main" id="{10CCCA8E-705D-4091-BA36-8F071765383E}"/>
                </a:ext>
              </a:extLst>
            </p:cNvPr>
            <p:cNvSpPr/>
            <p:nvPr/>
          </p:nvSpPr>
          <p:spPr>
            <a:xfrm>
              <a:off x="370675" y="61316"/>
              <a:ext cx="184696" cy="99200"/>
            </a:xfrm>
            <a:custGeom>
              <a:avLst/>
              <a:gdLst/>
              <a:ahLst/>
              <a:cxnLst/>
              <a:rect l="0" t="0" r="0" b="0"/>
              <a:pathLst>
                <a:path w="184696" h="99200">
                  <a:moveTo>
                    <a:pt x="184696" y="99200"/>
                  </a:moveTo>
                  <a:cubicBezTo>
                    <a:pt x="121412" y="53022"/>
                    <a:pt x="87211" y="17107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Shape 1040">
              <a:extLst>
                <a:ext uri="{FF2B5EF4-FFF2-40B4-BE49-F238E27FC236}">
                  <a16:creationId xmlns:a16="http://schemas.microsoft.com/office/drawing/2014/main" id="{86B52C94-552F-4AB8-984C-6DED14B15938}"/>
                </a:ext>
              </a:extLst>
            </p:cNvPr>
            <p:cNvSpPr/>
            <p:nvPr/>
          </p:nvSpPr>
          <p:spPr>
            <a:xfrm>
              <a:off x="143231" y="56185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169304" y="20523"/>
                  </a:moveTo>
                  <a:cubicBezTo>
                    <a:pt x="138519" y="10262"/>
                    <a:pt x="116281" y="5131"/>
                    <a:pt x="82080" y="0"/>
                  </a:cubicBezTo>
                  <a:lnTo>
                    <a:pt x="44463" y="0"/>
                  </a:lnTo>
                  <a:lnTo>
                    <a:pt x="0" y="8547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Shape 1041">
              <a:extLst>
                <a:ext uri="{FF2B5EF4-FFF2-40B4-BE49-F238E27FC236}">
                  <a16:creationId xmlns:a16="http://schemas.microsoft.com/office/drawing/2014/main" id="{43D62AD3-E3FF-4791-B055-A35B0D4327EC}"/>
                </a:ext>
              </a:extLst>
            </p:cNvPr>
            <p:cNvSpPr/>
            <p:nvPr/>
          </p:nvSpPr>
          <p:spPr>
            <a:xfrm>
              <a:off x="131254" y="75006"/>
              <a:ext cx="138519" cy="11963"/>
            </a:xfrm>
            <a:custGeom>
              <a:avLst/>
              <a:gdLst/>
              <a:ahLst/>
              <a:cxnLst/>
              <a:rect l="0" t="0" r="0" b="0"/>
              <a:pathLst>
                <a:path w="138519" h="11963">
                  <a:moveTo>
                    <a:pt x="138519" y="8547"/>
                  </a:moveTo>
                  <a:lnTo>
                    <a:pt x="66700" y="0"/>
                  </a:lnTo>
                  <a:lnTo>
                    <a:pt x="0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Shape 1042">
              <a:extLst>
                <a:ext uri="{FF2B5EF4-FFF2-40B4-BE49-F238E27FC236}">
                  <a16:creationId xmlns:a16="http://schemas.microsoft.com/office/drawing/2014/main" id="{5416BAF4-3D9C-4CF2-8257-C389BDC9FCA7}"/>
                </a:ext>
              </a:extLst>
            </p:cNvPr>
            <p:cNvSpPr/>
            <p:nvPr/>
          </p:nvSpPr>
          <p:spPr>
            <a:xfrm>
              <a:off x="62852" y="92100"/>
              <a:ext cx="145364" cy="29070"/>
            </a:xfrm>
            <a:custGeom>
              <a:avLst/>
              <a:gdLst/>
              <a:ahLst/>
              <a:cxnLst/>
              <a:rect l="0" t="0" r="0" b="0"/>
              <a:pathLst>
                <a:path w="145364" h="29070">
                  <a:moveTo>
                    <a:pt x="145364" y="5131"/>
                  </a:moveTo>
                  <a:lnTo>
                    <a:pt x="95758" y="0"/>
                  </a:lnTo>
                  <a:cubicBezTo>
                    <a:pt x="54724" y="6845"/>
                    <a:pt x="30772" y="6845"/>
                    <a:pt x="0" y="2907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Shape 1043">
              <a:extLst>
                <a:ext uri="{FF2B5EF4-FFF2-40B4-BE49-F238E27FC236}">
                  <a16:creationId xmlns:a16="http://schemas.microsoft.com/office/drawing/2014/main" id="{77FE33D3-F5D4-4A6B-9A2D-EE06BB5D9D36}"/>
                </a:ext>
              </a:extLst>
            </p:cNvPr>
            <p:cNvSpPr/>
            <p:nvPr/>
          </p:nvSpPr>
          <p:spPr>
            <a:xfrm>
              <a:off x="973201" y="42507"/>
              <a:ext cx="823849" cy="509943"/>
            </a:xfrm>
            <a:custGeom>
              <a:avLst/>
              <a:gdLst/>
              <a:ahLst/>
              <a:cxnLst/>
              <a:rect l="0" t="0" r="0" b="0"/>
              <a:pathLst>
                <a:path w="823849" h="509943">
                  <a:moveTo>
                    <a:pt x="559269" y="28378"/>
                  </a:moveTo>
                  <a:cubicBezTo>
                    <a:pt x="629974" y="30784"/>
                    <a:pt x="703726" y="48743"/>
                    <a:pt x="774700" y="92354"/>
                  </a:cubicBezTo>
                  <a:cubicBezTo>
                    <a:pt x="802183" y="109245"/>
                    <a:pt x="494233" y="0"/>
                    <a:pt x="525018" y="140233"/>
                  </a:cubicBezTo>
                  <a:cubicBezTo>
                    <a:pt x="528952" y="158174"/>
                    <a:pt x="517911" y="166027"/>
                    <a:pt x="502572" y="168836"/>
                  </a:cubicBezTo>
                  <a:lnTo>
                    <a:pt x="493161" y="169591"/>
                  </a:lnTo>
                  <a:lnTo>
                    <a:pt x="485861" y="168692"/>
                  </a:lnTo>
                  <a:cubicBezTo>
                    <a:pt x="458747" y="165627"/>
                    <a:pt x="439509" y="164186"/>
                    <a:pt x="439509" y="164186"/>
                  </a:cubicBezTo>
                  <a:cubicBezTo>
                    <a:pt x="439509" y="164186"/>
                    <a:pt x="463509" y="170158"/>
                    <a:pt x="486197" y="170150"/>
                  </a:cubicBezTo>
                  <a:lnTo>
                    <a:pt x="493161" y="169591"/>
                  </a:lnTo>
                  <a:lnTo>
                    <a:pt x="515180" y="172304"/>
                  </a:lnTo>
                  <a:cubicBezTo>
                    <a:pt x="556651" y="177860"/>
                    <a:pt x="605390" y="186411"/>
                    <a:pt x="634467" y="198387"/>
                  </a:cubicBezTo>
                  <a:cubicBezTo>
                    <a:pt x="685340" y="219334"/>
                    <a:pt x="793824" y="248138"/>
                    <a:pt x="820150" y="255011"/>
                  </a:cubicBezTo>
                  <a:lnTo>
                    <a:pt x="823849" y="255970"/>
                  </a:lnTo>
                  <a:lnTo>
                    <a:pt x="823849" y="258531"/>
                  </a:lnTo>
                  <a:lnTo>
                    <a:pt x="774700" y="304419"/>
                  </a:lnTo>
                  <a:cubicBezTo>
                    <a:pt x="774700" y="304419"/>
                    <a:pt x="590004" y="369405"/>
                    <a:pt x="542112" y="386512"/>
                  </a:cubicBezTo>
                  <a:cubicBezTo>
                    <a:pt x="494233" y="403619"/>
                    <a:pt x="446342" y="407035"/>
                    <a:pt x="418986" y="410451"/>
                  </a:cubicBezTo>
                  <a:cubicBezTo>
                    <a:pt x="391617" y="413881"/>
                    <a:pt x="586575" y="413881"/>
                    <a:pt x="586575" y="413881"/>
                  </a:cubicBezTo>
                  <a:cubicBezTo>
                    <a:pt x="586575" y="413881"/>
                    <a:pt x="531851" y="434391"/>
                    <a:pt x="497649" y="444652"/>
                  </a:cubicBezTo>
                  <a:cubicBezTo>
                    <a:pt x="463448" y="454914"/>
                    <a:pt x="374523" y="420713"/>
                    <a:pt x="357416" y="444652"/>
                  </a:cubicBezTo>
                  <a:cubicBezTo>
                    <a:pt x="346732" y="459623"/>
                    <a:pt x="389488" y="485279"/>
                    <a:pt x="415541" y="501578"/>
                  </a:cubicBezTo>
                  <a:lnTo>
                    <a:pt x="428405" y="509943"/>
                  </a:lnTo>
                  <a:lnTo>
                    <a:pt x="405959" y="509943"/>
                  </a:lnTo>
                  <a:lnTo>
                    <a:pt x="398035" y="507080"/>
                  </a:lnTo>
                  <a:cubicBezTo>
                    <a:pt x="360196" y="491691"/>
                    <a:pt x="306965" y="460908"/>
                    <a:pt x="278752" y="437820"/>
                  </a:cubicBezTo>
                  <a:cubicBezTo>
                    <a:pt x="241135" y="407035"/>
                    <a:pt x="131674" y="372834"/>
                    <a:pt x="124841" y="393357"/>
                  </a:cubicBezTo>
                  <a:cubicBezTo>
                    <a:pt x="118851" y="411315"/>
                    <a:pt x="82495" y="431704"/>
                    <a:pt x="80375" y="489219"/>
                  </a:cubicBezTo>
                  <a:lnTo>
                    <a:pt x="81429" y="509943"/>
                  </a:lnTo>
                  <a:lnTo>
                    <a:pt x="16299" y="509943"/>
                  </a:lnTo>
                  <a:lnTo>
                    <a:pt x="11665" y="429600"/>
                  </a:lnTo>
                  <a:cubicBezTo>
                    <a:pt x="5860" y="344837"/>
                    <a:pt x="0" y="269361"/>
                    <a:pt x="15392" y="236004"/>
                  </a:cubicBezTo>
                  <a:cubicBezTo>
                    <a:pt x="35916" y="191541"/>
                    <a:pt x="111150" y="140233"/>
                    <a:pt x="111150" y="140233"/>
                  </a:cubicBezTo>
                  <a:lnTo>
                    <a:pt x="162459" y="153912"/>
                  </a:lnTo>
                  <a:cubicBezTo>
                    <a:pt x="162459" y="153912"/>
                    <a:pt x="347153" y="21159"/>
                    <a:pt x="559269" y="28378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1" name="Picture 17826">
              <a:extLst>
                <a:ext uri="{FF2B5EF4-FFF2-40B4-BE49-F238E27FC236}">
                  <a16:creationId xmlns:a16="http://schemas.microsoft.com/office/drawing/2014/main" id="{F62B4381-FDF4-4461-8E68-F35AD475C3C9}"/>
                </a:ext>
              </a:extLst>
            </p:cNvPr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179081" y="247078"/>
              <a:ext cx="460248" cy="179832"/>
            </a:xfrm>
            <a:prstGeom prst="rect">
              <a:avLst/>
            </a:prstGeom>
          </p:spPr>
        </p:pic>
        <p:pic>
          <p:nvPicPr>
            <p:cNvPr id="32" name="Picture 17827">
              <a:extLst>
                <a:ext uri="{FF2B5EF4-FFF2-40B4-BE49-F238E27FC236}">
                  <a16:creationId xmlns:a16="http://schemas.microsoft.com/office/drawing/2014/main" id="{6C4B382C-9C92-458E-A74F-E1B27F8AA6F9}"/>
                </a:ext>
              </a:extLst>
            </p:cNvPr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1312177" y="247078"/>
              <a:ext cx="237744" cy="179832"/>
            </a:xfrm>
            <a:prstGeom prst="rect">
              <a:avLst/>
            </a:prstGeom>
          </p:spPr>
        </p:pic>
        <p:sp>
          <p:nvSpPr>
            <p:cNvPr id="33" name="Shape 1050">
              <a:extLst>
                <a:ext uri="{FF2B5EF4-FFF2-40B4-BE49-F238E27FC236}">
                  <a16:creationId xmlns:a16="http://schemas.microsoft.com/office/drawing/2014/main" id="{8A9AE900-2A2B-43DB-ACB9-B107E8828A10}"/>
                </a:ext>
              </a:extLst>
            </p:cNvPr>
            <p:cNvSpPr/>
            <p:nvPr/>
          </p:nvSpPr>
          <p:spPr>
            <a:xfrm>
              <a:off x="1314958" y="272920"/>
              <a:ext cx="112427" cy="153843"/>
            </a:xfrm>
            <a:custGeom>
              <a:avLst/>
              <a:gdLst/>
              <a:ahLst/>
              <a:cxnLst/>
              <a:rect l="0" t="0" r="0" b="0"/>
              <a:pathLst>
                <a:path w="112427" h="153843">
                  <a:moveTo>
                    <a:pt x="112427" y="153843"/>
                  </a:moveTo>
                  <a:lnTo>
                    <a:pt x="71548" y="146733"/>
                  </a:lnTo>
                  <a:cubicBezTo>
                    <a:pt x="29504" y="131413"/>
                    <a:pt x="0" y="95548"/>
                    <a:pt x="0" y="53762"/>
                  </a:cubicBezTo>
                  <a:cubicBezTo>
                    <a:pt x="0" y="39827"/>
                    <a:pt x="3278" y="26552"/>
                    <a:pt x="9206" y="14479"/>
                  </a:cubicBezTo>
                  <a:lnTo>
                    <a:pt x="20539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Shape 1051">
              <a:extLst>
                <a:ext uri="{FF2B5EF4-FFF2-40B4-BE49-F238E27FC236}">
                  <a16:creationId xmlns:a16="http://schemas.microsoft.com/office/drawing/2014/main" id="{781274C9-59D1-4255-A101-8415C4DCBE8C}"/>
                </a:ext>
              </a:extLst>
            </p:cNvPr>
            <p:cNvSpPr/>
            <p:nvPr/>
          </p:nvSpPr>
          <p:spPr>
            <a:xfrm>
              <a:off x="1445686" y="258414"/>
              <a:ext cx="103561" cy="166808"/>
            </a:xfrm>
            <a:custGeom>
              <a:avLst/>
              <a:gdLst/>
              <a:ahLst/>
              <a:cxnLst/>
              <a:rect l="0" t="0" r="0" b="0"/>
              <a:pathLst>
                <a:path w="103561" h="166808">
                  <a:moveTo>
                    <a:pt x="0" y="166808"/>
                  </a:moveTo>
                  <a:lnTo>
                    <a:pt x="32018" y="161239"/>
                  </a:lnTo>
                  <a:cubicBezTo>
                    <a:pt x="74065" y="145919"/>
                    <a:pt x="103561" y="110055"/>
                    <a:pt x="103561" y="68268"/>
                  </a:cubicBezTo>
                  <a:cubicBezTo>
                    <a:pt x="103561" y="54333"/>
                    <a:pt x="100284" y="41058"/>
                    <a:pt x="94357" y="28985"/>
                  </a:cubicBezTo>
                  <a:lnTo>
                    <a:pt x="71673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Shape 1052">
              <a:extLst>
                <a:ext uri="{FF2B5EF4-FFF2-40B4-BE49-F238E27FC236}">
                  <a16:creationId xmlns:a16="http://schemas.microsoft.com/office/drawing/2014/main" id="{9238A3ED-1D40-482C-857B-55EF4A81F711}"/>
                </a:ext>
              </a:extLst>
            </p:cNvPr>
            <p:cNvSpPr/>
            <p:nvPr/>
          </p:nvSpPr>
          <p:spPr>
            <a:xfrm>
              <a:off x="1388491" y="285623"/>
              <a:ext cx="80378" cy="80391"/>
            </a:xfrm>
            <a:custGeom>
              <a:avLst/>
              <a:gdLst/>
              <a:ahLst/>
              <a:cxnLst/>
              <a:rect l="0" t="0" r="0" b="0"/>
              <a:pathLst>
                <a:path w="80378" h="80391">
                  <a:moveTo>
                    <a:pt x="40195" y="0"/>
                  </a:moveTo>
                  <a:cubicBezTo>
                    <a:pt x="62382" y="0"/>
                    <a:pt x="80378" y="17996"/>
                    <a:pt x="80378" y="40196"/>
                  </a:cubicBezTo>
                  <a:cubicBezTo>
                    <a:pt x="80378" y="62395"/>
                    <a:pt x="62382" y="80391"/>
                    <a:pt x="40195" y="80391"/>
                  </a:cubicBezTo>
                  <a:cubicBezTo>
                    <a:pt x="17996" y="80391"/>
                    <a:pt x="0" y="62395"/>
                    <a:pt x="0" y="40196"/>
                  </a:cubicBezTo>
                  <a:cubicBezTo>
                    <a:pt x="0" y="17996"/>
                    <a:pt x="17996" y="0"/>
                    <a:pt x="40195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Shape 1053">
              <a:extLst>
                <a:ext uri="{FF2B5EF4-FFF2-40B4-BE49-F238E27FC236}">
                  <a16:creationId xmlns:a16="http://schemas.microsoft.com/office/drawing/2014/main" id="{CB8D2BFE-CFE1-4B3E-A64D-9D66AB0717C7}"/>
                </a:ext>
              </a:extLst>
            </p:cNvPr>
            <p:cNvSpPr/>
            <p:nvPr/>
          </p:nvSpPr>
          <p:spPr>
            <a:xfrm>
              <a:off x="1388491" y="285623"/>
              <a:ext cx="80378" cy="80391"/>
            </a:xfrm>
            <a:custGeom>
              <a:avLst/>
              <a:gdLst/>
              <a:ahLst/>
              <a:cxnLst/>
              <a:rect l="0" t="0" r="0" b="0"/>
              <a:pathLst>
                <a:path w="80378" h="80391">
                  <a:moveTo>
                    <a:pt x="0" y="40196"/>
                  </a:moveTo>
                  <a:cubicBezTo>
                    <a:pt x="0" y="17996"/>
                    <a:pt x="17996" y="0"/>
                    <a:pt x="40195" y="0"/>
                  </a:cubicBezTo>
                  <a:cubicBezTo>
                    <a:pt x="62382" y="0"/>
                    <a:pt x="80378" y="17996"/>
                    <a:pt x="80378" y="40196"/>
                  </a:cubicBezTo>
                  <a:cubicBezTo>
                    <a:pt x="80378" y="62395"/>
                    <a:pt x="62382" y="80391"/>
                    <a:pt x="40195" y="80391"/>
                  </a:cubicBezTo>
                  <a:cubicBezTo>
                    <a:pt x="17996" y="80391"/>
                    <a:pt x="0" y="62395"/>
                    <a:pt x="0" y="40196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7" name="Picture 17828">
              <a:extLst>
                <a:ext uri="{FF2B5EF4-FFF2-40B4-BE49-F238E27FC236}">
                  <a16:creationId xmlns:a16="http://schemas.microsoft.com/office/drawing/2014/main" id="{B0C52852-F52C-4A74-9FF6-F6282C96520B}"/>
                </a:ext>
              </a:extLst>
            </p:cNvPr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1451369" y="275526"/>
              <a:ext cx="79248" cy="54864"/>
            </a:xfrm>
            <a:prstGeom prst="rect">
              <a:avLst/>
            </a:prstGeom>
          </p:spPr>
        </p:pic>
        <p:pic>
          <p:nvPicPr>
            <p:cNvPr id="38" name="Picture 17829">
              <a:extLst>
                <a:ext uri="{FF2B5EF4-FFF2-40B4-BE49-F238E27FC236}">
                  <a16:creationId xmlns:a16="http://schemas.microsoft.com/office/drawing/2014/main" id="{A9752F3F-F0D0-41F1-83D0-12F68778A9D0}"/>
                </a:ext>
              </a:extLst>
            </p:cNvPr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1179081" y="326326"/>
              <a:ext cx="60960" cy="48768"/>
            </a:xfrm>
            <a:prstGeom prst="rect">
              <a:avLst/>
            </a:prstGeom>
          </p:spPr>
        </p:pic>
        <p:sp>
          <p:nvSpPr>
            <p:cNvPr id="39" name="Shape 1061">
              <a:extLst>
                <a:ext uri="{FF2B5EF4-FFF2-40B4-BE49-F238E27FC236}">
                  <a16:creationId xmlns:a16="http://schemas.microsoft.com/office/drawing/2014/main" id="{B9F12403-7B15-48F0-9022-CFB1A99B59B3}"/>
                </a:ext>
              </a:extLst>
            </p:cNvPr>
            <p:cNvSpPr/>
            <p:nvPr/>
          </p:nvSpPr>
          <p:spPr>
            <a:xfrm>
              <a:off x="1222315" y="331777"/>
              <a:ext cx="17192" cy="42844"/>
            </a:xfrm>
            <a:custGeom>
              <a:avLst/>
              <a:gdLst/>
              <a:ahLst/>
              <a:cxnLst/>
              <a:rect l="0" t="0" r="0" b="0"/>
              <a:pathLst>
                <a:path w="17192" h="42844">
                  <a:moveTo>
                    <a:pt x="8903" y="42844"/>
                  </a:moveTo>
                  <a:lnTo>
                    <a:pt x="14261" y="36430"/>
                  </a:lnTo>
                  <a:cubicBezTo>
                    <a:pt x="16148" y="32828"/>
                    <a:pt x="17192" y="28868"/>
                    <a:pt x="17192" y="24712"/>
                  </a:cubicBezTo>
                  <a:cubicBezTo>
                    <a:pt x="17192" y="16393"/>
                    <a:pt x="13017" y="8862"/>
                    <a:pt x="6265" y="3411"/>
                  </a:cubicBezTo>
                  <a:lnTo>
                    <a:pt x="0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Shape 1064">
              <a:extLst>
                <a:ext uri="{FF2B5EF4-FFF2-40B4-BE49-F238E27FC236}">
                  <a16:creationId xmlns:a16="http://schemas.microsoft.com/office/drawing/2014/main" id="{30C950F9-A04D-4803-A47A-1976C88205D4}"/>
                </a:ext>
              </a:extLst>
            </p:cNvPr>
            <p:cNvSpPr/>
            <p:nvPr/>
          </p:nvSpPr>
          <p:spPr>
            <a:xfrm>
              <a:off x="1210107" y="340487"/>
              <a:ext cx="27927" cy="33532"/>
            </a:xfrm>
            <a:custGeom>
              <a:avLst/>
              <a:gdLst/>
              <a:ahLst/>
              <a:cxnLst/>
              <a:rect l="0" t="0" r="0" b="0"/>
              <a:pathLst>
                <a:path w="27927" h="33532">
                  <a:moveTo>
                    <a:pt x="3467" y="254"/>
                  </a:moveTo>
                  <a:cubicBezTo>
                    <a:pt x="6947" y="0"/>
                    <a:pt x="16040" y="3277"/>
                    <a:pt x="21755" y="10846"/>
                  </a:cubicBezTo>
                  <a:cubicBezTo>
                    <a:pt x="27927" y="18986"/>
                    <a:pt x="23482" y="28854"/>
                    <a:pt x="23482" y="28854"/>
                  </a:cubicBezTo>
                  <a:lnTo>
                    <a:pt x="17637" y="33532"/>
                  </a:lnTo>
                  <a:lnTo>
                    <a:pt x="16624" y="33375"/>
                  </a:lnTo>
                  <a:lnTo>
                    <a:pt x="12847" y="33007"/>
                  </a:lnTo>
                  <a:lnTo>
                    <a:pt x="13540" y="30507"/>
                  </a:lnTo>
                  <a:cubicBezTo>
                    <a:pt x="14624" y="26041"/>
                    <a:pt x="15488" y="20860"/>
                    <a:pt x="14605" y="17996"/>
                  </a:cubicBezTo>
                  <a:cubicBezTo>
                    <a:pt x="12840" y="12281"/>
                    <a:pt x="0" y="508"/>
                    <a:pt x="3467" y="254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Shape 1065">
              <a:extLst>
                <a:ext uri="{FF2B5EF4-FFF2-40B4-BE49-F238E27FC236}">
                  <a16:creationId xmlns:a16="http://schemas.microsoft.com/office/drawing/2014/main" id="{ABDDAC4D-5B0B-4782-95C3-54F77BF1E8CE}"/>
                </a:ext>
              </a:extLst>
            </p:cNvPr>
            <p:cNvSpPr/>
            <p:nvPr/>
          </p:nvSpPr>
          <p:spPr>
            <a:xfrm>
              <a:off x="1175004" y="244310"/>
              <a:ext cx="480543" cy="194970"/>
            </a:xfrm>
            <a:custGeom>
              <a:avLst/>
              <a:gdLst/>
              <a:ahLst/>
              <a:cxnLst/>
              <a:rect l="0" t="0" r="0" b="0"/>
              <a:pathLst>
                <a:path w="480543" h="194970">
                  <a:moveTo>
                    <a:pt x="306108" y="177864"/>
                  </a:moveTo>
                  <a:cubicBezTo>
                    <a:pt x="229146" y="194970"/>
                    <a:pt x="157328" y="164186"/>
                    <a:pt x="107734" y="143663"/>
                  </a:cubicBezTo>
                  <a:cubicBezTo>
                    <a:pt x="58141" y="123139"/>
                    <a:pt x="37617" y="133401"/>
                    <a:pt x="18809" y="123139"/>
                  </a:cubicBezTo>
                  <a:cubicBezTo>
                    <a:pt x="0" y="112878"/>
                    <a:pt x="11963" y="104330"/>
                    <a:pt x="11963" y="104330"/>
                  </a:cubicBezTo>
                  <a:cubicBezTo>
                    <a:pt x="11963" y="104330"/>
                    <a:pt x="42748" y="92354"/>
                    <a:pt x="94043" y="61569"/>
                  </a:cubicBezTo>
                  <a:cubicBezTo>
                    <a:pt x="145351" y="30785"/>
                    <a:pt x="206921" y="0"/>
                    <a:pt x="302692" y="6845"/>
                  </a:cubicBezTo>
                  <a:cubicBezTo>
                    <a:pt x="398450" y="13691"/>
                    <a:pt x="439496" y="82093"/>
                    <a:pt x="460019" y="95771"/>
                  </a:cubicBezTo>
                  <a:cubicBezTo>
                    <a:pt x="480543" y="109462"/>
                    <a:pt x="383070" y="160769"/>
                    <a:pt x="306108" y="177864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Shape 1066">
              <a:extLst>
                <a:ext uri="{FF2B5EF4-FFF2-40B4-BE49-F238E27FC236}">
                  <a16:creationId xmlns:a16="http://schemas.microsoft.com/office/drawing/2014/main" id="{A84B7B40-660C-4E00-A955-6BF633A90C63}"/>
                </a:ext>
              </a:extLst>
            </p:cNvPr>
            <p:cNvSpPr/>
            <p:nvPr/>
          </p:nvSpPr>
          <p:spPr>
            <a:xfrm>
              <a:off x="1193813" y="199847"/>
              <a:ext cx="543827" cy="124841"/>
            </a:xfrm>
            <a:custGeom>
              <a:avLst/>
              <a:gdLst/>
              <a:ahLst/>
              <a:cxnLst/>
              <a:rect l="0" t="0" r="0" b="0"/>
              <a:pathLst>
                <a:path w="543827" h="124841">
                  <a:moveTo>
                    <a:pt x="0" y="116294"/>
                  </a:moveTo>
                  <a:cubicBezTo>
                    <a:pt x="0" y="116294"/>
                    <a:pt x="92342" y="34201"/>
                    <a:pt x="172720" y="17094"/>
                  </a:cubicBezTo>
                  <a:cubicBezTo>
                    <a:pt x="253098" y="0"/>
                    <a:pt x="273621" y="1715"/>
                    <a:pt x="347155" y="27368"/>
                  </a:cubicBezTo>
                  <a:cubicBezTo>
                    <a:pt x="420688" y="53023"/>
                    <a:pt x="490804" y="119711"/>
                    <a:pt x="543827" y="124841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Shape 1067">
              <a:extLst>
                <a:ext uri="{FF2B5EF4-FFF2-40B4-BE49-F238E27FC236}">
                  <a16:creationId xmlns:a16="http://schemas.microsoft.com/office/drawing/2014/main" id="{73E53FC4-2569-444E-A2E5-D154912455CF}"/>
                </a:ext>
              </a:extLst>
            </p:cNvPr>
            <p:cNvSpPr/>
            <p:nvPr/>
          </p:nvSpPr>
          <p:spPr>
            <a:xfrm>
              <a:off x="1217752" y="405079"/>
              <a:ext cx="396748" cy="92342"/>
            </a:xfrm>
            <a:custGeom>
              <a:avLst/>
              <a:gdLst/>
              <a:ahLst/>
              <a:cxnLst/>
              <a:rect l="0" t="0" r="0" b="0"/>
              <a:pathLst>
                <a:path w="396748" h="92342">
                  <a:moveTo>
                    <a:pt x="0" y="0"/>
                  </a:moveTo>
                  <a:cubicBezTo>
                    <a:pt x="0" y="0"/>
                    <a:pt x="90640" y="41046"/>
                    <a:pt x="140234" y="54725"/>
                  </a:cubicBezTo>
                  <a:cubicBezTo>
                    <a:pt x="189827" y="68402"/>
                    <a:pt x="299276" y="92342"/>
                    <a:pt x="396748" y="27356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Shape 1068">
              <a:extLst>
                <a:ext uri="{FF2B5EF4-FFF2-40B4-BE49-F238E27FC236}">
                  <a16:creationId xmlns:a16="http://schemas.microsoft.com/office/drawing/2014/main" id="{A29A83A2-2B81-4E3B-8129-308622FDE51B}"/>
                </a:ext>
              </a:extLst>
            </p:cNvPr>
            <p:cNvSpPr/>
            <p:nvPr/>
          </p:nvSpPr>
          <p:spPr>
            <a:xfrm>
              <a:off x="1638452" y="343510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0" y="0"/>
                  </a:moveTo>
                  <a:cubicBezTo>
                    <a:pt x="0" y="0"/>
                    <a:pt x="25641" y="18809"/>
                    <a:pt x="59855" y="170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Shape 1069">
              <a:extLst>
                <a:ext uri="{FF2B5EF4-FFF2-40B4-BE49-F238E27FC236}">
                  <a16:creationId xmlns:a16="http://schemas.microsoft.com/office/drawing/2014/main" id="{7641D32A-31E7-4C14-A7C2-597C3D6AF0FB}"/>
                </a:ext>
              </a:extLst>
            </p:cNvPr>
            <p:cNvSpPr/>
            <p:nvPr/>
          </p:nvSpPr>
          <p:spPr>
            <a:xfrm>
              <a:off x="1652130" y="287071"/>
              <a:ext cx="100889" cy="13678"/>
            </a:xfrm>
            <a:custGeom>
              <a:avLst/>
              <a:gdLst/>
              <a:ahLst/>
              <a:cxnLst/>
              <a:rect l="0" t="0" r="0" b="0"/>
              <a:pathLst>
                <a:path w="100889" h="13678">
                  <a:moveTo>
                    <a:pt x="0" y="0"/>
                  </a:moveTo>
                  <a:cubicBezTo>
                    <a:pt x="0" y="0"/>
                    <a:pt x="32487" y="13678"/>
                    <a:pt x="100889" y="1026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Shape 1070">
              <a:extLst>
                <a:ext uri="{FF2B5EF4-FFF2-40B4-BE49-F238E27FC236}">
                  <a16:creationId xmlns:a16="http://schemas.microsoft.com/office/drawing/2014/main" id="{D8031EDF-915E-45AD-9EA7-C6BE40DD5961}"/>
                </a:ext>
              </a:extLst>
            </p:cNvPr>
            <p:cNvSpPr/>
            <p:nvPr/>
          </p:nvSpPr>
          <p:spPr>
            <a:xfrm>
              <a:off x="1072388" y="41221"/>
              <a:ext cx="724662" cy="180864"/>
            </a:xfrm>
            <a:custGeom>
              <a:avLst/>
              <a:gdLst/>
              <a:ahLst/>
              <a:cxnLst/>
              <a:rect l="0" t="0" r="0" b="0"/>
              <a:pathLst>
                <a:path w="724662" h="180864">
                  <a:moveTo>
                    <a:pt x="428677" y="424"/>
                  </a:moveTo>
                  <a:cubicBezTo>
                    <a:pt x="488579" y="0"/>
                    <a:pt x="542969" y="4709"/>
                    <a:pt x="574611" y="13262"/>
                  </a:cubicBezTo>
                  <a:cubicBezTo>
                    <a:pt x="614156" y="23946"/>
                    <a:pt x="672408" y="85405"/>
                    <a:pt x="710537" y="129997"/>
                  </a:cubicBezTo>
                  <a:lnTo>
                    <a:pt x="724662" y="146953"/>
                  </a:lnTo>
                  <a:lnTo>
                    <a:pt x="724662" y="158320"/>
                  </a:lnTo>
                  <a:lnTo>
                    <a:pt x="699804" y="140096"/>
                  </a:lnTo>
                  <a:cubicBezTo>
                    <a:pt x="651004" y="105524"/>
                    <a:pt x="576318" y="59427"/>
                    <a:pt x="525018" y="59427"/>
                  </a:cubicBezTo>
                  <a:cubicBezTo>
                    <a:pt x="442925" y="59427"/>
                    <a:pt x="330060" y="57725"/>
                    <a:pt x="256515" y="90211"/>
                  </a:cubicBezTo>
                  <a:cubicBezTo>
                    <a:pt x="182981" y="122711"/>
                    <a:pt x="100901" y="170590"/>
                    <a:pt x="64986" y="175720"/>
                  </a:cubicBezTo>
                  <a:cubicBezTo>
                    <a:pt x="29070" y="180864"/>
                    <a:pt x="0" y="163757"/>
                    <a:pt x="1714" y="148365"/>
                  </a:cubicBezTo>
                  <a:cubicBezTo>
                    <a:pt x="3416" y="132972"/>
                    <a:pt x="27356" y="67986"/>
                    <a:pt x="249682" y="18380"/>
                  </a:cubicBezTo>
                  <a:cubicBezTo>
                    <a:pt x="303365" y="6404"/>
                    <a:pt x="368776" y="848"/>
                    <a:pt x="428677" y="424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Shape 1071">
              <a:extLst>
                <a:ext uri="{FF2B5EF4-FFF2-40B4-BE49-F238E27FC236}">
                  <a16:creationId xmlns:a16="http://schemas.microsoft.com/office/drawing/2014/main" id="{EF47D081-D4F0-498B-9468-5D82F4E3EBE4}"/>
                </a:ext>
              </a:extLst>
            </p:cNvPr>
            <p:cNvSpPr/>
            <p:nvPr/>
          </p:nvSpPr>
          <p:spPr>
            <a:xfrm>
              <a:off x="1106589" y="121171"/>
              <a:ext cx="148780" cy="78677"/>
            </a:xfrm>
            <a:custGeom>
              <a:avLst/>
              <a:gdLst/>
              <a:ahLst/>
              <a:cxnLst/>
              <a:rect l="0" t="0" r="0" b="0"/>
              <a:pathLst>
                <a:path w="148780" h="78677">
                  <a:moveTo>
                    <a:pt x="0" y="78677"/>
                  </a:moveTo>
                  <a:cubicBezTo>
                    <a:pt x="76962" y="70117"/>
                    <a:pt x="102616" y="34214"/>
                    <a:pt x="14878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8" name="Shape 1072">
              <a:extLst>
                <a:ext uri="{FF2B5EF4-FFF2-40B4-BE49-F238E27FC236}">
                  <a16:creationId xmlns:a16="http://schemas.microsoft.com/office/drawing/2014/main" id="{ACA57DD7-284D-4B32-8F25-6141B2D5AA88}"/>
                </a:ext>
              </a:extLst>
            </p:cNvPr>
            <p:cNvSpPr/>
            <p:nvPr/>
          </p:nvSpPr>
          <p:spPr>
            <a:xfrm>
              <a:off x="1157897" y="90386"/>
              <a:ext cx="162459" cy="106032"/>
            </a:xfrm>
            <a:custGeom>
              <a:avLst/>
              <a:gdLst/>
              <a:ahLst/>
              <a:cxnLst/>
              <a:rect l="0" t="0" r="0" b="0"/>
              <a:pathLst>
                <a:path w="162459" h="106032">
                  <a:moveTo>
                    <a:pt x="0" y="106032"/>
                  </a:moveTo>
                  <a:cubicBezTo>
                    <a:pt x="75248" y="88938"/>
                    <a:pt x="111150" y="34214"/>
                    <a:pt x="162459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Shape 1073">
              <a:extLst>
                <a:ext uri="{FF2B5EF4-FFF2-40B4-BE49-F238E27FC236}">
                  <a16:creationId xmlns:a16="http://schemas.microsoft.com/office/drawing/2014/main" id="{03A91F95-7E93-4552-9AE5-897FEE2569D4}"/>
                </a:ext>
              </a:extLst>
            </p:cNvPr>
            <p:cNvSpPr/>
            <p:nvPr/>
          </p:nvSpPr>
          <p:spPr>
            <a:xfrm>
              <a:off x="1250239" y="61316"/>
              <a:ext cx="184696" cy="99200"/>
            </a:xfrm>
            <a:custGeom>
              <a:avLst/>
              <a:gdLst/>
              <a:ahLst/>
              <a:cxnLst/>
              <a:rect l="0" t="0" r="0" b="0"/>
              <a:pathLst>
                <a:path w="184696" h="99200">
                  <a:moveTo>
                    <a:pt x="0" y="99200"/>
                  </a:moveTo>
                  <a:cubicBezTo>
                    <a:pt x="63284" y="53022"/>
                    <a:pt x="97485" y="17107"/>
                    <a:pt x="184696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Shape 1074">
              <a:extLst>
                <a:ext uri="{FF2B5EF4-FFF2-40B4-BE49-F238E27FC236}">
                  <a16:creationId xmlns:a16="http://schemas.microsoft.com/office/drawing/2014/main" id="{0FEE36F9-E5E5-4F45-9BD4-8EFDC671A4DD}"/>
                </a:ext>
              </a:extLst>
            </p:cNvPr>
            <p:cNvSpPr/>
            <p:nvPr/>
          </p:nvSpPr>
          <p:spPr>
            <a:xfrm>
              <a:off x="1493088" y="56185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0" y="20523"/>
                  </a:moveTo>
                  <a:cubicBezTo>
                    <a:pt x="30772" y="10262"/>
                    <a:pt x="53010" y="5131"/>
                    <a:pt x="87211" y="0"/>
                  </a:cubicBezTo>
                  <a:lnTo>
                    <a:pt x="124841" y="0"/>
                  </a:lnTo>
                  <a:lnTo>
                    <a:pt x="169304" y="8547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Shape 1075">
              <a:extLst>
                <a:ext uri="{FF2B5EF4-FFF2-40B4-BE49-F238E27FC236}">
                  <a16:creationId xmlns:a16="http://schemas.microsoft.com/office/drawing/2014/main" id="{36BA3721-66EE-490F-BAD5-5B6ED7341358}"/>
                </a:ext>
              </a:extLst>
            </p:cNvPr>
            <p:cNvSpPr/>
            <p:nvPr/>
          </p:nvSpPr>
          <p:spPr>
            <a:xfrm>
              <a:off x="1535836" y="75006"/>
              <a:ext cx="138519" cy="11963"/>
            </a:xfrm>
            <a:custGeom>
              <a:avLst/>
              <a:gdLst/>
              <a:ahLst/>
              <a:cxnLst/>
              <a:rect l="0" t="0" r="0" b="0"/>
              <a:pathLst>
                <a:path w="138519" h="11963">
                  <a:moveTo>
                    <a:pt x="0" y="8547"/>
                  </a:moveTo>
                  <a:lnTo>
                    <a:pt x="71831" y="0"/>
                  </a:lnTo>
                  <a:lnTo>
                    <a:pt x="138519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Shape 1076">
              <a:extLst>
                <a:ext uri="{FF2B5EF4-FFF2-40B4-BE49-F238E27FC236}">
                  <a16:creationId xmlns:a16="http://schemas.microsoft.com/office/drawing/2014/main" id="{02E8A1A6-49E4-4412-96FD-A6C3A141D0E5}"/>
                </a:ext>
              </a:extLst>
            </p:cNvPr>
            <p:cNvSpPr/>
            <p:nvPr/>
          </p:nvSpPr>
          <p:spPr>
            <a:xfrm>
              <a:off x="1597406" y="92100"/>
              <a:ext cx="145364" cy="29070"/>
            </a:xfrm>
            <a:custGeom>
              <a:avLst/>
              <a:gdLst/>
              <a:ahLst/>
              <a:cxnLst/>
              <a:rect l="0" t="0" r="0" b="0"/>
              <a:pathLst>
                <a:path w="145364" h="29070">
                  <a:moveTo>
                    <a:pt x="0" y="5131"/>
                  </a:moveTo>
                  <a:lnTo>
                    <a:pt x="49593" y="0"/>
                  </a:lnTo>
                  <a:cubicBezTo>
                    <a:pt x="90640" y="6845"/>
                    <a:pt x="114579" y="6845"/>
                    <a:pt x="145364" y="2907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205113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B5A554F-7E6D-455A-AECC-7B522858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822960"/>
            <a:ext cx="9829800" cy="1325880"/>
          </a:xfrm>
        </p:spPr>
        <p:txBody>
          <a:bodyPr>
            <a:normAutofit/>
          </a:bodyPr>
          <a:lstStyle/>
          <a:p>
            <a:pPr algn="ctr"/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ADA50-5884-498A-B323-D9A0E7450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27419"/>
            <a:ext cx="5126896" cy="3227626"/>
          </a:xfrm>
        </p:spPr>
        <p:txBody>
          <a:bodyPr anchor="ctr">
            <a:normAutofit/>
          </a:bodyPr>
          <a:lstStyle/>
          <a:p>
            <a:r>
              <a:rPr lang="cs-CZ" sz="1900">
                <a:solidFill>
                  <a:srgbClr val="000000"/>
                </a:solidFill>
              </a:rPr>
              <a:t>Anisokorie s mydriázou v postiženém oku –obrna n. oculomotorius společně s obrnou zvedače víčka, může být i izolovaná jednotlivých okohybných svalů</a:t>
            </a:r>
          </a:p>
          <a:p>
            <a:r>
              <a:rPr lang="cs-CZ" sz="1900">
                <a:solidFill>
                  <a:srgbClr val="000000"/>
                </a:solidFill>
              </a:rPr>
              <a:t>Není výbavná přímá, nepřímá reakce ani na blízko</a:t>
            </a:r>
          </a:p>
          <a:p>
            <a:endParaRPr lang="cs-CZ" sz="1900">
              <a:solidFill>
                <a:srgbClr val="000000"/>
              </a:solidFill>
            </a:endParaRPr>
          </a:p>
          <a:p>
            <a:endParaRPr lang="cs-CZ" sz="1900">
              <a:solidFill>
                <a:srgbClr val="000000"/>
              </a:solidFill>
            </a:endParaRPr>
          </a:p>
        </p:txBody>
      </p:sp>
      <p:cxnSp>
        <p:nvCxnSpPr>
          <p:cNvPr id="54" name="Přímá spojnice se šipkou 53">
            <a:extLst>
              <a:ext uri="{FF2B5EF4-FFF2-40B4-BE49-F238E27FC236}">
                <a16:creationId xmlns:a16="http://schemas.microsoft.com/office/drawing/2014/main" id="{1702572E-90AD-4522-A1A9-C13E164114A0}"/>
              </a:ext>
            </a:extLst>
          </p:cNvPr>
          <p:cNvCxnSpPr/>
          <p:nvPr/>
        </p:nvCxnSpPr>
        <p:spPr>
          <a:xfrm>
            <a:off x="6107895" y="3834101"/>
            <a:ext cx="265176" cy="314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5548">
            <a:extLst>
              <a:ext uri="{FF2B5EF4-FFF2-40B4-BE49-F238E27FC236}">
                <a16:creationId xmlns:a16="http://schemas.microsoft.com/office/drawing/2014/main" id="{A303BBE2-148A-4515-8C75-F9FAB2486CAC}"/>
              </a:ext>
            </a:extLst>
          </p:cNvPr>
          <p:cNvGrpSpPr/>
          <p:nvPr/>
        </p:nvGrpSpPr>
        <p:grpSpPr>
          <a:xfrm>
            <a:off x="6429378" y="3526261"/>
            <a:ext cx="4954694" cy="1840235"/>
            <a:chOff x="-5574" y="-5931"/>
            <a:chExt cx="1804415" cy="560832"/>
          </a:xfrm>
        </p:grpSpPr>
        <p:pic>
          <p:nvPicPr>
            <p:cNvPr id="5" name="Picture 17830">
              <a:extLst>
                <a:ext uri="{FF2B5EF4-FFF2-40B4-BE49-F238E27FC236}">
                  <a16:creationId xmlns:a16="http://schemas.microsoft.com/office/drawing/2014/main" id="{17CD7301-B2E1-49BD-9D00-471814F46B3B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-5574" y="-5931"/>
              <a:ext cx="914400" cy="560832"/>
            </a:xfrm>
            <a:prstGeom prst="rect">
              <a:avLst/>
            </a:prstGeom>
          </p:spPr>
        </p:pic>
        <p:pic>
          <p:nvPicPr>
            <p:cNvPr id="6" name="Picture 17831">
              <a:extLst>
                <a:ext uri="{FF2B5EF4-FFF2-40B4-BE49-F238E27FC236}">
                  <a16:creationId xmlns:a16="http://schemas.microsoft.com/office/drawing/2014/main" id="{4656BBE2-CAD7-45ED-ABE5-673FBE37EEC3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893585" y="-5931"/>
              <a:ext cx="905256" cy="560832"/>
            </a:xfrm>
            <a:prstGeom prst="rect">
              <a:avLst/>
            </a:prstGeom>
          </p:spPr>
        </p:pic>
        <p:sp>
          <p:nvSpPr>
            <p:cNvPr id="7" name="Shape 1135">
              <a:extLst>
                <a:ext uri="{FF2B5EF4-FFF2-40B4-BE49-F238E27FC236}">
                  <a16:creationId xmlns:a16="http://schemas.microsoft.com/office/drawing/2014/main" id="{756D210C-A59A-4EA3-9141-065E35B05BEE}"/>
                </a:ext>
              </a:extLst>
            </p:cNvPr>
            <p:cNvSpPr/>
            <p:nvPr/>
          </p:nvSpPr>
          <p:spPr>
            <a:xfrm>
              <a:off x="6413" y="39827"/>
              <a:ext cx="825995" cy="512623"/>
            </a:xfrm>
            <a:custGeom>
              <a:avLst/>
              <a:gdLst/>
              <a:ahLst/>
              <a:cxnLst/>
              <a:rect l="0" t="0" r="0" b="0"/>
              <a:pathLst>
                <a:path w="825995" h="512623">
                  <a:moveTo>
                    <a:pt x="266732" y="28380"/>
                  </a:moveTo>
                  <a:cubicBezTo>
                    <a:pt x="478842" y="21164"/>
                    <a:pt x="663537" y="153924"/>
                    <a:pt x="663537" y="153924"/>
                  </a:cubicBezTo>
                  <a:lnTo>
                    <a:pt x="714845" y="140246"/>
                  </a:lnTo>
                  <a:cubicBezTo>
                    <a:pt x="714845" y="140246"/>
                    <a:pt x="790092" y="191554"/>
                    <a:pt x="810603" y="236017"/>
                  </a:cubicBezTo>
                  <a:cubicBezTo>
                    <a:pt x="825995" y="269364"/>
                    <a:pt x="806348" y="347695"/>
                    <a:pt x="793649" y="433886"/>
                  </a:cubicBezTo>
                  <a:lnTo>
                    <a:pt x="785700" y="512623"/>
                  </a:lnTo>
                  <a:lnTo>
                    <a:pt x="727271" y="512623"/>
                  </a:lnTo>
                  <a:lnTo>
                    <a:pt x="728263" y="472522"/>
                  </a:lnTo>
                  <a:cubicBezTo>
                    <a:pt x="724038" y="429778"/>
                    <a:pt x="706288" y="408749"/>
                    <a:pt x="701154" y="393357"/>
                  </a:cubicBezTo>
                  <a:cubicBezTo>
                    <a:pt x="694322" y="372834"/>
                    <a:pt x="584873" y="407035"/>
                    <a:pt x="547243" y="437820"/>
                  </a:cubicBezTo>
                  <a:cubicBezTo>
                    <a:pt x="519030" y="460908"/>
                    <a:pt x="465799" y="491691"/>
                    <a:pt x="427960" y="507086"/>
                  </a:cubicBezTo>
                  <a:lnTo>
                    <a:pt x="412643" y="512623"/>
                  </a:lnTo>
                  <a:lnTo>
                    <a:pt x="394654" y="512623"/>
                  </a:lnTo>
                  <a:lnTo>
                    <a:pt x="397388" y="510080"/>
                  </a:lnTo>
                  <a:cubicBezTo>
                    <a:pt x="417268" y="495969"/>
                    <a:pt x="481400" y="462620"/>
                    <a:pt x="468579" y="444665"/>
                  </a:cubicBezTo>
                  <a:cubicBezTo>
                    <a:pt x="451472" y="420725"/>
                    <a:pt x="362547" y="454927"/>
                    <a:pt x="328346" y="444665"/>
                  </a:cubicBezTo>
                  <a:cubicBezTo>
                    <a:pt x="294145" y="434404"/>
                    <a:pt x="239420" y="413880"/>
                    <a:pt x="239420" y="413880"/>
                  </a:cubicBezTo>
                  <a:cubicBezTo>
                    <a:pt x="239420" y="413880"/>
                    <a:pt x="434378" y="413880"/>
                    <a:pt x="407010" y="410451"/>
                  </a:cubicBezTo>
                  <a:cubicBezTo>
                    <a:pt x="379654" y="407035"/>
                    <a:pt x="331775" y="403619"/>
                    <a:pt x="283883" y="386512"/>
                  </a:cubicBezTo>
                  <a:cubicBezTo>
                    <a:pt x="236004" y="369418"/>
                    <a:pt x="51308" y="304419"/>
                    <a:pt x="51308" y="304419"/>
                  </a:cubicBezTo>
                  <a:lnTo>
                    <a:pt x="0" y="256540"/>
                  </a:lnTo>
                  <a:cubicBezTo>
                    <a:pt x="0" y="256540"/>
                    <a:pt x="133388" y="222326"/>
                    <a:pt x="191541" y="198387"/>
                  </a:cubicBezTo>
                  <a:cubicBezTo>
                    <a:pt x="220612" y="186417"/>
                    <a:pt x="269348" y="177867"/>
                    <a:pt x="310817" y="172309"/>
                  </a:cubicBezTo>
                  <a:lnTo>
                    <a:pt x="332842" y="169594"/>
                  </a:lnTo>
                  <a:lnTo>
                    <a:pt x="339800" y="170151"/>
                  </a:lnTo>
                  <a:cubicBezTo>
                    <a:pt x="362487" y="170158"/>
                    <a:pt x="386486" y="164186"/>
                    <a:pt x="386486" y="164186"/>
                  </a:cubicBezTo>
                  <a:cubicBezTo>
                    <a:pt x="386486" y="164186"/>
                    <a:pt x="367248" y="165629"/>
                    <a:pt x="340135" y="168695"/>
                  </a:cubicBezTo>
                  <a:lnTo>
                    <a:pt x="332842" y="169594"/>
                  </a:lnTo>
                  <a:lnTo>
                    <a:pt x="323426" y="168839"/>
                  </a:lnTo>
                  <a:cubicBezTo>
                    <a:pt x="308090" y="166032"/>
                    <a:pt x="297051" y="158182"/>
                    <a:pt x="300990" y="140246"/>
                  </a:cubicBezTo>
                  <a:cubicBezTo>
                    <a:pt x="331775" y="0"/>
                    <a:pt x="23813" y="109245"/>
                    <a:pt x="51308" y="92354"/>
                  </a:cubicBezTo>
                  <a:cubicBezTo>
                    <a:pt x="122279" y="48743"/>
                    <a:pt x="196028" y="30785"/>
                    <a:pt x="266732" y="2838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7832">
              <a:extLst>
                <a:ext uri="{FF2B5EF4-FFF2-40B4-BE49-F238E27FC236}">
                  <a16:creationId xmlns:a16="http://schemas.microsoft.com/office/drawing/2014/main" id="{F8E6B41F-CBFF-45D8-9BBB-A5F57216B302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63081" y="241972"/>
              <a:ext cx="460248" cy="182880"/>
            </a:xfrm>
            <a:prstGeom prst="rect">
              <a:avLst/>
            </a:prstGeom>
          </p:spPr>
        </p:pic>
        <p:pic>
          <p:nvPicPr>
            <p:cNvPr id="9" name="Picture 17833">
              <a:extLst>
                <a:ext uri="{FF2B5EF4-FFF2-40B4-BE49-F238E27FC236}">
                  <a16:creationId xmlns:a16="http://schemas.microsoft.com/office/drawing/2014/main" id="{38BE28F5-B87B-400B-8B04-69FFD3496719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245377" y="241972"/>
              <a:ext cx="240792" cy="182880"/>
            </a:xfrm>
            <a:prstGeom prst="rect">
              <a:avLst/>
            </a:prstGeom>
          </p:spPr>
        </p:pic>
        <p:sp>
          <p:nvSpPr>
            <p:cNvPr id="10" name="Shape 1142">
              <a:extLst>
                <a:ext uri="{FF2B5EF4-FFF2-40B4-BE49-F238E27FC236}">
                  <a16:creationId xmlns:a16="http://schemas.microsoft.com/office/drawing/2014/main" id="{DF9206BD-75DE-44B0-92CD-D4C6C048534A}"/>
                </a:ext>
              </a:extLst>
            </p:cNvPr>
            <p:cNvSpPr/>
            <p:nvPr/>
          </p:nvSpPr>
          <p:spPr>
            <a:xfrm>
              <a:off x="374541" y="267024"/>
              <a:ext cx="110675" cy="156755"/>
            </a:xfrm>
            <a:custGeom>
              <a:avLst/>
              <a:gdLst/>
              <a:ahLst/>
              <a:cxnLst/>
              <a:rect l="0" t="0" r="0" b="0"/>
              <a:pathLst>
                <a:path w="110675" h="156755">
                  <a:moveTo>
                    <a:pt x="0" y="156755"/>
                  </a:moveTo>
                  <a:lnTo>
                    <a:pt x="39132" y="149951"/>
                  </a:lnTo>
                  <a:cubicBezTo>
                    <a:pt x="81178" y="134633"/>
                    <a:pt x="110675" y="98774"/>
                    <a:pt x="110675" y="56978"/>
                  </a:cubicBezTo>
                  <a:cubicBezTo>
                    <a:pt x="110675" y="43046"/>
                    <a:pt x="107397" y="29774"/>
                    <a:pt x="101470" y="17702"/>
                  </a:cubicBezTo>
                  <a:lnTo>
                    <a:pt x="87615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Shape 1143">
              <a:extLst>
                <a:ext uri="{FF2B5EF4-FFF2-40B4-BE49-F238E27FC236}">
                  <a16:creationId xmlns:a16="http://schemas.microsoft.com/office/drawing/2014/main" id="{E2769657-374F-4E37-8495-696AC9407584}"/>
                </a:ext>
              </a:extLst>
            </p:cNvPr>
            <p:cNvSpPr/>
            <p:nvPr/>
          </p:nvSpPr>
          <p:spPr>
            <a:xfrm>
              <a:off x="250927" y="258205"/>
              <a:ext cx="98552" cy="163466"/>
            </a:xfrm>
            <a:custGeom>
              <a:avLst/>
              <a:gdLst/>
              <a:ahLst/>
              <a:cxnLst/>
              <a:rect l="0" t="0" r="0" b="0"/>
              <a:pathLst>
                <a:path w="98552" h="163466">
                  <a:moveTo>
                    <a:pt x="98552" y="163466"/>
                  </a:moveTo>
                  <a:lnTo>
                    <a:pt x="71548" y="158770"/>
                  </a:lnTo>
                  <a:cubicBezTo>
                    <a:pt x="29504" y="143452"/>
                    <a:pt x="0" y="107593"/>
                    <a:pt x="0" y="65797"/>
                  </a:cubicBezTo>
                  <a:cubicBezTo>
                    <a:pt x="0" y="51865"/>
                    <a:pt x="3278" y="38593"/>
                    <a:pt x="9206" y="26521"/>
                  </a:cubicBezTo>
                  <a:lnTo>
                    <a:pt x="29967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Shape 1144">
              <a:extLst>
                <a:ext uri="{FF2B5EF4-FFF2-40B4-BE49-F238E27FC236}">
                  <a16:creationId xmlns:a16="http://schemas.microsoft.com/office/drawing/2014/main" id="{D79C2E6F-93CD-43BC-B144-2642C5C8E4EB}"/>
                </a:ext>
              </a:extLst>
            </p:cNvPr>
            <p:cNvSpPr/>
            <p:nvPr/>
          </p:nvSpPr>
          <p:spPr>
            <a:xfrm>
              <a:off x="298526" y="257022"/>
              <a:ext cx="138900" cy="138900"/>
            </a:xfrm>
            <a:custGeom>
              <a:avLst/>
              <a:gdLst/>
              <a:ahLst/>
              <a:cxnLst/>
              <a:rect l="0" t="0" r="0" b="0"/>
              <a:pathLst>
                <a:path w="138900" h="138900">
                  <a:moveTo>
                    <a:pt x="69456" y="0"/>
                  </a:moveTo>
                  <a:cubicBezTo>
                    <a:pt x="107810" y="0"/>
                    <a:pt x="138900" y="31090"/>
                    <a:pt x="138900" y="69444"/>
                  </a:cubicBezTo>
                  <a:cubicBezTo>
                    <a:pt x="138900" y="107798"/>
                    <a:pt x="107810" y="138900"/>
                    <a:pt x="69456" y="138900"/>
                  </a:cubicBezTo>
                  <a:cubicBezTo>
                    <a:pt x="31102" y="138900"/>
                    <a:pt x="0" y="107798"/>
                    <a:pt x="0" y="69444"/>
                  </a:cubicBezTo>
                  <a:cubicBezTo>
                    <a:pt x="0" y="31090"/>
                    <a:pt x="31102" y="0"/>
                    <a:pt x="69456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Shape 1145">
              <a:extLst>
                <a:ext uri="{FF2B5EF4-FFF2-40B4-BE49-F238E27FC236}">
                  <a16:creationId xmlns:a16="http://schemas.microsoft.com/office/drawing/2014/main" id="{3B64A7CD-4E79-4DAB-9894-99C4C3C3C80B}"/>
                </a:ext>
              </a:extLst>
            </p:cNvPr>
            <p:cNvSpPr/>
            <p:nvPr/>
          </p:nvSpPr>
          <p:spPr>
            <a:xfrm>
              <a:off x="298526" y="257022"/>
              <a:ext cx="138900" cy="138900"/>
            </a:xfrm>
            <a:custGeom>
              <a:avLst/>
              <a:gdLst/>
              <a:ahLst/>
              <a:cxnLst/>
              <a:rect l="0" t="0" r="0" b="0"/>
              <a:pathLst>
                <a:path w="138900" h="138900">
                  <a:moveTo>
                    <a:pt x="0" y="69444"/>
                  </a:moveTo>
                  <a:cubicBezTo>
                    <a:pt x="0" y="31090"/>
                    <a:pt x="31102" y="0"/>
                    <a:pt x="69456" y="0"/>
                  </a:cubicBezTo>
                  <a:cubicBezTo>
                    <a:pt x="107810" y="0"/>
                    <a:pt x="138900" y="31090"/>
                    <a:pt x="138900" y="69444"/>
                  </a:cubicBezTo>
                  <a:cubicBezTo>
                    <a:pt x="138900" y="107798"/>
                    <a:pt x="107810" y="138900"/>
                    <a:pt x="69456" y="138900"/>
                  </a:cubicBezTo>
                  <a:cubicBezTo>
                    <a:pt x="31102" y="138900"/>
                    <a:pt x="0" y="107798"/>
                    <a:pt x="0" y="69444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14" name="Picture 17834">
              <a:extLst>
                <a:ext uri="{FF2B5EF4-FFF2-40B4-BE49-F238E27FC236}">
                  <a16:creationId xmlns:a16="http://schemas.microsoft.com/office/drawing/2014/main" id="{2BF9CAA9-2B24-491D-9E8F-DF17FBF47CFF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382537" y="273468"/>
              <a:ext cx="82296" cy="54864"/>
            </a:xfrm>
            <a:prstGeom prst="rect">
              <a:avLst/>
            </a:prstGeom>
          </p:spPr>
        </p:pic>
        <p:pic>
          <p:nvPicPr>
            <p:cNvPr id="15" name="Picture 17835">
              <a:extLst>
                <a:ext uri="{FF2B5EF4-FFF2-40B4-BE49-F238E27FC236}">
                  <a16:creationId xmlns:a16="http://schemas.microsoft.com/office/drawing/2014/main" id="{D819AB3F-42AF-4CD0-9814-FFC0E14E8C71}"/>
                </a:ext>
              </a:extLst>
            </p:cNvPr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550177" y="321220"/>
              <a:ext cx="73152" cy="51816"/>
            </a:xfrm>
            <a:prstGeom prst="rect">
              <a:avLst/>
            </a:prstGeom>
          </p:spPr>
        </p:pic>
        <p:sp>
          <p:nvSpPr>
            <p:cNvPr id="16" name="Shape 1153">
              <a:extLst>
                <a:ext uri="{FF2B5EF4-FFF2-40B4-BE49-F238E27FC236}">
                  <a16:creationId xmlns:a16="http://schemas.microsoft.com/office/drawing/2014/main" id="{73E31256-6CD9-4B77-8458-B8DC93B09C31}"/>
                </a:ext>
              </a:extLst>
            </p:cNvPr>
            <p:cNvSpPr/>
            <p:nvPr/>
          </p:nvSpPr>
          <p:spPr>
            <a:xfrm>
              <a:off x="555777" y="325260"/>
              <a:ext cx="20045" cy="48245"/>
            </a:xfrm>
            <a:custGeom>
              <a:avLst/>
              <a:gdLst/>
              <a:ahLst/>
              <a:cxnLst/>
              <a:rect l="0" t="0" r="0" b="0"/>
              <a:pathLst>
                <a:path w="20045" h="48245">
                  <a:moveTo>
                    <a:pt x="8518" y="48245"/>
                  </a:moveTo>
                  <a:lnTo>
                    <a:pt x="2318" y="39563"/>
                  </a:lnTo>
                  <a:cubicBezTo>
                    <a:pt x="798" y="36033"/>
                    <a:pt x="0" y="32121"/>
                    <a:pt x="0" y="27965"/>
                  </a:cubicBezTo>
                  <a:cubicBezTo>
                    <a:pt x="0" y="19647"/>
                    <a:pt x="5524" y="10738"/>
                    <a:pt x="13626" y="3908"/>
                  </a:cubicBezTo>
                  <a:lnTo>
                    <a:pt x="20045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Shape 1156">
              <a:extLst>
                <a:ext uri="{FF2B5EF4-FFF2-40B4-BE49-F238E27FC236}">
                  <a16:creationId xmlns:a16="http://schemas.microsoft.com/office/drawing/2014/main" id="{9734BAF4-3A00-4169-92AC-F66170323316}"/>
                </a:ext>
              </a:extLst>
            </p:cNvPr>
            <p:cNvSpPr/>
            <p:nvPr/>
          </p:nvSpPr>
          <p:spPr>
            <a:xfrm>
              <a:off x="560045" y="335762"/>
              <a:ext cx="32106" cy="35319"/>
            </a:xfrm>
            <a:custGeom>
              <a:avLst/>
              <a:gdLst/>
              <a:ahLst/>
              <a:cxnLst/>
              <a:rect l="0" t="0" r="0" b="0"/>
              <a:pathLst>
                <a:path w="32106" h="35319">
                  <a:moveTo>
                    <a:pt x="4521" y="2730"/>
                  </a:moveTo>
                  <a:cubicBezTo>
                    <a:pt x="6680" y="0"/>
                    <a:pt x="9246" y="17234"/>
                    <a:pt x="13005" y="21882"/>
                  </a:cubicBezTo>
                  <a:cubicBezTo>
                    <a:pt x="16764" y="26543"/>
                    <a:pt x="32106" y="30607"/>
                    <a:pt x="32106" y="30607"/>
                  </a:cubicBezTo>
                  <a:lnTo>
                    <a:pt x="17031" y="35319"/>
                  </a:lnTo>
                  <a:cubicBezTo>
                    <a:pt x="17031" y="35319"/>
                    <a:pt x="6375" y="33477"/>
                    <a:pt x="3073" y="23813"/>
                  </a:cubicBezTo>
                  <a:cubicBezTo>
                    <a:pt x="0" y="14846"/>
                    <a:pt x="2362" y="5474"/>
                    <a:pt x="4521" y="273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1157">
              <a:extLst>
                <a:ext uri="{FF2B5EF4-FFF2-40B4-BE49-F238E27FC236}">
                  <a16:creationId xmlns:a16="http://schemas.microsoft.com/office/drawing/2014/main" id="{4768ADCA-3BD7-4D1D-87CE-2AB5CAC2C119}"/>
                </a:ext>
              </a:extLst>
            </p:cNvPr>
            <p:cNvSpPr/>
            <p:nvPr/>
          </p:nvSpPr>
          <p:spPr>
            <a:xfrm>
              <a:off x="150063" y="241630"/>
              <a:ext cx="480555" cy="194970"/>
            </a:xfrm>
            <a:custGeom>
              <a:avLst/>
              <a:gdLst/>
              <a:ahLst/>
              <a:cxnLst/>
              <a:rect l="0" t="0" r="0" b="0"/>
              <a:pathLst>
                <a:path w="480555" h="194970">
                  <a:moveTo>
                    <a:pt x="174435" y="177876"/>
                  </a:moveTo>
                  <a:cubicBezTo>
                    <a:pt x="251396" y="194970"/>
                    <a:pt x="323215" y="164186"/>
                    <a:pt x="372809" y="143662"/>
                  </a:cubicBezTo>
                  <a:cubicBezTo>
                    <a:pt x="422415" y="123139"/>
                    <a:pt x="442925" y="133401"/>
                    <a:pt x="461747" y="123139"/>
                  </a:cubicBezTo>
                  <a:cubicBezTo>
                    <a:pt x="480555" y="112878"/>
                    <a:pt x="468579" y="104330"/>
                    <a:pt x="468579" y="104330"/>
                  </a:cubicBezTo>
                  <a:cubicBezTo>
                    <a:pt x="468579" y="104330"/>
                    <a:pt x="437794" y="92354"/>
                    <a:pt x="386499" y="61569"/>
                  </a:cubicBezTo>
                  <a:cubicBezTo>
                    <a:pt x="335191" y="30798"/>
                    <a:pt x="273621" y="0"/>
                    <a:pt x="177851" y="6845"/>
                  </a:cubicBezTo>
                  <a:cubicBezTo>
                    <a:pt x="82093" y="13691"/>
                    <a:pt x="41046" y="82093"/>
                    <a:pt x="20523" y="95783"/>
                  </a:cubicBezTo>
                  <a:cubicBezTo>
                    <a:pt x="0" y="109461"/>
                    <a:pt x="97485" y="160769"/>
                    <a:pt x="174435" y="177876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Shape 1158">
              <a:extLst>
                <a:ext uri="{FF2B5EF4-FFF2-40B4-BE49-F238E27FC236}">
                  <a16:creationId xmlns:a16="http://schemas.microsoft.com/office/drawing/2014/main" id="{1B0B0278-2A48-4EA6-8D90-1B2263DD14D5}"/>
                </a:ext>
              </a:extLst>
            </p:cNvPr>
            <p:cNvSpPr/>
            <p:nvPr/>
          </p:nvSpPr>
          <p:spPr>
            <a:xfrm>
              <a:off x="67983" y="197167"/>
              <a:ext cx="543827" cy="124854"/>
            </a:xfrm>
            <a:custGeom>
              <a:avLst/>
              <a:gdLst/>
              <a:ahLst/>
              <a:cxnLst/>
              <a:rect l="0" t="0" r="0" b="0"/>
              <a:pathLst>
                <a:path w="543827" h="124854">
                  <a:moveTo>
                    <a:pt x="543827" y="116307"/>
                  </a:moveTo>
                  <a:cubicBezTo>
                    <a:pt x="543827" y="116307"/>
                    <a:pt x="451472" y="34214"/>
                    <a:pt x="371094" y="17107"/>
                  </a:cubicBezTo>
                  <a:cubicBezTo>
                    <a:pt x="290716" y="0"/>
                    <a:pt x="270205" y="1715"/>
                    <a:pt x="196660" y="27368"/>
                  </a:cubicBezTo>
                  <a:cubicBezTo>
                    <a:pt x="123127" y="53023"/>
                    <a:pt x="53010" y="119723"/>
                    <a:pt x="0" y="124854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Shape 1159">
              <a:extLst>
                <a:ext uri="{FF2B5EF4-FFF2-40B4-BE49-F238E27FC236}">
                  <a16:creationId xmlns:a16="http://schemas.microsoft.com/office/drawing/2014/main" id="{D163171D-5B1D-4D42-9993-817F0F1FF03A}"/>
                </a:ext>
              </a:extLst>
            </p:cNvPr>
            <p:cNvSpPr/>
            <p:nvPr/>
          </p:nvSpPr>
          <p:spPr>
            <a:xfrm>
              <a:off x="191110" y="402399"/>
              <a:ext cx="396748" cy="92354"/>
            </a:xfrm>
            <a:custGeom>
              <a:avLst/>
              <a:gdLst/>
              <a:ahLst/>
              <a:cxnLst/>
              <a:rect l="0" t="0" r="0" b="0"/>
              <a:pathLst>
                <a:path w="396748" h="92354">
                  <a:moveTo>
                    <a:pt x="396748" y="0"/>
                  </a:moveTo>
                  <a:cubicBezTo>
                    <a:pt x="396748" y="0"/>
                    <a:pt x="306121" y="41046"/>
                    <a:pt x="256515" y="54724"/>
                  </a:cubicBezTo>
                  <a:cubicBezTo>
                    <a:pt x="206921" y="68415"/>
                    <a:pt x="97472" y="92354"/>
                    <a:pt x="0" y="27368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1160">
              <a:extLst>
                <a:ext uri="{FF2B5EF4-FFF2-40B4-BE49-F238E27FC236}">
                  <a16:creationId xmlns:a16="http://schemas.microsoft.com/office/drawing/2014/main" id="{7D6A3F1B-74A0-446A-8F7E-AD0E020B23AF}"/>
                </a:ext>
              </a:extLst>
            </p:cNvPr>
            <p:cNvSpPr/>
            <p:nvPr/>
          </p:nvSpPr>
          <p:spPr>
            <a:xfrm>
              <a:off x="107315" y="340830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59855" y="0"/>
                  </a:moveTo>
                  <a:cubicBezTo>
                    <a:pt x="59855" y="0"/>
                    <a:pt x="34201" y="18809"/>
                    <a:pt x="0" y="1714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1161">
              <a:extLst>
                <a:ext uri="{FF2B5EF4-FFF2-40B4-BE49-F238E27FC236}">
                  <a16:creationId xmlns:a16="http://schemas.microsoft.com/office/drawing/2014/main" id="{F3CDEEE5-9A96-4F11-B7F8-4002DE668A02}"/>
                </a:ext>
              </a:extLst>
            </p:cNvPr>
            <p:cNvSpPr/>
            <p:nvPr/>
          </p:nvSpPr>
          <p:spPr>
            <a:xfrm>
              <a:off x="52591" y="284391"/>
              <a:ext cx="100889" cy="13678"/>
            </a:xfrm>
            <a:custGeom>
              <a:avLst/>
              <a:gdLst/>
              <a:ahLst/>
              <a:cxnLst/>
              <a:rect l="0" t="0" r="0" b="0"/>
              <a:pathLst>
                <a:path w="100889" h="13678">
                  <a:moveTo>
                    <a:pt x="100889" y="0"/>
                  </a:moveTo>
                  <a:cubicBezTo>
                    <a:pt x="100889" y="0"/>
                    <a:pt x="68402" y="13678"/>
                    <a:pt x="0" y="10262"/>
                  </a:cubicBezTo>
                </a:path>
              </a:pathLst>
            </a:custGeom>
            <a:ln w="5042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Shape 1162">
              <a:extLst>
                <a:ext uri="{FF2B5EF4-FFF2-40B4-BE49-F238E27FC236}">
                  <a16:creationId xmlns:a16="http://schemas.microsoft.com/office/drawing/2014/main" id="{2B654030-067E-4060-AE35-1CAE667FFFE3}"/>
                </a:ext>
              </a:extLst>
            </p:cNvPr>
            <p:cNvSpPr/>
            <p:nvPr/>
          </p:nvSpPr>
          <p:spPr>
            <a:xfrm>
              <a:off x="0" y="38544"/>
              <a:ext cx="733222" cy="180861"/>
            </a:xfrm>
            <a:custGeom>
              <a:avLst/>
              <a:gdLst/>
              <a:ahLst/>
              <a:cxnLst/>
              <a:rect l="0" t="0" r="0" b="0"/>
              <a:pathLst>
                <a:path w="733222" h="180861">
                  <a:moveTo>
                    <a:pt x="304544" y="427"/>
                  </a:moveTo>
                  <a:cubicBezTo>
                    <a:pt x="364446" y="854"/>
                    <a:pt x="429857" y="6414"/>
                    <a:pt x="483540" y="18390"/>
                  </a:cubicBezTo>
                  <a:cubicBezTo>
                    <a:pt x="705866" y="67983"/>
                    <a:pt x="729805" y="132969"/>
                    <a:pt x="731520" y="148361"/>
                  </a:cubicBezTo>
                  <a:cubicBezTo>
                    <a:pt x="733222" y="163754"/>
                    <a:pt x="704151" y="180861"/>
                    <a:pt x="668236" y="175730"/>
                  </a:cubicBezTo>
                  <a:cubicBezTo>
                    <a:pt x="632320" y="170599"/>
                    <a:pt x="550240" y="122707"/>
                    <a:pt x="476707" y="90221"/>
                  </a:cubicBezTo>
                  <a:cubicBezTo>
                    <a:pt x="403161" y="57722"/>
                    <a:pt x="290296" y="59436"/>
                    <a:pt x="208216" y="59436"/>
                  </a:cubicBezTo>
                  <a:cubicBezTo>
                    <a:pt x="146647" y="59436"/>
                    <a:pt x="51409" y="125816"/>
                    <a:pt x="7638" y="159006"/>
                  </a:cubicBezTo>
                  <a:lnTo>
                    <a:pt x="0" y="164941"/>
                  </a:lnTo>
                  <a:lnTo>
                    <a:pt x="0" y="157375"/>
                  </a:lnTo>
                  <a:lnTo>
                    <a:pt x="2534" y="154194"/>
                  </a:lnTo>
                  <a:cubicBezTo>
                    <a:pt x="36764" y="112024"/>
                    <a:pt x="111157" y="26080"/>
                    <a:pt x="158610" y="13259"/>
                  </a:cubicBezTo>
                  <a:cubicBezTo>
                    <a:pt x="190252" y="4706"/>
                    <a:pt x="244643" y="0"/>
                    <a:pt x="304544" y="427"/>
                  </a:cubicBezTo>
                  <a:close/>
                </a:path>
              </a:pathLst>
            </a:custGeom>
            <a:ln w="12700" cap="flat">
              <a:miter lim="100000"/>
            </a:ln>
          </p:spPr>
          <p:style>
            <a:lnRef idx="1">
              <a:srgbClr val="BF876C"/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Shape 1163">
              <a:extLst>
                <a:ext uri="{FF2B5EF4-FFF2-40B4-BE49-F238E27FC236}">
                  <a16:creationId xmlns:a16="http://schemas.microsoft.com/office/drawing/2014/main" id="{134310AD-4E1A-42A8-AC8A-36353A8C9EE6}"/>
                </a:ext>
              </a:extLst>
            </p:cNvPr>
            <p:cNvSpPr/>
            <p:nvPr/>
          </p:nvSpPr>
          <p:spPr>
            <a:xfrm>
              <a:off x="550240" y="118504"/>
              <a:ext cx="148780" cy="78664"/>
            </a:xfrm>
            <a:custGeom>
              <a:avLst/>
              <a:gdLst/>
              <a:ahLst/>
              <a:cxnLst/>
              <a:rect l="0" t="0" r="0" b="0"/>
              <a:pathLst>
                <a:path w="148780" h="78664">
                  <a:moveTo>
                    <a:pt x="148780" y="78664"/>
                  </a:moveTo>
                  <a:cubicBezTo>
                    <a:pt x="71831" y="70117"/>
                    <a:pt x="46177" y="34201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5" name="Shape 1164">
              <a:extLst>
                <a:ext uri="{FF2B5EF4-FFF2-40B4-BE49-F238E27FC236}">
                  <a16:creationId xmlns:a16="http://schemas.microsoft.com/office/drawing/2014/main" id="{F9DA6C98-7F20-4B52-9B50-02B12E714FAF}"/>
                </a:ext>
              </a:extLst>
            </p:cNvPr>
            <p:cNvSpPr/>
            <p:nvPr/>
          </p:nvSpPr>
          <p:spPr>
            <a:xfrm>
              <a:off x="485254" y="87719"/>
              <a:ext cx="162458" cy="106032"/>
            </a:xfrm>
            <a:custGeom>
              <a:avLst/>
              <a:gdLst/>
              <a:ahLst/>
              <a:cxnLst/>
              <a:rect l="0" t="0" r="0" b="0"/>
              <a:pathLst>
                <a:path w="162458" h="106032">
                  <a:moveTo>
                    <a:pt x="162458" y="106032"/>
                  </a:moveTo>
                  <a:cubicBezTo>
                    <a:pt x="87224" y="88925"/>
                    <a:pt x="51308" y="34201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Shape 1165">
              <a:extLst>
                <a:ext uri="{FF2B5EF4-FFF2-40B4-BE49-F238E27FC236}">
                  <a16:creationId xmlns:a16="http://schemas.microsoft.com/office/drawing/2014/main" id="{E21B227E-FCAD-4B71-A568-712AADF1F034}"/>
                </a:ext>
              </a:extLst>
            </p:cNvPr>
            <p:cNvSpPr/>
            <p:nvPr/>
          </p:nvSpPr>
          <p:spPr>
            <a:xfrm>
              <a:off x="370675" y="58649"/>
              <a:ext cx="184696" cy="99187"/>
            </a:xfrm>
            <a:custGeom>
              <a:avLst/>
              <a:gdLst/>
              <a:ahLst/>
              <a:cxnLst/>
              <a:rect l="0" t="0" r="0" b="0"/>
              <a:pathLst>
                <a:path w="184696" h="99187">
                  <a:moveTo>
                    <a:pt x="184696" y="99187"/>
                  </a:moveTo>
                  <a:cubicBezTo>
                    <a:pt x="121412" y="53010"/>
                    <a:pt x="87211" y="17094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Shape 1166">
              <a:extLst>
                <a:ext uri="{FF2B5EF4-FFF2-40B4-BE49-F238E27FC236}">
                  <a16:creationId xmlns:a16="http://schemas.microsoft.com/office/drawing/2014/main" id="{B0B17657-8E84-4C31-B23B-764DF5604CB4}"/>
                </a:ext>
              </a:extLst>
            </p:cNvPr>
            <p:cNvSpPr/>
            <p:nvPr/>
          </p:nvSpPr>
          <p:spPr>
            <a:xfrm>
              <a:off x="143231" y="53505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169304" y="20523"/>
                  </a:moveTo>
                  <a:cubicBezTo>
                    <a:pt x="138519" y="10262"/>
                    <a:pt x="116281" y="5143"/>
                    <a:pt x="82080" y="0"/>
                  </a:cubicBezTo>
                  <a:lnTo>
                    <a:pt x="44463" y="0"/>
                  </a:lnTo>
                  <a:lnTo>
                    <a:pt x="0" y="856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Shape 1167">
              <a:extLst>
                <a:ext uri="{FF2B5EF4-FFF2-40B4-BE49-F238E27FC236}">
                  <a16:creationId xmlns:a16="http://schemas.microsoft.com/office/drawing/2014/main" id="{EA64ABC9-1F64-43DE-B3E7-7CA23F8336F0}"/>
                </a:ext>
              </a:extLst>
            </p:cNvPr>
            <p:cNvSpPr/>
            <p:nvPr/>
          </p:nvSpPr>
          <p:spPr>
            <a:xfrm>
              <a:off x="131254" y="72326"/>
              <a:ext cx="138519" cy="11963"/>
            </a:xfrm>
            <a:custGeom>
              <a:avLst/>
              <a:gdLst/>
              <a:ahLst/>
              <a:cxnLst/>
              <a:rect l="0" t="0" r="0" b="0"/>
              <a:pathLst>
                <a:path w="138519" h="11963">
                  <a:moveTo>
                    <a:pt x="138519" y="8547"/>
                  </a:moveTo>
                  <a:lnTo>
                    <a:pt x="66700" y="0"/>
                  </a:lnTo>
                  <a:lnTo>
                    <a:pt x="0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Shape 1168">
              <a:extLst>
                <a:ext uri="{FF2B5EF4-FFF2-40B4-BE49-F238E27FC236}">
                  <a16:creationId xmlns:a16="http://schemas.microsoft.com/office/drawing/2014/main" id="{8F027A28-672D-400B-BAE4-F9FB6FA6FF31}"/>
                </a:ext>
              </a:extLst>
            </p:cNvPr>
            <p:cNvSpPr/>
            <p:nvPr/>
          </p:nvSpPr>
          <p:spPr>
            <a:xfrm>
              <a:off x="62852" y="89421"/>
              <a:ext cx="145364" cy="29083"/>
            </a:xfrm>
            <a:custGeom>
              <a:avLst/>
              <a:gdLst/>
              <a:ahLst/>
              <a:cxnLst/>
              <a:rect l="0" t="0" r="0" b="0"/>
              <a:pathLst>
                <a:path w="145364" h="29083">
                  <a:moveTo>
                    <a:pt x="145364" y="5143"/>
                  </a:moveTo>
                  <a:lnTo>
                    <a:pt x="95758" y="0"/>
                  </a:lnTo>
                  <a:cubicBezTo>
                    <a:pt x="54724" y="6845"/>
                    <a:pt x="30772" y="6845"/>
                    <a:pt x="0" y="29083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Shape 1169">
              <a:extLst>
                <a:ext uri="{FF2B5EF4-FFF2-40B4-BE49-F238E27FC236}">
                  <a16:creationId xmlns:a16="http://schemas.microsoft.com/office/drawing/2014/main" id="{2125F05F-7FD0-4C43-93FD-899CE862A088}"/>
                </a:ext>
              </a:extLst>
            </p:cNvPr>
            <p:cNvSpPr/>
            <p:nvPr/>
          </p:nvSpPr>
          <p:spPr>
            <a:xfrm>
              <a:off x="973201" y="39827"/>
              <a:ext cx="823849" cy="512623"/>
            </a:xfrm>
            <a:custGeom>
              <a:avLst/>
              <a:gdLst/>
              <a:ahLst/>
              <a:cxnLst/>
              <a:rect l="0" t="0" r="0" b="0"/>
              <a:pathLst>
                <a:path w="823849" h="512623">
                  <a:moveTo>
                    <a:pt x="559269" y="28380"/>
                  </a:moveTo>
                  <a:cubicBezTo>
                    <a:pt x="629974" y="30785"/>
                    <a:pt x="703726" y="48743"/>
                    <a:pt x="774700" y="92354"/>
                  </a:cubicBezTo>
                  <a:cubicBezTo>
                    <a:pt x="802183" y="109245"/>
                    <a:pt x="494233" y="0"/>
                    <a:pt x="525018" y="140246"/>
                  </a:cubicBezTo>
                  <a:cubicBezTo>
                    <a:pt x="528952" y="158182"/>
                    <a:pt x="517911" y="166032"/>
                    <a:pt x="502572" y="168839"/>
                  </a:cubicBezTo>
                  <a:lnTo>
                    <a:pt x="493154" y="169594"/>
                  </a:lnTo>
                  <a:lnTo>
                    <a:pt x="485861" y="168695"/>
                  </a:lnTo>
                  <a:cubicBezTo>
                    <a:pt x="458747" y="165629"/>
                    <a:pt x="439509" y="164186"/>
                    <a:pt x="439509" y="164186"/>
                  </a:cubicBezTo>
                  <a:cubicBezTo>
                    <a:pt x="439509" y="164186"/>
                    <a:pt x="463509" y="170158"/>
                    <a:pt x="486197" y="170151"/>
                  </a:cubicBezTo>
                  <a:lnTo>
                    <a:pt x="493154" y="169594"/>
                  </a:lnTo>
                  <a:lnTo>
                    <a:pt x="515180" y="172309"/>
                  </a:lnTo>
                  <a:cubicBezTo>
                    <a:pt x="556651" y="177867"/>
                    <a:pt x="605390" y="186417"/>
                    <a:pt x="634467" y="198387"/>
                  </a:cubicBezTo>
                  <a:cubicBezTo>
                    <a:pt x="685340" y="219334"/>
                    <a:pt x="793824" y="248147"/>
                    <a:pt x="820150" y="255023"/>
                  </a:cubicBezTo>
                  <a:lnTo>
                    <a:pt x="823849" y="255983"/>
                  </a:lnTo>
                  <a:lnTo>
                    <a:pt x="823849" y="258543"/>
                  </a:lnTo>
                  <a:lnTo>
                    <a:pt x="774700" y="304419"/>
                  </a:lnTo>
                  <a:cubicBezTo>
                    <a:pt x="774700" y="304419"/>
                    <a:pt x="590004" y="369418"/>
                    <a:pt x="542112" y="386512"/>
                  </a:cubicBezTo>
                  <a:cubicBezTo>
                    <a:pt x="494233" y="403619"/>
                    <a:pt x="446342" y="407035"/>
                    <a:pt x="418986" y="410451"/>
                  </a:cubicBezTo>
                  <a:cubicBezTo>
                    <a:pt x="391617" y="413880"/>
                    <a:pt x="586575" y="413880"/>
                    <a:pt x="586575" y="413880"/>
                  </a:cubicBezTo>
                  <a:cubicBezTo>
                    <a:pt x="586575" y="413880"/>
                    <a:pt x="531851" y="434404"/>
                    <a:pt x="497649" y="444665"/>
                  </a:cubicBezTo>
                  <a:cubicBezTo>
                    <a:pt x="463448" y="454927"/>
                    <a:pt x="374523" y="420725"/>
                    <a:pt x="357416" y="444665"/>
                  </a:cubicBezTo>
                  <a:cubicBezTo>
                    <a:pt x="344595" y="462620"/>
                    <a:pt x="408727" y="495969"/>
                    <a:pt x="428607" y="510080"/>
                  </a:cubicBezTo>
                  <a:lnTo>
                    <a:pt x="431341" y="512623"/>
                  </a:lnTo>
                  <a:lnTo>
                    <a:pt x="413352" y="512623"/>
                  </a:lnTo>
                  <a:lnTo>
                    <a:pt x="398035" y="507086"/>
                  </a:lnTo>
                  <a:cubicBezTo>
                    <a:pt x="360196" y="491691"/>
                    <a:pt x="306965" y="460908"/>
                    <a:pt x="278752" y="437820"/>
                  </a:cubicBezTo>
                  <a:cubicBezTo>
                    <a:pt x="241135" y="407035"/>
                    <a:pt x="131674" y="372834"/>
                    <a:pt x="124841" y="393357"/>
                  </a:cubicBezTo>
                  <a:cubicBezTo>
                    <a:pt x="118851" y="411315"/>
                    <a:pt x="82495" y="431704"/>
                    <a:pt x="80375" y="489227"/>
                  </a:cubicBezTo>
                  <a:lnTo>
                    <a:pt x="81565" y="512623"/>
                  </a:lnTo>
                  <a:lnTo>
                    <a:pt x="16453" y="512623"/>
                  </a:lnTo>
                  <a:lnTo>
                    <a:pt x="11665" y="429605"/>
                  </a:lnTo>
                  <a:cubicBezTo>
                    <a:pt x="5860" y="344837"/>
                    <a:pt x="0" y="269364"/>
                    <a:pt x="15392" y="236017"/>
                  </a:cubicBezTo>
                  <a:cubicBezTo>
                    <a:pt x="35916" y="191554"/>
                    <a:pt x="111150" y="140246"/>
                    <a:pt x="111150" y="140246"/>
                  </a:cubicBezTo>
                  <a:lnTo>
                    <a:pt x="162459" y="153924"/>
                  </a:lnTo>
                  <a:cubicBezTo>
                    <a:pt x="162459" y="153924"/>
                    <a:pt x="347153" y="21164"/>
                    <a:pt x="559269" y="2838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1" name="Picture 17836">
              <a:extLst>
                <a:ext uri="{FF2B5EF4-FFF2-40B4-BE49-F238E27FC236}">
                  <a16:creationId xmlns:a16="http://schemas.microsoft.com/office/drawing/2014/main" id="{95F2666E-FDD0-4287-BF58-9591C8367745}"/>
                </a:ext>
              </a:extLst>
            </p:cNvPr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179081" y="241972"/>
              <a:ext cx="460248" cy="182880"/>
            </a:xfrm>
            <a:prstGeom prst="rect">
              <a:avLst/>
            </a:prstGeom>
          </p:spPr>
        </p:pic>
        <p:pic>
          <p:nvPicPr>
            <p:cNvPr id="32" name="Picture 17837">
              <a:extLst>
                <a:ext uri="{FF2B5EF4-FFF2-40B4-BE49-F238E27FC236}">
                  <a16:creationId xmlns:a16="http://schemas.microsoft.com/office/drawing/2014/main" id="{AF880D96-8B9F-43C0-A563-D9FE2B344C10}"/>
                </a:ext>
              </a:extLst>
            </p:cNvPr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1309129" y="241972"/>
              <a:ext cx="240792" cy="182880"/>
            </a:xfrm>
            <a:prstGeom prst="rect">
              <a:avLst/>
            </a:prstGeom>
          </p:spPr>
        </p:pic>
        <p:sp>
          <p:nvSpPr>
            <p:cNvPr id="33" name="Shape 1176">
              <a:extLst>
                <a:ext uri="{FF2B5EF4-FFF2-40B4-BE49-F238E27FC236}">
                  <a16:creationId xmlns:a16="http://schemas.microsoft.com/office/drawing/2014/main" id="{D34E1C75-32D6-4F53-A42A-E03FC0D6B23F}"/>
                </a:ext>
              </a:extLst>
            </p:cNvPr>
            <p:cNvSpPr/>
            <p:nvPr/>
          </p:nvSpPr>
          <p:spPr>
            <a:xfrm>
              <a:off x="1314958" y="270243"/>
              <a:ext cx="112447" cy="153844"/>
            </a:xfrm>
            <a:custGeom>
              <a:avLst/>
              <a:gdLst/>
              <a:ahLst/>
              <a:cxnLst/>
              <a:rect l="0" t="0" r="0" b="0"/>
              <a:pathLst>
                <a:path w="112447" h="153844">
                  <a:moveTo>
                    <a:pt x="112447" y="153844"/>
                  </a:moveTo>
                  <a:lnTo>
                    <a:pt x="71548" y="146732"/>
                  </a:lnTo>
                  <a:cubicBezTo>
                    <a:pt x="29504" y="131414"/>
                    <a:pt x="0" y="95555"/>
                    <a:pt x="0" y="53759"/>
                  </a:cubicBezTo>
                  <a:cubicBezTo>
                    <a:pt x="0" y="39827"/>
                    <a:pt x="3278" y="26555"/>
                    <a:pt x="9206" y="14483"/>
                  </a:cubicBezTo>
                  <a:lnTo>
                    <a:pt x="20544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Shape 1177">
              <a:extLst>
                <a:ext uri="{FF2B5EF4-FFF2-40B4-BE49-F238E27FC236}">
                  <a16:creationId xmlns:a16="http://schemas.microsoft.com/office/drawing/2014/main" id="{CBF0312F-C272-4410-AD5D-EE38061BEF4A}"/>
                </a:ext>
              </a:extLst>
            </p:cNvPr>
            <p:cNvSpPr/>
            <p:nvPr/>
          </p:nvSpPr>
          <p:spPr>
            <a:xfrm>
              <a:off x="1445605" y="255730"/>
              <a:ext cx="103642" cy="166826"/>
            </a:xfrm>
            <a:custGeom>
              <a:avLst/>
              <a:gdLst/>
              <a:ahLst/>
              <a:cxnLst/>
              <a:rect l="0" t="0" r="0" b="0"/>
              <a:pathLst>
                <a:path w="103642" h="166826">
                  <a:moveTo>
                    <a:pt x="0" y="166826"/>
                  </a:moveTo>
                  <a:lnTo>
                    <a:pt x="32099" y="161245"/>
                  </a:lnTo>
                  <a:cubicBezTo>
                    <a:pt x="74146" y="145927"/>
                    <a:pt x="103642" y="110068"/>
                    <a:pt x="103642" y="68272"/>
                  </a:cubicBezTo>
                  <a:cubicBezTo>
                    <a:pt x="103642" y="54340"/>
                    <a:pt x="100365" y="41068"/>
                    <a:pt x="94438" y="28996"/>
                  </a:cubicBezTo>
                  <a:lnTo>
                    <a:pt x="71743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Shape 1178">
              <a:extLst>
                <a:ext uri="{FF2B5EF4-FFF2-40B4-BE49-F238E27FC236}">
                  <a16:creationId xmlns:a16="http://schemas.microsoft.com/office/drawing/2014/main" id="{0F82E48C-82E0-411D-AE28-68A357F6574E}"/>
                </a:ext>
              </a:extLst>
            </p:cNvPr>
            <p:cNvSpPr/>
            <p:nvPr/>
          </p:nvSpPr>
          <p:spPr>
            <a:xfrm>
              <a:off x="1388491" y="282956"/>
              <a:ext cx="80378" cy="80378"/>
            </a:xfrm>
            <a:custGeom>
              <a:avLst/>
              <a:gdLst/>
              <a:ahLst/>
              <a:cxnLst/>
              <a:rect l="0" t="0" r="0" b="0"/>
              <a:pathLst>
                <a:path w="80378" h="80378">
                  <a:moveTo>
                    <a:pt x="40195" y="0"/>
                  </a:moveTo>
                  <a:cubicBezTo>
                    <a:pt x="62382" y="0"/>
                    <a:pt x="80378" y="17996"/>
                    <a:pt x="80378" y="40195"/>
                  </a:cubicBezTo>
                  <a:cubicBezTo>
                    <a:pt x="80378" y="62382"/>
                    <a:pt x="62382" y="80378"/>
                    <a:pt x="40195" y="80378"/>
                  </a:cubicBezTo>
                  <a:cubicBezTo>
                    <a:pt x="17996" y="80378"/>
                    <a:pt x="0" y="62382"/>
                    <a:pt x="0" y="40195"/>
                  </a:cubicBezTo>
                  <a:cubicBezTo>
                    <a:pt x="0" y="17996"/>
                    <a:pt x="17996" y="0"/>
                    <a:pt x="40195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Shape 1179">
              <a:extLst>
                <a:ext uri="{FF2B5EF4-FFF2-40B4-BE49-F238E27FC236}">
                  <a16:creationId xmlns:a16="http://schemas.microsoft.com/office/drawing/2014/main" id="{C1FD8E05-C672-4CD5-82F1-37683DBBD3C1}"/>
                </a:ext>
              </a:extLst>
            </p:cNvPr>
            <p:cNvSpPr/>
            <p:nvPr/>
          </p:nvSpPr>
          <p:spPr>
            <a:xfrm>
              <a:off x="1388491" y="282956"/>
              <a:ext cx="80378" cy="80378"/>
            </a:xfrm>
            <a:custGeom>
              <a:avLst/>
              <a:gdLst/>
              <a:ahLst/>
              <a:cxnLst/>
              <a:rect l="0" t="0" r="0" b="0"/>
              <a:pathLst>
                <a:path w="80378" h="80378">
                  <a:moveTo>
                    <a:pt x="0" y="40195"/>
                  </a:moveTo>
                  <a:cubicBezTo>
                    <a:pt x="0" y="17996"/>
                    <a:pt x="17996" y="0"/>
                    <a:pt x="40195" y="0"/>
                  </a:cubicBezTo>
                  <a:cubicBezTo>
                    <a:pt x="62382" y="0"/>
                    <a:pt x="80378" y="17996"/>
                    <a:pt x="80378" y="40195"/>
                  </a:cubicBezTo>
                  <a:cubicBezTo>
                    <a:pt x="80378" y="62382"/>
                    <a:pt x="62382" y="80378"/>
                    <a:pt x="40195" y="80378"/>
                  </a:cubicBezTo>
                  <a:cubicBezTo>
                    <a:pt x="17996" y="80378"/>
                    <a:pt x="0" y="62382"/>
                    <a:pt x="0" y="40195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7" name="Picture 17838">
              <a:extLst>
                <a:ext uri="{FF2B5EF4-FFF2-40B4-BE49-F238E27FC236}">
                  <a16:creationId xmlns:a16="http://schemas.microsoft.com/office/drawing/2014/main" id="{120A1B3F-20D4-4427-9EB1-E5E40CB0CDC1}"/>
                </a:ext>
              </a:extLst>
            </p:cNvPr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1451369" y="273468"/>
              <a:ext cx="79248" cy="54864"/>
            </a:xfrm>
            <a:prstGeom prst="rect">
              <a:avLst/>
            </a:prstGeom>
          </p:spPr>
        </p:pic>
        <p:pic>
          <p:nvPicPr>
            <p:cNvPr id="38" name="Picture 17839">
              <a:extLst>
                <a:ext uri="{FF2B5EF4-FFF2-40B4-BE49-F238E27FC236}">
                  <a16:creationId xmlns:a16="http://schemas.microsoft.com/office/drawing/2014/main" id="{23DDAC01-C410-46F5-8C49-1190D8FDDBF8}"/>
                </a:ext>
              </a:extLst>
            </p:cNvPr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1179081" y="324268"/>
              <a:ext cx="60960" cy="48768"/>
            </a:xfrm>
            <a:prstGeom prst="rect">
              <a:avLst/>
            </a:prstGeom>
          </p:spPr>
        </p:pic>
        <p:sp>
          <p:nvSpPr>
            <p:cNvPr id="39" name="Shape 1187">
              <a:extLst>
                <a:ext uri="{FF2B5EF4-FFF2-40B4-BE49-F238E27FC236}">
                  <a16:creationId xmlns:a16="http://schemas.microsoft.com/office/drawing/2014/main" id="{D64A6F03-D0E8-4B8E-BA06-D8D9CDC4E6E1}"/>
                </a:ext>
              </a:extLst>
            </p:cNvPr>
            <p:cNvSpPr/>
            <p:nvPr/>
          </p:nvSpPr>
          <p:spPr>
            <a:xfrm>
              <a:off x="1222315" y="329098"/>
              <a:ext cx="17192" cy="42844"/>
            </a:xfrm>
            <a:custGeom>
              <a:avLst/>
              <a:gdLst/>
              <a:ahLst/>
              <a:cxnLst/>
              <a:rect l="0" t="0" r="0" b="0"/>
              <a:pathLst>
                <a:path w="17192" h="42844">
                  <a:moveTo>
                    <a:pt x="8907" y="42844"/>
                  </a:moveTo>
                  <a:lnTo>
                    <a:pt x="14261" y="36435"/>
                  </a:lnTo>
                  <a:cubicBezTo>
                    <a:pt x="16148" y="32832"/>
                    <a:pt x="17192" y="28871"/>
                    <a:pt x="17192" y="24711"/>
                  </a:cubicBezTo>
                  <a:cubicBezTo>
                    <a:pt x="17192" y="16393"/>
                    <a:pt x="13017" y="8862"/>
                    <a:pt x="6265" y="3410"/>
                  </a:cubicBezTo>
                  <a:lnTo>
                    <a:pt x="0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Shape 1190">
              <a:extLst>
                <a:ext uri="{FF2B5EF4-FFF2-40B4-BE49-F238E27FC236}">
                  <a16:creationId xmlns:a16="http://schemas.microsoft.com/office/drawing/2014/main" id="{776AD9A8-EC2E-4C21-AB93-1C90D0422685}"/>
                </a:ext>
              </a:extLst>
            </p:cNvPr>
            <p:cNvSpPr/>
            <p:nvPr/>
          </p:nvSpPr>
          <p:spPr>
            <a:xfrm>
              <a:off x="1210107" y="337807"/>
              <a:ext cx="27927" cy="33532"/>
            </a:xfrm>
            <a:custGeom>
              <a:avLst/>
              <a:gdLst/>
              <a:ahLst/>
              <a:cxnLst/>
              <a:rect l="0" t="0" r="0" b="0"/>
              <a:pathLst>
                <a:path w="27927" h="33532">
                  <a:moveTo>
                    <a:pt x="3467" y="254"/>
                  </a:moveTo>
                  <a:cubicBezTo>
                    <a:pt x="6947" y="0"/>
                    <a:pt x="16040" y="3289"/>
                    <a:pt x="21755" y="10846"/>
                  </a:cubicBezTo>
                  <a:cubicBezTo>
                    <a:pt x="27927" y="18986"/>
                    <a:pt x="23482" y="28854"/>
                    <a:pt x="23482" y="28854"/>
                  </a:cubicBezTo>
                  <a:lnTo>
                    <a:pt x="17637" y="33532"/>
                  </a:lnTo>
                  <a:lnTo>
                    <a:pt x="16624" y="33375"/>
                  </a:lnTo>
                  <a:lnTo>
                    <a:pt x="12848" y="33007"/>
                  </a:lnTo>
                  <a:lnTo>
                    <a:pt x="13540" y="30508"/>
                  </a:lnTo>
                  <a:cubicBezTo>
                    <a:pt x="14624" y="26044"/>
                    <a:pt x="15488" y="20866"/>
                    <a:pt x="14605" y="18009"/>
                  </a:cubicBezTo>
                  <a:cubicBezTo>
                    <a:pt x="12840" y="12293"/>
                    <a:pt x="0" y="521"/>
                    <a:pt x="3467" y="254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Shape 1191">
              <a:extLst>
                <a:ext uri="{FF2B5EF4-FFF2-40B4-BE49-F238E27FC236}">
                  <a16:creationId xmlns:a16="http://schemas.microsoft.com/office/drawing/2014/main" id="{54A2CAA7-EA76-448B-BA25-957D0EF430BF}"/>
                </a:ext>
              </a:extLst>
            </p:cNvPr>
            <p:cNvSpPr/>
            <p:nvPr/>
          </p:nvSpPr>
          <p:spPr>
            <a:xfrm>
              <a:off x="1175004" y="241630"/>
              <a:ext cx="480543" cy="194970"/>
            </a:xfrm>
            <a:custGeom>
              <a:avLst/>
              <a:gdLst/>
              <a:ahLst/>
              <a:cxnLst/>
              <a:rect l="0" t="0" r="0" b="0"/>
              <a:pathLst>
                <a:path w="480543" h="194970">
                  <a:moveTo>
                    <a:pt x="306108" y="177876"/>
                  </a:moveTo>
                  <a:cubicBezTo>
                    <a:pt x="229146" y="194970"/>
                    <a:pt x="157328" y="164186"/>
                    <a:pt x="107734" y="143662"/>
                  </a:cubicBezTo>
                  <a:cubicBezTo>
                    <a:pt x="58141" y="123139"/>
                    <a:pt x="37617" y="133401"/>
                    <a:pt x="18809" y="123139"/>
                  </a:cubicBezTo>
                  <a:cubicBezTo>
                    <a:pt x="0" y="112878"/>
                    <a:pt x="11963" y="104330"/>
                    <a:pt x="11963" y="104330"/>
                  </a:cubicBezTo>
                  <a:cubicBezTo>
                    <a:pt x="11963" y="104330"/>
                    <a:pt x="42748" y="92354"/>
                    <a:pt x="94043" y="61569"/>
                  </a:cubicBezTo>
                  <a:cubicBezTo>
                    <a:pt x="145351" y="30798"/>
                    <a:pt x="206921" y="0"/>
                    <a:pt x="302692" y="6845"/>
                  </a:cubicBezTo>
                  <a:cubicBezTo>
                    <a:pt x="398450" y="13691"/>
                    <a:pt x="439496" y="82093"/>
                    <a:pt x="460019" y="95783"/>
                  </a:cubicBezTo>
                  <a:cubicBezTo>
                    <a:pt x="480543" y="109461"/>
                    <a:pt x="383070" y="160769"/>
                    <a:pt x="306108" y="177876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Shape 1192">
              <a:extLst>
                <a:ext uri="{FF2B5EF4-FFF2-40B4-BE49-F238E27FC236}">
                  <a16:creationId xmlns:a16="http://schemas.microsoft.com/office/drawing/2014/main" id="{FFE2EFD4-FD36-4B5C-B84D-253F6689CFDF}"/>
                </a:ext>
              </a:extLst>
            </p:cNvPr>
            <p:cNvSpPr/>
            <p:nvPr/>
          </p:nvSpPr>
          <p:spPr>
            <a:xfrm>
              <a:off x="1193813" y="197167"/>
              <a:ext cx="543827" cy="124854"/>
            </a:xfrm>
            <a:custGeom>
              <a:avLst/>
              <a:gdLst/>
              <a:ahLst/>
              <a:cxnLst/>
              <a:rect l="0" t="0" r="0" b="0"/>
              <a:pathLst>
                <a:path w="543827" h="124854">
                  <a:moveTo>
                    <a:pt x="0" y="116307"/>
                  </a:moveTo>
                  <a:cubicBezTo>
                    <a:pt x="0" y="116307"/>
                    <a:pt x="92342" y="34214"/>
                    <a:pt x="172720" y="17107"/>
                  </a:cubicBezTo>
                  <a:cubicBezTo>
                    <a:pt x="253098" y="0"/>
                    <a:pt x="273621" y="1715"/>
                    <a:pt x="347155" y="27368"/>
                  </a:cubicBezTo>
                  <a:cubicBezTo>
                    <a:pt x="420688" y="53023"/>
                    <a:pt x="490804" y="119723"/>
                    <a:pt x="543827" y="124854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Shape 1193">
              <a:extLst>
                <a:ext uri="{FF2B5EF4-FFF2-40B4-BE49-F238E27FC236}">
                  <a16:creationId xmlns:a16="http://schemas.microsoft.com/office/drawing/2014/main" id="{4D4EAFB2-10FD-473C-B6C0-6182B4076DD4}"/>
                </a:ext>
              </a:extLst>
            </p:cNvPr>
            <p:cNvSpPr/>
            <p:nvPr/>
          </p:nvSpPr>
          <p:spPr>
            <a:xfrm>
              <a:off x="1217752" y="402399"/>
              <a:ext cx="396748" cy="92354"/>
            </a:xfrm>
            <a:custGeom>
              <a:avLst/>
              <a:gdLst/>
              <a:ahLst/>
              <a:cxnLst/>
              <a:rect l="0" t="0" r="0" b="0"/>
              <a:pathLst>
                <a:path w="396748" h="92354">
                  <a:moveTo>
                    <a:pt x="0" y="0"/>
                  </a:moveTo>
                  <a:cubicBezTo>
                    <a:pt x="0" y="0"/>
                    <a:pt x="90640" y="41046"/>
                    <a:pt x="140234" y="54724"/>
                  </a:cubicBezTo>
                  <a:cubicBezTo>
                    <a:pt x="189827" y="68415"/>
                    <a:pt x="299276" y="92354"/>
                    <a:pt x="396748" y="27368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Shape 1194">
              <a:extLst>
                <a:ext uri="{FF2B5EF4-FFF2-40B4-BE49-F238E27FC236}">
                  <a16:creationId xmlns:a16="http://schemas.microsoft.com/office/drawing/2014/main" id="{8BBCE5ED-E636-45CA-998D-ABBDC25FECEA}"/>
                </a:ext>
              </a:extLst>
            </p:cNvPr>
            <p:cNvSpPr/>
            <p:nvPr/>
          </p:nvSpPr>
          <p:spPr>
            <a:xfrm>
              <a:off x="1638452" y="340830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0" y="0"/>
                  </a:moveTo>
                  <a:cubicBezTo>
                    <a:pt x="0" y="0"/>
                    <a:pt x="25641" y="18809"/>
                    <a:pt x="59855" y="1714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Shape 1195">
              <a:extLst>
                <a:ext uri="{FF2B5EF4-FFF2-40B4-BE49-F238E27FC236}">
                  <a16:creationId xmlns:a16="http://schemas.microsoft.com/office/drawing/2014/main" id="{AE7A178B-FF82-44FA-9A63-A0A1B9B2356B}"/>
                </a:ext>
              </a:extLst>
            </p:cNvPr>
            <p:cNvSpPr/>
            <p:nvPr/>
          </p:nvSpPr>
          <p:spPr>
            <a:xfrm>
              <a:off x="1652130" y="284391"/>
              <a:ext cx="100889" cy="13678"/>
            </a:xfrm>
            <a:custGeom>
              <a:avLst/>
              <a:gdLst/>
              <a:ahLst/>
              <a:cxnLst/>
              <a:rect l="0" t="0" r="0" b="0"/>
              <a:pathLst>
                <a:path w="100889" h="13678">
                  <a:moveTo>
                    <a:pt x="0" y="0"/>
                  </a:moveTo>
                  <a:cubicBezTo>
                    <a:pt x="0" y="0"/>
                    <a:pt x="32487" y="13678"/>
                    <a:pt x="100889" y="1026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Shape 1196">
              <a:extLst>
                <a:ext uri="{FF2B5EF4-FFF2-40B4-BE49-F238E27FC236}">
                  <a16:creationId xmlns:a16="http://schemas.microsoft.com/office/drawing/2014/main" id="{0D649E7D-4E0E-4989-BBDF-632389594AF0}"/>
                </a:ext>
              </a:extLst>
            </p:cNvPr>
            <p:cNvSpPr/>
            <p:nvPr/>
          </p:nvSpPr>
          <p:spPr>
            <a:xfrm>
              <a:off x="1072388" y="38544"/>
              <a:ext cx="724662" cy="180861"/>
            </a:xfrm>
            <a:custGeom>
              <a:avLst/>
              <a:gdLst/>
              <a:ahLst/>
              <a:cxnLst/>
              <a:rect l="0" t="0" r="0" b="0"/>
              <a:pathLst>
                <a:path w="724662" h="180861">
                  <a:moveTo>
                    <a:pt x="428677" y="427"/>
                  </a:moveTo>
                  <a:cubicBezTo>
                    <a:pt x="488579" y="0"/>
                    <a:pt x="542969" y="4706"/>
                    <a:pt x="574611" y="13259"/>
                  </a:cubicBezTo>
                  <a:cubicBezTo>
                    <a:pt x="614156" y="23943"/>
                    <a:pt x="672408" y="85407"/>
                    <a:pt x="710537" y="130002"/>
                  </a:cubicBezTo>
                  <a:lnTo>
                    <a:pt x="724662" y="146960"/>
                  </a:lnTo>
                  <a:lnTo>
                    <a:pt x="724662" y="158330"/>
                  </a:lnTo>
                  <a:lnTo>
                    <a:pt x="699804" y="140106"/>
                  </a:lnTo>
                  <a:cubicBezTo>
                    <a:pt x="651004" y="105533"/>
                    <a:pt x="576318" y="59436"/>
                    <a:pt x="525018" y="59436"/>
                  </a:cubicBezTo>
                  <a:cubicBezTo>
                    <a:pt x="442925" y="59436"/>
                    <a:pt x="330060" y="57722"/>
                    <a:pt x="256515" y="90221"/>
                  </a:cubicBezTo>
                  <a:cubicBezTo>
                    <a:pt x="182981" y="122707"/>
                    <a:pt x="100901" y="170599"/>
                    <a:pt x="64986" y="175730"/>
                  </a:cubicBezTo>
                  <a:cubicBezTo>
                    <a:pt x="29070" y="180861"/>
                    <a:pt x="0" y="163754"/>
                    <a:pt x="1714" y="148361"/>
                  </a:cubicBezTo>
                  <a:cubicBezTo>
                    <a:pt x="3416" y="132969"/>
                    <a:pt x="27356" y="67983"/>
                    <a:pt x="249682" y="18390"/>
                  </a:cubicBezTo>
                  <a:cubicBezTo>
                    <a:pt x="303365" y="6414"/>
                    <a:pt x="368776" y="854"/>
                    <a:pt x="428677" y="427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Shape 1197">
              <a:extLst>
                <a:ext uri="{FF2B5EF4-FFF2-40B4-BE49-F238E27FC236}">
                  <a16:creationId xmlns:a16="http://schemas.microsoft.com/office/drawing/2014/main" id="{6037B528-EFD2-48D0-A363-C14AF70B44BC}"/>
                </a:ext>
              </a:extLst>
            </p:cNvPr>
            <p:cNvSpPr/>
            <p:nvPr/>
          </p:nvSpPr>
          <p:spPr>
            <a:xfrm>
              <a:off x="1106589" y="118504"/>
              <a:ext cx="148780" cy="78664"/>
            </a:xfrm>
            <a:custGeom>
              <a:avLst/>
              <a:gdLst/>
              <a:ahLst/>
              <a:cxnLst/>
              <a:rect l="0" t="0" r="0" b="0"/>
              <a:pathLst>
                <a:path w="148780" h="78664">
                  <a:moveTo>
                    <a:pt x="0" y="78664"/>
                  </a:moveTo>
                  <a:cubicBezTo>
                    <a:pt x="76962" y="70117"/>
                    <a:pt x="102616" y="34201"/>
                    <a:pt x="14878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8" name="Shape 1198">
              <a:extLst>
                <a:ext uri="{FF2B5EF4-FFF2-40B4-BE49-F238E27FC236}">
                  <a16:creationId xmlns:a16="http://schemas.microsoft.com/office/drawing/2014/main" id="{0A1C3D27-B6B3-4FC9-A508-7A48CBEE6B42}"/>
                </a:ext>
              </a:extLst>
            </p:cNvPr>
            <p:cNvSpPr/>
            <p:nvPr/>
          </p:nvSpPr>
          <p:spPr>
            <a:xfrm>
              <a:off x="1157897" y="87719"/>
              <a:ext cx="162459" cy="106032"/>
            </a:xfrm>
            <a:custGeom>
              <a:avLst/>
              <a:gdLst/>
              <a:ahLst/>
              <a:cxnLst/>
              <a:rect l="0" t="0" r="0" b="0"/>
              <a:pathLst>
                <a:path w="162459" h="106032">
                  <a:moveTo>
                    <a:pt x="0" y="106032"/>
                  </a:moveTo>
                  <a:cubicBezTo>
                    <a:pt x="75248" y="88925"/>
                    <a:pt x="111150" y="34201"/>
                    <a:pt x="162459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Shape 1199">
              <a:extLst>
                <a:ext uri="{FF2B5EF4-FFF2-40B4-BE49-F238E27FC236}">
                  <a16:creationId xmlns:a16="http://schemas.microsoft.com/office/drawing/2014/main" id="{D5C72233-7783-4C31-99B8-7431BFB2659E}"/>
                </a:ext>
              </a:extLst>
            </p:cNvPr>
            <p:cNvSpPr/>
            <p:nvPr/>
          </p:nvSpPr>
          <p:spPr>
            <a:xfrm>
              <a:off x="1250239" y="58649"/>
              <a:ext cx="184696" cy="99187"/>
            </a:xfrm>
            <a:custGeom>
              <a:avLst/>
              <a:gdLst/>
              <a:ahLst/>
              <a:cxnLst/>
              <a:rect l="0" t="0" r="0" b="0"/>
              <a:pathLst>
                <a:path w="184696" h="99187">
                  <a:moveTo>
                    <a:pt x="0" y="99187"/>
                  </a:moveTo>
                  <a:cubicBezTo>
                    <a:pt x="63284" y="53010"/>
                    <a:pt x="97485" y="17094"/>
                    <a:pt x="184696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Shape 1200">
              <a:extLst>
                <a:ext uri="{FF2B5EF4-FFF2-40B4-BE49-F238E27FC236}">
                  <a16:creationId xmlns:a16="http://schemas.microsoft.com/office/drawing/2014/main" id="{A69FF287-7DCD-4482-9D69-D7D2936E3AA6}"/>
                </a:ext>
              </a:extLst>
            </p:cNvPr>
            <p:cNvSpPr/>
            <p:nvPr/>
          </p:nvSpPr>
          <p:spPr>
            <a:xfrm>
              <a:off x="1493088" y="53505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0" y="20523"/>
                  </a:moveTo>
                  <a:cubicBezTo>
                    <a:pt x="30772" y="10262"/>
                    <a:pt x="53010" y="5143"/>
                    <a:pt x="87211" y="0"/>
                  </a:cubicBezTo>
                  <a:lnTo>
                    <a:pt x="124841" y="0"/>
                  </a:lnTo>
                  <a:lnTo>
                    <a:pt x="169304" y="856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Shape 1201">
              <a:extLst>
                <a:ext uri="{FF2B5EF4-FFF2-40B4-BE49-F238E27FC236}">
                  <a16:creationId xmlns:a16="http://schemas.microsoft.com/office/drawing/2014/main" id="{B6DF5713-CD63-46E3-9917-C8130C87A089}"/>
                </a:ext>
              </a:extLst>
            </p:cNvPr>
            <p:cNvSpPr/>
            <p:nvPr/>
          </p:nvSpPr>
          <p:spPr>
            <a:xfrm>
              <a:off x="1535836" y="72326"/>
              <a:ext cx="138519" cy="11963"/>
            </a:xfrm>
            <a:custGeom>
              <a:avLst/>
              <a:gdLst/>
              <a:ahLst/>
              <a:cxnLst/>
              <a:rect l="0" t="0" r="0" b="0"/>
              <a:pathLst>
                <a:path w="138519" h="11963">
                  <a:moveTo>
                    <a:pt x="0" y="8547"/>
                  </a:moveTo>
                  <a:lnTo>
                    <a:pt x="71831" y="0"/>
                  </a:lnTo>
                  <a:lnTo>
                    <a:pt x="138519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Shape 1202">
              <a:extLst>
                <a:ext uri="{FF2B5EF4-FFF2-40B4-BE49-F238E27FC236}">
                  <a16:creationId xmlns:a16="http://schemas.microsoft.com/office/drawing/2014/main" id="{B8F554B4-ED7A-439D-81CF-B9C3A9942454}"/>
                </a:ext>
              </a:extLst>
            </p:cNvPr>
            <p:cNvSpPr/>
            <p:nvPr/>
          </p:nvSpPr>
          <p:spPr>
            <a:xfrm>
              <a:off x="1597406" y="89421"/>
              <a:ext cx="145364" cy="29083"/>
            </a:xfrm>
            <a:custGeom>
              <a:avLst/>
              <a:gdLst/>
              <a:ahLst/>
              <a:cxnLst/>
              <a:rect l="0" t="0" r="0" b="0"/>
              <a:pathLst>
                <a:path w="145364" h="29083">
                  <a:moveTo>
                    <a:pt x="0" y="5143"/>
                  </a:moveTo>
                  <a:lnTo>
                    <a:pt x="49593" y="0"/>
                  </a:lnTo>
                  <a:cubicBezTo>
                    <a:pt x="90640" y="6845"/>
                    <a:pt x="114579" y="6845"/>
                    <a:pt x="145364" y="29083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649222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5100B-C7E3-4280-9AF0-09D12CD6B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ADE87-D7C9-4B95-AEF3-A2318071A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Tonická zornice- </a:t>
            </a:r>
            <a:r>
              <a:rPr lang="cs-CZ" dirty="0" err="1"/>
              <a:t>Adieho</a:t>
            </a:r>
            <a:r>
              <a:rPr lang="cs-CZ" dirty="0"/>
              <a:t> syndrom: poškození ganglion </a:t>
            </a:r>
            <a:r>
              <a:rPr lang="cs-CZ" dirty="0" err="1"/>
              <a:t>ciliare</a:t>
            </a:r>
            <a:r>
              <a:rPr lang="cs-CZ" dirty="0"/>
              <a:t>, zpomalení reakce na světlo i konvergenci- diabetes, trauma, virové infekce, alkoholismus</a:t>
            </a:r>
          </a:p>
          <a:p>
            <a:r>
              <a:rPr lang="cs-CZ" dirty="0"/>
              <a:t>K testu se používá 0,1% pilokarpin, </a:t>
            </a:r>
          </a:p>
        </p:txBody>
      </p:sp>
    </p:spTree>
    <p:extLst>
      <p:ext uri="{BB962C8B-B14F-4D97-AF65-F5344CB8AC3E}">
        <p14:creationId xmlns:p14="http://schemas.microsoft.com/office/powerpoint/2010/main" val="303270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87BF0-8A7E-4C1D-AEA2-A4B89A06E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D1B717-93C4-4239-B055-1ACE30BE7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Poškození duhovky- porušení m. sfinkter </a:t>
            </a:r>
            <a:r>
              <a:rPr lang="cs-CZ" dirty="0" err="1"/>
              <a:t>pupilae</a:t>
            </a:r>
            <a:r>
              <a:rPr lang="cs-CZ" dirty="0"/>
              <a:t>, </a:t>
            </a:r>
            <a:r>
              <a:rPr lang="cs-CZ" dirty="0" err="1"/>
              <a:t>st.p</a:t>
            </a:r>
            <a:r>
              <a:rPr lang="cs-CZ" dirty="0"/>
              <a:t>. zánětu duhovky, glaukom</a:t>
            </a:r>
          </a:p>
        </p:txBody>
      </p:sp>
    </p:spTree>
    <p:extLst>
      <p:ext uri="{BB962C8B-B14F-4D97-AF65-F5344CB8AC3E}">
        <p14:creationId xmlns:p14="http://schemas.microsoft.com/office/powerpoint/2010/main" val="3787502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2B87609-3094-464C-9276-5870B2C14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822960"/>
            <a:ext cx="9829800" cy="1325880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Anizokorie s miózou v poškozeném 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DB8FA-DAA4-4AA4-B3EF-1FDBEBCA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27419"/>
            <a:ext cx="5126896" cy="3227626"/>
          </a:xfrm>
        </p:spPr>
        <p:txBody>
          <a:bodyPr anchor="ctr">
            <a:normAutofit/>
          </a:bodyPr>
          <a:lstStyle/>
          <a:p>
            <a:r>
              <a:rPr lang="cs-CZ" sz="1900">
                <a:solidFill>
                  <a:srgbClr val="000000"/>
                </a:solidFill>
              </a:rPr>
              <a:t>Hornerův syndrom- poškození krčního ganglion cervicale- nádor, encefalitis, TBC, trauma, aneurysma karotidy</a:t>
            </a:r>
          </a:p>
        </p:txBody>
      </p:sp>
      <p:cxnSp>
        <p:nvCxnSpPr>
          <p:cNvPr id="54" name="Přímá spojnice se šipkou 53">
            <a:extLst>
              <a:ext uri="{FF2B5EF4-FFF2-40B4-BE49-F238E27FC236}">
                <a16:creationId xmlns:a16="http://schemas.microsoft.com/office/drawing/2014/main" id="{E1A8EC80-D357-4464-93E7-B47F4AB46C18}"/>
              </a:ext>
            </a:extLst>
          </p:cNvPr>
          <p:cNvCxnSpPr/>
          <p:nvPr/>
        </p:nvCxnSpPr>
        <p:spPr>
          <a:xfrm>
            <a:off x="5961939" y="3545055"/>
            <a:ext cx="437875" cy="280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6596">
            <a:extLst>
              <a:ext uri="{FF2B5EF4-FFF2-40B4-BE49-F238E27FC236}">
                <a16:creationId xmlns:a16="http://schemas.microsoft.com/office/drawing/2014/main" id="{EF6D3507-3BD8-4232-8AF4-BACE69C73C01}"/>
              </a:ext>
            </a:extLst>
          </p:cNvPr>
          <p:cNvGrpSpPr/>
          <p:nvPr/>
        </p:nvGrpSpPr>
        <p:grpSpPr>
          <a:xfrm>
            <a:off x="6429378" y="3567728"/>
            <a:ext cx="4954694" cy="1757301"/>
            <a:chOff x="-6133" y="-5334"/>
            <a:chExt cx="1804415" cy="557784"/>
          </a:xfrm>
        </p:grpSpPr>
        <p:pic>
          <p:nvPicPr>
            <p:cNvPr id="5" name="Picture 17840">
              <a:extLst>
                <a:ext uri="{FF2B5EF4-FFF2-40B4-BE49-F238E27FC236}">
                  <a16:creationId xmlns:a16="http://schemas.microsoft.com/office/drawing/2014/main" id="{8C7C848D-7CBD-4840-8BD9-1C72C92208DD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-6133" y="-5334"/>
              <a:ext cx="914400" cy="557784"/>
            </a:xfrm>
            <a:prstGeom prst="rect">
              <a:avLst/>
            </a:prstGeom>
          </p:spPr>
        </p:pic>
        <p:pic>
          <p:nvPicPr>
            <p:cNvPr id="6" name="Picture 17841">
              <a:extLst>
                <a:ext uri="{FF2B5EF4-FFF2-40B4-BE49-F238E27FC236}">
                  <a16:creationId xmlns:a16="http://schemas.microsoft.com/office/drawing/2014/main" id="{CB907472-1390-4983-B2D5-5D0B0894EBAA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893026" y="-5334"/>
              <a:ext cx="905256" cy="557784"/>
            </a:xfrm>
            <a:prstGeom prst="rect">
              <a:avLst/>
            </a:prstGeom>
          </p:spPr>
        </p:pic>
        <p:sp>
          <p:nvSpPr>
            <p:cNvPr id="7" name="Shape 1301">
              <a:extLst>
                <a:ext uri="{FF2B5EF4-FFF2-40B4-BE49-F238E27FC236}">
                  <a16:creationId xmlns:a16="http://schemas.microsoft.com/office/drawing/2014/main" id="{2B66B675-83E9-4B1C-8DF1-4D8033CE279A}"/>
                </a:ext>
              </a:extLst>
            </p:cNvPr>
            <p:cNvSpPr/>
            <p:nvPr/>
          </p:nvSpPr>
          <p:spPr>
            <a:xfrm>
              <a:off x="6401" y="38176"/>
              <a:ext cx="826008" cy="514274"/>
            </a:xfrm>
            <a:custGeom>
              <a:avLst/>
              <a:gdLst/>
              <a:ahLst/>
              <a:cxnLst/>
              <a:rect l="0" t="0" r="0" b="0"/>
              <a:pathLst>
                <a:path w="826008" h="514274">
                  <a:moveTo>
                    <a:pt x="266732" y="28380"/>
                  </a:moveTo>
                  <a:cubicBezTo>
                    <a:pt x="478842" y="21165"/>
                    <a:pt x="663537" y="153924"/>
                    <a:pt x="663537" y="153924"/>
                  </a:cubicBezTo>
                  <a:lnTo>
                    <a:pt x="714845" y="140233"/>
                  </a:lnTo>
                  <a:cubicBezTo>
                    <a:pt x="714845" y="140233"/>
                    <a:pt x="790093" y="191541"/>
                    <a:pt x="810616" y="236017"/>
                  </a:cubicBezTo>
                  <a:cubicBezTo>
                    <a:pt x="826008" y="269364"/>
                    <a:pt x="806353" y="347695"/>
                    <a:pt x="793651" y="433886"/>
                  </a:cubicBezTo>
                  <a:lnTo>
                    <a:pt x="785534" y="514274"/>
                  </a:lnTo>
                  <a:lnTo>
                    <a:pt x="727242" y="514274"/>
                  </a:lnTo>
                  <a:lnTo>
                    <a:pt x="728270" y="472522"/>
                  </a:lnTo>
                  <a:cubicBezTo>
                    <a:pt x="724044" y="429778"/>
                    <a:pt x="706301" y="408749"/>
                    <a:pt x="701167" y="393357"/>
                  </a:cubicBezTo>
                  <a:cubicBezTo>
                    <a:pt x="694322" y="372834"/>
                    <a:pt x="584873" y="407035"/>
                    <a:pt x="547256" y="437820"/>
                  </a:cubicBezTo>
                  <a:cubicBezTo>
                    <a:pt x="514329" y="464756"/>
                    <a:pt x="447371" y="502165"/>
                    <a:pt x="410522" y="513385"/>
                  </a:cubicBezTo>
                  <a:lnTo>
                    <a:pt x="406576" y="514274"/>
                  </a:lnTo>
                  <a:lnTo>
                    <a:pt x="392883" y="514274"/>
                  </a:lnTo>
                  <a:lnTo>
                    <a:pt x="397401" y="510075"/>
                  </a:lnTo>
                  <a:cubicBezTo>
                    <a:pt x="417281" y="495969"/>
                    <a:pt x="481412" y="462620"/>
                    <a:pt x="468592" y="444665"/>
                  </a:cubicBezTo>
                  <a:cubicBezTo>
                    <a:pt x="451485" y="420713"/>
                    <a:pt x="362560" y="454927"/>
                    <a:pt x="328358" y="444665"/>
                  </a:cubicBezTo>
                  <a:cubicBezTo>
                    <a:pt x="294145" y="434403"/>
                    <a:pt x="239420" y="413880"/>
                    <a:pt x="239420" y="413880"/>
                  </a:cubicBezTo>
                  <a:cubicBezTo>
                    <a:pt x="239420" y="413880"/>
                    <a:pt x="434378" y="413880"/>
                    <a:pt x="407022" y="410451"/>
                  </a:cubicBezTo>
                  <a:cubicBezTo>
                    <a:pt x="379654" y="407035"/>
                    <a:pt x="331775" y="403619"/>
                    <a:pt x="283883" y="386512"/>
                  </a:cubicBezTo>
                  <a:cubicBezTo>
                    <a:pt x="236004" y="369418"/>
                    <a:pt x="51308" y="304419"/>
                    <a:pt x="51308" y="304419"/>
                  </a:cubicBezTo>
                  <a:lnTo>
                    <a:pt x="0" y="256540"/>
                  </a:lnTo>
                  <a:cubicBezTo>
                    <a:pt x="0" y="256540"/>
                    <a:pt x="133401" y="222326"/>
                    <a:pt x="191541" y="198387"/>
                  </a:cubicBezTo>
                  <a:cubicBezTo>
                    <a:pt x="220612" y="186417"/>
                    <a:pt x="269351" y="177867"/>
                    <a:pt x="310823" y="172309"/>
                  </a:cubicBezTo>
                  <a:lnTo>
                    <a:pt x="332860" y="169592"/>
                  </a:lnTo>
                  <a:lnTo>
                    <a:pt x="339806" y="170150"/>
                  </a:lnTo>
                  <a:cubicBezTo>
                    <a:pt x="362496" y="170158"/>
                    <a:pt x="386499" y="164186"/>
                    <a:pt x="386499" y="164186"/>
                  </a:cubicBezTo>
                  <a:cubicBezTo>
                    <a:pt x="386499" y="164186"/>
                    <a:pt x="367259" y="165629"/>
                    <a:pt x="340143" y="168695"/>
                  </a:cubicBezTo>
                  <a:lnTo>
                    <a:pt x="332860" y="169592"/>
                  </a:lnTo>
                  <a:lnTo>
                    <a:pt x="323430" y="168836"/>
                  </a:lnTo>
                  <a:cubicBezTo>
                    <a:pt x="308091" y="166027"/>
                    <a:pt x="297051" y="158174"/>
                    <a:pt x="300990" y="140233"/>
                  </a:cubicBezTo>
                  <a:cubicBezTo>
                    <a:pt x="331775" y="0"/>
                    <a:pt x="23813" y="109245"/>
                    <a:pt x="51308" y="92354"/>
                  </a:cubicBezTo>
                  <a:cubicBezTo>
                    <a:pt x="122279" y="48743"/>
                    <a:pt x="196028" y="30785"/>
                    <a:pt x="266732" y="2838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7842">
              <a:extLst>
                <a:ext uri="{FF2B5EF4-FFF2-40B4-BE49-F238E27FC236}">
                  <a16:creationId xmlns:a16="http://schemas.microsoft.com/office/drawing/2014/main" id="{77486FC0-5412-4132-94CD-215BF85D5E0D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62522" y="242569"/>
              <a:ext cx="460248" cy="182880"/>
            </a:xfrm>
            <a:prstGeom prst="rect">
              <a:avLst/>
            </a:prstGeom>
          </p:spPr>
        </p:pic>
        <p:pic>
          <p:nvPicPr>
            <p:cNvPr id="9" name="Picture 17843">
              <a:extLst>
                <a:ext uri="{FF2B5EF4-FFF2-40B4-BE49-F238E27FC236}">
                  <a16:creationId xmlns:a16="http://schemas.microsoft.com/office/drawing/2014/main" id="{87D533ED-6477-4235-9B51-5CAEE8C45737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247866" y="242569"/>
              <a:ext cx="237744" cy="179832"/>
            </a:xfrm>
            <a:prstGeom prst="rect">
              <a:avLst/>
            </a:prstGeom>
          </p:spPr>
        </p:pic>
        <p:sp>
          <p:nvSpPr>
            <p:cNvPr id="10" name="Shape 1308">
              <a:extLst>
                <a:ext uri="{FF2B5EF4-FFF2-40B4-BE49-F238E27FC236}">
                  <a16:creationId xmlns:a16="http://schemas.microsoft.com/office/drawing/2014/main" id="{0AFE064C-A875-4406-B266-A5158D207A24}"/>
                </a:ext>
              </a:extLst>
            </p:cNvPr>
            <p:cNvSpPr/>
            <p:nvPr/>
          </p:nvSpPr>
          <p:spPr>
            <a:xfrm>
              <a:off x="374539" y="265372"/>
              <a:ext cx="110677" cy="156756"/>
            </a:xfrm>
            <a:custGeom>
              <a:avLst/>
              <a:gdLst/>
              <a:ahLst/>
              <a:cxnLst/>
              <a:rect l="0" t="0" r="0" b="0"/>
              <a:pathLst>
                <a:path w="110677" h="156756">
                  <a:moveTo>
                    <a:pt x="0" y="156756"/>
                  </a:moveTo>
                  <a:lnTo>
                    <a:pt x="39129" y="149952"/>
                  </a:lnTo>
                  <a:cubicBezTo>
                    <a:pt x="81174" y="134634"/>
                    <a:pt x="110677" y="98772"/>
                    <a:pt x="110677" y="56967"/>
                  </a:cubicBezTo>
                  <a:cubicBezTo>
                    <a:pt x="110677" y="43038"/>
                    <a:pt x="107399" y="29767"/>
                    <a:pt x="101471" y="17696"/>
                  </a:cubicBezTo>
                  <a:lnTo>
                    <a:pt x="87619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Shape 1309">
              <a:extLst>
                <a:ext uri="{FF2B5EF4-FFF2-40B4-BE49-F238E27FC236}">
                  <a16:creationId xmlns:a16="http://schemas.microsoft.com/office/drawing/2014/main" id="{E3E1349D-273B-41D3-9986-9CF9BD9B45BD}"/>
                </a:ext>
              </a:extLst>
            </p:cNvPr>
            <p:cNvSpPr/>
            <p:nvPr/>
          </p:nvSpPr>
          <p:spPr>
            <a:xfrm>
              <a:off x="250927" y="256556"/>
              <a:ext cx="98553" cy="163464"/>
            </a:xfrm>
            <a:custGeom>
              <a:avLst/>
              <a:gdLst/>
              <a:ahLst/>
              <a:cxnLst/>
              <a:rect l="0" t="0" r="0" b="0"/>
              <a:pathLst>
                <a:path w="98553" h="163464">
                  <a:moveTo>
                    <a:pt x="98553" y="163464"/>
                  </a:moveTo>
                  <a:lnTo>
                    <a:pt x="71543" y="158768"/>
                  </a:lnTo>
                  <a:cubicBezTo>
                    <a:pt x="29497" y="143450"/>
                    <a:pt x="0" y="107588"/>
                    <a:pt x="0" y="65783"/>
                  </a:cubicBezTo>
                  <a:cubicBezTo>
                    <a:pt x="0" y="51854"/>
                    <a:pt x="3277" y="38583"/>
                    <a:pt x="9205" y="26512"/>
                  </a:cubicBezTo>
                  <a:lnTo>
                    <a:pt x="29955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Shape 1310">
              <a:extLst>
                <a:ext uri="{FF2B5EF4-FFF2-40B4-BE49-F238E27FC236}">
                  <a16:creationId xmlns:a16="http://schemas.microsoft.com/office/drawing/2014/main" id="{7998FE3A-E08E-4ED2-9189-F59A5472463D}"/>
                </a:ext>
              </a:extLst>
            </p:cNvPr>
            <p:cNvSpPr/>
            <p:nvPr/>
          </p:nvSpPr>
          <p:spPr>
            <a:xfrm>
              <a:off x="338392" y="295224"/>
              <a:ext cx="52515" cy="52527"/>
            </a:xfrm>
            <a:custGeom>
              <a:avLst/>
              <a:gdLst/>
              <a:ahLst/>
              <a:cxnLst/>
              <a:rect l="0" t="0" r="0" b="0"/>
              <a:pathLst>
                <a:path w="52515" h="52527">
                  <a:moveTo>
                    <a:pt x="26264" y="0"/>
                  </a:moveTo>
                  <a:cubicBezTo>
                    <a:pt x="40767" y="0"/>
                    <a:pt x="52515" y="11760"/>
                    <a:pt x="52515" y="26264"/>
                  </a:cubicBezTo>
                  <a:cubicBezTo>
                    <a:pt x="52515" y="40780"/>
                    <a:pt x="40767" y="52527"/>
                    <a:pt x="26264" y="52527"/>
                  </a:cubicBezTo>
                  <a:cubicBezTo>
                    <a:pt x="11748" y="52527"/>
                    <a:pt x="0" y="40780"/>
                    <a:pt x="0" y="26264"/>
                  </a:cubicBezTo>
                  <a:cubicBezTo>
                    <a:pt x="0" y="11760"/>
                    <a:pt x="11748" y="0"/>
                    <a:pt x="2626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Shape 1311">
              <a:extLst>
                <a:ext uri="{FF2B5EF4-FFF2-40B4-BE49-F238E27FC236}">
                  <a16:creationId xmlns:a16="http://schemas.microsoft.com/office/drawing/2014/main" id="{993E66C5-CEDD-41F7-9C60-C1F671B13780}"/>
                </a:ext>
              </a:extLst>
            </p:cNvPr>
            <p:cNvSpPr/>
            <p:nvPr/>
          </p:nvSpPr>
          <p:spPr>
            <a:xfrm>
              <a:off x="338392" y="295224"/>
              <a:ext cx="52515" cy="52527"/>
            </a:xfrm>
            <a:custGeom>
              <a:avLst/>
              <a:gdLst/>
              <a:ahLst/>
              <a:cxnLst/>
              <a:rect l="0" t="0" r="0" b="0"/>
              <a:pathLst>
                <a:path w="52515" h="52527">
                  <a:moveTo>
                    <a:pt x="0" y="26264"/>
                  </a:moveTo>
                  <a:cubicBezTo>
                    <a:pt x="0" y="11760"/>
                    <a:pt x="11748" y="0"/>
                    <a:pt x="26264" y="0"/>
                  </a:cubicBezTo>
                  <a:cubicBezTo>
                    <a:pt x="40767" y="0"/>
                    <a:pt x="52515" y="11760"/>
                    <a:pt x="52515" y="26264"/>
                  </a:cubicBezTo>
                  <a:cubicBezTo>
                    <a:pt x="52515" y="40780"/>
                    <a:pt x="40767" y="52527"/>
                    <a:pt x="26264" y="52527"/>
                  </a:cubicBezTo>
                  <a:cubicBezTo>
                    <a:pt x="11748" y="52527"/>
                    <a:pt x="0" y="40780"/>
                    <a:pt x="0" y="26264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14" name="Picture 17844">
              <a:extLst>
                <a:ext uri="{FF2B5EF4-FFF2-40B4-BE49-F238E27FC236}">
                  <a16:creationId xmlns:a16="http://schemas.microsoft.com/office/drawing/2014/main" id="{322014F8-1A72-4A86-9BAA-0DAD0AAC4D0F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385026" y="272033"/>
              <a:ext cx="79248" cy="54864"/>
            </a:xfrm>
            <a:prstGeom prst="rect">
              <a:avLst/>
            </a:prstGeom>
          </p:spPr>
        </p:pic>
        <p:pic>
          <p:nvPicPr>
            <p:cNvPr id="15" name="Picture 17845">
              <a:extLst>
                <a:ext uri="{FF2B5EF4-FFF2-40B4-BE49-F238E27FC236}">
                  <a16:creationId xmlns:a16="http://schemas.microsoft.com/office/drawing/2014/main" id="{1428633E-DBF7-43C0-985A-4543B9508E4B}"/>
                </a:ext>
              </a:extLst>
            </p:cNvPr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552666" y="318769"/>
              <a:ext cx="70104" cy="54864"/>
            </a:xfrm>
            <a:prstGeom prst="rect">
              <a:avLst/>
            </a:prstGeom>
          </p:spPr>
        </p:pic>
        <p:sp>
          <p:nvSpPr>
            <p:cNvPr id="16" name="Shape 1319">
              <a:extLst>
                <a:ext uri="{FF2B5EF4-FFF2-40B4-BE49-F238E27FC236}">
                  <a16:creationId xmlns:a16="http://schemas.microsoft.com/office/drawing/2014/main" id="{6B826471-4D08-4427-A1D2-4A6458AE5DFC}"/>
                </a:ext>
              </a:extLst>
            </p:cNvPr>
            <p:cNvSpPr/>
            <p:nvPr/>
          </p:nvSpPr>
          <p:spPr>
            <a:xfrm>
              <a:off x="555765" y="323608"/>
              <a:ext cx="20051" cy="48246"/>
            </a:xfrm>
            <a:custGeom>
              <a:avLst/>
              <a:gdLst/>
              <a:ahLst/>
              <a:cxnLst/>
              <a:rect l="0" t="0" r="0" b="0"/>
              <a:pathLst>
                <a:path w="20051" h="48246">
                  <a:moveTo>
                    <a:pt x="8524" y="48246"/>
                  </a:moveTo>
                  <a:lnTo>
                    <a:pt x="2318" y="39561"/>
                  </a:lnTo>
                  <a:cubicBezTo>
                    <a:pt x="798" y="36033"/>
                    <a:pt x="0" y="32122"/>
                    <a:pt x="0" y="27966"/>
                  </a:cubicBezTo>
                  <a:cubicBezTo>
                    <a:pt x="0" y="19648"/>
                    <a:pt x="5528" y="10739"/>
                    <a:pt x="13630" y="3909"/>
                  </a:cubicBezTo>
                  <a:lnTo>
                    <a:pt x="20051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Shape 1322">
              <a:extLst>
                <a:ext uri="{FF2B5EF4-FFF2-40B4-BE49-F238E27FC236}">
                  <a16:creationId xmlns:a16="http://schemas.microsoft.com/office/drawing/2014/main" id="{1AB718ED-D584-4126-9E8E-3E5214B0B13B}"/>
                </a:ext>
              </a:extLst>
            </p:cNvPr>
            <p:cNvSpPr/>
            <p:nvPr/>
          </p:nvSpPr>
          <p:spPr>
            <a:xfrm>
              <a:off x="560045" y="334099"/>
              <a:ext cx="32106" cy="35331"/>
            </a:xfrm>
            <a:custGeom>
              <a:avLst/>
              <a:gdLst/>
              <a:ahLst/>
              <a:cxnLst/>
              <a:rect l="0" t="0" r="0" b="0"/>
              <a:pathLst>
                <a:path w="32106" h="35331">
                  <a:moveTo>
                    <a:pt x="4509" y="2743"/>
                  </a:moveTo>
                  <a:cubicBezTo>
                    <a:pt x="6668" y="0"/>
                    <a:pt x="9233" y="17247"/>
                    <a:pt x="12992" y="21895"/>
                  </a:cubicBezTo>
                  <a:cubicBezTo>
                    <a:pt x="16751" y="26556"/>
                    <a:pt x="32106" y="30619"/>
                    <a:pt x="32106" y="30619"/>
                  </a:cubicBezTo>
                  <a:lnTo>
                    <a:pt x="17031" y="35331"/>
                  </a:lnTo>
                  <a:cubicBezTo>
                    <a:pt x="17031" y="35331"/>
                    <a:pt x="6363" y="33490"/>
                    <a:pt x="3061" y="23825"/>
                  </a:cubicBezTo>
                  <a:cubicBezTo>
                    <a:pt x="0" y="14859"/>
                    <a:pt x="2349" y="5474"/>
                    <a:pt x="4509" y="2743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1323">
              <a:extLst>
                <a:ext uri="{FF2B5EF4-FFF2-40B4-BE49-F238E27FC236}">
                  <a16:creationId xmlns:a16="http://schemas.microsoft.com/office/drawing/2014/main" id="{C0B99000-11AE-4501-B318-193E9C8DED44}"/>
                </a:ext>
              </a:extLst>
            </p:cNvPr>
            <p:cNvSpPr/>
            <p:nvPr/>
          </p:nvSpPr>
          <p:spPr>
            <a:xfrm>
              <a:off x="150063" y="239979"/>
              <a:ext cx="480543" cy="194970"/>
            </a:xfrm>
            <a:custGeom>
              <a:avLst/>
              <a:gdLst/>
              <a:ahLst/>
              <a:cxnLst/>
              <a:rect l="0" t="0" r="0" b="0"/>
              <a:pathLst>
                <a:path w="480543" h="194970">
                  <a:moveTo>
                    <a:pt x="174435" y="177876"/>
                  </a:moveTo>
                  <a:cubicBezTo>
                    <a:pt x="251384" y="194970"/>
                    <a:pt x="323215" y="164186"/>
                    <a:pt x="372809" y="143662"/>
                  </a:cubicBezTo>
                  <a:cubicBezTo>
                    <a:pt x="422402" y="123139"/>
                    <a:pt x="442925" y="133401"/>
                    <a:pt x="461734" y="123139"/>
                  </a:cubicBezTo>
                  <a:cubicBezTo>
                    <a:pt x="480543" y="112878"/>
                    <a:pt x="468579" y="104330"/>
                    <a:pt x="468579" y="104330"/>
                  </a:cubicBezTo>
                  <a:cubicBezTo>
                    <a:pt x="468579" y="104330"/>
                    <a:pt x="437794" y="92354"/>
                    <a:pt x="386486" y="61570"/>
                  </a:cubicBezTo>
                  <a:cubicBezTo>
                    <a:pt x="335178" y="30785"/>
                    <a:pt x="273621" y="0"/>
                    <a:pt x="177851" y="6845"/>
                  </a:cubicBezTo>
                  <a:cubicBezTo>
                    <a:pt x="82080" y="13691"/>
                    <a:pt x="41034" y="82093"/>
                    <a:pt x="20523" y="95783"/>
                  </a:cubicBezTo>
                  <a:cubicBezTo>
                    <a:pt x="0" y="109461"/>
                    <a:pt x="97473" y="160769"/>
                    <a:pt x="174435" y="177876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Shape 1324">
              <a:extLst>
                <a:ext uri="{FF2B5EF4-FFF2-40B4-BE49-F238E27FC236}">
                  <a16:creationId xmlns:a16="http://schemas.microsoft.com/office/drawing/2014/main" id="{0C43767D-3422-48CB-9808-83A0A66F3C88}"/>
                </a:ext>
              </a:extLst>
            </p:cNvPr>
            <p:cNvSpPr/>
            <p:nvPr/>
          </p:nvSpPr>
          <p:spPr>
            <a:xfrm>
              <a:off x="67970" y="195517"/>
              <a:ext cx="543827" cy="124841"/>
            </a:xfrm>
            <a:custGeom>
              <a:avLst/>
              <a:gdLst/>
              <a:ahLst/>
              <a:cxnLst/>
              <a:rect l="0" t="0" r="0" b="0"/>
              <a:pathLst>
                <a:path w="543827" h="124841">
                  <a:moveTo>
                    <a:pt x="543827" y="116294"/>
                  </a:moveTo>
                  <a:cubicBezTo>
                    <a:pt x="543827" y="116294"/>
                    <a:pt x="451485" y="34201"/>
                    <a:pt x="371107" y="17107"/>
                  </a:cubicBezTo>
                  <a:cubicBezTo>
                    <a:pt x="290728" y="0"/>
                    <a:pt x="270205" y="1714"/>
                    <a:pt x="196672" y="27368"/>
                  </a:cubicBezTo>
                  <a:cubicBezTo>
                    <a:pt x="123127" y="53022"/>
                    <a:pt x="53010" y="119723"/>
                    <a:pt x="0" y="124841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Shape 1325">
              <a:extLst>
                <a:ext uri="{FF2B5EF4-FFF2-40B4-BE49-F238E27FC236}">
                  <a16:creationId xmlns:a16="http://schemas.microsoft.com/office/drawing/2014/main" id="{C977C9C4-192F-4BC0-974D-2AC73EA18809}"/>
                </a:ext>
              </a:extLst>
            </p:cNvPr>
            <p:cNvSpPr/>
            <p:nvPr/>
          </p:nvSpPr>
          <p:spPr>
            <a:xfrm>
              <a:off x="191097" y="400749"/>
              <a:ext cx="396761" cy="92354"/>
            </a:xfrm>
            <a:custGeom>
              <a:avLst/>
              <a:gdLst/>
              <a:ahLst/>
              <a:cxnLst/>
              <a:rect l="0" t="0" r="0" b="0"/>
              <a:pathLst>
                <a:path w="396761" h="92354">
                  <a:moveTo>
                    <a:pt x="396761" y="0"/>
                  </a:moveTo>
                  <a:cubicBezTo>
                    <a:pt x="396761" y="0"/>
                    <a:pt x="306121" y="41046"/>
                    <a:pt x="256527" y="54724"/>
                  </a:cubicBezTo>
                  <a:cubicBezTo>
                    <a:pt x="206934" y="68402"/>
                    <a:pt x="97485" y="92354"/>
                    <a:pt x="0" y="27356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1326">
              <a:extLst>
                <a:ext uri="{FF2B5EF4-FFF2-40B4-BE49-F238E27FC236}">
                  <a16:creationId xmlns:a16="http://schemas.microsoft.com/office/drawing/2014/main" id="{EE0B974C-9064-4487-B31B-197ABB1A3DFC}"/>
                </a:ext>
              </a:extLst>
            </p:cNvPr>
            <p:cNvSpPr/>
            <p:nvPr/>
          </p:nvSpPr>
          <p:spPr>
            <a:xfrm>
              <a:off x="107302" y="339179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59855" y="0"/>
                  </a:moveTo>
                  <a:cubicBezTo>
                    <a:pt x="59855" y="0"/>
                    <a:pt x="34201" y="18809"/>
                    <a:pt x="0" y="170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1327">
              <a:extLst>
                <a:ext uri="{FF2B5EF4-FFF2-40B4-BE49-F238E27FC236}">
                  <a16:creationId xmlns:a16="http://schemas.microsoft.com/office/drawing/2014/main" id="{5657318E-1064-43B6-9B33-0AF1DBCC35E8}"/>
                </a:ext>
              </a:extLst>
            </p:cNvPr>
            <p:cNvSpPr/>
            <p:nvPr/>
          </p:nvSpPr>
          <p:spPr>
            <a:xfrm>
              <a:off x="52578" y="282740"/>
              <a:ext cx="100902" cy="13678"/>
            </a:xfrm>
            <a:custGeom>
              <a:avLst/>
              <a:gdLst/>
              <a:ahLst/>
              <a:cxnLst/>
              <a:rect l="0" t="0" r="0" b="0"/>
              <a:pathLst>
                <a:path w="100902" h="13678">
                  <a:moveTo>
                    <a:pt x="100902" y="0"/>
                  </a:moveTo>
                  <a:cubicBezTo>
                    <a:pt x="100902" y="0"/>
                    <a:pt x="68402" y="13678"/>
                    <a:pt x="0" y="10262"/>
                  </a:cubicBezTo>
                </a:path>
              </a:pathLst>
            </a:custGeom>
            <a:ln w="5042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Shape 1328">
              <a:extLst>
                <a:ext uri="{FF2B5EF4-FFF2-40B4-BE49-F238E27FC236}">
                  <a16:creationId xmlns:a16="http://schemas.microsoft.com/office/drawing/2014/main" id="{28657103-1C6F-4513-BF96-3D3C1AC76114}"/>
                </a:ext>
              </a:extLst>
            </p:cNvPr>
            <p:cNvSpPr/>
            <p:nvPr/>
          </p:nvSpPr>
          <p:spPr>
            <a:xfrm>
              <a:off x="0" y="36894"/>
              <a:ext cx="733222" cy="180861"/>
            </a:xfrm>
            <a:custGeom>
              <a:avLst/>
              <a:gdLst/>
              <a:ahLst/>
              <a:cxnLst/>
              <a:rect l="0" t="0" r="0" b="0"/>
              <a:pathLst>
                <a:path w="733222" h="180861">
                  <a:moveTo>
                    <a:pt x="304540" y="425"/>
                  </a:moveTo>
                  <a:cubicBezTo>
                    <a:pt x="364442" y="851"/>
                    <a:pt x="429857" y="6407"/>
                    <a:pt x="483540" y="18377"/>
                  </a:cubicBezTo>
                  <a:cubicBezTo>
                    <a:pt x="705853" y="67983"/>
                    <a:pt x="729793" y="132969"/>
                    <a:pt x="731507" y="148361"/>
                  </a:cubicBezTo>
                  <a:cubicBezTo>
                    <a:pt x="733222" y="163754"/>
                    <a:pt x="704152" y="180861"/>
                    <a:pt x="668236" y="175730"/>
                  </a:cubicBezTo>
                  <a:cubicBezTo>
                    <a:pt x="632320" y="170599"/>
                    <a:pt x="550227" y="122707"/>
                    <a:pt x="476695" y="90208"/>
                  </a:cubicBezTo>
                  <a:cubicBezTo>
                    <a:pt x="403161" y="57721"/>
                    <a:pt x="290284" y="59436"/>
                    <a:pt x="208204" y="59436"/>
                  </a:cubicBezTo>
                  <a:cubicBezTo>
                    <a:pt x="146634" y="59436"/>
                    <a:pt x="51403" y="125809"/>
                    <a:pt x="7636" y="158995"/>
                  </a:cubicBezTo>
                  <a:lnTo>
                    <a:pt x="0" y="164929"/>
                  </a:lnTo>
                  <a:lnTo>
                    <a:pt x="0" y="157364"/>
                  </a:lnTo>
                  <a:lnTo>
                    <a:pt x="2534" y="154184"/>
                  </a:lnTo>
                  <a:cubicBezTo>
                    <a:pt x="36764" y="112016"/>
                    <a:pt x="111157" y="26079"/>
                    <a:pt x="158610" y="13259"/>
                  </a:cubicBezTo>
                  <a:cubicBezTo>
                    <a:pt x="190246" y="4705"/>
                    <a:pt x="244637" y="0"/>
                    <a:pt x="304540" y="425"/>
                  </a:cubicBezTo>
                  <a:close/>
                </a:path>
              </a:pathLst>
            </a:custGeom>
            <a:ln w="12700" cap="flat">
              <a:miter lim="100000"/>
            </a:ln>
          </p:spPr>
          <p:style>
            <a:lnRef idx="1">
              <a:srgbClr val="BF876C"/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Shape 1329">
              <a:extLst>
                <a:ext uri="{FF2B5EF4-FFF2-40B4-BE49-F238E27FC236}">
                  <a16:creationId xmlns:a16="http://schemas.microsoft.com/office/drawing/2014/main" id="{64AC94A0-BF57-4ABC-925B-27A5329B5385}"/>
                </a:ext>
              </a:extLst>
            </p:cNvPr>
            <p:cNvSpPr/>
            <p:nvPr/>
          </p:nvSpPr>
          <p:spPr>
            <a:xfrm>
              <a:off x="550227" y="116840"/>
              <a:ext cx="148793" cy="78677"/>
            </a:xfrm>
            <a:custGeom>
              <a:avLst/>
              <a:gdLst/>
              <a:ahLst/>
              <a:cxnLst/>
              <a:rect l="0" t="0" r="0" b="0"/>
              <a:pathLst>
                <a:path w="148793" h="78677">
                  <a:moveTo>
                    <a:pt x="148793" y="78677"/>
                  </a:moveTo>
                  <a:cubicBezTo>
                    <a:pt x="71831" y="70129"/>
                    <a:pt x="46177" y="34214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5" name="Shape 1330">
              <a:extLst>
                <a:ext uri="{FF2B5EF4-FFF2-40B4-BE49-F238E27FC236}">
                  <a16:creationId xmlns:a16="http://schemas.microsoft.com/office/drawing/2014/main" id="{4C32B400-FC37-4738-932B-490F143FCF7F}"/>
                </a:ext>
              </a:extLst>
            </p:cNvPr>
            <p:cNvSpPr/>
            <p:nvPr/>
          </p:nvSpPr>
          <p:spPr>
            <a:xfrm>
              <a:off x="485242" y="86068"/>
              <a:ext cx="162471" cy="106032"/>
            </a:xfrm>
            <a:custGeom>
              <a:avLst/>
              <a:gdLst/>
              <a:ahLst/>
              <a:cxnLst/>
              <a:rect l="0" t="0" r="0" b="0"/>
              <a:pathLst>
                <a:path w="162471" h="106032">
                  <a:moveTo>
                    <a:pt x="162471" y="106032"/>
                  </a:moveTo>
                  <a:cubicBezTo>
                    <a:pt x="87224" y="88925"/>
                    <a:pt x="51308" y="34201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Shape 1331">
              <a:extLst>
                <a:ext uri="{FF2B5EF4-FFF2-40B4-BE49-F238E27FC236}">
                  <a16:creationId xmlns:a16="http://schemas.microsoft.com/office/drawing/2014/main" id="{DF154083-4EB2-4FCE-9CA3-6240A68015F5}"/>
                </a:ext>
              </a:extLst>
            </p:cNvPr>
            <p:cNvSpPr/>
            <p:nvPr/>
          </p:nvSpPr>
          <p:spPr>
            <a:xfrm>
              <a:off x="370662" y="56985"/>
              <a:ext cx="184696" cy="99200"/>
            </a:xfrm>
            <a:custGeom>
              <a:avLst/>
              <a:gdLst/>
              <a:ahLst/>
              <a:cxnLst/>
              <a:rect l="0" t="0" r="0" b="0"/>
              <a:pathLst>
                <a:path w="184696" h="99200">
                  <a:moveTo>
                    <a:pt x="184696" y="99200"/>
                  </a:moveTo>
                  <a:cubicBezTo>
                    <a:pt x="121425" y="53022"/>
                    <a:pt x="87224" y="17107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Shape 1332">
              <a:extLst>
                <a:ext uri="{FF2B5EF4-FFF2-40B4-BE49-F238E27FC236}">
                  <a16:creationId xmlns:a16="http://schemas.microsoft.com/office/drawing/2014/main" id="{40B9EE01-DB5F-4173-9D02-842BD7804CA0}"/>
                </a:ext>
              </a:extLst>
            </p:cNvPr>
            <p:cNvSpPr/>
            <p:nvPr/>
          </p:nvSpPr>
          <p:spPr>
            <a:xfrm>
              <a:off x="143218" y="51854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169304" y="20523"/>
                  </a:moveTo>
                  <a:cubicBezTo>
                    <a:pt x="138519" y="10262"/>
                    <a:pt x="116294" y="5131"/>
                    <a:pt x="82080" y="0"/>
                  </a:cubicBezTo>
                  <a:lnTo>
                    <a:pt x="44463" y="0"/>
                  </a:lnTo>
                  <a:lnTo>
                    <a:pt x="0" y="8547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Shape 1333">
              <a:extLst>
                <a:ext uri="{FF2B5EF4-FFF2-40B4-BE49-F238E27FC236}">
                  <a16:creationId xmlns:a16="http://schemas.microsoft.com/office/drawing/2014/main" id="{CE349EA3-2949-4269-B1C2-24A8BE9565F9}"/>
                </a:ext>
              </a:extLst>
            </p:cNvPr>
            <p:cNvSpPr/>
            <p:nvPr/>
          </p:nvSpPr>
          <p:spPr>
            <a:xfrm>
              <a:off x="131242" y="70675"/>
              <a:ext cx="138532" cy="11963"/>
            </a:xfrm>
            <a:custGeom>
              <a:avLst/>
              <a:gdLst/>
              <a:ahLst/>
              <a:cxnLst/>
              <a:rect l="0" t="0" r="0" b="0"/>
              <a:pathLst>
                <a:path w="138532" h="11963">
                  <a:moveTo>
                    <a:pt x="138532" y="8547"/>
                  </a:moveTo>
                  <a:lnTo>
                    <a:pt x="66700" y="0"/>
                  </a:lnTo>
                  <a:lnTo>
                    <a:pt x="0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Shape 1334">
              <a:extLst>
                <a:ext uri="{FF2B5EF4-FFF2-40B4-BE49-F238E27FC236}">
                  <a16:creationId xmlns:a16="http://schemas.microsoft.com/office/drawing/2014/main" id="{AFAA4630-8D4B-4CF5-BE46-2E58F7B38102}"/>
                </a:ext>
              </a:extLst>
            </p:cNvPr>
            <p:cNvSpPr/>
            <p:nvPr/>
          </p:nvSpPr>
          <p:spPr>
            <a:xfrm>
              <a:off x="62840" y="87770"/>
              <a:ext cx="145364" cy="29070"/>
            </a:xfrm>
            <a:custGeom>
              <a:avLst/>
              <a:gdLst/>
              <a:ahLst/>
              <a:cxnLst/>
              <a:rect l="0" t="0" r="0" b="0"/>
              <a:pathLst>
                <a:path w="145364" h="29070">
                  <a:moveTo>
                    <a:pt x="145364" y="5131"/>
                  </a:moveTo>
                  <a:lnTo>
                    <a:pt x="95771" y="0"/>
                  </a:lnTo>
                  <a:cubicBezTo>
                    <a:pt x="54724" y="6845"/>
                    <a:pt x="30785" y="6845"/>
                    <a:pt x="0" y="2907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Shape 1335">
              <a:extLst>
                <a:ext uri="{FF2B5EF4-FFF2-40B4-BE49-F238E27FC236}">
                  <a16:creationId xmlns:a16="http://schemas.microsoft.com/office/drawing/2014/main" id="{241DECCC-D75D-4604-97C0-7F6C118ECCB3}"/>
                </a:ext>
              </a:extLst>
            </p:cNvPr>
            <p:cNvSpPr/>
            <p:nvPr/>
          </p:nvSpPr>
          <p:spPr>
            <a:xfrm>
              <a:off x="973188" y="38176"/>
              <a:ext cx="823862" cy="514274"/>
            </a:xfrm>
            <a:custGeom>
              <a:avLst/>
              <a:gdLst/>
              <a:ahLst/>
              <a:cxnLst/>
              <a:rect l="0" t="0" r="0" b="0"/>
              <a:pathLst>
                <a:path w="823862" h="514274">
                  <a:moveTo>
                    <a:pt x="559276" y="28380"/>
                  </a:moveTo>
                  <a:cubicBezTo>
                    <a:pt x="629980" y="30785"/>
                    <a:pt x="703729" y="48743"/>
                    <a:pt x="774700" y="92354"/>
                  </a:cubicBezTo>
                  <a:cubicBezTo>
                    <a:pt x="802196" y="109245"/>
                    <a:pt x="494233" y="0"/>
                    <a:pt x="525018" y="140233"/>
                  </a:cubicBezTo>
                  <a:cubicBezTo>
                    <a:pt x="528957" y="158174"/>
                    <a:pt x="517917" y="166027"/>
                    <a:pt x="502578" y="168836"/>
                  </a:cubicBezTo>
                  <a:lnTo>
                    <a:pt x="493148" y="169592"/>
                  </a:lnTo>
                  <a:lnTo>
                    <a:pt x="485865" y="168695"/>
                  </a:lnTo>
                  <a:cubicBezTo>
                    <a:pt x="458749" y="165629"/>
                    <a:pt x="439509" y="164186"/>
                    <a:pt x="439509" y="164186"/>
                  </a:cubicBezTo>
                  <a:cubicBezTo>
                    <a:pt x="439509" y="164186"/>
                    <a:pt x="463512" y="170158"/>
                    <a:pt x="486202" y="170150"/>
                  </a:cubicBezTo>
                  <a:lnTo>
                    <a:pt x="493148" y="169592"/>
                  </a:lnTo>
                  <a:lnTo>
                    <a:pt x="515185" y="172309"/>
                  </a:lnTo>
                  <a:cubicBezTo>
                    <a:pt x="556657" y="177867"/>
                    <a:pt x="605396" y="186417"/>
                    <a:pt x="634467" y="198387"/>
                  </a:cubicBezTo>
                  <a:cubicBezTo>
                    <a:pt x="685340" y="219334"/>
                    <a:pt x="793834" y="248147"/>
                    <a:pt x="820163" y="255023"/>
                  </a:cubicBezTo>
                  <a:lnTo>
                    <a:pt x="823862" y="255983"/>
                  </a:lnTo>
                  <a:lnTo>
                    <a:pt x="823862" y="258543"/>
                  </a:lnTo>
                  <a:lnTo>
                    <a:pt x="774700" y="304419"/>
                  </a:lnTo>
                  <a:cubicBezTo>
                    <a:pt x="774700" y="304419"/>
                    <a:pt x="590004" y="369418"/>
                    <a:pt x="542125" y="386512"/>
                  </a:cubicBezTo>
                  <a:cubicBezTo>
                    <a:pt x="494233" y="403619"/>
                    <a:pt x="446354" y="407035"/>
                    <a:pt x="418986" y="410451"/>
                  </a:cubicBezTo>
                  <a:cubicBezTo>
                    <a:pt x="391630" y="413880"/>
                    <a:pt x="586588" y="413880"/>
                    <a:pt x="586588" y="413880"/>
                  </a:cubicBezTo>
                  <a:cubicBezTo>
                    <a:pt x="586588" y="413880"/>
                    <a:pt x="531863" y="434403"/>
                    <a:pt x="497662" y="444665"/>
                  </a:cubicBezTo>
                  <a:cubicBezTo>
                    <a:pt x="463448" y="454927"/>
                    <a:pt x="374523" y="420713"/>
                    <a:pt x="357429" y="444665"/>
                  </a:cubicBezTo>
                  <a:cubicBezTo>
                    <a:pt x="344599" y="462620"/>
                    <a:pt x="408728" y="495969"/>
                    <a:pt x="428608" y="510075"/>
                  </a:cubicBezTo>
                  <a:lnTo>
                    <a:pt x="433125" y="514274"/>
                  </a:lnTo>
                  <a:lnTo>
                    <a:pt x="419432" y="514274"/>
                  </a:lnTo>
                  <a:lnTo>
                    <a:pt x="415486" y="513385"/>
                  </a:lnTo>
                  <a:cubicBezTo>
                    <a:pt x="378637" y="502165"/>
                    <a:pt x="311679" y="464756"/>
                    <a:pt x="278752" y="437820"/>
                  </a:cubicBezTo>
                  <a:cubicBezTo>
                    <a:pt x="241135" y="407035"/>
                    <a:pt x="131686" y="372834"/>
                    <a:pt x="124841" y="393357"/>
                  </a:cubicBezTo>
                  <a:cubicBezTo>
                    <a:pt x="118863" y="411315"/>
                    <a:pt x="82508" y="431704"/>
                    <a:pt x="80387" y="489227"/>
                  </a:cubicBezTo>
                  <a:lnTo>
                    <a:pt x="81662" y="514274"/>
                  </a:lnTo>
                  <a:lnTo>
                    <a:pt x="16561" y="514274"/>
                  </a:lnTo>
                  <a:lnTo>
                    <a:pt x="11676" y="429611"/>
                  </a:lnTo>
                  <a:cubicBezTo>
                    <a:pt x="5867" y="344845"/>
                    <a:pt x="0" y="269364"/>
                    <a:pt x="15392" y="236017"/>
                  </a:cubicBezTo>
                  <a:cubicBezTo>
                    <a:pt x="35916" y="191541"/>
                    <a:pt x="111163" y="140233"/>
                    <a:pt x="111163" y="140233"/>
                  </a:cubicBezTo>
                  <a:lnTo>
                    <a:pt x="162471" y="153924"/>
                  </a:lnTo>
                  <a:cubicBezTo>
                    <a:pt x="162471" y="153924"/>
                    <a:pt x="347166" y="21165"/>
                    <a:pt x="559276" y="2838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1" name="Picture 17846">
              <a:extLst>
                <a:ext uri="{FF2B5EF4-FFF2-40B4-BE49-F238E27FC236}">
                  <a16:creationId xmlns:a16="http://schemas.microsoft.com/office/drawing/2014/main" id="{C3B34122-D18A-4996-82C4-FC7C27D5A63E}"/>
                </a:ext>
              </a:extLst>
            </p:cNvPr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178522" y="242569"/>
              <a:ext cx="460248" cy="182880"/>
            </a:xfrm>
            <a:prstGeom prst="rect">
              <a:avLst/>
            </a:prstGeom>
          </p:spPr>
        </p:pic>
        <p:pic>
          <p:nvPicPr>
            <p:cNvPr id="32" name="Picture 17847">
              <a:extLst>
                <a:ext uri="{FF2B5EF4-FFF2-40B4-BE49-F238E27FC236}">
                  <a16:creationId xmlns:a16="http://schemas.microsoft.com/office/drawing/2014/main" id="{877278C9-FB04-4032-B9E7-89C61D8384ED}"/>
                </a:ext>
              </a:extLst>
            </p:cNvPr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1311618" y="242569"/>
              <a:ext cx="237744" cy="182880"/>
            </a:xfrm>
            <a:prstGeom prst="rect">
              <a:avLst/>
            </a:prstGeom>
          </p:spPr>
        </p:pic>
        <p:sp>
          <p:nvSpPr>
            <p:cNvPr id="33" name="Shape 1342">
              <a:extLst>
                <a:ext uri="{FF2B5EF4-FFF2-40B4-BE49-F238E27FC236}">
                  <a16:creationId xmlns:a16="http://schemas.microsoft.com/office/drawing/2014/main" id="{8F1E42DD-E4E4-4652-8EA7-BB6D267C2C79}"/>
                </a:ext>
              </a:extLst>
            </p:cNvPr>
            <p:cNvSpPr/>
            <p:nvPr/>
          </p:nvSpPr>
          <p:spPr>
            <a:xfrm>
              <a:off x="1314958" y="268587"/>
              <a:ext cx="112445" cy="153848"/>
            </a:xfrm>
            <a:custGeom>
              <a:avLst/>
              <a:gdLst/>
              <a:ahLst/>
              <a:cxnLst/>
              <a:rect l="0" t="0" r="0" b="0"/>
              <a:pathLst>
                <a:path w="112445" h="153848">
                  <a:moveTo>
                    <a:pt x="112445" y="153848"/>
                  </a:moveTo>
                  <a:lnTo>
                    <a:pt x="71543" y="146736"/>
                  </a:lnTo>
                  <a:cubicBezTo>
                    <a:pt x="29496" y="131418"/>
                    <a:pt x="0" y="95557"/>
                    <a:pt x="0" y="53751"/>
                  </a:cubicBezTo>
                  <a:cubicBezTo>
                    <a:pt x="0" y="39823"/>
                    <a:pt x="3277" y="26552"/>
                    <a:pt x="9204" y="14481"/>
                  </a:cubicBezTo>
                  <a:lnTo>
                    <a:pt x="20538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Shape 1343">
              <a:extLst>
                <a:ext uri="{FF2B5EF4-FFF2-40B4-BE49-F238E27FC236}">
                  <a16:creationId xmlns:a16="http://schemas.microsoft.com/office/drawing/2014/main" id="{35B368AD-E784-4495-AD00-C111B11F6952}"/>
                </a:ext>
              </a:extLst>
            </p:cNvPr>
            <p:cNvSpPr/>
            <p:nvPr/>
          </p:nvSpPr>
          <p:spPr>
            <a:xfrm>
              <a:off x="1445609" y="254083"/>
              <a:ext cx="103638" cy="166821"/>
            </a:xfrm>
            <a:custGeom>
              <a:avLst/>
              <a:gdLst/>
              <a:ahLst/>
              <a:cxnLst/>
              <a:rect l="0" t="0" r="0" b="0"/>
              <a:pathLst>
                <a:path w="103638" h="166821">
                  <a:moveTo>
                    <a:pt x="0" y="166821"/>
                  </a:moveTo>
                  <a:lnTo>
                    <a:pt x="32090" y="161240"/>
                  </a:lnTo>
                  <a:cubicBezTo>
                    <a:pt x="74134" y="145922"/>
                    <a:pt x="103638" y="110061"/>
                    <a:pt x="103638" y="68255"/>
                  </a:cubicBezTo>
                  <a:cubicBezTo>
                    <a:pt x="103638" y="54327"/>
                    <a:pt x="100360" y="41056"/>
                    <a:pt x="94432" y="28985"/>
                  </a:cubicBezTo>
                  <a:lnTo>
                    <a:pt x="71743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Shape 1344">
              <a:extLst>
                <a:ext uri="{FF2B5EF4-FFF2-40B4-BE49-F238E27FC236}">
                  <a16:creationId xmlns:a16="http://schemas.microsoft.com/office/drawing/2014/main" id="{22764E3F-64A4-45F0-A76D-D75346617993}"/>
                </a:ext>
              </a:extLst>
            </p:cNvPr>
            <p:cNvSpPr/>
            <p:nvPr/>
          </p:nvSpPr>
          <p:spPr>
            <a:xfrm>
              <a:off x="1388491" y="281305"/>
              <a:ext cx="80378" cy="80378"/>
            </a:xfrm>
            <a:custGeom>
              <a:avLst/>
              <a:gdLst/>
              <a:ahLst/>
              <a:cxnLst/>
              <a:rect l="0" t="0" r="0" b="0"/>
              <a:pathLst>
                <a:path w="80378" h="80378">
                  <a:moveTo>
                    <a:pt x="40183" y="0"/>
                  </a:moveTo>
                  <a:cubicBezTo>
                    <a:pt x="62382" y="0"/>
                    <a:pt x="80378" y="17983"/>
                    <a:pt x="80378" y="40183"/>
                  </a:cubicBezTo>
                  <a:cubicBezTo>
                    <a:pt x="80378" y="62382"/>
                    <a:pt x="62382" y="80378"/>
                    <a:pt x="40183" y="80378"/>
                  </a:cubicBezTo>
                  <a:cubicBezTo>
                    <a:pt x="17996" y="80378"/>
                    <a:pt x="0" y="62382"/>
                    <a:pt x="0" y="40183"/>
                  </a:cubicBezTo>
                  <a:cubicBezTo>
                    <a:pt x="0" y="17983"/>
                    <a:pt x="17996" y="0"/>
                    <a:pt x="40183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Shape 1345">
              <a:extLst>
                <a:ext uri="{FF2B5EF4-FFF2-40B4-BE49-F238E27FC236}">
                  <a16:creationId xmlns:a16="http://schemas.microsoft.com/office/drawing/2014/main" id="{403D0E03-6938-4A53-92DD-6897BED5C8C7}"/>
                </a:ext>
              </a:extLst>
            </p:cNvPr>
            <p:cNvSpPr/>
            <p:nvPr/>
          </p:nvSpPr>
          <p:spPr>
            <a:xfrm>
              <a:off x="1388491" y="281305"/>
              <a:ext cx="80378" cy="80378"/>
            </a:xfrm>
            <a:custGeom>
              <a:avLst/>
              <a:gdLst/>
              <a:ahLst/>
              <a:cxnLst/>
              <a:rect l="0" t="0" r="0" b="0"/>
              <a:pathLst>
                <a:path w="80378" h="80378">
                  <a:moveTo>
                    <a:pt x="0" y="40183"/>
                  </a:moveTo>
                  <a:cubicBezTo>
                    <a:pt x="0" y="17983"/>
                    <a:pt x="17996" y="0"/>
                    <a:pt x="40183" y="0"/>
                  </a:cubicBezTo>
                  <a:cubicBezTo>
                    <a:pt x="62382" y="0"/>
                    <a:pt x="80378" y="17983"/>
                    <a:pt x="80378" y="40183"/>
                  </a:cubicBezTo>
                  <a:cubicBezTo>
                    <a:pt x="80378" y="62382"/>
                    <a:pt x="62382" y="80378"/>
                    <a:pt x="40183" y="80378"/>
                  </a:cubicBezTo>
                  <a:cubicBezTo>
                    <a:pt x="17996" y="80378"/>
                    <a:pt x="0" y="62382"/>
                    <a:pt x="0" y="40183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7" name="Picture 17848">
              <a:extLst>
                <a:ext uri="{FF2B5EF4-FFF2-40B4-BE49-F238E27FC236}">
                  <a16:creationId xmlns:a16="http://schemas.microsoft.com/office/drawing/2014/main" id="{D12172DF-3501-4B10-A355-C7D250E7BD5F}"/>
                </a:ext>
              </a:extLst>
            </p:cNvPr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1448778" y="272033"/>
              <a:ext cx="82296" cy="54864"/>
            </a:xfrm>
            <a:prstGeom prst="rect">
              <a:avLst/>
            </a:prstGeom>
          </p:spPr>
        </p:pic>
        <p:pic>
          <p:nvPicPr>
            <p:cNvPr id="38" name="Picture 17849">
              <a:extLst>
                <a:ext uri="{FF2B5EF4-FFF2-40B4-BE49-F238E27FC236}">
                  <a16:creationId xmlns:a16="http://schemas.microsoft.com/office/drawing/2014/main" id="{DB00C049-848C-439D-8544-D7B99C2809BA}"/>
                </a:ext>
              </a:extLst>
            </p:cNvPr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1178522" y="322833"/>
              <a:ext cx="60960" cy="48768"/>
            </a:xfrm>
            <a:prstGeom prst="rect">
              <a:avLst/>
            </a:prstGeom>
          </p:spPr>
        </p:pic>
        <p:sp>
          <p:nvSpPr>
            <p:cNvPr id="39" name="Shape 1353">
              <a:extLst>
                <a:ext uri="{FF2B5EF4-FFF2-40B4-BE49-F238E27FC236}">
                  <a16:creationId xmlns:a16="http://schemas.microsoft.com/office/drawing/2014/main" id="{04A3D31A-05FB-4810-BAA7-97E83BC6CC9A}"/>
                </a:ext>
              </a:extLst>
            </p:cNvPr>
            <p:cNvSpPr/>
            <p:nvPr/>
          </p:nvSpPr>
          <p:spPr>
            <a:xfrm>
              <a:off x="1222306" y="327447"/>
              <a:ext cx="17189" cy="42844"/>
            </a:xfrm>
            <a:custGeom>
              <a:avLst/>
              <a:gdLst/>
              <a:ahLst/>
              <a:cxnLst/>
              <a:rect l="0" t="0" r="0" b="0"/>
              <a:pathLst>
                <a:path w="17189" h="42844">
                  <a:moveTo>
                    <a:pt x="8901" y="42844"/>
                  </a:moveTo>
                  <a:lnTo>
                    <a:pt x="14258" y="36430"/>
                  </a:lnTo>
                  <a:cubicBezTo>
                    <a:pt x="16145" y="32828"/>
                    <a:pt x="17189" y="28868"/>
                    <a:pt x="17189" y="24712"/>
                  </a:cubicBezTo>
                  <a:cubicBezTo>
                    <a:pt x="17189" y="16393"/>
                    <a:pt x="13014" y="8862"/>
                    <a:pt x="6264" y="3411"/>
                  </a:cubicBezTo>
                  <a:lnTo>
                    <a:pt x="0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Shape 1356">
              <a:extLst>
                <a:ext uri="{FF2B5EF4-FFF2-40B4-BE49-F238E27FC236}">
                  <a16:creationId xmlns:a16="http://schemas.microsoft.com/office/drawing/2014/main" id="{BC09F214-B9D8-4317-9874-E4A14D138705}"/>
                </a:ext>
              </a:extLst>
            </p:cNvPr>
            <p:cNvSpPr/>
            <p:nvPr/>
          </p:nvSpPr>
          <p:spPr>
            <a:xfrm>
              <a:off x="1210094" y="336156"/>
              <a:ext cx="27927" cy="33533"/>
            </a:xfrm>
            <a:custGeom>
              <a:avLst/>
              <a:gdLst/>
              <a:ahLst/>
              <a:cxnLst/>
              <a:rect l="0" t="0" r="0" b="0"/>
              <a:pathLst>
                <a:path w="27927" h="33533">
                  <a:moveTo>
                    <a:pt x="3480" y="254"/>
                  </a:moveTo>
                  <a:cubicBezTo>
                    <a:pt x="6947" y="0"/>
                    <a:pt x="16040" y="3289"/>
                    <a:pt x="21768" y="10846"/>
                  </a:cubicBezTo>
                  <a:cubicBezTo>
                    <a:pt x="27927" y="18986"/>
                    <a:pt x="23482" y="28854"/>
                    <a:pt x="23482" y="28854"/>
                  </a:cubicBezTo>
                  <a:lnTo>
                    <a:pt x="17642" y="33533"/>
                  </a:lnTo>
                  <a:lnTo>
                    <a:pt x="16624" y="33376"/>
                  </a:lnTo>
                  <a:lnTo>
                    <a:pt x="12857" y="33008"/>
                  </a:lnTo>
                  <a:lnTo>
                    <a:pt x="13548" y="30509"/>
                  </a:lnTo>
                  <a:cubicBezTo>
                    <a:pt x="14630" y="26045"/>
                    <a:pt x="15494" y="20866"/>
                    <a:pt x="14618" y="18009"/>
                  </a:cubicBezTo>
                  <a:cubicBezTo>
                    <a:pt x="12852" y="12281"/>
                    <a:pt x="0" y="521"/>
                    <a:pt x="3480" y="254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Shape 1357">
              <a:extLst>
                <a:ext uri="{FF2B5EF4-FFF2-40B4-BE49-F238E27FC236}">
                  <a16:creationId xmlns:a16="http://schemas.microsoft.com/office/drawing/2014/main" id="{3BF06EF9-A7EC-4DE3-AFEC-79F44148C4C6}"/>
                </a:ext>
              </a:extLst>
            </p:cNvPr>
            <p:cNvSpPr/>
            <p:nvPr/>
          </p:nvSpPr>
          <p:spPr>
            <a:xfrm>
              <a:off x="1174991" y="239979"/>
              <a:ext cx="480555" cy="194970"/>
            </a:xfrm>
            <a:custGeom>
              <a:avLst/>
              <a:gdLst/>
              <a:ahLst/>
              <a:cxnLst/>
              <a:rect l="0" t="0" r="0" b="0"/>
              <a:pathLst>
                <a:path w="480555" h="194970">
                  <a:moveTo>
                    <a:pt x="306108" y="177876"/>
                  </a:moveTo>
                  <a:cubicBezTo>
                    <a:pt x="229159" y="194970"/>
                    <a:pt x="157328" y="164186"/>
                    <a:pt x="107734" y="143662"/>
                  </a:cubicBezTo>
                  <a:cubicBezTo>
                    <a:pt x="58141" y="123139"/>
                    <a:pt x="37617" y="133401"/>
                    <a:pt x="18809" y="123139"/>
                  </a:cubicBezTo>
                  <a:cubicBezTo>
                    <a:pt x="0" y="112878"/>
                    <a:pt x="11963" y="104330"/>
                    <a:pt x="11963" y="104330"/>
                  </a:cubicBezTo>
                  <a:cubicBezTo>
                    <a:pt x="11963" y="104330"/>
                    <a:pt x="42748" y="92354"/>
                    <a:pt x="94056" y="61570"/>
                  </a:cubicBezTo>
                  <a:cubicBezTo>
                    <a:pt x="145364" y="30785"/>
                    <a:pt x="206921" y="0"/>
                    <a:pt x="302692" y="6845"/>
                  </a:cubicBezTo>
                  <a:cubicBezTo>
                    <a:pt x="398463" y="13691"/>
                    <a:pt x="439509" y="82093"/>
                    <a:pt x="460032" y="95783"/>
                  </a:cubicBezTo>
                  <a:cubicBezTo>
                    <a:pt x="480555" y="109461"/>
                    <a:pt x="383070" y="160769"/>
                    <a:pt x="306108" y="177876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Shape 1358">
              <a:extLst>
                <a:ext uri="{FF2B5EF4-FFF2-40B4-BE49-F238E27FC236}">
                  <a16:creationId xmlns:a16="http://schemas.microsoft.com/office/drawing/2014/main" id="{A56ADB6F-7C2A-46EE-A8BF-3E6736C3FEFB}"/>
                </a:ext>
              </a:extLst>
            </p:cNvPr>
            <p:cNvSpPr/>
            <p:nvPr/>
          </p:nvSpPr>
          <p:spPr>
            <a:xfrm>
              <a:off x="1193800" y="195517"/>
              <a:ext cx="543827" cy="124841"/>
            </a:xfrm>
            <a:custGeom>
              <a:avLst/>
              <a:gdLst/>
              <a:ahLst/>
              <a:cxnLst/>
              <a:rect l="0" t="0" r="0" b="0"/>
              <a:pathLst>
                <a:path w="543827" h="124841">
                  <a:moveTo>
                    <a:pt x="0" y="116294"/>
                  </a:moveTo>
                  <a:cubicBezTo>
                    <a:pt x="0" y="116294"/>
                    <a:pt x="92354" y="34201"/>
                    <a:pt x="172720" y="17107"/>
                  </a:cubicBezTo>
                  <a:cubicBezTo>
                    <a:pt x="253098" y="0"/>
                    <a:pt x="273621" y="1714"/>
                    <a:pt x="347167" y="27368"/>
                  </a:cubicBezTo>
                  <a:cubicBezTo>
                    <a:pt x="420700" y="53022"/>
                    <a:pt x="490817" y="119723"/>
                    <a:pt x="543827" y="124841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Shape 1359">
              <a:extLst>
                <a:ext uri="{FF2B5EF4-FFF2-40B4-BE49-F238E27FC236}">
                  <a16:creationId xmlns:a16="http://schemas.microsoft.com/office/drawing/2014/main" id="{8B821E60-73D1-4511-894B-764B5A0093DC}"/>
                </a:ext>
              </a:extLst>
            </p:cNvPr>
            <p:cNvSpPr/>
            <p:nvPr/>
          </p:nvSpPr>
          <p:spPr>
            <a:xfrm>
              <a:off x="1217739" y="400749"/>
              <a:ext cx="396761" cy="92354"/>
            </a:xfrm>
            <a:custGeom>
              <a:avLst/>
              <a:gdLst/>
              <a:ahLst/>
              <a:cxnLst/>
              <a:rect l="0" t="0" r="0" b="0"/>
              <a:pathLst>
                <a:path w="396761" h="92354">
                  <a:moveTo>
                    <a:pt x="0" y="0"/>
                  </a:moveTo>
                  <a:cubicBezTo>
                    <a:pt x="0" y="0"/>
                    <a:pt x="90640" y="41046"/>
                    <a:pt x="140234" y="54724"/>
                  </a:cubicBezTo>
                  <a:cubicBezTo>
                    <a:pt x="189827" y="68402"/>
                    <a:pt x="299276" y="92354"/>
                    <a:pt x="396761" y="27356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Shape 1360">
              <a:extLst>
                <a:ext uri="{FF2B5EF4-FFF2-40B4-BE49-F238E27FC236}">
                  <a16:creationId xmlns:a16="http://schemas.microsoft.com/office/drawing/2014/main" id="{ECFE5EFF-6482-431F-A2C7-A0908F0C3A5C}"/>
                </a:ext>
              </a:extLst>
            </p:cNvPr>
            <p:cNvSpPr/>
            <p:nvPr/>
          </p:nvSpPr>
          <p:spPr>
            <a:xfrm>
              <a:off x="1638440" y="339179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0" y="0"/>
                  </a:moveTo>
                  <a:cubicBezTo>
                    <a:pt x="0" y="0"/>
                    <a:pt x="25654" y="18809"/>
                    <a:pt x="59855" y="170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Shape 1361">
              <a:extLst>
                <a:ext uri="{FF2B5EF4-FFF2-40B4-BE49-F238E27FC236}">
                  <a16:creationId xmlns:a16="http://schemas.microsoft.com/office/drawing/2014/main" id="{70B4A826-E548-4B30-95B8-F5106DD29933}"/>
                </a:ext>
              </a:extLst>
            </p:cNvPr>
            <p:cNvSpPr/>
            <p:nvPr/>
          </p:nvSpPr>
          <p:spPr>
            <a:xfrm>
              <a:off x="1652118" y="282740"/>
              <a:ext cx="100902" cy="13678"/>
            </a:xfrm>
            <a:custGeom>
              <a:avLst/>
              <a:gdLst/>
              <a:ahLst/>
              <a:cxnLst/>
              <a:rect l="0" t="0" r="0" b="0"/>
              <a:pathLst>
                <a:path w="100902" h="13678">
                  <a:moveTo>
                    <a:pt x="0" y="0"/>
                  </a:moveTo>
                  <a:cubicBezTo>
                    <a:pt x="0" y="0"/>
                    <a:pt x="32499" y="13678"/>
                    <a:pt x="100902" y="1026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Shape 1362">
              <a:extLst>
                <a:ext uri="{FF2B5EF4-FFF2-40B4-BE49-F238E27FC236}">
                  <a16:creationId xmlns:a16="http://schemas.microsoft.com/office/drawing/2014/main" id="{E2D79659-DC91-4C55-B8A3-5C8D435FAB7F}"/>
                </a:ext>
              </a:extLst>
            </p:cNvPr>
            <p:cNvSpPr/>
            <p:nvPr/>
          </p:nvSpPr>
          <p:spPr>
            <a:xfrm>
              <a:off x="1072375" y="36894"/>
              <a:ext cx="724675" cy="180861"/>
            </a:xfrm>
            <a:custGeom>
              <a:avLst/>
              <a:gdLst/>
              <a:ahLst/>
              <a:cxnLst/>
              <a:rect l="0" t="0" r="0" b="0"/>
              <a:pathLst>
                <a:path w="724675" h="180861">
                  <a:moveTo>
                    <a:pt x="428682" y="425"/>
                  </a:moveTo>
                  <a:cubicBezTo>
                    <a:pt x="488585" y="0"/>
                    <a:pt x="542976" y="4705"/>
                    <a:pt x="574611" y="13259"/>
                  </a:cubicBezTo>
                  <a:cubicBezTo>
                    <a:pt x="614164" y="23943"/>
                    <a:pt x="672414" y="85402"/>
                    <a:pt x="710540" y="129994"/>
                  </a:cubicBezTo>
                  <a:lnTo>
                    <a:pt x="724675" y="146962"/>
                  </a:lnTo>
                  <a:lnTo>
                    <a:pt x="724675" y="158327"/>
                  </a:lnTo>
                  <a:lnTo>
                    <a:pt x="699808" y="140097"/>
                  </a:lnTo>
                  <a:cubicBezTo>
                    <a:pt x="651010" y="105528"/>
                    <a:pt x="576326" y="59436"/>
                    <a:pt x="525018" y="59436"/>
                  </a:cubicBezTo>
                  <a:cubicBezTo>
                    <a:pt x="442938" y="59436"/>
                    <a:pt x="330060" y="57721"/>
                    <a:pt x="256527" y="90208"/>
                  </a:cubicBezTo>
                  <a:cubicBezTo>
                    <a:pt x="182994" y="122707"/>
                    <a:pt x="100901" y="170599"/>
                    <a:pt x="64986" y="175730"/>
                  </a:cubicBezTo>
                  <a:cubicBezTo>
                    <a:pt x="29083" y="180861"/>
                    <a:pt x="0" y="163754"/>
                    <a:pt x="1714" y="148361"/>
                  </a:cubicBezTo>
                  <a:cubicBezTo>
                    <a:pt x="3429" y="132969"/>
                    <a:pt x="27368" y="67983"/>
                    <a:pt x="249682" y="18377"/>
                  </a:cubicBezTo>
                  <a:cubicBezTo>
                    <a:pt x="303365" y="6407"/>
                    <a:pt x="368779" y="851"/>
                    <a:pt x="428682" y="425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Shape 1363">
              <a:extLst>
                <a:ext uri="{FF2B5EF4-FFF2-40B4-BE49-F238E27FC236}">
                  <a16:creationId xmlns:a16="http://schemas.microsoft.com/office/drawing/2014/main" id="{12A7A10D-0F30-4F1A-A4C2-C21828C8C03A}"/>
                </a:ext>
              </a:extLst>
            </p:cNvPr>
            <p:cNvSpPr/>
            <p:nvPr/>
          </p:nvSpPr>
          <p:spPr>
            <a:xfrm>
              <a:off x="1106589" y="116840"/>
              <a:ext cx="148780" cy="78677"/>
            </a:xfrm>
            <a:custGeom>
              <a:avLst/>
              <a:gdLst/>
              <a:ahLst/>
              <a:cxnLst/>
              <a:rect l="0" t="0" r="0" b="0"/>
              <a:pathLst>
                <a:path w="148780" h="78677">
                  <a:moveTo>
                    <a:pt x="0" y="78677"/>
                  </a:moveTo>
                  <a:cubicBezTo>
                    <a:pt x="76949" y="70129"/>
                    <a:pt x="102603" y="34214"/>
                    <a:pt x="14878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8" name="Shape 1364">
              <a:extLst>
                <a:ext uri="{FF2B5EF4-FFF2-40B4-BE49-F238E27FC236}">
                  <a16:creationId xmlns:a16="http://schemas.microsoft.com/office/drawing/2014/main" id="{2A4B5977-6BD7-4123-89E7-7F7389804464}"/>
                </a:ext>
              </a:extLst>
            </p:cNvPr>
            <p:cNvSpPr/>
            <p:nvPr/>
          </p:nvSpPr>
          <p:spPr>
            <a:xfrm>
              <a:off x="1157884" y="86068"/>
              <a:ext cx="162471" cy="106032"/>
            </a:xfrm>
            <a:custGeom>
              <a:avLst/>
              <a:gdLst/>
              <a:ahLst/>
              <a:cxnLst/>
              <a:rect l="0" t="0" r="0" b="0"/>
              <a:pathLst>
                <a:path w="162471" h="106032">
                  <a:moveTo>
                    <a:pt x="0" y="106032"/>
                  </a:moveTo>
                  <a:cubicBezTo>
                    <a:pt x="75248" y="88925"/>
                    <a:pt x="111163" y="34201"/>
                    <a:pt x="162471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Shape 1365">
              <a:extLst>
                <a:ext uri="{FF2B5EF4-FFF2-40B4-BE49-F238E27FC236}">
                  <a16:creationId xmlns:a16="http://schemas.microsoft.com/office/drawing/2014/main" id="{7D6E8083-0E4C-4647-855B-D2EE25E1B58F}"/>
                </a:ext>
              </a:extLst>
            </p:cNvPr>
            <p:cNvSpPr/>
            <p:nvPr/>
          </p:nvSpPr>
          <p:spPr>
            <a:xfrm>
              <a:off x="1250239" y="56985"/>
              <a:ext cx="184696" cy="99200"/>
            </a:xfrm>
            <a:custGeom>
              <a:avLst/>
              <a:gdLst/>
              <a:ahLst/>
              <a:cxnLst/>
              <a:rect l="0" t="0" r="0" b="0"/>
              <a:pathLst>
                <a:path w="184696" h="99200">
                  <a:moveTo>
                    <a:pt x="0" y="99200"/>
                  </a:moveTo>
                  <a:cubicBezTo>
                    <a:pt x="63271" y="53022"/>
                    <a:pt x="97472" y="17107"/>
                    <a:pt x="184696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Shape 1366">
              <a:extLst>
                <a:ext uri="{FF2B5EF4-FFF2-40B4-BE49-F238E27FC236}">
                  <a16:creationId xmlns:a16="http://schemas.microsoft.com/office/drawing/2014/main" id="{FE6B49F1-E931-4D53-A191-2B82CBDD7942}"/>
                </a:ext>
              </a:extLst>
            </p:cNvPr>
            <p:cNvSpPr/>
            <p:nvPr/>
          </p:nvSpPr>
          <p:spPr>
            <a:xfrm>
              <a:off x="1493076" y="51854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0" y="20523"/>
                  </a:moveTo>
                  <a:cubicBezTo>
                    <a:pt x="30785" y="10262"/>
                    <a:pt x="53022" y="5131"/>
                    <a:pt x="87224" y="0"/>
                  </a:cubicBezTo>
                  <a:lnTo>
                    <a:pt x="124841" y="0"/>
                  </a:lnTo>
                  <a:lnTo>
                    <a:pt x="169304" y="8547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Shape 1367">
              <a:extLst>
                <a:ext uri="{FF2B5EF4-FFF2-40B4-BE49-F238E27FC236}">
                  <a16:creationId xmlns:a16="http://schemas.microsoft.com/office/drawing/2014/main" id="{EA4F2661-CAD0-497D-9436-E56936F4E975}"/>
                </a:ext>
              </a:extLst>
            </p:cNvPr>
            <p:cNvSpPr/>
            <p:nvPr/>
          </p:nvSpPr>
          <p:spPr>
            <a:xfrm>
              <a:off x="1535824" y="70675"/>
              <a:ext cx="138531" cy="11963"/>
            </a:xfrm>
            <a:custGeom>
              <a:avLst/>
              <a:gdLst/>
              <a:ahLst/>
              <a:cxnLst/>
              <a:rect l="0" t="0" r="0" b="0"/>
              <a:pathLst>
                <a:path w="138531" h="11963">
                  <a:moveTo>
                    <a:pt x="0" y="8547"/>
                  </a:moveTo>
                  <a:lnTo>
                    <a:pt x="71831" y="0"/>
                  </a:lnTo>
                  <a:lnTo>
                    <a:pt x="138531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Shape 1368">
              <a:extLst>
                <a:ext uri="{FF2B5EF4-FFF2-40B4-BE49-F238E27FC236}">
                  <a16:creationId xmlns:a16="http://schemas.microsoft.com/office/drawing/2014/main" id="{BB8AA623-1F4D-4914-B4CC-3EF9B8C1826E}"/>
                </a:ext>
              </a:extLst>
            </p:cNvPr>
            <p:cNvSpPr/>
            <p:nvPr/>
          </p:nvSpPr>
          <p:spPr>
            <a:xfrm>
              <a:off x="1597393" y="87770"/>
              <a:ext cx="145364" cy="29070"/>
            </a:xfrm>
            <a:custGeom>
              <a:avLst/>
              <a:gdLst/>
              <a:ahLst/>
              <a:cxnLst/>
              <a:rect l="0" t="0" r="0" b="0"/>
              <a:pathLst>
                <a:path w="145364" h="29070">
                  <a:moveTo>
                    <a:pt x="0" y="5131"/>
                  </a:moveTo>
                  <a:lnTo>
                    <a:pt x="49593" y="0"/>
                  </a:lnTo>
                  <a:cubicBezTo>
                    <a:pt x="90640" y="6845"/>
                    <a:pt x="114579" y="6845"/>
                    <a:pt x="145364" y="2907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747688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E4EF7-EE0E-4C18-B469-87835EDB3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Argyll</a:t>
            </a:r>
            <a:r>
              <a:rPr lang="cs-CZ" dirty="0"/>
              <a:t> </a:t>
            </a:r>
            <a:r>
              <a:rPr lang="cs-CZ" dirty="0" err="1"/>
              <a:t>Robertsonova</a:t>
            </a:r>
            <a:r>
              <a:rPr lang="cs-CZ" dirty="0"/>
              <a:t> zornice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DC52A2-A18D-4C05-B209-E163E28BC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Léze v prodloužené míše- tabes dorsalis, encefalitis, trauma, tumory, alkoholismus</a:t>
            </a:r>
          </a:p>
          <a:p>
            <a:r>
              <a:rPr lang="cs-CZ" dirty="0"/>
              <a:t>Není reakce přímá, nepřímá jen na blízko</a:t>
            </a:r>
          </a:p>
        </p:txBody>
      </p:sp>
    </p:spTree>
    <p:extLst>
      <p:ext uri="{BB962C8B-B14F-4D97-AF65-F5344CB8AC3E}">
        <p14:creationId xmlns:p14="http://schemas.microsoft.com/office/powerpoint/2010/main" val="838398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02417-6C24-414E-81FF-CFB5643E3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Oboustranná mióza po lécích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C3EC4F-58F8-4AF7-9FE5-F8FC6F13F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Morfium</a:t>
            </a:r>
          </a:p>
          <a:p>
            <a:r>
              <a:rPr lang="cs-CZ" dirty="0"/>
              <a:t>Hluboká anestézie</a:t>
            </a:r>
          </a:p>
          <a:p>
            <a:r>
              <a:rPr lang="cs-CZ" dirty="0"/>
              <a:t>Pilokarpinové kapky</a:t>
            </a:r>
          </a:p>
          <a:p>
            <a:r>
              <a:rPr lang="cs-CZ" dirty="0"/>
              <a:t>Otrava houbami</a:t>
            </a:r>
          </a:p>
          <a:p>
            <a:r>
              <a:rPr lang="cs-CZ" dirty="0"/>
              <a:t>meningitis</a:t>
            </a:r>
          </a:p>
        </p:txBody>
      </p:sp>
    </p:spTree>
    <p:extLst>
      <p:ext uri="{BB962C8B-B14F-4D97-AF65-F5344CB8AC3E}">
        <p14:creationId xmlns:p14="http://schemas.microsoft.com/office/powerpoint/2010/main" val="3213171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B99B493-905C-41D3-91BF-CC048F5AB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822960"/>
            <a:ext cx="9829800" cy="1325880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Oboustranná izokorie s mydriázou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D8AAE-FC5A-4CC8-BBD0-A04A9ACBF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27419"/>
            <a:ext cx="5126896" cy="3227626"/>
          </a:xfrm>
        </p:spPr>
        <p:txBody>
          <a:bodyPr anchor="ctr">
            <a:normAutofit/>
          </a:bodyPr>
          <a:lstStyle/>
          <a:p>
            <a:r>
              <a:rPr lang="cs-CZ" sz="1900" dirty="0" err="1">
                <a:solidFill>
                  <a:srgbClr val="000000"/>
                </a:solidFill>
              </a:rPr>
              <a:t>Perinaudův</a:t>
            </a:r>
            <a:r>
              <a:rPr lang="cs-CZ" sz="1900" dirty="0">
                <a:solidFill>
                  <a:srgbClr val="000000"/>
                </a:solidFill>
              </a:rPr>
              <a:t> </a:t>
            </a:r>
            <a:r>
              <a:rPr lang="cs-CZ" sz="1900" dirty="0" err="1">
                <a:solidFill>
                  <a:srgbClr val="000000"/>
                </a:solidFill>
              </a:rPr>
              <a:t>oculoglandulární</a:t>
            </a:r>
            <a:r>
              <a:rPr lang="cs-CZ" sz="1900" dirty="0">
                <a:solidFill>
                  <a:srgbClr val="000000"/>
                </a:solidFill>
              </a:rPr>
              <a:t> syndrom- nádory hypofýzy-Mydriáza, nereagující na světlo, normální reakce na blízko, Nemožnost se podívat nahoru</a:t>
            </a:r>
          </a:p>
          <a:p>
            <a:r>
              <a:rPr lang="cs-CZ" sz="1900" dirty="0">
                <a:solidFill>
                  <a:srgbClr val="000000"/>
                </a:solidFill>
              </a:rPr>
              <a:t>Intoxikace-atropin, spasmolytika, </a:t>
            </a:r>
            <a:r>
              <a:rPr lang="cs-CZ" sz="1900" dirty="0" err="1">
                <a:solidFill>
                  <a:srgbClr val="000000"/>
                </a:solidFill>
              </a:rPr>
              <a:t>antiparkinsonika</a:t>
            </a:r>
            <a:r>
              <a:rPr lang="cs-CZ" sz="1900" dirty="0">
                <a:solidFill>
                  <a:srgbClr val="000000"/>
                </a:solidFill>
              </a:rPr>
              <a:t>, botulismus, antidepresiva, </a:t>
            </a:r>
            <a:r>
              <a:rPr lang="cs-CZ" sz="1900" dirty="0" err="1">
                <a:solidFill>
                  <a:srgbClr val="000000"/>
                </a:solidFill>
              </a:rPr>
              <a:t>cocain</a:t>
            </a:r>
            <a:r>
              <a:rPr lang="cs-CZ" sz="1900" dirty="0">
                <a:solidFill>
                  <a:srgbClr val="000000"/>
                </a:solidFill>
              </a:rPr>
              <a:t>, otrava CO</a:t>
            </a:r>
          </a:p>
          <a:p>
            <a:r>
              <a:rPr lang="cs-CZ" sz="1900" dirty="0">
                <a:solidFill>
                  <a:srgbClr val="000000"/>
                </a:solidFill>
              </a:rPr>
              <a:t>Choroby-migréna, </a:t>
            </a:r>
            <a:r>
              <a:rPr lang="cs-CZ" sz="1900" dirty="0" err="1">
                <a:solidFill>
                  <a:srgbClr val="000000"/>
                </a:solidFill>
              </a:rPr>
              <a:t>schizofrénie</a:t>
            </a:r>
            <a:r>
              <a:rPr lang="cs-CZ" sz="1900" dirty="0">
                <a:solidFill>
                  <a:srgbClr val="000000"/>
                </a:solidFill>
              </a:rPr>
              <a:t>, epileptické křeče, kóma</a:t>
            </a:r>
          </a:p>
        </p:txBody>
      </p:sp>
      <p:cxnSp>
        <p:nvCxnSpPr>
          <p:cNvPr id="54" name="Přímá spojnice se šipkou 53">
            <a:extLst>
              <a:ext uri="{FF2B5EF4-FFF2-40B4-BE49-F238E27FC236}">
                <a16:creationId xmlns:a16="http://schemas.microsoft.com/office/drawing/2014/main" id="{DA960E5B-5DF0-485D-BD56-138210CEBA00}"/>
              </a:ext>
            </a:extLst>
          </p:cNvPr>
          <p:cNvCxnSpPr/>
          <p:nvPr/>
        </p:nvCxnSpPr>
        <p:spPr>
          <a:xfrm>
            <a:off x="5881002" y="3401308"/>
            <a:ext cx="479502" cy="468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>
            <a:extLst>
              <a:ext uri="{FF2B5EF4-FFF2-40B4-BE49-F238E27FC236}">
                <a16:creationId xmlns:a16="http://schemas.microsoft.com/office/drawing/2014/main" id="{21C59B94-1319-46F8-851B-E9FBCEC59E0F}"/>
              </a:ext>
            </a:extLst>
          </p:cNvPr>
          <p:cNvCxnSpPr/>
          <p:nvPr/>
        </p:nvCxnSpPr>
        <p:spPr>
          <a:xfrm flipH="1">
            <a:off x="6867144" y="4411813"/>
            <a:ext cx="539496" cy="387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4020">
            <a:extLst>
              <a:ext uri="{FF2B5EF4-FFF2-40B4-BE49-F238E27FC236}">
                <a16:creationId xmlns:a16="http://schemas.microsoft.com/office/drawing/2014/main" id="{D0875F74-939E-479B-8062-A6D693F1DBC0}"/>
              </a:ext>
            </a:extLst>
          </p:cNvPr>
          <p:cNvGrpSpPr/>
          <p:nvPr/>
        </p:nvGrpSpPr>
        <p:grpSpPr>
          <a:xfrm>
            <a:off x="6429378" y="3435769"/>
            <a:ext cx="4954694" cy="2021219"/>
            <a:chOff x="-6133" y="-4927"/>
            <a:chExt cx="1804415" cy="557784"/>
          </a:xfrm>
        </p:grpSpPr>
        <p:pic>
          <p:nvPicPr>
            <p:cNvPr id="5" name="Picture 17860">
              <a:extLst>
                <a:ext uri="{FF2B5EF4-FFF2-40B4-BE49-F238E27FC236}">
                  <a16:creationId xmlns:a16="http://schemas.microsoft.com/office/drawing/2014/main" id="{1444AC27-E080-47BF-AD6D-ACC487B05B99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-6133" y="-4927"/>
              <a:ext cx="914400" cy="557784"/>
            </a:xfrm>
            <a:prstGeom prst="rect">
              <a:avLst/>
            </a:prstGeom>
          </p:spPr>
        </p:pic>
        <p:pic>
          <p:nvPicPr>
            <p:cNvPr id="6" name="Picture 17861">
              <a:extLst>
                <a:ext uri="{FF2B5EF4-FFF2-40B4-BE49-F238E27FC236}">
                  <a16:creationId xmlns:a16="http://schemas.microsoft.com/office/drawing/2014/main" id="{48588C27-69E9-4597-92E8-9E3EFFA0144A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893026" y="-4927"/>
              <a:ext cx="905256" cy="557784"/>
            </a:xfrm>
            <a:prstGeom prst="rect">
              <a:avLst/>
            </a:prstGeom>
          </p:spPr>
        </p:pic>
        <p:sp>
          <p:nvSpPr>
            <p:cNvPr id="7" name="Shape 1570">
              <a:extLst>
                <a:ext uri="{FF2B5EF4-FFF2-40B4-BE49-F238E27FC236}">
                  <a16:creationId xmlns:a16="http://schemas.microsoft.com/office/drawing/2014/main" id="{DB0099EC-F5BB-4F50-A2E4-43A9BB805CAD}"/>
                </a:ext>
              </a:extLst>
            </p:cNvPr>
            <p:cNvSpPr/>
            <p:nvPr/>
          </p:nvSpPr>
          <p:spPr>
            <a:xfrm>
              <a:off x="6401" y="45949"/>
              <a:ext cx="826008" cy="506501"/>
            </a:xfrm>
            <a:custGeom>
              <a:avLst/>
              <a:gdLst/>
              <a:ahLst/>
              <a:cxnLst/>
              <a:rect l="0" t="0" r="0" b="0"/>
              <a:pathLst>
                <a:path w="826008" h="506501">
                  <a:moveTo>
                    <a:pt x="266732" y="28380"/>
                  </a:moveTo>
                  <a:cubicBezTo>
                    <a:pt x="478842" y="21164"/>
                    <a:pt x="663537" y="153924"/>
                    <a:pt x="663537" y="153924"/>
                  </a:cubicBezTo>
                  <a:lnTo>
                    <a:pt x="714845" y="140246"/>
                  </a:lnTo>
                  <a:cubicBezTo>
                    <a:pt x="714845" y="140246"/>
                    <a:pt x="790093" y="191554"/>
                    <a:pt x="810616" y="236017"/>
                  </a:cubicBezTo>
                  <a:cubicBezTo>
                    <a:pt x="826008" y="269364"/>
                    <a:pt x="806353" y="347695"/>
                    <a:pt x="793651" y="433886"/>
                  </a:cubicBezTo>
                  <a:lnTo>
                    <a:pt x="786319" y="506501"/>
                  </a:lnTo>
                  <a:lnTo>
                    <a:pt x="727433" y="506501"/>
                  </a:lnTo>
                  <a:lnTo>
                    <a:pt x="728270" y="472522"/>
                  </a:lnTo>
                  <a:cubicBezTo>
                    <a:pt x="724044" y="429778"/>
                    <a:pt x="706301" y="408749"/>
                    <a:pt x="701167" y="393357"/>
                  </a:cubicBezTo>
                  <a:cubicBezTo>
                    <a:pt x="694322" y="372834"/>
                    <a:pt x="584873" y="407035"/>
                    <a:pt x="547256" y="437820"/>
                  </a:cubicBezTo>
                  <a:cubicBezTo>
                    <a:pt x="528441" y="453212"/>
                    <a:pt x="498513" y="472024"/>
                    <a:pt x="469441" y="487416"/>
                  </a:cubicBezTo>
                  <a:lnTo>
                    <a:pt x="429203" y="506501"/>
                  </a:lnTo>
                  <a:lnTo>
                    <a:pt x="402904" y="506501"/>
                  </a:lnTo>
                  <a:lnTo>
                    <a:pt x="410467" y="501582"/>
                  </a:lnTo>
                  <a:cubicBezTo>
                    <a:pt x="436520" y="485280"/>
                    <a:pt x="479276" y="459627"/>
                    <a:pt x="468592" y="444665"/>
                  </a:cubicBezTo>
                  <a:cubicBezTo>
                    <a:pt x="451485" y="420725"/>
                    <a:pt x="362560" y="454927"/>
                    <a:pt x="328358" y="444665"/>
                  </a:cubicBezTo>
                  <a:cubicBezTo>
                    <a:pt x="294145" y="434404"/>
                    <a:pt x="239420" y="413880"/>
                    <a:pt x="239420" y="413880"/>
                  </a:cubicBezTo>
                  <a:cubicBezTo>
                    <a:pt x="239420" y="413880"/>
                    <a:pt x="434378" y="413880"/>
                    <a:pt x="407022" y="410464"/>
                  </a:cubicBezTo>
                  <a:cubicBezTo>
                    <a:pt x="379654" y="407035"/>
                    <a:pt x="331775" y="403619"/>
                    <a:pt x="283883" y="386512"/>
                  </a:cubicBezTo>
                  <a:cubicBezTo>
                    <a:pt x="236004" y="369418"/>
                    <a:pt x="51308" y="304419"/>
                    <a:pt x="51308" y="304419"/>
                  </a:cubicBezTo>
                  <a:lnTo>
                    <a:pt x="0" y="256540"/>
                  </a:lnTo>
                  <a:cubicBezTo>
                    <a:pt x="0" y="256540"/>
                    <a:pt x="133401" y="222339"/>
                    <a:pt x="191541" y="198387"/>
                  </a:cubicBezTo>
                  <a:cubicBezTo>
                    <a:pt x="220612" y="186417"/>
                    <a:pt x="269351" y="177867"/>
                    <a:pt x="310823" y="172309"/>
                  </a:cubicBezTo>
                  <a:lnTo>
                    <a:pt x="332850" y="169594"/>
                  </a:lnTo>
                  <a:lnTo>
                    <a:pt x="339806" y="170151"/>
                  </a:lnTo>
                  <a:cubicBezTo>
                    <a:pt x="362496" y="170158"/>
                    <a:pt x="386499" y="164186"/>
                    <a:pt x="386499" y="164186"/>
                  </a:cubicBezTo>
                  <a:cubicBezTo>
                    <a:pt x="386499" y="164186"/>
                    <a:pt x="367259" y="165629"/>
                    <a:pt x="340143" y="168695"/>
                  </a:cubicBezTo>
                  <a:lnTo>
                    <a:pt x="332850" y="169594"/>
                  </a:lnTo>
                  <a:lnTo>
                    <a:pt x="323430" y="168839"/>
                  </a:lnTo>
                  <a:cubicBezTo>
                    <a:pt x="308091" y="166032"/>
                    <a:pt x="297051" y="158182"/>
                    <a:pt x="300990" y="140246"/>
                  </a:cubicBezTo>
                  <a:cubicBezTo>
                    <a:pt x="331775" y="0"/>
                    <a:pt x="23813" y="109245"/>
                    <a:pt x="51308" y="92354"/>
                  </a:cubicBezTo>
                  <a:cubicBezTo>
                    <a:pt x="122279" y="48743"/>
                    <a:pt x="196028" y="30785"/>
                    <a:pt x="266732" y="2838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7862">
              <a:extLst>
                <a:ext uri="{FF2B5EF4-FFF2-40B4-BE49-F238E27FC236}">
                  <a16:creationId xmlns:a16="http://schemas.microsoft.com/office/drawing/2014/main" id="{C0AA0325-0F11-4701-8323-1E6B92E8801F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62522" y="249072"/>
              <a:ext cx="460248" cy="182880"/>
            </a:xfrm>
            <a:prstGeom prst="rect">
              <a:avLst/>
            </a:prstGeom>
          </p:spPr>
        </p:pic>
        <p:pic>
          <p:nvPicPr>
            <p:cNvPr id="9" name="Picture 17863">
              <a:extLst>
                <a:ext uri="{FF2B5EF4-FFF2-40B4-BE49-F238E27FC236}">
                  <a16:creationId xmlns:a16="http://schemas.microsoft.com/office/drawing/2014/main" id="{24C30AA8-5534-4C72-B045-28B9F8807188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247866" y="249072"/>
              <a:ext cx="237744" cy="182880"/>
            </a:xfrm>
            <a:prstGeom prst="rect">
              <a:avLst/>
            </a:prstGeom>
          </p:spPr>
        </p:pic>
        <p:sp>
          <p:nvSpPr>
            <p:cNvPr id="10" name="Shape 1577">
              <a:extLst>
                <a:ext uri="{FF2B5EF4-FFF2-40B4-BE49-F238E27FC236}">
                  <a16:creationId xmlns:a16="http://schemas.microsoft.com/office/drawing/2014/main" id="{23B0AB61-E626-4994-A5C9-1F9E7F724A23}"/>
                </a:ext>
              </a:extLst>
            </p:cNvPr>
            <p:cNvSpPr/>
            <p:nvPr/>
          </p:nvSpPr>
          <p:spPr>
            <a:xfrm>
              <a:off x="374538" y="273154"/>
              <a:ext cx="110678" cy="156747"/>
            </a:xfrm>
            <a:custGeom>
              <a:avLst/>
              <a:gdLst/>
              <a:ahLst/>
              <a:cxnLst/>
              <a:rect l="0" t="0" r="0" b="0"/>
              <a:pathLst>
                <a:path w="110678" h="156747">
                  <a:moveTo>
                    <a:pt x="0" y="156747"/>
                  </a:moveTo>
                  <a:lnTo>
                    <a:pt x="39130" y="149942"/>
                  </a:lnTo>
                  <a:cubicBezTo>
                    <a:pt x="81175" y="134625"/>
                    <a:pt x="110678" y="98765"/>
                    <a:pt x="110678" y="56970"/>
                  </a:cubicBezTo>
                  <a:cubicBezTo>
                    <a:pt x="110678" y="43038"/>
                    <a:pt x="107400" y="29765"/>
                    <a:pt x="101472" y="17694"/>
                  </a:cubicBezTo>
                  <a:lnTo>
                    <a:pt x="87622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Shape 1578">
              <a:extLst>
                <a:ext uri="{FF2B5EF4-FFF2-40B4-BE49-F238E27FC236}">
                  <a16:creationId xmlns:a16="http://schemas.microsoft.com/office/drawing/2014/main" id="{389BE519-F358-4960-89C5-EB051EC55804}"/>
                </a:ext>
              </a:extLst>
            </p:cNvPr>
            <p:cNvSpPr/>
            <p:nvPr/>
          </p:nvSpPr>
          <p:spPr>
            <a:xfrm>
              <a:off x="250927" y="264326"/>
              <a:ext cx="98555" cy="163467"/>
            </a:xfrm>
            <a:custGeom>
              <a:avLst/>
              <a:gdLst/>
              <a:ahLst/>
              <a:cxnLst/>
              <a:rect l="0" t="0" r="0" b="0"/>
              <a:pathLst>
                <a:path w="98555" h="163467">
                  <a:moveTo>
                    <a:pt x="98555" y="163467"/>
                  </a:moveTo>
                  <a:lnTo>
                    <a:pt x="71543" y="158770"/>
                  </a:lnTo>
                  <a:cubicBezTo>
                    <a:pt x="29497" y="143453"/>
                    <a:pt x="0" y="107593"/>
                    <a:pt x="0" y="65798"/>
                  </a:cubicBezTo>
                  <a:cubicBezTo>
                    <a:pt x="0" y="51866"/>
                    <a:pt x="3277" y="38594"/>
                    <a:pt x="9205" y="26522"/>
                  </a:cubicBezTo>
                  <a:lnTo>
                    <a:pt x="29963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Shape 1579">
              <a:extLst>
                <a:ext uri="{FF2B5EF4-FFF2-40B4-BE49-F238E27FC236}">
                  <a16:creationId xmlns:a16="http://schemas.microsoft.com/office/drawing/2014/main" id="{4EFB4A70-5403-4145-B40E-D314B4BE226A}"/>
                </a:ext>
              </a:extLst>
            </p:cNvPr>
            <p:cNvSpPr/>
            <p:nvPr/>
          </p:nvSpPr>
          <p:spPr>
            <a:xfrm>
              <a:off x="297447" y="262064"/>
              <a:ext cx="138887" cy="138887"/>
            </a:xfrm>
            <a:custGeom>
              <a:avLst/>
              <a:gdLst/>
              <a:ahLst/>
              <a:cxnLst/>
              <a:rect l="0" t="0" r="0" b="0"/>
              <a:pathLst>
                <a:path w="138887" h="138887">
                  <a:moveTo>
                    <a:pt x="69444" y="0"/>
                  </a:moveTo>
                  <a:cubicBezTo>
                    <a:pt x="107798" y="0"/>
                    <a:pt x="138887" y="31090"/>
                    <a:pt x="138887" y="69444"/>
                  </a:cubicBezTo>
                  <a:cubicBezTo>
                    <a:pt x="138887" y="107798"/>
                    <a:pt x="107798" y="138887"/>
                    <a:pt x="69444" y="138887"/>
                  </a:cubicBezTo>
                  <a:cubicBezTo>
                    <a:pt x="31090" y="138887"/>
                    <a:pt x="0" y="107798"/>
                    <a:pt x="0" y="69444"/>
                  </a:cubicBezTo>
                  <a:cubicBezTo>
                    <a:pt x="0" y="31090"/>
                    <a:pt x="31090" y="0"/>
                    <a:pt x="6944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Shape 1580">
              <a:extLst>
                <a:ext uri="{FF2B5EF4-FFF2-40B4-BE49-F238E27FC236}">
                  <a16:creationId xmlns:a16="http://schemas.microsoft.com/office/drawing/2014/main" id="{CA2B1C1D-6B5F-41BF-9DA6-DD2425AAE380}"/>
                </a:ext>
              </a:extLst>
            </p:cNvPr>
            <p:cNvSpPr/>
            <p:nvPr/>
          </p:nvSpPr>
          <p:spPr>
            <a:xfrm>
              <a:off x="297447" y="262064"/>
              <a:ext cx="138887" cy="138887"/>
            </a:xfrm>
            <a:custGeom>
              <a:avLst/>
              <a:gdLst/>
              <a:ahLst/>
              <a:cxnLst/>
              <a:rect l="0" t="0" r="0" b="0"/>
              <a:pathLst>
                <a:path w="138887" h="138887">
                  <a:moveTo>
                    <a:pt x="0" y="69444"/>
                  </a:moveTo>
                  <a:cubicBezTo>
                    <a:pt x="0" y="31090"/>
                    <a:pt x="31090" y="0"/>
                    <a:pt x="69444" y="0"/>
                  </a:cubicBezTo>
                  <a:cubicBezTo>
                    <a:pt x="107798" y="0"/>
                    <a:pt x="138887" y="31090"/>
                    <a:pt x="138887" y="69444"/>
                  </a:cubicBezTo>
                  <a:cubicBezTo>
                    <a:pt x="138887" y="107798"/>
                    <a:pt x="107798" y="138887"/>
                    <a:pt x="69444" y="138887"/>
                  </a:cubicBezTo>
                  <a:cubicBezTo>
                    <a:pt x="31090" y="138887"/>
                    <a:pt x="0" y="107798"/>
                    <a:pt x="0" y="69444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14" name="Picture 17864">
              <a:extLst>
                <a:ext uri="{FF2B5EF4-FFF2-40B4-BE49-F238E27FC236}">
                  <a16:creationId xmlns:a16="http://schemas.microsoft.com/office/drawing/2014/main" id="{F79B00BB-C25D-442B-A398-7D2DFFC0F947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381978" y="280568"/>
              <a:ext cx="79248" cy="51816"/>
            </a:xfrm>
            <a:prstGeom prst="rect">
              <a:avLst/>
            </a:prstGeom>
          </p:spPr>
        </p:pic>
        <p:pic>
          <p:nvPicPr>
            <p:cNvPr id="15" name="Picture 17865">
              <a:extLst>
                <a:ext uri="{FF2B5EF4-FFF2-40B4-BE49-F238E27FC236}">
                  <a16:creationId xmlns:a16="http://schemas.microsoft.com/office/drawing/2014/main" id="{E0D83CD8-CFA1-4ADC-B6E2-8369C926C78C}"/>
                </a:ext>
              </a:extLst>
            </p:cNvPr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552666" y="328320"/>
              <a:ext cx="70104" cy="51816"/>
            </a:xfrm>
            <a:prstGeom prst="rect">
              <a:avLst/>
            </a:prstGeom>
          </p:spPr>
        </p:pic>
        <p:sp>
          <p:nvSpPr>
            <p:cNvPr id="16" name="Shape 1588">
              <a:extLst>
                <a:ext uri="{FF2B5EF4-FFF2-40B4-BE49-F238E27FC236}">
                  <a16:creationId xmlns:a16="http://schemas.microsoft.com/office/drawing/2014/main" id="{F8A3D02D-33E3-4369-B734-38D87706DA13}"/>
                </a:ext>
              </a:extLst>
            </p:cNvPr>
            <p:cNvSpPr/>
            <p:nvPr/>
          </p:nvSpPr>
          <p:spPr>
            <a:xfrm>
              <a:off x="555765" y="331387"/>
              <a:ext cx="20054" cy="48240"/>
            </a:xfrm>
            <a:custGeom>
              <a:avLst/>
              <a:gdLst/>
              <a:ahLst/>
              <a:cxnLst/>
              <a:rect l="0" t="0" r="0" b="0"/>
              <a:pathLst>
                <a:path w="20054" h="48240">
                  <a:moveTo>
                    <a:pt x="8517" y="48240"/>
                  </a:moveTo>
                  <a:lnTo>
                    <a:pt x="2318" y="39562"/>
                  </a:lnTo>
                  <a:cubicBezTo>
                    <a:pt x="798" y="36032"/>
                    <a:pt x="0" y="32119"/>
                    <a:pt x="0" y="27960"/>
                  </a:cubicBezTo>
                  <a:cubicBezTo>
                    <a:pt x="0" y="19641"/>
                    <a:pt x="5528" y="10735"/>
                    <a:pt x="13630" y="3909"/>
                  </a:cubicBezTo>
                  <a:lnTo>
                    <a:pt x="20054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Shape 1591">
              <a:extLst>
                <a:ext uri="{FF2B5EF4-FFF2-40B4-BE49-F238E27FC236}">
                  <a16:creationId xmlns:a16="http://schemas.microsoft.com/office/drawing/2014/main" id="{04E2D267-CAFD-4909-8503-8D2DF88D5283}"/>
                </a:ext>
              </a:extLst>
            </p:cNvPr>
            <p:cNvSpPr/>
            <p:nvPr/>
          </p:nvSpPr>
          <p:spPr>
            <a:xfrm>
              <a:off x="560045" y="341884"/>
              <a:ext cx="32106" cy="35318"/>
            </a:xfrm>
            <a:custGeom>
              <a:avLst/>
              <a:gdLst/>
              <a:ahLst/>
              <a:cxnLst/>
              <a:rect l="0" t="0" r="0" b="0"/>
              <a:pathLst>
                <a:path w="32106" h="35318">
                  <a:moveTo>
                    <a:pt x="4509" y="2730"/>
                  </a:moveTo>
                  <a:cubicBezTo>
                    <a:pt x="6668" y="0"/>
                    <a:pt x="9233" y="17234"/>
                    <a:pt x="12992" y="21882"/>
                  </a:cubicBezTo>
                  <a:cubicBezTo>
                    <a:pt x="16751" y="26543"/>
                    <a:pt x="32106" y="30607"/>
                    <a:pt x="32106" y="30607"/>
                  </a:cubicBezTo>
                  <a:lnTo>
                    <a:pt x="17031" y="35318"/>
                  </a:lnTo>
                  <a:cubicBezTo>
                    <a:pt x="17031" y="35318"/>
                    <a:pt x="6363" y="33477"/>
                    <a:pt x="3061" y="23813"/>
                  </a:cubicBezTo>
                  <a:cubicBezTo>
                    <a:pt x="0" y="14846"/>
                    <a:pt x="2349" y="5474"/>
                    <a:pt x="4509" y="273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1592">
              <a:extLst>
                <a:ext uri="{FF2B5EF4-FFF2-40B4-BE49-F238E27FC236}">
                  <a16:creationId xmlns:a16="http://schemas.microsoft.com/office/drawing/2014/main" id="{3F97737E-F90E-482E-9A85-49570D8506B3}"/>
                </a:ext>
              </a:extLst>
            </p:cNvPr>
            <p:cNvSpPr/>
            <p:nvPr/>
          </p:nvSpPr>
          <p:spPr>
            <a:xfrm>
              <a:off x="150063" y="247764"/>
              <a:ext cx="480543" cy="194958"/>
            </a:xfrm>
            <a:custGeom>
              <a:avLst/>
              <a:gdLst/>
              <a:ahLst/>
              <a:cxnLst/>
              <a:rect l="0" t="0" r="0" b="0"/>
              <a:pathLst>
                <a:path w="480543" h="194958">
                  <a:moveTo>
                    <a:pt x="174435" y="177864"/>
                  </a:moveTo>
                  <a:cubicBezTo>
                    <a:pt x="251384" y="194958"/>
                    <a:pt x="323215" y="164173"/>
                    <a:pt x="372809" y="143650"/>
                  </a:cubicBezTo>
                  <a:cubicBezTo>
                    <a:pt x="422402" y="123127"/>
                    <a:pt x="442925" y="133388"/>
                    <a:pt x="461734" y="123127"/>
                  </a:cubicBezTo>
                  <a:cubicBezTo>
                    <a:pt x="480543" y="112865"/>
                    <a:pt x="468579" y="104318"/>
                    <a:pt x="468579" y="104318"/>
                  </a:cubicBezTo>
                  <a:cubicBezTo>
                    <a:pt x="468579" y="104318"/>
                    <a:pt x="437794" y="92354"/>
                    <a:pt x="386486" y="61557"/>
                  </a:cubicBezTo>
                  <a:cubicBezTo>
                    <a:pt x="335178" y="30785"/>
                    <a:pt x="273621" y="0"/>
                    <a:pt x="177851" y="6833"/>
                  </a:cubicBezTo>
                  <a:cubicBezTo>
                    <a:pt x="82080" y="13678"/>
                    <a:pt x="41034" y="82080"/>
                    <a:pt x="20523" y="95771"/>
                  </a:cubicBezTo>
                  <a:cubicBezTo>
                    <a:pt x="0" y="109449"/>
                    <a:pt x="97473" y="160757"/>
                    <a:pt x="174435" y="177864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Shape 1593">
              <a:extLst>
                <a:ext uri="{FF2B5EF4-FFF2-40B4-BE49-F238E27FC236}">
                  <a16:creationId xmlns:a16="http://schemas.microsoft.com/office/drawing/2014/main" id="{69204388-4625-4137-B9DE-65B6390DFF08}"/>
                </a:ext>
              </a:extLst>
            </p:cNvPr>
            <p:cNvSpPr/>
            <p:nvPr/>
          </p:nvSpPr>
          <p:spPr>
            <a:xfrm>
              <a:off x="67970" y="203289"/>
              <a:ext cx="543827" cy="124854"/>
            </a:xfrm>
            <a:custGeom>
              <a:avLst/>
              <a:gdLst/>
              <a:ahLst/>
              <a:cxnLst/>
              <a:rect l="0" t="0" r="0" b="0"/>
              <a:pathLst>
                <a:path w="543827" h="124854">
                  <a:moveTo>
                    <a:pt x="543827" y="116294"/>
                  </a:moveTo>
                  <a:cubicBezTo>
                    <a:pt x="543827" y="116294"/>
                    <a:pt x="451485" y="34214"/>
                    <a:pt x="371107" y="17107"/>
                  </a:cubicBezTo>
                  <a:cubicBezTo>
                    <a:pt x="290728" y="0"/>
                    <a:pt x="270205" y="1714"/>
                    <a:pt x="196672" y="27368"/>
                  </a:cubicBezTo>
                  <a:cubicBezTo>
                    <a:pt x="123127" y="53023"/>
                    <a:pt x="53010" y="119723"/>
                    <a:pt x="0" y="124854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Shape 1594">
              <a:extLst>
                <a:ext uri="{FF2B5EF4-FFF2-40B4-BE49-F238E27FC236}">
                  <a16:creationId xmlns:a16="http://schemas.microsoft.com/office/drawing/2014/main" id="{C07CC650-EAF6-47EF-85BA-A742832CEFDF}"/>
                </a:ext>
              </a:extLst>
            </p:cNvPr>
            <p:cNvSpPr/>
            <p:nvPr/>
          </p:nvSpPr>
          <p:spPr>
            <a:xfrm>
              <a:off x="191097" y="408521"/>
              <a:ext cx="396761" cy="92354"/>
            </a:xfrm>
            <a:custGeom>
              <a:avLst/>
              <a:gdLst/>
              <a:ahLst/>
              <a:cxnLst/>
              <a:rect l="0" t="0" r="0" b="0"/>
              <a:pathLst>
                <a:path w="396761" h="92354">
                  <a:moveTo>
                    <a:pt x="396761" y="0"/>
                  </a:moveTo>
                  <a:cubicBezTo>
                    <a:pt x="396761" y="0"/>
                    <a:pt x="306121" y="41046"/>
                    <a:pt x="256527" y="54724"/>
                  </a:cubicBezTo>
                  <a:cubicBezTo>
                    <a:pt x="206934" y="68402"/>
                    <a:pt x="97485" y="92354"/>
                    <a:pt x="0" y="27368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1595">
              <a:extLst>
                <a:ext uri="{FF2B5EF4-FFF2-40B4-BE49-F238E27FC236}">
                  <a16:creationId xmlns:a16="http://schemas.microsoft.com/office/drawing/2014/main" id="{C48D5865-000A-4EA8-AD78-3CDFD5251F54}"/>
                </a:ext>
              </a:extLst>
            </p:cNvPr>
            <p:cNvSpPr/>
            <p:nvPr/>
          </p:nvSpPr>
          <p:spPr>
            <a:xfrm>
              <a:off x="107302" y="346951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59855" y="0"/>
                  </a:moveTo>
                  <a:cubicBezTo>
                    <a:pt x="59855" y="0"/>
                    <a:pt x="34201" y="18809"/>
                    <a:pt x="0" y="1714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1596">
              <a:extLst>
                <a:ext uri="{FF2B5EF4-FFF2-40B4-BE49-F238E27FC236}">
                  <a16:creationId xmlns:a16="http://schemas.microsoft.com/office/drawing/2014/main" id="{387DB130-756A-43AB-B904-0C9BEAE090B0}"/>
                </a:ext>
              </a:extLst>
            </p:cNvPr>
            <p:cNvSpPr/>
            <p:nvPr/>
          </p:nvSpPr>
          <p:spPr>
            <a:xfrm>
              <a:off x="52578" y="290513"/>
              <a:ext cx="100902" cy="13678"/>
            </a:xfrm>
            <a:custGeom>
              <a:avLst/>
              <a:gdLst/>
              <a:ahLst/>
              <a:cxnLst/>
              <a:rect l="0" t="0" r="0" b="0"/>
              <a:pathLst>
                <a:path w="100902" h="13678">
                  <a:moveTo>
                    <a:pt x="100902" y="0"/>
                  </a:moveTo>
                  <a:cubicBezTo>
                    <a:pt x="100902" y="0"/>
                    <a:pt x="68402" y="13678"/>
                    <a:pt x="0" y="10262"/>
                  </a:cubicBezTo>
                </a:path>
              </a:pathLst>
            </a:custGeom>
            <a:ln w="5042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Shape 1597">
              <a:extLst>
                <a:ext uri="{FF2B5EF4-FFF2-40B4-BE49-F238E27FC236}">
                  <a16:creationId xmlns:a16="http://schemas.microsoft.com/office/drawing/2014/main" id="{FB411D20-47AC-4FD2-AD19-B74B594409C5}"/>
                </a:ext>
              </a:extLst>
            </p:cNvPr>
            <p:cNvSpPr/>
            <p:nvPr/>
          </p:nvSpPr>
          <p:spPr>
            <a:xfrm>
              <a:off x="0" y="44666"/>
              <a:ext cx="733222" cy="180861"/>
            </a:xfrm>
            <a:custGeom>
              <a:avLst/>
              <a:gdLst/>
              <a:ahLst/>
              <a:cxnLst/>
              <a:rect l="0" t="0" r="0" b="0"/>
              <a:pathLst>
                <a:path w="733222" h="180861">
                  <a:moveTo>
                    <a:pt x="304540" y="427"/>
                  </a:moveTo>
                  <a:cubicBezTo>
                    <a:pt x="364442" y="854"/>
                    <a:pt x="429857" y="6414"/>
                    <a:pt x="483540" y="18390"/>
                  </a:cubicBezTo>
                  <a:cubicBezTo>
                    <a:pt x="705853" y="67983"/>
                    <a:pt x="729793" y="132969"/>
                    <a:pt x="731507" y="148361"/>
                  </a:cubicBezTo>
                  <a:cubicBezTo>
                    <a:pt x="733222" y="163754"/>
                    <a:pt x="704152" y="180861"/>
                    <a:pt x="668236" y="175730"/>
                  </a:cubicBezTo>
                  <a:cubicBezTo>
                    <a:pt x="632320" y="170599"/>
                    <a:pt x="550227" y="122707"/>
                    <a:pt x="476695" y="90221"/>
                  </a:cubicBezTo>
                  <a:cubicBezTo>
                    <a:pt x="403161" y="57722"/>
                    <a:pt x="290284" y="59436"/>
                    <a:pt x="208204" y="59436"/>
                  </a:cubicBezTo>
                  <a:cubicBezTo>
                    <a:pt x="146634" y="59436"/>
                    <a:pt x="51403" y="125816"/>
                    <a:pt x="7636" y="159006"/>
                  </a:cubicBezTo>
                  <a:lnTo>
                    <a:pt x="0" y="164940"/>
                  </a:lnTo>
                  <a:lnTo>
                    <a:pt x="0" y="157377"/>
                  </a:lnTo>
                  <a:lnTo>
                    <a:pt x="2534" y="154196"/>
                  </a:lnTo>
                  <a:cubicBezTo>
                    <a:pt x="36764" y="112028"/>
                    <a:pt x="111157" y="26089"/>
                    <a:pt x="158610" y="13259"/>
                  </a:cubicBezTo>
                  <a:cubicBezTo>
                    <a:pt x="190246" y="4706"/>
                    <a:pt x="244637" y="0"/>
                    <a:pt x="304540" y="427"/>
                  </a:cubicBezTo>
                  <a:close/>
                </a:path>
              </a:pathLst>
            </a:custGeom>
            <a:ln w="12700" cap="flat">
              <a:miter lim="100000"/>
            </a:ln>
          </p:spPr>
          <p:style>
            <a:lnRef idx="1">
              <a:srgbClr val="BF876C"/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Shape 1598">
              <a:extLst>
                <a:ext uri="{FF2B5EF4-FFF2-40B4-BE49-F238E27FC236}">
                  <a16:creationId xmlns:a16="http://schemas.microsoft.com/office/drawing/2014/main" id="{0F19E0D8-92C8-4970-91B7-439A599703B9}"/>
                </a:ext>
              </a:extLst>
            </p:cNvPr>
            <p:cNvSpPr/>
            <p:nvPr/>
          </p:nvSpPr>
          <p:spPr>
            <a:xfrm>
              <a:off x="550227" y="124625"/>
              <a:ext cx="148793" cy="78664"/>
            </a:xfrm>
            <a:custGeom>
              <a:avLst/>
              <a:gdLst/>
              <a:ahLst/>
              <a:cxnLst/>
              <a:rect l="0" t="0" r="0" b="0"/>
              <a:pathLst>
                <a:path w="148793" h="78664">
                  <a:moveTo>
                    <a:pt x="148793" y="78664"/>
                  </a:moveTo>
                  <a:cubicBezTo>
                    <a:pt x="71831" y="70117"/>
                    <a:pt x="46177" y="34201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5" name="Shape 1599">
              <a:extLst>
                <a:ext uri="{FF2B5EF4-FFF2-40B4-BE49-F238E27FC236}">
                  <a16:creationId xmlns:a16="http://schemas.microsoft.com/office/drawing/2014/main" id="{7B59D420-E98B-4F73-92DC-5AF373A6EC12}"/>
                </a:ext>
              </a:extLst>
            </p:cNvPr>
            <p:cNvSpPr/>
            <p:nvPr/>
          </p:nvSpPr>
          <p:spPr>
            <a:xfrm>
              <a:off x="485242" y="93840"/>
              <a:ext cx="162471" cy="106032"/>
            </a:xfrm>
            <a:custGeom>
              <a:avLst/>
              <a:gdLst/>
              <a:ahLst/>
              <a:cxnLst/>
              <a:rect l="0" t="0" r="0" b="0"/>
              <a:pathLst>
                <a:path w="162471" h="106032">
                  <a:moveTo>
                    <a:pt x="162471" y="106032"/>
                  </a:moveTo>
                  <a:cubicBezTo>
                    <a:pt x="87224" y="88925"/>
                    <a:pt x="51308" y="34201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Shape 1600">
              <a:extLst>
                <a:ext uri="{FF2B5EF4-FFF2-40B4-BE49-F238E27FC236}">
                  <a16:creationId xmlns:a16="http://schemas.microsoft.com/office/drawing/2014/main" id="{0CB684CF-2C4C-41B3-BE6C-8A31FDA08440}"/>
                </a:ext>
              </a:extLst>
            </p:cNvPr>
            <p:cNvSpPr/>
            <p:nvPr/>
          </p:nvSpPr>
          <p:spPr>
            <a:xfrm>
              <a:off x="370662" y="64770"/>
              <a:ext cx="184696" cy="99187"/>
            </a:xfrm>
            <a:custGeom>
              <a:avLst/>
              <a:gdLst/>
              <a:ahLst/>
              <a:cxnLst/>
              <a:rect l="0" t="0" r="0" b="0"/>
              <a:pathLst>
                <a:path w="184696" h="99187">
                  <a:moveTo>
                    <a:pt x="184696" y="99187"/>
                  </a:moveTo>
                  <a:cubicBezTo>
                    <a:pt x="121425" y="53010"/>
                    <a:pt x="87224" y="17094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Shape 1601">
              <a:extLst>
                <a:ext uri="{FF2B5EF4-FFF2-40B4-BE49-F238E27FC236}">
                  <a16:creationId xmlns:a16="http://schemas.microsoft.com/office/drawing/2014/main" id="{942F25F1-EF12-4490-B0E5-04164E686F6E}"/>
                </a:ext>
              </a:extLst>
            </p:cNvPr>
            <p:cNvSpPr/>
            <p:nvPr/>
          </p:nvSpPr>
          <p:spPr>
            <a:xfrm>
              <a:off x="143218" y="59626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169304" y="20523"/>
                  </a:moveTo>
                  <a:cubicBezTo>
                    <a:pt x="138519" y="10274"/>
                    <a:pt x="116294" y="5143"/>
                    <a:pt x="82080" y="0"/>
                  </a:cubicBezTo>
                  <a:lnTo>
                    <a:pt x="44463" y="0"/>
                  </a:lnTo>
                  <a:lnTo>
                    <a:pt x="0" y="856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Shape 1602">
              <a:extLst>
                <a:ext uri="{FF2B5EF4-FFF2-40B4-BE49-F238E27FC236}">
                  <a16:creationId xmlns:a16="http://schemas.microsoft.com/office/drawing/2014/main" id="{9E3A622F-0D5D-4E10-B191-0753397E88D1}"/>
                </a:ext>
              </a:extLst>
            </p:cNvPr>
            <p:cNvSpPr/>
            <p:nvPr/>
          </p:nvSpPr>
          <p:spPr>
            <a:xfrm>
              <a:off x="131242" y="78448"/>
              <a:ext cx="138532" cy="11963"/>
            </a:xfrm>
            <a:custGeom>
              <a:avLst/>
              <a:gdLst/>
              <a:ahLst/>
              <a:cxnLst/>
              <a:rect l="0" t="0" r="0" b="0"/>
              <a:pathLst>
                <a:path w="138532" h="11963">
                  <a:moveTo>
                    <a:pt x="138532" y="8547"/>
                  </a:moveTo>
                  <a:lnTo>
                    <a:pt x="66700" y="0"/>
                  </a:lnTo>
                  <a:lnTo>
                    <a:pt x="0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Shape 1603">
              <a:extLst>
                <a:ext uri="{FF2B5EF4-FFF2-40B4-BE49-F238E27FC236}">
                  <a16:creationId xmlns:a16="http://schemas.microsoft.com/office/drawing/2014/main" id="{E7C742D2-ACB2-418D-96D6-31FEC3F9E612}"/>
                </a:ext>
              </a:extLst>
            </p:cNvPr>
            <p:cNvSpPr/>
            <p:nvPr/>
          </p:nvSpPr>
          <p:spPr>
            <a:xfrm>
              <a:off x="62840" y="95542"/>
              <a:ext cx="145364" cy="29083"/>
            </a:xfrm>
            <a:custGeom>
              <a:avLst/>
              <a:gdLst/>
              <a:ahLst/>
              <a:cxnLst/>
              <a:rect l="0" t="0" r="0" b="0"/>
              <a:pathLst>
                <a:path w="145364" h="29083">
                  <a:moveTo>
                    <a:pt x="145364" y="5131"/>
                  </a:moveTo>
                  <a:lnTo>
                    <a:pt x="95771" y="0"/>
                  </a:lnTo>
                  <a:cubicBezTo>
                    <a:pt x="54724" y="6845"/>
                    <a:pt x="30785" y="6845"/>
                    <a:pt x="0" y="29083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Shape 1604">
              <a:extLst>
                <a:ext uri="{FF2B5EF4-FFF2-40B4-BE49-F238E27FC236}">
                  <a16:creationId xmlns:a16="http://schemas.microsoft.com/office/drawing/2014/main" id="{68D5AEB5-E271-4198-BD71-57732DDEB9B4}"/>
                </a:ext>
              </a:extLst>
            </p:cNvPr>
            <p:cNvSpPr/>
            <p:nvPr/>
          </p:nvSpPr>
          <p:spPr>
            <a:xfrm>
              <a:off x="973188" y="45949"/>
              <a:ext cx="823862" cy="506501"/>
            </a:xfrm>
            <a:custGeom>
              <a:avLst/>
              <a:gdLst/>
              <a:ahLst/>
              <a:cxnLst/>
              <a:rect l="0" t="0" r="0" b="0"/>
              <a:pathLst>
                <a:path w="823862" h="506501">
                  <a:moveTo>
                    <a:pt x="559276" y="28380"/>
                  </a:moveTo>
                  <a:cubicBezTo>
                    <a:pt x="629980" y="30785"/>
                    <a:pt x="703729" y="48743"/>
                    <a:pt x="774700" y="92354"/>
                  </a:cubicBezTo>
                  <a:cubicBezTo>
                    <a:pt x="802196" y="109245"/>
                    <a:pt x="494233" y="0"/>
                    <a:pt x="525018" y="140246"/>
                  </a:cubicBezTo>
                  <a:cubicBezTo>
                    <a:pt x="528957" y="158182"/>
                    <a:pt x="517917" y="166032"/>
                    <a:pt x="502578" y="168839"/>
                  </a:cubicBezTo>
                  <a:lnTo>
                    <a:pt x="493159" y="169594"/>
                  </a:lnTo>
                  <a:lnTo>
                    <a:pt x="485865" y="168695"/>
                  </a:lnTo>
                  <a:cubicBezTo>
                    <a:pt x="458749" y="165629"/>
                    <a:pt x="439509" y="164186"/>
                    <a:pt x="439509" y="164186"/>
                  </a:cubicBezTo>
                  <a:cubicBezTo>
                    <a:pt x="439509" y="164186"/>
                    <a:pt x="463512" y="170158"/>
                    <a:pt x="486202" y="170151"/>
                  </a:cubicBezTo>
                  <a:lnTo>
                    <a:pt x="493159" y="169594"/>
                  </a:lnTo>
                  <a:lnTo>
                    <a:pt x="515185" y="172309"/>
                  </a:lnTo>
                  <a:cubicBezTo>
                    <a:pt x="556657" y="177867"/>
                    <a:pt x="605396" y="186417"/>
                    <a:pt x="634467" y="198387"/>
                  </a:cubicBezTo>
                  <a:cubicBezTo>
                    <a:pt x="685340" y="219345"/>
                    <a:pt x="793834" y="248150"/>
                    <a:pt x="820163" y="255024"/>
                  </a:cubicBezTo>
                  <a:lnTo>
                    <a:pt x="823862" y="255983"/>
                  </a:lnTo>
                  <a:lnTo>
                    <a:pt x="823862" y="258543"/>
                  </a:lnTo>
                  <a:lnTo>
                    <a:pt x="774700" y="304419"/>
                  </a:lnTo>
                  <a:cubicBezTo>
                    <a:pt x="774700" y="304419"/>
                    <a:pt x="590004" y="369418"/>
                    <a:pt x="542125" y="386512"/>
                  </a:cubicBezTo>
                  <a:cubicBezTo>
                    <a:pt x="494233" y="403619"/>
                    <a:pt x="446354" y="407035"/>
                    <a:pt x="418986" y="410464"/>
                  </a:cubicBezTo>
                  <a:cubicBezTo>
                    <a:pt x="391630" y="413880"/>
                    <a:pt x="586588" y="413880"/>
                    <a:pt x="586588" y="413880"/>
                  </a:cubicBezTo>
                  <a:cubicBezTo>
                    <a:pt x="586588" y="413880"/>
                    <a:pt x="531863" y="434404"/>
                    <a:pt x="497662" y="444665"/>
                  </a:cubicBezTo>
                  <a:cubicBezTo>
                    <a:pt x="463448" y="454927"/>
                    <a:pt x="374523" y="420725"/>
                    <a:pt x="357429" y="444665"/>
                  </a:cubicBezTo>
                  <a:cubicBezTo>
                    <a:pt x="346737" y="459627"/>
                    <a:pt x="389489" y="485280"/>
                    <a:pt x="415542" y="501582"/>
                  </a:cubicBezTo>
                  <a:lnTo>
                    <a:pt x="423105" y="506501"/>
                  </a:lnTo>
                  <a:lnTo>
                    <a:pt x="396805" y="506501"/>
                  </a:lnTo>
                  <a:lnTo>
                    <a:pt x="356567" y="487416"/>
                  </a:lnTo>
                  <a:cubicBezTo>
                    <a:pt x="327495" y="472024"/>
                    <a:pt x="297568" y="453212"/>
                    <a:pt x="278752" y="437820"/>
                  </a:cubicBezTo>
                  <a:cubicBezTo>
                    <a:pt x="241135" y="407035"/>
                    <a:pt x="131686" y="372834"/>
                    <a:pt x="124841" y="393357"/>
                  </a:cubicBezTo>
                  <a:cubicBezTo>
                    <a:pt x="118863" y="411315"/>
                    <a:pt x="82508" y="431704"/>
                    <a:pt x="80387" y="489227"/>
                  </a:cubicBezTo>
                  <a:lnTo>
                    <a:pt x="81266" y="506501"/>
                  </a:lnTo>
                  <a:lnTo>
                    <a:pt x="16112" y="506501"/>
                  </a:lnTo>
                  <a:lnTo>
                    <a:pt x="11676" y="429611"/>
                  </a:lnTo>
                  <a:cubicBezTo>
                    <a:pt x="5867" y="344845"/>
                    <a:pt x="0" y="269364"/>
                    <a:pt x="15392" y="236017"/>
                  </a:cubicBezTo>
                  <a:cubicBezTo>
                    <a:pt x="35916" y="191554"/>
                    <a:pt x="111163" y="140246"/>
                    <a:pt x="111163" y="140246"/>
                  </a:cubicBezTo>
                  <a:lnTo>
                    <a:pt x="162471" y="153924"/>
                  </a:lnTo>
                  <a:cubicBezTo>
                    <a:pt x="162471" y="153924"/>
                    <a:pt x="347166" y="21164"/>
                    <a:pt x="559276" y="2838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1" name="Picture 17866">
              <a:extLst>
                <a:ext uri="{FF2B5EF4-FFF2-40B4-BE49-F238E27FC236}">
                  <a16:creationId xmlns:a16="http://schemas.microsoft.com/office/drawing/2014/main" id="{4747F57B-E7E8-45CA-AE9D-31048AB7CDCF}"/>
                </a:ext>
              </a:extLst>
            </p:cNvPr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178522" y="249072"/>
              <a:ext cx="460248" cy="182880"/>
            </a:xfrm>
            <a:prstGeom prst="rect">
              <a:avLst/>
            </a:prstGeom>
          </p:spPr>
        </p:pic>
        <p:pic>
          <p:nvPicPr>
            <p:cNvPr id="32" name="Picture 17867">
              <a:extLst>
                <a:ext uri="{FF2B5EF4-FFF2-40B4-BE49-F238E27FC236}">
                  <a16:creationId xmlns:a16="http://schemas.microsoft.com/office/drawing/2014/main" id="{9BE6D241-59E6-4F84-AEBF-835BE2CBD0E0}"/>
                </a:ext>
              </a:extLst>
            </p:cNvPr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1311618" y="249072"/>
              <a:ext cx="237744" cy="182880"/>
            </a:xfrm>
            <a:prstGeom prst="rect">
              <a:avLst/>
            </a:prstGeom>
          </p:spPr>
        </p:pic>
        <p:sp>
          <p:nvSpPr>
            <p:cNvPr id="33" name="Shape 1611">
              <a:extLst>
                <a:ext uri="{FF2B5EF4-FFF2-40B4-BE49-F238E27FC236}">
                  <a16:creationId xmlns:a16="http://schemas.microsoft.com/office/drawing/2014/main" id="{E8FA578E-37C5-44F1-BF4B-830E794D5D5C}"/>
                </a:ext>
              </a:extLst>
            </p:cNvPr>
            <p:cNvSpPr/>
            <p:nvPr/>
          </p:nvSpPr>
          <p:spPr>
            <a:xfrm>
              <a:off x="1314958" y="276369"/>
              <a:ext cx="112446" cy="153839"/>
            </a:xfrm>
            <a:custGeom>
              <a:avLst/>
              <a:gdLst/>
              <a:ahLst/>
              <a:cxnLst/>
              <a:rect l="0" t="0" r="0" b="0"/>
              <a:pathLst>
                <a:path w="112446" h="153839">
                  <a:moveTo>
                    <a:pt x="112446" y="153839"/>
                  </a:moveTo>
                  <a:lnTo>
                    <a:pt x="71543" y="146727"/>
                  </a:lnTo>
                  <a:cubicBezTo>
                    <a:pt x="29496" y="131410"/>
                    <a:pt x="0" y="95550"/>
                    <a:pt x="0" y="53755"/>
                  </a:cubicBezTo>
                  <a:cubicBezTo>
                    <a:pt x="0" y="39823"/>
                    <a:pt x="3277" y="26551"/>
                    <a:pt x="9204" y="14479"/>
                  </a:cubicBezTo>
                  <a:lnTo>
                    <a:pt x="20537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Shape 1612">
              <a:extLst>
                <a:ext uri="{FF2B5EF4-FFF2-40B4-BE49-F238E27FC236}">
                  <a16:creationId xmlns:a16="http://schemas.microsoft.com/office/drawing/2014/main" id="{6888C64F-225B-45C3-943A-A14CDB9EAEED}"/>
                </a:ext>
              </a:extLst>
            </p:cNvPr>
            <p:cNvSpPr/>
            <p:nvPr/>
          </p:nvSpPr>
          <p:spPr>
            <a:xfrm>
              <a:off x="1445607" y="261853"/>
              <a:ext cx="103641" cy="166824"/>
            </a:xfrm>
            <a:custGeom>
              <a:avLst/>
              <a:gdLst/>
              <a:ahLst/>
              <a:cxnLst/>
              <a:rect l="0" t="0" r="0" b="0"/>
              <a:pathLst>
                <a:path w="103641" h="166824">
                  <a:moveTo>
                    <a:pt x="0" y="166824"/>
                  </a:moveTo>
                  <a:lnTo>
                    <a:pt x="32092" y="161243"/>
                  </a:lnTo>
                  <a:cubicBezTo>
                    <a:pt x="74137" y="145925"/>
                    <a:pt x="103641" y="110066"/>
                    <a:pt x="103641" y="68270"/>
                  </a:cubicBezTo>
                  <a:cubicBezTo>
                    <a:pt x="103641" y="54339"/>
                    <a:pt x="100362" y="41066"/>
                    <a:pt x="94434" y="28995"/>
                  </a:cubicBezTo>
                  <a:lnTo>
                    <a:pt x="71738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Shape 1613">
              <a:extLst>
                <a:ext uri="{FF2B5EF4-FFF2-40B4-BE49-F238E27FC236}">
                  <a16:creationId xmlns:a16="http://schemas.microsoft.com/office/drawing/2014/main" id="{A12C77DE-540E-4225-8075-377D956E678B}"/>
                </a:ext>
              </a:extLst>
            </p:cNvPr>
            <p:cNvSpPr/>
            <p:nvPr/>
          </p:nvSpPr>
          <p:spPr>
            <a:xfrm>
              <a:off x="1361478" y="259817"/>
              <a:ext cx="138887" cy="138900"/>
            </a:xfrm>
            <a:custGeom>
              <a:avLst/>
              <a:gdLst/>
              <a:ahLst/>
              <a:cxnLst/>
              <a:rect l="0" t="0" r="0" b="0"/>
              <a:pathLst>
                <a:path w="138887" h="138900">
                  <a:moveTo>
                    <a:pt x="69444" y="0"/>
                  </a:moveTo>
                  <a:cubicBezTo>
                    <a:pt x="107798" y="0"/>
                    <a:pt x="138887" y="31090"/>
                    <a:pt x="138887" y="69456"/>
                  </a:cubicBezTo>
                  <a:cubicBezTo>
                    <a:pt x="138887" y="107810"/>
                    <a:pt x="107798" y="138900"/>
                    <a:pt x="69444" y="138900"/>
                  </a:cubicBezTo>
                  <a:cubicBezTo>
                    <a:pt x="31090" y="138900"/>
                    <a:pt x="0" y="107810"/>
                    <a:pt x="0" y="69456"/>
                  </a:cubicBezTo>
                  <a:cubicBezTo>
                    <a:pt x="0" y="31090"/>
                    <a:pt x="31090" y="0"/>
                    <a:pt x="69444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Shape 1614">
              <a:extLst>
                <a:ext uri="{FF2B5EF4-FFF2-40B4-BE49-F238E27FC236}">
                  <a16:creationId xmlns:a16="http://schemas.microsoft.com/office/drawing/2014/main" id="{7850F89D-D439-4A8E-B0A2-5B83BB24F27D}"/>
                </a:ext>
              </a:extLst>
            </p:cNvPr>
            <p:cNvSpPr/>
            <p:nvPr/>
          </p:nvSpPr>
          <p:spPr>
            <a:xfrm>
              <a:off x="1361478" y="259817"/>
              <a:ext cx="138887" cy="138900"/>
            </a:xfrm>
            <a:custGeom>
              <a:avLst/>
              <a:gdLst/>
              <a:ahLst/>
              <a:cxnLst/>
              <a:rect l="0" t="0" r="0" b="0"/>
              <a:pathLst>
                <a:path w="138887" h="138900">
                  <a:moveTo>
                    <a:pt x="0" y="69456"/>
                  </a:moveTo>
                  <a:cubicBezTo>
                    <a:pt x="0" y="31090"/>
                    <a:pt x="31090" y="0"/>
                    <a:pt x="69444" y="0"/>
                  </a:cubicBezTo>
                  <a:cubicBezTo>
                    <a:pt x="107798" y="0"/>
                    <a:pt x="138887" y="31090"/>
                    <a:pt x="138887" y="69456"/>
                  </a:cubicBezTo>
                  <a:cubicBezTo>
                    <a:pt x="138887" y="107810"/>
                    <a:pt x="107798" y="138900"/>
                    <a:pt x="69444" y="138900"/>
                  </a:cubicBezTo>
                  <a:cubicBezTo>
                    <a:pt x="31090" y="138900"/>
                    <a:pt x="0" y="107810"/>
                    <a:pt x="0" y="69456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7" name="Picture 17868">
              <a:extLst>
                <a:ext uri="{FF2B5EF4-FFF2-40B4-BE49-F238E27FC236}">
                  <a16:creationId xmlns:a16="http://schemas.microsoft.com/office/drawing/2014/main" id="{EE2ABB3C-AC36-4E30-83C2-5CD6F493B0BA}"/>
                </a:ext>
              </a:extLst>
            </p:cNvPr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1448778" y="280568"/>
              <a:ext cx="82296" cy="51816"/>
            </a:xfrm>
            <a:prstGeom prst="rect">
              <a:avLst/>
            </a:prstGeom>
          </p:spPr>
        </p:pic>
        <p:pic>
          <p:nvPicPr>
            <p:cNvPr id="38" name="Picture 17869">
              <a:extLst>
                <a:ext uri="{FF2B5EF4-FFF2-40B4-BE49-F238E27FC236}">
                  <a16:creationId xmlns:a16="http://schemas.microsoft.com/office/drawing/2014/main" id="{09643028-72BA-497E-832E-B01B5E718706}"/>
                </a:ext>
              </a:extLst>
            </p:cNvPr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1178522" y="331368"/>
              <a:ext cx="60960" cy="48768"/>
            </a:xfrm>
            <a:prstGeom prst="rect">
              <a:avLst/>
            </a:prstGeom>
          </p:spPr>
        </p:pic>
        <p:sp>
          <p:nvSpPr>
            <p:cNvPr id="39" name="Shape 1622">
              <a:extLst>
                <a:ext uri="{FF2B5EF4-FFF2-40B4-BE49-F238E27FC236}">
                  <a16:creationId xmlns:a16="http://schemas.microsoft.com/office/drawing/2014/main" id="{9412974E-8A5C-429F-B28B-F870253C4D43}"/>
                </a:ext>
              </a:extLst>
            </p:cNvPr>
            <p:cNvSpPr/>
            <p:nvPr/>
          </p:nvSpPr>
          <p:spPr>
            <a:xfrm>
              <a:off x="1222311" y="335222"/>
              <a:ext cx="17184" cy="42842"/>
            </a:xfrm>
            <a:custGeom>
              <a:avLst/>
              <a:gdLst/>
              <a:ahLst/>
              <a:cxnLst/>
              <a:rect l="0" t="0" r="0" b="0"/>
              <a:pathLst>
                <a:path w="17184" h="42842">
                  <a:moveTo>
                    <a:pt x="8900" y="42842"/>
                  </a:moveTo>
                  <a:lnTo>
                    <a:pt x="14253" y="36433"/>
                  </a:lnTo>
                  <a:cubicBezTo>
                    <a:pt x="16140" y="32830"/>
                    <a:pt x="17184" y="28868"/>
                    <a:pt x="17184" y="24709"/>
                  </a:cubicBezTo>
                  <a:cubicBezTo>
                    <a:pt x="17184" y="16391"/>
                    <a:pt x="13009" y="8860"/>
                    <a:pt x="6259" y="3408"/>
                  </a:cubicBezTo>
                  <a:lnTo>
                    <a:pt x="0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Shape 1625">
              <a:extLst>
                <a:ext uri="{FF2B5EF4-FFF2-40B4-BE49-F238E27FC236}">
                  <a16:creationId xmlns:a16="http://schemas.microsoft.com/office/drawing/2014/main" id="{12F39E0A-C346-4BF2-8B95-E4671310AFC1}"/>
                </a:ext>
              </a:extLst>
            </p:cNvPr>
            <p:cNvSpPr/>
            <p:nvPr/>
          </p:nvSpPr>
          <p:spPr>
            <a:xfrm>
              <a:off x="1210094" y="343929"/>
              <a:ext cx="27927" cy="33533"/>
            </a:xfrm>
            <a:custGeom>
              <a:avLst/>
              <a:gdLst/>
              <a:ahLst/>
              <a:cxnLst/>
              <a:rect l="0" t="0" r="0" b="0"/>
              <a:pathLst>
                <a:path w="27927" h="33533">
                  <a:moveTo>
                    <a:pt x="3480" y="254"/>
                  </a:moveTo>
                  <a:cubicBezTo>
                    <a:pt x="6947" y="0"/>
                    <a:pt x="16040" y="3289"/>
                    <a:pt x="21768" y="10846"/>
                  </a:cubicBezTo>
                  <a:cubicBezTo>
                    <a:pt x="27927" y="18986"/>
                    <a:pt x="23482" y="28854"/>
                    <a:pt x="23482" y="28854"/>
                  </a:cubicBezTo>
                  <a:lnTo>
                    <a:pt x="17642" y="33533"/>
                  </a:lnTo>
                  <a:lnTo>
                    <a:pt x="16624" y="33376"/>
                  </a:lnTo>
                  <a:lnTo>
                    <a:pt x="12857" y="33008"/>
                  </a:lnTo>
                  <a:lnTo>
                    <a:pt x="13548" y="30509"/>
                  </a:lnTo>
                  <a:cubicBezTo>
                    <a:pt x="14630" y="26045"/>
                    <a:pt x="15494" y="20866"/>
                    <a:pt x="14618" y="18009"/>
                  </a:cubicBezTo>
                  <a:cubicBezTo>
                    <a:pt x="12852" y="12281"/>
                    <a:pt x="0" y="521"/>
                    <a:pt x="3480" y="254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Shape 1626">
              <a:extLst>
                <a:ext uri="{FF2B5EF4-FFF2-40B4-BE49-F238E27FC236}">
                  <a16:creationId xmlns:a16="http://schemas.microsoft.com/office/drawing/2014/main" id="{733672D3-129B-483D-A6E5-456FE71F6453}"/>
                </a:ext>
              </a:extLst>
            </p:cNvPr>
            <p:cNvSpPr/>
            <p:nvPr/>
          </p:nvSpPr>
          <p:spPr>
            <a:xfrm>
              <a:off x="1174991" y="247764"/>
              <a:ext cx="480555" cy="194958"/>
            </a:xfrm>
            <a:custGeom>
              <a:avLst/>
              <a:gdLst/>
              <a:ahLst/>
              <a:cxnLst/>
              <a:rect l="0" t="0" r="0" b="0"/>
              <a:pathLst>
                <a:path w="480555" h="194958">
                  <a:moveTo>
                    <a:pt x="306108" y="177864"/>
                  </a:moveTo>
                  <a:cubicBezTo>
                    <a:pt x="229159" y="194958"/>
                    <a:pt x="157328" y="164173"/>
                    <a:pt x="107734" y="143650"/>
                  </a:cubicBezTo>
                  <a:cubicBezTo>
                    <a:pt x="58141" y="123127"/>
                    <a:pt x="37617" y="133388"/>
                    <a:pt x="18809" y="123127"/>
                  </a:cubicBezTo>
                  <a:cubicBezTo>
                    <a:pt x="0" y="112865"/>
                    <a:pt x="11963" y="104318"/>
                    <a:pt x="11963" y="104318"/>
                  </a:cubicBezTo>
                  <a:cubicBezTo>
                    <a:pt x="11963" y="104318"/>
                    <a:pt x="42748" y="92354"/>
                    <a:pt x="94056" y="61557"/>
                  </a:cubicBezTo>
                  <a:cubicBezTo>
                    <a:pt x="145364" y="30785"/>
                    <a:pt x="206921" y="0"/>
                    <a:pt x="302692" y="6833"/>
                  </a:cubicBezTo>
                  <a:cubicBezTo>
                    <a:pt x="398463" y="13678"/>
                    <a:pt x="439509" y="82080"/>
                    <a:pt x="460032" y="95771"/>
                  </a:cubicBezTo>
                  <a:cubicBezTo>
                    <a:pt x="480555" y="109449"/>
                    <a:pt x="383070" y="160757"/>
                    <a:pt x="306108" y="177864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Shape 1627">
              <a:extLst>
                <a:ext uri="{FF2B5EF4-FFF2-40B4-BE49-F238E27FC236}">
                  <a16:creationId xmlns:a16="http://schemas.microsoft.com/office/drawing/2014/main" id="{EBDC24FF-4EF1-40FD-A9D2-0D08D867ACE3}"/>
                </a:ext>
              </a:extLst>
            </p:cNvPr>
            <p:cNvSpPr/>
            <p:nvPr/>
          </p:nvSpPr>
          <p:spPr>
            <a:xfrm>
              <a:off x="1193800" y="203289"/>
              <a:ext cx="543827" cy="124854"/>
            </a:xfrm>
            <a:custGeom>
              <a:avLst/>
              <a:gdLst/>
              <a:ahLst/>
              <a:cxnLst/>
              <a:rect l="0" t="0" r="0" b="0"/>
              <a:pathLst>
                <a:path w="543827" h="124854">
                  <a:moveTo>
                    <a:pt x="0" y="116294"/>
                  </a:moveTo>
                  <a:cubicBezTo>
                    <a:pt x="0" y="116294"/>
                    <a:pt x="92354" y="34214"/>
                    <a:pt x="172720" y="17107"/>
                  </a:cubicBezTo>
                  <a:cubicBezTo>
                    <a:pt x="253098" y="0"/>
                    <a:pt x="273621" y="1714"/>
                    <a:pt x="347167" y="27368"/>
                  </a:cubicBezTo>
                  <a:cubicBezTo>
                    <a:pt x="420700" y="53023"/>
                    <a:pt x="490817" y="119723"/>
                    <a:pt x="543827" y="124854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Shape 1628">
              <a:extLst>
                <a:ext uri="{FF2B5EF4-FFF2-40B4-BE49-F238E27FC236}">
                  <a16:creationId xmlns:a16="http://schemas.microsoft.com/office/drawing/2014/main" id="{77A79AA8-A142-4980-9071-959DEAAE8FBD}"/>
                </a:ext>
              </a:extLst>
            </p:cNvPr>
            <p:cNvSpPr/>
            <p:nvPr/>
          </p:nvSpPr>
          <p:spPr>
            <a:xfrm>
              <a:off x="1217739" y="408521"/>
              <a:ext cx="396761" cy="92354"/>
            </a:xfrm>
            <a:custGeom>
              <a:avLst/>
              <a:gdLst/>
              <a:ahLst/>
              <a:cxnLst/>
              <a:rect l="0" t="0" r="0" b="0"/>
              <a:pathLst>
                <a:path w="396761" h="92354">
                  <a:moveTo>
                    <a:pt x="0" y="0"/>
                  </a:moveTo>
                  <a:cubicBezTo>
                    <a:pt x="0" y="0"/>
                    <a:pt x="90640" y="41046"/>
                    <a:pt x="140234" y="54724"/>
                  </a:cubicBezTo>
                  <a:cubicBezTo>
                    <a:pt x="189827" y="68402"/>
                    <a:pt x="299276" y="92354"/>
                    <a:pt x="396761" y="27368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Shape 1629">
              <a:extLst>
                <a:ext uri="{FF2B5EF4-FFF2-40B4-BE49-F238E27FC236}">
                  <a16:creationId xmlns:a16="http://schemas.microsoft.com/office/drawing/2014/main" id="{6D62A0E5-2905-49F4-9A81-4AE24746E3B2}"/>
                </a:ext>
              </a:extLst>
            </p:cNvPr>
            <p:cNvSpPr/>
            <p:nvPr/>
          </p:nvSpPr>
          <p:spPr>
            <a:xfrm>
              <a:off x="1638440" y="346951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0" y="0"/>
                  </a:moveTo>
                  <a:cubicBezTo>
                    <a:pt x="0" y="0"/>
                    <a:pt x="25654" y="18809"/>
                    <a:pt x="59855" y="1714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Shape 1630">
              <a:extLst>
                <a:ext uri="{FF2B5EF4-FFF2-40B4-BE49-F238E27FC236}">
                  <a16:creationId xmlns:a16="http://schemas.microsoft.com/office/drawing/2014/main" id="{D041150D-0AA5-4AC7-8F0D-2CD6059FFFE9}"/>
                </a:ext>
              </a:extLst>
            </p:cNvPr>
            <p:cNvSpPr/>
            <p:nvPr/>
          </p:nvSpPr>
          <p:spPr>
            <a:xfrm>
              <a:off x="1652118" y="290513"/>
              <a:ext cx="100902" cy="13678"/>
            </a:xfrm>
            <a:custGeom>
              <a:avLst/>
              <a:gdLst/>
              <a:ahLst/>
              <a:cxnLst/>
              <a:rect l="0" t="0" r="0" b="0"/>
              <a:pathLst>
                <a:path w="100902" h="13678">
                  <a:moveTo>
                    <a:pt x="0" y="0"/>
                  </a:moveTo>
                  <a:cubicBezTo>
                    <a:pt x="0" y="0"/>
                    <a:pt x="32499" y="13678"/>
                    <a:pt x="100902" y="1026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Shape 1631">
              <a:extLst>
                <a:ext uri="{FF2B5EF4-FFF2-40B4-BE49-F238E27FC236}">
                  <a16:creationId xmlns:a16="http://schemas.microsoft.com/office/drawing/2014/main" id="{6EB13204-D5E4-418C-8453-7D108C8C85BA}"/>
                </a:ext>
              </a:extLst>
            </p:cNvPr>
            <p:cNvSpPr/>
            <p:nvPr/>
          </p:nvSpPr>
          <p:spPr>
            <a:xfrm>
              <a:off x="1072375" y="44666"/>
              <a:ext cx="724675" cy="180861"/>
            </a:xfrm>
            <a:custGeom>
              <a:avLst/>
              <a:gdLst/>
              <a:ahLst/>
              <a:cxnLst/>
              <a:rect l="0" t="0" r="0" b="0"/>
              <a:pathLst>
                <a:path w="724675" h="180861">
                  <a:moveTo>
                    <a:pt x="428682" y="427"/>
                  </a:moveTo>
                  <a:cubicBezTo>
                    <a:pt x="488585" y="0"/>
                    <a:pt x="542976" y="4706"/>
                    <a:pt x="574611" y="13259"/>
                  </a:cubicBezTo>
                  <a:cubicBezTo>
                    <a:pt x="614164" y="23951"/>
                    <a:pt x="672414" y="85413"/>
                    <a:pt x="710540" y="130006"/>
                  </a:cubicBezTo>
                  <a:lnTo>
                    <a:pt x="724675" y="146975"/>
                  </a:lnTo>
                  <a:lnTo>
                    <a:pt x="724675" y="158337"/>
                  </a:lnTo>
                  <a:lnTo>
                    <a:pt x="699808" y="140106"/>
                  </a:lnTo>
                  <a:cubicBezTo>
                    <a:pt x="651010" y="105533"/>
                    <a:pt x="576326" y="59436"/>
                    <a:pt x="525018" y="59436"/>
                  </a:cubicBezTo>
                  <a:cubicBezTo>
                    <a:pt x="442938" y="59436"/>
                    <a:pt x="330060" y="57722"/>
                    <a:pt x="256527" y="90221"/>
                  </a:cubicBezTo>
                  <a:cubicBezTo>
                    <a:pt x="182994" y="122707"/>
                    <a:pt x="100901" y="170599"/>
                    <a:pt x="64986" y="175730"/>
                  </a:cubicBezTo>
                  <a:cubicBezTo>
                    <a:pt x="29083" y="180861"/>
                    <a:pt x="0" y="163754"/>
                    <a:pt x="1714" y="148361"/>
                  </a:cubicBezTo>
                  <a:cubicBezTo>
                    <a:pt x="3429" y="132969"/>
                    <a:pt x="27368" y="67983"/>
                    <a:pt x="249682" y="18390"/>
                  </a:cubicBezTo>
                  <a:cubicBezTo>
                    <a:pt x="303365" y="6414"/>
                    <a:pt x="368779" y="854"/>
                    <a:pt x="428682" y="427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Shape 1632">
              <a:extLst>
                <a:ext uri="{FF2B5EF4-FFF2-40B4-BE49-F238E27FC236}">
                  <a16:creationId xmlns:a16="http://schemas.microsoft.com/office/drawing/2014/main" id="{376B533A-CE37-421B-AFF3-0A047F506626}"/>
                </a:ext>
              </a:extLst>
            </p:cNvPr>
            <p:cNvSpPr/>
            <p:nvPr/>
          </p:nvSpPr>
          <p:spPr>
            <a:xfrm>
              <a:off x="1106589" y="124625"/>
              <a:ext cx="148780" cy="78664"/>
            </a:xfrm>
            <a:custGeom>
              <a:avLst/>
              <a:gdLst/>
              <a:ahLst/>
              <a:cxnLst/>
              <a:rect l="0" t="0" r="0" b="0"/>
              <a:pathLst>
                <a:path w="148780" h="78664">
                  <a:moveTo>
                    <a:pt x="0" y="78664"/>
                  </a:moveTo>
                  <a:cubicBezTo>
                    <a:pt x="76949" y="70117"/>
                    <a:pt x="102603" y="34201"/>
                    <a:pt x="14878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8" name="Shape 1633">
              <a:extLst>
                <a:ext uri="{FF2B5EF4-FFF2-40B4-BE49-F238E27FC236}">
                  <a16:creationId xmlns:a16="http://schemas.microsoft.com/office/drawing/2014/main" id="{B084E069-C7E0-4652-8608-EA6877A648FD}"/>
                </a:ext>
              </a:extLst>
            </p:cNvPr>
            <p:cNvSpPr/>
            <p:nvPr/>
          </p:nvSpPr>
          <p:spPr>
            <a:xfrm>
              <a:off x="1157884" y="93840"/>
              <a:ext cx="162471" cy="106032"/>
            </a:xfrm>
            <a:custGeom>
              <a:avLst/>
              <a:gdLst/>
              <a:ahLst/>
              <a:cxnLst/>
              <a:rect l="0" t="0" r="0" b="0"/>
              <a:pathLst>
                <a:path w="162471" h="106032">
                  <a:moveTo>
                    <a:pt x="0" y="106032"/>
                  </a:moveTo>
                  <a:cubicBezTo>
                    <a:pt x="75248" y="88925"/>
                    <a:pt x="111163" y="34201"/>
                    <a:pt x="162471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Shape 1634">
              <a:extLst>
                <a:ext uri="{FF2B5EF4-FFF2-40B4-BE49-F238E27FC236}">
                  <a16:creationId xmlns:a16="http://schemas.microsoft.com/office/drawing/2014/main" id="{AF35017D-135E-4F5A-8505-1CC78A8C7A4D}"/>
                </a:ext>
              </a:extLst>
            </p:cNvPr>
            <p:cNvSpPr/>
            <p:nvPr/>
          </p:nvSpPr>
          <p:spPr>
            <a:xfrm>
              <a:off x="1250239" y="64770"/>
              <a:ext cx="184696" cy="99187"/>
            </a:xfrm>
            <a:custGeom>
              <a:avLst/>
              <a:gdLst/>
              <a:ahLst/>
              <a:cxnLst/>
              <a:rect l="0" t="0" r="0" b="0"/>
              <a:pathLst>
                <a:path w="184696" h="99187">
                  <a:moveTo>
                    <a:pt x="0" y="99187"/>
                  </a:moveTo>
                  <a:cubicBezTo>
                    <a:pt x="63271" y="53010"/>
                    <a:pt x="97472" y="17094"/>
                    <a:pt x="184696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Shape 1635">
              <a:extLst>
                <a:ext uri="{FF2B5EF4-FFF2-40B4-BE49-F238E27FC236}">
                  <a16:creationId xmlns:a16="http://schemas.microsoft.com/office/drawing/2014/main" id="{F961E9A0-5CAB-41EA-8BB9-2C6186EC0C9C}"/>
                </a:ext>
              </a:extLst>
            </p:cNvPr>
            <p:cNvSpPr/>
            <p:nvPr/>
          </p:nvSpPr>
          <p:spPr>
            <a:xfrm>
              <a:off x="1493076" y="59626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0" y="20523"/>
                  </a:moveTo>
                  <a:cubicBezTo>
                    <a:pt x="30785" y="10274"/>
                    <a:pt x="53022" y="5143"/>
                    <a:pt x="87224" y="0"/>
                  </a:cubicBezTo>
                  <a:lnTo>
                    <a:pt x="124841" y="0"/>
                  </a:lnTo>
                  <a:lnTo>
                    <a:pt x="169304" y="856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Shape 1636">
              <a:extLst>
                <a:ext uri="{FF2B5EF4-FFF2-40B4-BE49-F238E27FC236}">
                  <a16:creationId xmlns:a16="http://schemas.microsoft.com/office/drawing/2014/main" id="{BC3247C9-5738-4D2C-AAE4-BCC12F865D44}"/>
                </a:ext>
              </a:extLst>
            </p:cNvPr>
            <p:cNvSpPr/>
            <p:nvPr/>
          </p:nvSpPr>
          <p:spPr>
            <a:xfrm>
              <a:off x="1535824" y="78448"/>
              <a:ext cx="138531" cy="11963"/>
            </a:xfrm>
            <a:custGeom>
              <a:avLst/>
              <a:gdLst/>
              <a:ahLst/>
              <a:cxnLst/>
              <a:rect l="0" t="0" r="0" b="0"/>
              <a:pathLst>
                <a:path w="138531" h="11963">
                  <a:moveTo>
                    <a:pt x="0" y="8547"/>
                  </a:moveTo>
                  <a:lnTo>
                    <a:pt x="71831" y="0"/>
                  </a:lnTo>
                  <a:lnTo>
                    <a:pt x="138531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Shape 1637">
              <a:extLst>
                <a:ext uri="{FF2B5EF4-FFF2-40B4-BE49-F238E27FC236}">
                  <a16:creationId xmlns:a16="http://schemas.microsoft.com/office/drawing/2014/main" id="{66B994D3-343A-4BCF-B3DF-1C619A53B404}"/>
                </a:ext>
              </a:extLst>
            </p:cNvPr>
            <p:cNvSpPr/>
            <p:nvPr/>
          </p:nvSpPr>
          <p:spPr>
            <a:xfrm>
              <a:off x="1597393" y="95542"/>
              <a:ext cx="145364" cy="29083"/>
            </a:xfrm>
            <a:custGeom>
              <a:avLst/>
              <a:gdLst/>
              <a:ahLst/>
              <a:cxnLst/>
              <a:rect l="0" t="0" r="0" b="0"/>
              <a:pathLst>
                <a:path w="145364" h="29083">
                  <a:moveTo>
                    <a:pt x="0" y="5131"/>
                  </a:moveTo>
                  <a:lnTo>
                    <a:pt x="49593" y="0"/>
                  </a:lnTo>
                  <a:cubicBezTo>
                    <a:pt x="90640" y="6845"/>
                    <a:pt x="114579" y="6845"/>
                    <a:pt x="145364" y="29083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  <p:cxnSp>
        <p:nvCxnSpPr>
          <p:cNvPr id="58" name="Přímá spojnice se šipkou 57">
            <a:extLst>
              <a:ext uri="{FF2B5EF4-FFF2-40B4-BE49-F238E27FC236}">
                <a16:creationId xmlns:a16="http://schemas.microsoft.com/office/drawing/2014/main" id="{40362914-7703-403A-97CA-A88AAD0869B2}"/>
              </a:ext>
            </a:extLst>
          </p:cNvPr>
          <p:cNvCxnSpPr/>
          <p:nvPr/>
        </p:nvCxnSpPr>
        <p:spPr>
          <a:xfrm flipH="1">
            <a:off x="11380689" y="2916936"/>
            <a:ext cx="455406" cy="411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273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A5F716-98EF-42EF-A471-87C6DFDCC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87687D8-4EF1-4EF2-BF7E-74BB4A3D1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30093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661C459-AF0F-4A7D-8DF5-EBE524CE23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" r="1" b="1"/>
          <a:stretch/>
        </p:blipFill>
        <p:spPr>
          <a:xfrm>
            <a:off x="2354578" y="544297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7041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17816">
            <a:extLst>
              <a:ext uri="{FF2B5EF4-FFF2-40B4-BE49-F238E27FC236}">
                <a16:creationId xmlns:a16="http://schemas.microsoft.com/office/drawing/2014/main" id="{9E44C0E3-3A4D-4921-8153-865A231A2F59}"/>
              </a:ext>
            </a:extLst>
          </p:cNvPr>
          <p:cNvPicPr>
            <a:picLocks noGrp="1"/>
          </p:cNvPicPr>
          <p:nvPr>
            <p:ph sz="half" idx="1"/>
          </p:nvPr>
        </p:nvPicPr>
        <p:blipFill rotWithShape="1">
          <a:blip r:embed="rId3">
            <a:alphaModFix/>
          </a:blip>
          <a:srcRect l="10786" r="6700" b="1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D4F60726-DDFD-4796-B2D5-7383C303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Miotická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dráha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CFC54BB-263E-4CE8-9C1D-A8A1B5577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4997" y="2272143"/>
            <a:ext cx="4706803" cy="37888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Iris- sfinkter pupilae</a:t>
            </a:r>
          </a:p>
          <a:p>
            <a:r>
              <a:rPr lang="en-US" sz="2000">
                <a:solidFill>
                  <a:srgbClr val="000000"/>
                </a:solidFill>
              </a:rPr>
              <a:t>Ganglion ciliare a n. ciliares longi</a:t>
            </a:r>
          </a:p>
          <a:p>
            <a:r>
              <a:rPr lang="en-US" sz="2000">
                <a:solidFill>
                  <a:srgbClr val="000000"/>
                </a:solidFill>
              </a:rPr>
              <a:t>N. oculomotorius</a:t>
            </a:r>
          </a:p>
          <a:p>
            <a:r>
              <a:rPr lang="en-US" sz="2000">
                <a:solidFill>
                  <a:srgbClr val="000000"/>
                </a:solidFill>
              </a:rPr>
              <a:t>Westphal-Edingerovo jádro</a:t>
            </a:r>
          </a:p>
          <a:p>
            <a:r>
              <a:rPr lang="en-US" sz="2000">
                <a:solidFill>
                  <a:srgbClr val="000000"/>
                </a:solidFill>
              </a:rPr>
              <a:t>Corpus geniculatum laterale</a:t>
            </a:r>
          </a:p>
        </p:txBody>
      </p:sp>
    </p:spTree>
    <p:extLst>
      <p:ext uri="{BB962C8B-B14F-4D97-AF65-F5344CB8AC3E}">
        <p14:creationId xmlns:p14="http://schemas.microsoft.com/office/powerpoint/2010/main" val="59871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17818">
            <a:extLst>
              <a:ext uri="{FF2B5EF4-FFF2-40B4-BE49-F238E27FC236}">
                <a16:creationId xmlns:a16="http://schemas.microsoft.com/office/drawing/2014/main" id="{49A664C2-E1DB-43FE-BD97-FBAF6C4F1031}"/>
              </a:ext>
            </a:extLst>
          </p:cNvPr>
          <p:cNvPicPr>
            <a:picLocks noGrp="1"/>
          </p:cNvPicPr>
          <p:nvPr>
            <p:ph sz="half" idx="1"/>
          </p:nvPr>
        </p:nvPicPr>
        <p:blipFill rotWithShape="1">
          <a:blip r:embed="rId3">
            <a:alphaModFix/>
          </a:blip>
          <a:srcRect l="3634" r="12686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A1B2EBB-9DA7-4808-BD31-ED03DF43E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Mydriatická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dráha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FD84C8-E80A-42AF-BD6A-A3C2D5520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4997" y="2272143"/>
            <a:ext cx="4706803" cy="37888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Musculus dilatator pupilae</a:t>
            </a:r>
          </a:p>
          <a:p>
            <a:r>
              <a:rPr lang="en-US" sz="2000">
                <a:solidFill>
                  <a:srgbClr val="000000"/>
                </a:solidFill>
              </a:rPr>
              <a:t>Sympatický plexus caroticus</a:t>
            </a:r>
          </a:p>
          <a:p>
            <a:r>
              <a:rPr lang="en-US" sz="2000">
                <a:solidFill>
                  <a:srgbClr val="000000"/>
                </a:solidFill>
              </a:rPr>
              <a:t>Ganglion cervicale superior</a:t>
            </a:r>
          </a:p>
          <a:p>
            <a:r>
              <a:rPr lang="en-US" sz="2000">
                <a:solidFill>
                  <a:srgbClr val="000000"/>
                </a:solidFill>
              </a:rPr>
              <a:t>Ciliospinální centrum v míše</a:t>
            </a:r>
          </a:p>
        </p:txBody>
      </p:sp>
    </p:spTree>
    <p:extLst>
      <p:ext uri="{BB962C8B-B14F-4D97-AF65-F5344CB8AC3E}">
        <p14:creationId xmlns:p14="http://schemas.microsoft.com/office/powerpoint/2010/main" val="18156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74E89DE-710A-4B5C-B728-57D1E28E3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zornicových reakcí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B20C622-2C48-4DC7-ABDB-1738188C3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Přímá</a:t>
            </a:r>
          </a:p>
          <a:p>
            <a:r>
              <a:rPr lang="cs-CZ" dirty="0"/>
              <a:t>Nepřímá</a:t>
            </a:r>
          </a:p>
          <a:p>
            <a:r>
              <a:rPr lang="cs-CZ" dirty="0"/>
              <a:t>Na blízko</a:t>
            </a:r>
          </a:p>
        </p:txBody>
      </p:sp>
    </p:spTree>
    <p:extLst>
      <p:ext uri="{BB962C8B-B14F-4D97-AF65-F5344CB8AC3E}">
        <p14:creationId xmlns:p14="http://schemas.microsoft.com/office/powerpoint/2010/main" val="3907250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8DF3719-8A23-4729-8ED8-72C4376D3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822960"/>
            <a:ext cx="9829800" cy="1325880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Přímá reakce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6353F-B8A4-4971-AC57-690479D0D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27419"/>
            <a:ext cx="5126896" cy="3227626"/>
          </a:xfrm>
        </p:spPr>
        <p:txBody>
          <a:bodyPr anchor="ctr">
            <a:normAutofit/>
          </a:bodyPr>
          <a:lstStyle/>
          <a:p>
            <a:r>
              <a:rPr lang="cs-CZ" sz="1900">
                <a:solidFill>
                  <a:srgbClr val="000000"/>
                </a:solidFill>
              </a:rPr>
              <a:t>Normální nález : izokorie</a:t>
            </a:r>
          </a:p>
          <a:p>
            <a:endParaRPr lang="cs-CZ" sz="1900">
              <a:solidFill>
                <a:srgbClr val="000000"/>
              </a:solidFill>
            </a:endParaRPr>
          </a:p>
          <a:p>
            <a:r>
              <a:rPr lang="cs-CZ" sz="1900">
                <a:solidFill>
                  <a:srgbClr val="000000"/>
                </a:solidFill>
              </a:rPr>
              <a:t>Svítím do jednoho oka, separuji druhé zakrytím či separací a pozoruji reakci na světlo - mióza</a:t>
            </a:r>
          </a:p>
          <a:p>
            <a:endParaRPr lang="cs-CZ" sz="1900">
              <a:solidFill>
                <a:srgbClr val="000000"/>
              </a:solidFill>
            </a:endParaRPr>
          </a:p>
        </p:txBody>
      </p:sp>
      <p:grpSp>
        <p:nvGrpSpPr>
          <p:cNvPr id="4" name="Group 16216">
            <a:extLst>
              <a:ext uri="{FF2B5EF4-FFF2-40B4-BE49-F238E27FC236}">
                <a16:creationId xmlns:a16="http://schemas.microsoft.com/office/drawing/2014/main" id="{2E9A2A8A-238E-44C2-8F68-46AF2D8357C7}"/>
              </a:ext>
            </a:extLst>
          </p:cNvPr>
          <p:cNvGrpSpPr/>
          <p:nvPr/>
        </p:nvGrpSpPr>
        <p:grpSpPr>
          <a:xfrm>
            <a:off x="6429378" y="3676392"/>
            <a:ext cx="4954694" cy="1539973"/>
            <a:chOff x="-5574" y="-6921"/>
            <a:chExt cx="1804415" cy="560832"/>
          </a:xfrm>
        </p:grpSpPr>
        <p:pic>
          <p:nvPicPr>
            <p:cNvPr id="5" name="Picture 17820">
              <a:extLst>
                <a:ext uri="{FF2B5EF4-FFF2-40B4-BE49-F238E27FC236}">
                  <a16:creationId xmlns:a16="http://schemas.microsoft.com/office/drawing/2014/main" id="{72F293E3-383C-4D44-B62D-9D477C591B5B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-5574" y="-6921"/>
              <a:ext cx="914400" cy="560832"/>
            </a:xfrm>
            <a:prstGeom prst="rect">
              <a:avLst/>
            </a:prstGeom>
          </p:spPr>
        </p:pic>
        <p:pic>
          <p:nvPicPr>
            <p:cNvPr id="6" name="Picture 17821">
              <a:extLst>
                <a:ext uri="{FF2B5EF4-FFF2-40B4-BE49-F238E27FC236}">
                  <a16:creationId xmlns:a16="http://schemas.microsoft.com/office/drawing/2014/main" id="{0912F877-780F-4C8C-982E-35F8EC8120AC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893585" y="-6921"/>
              <a:ext cx="905256" cy="560832"/>
            </a:xfrm>
            <a:prstGeom prst="rect">
              <a:avLst/>
            </a:prstGeom>
          </p:spPr>
        </p:pic>
        <p:sp>
          <p:nvSpPr>
            <p:cNvPr id="7" name="Shape 1009">
              <a:extLst>
                <a:ext uri="{FF2B5EF4-FFF2-40B4-BE49-F238E27FC236}">
                  <a16:creationId xmlns:a16="http://schemas.microsoft.com/office/drawing/2014/main" id="{E0EF8584-B8BF-4A0D-9189-B01C27CB0672}"/>
                </a:ext>
              </a:extLst>
            </p:cNvPr>
            <p:cNvSpPr/>
            <p:nvPr/>
          </p:nvSpPr>
          <p:spPr>
            <a:xfrm>
              <a:off x="6413" y="42507"/>
              <a:ext cx="825995" cy="509943"/>
            </a:xfrm>
            <a:custGeom>
              <a:avLst/>
              <a:gdLst/>
              <a:ahLst/>
              <a:cxnLst/>
              <a:rect l="0" t="0" r="0" b="0"/>
              <a:pathLst>
                <a:path w="825995" h="509943">
                  <a:moveTo>
                    <a:pt x="266732" y="28378"/>
                  </a:moveTo>
                  <a:cubicBezTo>
                    <a:pt x="478842" y="21159"/>
                    <a:pt x="663537" y="153912"/>
                    <a:pt x="663537" y="153912"/>
                  </a:cubicBezTo>
                  <a:lnTo>
                    <a:pt x="714845" y="140233"/>
                  </a:lnTo>
                  <a:cubicBezTo>
                    <a:pt x="714845" y="140233"/>
                    <a:pt x="790092" y="191541"/>
                    <a:pt x="810603" y="236004"/>
                  </a:cubicBezTo>
                  <a:cubicBezTo>
                    <a:pt x="825995" y="269361"/>
                    <a:pt x="806348" y="347694"/>
                    <a:pt x="793649" y="433886"/>
                  </a:cubicBezTo>
                  <a:lnTo>
                    <a:pt x="785971" y="509943"/>
                  </a:lnTo>
                  <a:lnTo>
                    <a:pt x="727337" y="509943"/>
                  </a:lnTo>
                  <a:lnTo>
                    <a:pt x="728263" y="472517"/>
                  </a:lnTo>
                  <a:cubicBezTo>
                    <a:pt x="724038" y="429778"/>
                    <a:pt x="706288" y="408749"/>
                    <a:pt x="701154" y="393357"/>
                  </a:cubicBezTo>
                  <a:cubicBezTo>
                    <a:pt x="694322" y="372834"/>
                    <a:pt x="584873" y="407035"/>
                    <a:pt x="547243" y="437820"/>
                  </a:cubicBezTo>
                  <a:cubicBezTo>
                    <a:pt x="519030" y="460908"/>
                    <a:pt x="465799" y="491691"/>
                    <a:pt x="427960" y="507080"/>
                  </a:cubicBezTo>
                  <a:lnTo>
                    <a:pt x="420037" y="509943"/>
                  </a:lnTo>
                  <a:lnTo>
                    <a:pt x="397591" y="509943"/>
                  </a:lnTo>
                  <a:lnTo>
                    <a:pt x="410455" y="501578"/>
                  </a:lnTo>
                  <a:cubicBezTo>
                    <a:pt x="436508" y="485279"/>
                    <a:pt x="479263" y="459623"/>
                    <a:pt x="468579" y="444652"/>
                  </a:cubicBezTo>
                  <a:cubicBezTo>
                    <a:pt x="451472" y="420713"/>
                    <a:pt x="362547" y="454914"/>
                    <a:pt x="328346" y="444652"/>
                  </a:cubicBezTo>
                  <a:cubicBezTo>
                    <a:pt x="294145" y="434391"/>
                    <a:pt x="239420" y="413881"/>
                    <a:pt x="239420" y="413881"/>
                  </a:cubicBezTo>
                  <a:cubicBezTo>
                    <a:pt x="239420" y="413881"/>
                    <a:pt x="434378" y="413881"/>
                    <a:pt x="407010" y="410451"/>
                  </a:cubicBezTo>
                  <a:cubicBezTo>
                    <a:pt x="379654" y="407035"/>
                    <a:pt x="331775" y="403619"/>
                    <a:pt x="283883" y="386512"/>
                  </a:cubicBezTo>
                  <a:cubicBezTo>
                    <a:pt x="236004" y="369405"/>
                    <a:pt x="51308" y="304419"/>
                    <a:pt x="51308" y="304419"/>
                  </a:cubicBezTo>
                  <a:lnTo>
                    <a:pt x="0" y="256527"/>
                  </a:lnTo>
                  <a:cubicBezTo>
                    <a:pt x="0" y="256527"/>
                    <a:pt x="133388" y="222326"/>
                    <a:pt x="191541" y="198387"/>
                  </a:cubicBezTo>
                  <a:cubicBezTo>
                    <a:pt x="220612" y="186411"/>
                    <a:pt x="269348" y="177860"/>
                    <a:pt x="310817" y="172304"/>
                  </a:cubicBezTo>
                  <a:lnTo>
                    <a:pt x="332836" y="169591"/>
                  </a:lnTo>
                  <a:lnTo>
                    <a:pt x="339800" y="170150"/>
                  </a:lnTo>
                  <a:cubicBezTo>
                    <a:pt x="362487" y="170158"/>
                    <a:pt x="386486" y="164186"/>
                    <a:pt x="386486" y="164186"/>
                  </a:cubicBezTo>
                  <a:cubicBezTo>
                    <a:pt x="386486" y="164186"/>
                    <a:pt x="367248" y="165627"/>
                    <a:pt x="340135" y="168692"/>
                  </a:cubicBezTo>
                  <a:lnTo>
                    <a:pt x="332836" y="169591"/>
                  </a:lnTo>
                  <a:lnTo>
                    <a:pt x="323426" y="168836"/>
                  </a:lnTo>
                  <a:cubicBezTo>
                    <a:pt x="308090" y="166027"/>
                    <a:pt x="297051" y="158174"/>
                    <a:pt x="300990" y="140233"/>
                  </a:cubicBezTo>
                  <a:cubicBezTo>
                    <a:pt x="331775" y="0"/>
                    <a:pt x="23813" y="109245"/>
                    <a:pt x="51308" y="92354"/>
                  </a:cubicBezTo>
                  <a:cubicBezTo>
                    <a:pt x="122279" y="48743"/>
                    <a:pt x="196028" y="30784"/>
                    <a:pt x="266732" y="2837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7822">
              <a:extLst>
                <a:ext uri="{FF2B5EF4-FFF2-40B4-BE49-F238E27FC236}">
                  <a16:creationId xmlns:a16="http://schemas.microsoft.com/office/drawing/2014/main" id="{734E8EF6-C82B-4A5A-A462-087F2DEDCE02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63081" y="247078"/>
              <a:ext cx="460248" cy="179832"/>
            </a:xfrm>
            <a:prstGeom prst="rect">
              <a:avLst/>
            </a:prstGeom>
          </p:spPr>
        </p:pic>
        <p:pic>
          <p:nvPicPr>
            <p:cNvPr id="9" name="Picture 17823">
              <a:extLst>
                <a:ext uri="{FF2B5EF4-FFF2-40B4-BE49-F238E27FC236}">
                  <a16:creationId xmlns:a16="http://schemas.microsoft.com/office/drawing/2014/main" id="{7292CB90-ED97-4F7C-8967-89EA2DE27B1C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245377" y="247078"/>
              <a:ext cx="240792" cy="179832"/>
            </a:xfrm>
            <a:prstGeom prst="rect">
              <a:avLst/>
            </a:prstGeom>
          </p:spPr>
        </p:pic>
        <p:sp>
          <p:nvSpPr>
            <p:cNvPr id="10" name="Shape 1016">
              <a:extLst>
                <a:ext uri="{FF2B5EF4-FFF2-40B4-BE49-F238E27FC236}">
                  <a16:creationId xmlns:a16="http://schemas.microsoft.com/office/drawing/2014/main" id="{F6DFBBC7-93D8-47A9-A009-EE31C7F041D9}"/>
                </a:ext>
              </a:extLst>
            </p:cNvPr>
            <p:cNvSpPr/>
            <p:nvPr/>
          </p:nvSpPr>
          <p:spPr>
            <a:xfrm>
              <a:off x="374563" y="269701"/>
              <a:ext cx="110653" cy="156754"/>
            </a:xfrm>
            <a:custGeom>
              <a:avLst/>
              <a:gdLst/>
              <a:ahLst/>
              <a:cxnLst/>
              <a:rect l="0" t="0" r="0" b="0"/>
              <a:pathLst>
                <a:path w="110653" h="156754">
                  <a:moveTo>
                    <a:pt x="0" y="156754"/>
                  </a:moveTo>
                  <a:lnTo>
                    <a:pt x="39110" y="149952"/>
                  </a:lnTo>
                  <a:cubicBezTo>
                    <a:pt x="81156" y="134631"/>
                    <a:pt x="110653" y="98767"/>
                    <a:pt x="110653" y="56981"/>
                  </a:cubicBezTo>
                  <a:cubicBezTo>
                    <a:pt x="110653" y="43046"/>
                    <a:pt x="107376" y="29771"/>
                    <a:pt x="101448" y="17698"/>
                  </a:cubicBezTo>
                  <a:lnTo>
                    <a:pt x="87598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Shape 1017">
              <a:extLst>
                <a:ext uri="{FF2B5EF4-FFF2-40B4-BE49-F238E27FC236}">
                  <a16:creationId xmlns:a16="http://schemas.microsoft.com/office/drawing/2014/main" id="{37280D4C-1FCB-4B56-BA42-FAC98AD808B6}"/>
                </a:ext>
              </a:extLst>
            </p:cNvPr>
            <p:cNvSpPr/>
            <p:nvPr/>
          </p:nvSpPr>
          <p:spPr>
            <a:xfrm>
              <a:off x="250927" y="260888"/>
              <a:ext cx="98458" cy="163445"/>
            </a:xfrm>
            <a:custGeom>
              <a:avLst/>
              <a:gdLst/>
              <a:ahLst/>
              <a:cxnLst/>
              <a:rect l="0" t="0" r="0" b="0"/>
              <a:pathLst>
                <a:path w="98458" h="163445">
                  <a:moveTo>
                    <a:pt x="98458" y="163445"/>
                  </a:moveTo>
                  <a:lnTo>
                    <a:pt x="71548" y="158764"/>
                  </a:lnTo>
                  <a:cubicBezTo>
                    <a:pt x="29504" y="143444"/>
                    <a:pt x="0" y="107580"/>
                    <a:pt x="0" y="65794"/>
                  </a:cubicBezTo>
                  <a:cubicBezTo>
                    <a:pt x="0" y="51858"/>
                    <a:pt x="3278" y="38584"/>
                    <a:pt x="9206" y="26510"/>
                  </a:cubicBezTo>
                  <a:lnTo>
                    <a:pt x="29956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Shape 1018">
              <a:extLst>
                <a:ext uri="{FF2B5EF4-FFF2-40B4-BE49-F238E27FC236}">
                  <a16:creationId xmlns:a16="http://schemas.microsoft.com/office/drawing/2014/main" id="{AC1E98E0-4762-40B6-AFEC-7F5472834018}"/>
                </a:ext>
              </a:extLst>
            </p:cNvPr>
            <p:cNvSpPr/>
            <p:nvPr/>
          </p:nvSpPr>
          <p:spPr>
            <a:xfrm>
              <a:off x="324472" y="285623"/>
              <a:ext cx="80366" cy="80391"/>
            </a:xfrm>
            <a:custGeom>
              <a:avLst/>
              <a:gdLst/>
              <a:ahLst/>
              <a:cxnLst/>
              <a:rect l="0" t="0" r="0" b="0"/>
              <a:pathLst>
                <a:path w="80366" h="80391">
                  <a:moveTo>
                    <a:pt x="40183" y="0"/>
                  </a:moveTo>
                  <a:cubicBezTo>
                    <a:pt x="62382" y="0"/>
                    <a:pt x="80366" y="17996"/>
                    <a:pt x="80366" y="40196"/>
                  </a:cubicBezTo>
                  <a:cubicBezTo>
                    <a:pt x="80366" y="62395"/>
                    <a:pt x="62382" y="80391"/>
                    <a:pt x="40183" y="80391"/>
                  </a:cubicBezTo>
                  <a:cubicBezTo>
                    <a:pt x="17983" y="80391"/>
                    <a:pt x="0" y="62395"/>
                    <a:pt x="0" y="40196"/>
                  </a:cubicBezTo>
                  <a:cubicBezTo>
                    <a:pt x="0" y="17996"/>
                    <a:pt x="17983" y="0"/>
                    <a:pt x="40183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Shape 1019">
              <a:extLst>
                <a:ext uri="{FF2B5EF4-FFF2-40B4-BE49-F238E27FC236}">
                  <a16:creationId xmlns:a16="http://schemas.microsoft.com/office/drawing/2014/main" id="{D50FD1DA-977F-47D1-B5CB-3D7141FDE197}"/>
                </a:ext>
              </a:extLst>
            </p:cNvPr>
            <p:cNvSpPr/>
            <p:nvPr/>
          </p:nvSpPr>
          <p:spPr>
            <a:xfrm>
              <a:off x="324472" y="285623"/>
              <a:ext cx="80366" cy="80391"/>
            </a:xfrm>
            <a:custGeom>
              <a:avLst/>
              <a:gdLst/>
              <a:ahLst/>
              <a:cxnLst/>
              <a:rect l="0" t="0" r="0" b="0"/>
              <a:pathLst>
                <a:path w="80366" h="80391">
                  <a:moveTo>
                    <a:pt x="0" y="40196"/>
                  </a:moveTo>
                  <a:cubicBezTo>
                    <a:pt x="0" y="17996"/>
                    <a:pt x="17983" y="0"/>
                    <a:pt x="40183" y="0"/>
                  </a:cubicBezTo>
                  <a:cubicBezTo>
                    <a:pt x="62382" y="0"/>
                    <a:pt x="80366" y="17996"/>
                    <a:pt x="80366" y="40196"/>
                  </a:cubicBezTo>
                  <a:cubicBezTo>
                    <a:pt x="80366" y="62395"/>
                    <a:pt x="62382" y="80391"/>
                    <a:pt x="40183" y="80391"/>
                  </a:cubicBezTo>
                  <a:cubicBezTo>
                    <a:pt x="17983" y="80391"/>
                    <a:pt x="0" y="62395"/>
                    <a:pt x="0" y="40196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14" name="Picture 17824">
              <a:extLst>
                <a:ext uri="{FF2B5EF4-FFF2-40B4-BE49-F238E27FC236}">
                  <a16:creationId xmlns:a16="http://schemas.microsoft.com/office/drawing/2014/main" id="{ED90C861-AB54-4ACC-BB28-BBE76D5E042D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382537" y="275526"/>
              <a:ext cx="82296" cy="54864"/>
            </a:xfrm>
            <a:prstGeom prst="rect">
              <a:avLst/>
            </a:prstGeom>
          </p:spPr>
        </p:pic>
        <p:pic>
          <p:nvPicPr>
            <p:cNvPr id="15" name="Picture 17825">
              <a:extLst>
                <a:ext uri="{FF2B5EF4-FFF2-40B4-BE49-F238E27FC236}">
                  <a16:creationId xmlns:a16="http://schemas.microsoft.com/office/drawing/2014/main" id="{C643FE50-F02B-4CE6-B064-2AF4726CC9F4}"/>
                </a:ext>
              </a:extLst>
            </p:cNvPr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550177" y="323278"/>
              <a:ext cx="73152" cy="54864"/>
            </a:xfrm>
            <a:prstGeom prst="rect">
              <a:avLst/>
            </a:prstGeom>
          </p:spPr>
        </p:pic>
        <p:sp>
          <p:nvSpPr>
            <p:cNvPr id="16" name="Shape 1027">
              <a:extLst>
                <a:ext uri="{FF2B5EF4-FFF2-40B4-BE49-F238E27FC236}">
                  <a16:creationId xmlns:a16="http://schemas.microsoft.com/office/drawing/2014/main" id="{F9544A5C-F23D-4E0F-9574-B342FC9FF0C6}"/>
                </a:ext>
              </a:extLst>
            </p:cNvPr>
            <p:cNvSpPr/>
            <p:nvPr/>
          </p:nvSpPr>
          <p:spPr>
            <a:xfrm>
              <a:off x="555777" y="327939"/>
              <a:ext cx="20044" cy="48244"/>
            </a:xfrm>
            <a:custGeom>
              <a:avLst/>
              <a:gdLst/>
              <a:ahLst/>
              <a:cxnLst/>
              <a:rect l="0" t="0" r="0" b="0"/>
              <a:pathLst>
                <a:path w="20044" h="48244">
                  <a:moveTo>
                    <a:pt x="8523" y="48244"/>
                  </a:moveTo>
                  <a:lnTo>
                    <a:pt x="2318" y="39556"/>
                  </a:lnTo>
                  <a:cubicBezTo>
                    <a:pt x="798" y="36025"/>
                    <a:pt x="0" y="32112"/>
                    <a:pt x="0" y="27953"/>
                  </a:cubicBezTo>
                  <a:cubicBezTo>
                    <a:pt x="0" y="19641"/>
                    <a:pt x="5524" y="10735"/>
                    <a:pt x="13626" y="3907"/>
                  </a:cubicBezTo>
                  <a:lnTo>
                    <a:pt x="20044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Shape 1030">
              <a:extLst>
                <a:ext uri="{FF2B5EF4-FFF2-40B4-BE49-F238E27FC236}">
                  <a16:creationId xmlns:a16="http://schemas.microsoft.com/office/drawing/2014/main" id="{CE0087E7-2F41-4055-88D2-E630A4D0CB3D}"/>
                </a:ext>
              </a:extLst>
            </p:cNvPr>
            <p:cNvSpPr/>
            <p:nvPr/>
          </p:nvSpPr>
          <p:spPr>
            <a:xfrm>
              <a:off x="560045" y="338429"/>
              <a:ext cx="32106" cy="35319"/>
            </a:xfrm>
            <a:custGeom>
              <a:avLst/>
              <a:gdLst/>
              <a:ahLst/>
              <a:cxnLst/>
              <a:rect l="0" t="0" r="0" b="0"/>
              <a:pathLst>
                <a:path w="32106" h="35319">
                  <a:moveTo>
                    <a:pt x="4521" y="2743"/>
                  </a:moveTo>
                  <a:cubicBezTo>
                    <a:pt x="6680" y="0"/>
                    <a:pt x="9246" y="17234"/>
                    <a:pt x="13005" y="21895"/>
                  </a:cubicBezTo>
                  <a:cubicBezTo>
                    <a:pt x="16764" y="26556"/>
                    <a:pt x="32106" y="30620"/>
                    <a:pt x="32106" y="30620"/>
                  </a:cubicBezTo>
                  <a:lnTo>
                    <a:pt x="17031" y="35319"/>
                  </a:lnTo>
                  <a:cubicBezTo>
                    <a:pt x="17031" y="35319"/>
                    <a:pt x="6375" y="33490"/>
                    <a:pt x="3073" y="23825"/>
                  </a:cubicBezTo>
                  <a:cubicBezTo>
                    <a:pt x="0" y="14846"/>
                    <a:pt x="2362" y="5474"/>
                    <a:pt x="4521" y="2743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1031">
              <a:extLst>
                <a:ext uri="{FF2B5EF4-FFF2-40B4-BE49-F238E27FC236}">
                  <a16:creationId xmlns:a16="http://schemas.microsoft.com/office/drawing/2014/main" id="{1D18E76D-E4E9-4D35-A38B-A12548C47405}"/>
                </a:ext>
              </a:extLst>
            </p:cNvPr>
            <p:cNvSpPr/>
            <p:nvPr/>
          </p:nvSpPr>
          <p:spPr>
            <a:xfrm>
              <a:off x="150063" y="244310"/>
              <a:ext cx="480555" cy="194970"/>
            </a:xfrm>
            <a:custGeom>
              <a:avLst/>
              <a:gdLst/>
              <a:ahLst/>
              <a:cxnLst/>
              <a:rect l="0" t="0" r="0" b="0"/>
              <a:pathLst>
                <a:path w="480555" h="194970">
                  <a:moveTo>
                    <a:pt x="174435" y="177864"/>
                  </a:moveTo>
                  <a:cubicBezTo>
                    <a:pt x="251396" y="194970"/>
                    <a:pt x="323215" y="164186"/>
                    <a:pt x="372809" y="143663"/>
                  </a:cubicBezTo>
                  <a:cubicBezTo>
                    <a:pt x="422415" y="123139"/>
                    <a:pt x="442925" y="133401"/>
                    <a:pt x="461747" y="123139"/>
                  </a:cubicBezTo>
                  <a:cubicBezTo>
                    <a:pt x="480555" y="112878"/>
                    <a:pt x="468579" y="104330"/>
                    <a:pt x="468579" y="104330"/>
                  </a:cubicBezTo>
                  <a:cubicBezTo>
                    <a:pt x="468579" y="104330"/>
                    <a:pt x="437794" y="92354"/>
                    <a:pt x="386499" y="61569"/>
                  </a:cubicBezTo>
                  <a:cubicBezTo>
                    <a:pt x="335191" y="30785"/>
                    <a:pt x="273621" y="0"/>
                    <a:pt x="177851" y="6845"/>
                  </a:cubicBezTo>
                  <a:cubicBezTo>
                    <a:pt x="82093" y="13691"/>
                    <a:pt x="41046" y="82093"/>
                    <a:pt x="20523" y="95771"/>
                  </a:cubicBezTo>
                  <a:cubicBezTo>
                    <a:pt x="0" y="109462"/>
                    <a:pt x="97485" y="160769"/>
                    <a:pt x="174435" y="177864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Shape 1032">
              <a:extLst>
                <a:ext uri="{FF2B5EF4-FFF2-40B4-BE49-F238E27FC236}">
                  <a16:creationId xmlns:a16="http://schemas.microsoft.com/office/drawing/2014/main" id="{D7CA3418-4597-4477-9CBC-78B2A4F49183}"/>
                </a:ext>
              </a:extLst>
            </p:cNvPr>
            <p:cNvSpPr/>
            <p:nvPr/>
          </p:nvSpPr>
          <p:spPr>
            <a:xfrm>
              <a:off x="67983" y="199847"/>
              <a:ext cx="543827" cy="124841"/>
            </a:xfrm>
            <a:custGeom>
              <a:avLst/>
              <a:gdLst/>
              <a:ahLst/>
              <a:cxnLst/>
              <a:rect l="0" t="0" r="0" b="0"/>
              <a:pathLst>
                <a:path w="543827" h="124841">
                  <a:moveTo>
                    <a:pt x="543827" y="116294"/>
                  </a:moveTo>
                  <a:cubicBezTo>
                    <a:pt x="543827" y="116294"/>
                    <a:pt x="451472" y="34201"/>
                    <a:pt x="371094" y="17094"/>
                  </a:cubicBezTo>
                  <a:cubicBezTo>
                    <a:pt x="290716" y="0"/>
                    <a:pt x="270205" y="1715"/>
                    <a:pt x="196660" y="27368"/>
                  </a:cubicBezTo>
                  <a:cubicBezTo>
                    <a:pt x="123127" y="53023"/>
                    <a:pt x="53010" y="119711"/>
                    <a:pt x="0" y="124841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Shape 1033">
              <a:extLst>
                <a:ext uri="{FF2B5EF4-FFF2-40B4-BE49-F238E27FC236}">
                  <a16:creationId xmlns:a16="http://schemas.microsoft.com/office/drawing/2014/main" id="{CEE4DC42-E9F7-4C11-BE95-3E7AAE3F0ACE}"/>
                </a:ext>
              </a:extLst>
            </p:cNvPr>
            <p:cNvSpPr/>
            <p:nvPr/>
          </p:nvSpPr>
          <p:spPr>
            <a:xfrm>
              <a:off x="191110" y="405079"/>
              <a:ext cx="396748" cy="92342"/>
            </a:xfrm>
            <a:custGeom>
              <a:avLst/>
              <a:gdLst/>
              <a:ahLst/>
              <a:cxnLst/>
              <a:rect l="0" t="0" r="0" b="0"/>
              <a:pathLst>
                <a:path w="396748" h="92342">
                  <a:moveTo>
                    <a:pt x="396748" y="0"/>
                  </a:moveTo>
                  <a:cubicBezTo>
                    <a:pt x="396748" y="0"/>
                    <a:pt x="306121" y="41046"/>
                    <a:pt x="256515" y="54725"/>
                  </a:cubicBezTo>
                  <a:cubicBezTo>
                    <a:pt x="206921" y="68402"/>
                    <a:pt x="97472" y="92342"/>
                    <a:pt x="0" y="27356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1034">
              <a:extLst>
                <a:ext uri="{FF2B5EF4-FFF2-40B4-BE49-F238E27FC236}">
                  <a16:creationId xmlns:a16="http://schemas.microsoft.com/office/drawing/2014/main" id="{7853E91D-A8E9-4163-B7A0-2B4E47792331}"/>
                </a:ext>
              </a:extLst>
            </p:cNvPr>
            <p:cNvSpPr/>
            <p:nvPr/>
          </p:nvSpPr>
          <p:spPr>
            <a:xfrm>
              <a:off x="107315" y="343510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59855" y="0"/>
                  </a:moveTo>
                  <a:cubicBezTo>
                    <a:pt x="59855" y="0"/>
                    <a:pt x="34201" y="18809"/>
                    <a:pt x="0" y="170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1035">
              <a:extLst>
                <a:ext uri="{FF2B5EF4-FFF2-40B4-BE49-F238E27FC236}">
                  <a16:creationId xmlns:a16="http://schemas.microsoft.com/office/drawing/2014/main" id="{EB36B93C-DA83-4140-8FF8-341D2DAAB5B1}"/>
                </a:ext>
              </a:extLst>
            </p:cNvPr>
            <p:cNvSpPr/>
            <p:nvPr/>
          </p:nvSpPr>
          <p:spPr>
            <a:xfrm>
              <a:off x="52591" y="287071"/>
              <a:ext cx="100889" cy="13678"/>
            </a:xfrm>
            <a:custGeom>
              <a:avLst/>
              <a:gdLst/>
              <a:ahLst/>
              <a:cxnLst/>
              <a:rect l="0" t="0" r="0" b="0"/>
              <a:pathLst>
                <a:path w="100889" h="13678">
                  <a:moveTo>
                    <a:pt x="100889" y="0"/>
                  </a:moveTo>
                  <a:cubicBezTo>
                    <a:pt x="100889" y="0"/>
                    <a:pt x="68402" y="13678"/>
                    <a:pt x="0" y="10262"/>
                  </a:cubicBezTo>
                </a:path>
              </a:pathLst>
            </a:custGeom>
            <a:ln w="5042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Shape 1036">
              <a:extLst>
                <a:ext uri="{FF2B5EF4-FFF2-40B4-BE49-F238E27FC236}">
                  <a16:creationId xmlns:a16="http://schemas.microsoft.com/office/drawing/2014/main" id="{CDB09632-E186-45DD-B77E-A8E3BB0B0E15}"/>
                </a:ext>
              </a:extLst>
            </p:cNvPr>
            <p:cNvSpPr/>
            <p:nvPr/>
          </p:nvSpPr>
          <p:spPr>
            <a:xfrm>
              <a:off x="0" y="41221"/>
              <a:ext cx="733222" cy="180864"/>
            </a:xfrm>
            <a:custGeom>
              <a:avLst/>
              <a:gdLst/>
              <a:ahLst/>
              <a:cxnLst/>
              <a:rect l="0" t="0" r="0" b="0"/>
              <a:pathLst>
                <a:path w="733222" h="180864">
                  <a:moveTo>
                    <a:pt x="304544" y="424"/>
                  </a:moveTo>
                  <a:cubicBezTo>
                    <a:pt x="364446" y="848"/>
                    <a:pt x="429857" y="6404"/>
                    <a:pt x="483540" y="18380"/>
                  </a:cubicBezTo>
                  <a:cubicBezTo>
                    <a:pt x="705866" y="67986"/>
                    <a:pt x="729805" y="132972"/>
                    <a:pt x="731520" y="148365"/>
                  </a:cubicBezTo>
                  <a:cubicBezTo>
                    <a:pt x="733222" y="163757"/>
                    <a:pt x="704151" y="180864"/>
                    <a:pt x="668236" y="175720"/>
                  </a:cubicBezTo>
                  <a:cubicBezTo>
                    <a:pt x="632320" y="170590"/>
                    <a:pt x="550240" y="122711"/>
                    <a:pt x="476707" y="90211"/>
                  </a:cubicBezTo>
                  <a:cubicBezTo>
                    <a:pt x="403161" y="57725"/>
                    <a:pt x="290296" y="59427"/>
                    <a:pt x="208216" y="59427"/>
                  </a:cubicBezTo>
                  <a:cubicBezTo>
                    <a:pt x="146647" y="59427"/>
                    <a:pt x="51409" y="125806"/>
                    <a:pt x="7638" y="158996"/>
                  </a:cubicBezTo>
                  <a:lnTo>
                    <a:pt x="0" y="164931"/>
                  </a:lnTo>
                  <a:lnTo>
                    <a:pt x="0" y="157368"/>
                  </a:lnTo>
                  <a:lnTo>
                    <a:pt x="2534" y="154187"/>
                  </a:lnTo>
                  <a:cubicBezTo>
                    <a:pt x="36764" y="112020"/>
                    <a:pt x="111157" y="26083"/>
                    <a:pt x="158610" y="13262"/>
                  </a:cubicBezTo>
                  <a:cubicBezTo>
                    <a:pt x="190252" y="4709"/>
                    <a:pt x="244643" y="0"/>
                    <a:pt x="304544" y="424"/>
                  </a:cubicBezTo>
                  <a:close/>
                </a:path>
              </a:pathLst>
            </a:custGeom>
            <a:ln w="12700" cap="flat">
              <a:miter lim="100000"/>
            </a:ln>
          </p:spPr>
          <p:style>
            <a:lnRef idx="1">
              <a:srgbClr val="BF876C"/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Shape 1037">
              <a:extLst>
                <a:ext uri="{FF2B5EF4-FFF2-40B4-BE49-F238E27FC236}">
                  <a16:creationId xmlns:a16="http://schemas.microsoft.com/office/drawing/2014/main" id="{5BF567F7-69BE-49C1-81B3-13D86B183F89}"/>
                </a:ext>
              </a:extLst>
            </p:cNvPr>
            <p:cNvSpPr/>
            <p:nvPr/>
          </p:nvSpPr>
          <p:spPr>
            <a:xfrm>
              <a:off x="550240" y="121171"/>
              <a:ext cx="148780" cy="78677"/>
            </a:xfrm>
            <a:custGeom>
              <a:avLst/>
              <a:gdLst/>
              <a:ahLst/>
              <a:cxnLst/>
              <a:rect l="0" t="0" r="0" b="0"/>
              <a:pathLst>
                <a:path w="148780" h="78677">
                  <a:moveTo>
                    <a:pt x="148780" y="78677"/>
                  </a:moveTo>
                  <a:cubicBezTo>
                    <a:pt x="71831" y="70117"/>
                    <a:pt x="46177" y="34214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5" name="Shape 1038">
              <a:extLst>
                <a:ext uri="{FF2B5EF4-FFF2-40B4-BE49-F238E27FC236}">
                  <a16:creationId xmlns:a16="http://schemas.microsoft.com/office/drawing/2014/main" id="{7EC64CC8-519A-45D3-9823-C5746B47CB64}"/>
                </a:ext>
              </a:extLst>
            </p:cNvPr>
            <p:cNvSpPr/>
            <p:nvPr/>
          </p:nvSpPr>
          <p:spPr>
            <a:xfrm>
              <a:off x="485254" y="90386"/>
              <a:ext cx="162458" cy="106032"/>
            </a:xfrm>
            <a:custGeom>
              <a:avLst/>
              <a:gdLst/>
              <a:ahLst/>
              <a:cxnLst/>
              <a:rect l="0" t="0" r="0" b="0"/>
              <a:pathLst>
                <a:path w="162458" h="106032">
                  <a:moveTo>
                    <a:pt x="162458" y="106032"/>
                  </a:moveTo>
                  <a:cubicBezTo>
                    <a:pt x="87224" y="88938"/>
                    <a:pt x="51308" y="34214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Shape 1039">
              <a:extLst>
                <a:ext uri="{FF2B5EF4-FFF2-40B4-BE49-F238E27FC236}">
                  <a16:creationId xmlns:a16="http://schemas.microsoft.com/office/drawing/2014/main" id="{1D8857BE-9752-4885-AF3E-7AF59E44DFA3}"/>
                </a:ext>
              </a:extLst>
            </p:cNvPr>
            <p:cNvSpPr/>
            <p:nvPr/>
          </p:nvSpPr>
          <p:spPr>
            <a:xfrm>
              <a:off x="370675" y="61316"/>
              <a:ext cx="184696" cy="99200"/>
            </a:xfrm>
            <a:custGeom>
              <a:avLst/>
              <a:gdLst/>
              <a:ahLst/>
              <a:cxnLst/>
              <a:rect l="0" t="0" r="0" b="0"/>
              <a:pathLst>
                <a:path w="184696" h="99200">
                  <a:moveTo>
                    <a:pt x="184696" y="99200"/>
                  </a:moveTo>
                  <a:cubicBezTo>
                    <a:pt x="121412" y="53022"/>
                    <a:pt x="87211" y="17107"/>
                    <a:pt x="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Shape 1040">
              <a:extLst>
                <a:ext uri="{FF2B5EF4-FFF2-40B4-BE49-F238E27FC236}">
                  <a16:creationId xmlns:a16="http://schemas.microsoft.com/office/drawing/2014/main" id="{F08A9DFD-D978-47F5-8944-601E83CE8795}"/>
                </a:ext>
              </a:extLst>
            </p:cNvPr>
            <p:cNvSpPr/>
            <p:nvPr/>
          </p:nvSpPr>
          <p:spPr>
            <a:xfrm>
              <a:off x="143231" y="56185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169304" y="20523"/>
                  </a:moveTo>
                  <a:cubicBezTo>
                    <a:pt x="138519" y="10262"/>
                    <a:pt x="116281" y="5131"/>
                    <a:pt x="82080" y="0"/>
                  </a:cubicBezTo>
                  <a:lnTo>
                    <a:pt x="44463" y="0"/>
                  </a:lnTo>
                  <a:lnTo>
                    <a:pt x="0" y="8547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Shape 1041">
              <a:extLst>
                <a:ext uri="{FF2B5EF4-FFF2-40B4-BE49-F238E27FC236}">
                  <a16:creationId xmlns:a16="http://schemas.microsoft.com/office/drawing/2014/main" id="{B8AF5955-3AE2-452D-B13A-C8F7291D15F5}"/>
                </a:ext>
              </a:extLst>
            </p:cNvPr>
            <p:cNvSpPr/>
            <p:nvPr/>
          </p:nvSpPr>
          <p:spPr>
            <a:xfrm>
              <a:off x="131254" y="75006"/>
              <a:ext cx="138519" cy="11963"/>
            </a:xfrm>
            <a:custGeom>
              <a:avLst/>
              <a:gdLst/>
              <a:ahLst/>
              <a:cxnLst/>
              <a:rect l="0" t="0" r="0" b="0"/>
              <a:pathLst>
                <a:path w="138519" h="11963">
                  <a:moveTo>
                    <a:pt x="138519" y="8547"/>
                  </a:moveTo>
                  <a:lnTo>
                    <a:pt x="66700" y="0"/>
                  </a:lnTo>
                  <a:lnTo>
                    <a:pt x="0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Shape 1042">
              <a:extLst>
                <a:ext uri="{FF2B5EF4-FFF2-40B4-BE49-F238E27FC236}">
                  <a16:creationId xmlns:a16="http://schemas.microsoft.com/office/drawing/2014/main" id="{363DC073-2C19-49A7-AAC6-A85092D34F76}"/>
                </a:ext>
              </a:extLst>
            </p:cNvPr>
            <p:cNvSpPr/>
            <p:nvPr/>
          </p:nvSpPr>
          <p:spPr>
            <a:xfrm>
              <a:off x="62852" y="92100"/>
              <a:ext cx="145364" cy="29070"/>
            </a:xfrm>
            <a:custGeom>
              <a:avLst/>
              <a:gdLst/>
              <a:ahLst/>
              <a:cxnLst/>
              <a:rect l="0" t="0" r="0" b="0"/>
              <a:pathLst>
                <a:path w="145364" h="29070">
                  <a:moveTo>
                    <a:pt x="145364" y="5131"/>
                  </a:moveTo>
                  <a:lnTo>
                    <a:pt x="95758" y="0"/>
                  </a:lnTo>
                  <a:cubicBezTo>
                    <a:pt x="54724" y="6845"/>
                    <a:pt x="30772" y="6845"/>
                    <a:pt x="0" y="2907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Shape 1043">
              <a:extLst>
                <a:ext uri="{FF2B5EF4-FFF2-40B4-BE49-F238E27FC236}">
                  <a16:creationId xmlns:a16="http://schemas.microsoft.com/office/drawing/2014/main" id="{2C3DA1CE-00DF-44E7-A5C6-5D5C244227A1}"/>
                </a:ext>
              </a:extLst>
            </p:cNvPr>
            <p:cNvSpPr/>
            <p:nvPr/>
          </p:nvSpPr>
          <p:spPr>
            <a:xfrm>
              <a:off x="973201" y="42507"/>
              <a:ext cx="823849" cy="509943"/>
            </a:xfrm>
            <a:custGeom>
              <a:avLst/>
              <a:gdLst/>
              <a:ahLst/>
              <a:cxnLst/>
              <a:rect l="0" t="0" r="0" b="0"/>
              <a:pathLst>
                <a:path w="823849" h="509943">
                  <a:moveTo>
                    <a:pt x="559269" y="28378"/>
                  </a:moveTo>
                  <a:cubicBezTo>
                    <a:pt x="629974" y="30784"/>
                    <a:pt x="703726" y="48743"/>
                    <a:pt x="774700" y="92354"/>
                  </a:cubicBezTo>
                  <a:cubicBezTo>
                    <a:pt x="802183" y="109245"/>
                    <a:pt x="494233" y="0"/>
                    <a:pt x="525018" y="140233"/>
                  </a:cubicBezTo>
                  <a:cubicBezTo>
                    <a:pt x="528952" y="158174"/>
                    <a:pt x="517911" y="166027"/>
                    <a:pt x="502572" y="168836"/>
                  </a:cubicBezTo>
                  <a:lnTo>
                    <a:pt x="493161" y="169591"/>
                  </a:lnTo>
                  <a:lnTo>
                    <a:pt x="485861" y="168692"/>
                  </a:lnTo>
                  <a:cubicBezTo>
                    <a:pt x="458747" y="165627"/>
                    <a:pt x="439509" y="164186"/>
                    <a:pt x="439509" y="164186"/>
                  </a:cubicBezTo>
                  <a:cubicBezTo>
                    <a:pt x="439509" y="164186"/>
                    <a:pt x="463509" y="170158"/>
                    <a:pt x="486197" y="170150"/>
                  </a:cubicBezTo>
                  <a:lnTo>
                    <a:pt x="493161" y="169591"/>
                  </a:lnTo>
                  <a:lnTo>
                    <a:pt x="515180" y="172304"/>
                  </a:lnTo>
                  <a:cubicBezTo>
                    <a:pt x="556651" y="177860"/>
                    <a:pt x="605390" y="186411"/>
                    <a:pt x="634467" y="198387"/>
                  </a:cubicBezTo>
                  <a:cubicBezTo>
                    <a:pt x="685340" y="219334"/>
                    <a:pt x="793824" y="248138"/>
                    <a:pt x="820150" y="255011"/>
                  </a:cubicBezTo>
                  <a:lnTo>
                    <a:pt x="823849" y="255970"/>
                  </a:lnTo>
                  <a:lnTo>
                    <a:pt x="823849" y="258531"/>
                  </a:lnTo>
                  <a:lnTo>
                    <a:pt x="774700" y="304419"/>
                  </a:lnTo>
                  <a:cubicBezTo>
                    <a:pt x="774700" y="304419"/>
                    <a:pt x="590004" y="369405"/>
                    <a:pt x="542112" y="386512"/>
                  </a:cubicBezTo>
                  <a:cubicBezTo>
                    <a:pt x="494233" y="403619"/>
                    <a:pt x="446342" y="407035"/>
                    <a:pt x="418986" y="410451"/>
                  </a:cubicBezTo>
                  <a:cubicBezTo>
                    <a:pt x="391617" y="413881"/>
                    <a:pt x="586575" y="413881"/>
                    <a:pt x="586575" y="413881"/>
                  </a:cubicBezTo>
                  <a:cubicBezTo>
                    <a:pt x="586575" y="413881"/>
                    <a:pt x="531851" y="434391"/>
                    <a:pt x="497649" y="444652"/>
                  </a:cubicBezTo>
                  <a:cubicBezTo>
                    <a:pt x="463448" y="454914"/>
                    <a:pt x="374523" y="420713"/>
                    <a:pt x="357416" y="444652"/>
                  </a:cubicBezTo>
                  <a:cubicBezTo>
                    <a:pt x="346732" y="459623"/>
                    <a:pt x="389488" y="485279"/>
                    <a:pt x="415541" y="501578"/>
                  </a:cubicBezTo>
                  <a:lnTo>
                    <a:pt x="428405" y="509943"/>
                  </a:lnTo>
                  <a:lnTo>
                    <a:pt x="405959" y="509943"/>
                  </a:lnTo>
                  <a:lnTo>
                    <a:pt x="398035" y="507080"/>
                  </a:lnTo>
                  <a:cubicBezTo>
                    <a:pt x="360196" y="491691"/>
                    <a:pt x="306965" y="460908"/>
                    <a:pt x="278752" y="437820"/>
                  </a:cubicBezTo>
                  <a:cubicBezTo>
                    <a:pt x="241135" y="407035"/>
                    <a:pt x="131674" y="372834"/>
                    <a:pt x="124841" y="393357"/>
                  </a:cubicBezTo>
                  <a:cubicBezTo>
                    <a:pt x="118851" y="411315"/>
                    <a:pt x="82495" y="431704"/>
                    <a:pt x="80375" y="489219"/>
                  </a:cubicBezTo>
                  <a:lnTo>
                    <a:pt x="81429" y="509943"/>
                  </a:lnTo>
                  <a:lnTo>
                    <a:pt x="16299" y="509943"/>
                  </a:lnTo>
                  <a:lnTo>
                    <a:pt x="11665" y="429600"/>
                  </a:lnTo>
                  <a:cubicBezTo>
                    <a:pt x="5860" y="344837"/>
                    <a:pt x="0" y="269361"/>
                    <a:pt x="15392" y="236004"/>
                  </a:cubicBezTo>
                  <a:cubicBezTo>
                    <a:pt x="35916" y="191541"/>
                    <a:pt x="111150" y="140233"/>
                    <a:pt x="111150" y="140233"/>
                  </a:cubicBezTo>
                  <a:lnTo>
                    <a:pt x="162459" y="153912"/>
                  </a:lnTo>
                  <a:cubicBezTo>
                    <a:pt x="162459" y="153912"/>
                    <a:pt x="347153" y="21159"/>
                    <a:pt x="559269" y="28378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3B68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1" name="Picture 17826">
              <a:extLst>
                <a:ext uri="{FF2B5EF4-FFF2-40B4-BE49-F238E27FC236}">
                  <a16:creationId xmlns:a16="http://schemas.microsoft.com/office/drawing/2014/main" id="{1CA1B2A4-77BD-4C0C-A816-AFF386F27170}"/>
                </a:ext>
              </a:extLst>
            </p:cNvPr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179081" y="247078"/>
              <a:ext cx="460248" cy="179832"/>
            </a:xfrm>
            <a:prstGeom prst="rect">
              <a:avLst/>
            </a:prstGeom>
          </p:spPr>
        </p:pic>
        <p:pic>
          <p:nvPicPr>
            <p:cNvPr id="32" name="Picture 17827">
              <a:extLst>
                <a:ext uri="{FF2B5EF4-FFF2-40B4-BE49-F238E27FC236}">
                  <a16:creationId xmlns:a16="http://schemas.microsoft.com/office/drawing/2014/main" id="{0E1D143B-9C00-42C6-B697-91BE44128E36}"/>
                </a:ext>
              </a:extLst>
            </p:cNvPr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1312177" y="247078"/>
              <a:ext cx="237744" cy="179832"/>
            </a:xfrm>
            <a:prstGeom prst="rect">
              <a:avLst/>
            </a:prstGeom>
          </p:spPr>
        </p:pic>
        <p:sp>
          <p:nvSpPr>
            <p:cNvPr id="33" name="Shape 1050">
              <a:extLst>
                <a:ext uri="{FF2B5EF4-FFF2-40B4-BE49-F238E27FC236}">
                  <a16:creationId xmlns:a16="http://schemas.microsoft.com/office/drawing/2014/main" id="{8152FDEA-F8DA-4269-B85B-FB20BB74A612}"/>
                </a:ext>
              </a:extLst>
            </p:cNvPr>
            <p:cNvSpPr/>
            <p:nvPr/>
          </p:nvSpPr>
          <p:spPr>
            <a:xfrm>
              <a:off x="1314958" y="272920"/>
              <a:ext cx="112427" cy="153843"/>
            </a:xfrm>
            <a:custGeom>
              <a:avLst/>
              <a:gdLst/>
              <a:ahLst/>
              <a:cxnLst/>
              <a:rect l="0" t="0" r="0" b="0"/>
              <a:pathLst>
                <a:path w="112427" h="153843">
                  <a:moveTo>
                    <a:pt x="112427" y="153843"/>
                  </a:moveTo>
                  <a:lnTo>
                    <a:pt x="71548" y="146733"/>
                  </a:lnTo>
                  <a:cubicBezTo>
                    <a:pt x="29504" y="131413"/>
                    <a:pt x="0" y="95548"/>
                    <a:pt x="0" y="53762"/>
                  </a:cubicBezTo>
                  <a:cubicBezTo>
                    <a:pt x="0" y="39827"/>
                    <a:pt x="3278" y="26552"/>
                    <a:pt x="9206" y="14479"/>
                  </a:cubicBezTo>
                  <a:lnTo>
                    <a:pt x="20539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Shape 1051">
              <a:extLst>
                <a:ext uri="{FF2B5EF4-FFF2-40B4-BE49-F238E27FC236}">
                  <a16:creationId xmlns:a16="http://schemas.microsoft.com/office/drawing/2014/main" id="{B08C238C-3089-4734-9DFE-39683CC7C865}"/>
                </a:ext>
              </a:extLst>
            </p:cNvPr>
            <p:cNvSpPr/>
            <p:nvPr/>
          </p:nvSpPr>
          <p:spPr>
            <a:xfrm>
              <a:off x="1445686" y="258414"/>
              <a:ext cx="103561" cy="166808"/>
            </a:xfrm>
            <a:custGeom>
              <a:avLst/>
              <a:gdLst/>
              <a:ahLst/>
              <a:cxnLst/>
              <a:rect l="0" t="0" r="0" b="0"/>
              <a:pathLst>
                <a:path w="103561" h="166808">
                  <a:moveTo>
                    <a:pt x="0" y="166808"/>
                  </a:moveTo>
                  <a:lnTo>
                    <a:pt x="32018" y="161239"/>
                  </a:lnTo>
                  <a:cubicBezTo>
                    <a:pt x="74065" y="145919"/>
                    <a:pt x="103561" y="110055"/>
                    <a:pt x="103561" y="68268"/>
                  </a:cubicBezTo>
                  <a:cubicBezTo>
                    <a:pt x="103561" y="54333"/>
                    <a:pt x="100284" y="41058"/>
                    <a:pt x="94357" y="28985"/>
                  </a:cubicBezTo>
                  <a:lnTo>
                    <a:pt x="71673" y="0"/>
                  </a:lnTo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Shape 1052">
              <a:extLst>
                <a:ext uri="{FF2B5EF4-FFF2-40B4-BE49-F238E27FC236}">
                  <a16:creationId xmlns:a16="http://schemas.microsoft.com/office/drawing/2014/main" id="{A223A473-FD9D-4782-BE0A-E6731BBAF08A}"/>
                </a:ext>
              </a:extLst>
            </p:cNvPr>
            <p:cNvSpPr/>
            <p:nvPr/>
          </p:nvSpPr>
          <p:spPr>
            <a:xfrm>
              <a:off x="1388491" y="285623"/>
              <a:ext cx="80378" cy="80391"/>
            </a:xfrm>
            <a:custGeom>
              <a:avLst/>
              <a:gdLst/>
              <a:ahLst/>
              <a:cxnLst/>
              <a:rect l="0" t="0" r="0" b="0"/>
              <a:pathLst>
                <a:path w="80378" h="80391">
                  <a:moveTo>
                    <a:pt x="40195" y="0"/>
                  </a:moveTo>
                  <a:cubicBezTo>
                    <a:pt x="62382" y="0"/>
                    <a:pt x="80378" y="17996"/>
                    <a:pt x="80378" y="40196"/>
                  </a:cubicBezTo>
                  <a:cubicBezTo>
                    <a:pt x="80378" y="62395"/>
                    <a:pt x="62382" y="80391"/>
                    <a:pt x="40195" y="80391"/>
                  </a:cubicBezTo>
                  <a:cubicBezTo>
                    <a:pt x="17996" y="80391"/>
                    <a:pt x="0" y="62395"/>
                    <a:pt x="0" y="40196"/>
                  </a:cubicBezTo>
                  <a:cubicBezTo>
                    <a:pt x="0" y="17996"/>
                    <a:pt x="17996" y="0"/>
                    <a:pt x="40195" y="0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Shape 1053">
              <a:extLst>
                <a:ext uri="{FF2B5EF4-FFF2-40B4-BE49-F238E27FC236}">
                  <a16:creationId xmlns:a16="http://schemas.microsoft.com/office/drawing/2014/main" id="{A1A719F1-14D8-48FC-898F-E8D0F4B26EBE}"/>
                </a:ext>
              </a:extLst>
            </p:cNvPr>
            <p:cNvSpPr/>
            <p:nvPr/>
          </p:nvSpPr>
          <p:spPr>
            <a:xfrm>
              <a:off x="1388491" y="285623"/>
              <a:ext cx="80378" cy="80391"/>
            </a:xfrm>
            <a:custGeom>
              <a:avLst/>
              <a:gdLst/>
              <a:ahLst/>
              <a:cxnLst/>
              <a:rect l="0" t="0" r="0" b="0"/>
              <a:pathLst>
                <a:path w="80378" h="80391">
                  <a:moveTo>
                    <a:pt x="0" y="40196"/>
                  </a:moveTo>
                  <a:cubicBezTo>
                    <a:pt x="0" y="17996"/>
                    <a:pt x="17996" y="0"/>
                    <a:pt x="40195" y="0"/>
                  </a:cubicBezTo>
                  <a:cubicBezTo>
                    <a:pt x="62382" y="0"/>
                    <a:pt x="80378" y="17996"/>
                    <a:pt x="80378" y="40196"/>
                  </a:cubicBezTo>
                  <a:cubicBezTo>
                    <a:pt x="80378" y="62395"/>
                    <a:pt x="62382" y="80391"/>
                    <a:pt x="40195" y="80391"/>
                  </a:cubicBezTo>
                  <a:cubicBezTo>
                    <a:pt x="17996" y="80391"/>
                    <a:pt x="0" y="62395"/>
                    <a:pt x="0" y="40196"/>
                  </a:cubicBezTo>
                  <a:close/>
                </a:path>
              </a:pathLst>
            </a:custGeom>
            <a:ln w="6477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37" name="Picture 17828">
              <a:extLst>
                <a:ext uri="{FF2B5EF4-FFF2-40B4-BE49-F238E27FC236}">
                  <a16:creationId xmlns:a16="http://schemas.microsoft.com/office/drawing/2014/main" id="{874206D0-2577-40A6-95AF-76072ED3A855}"/>
                </a:ext>
              </a:extLst>
            </p:cNvPr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1451369" y="275526"/>
              <a:ext cx="79248" cy="54864"/>
            </a:xfrm>
            <a:prstGeom prst="rect">
              <a:avLst/>
            </a:prstGeom>
          </p:spPr>
        </p:pic>
        <p:pic>
          <p:nvPicPr>
            <p:cNvPr id="38" name="Picture 17829">
              <a:extLst>
                <a:ext uri="{FF2B5EF4-FFF2-40B4-BE49-F238E27FC236}">
                  <a16:creationId xmlns:a16="http://schemas.microsoft.com/office/drawing/2014/main" id="{36D69FDF-EA56-4D76-A077-7DD51232A61F}"/>
                </a:ext>
              </a:extLst>
            </p:cNvPr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1179081" y="326326"/>
              <a:ext cx="60960" cy="48768"/>
            </a:xfrm>
            <a:prstGeom prst="rect">
              <a:avLst/>
            </a:prstGeom>
          </p:spPr>
        </p:pic>
        <p:sp>
          <p:nvSpPr>
            <p:cNvPr id="39" name="Shape 1061">
              <a:extLst>
                <a:ext uri="{FF2B5EF4-FFF2-40B4-BE49-F238E27FC236}">
                  <a16:creationId xmlns:a16="http://schemas.microsoft.com/office/drawing/2014/main" id="{B8D7567F-790A-4AA0-90E7-69D91935164D}"/>
                </a:ext>
              </a:extLst>
            </p:cNvPr>
            <p:cNvSpPr/>
            <p:nvPr/>
          </p:nvSpPr>
          <p:spPr>
            <a:xfrm>
              <a:off x="1222315" y="331777"/>
              <a:ext cx="17192" cy="42844"/>
            </a:xfrm>
            <a:custGeom>
              <a:avLst/>
              <a:gdLst/>
              <a:ahLst/>
              <a:cxnLst/>
              <a:rect l="0" t="0" r="0" b="0"/>
              <a:pathLst>
                <a:path w="17192" h="42844">
                  <a:moveTo>
                    <a:pt x="8903" y="42844"/>
                  </a:moveTo>
                  <a:lnTo>
                    <a:pt x="14261" y="36430"/>
                  </a:lnTo>
                  <a:cubicBezTo>
                    <a:pt x="16148" y="32828"/>
                    <a:pt x="17192" y="28868"/>
                    <a:pt x="17192" y="24712"/>
                  </a:cubicBezTo>
                  <a:cubicBezTo>
                    <a:pt x="17192" y="16393"/>
                    <a:pt x="13017" y="8862"/>
                    <a:pt x="6265" y="3411"/>
                  </a:cubicBezTo>
                  <a:lnTo>
                    <a:pt x="0" y="0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Shape 1064">
              <a:extLst>
                <a:ext uri="{FF2B5EF4-FFF2-40B4-BE49-F238E27FC236}">
                  <a16:creationId xmlns:a16="http://schemas.microsoft.com/office/drawing/2014/main" id="{5261B26D-CFC6-481D-A493-2F09B2624439}"/>
                </a:ext>
              </a:extLst>
            </p:cNvPr>
            <p:cNvSpPr/>
            <p:nvPr/>
          </p:nvSpPr>
          <p:spPr>
            <a:xfrm>
              <a:off x="1210107" y="340487"/>
              <a:ext cx="27927" cy="33532"/>
            </a:xfrm>
            <a:custGeom>
              <a:avLst/>
              <a:gdLst/>
              <a:ahLst/>
              <a:cxnLst/>
              <a:rect l="0" t="0" r="0" b="0"/>
              <a:pathLst>
                <a:path w="27927" h="33532">
                  <a:moveTo>
                    <a:pt x="3467" y="254"/>
                  </a:moveTo>
                  <a:cubicBezTo>
                    <a:pt x="6947" y="0"/>
                    <a:pt x="16040" y="3277"/>
                    <a:pt x="21755" y="10846"/>
                  </a:cubicBezTo>
                  <a:cubicBezTo>
                    <a:pt x="27927" y="18986"/>
                    <a:pt x="23482" y="28854"/>
                    <a:pt x="23482" y="28854"/>
                  </a:cubicBezTo>
                  <a:lnTo>
                    <a:pt x="17637" y="33532"/>
                  </a:lnTo>
                  <a:lnTo>
                    <a:pt x="16624" y="33375"/>
                  </a:lnTo>
                  <a:lnTo>
                    <a:pt x="12847" y="33007"/>
                  </a:lnTo>
                  <a:lnTo>
                    <a:pt x="13540" y="30507"/>
                  </a:lnTo>
                  <a:cubicBezTo>
                    <a:pt x="14624" y="26041"/>
                    <a:pt x="15488" y="20860"/>
                    <a:pt x="14605" y="17996"/>
                  </a:cubicBezTo>
                  <a:cubicBezTo>
                    <a:pt x="12840" y="12281"/>
                    <a:pt x="0" y="508"/>
                    <a:pt x="3467" y="254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Shape 1065">
              <a:extLst>
                <a:ext uri="{FF2B5EF4-FFF2-40B4-BE49-F238E27FC236}">
                  <a16:creationId xmlns:a16="http://schemas.microsoft.com/office/drawing/2014/main" id="{ACCD2067-8511-4A8D-A1CB-6A309D9890D4}"/>
                </a:ext>
              </a:extLst>
            </p:cNvPr>
            <p:cNvSpPr/>
            <p:nvPr/>
          </p:nvSpPr>
          <p:spPr>
            <a:xfrm>
              <a:off x="1175004" y="244310"/>
              <a:ext cx="480543" cy="194970"/>
            </a:xfrm>
            <a:custGeom>
              <a:avLst/>
              <a:gdLst/>
              <a:ahLst/>
              <a:cxnLst/>
              <a:rect l="0" t="0" r="0" b="0"/>
              <a:pathLst>
                <a:path w="480543" h="194970">
                  <a:moveTo>
                    <a:pt x="306108" y="177864"/>
                  </a:moveTo>
                  <a:cubicBezTo>
                    <a:pt x="229146" y="194970"/>
                    <a:pt x="157328" y="164186"/>
                    <a:pt x="107734" y="143663"/>
                  </a:cubicBezTo>
                  <a:cubicBezTo>
                    <a:pt x="58141" y="123139"/>
                    <a:pt x="37617" y="133401"/>
                    <a:pt x="18809" y="123139"/>
                  </a:cubicBezTo>
                  <a:cubicBezTo>
                    <a:pt x="0" y="112878"/>
                    <a:pt x="11963" y="104330"/>
                    <a:pt x="11963" y="104330"/>
                  </a:cubicBezTo>
                  <a:cubicBezTo>
                    <a:pt x="11963" y="104330"/>
                    <a:pt x="42748" y="92354"/>
                    <a:pt x="94043" y="61569"/>
                  </a:cubicBezTo>
                  <a:cubicBezTo>
                    <a:pt x="145351" y="30785"/>
                    <a:pt x="206921" y="0"/>
                    <a:pt x="302692" y="6845"/>
                  </a:cubicBezTo>
                  <a:cubicBezTo>
                    <a:pt x="398450" y="13691"/>
                    <a:pt x="439496" y="82093"/>
                    <a:pt x="460019" y="95771"/>
                  </a:cubicBezTo>
                  <a:cubicBezTo>
                    <a:pt x="480543" y="109462"/>
                    <a:pt x="383070" y="160769"/>
                    <a:pt x="306108" y="177864"/>
                  </a:cubicBezTo>
                  <a:close/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Shape 1066">
              <a:extLst>
                <a:ext uri="{FF2B5EF4-FFF2-40B4-BE49-F238E27FC236}">
                  <a16:creationId xmlns:a16="http://schemas.microsoft.com/office/drawing/2014/main" id="{08B95F56-424F-41AB-B58A-7449183BAB18}"/>
                </a:ext>
              </a:extLst>
            </p:cNvPr>
            <p:cNvSpPr/>
            <p:nvPr/>
          </p:nvSpPr>
          <p:spPr>
            <a:xfrm>
              <a:off x="1193813" y="199847"/>
              <a:ext cx="543827" cy="124841"/>
            </a:xfrm>
            <a:custGeom>
              <a:avLst/>
              <a:gdLst/>
              <a:ahLst/>
              <a:cxnLst/>
              <a:rect l="0" t="0" r="0" b="0"/>
              <a:pathLst>
                <a:path w="543827" h="124841">
                  <a:moveTo>
                    <a:pt x="0" y="116294"/>
                  </a:moveTo>
                  <a:cubicBezTo>
                    <a:pt x="0" y="116294"/>
                    <a:pt x="92342" y="34201"/>
                    <a:pt x="172720" y="17094"/>
                  </a:cubicBezTo>
                  <a:cubicBezTo>
                    <a:pt x="253098" y="0"/>
                    <a:pt x="273621" y="1715"/>
                    <a:pt x="347155" y="27368"/>
                  </a:cubicBezTo>
                  <a:cubicBezTo>
                    <a:pt x="420688" y="53023"/>
                    <a:pt x="490804" y="119711"/>
                    <a:pt x="543827" y="124841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Shape 1067">
              <a:extLst>
                <a:ext uri="{FF2B5EF4-FFF2-40B4-BE49-F238E27FC236}">
                  <a16:creationId xmlns:a16="http://schemas.microsoft.com/office/drawing/2014/main" id="{F917FFE9-DB5B-4656-ACAD-D8C7F050A15B}"/>
                </a:ext>
              </a:extLst>
            </p:cNvPr>
            <p:cNvSpPr/>
            <p:nvPr/>
          </p:nvSpPr>
          <p:spPr>
            <a:xfrm>
              <a:off x="1217752" y="405079"/>
              <a:ext cx="396748" cy="92342"/>
            </a:xfrm>
            <a:custGeom>
              <a:avLst/>
              <a:gdLst/>
              <a:ahLst/>
              <a:cxnLst/>
              <a:rect l="0" t="0" r="0" b="0"/>
              <a:pathLst>
                <a:path w="396748" h="92342">
                  <a:moveTo>
                    <a:pt x="0" y="0"/>
                  </a:moveTo>
                  <a:cubicBezTo>
                    <a:pt x="0" y="0"/>
                    <a:pt x="90640" y="41046"/>
                    <a:pt x="140234" y="54725"/>
                  </a:cubicBezTo>
                  <a:cubicBezTo>
                    <a:pt x="189827" y="68402"/>
                    <a:pt x="299276" y="92342"/>
                    <a:pt x="396748" y="27356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Shape 1068">
              <a:extLst>
                <a:ext uri="{FF2B5EF4-FFF2-40B4-BE49-F238E27FC236}">
                  <a16:creationId xmlns:a16="http://schemas.microsoft.com/office/drawing/2014/main" id="{B9021A9A-A946-4DFE-A2FD-594FC3250155}"/>
                </a:ext>
              </a:extLst>
            </p:cNvPr>
            <p:cNvSpPr/>
            <p:nvPr/>
          </p:nvSpPr>
          <p:spPr>
            <a:xfrm>
              <a:off x="1638452" y="343510"/>
              <a:ext cx="59855" cy="18809"/>
            </a:xfrm>
            <a:custGeom>
              <a:avLst/>
              <a:gdLst/>
              <a:ahLst/>
              <a:cxnLst/>
              <a:rect l="0" t="0" r="0" b="0"/>
              <a:pathLst>
                <a:path w="59855" h="18809">
                  <a:moveTo>
                    <a:pt x="0" y="0"/>
                  </a:moveTo>
                  <a:cubicBezTo>
                    <a:pt x="0" y="0"/>
                    <a:pt x="25641" y="18809"/>
                    <a:pt x="59855" y="170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Shape 1069">
              <a:extLst>
                <a:ext uri="{FF2B5EF4-FFF2-40B4-BE49-F238E27FC236}">
                  <a16:creationId xmlns:a16="http://schemas.microsoft.com/office/drawing/2014/main" id="{0ADDA4A1-F2B9-4E8F-8323-3E0CFB7242ED}"/>
                </a:ext>
              </a:extLst>
            </p:cNvPr>
            <p:cNvSpPr/>
            <p:nvPr/>
          </p:nvSpPr>
          <p:spPr>
            <a:xfrm>
              <a:off x="1652130" y="287071"/>
              <a:ext cx="100889" cy="13678"/>
            </a:xfrm>
            <a:custGeom>
              <a:avLst/>
              <a:gdLst/>
              <a:ahLst/>
              <a:cxnLst/>
              <a:rect l="0" t="0" r="0" b="0"/>
              <a:pathLst>
                <a:path w="100889" h="13678">
                  <a:moveTo>
                    <a:pt x="0" y="0"/>
                  </a:moveTo>
                  <a:cubicBezTo>
                    <a:pt x="0" y="0"/>
                    <a:pt x="32487" y="13678"/>
                    <a:pt x="100889" y="10262"/>
                  </a:cubicBezTo>
                </a:path>
              </a:pathLst>
            </a:custGeom>
            <a:ln w="5398" cap="flat">
              <a:miter lim="100000"/>
            </a:ln>
          </p:spPr>
          <p:style>
            <a:lnRef idx="1">
              <a:srgbClr val="C0928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Shape 1070">
              <a:extLst>
                <a:ext uri="{FF2B5EF4-FFF2-40B4-BE49-F238E27FC236}">
                  <a16:creationId xmlns:a16="http://schemas.microsoft.com/office/drawing/2014/main" id="{0203EE03-A674-4D41-98F3-0F7601F77F64}"/>
                </a:ext>
              </a:extLst>
            </p:cNvPr>
            <p:cNvSpPr/>
            <p:nvPr/>
          </p:nvSpPr>
          <p:spPr>
            <a:xfrm>
              <a:off x="1072388" y="41221"/>
              <a:ext cx="724662" cy="180864"/>
            </a:xfrm>
            <a:custGeom>
              <a:avLst/>
              <a:gdLst/>
              <a:ahLst/>
              <a:cxnLst/>
              <a:rect l="0" t="0" r="0" b="0"/>
              <a:pathLst>
                <a:path w="724662" h="180864">
                  <a:moveTo>
                    <a:pt x="428677" y="424"/>
                  </a:moveTo>
                  <a:cubicBezTo>
                    <a:pt x="488579" y="0"/>
                    <a:pt x="542969" y="4709"/>
                    <a:pt x="574611" y="13262"/>
                  </a:cubicBezTo>
                  <a:cubicBezTo>
                    <a:pt x="614156" y="23946"/>
                    <a:pt x="672408" y="85405"/>
                    <a:pt x="710537" y="129997"/>
                  </a:cubicBezTo>
                  <a:lnTo>
                    <a:pt x="724662" y="146953"/>
                  </a:lnTo>
                  <a:lnTo>
                    <a:pt x="724662" y="158320"/>
                  </a:lnTo>
                  <a:lnTo>
                    <a:pt x="699804" y="140096"/>
                  </a:lnTo>
                  <a:cubicBezTo>
                    <a:pt x="651004" y="105524"/>
                    <a:pt x="576318" y="59427"/>
                    <a:pt x="525018" y="59427"/>
                  </a:cubicBezTo>
                  <a:cubicBezTo>
                    <a:pt x="442925" y="59427"/>
                    <a:pt x="330060" y="57725"/>
                    <a:pt x="256515" y="90211"/>
                  </a:cubicBezTo>
                  <a:cubicBezTo>
                    <a:pt x="182981" y="122711"/>
                    <a:pt x="100901" y="170590"/>
                    <a:pt x="64986" y="175720"/>
                  </a:cubicBezTo>
                  <a:cubicBezTo>
                    <a:pt x="29070" y="180864"/>
                    <a:pt x="0" y="163757"/>
                    <a:pt x="1714" y="148365"/>
                  </a:cubicBezTo>
                  <a:cubicBezTo>
                    <a:pt x="3416" y="132972"/>
                    <a:pt x="27356" y="67986"/>
                    <a:pt x="249682" y="18380"/>
                  </a:cubicBezTo>
                  <a:cubicBezTo>
                    <a:pt x="303365" y="6404"/>
                    <a:pt x="368776" y="848"/>
                    <a:pt x="428677" y="424"/>
                  </a:cubicBezTo>
                  <a:close/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F876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Shape 1071">
              <a:extLst>
                <a:ext uri="{FF2B5EF4-FFF2-40B4-BE49-F238E27FC236}">
                  <a16:creationId xmlns:a16="http://schemas.microsoft.com/office/drawing/2014/main" id="{39537D39-8DC5-47AC-A6CD-3925FE9FB60A}"/>
                </a:ext>
              </a:extLst>
            </p:cNvPr>
            <p:cNvSpPr/>
            <p:nvPr/>
          </p:nvSpPr>
          <p:spPr>
            <a:xfrm>
              <a:off x="1106589" y="121171"/>
              <a:ext cx="148780" cy="78677"/>
            </a:xfrm>
            <a:custGeom>
              <a:avLst/>
              <a:gdLst/>
              <a:ahLst/>
              <a:cxnLst/>
              <a:rect l="0" t="0" r="0" b="0"/>
              <a:pathLst>
                <a:path w="148780" h="78677">
                  <a:moveTo>
                    <a:pt x="0" y="78677"/>
                  </a:moveTo>
                  <a:cubicBezTo>
                    <a:pt x="76962" y="70117"/>
                    <a:pt x="102616" y="34214"/>
                    <a:pt x="148780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8" name="Shape 1072">
              <a:extLst>
                <a:ext uri="{FF2B5EF4-FFF2-40B4-BE49-F238E27FC236}">
                  <a16:creationId xmlns:a16="http://schemas.microsoft.com/office/drawing/2014/main" id="{957837DB-4F4B-4D11-B44E-D4505CF50E53}"/>
                </a:ext>
              </a:extLst>
            </p:cNvPr>
            <p:cNvSpPr/>
            <p:nvPr/>
          </p:nvSpPr>
          <p:spPr>
            <a:xfrm>
              <a:off x="1157897" y="90386"/>
              <a:ext cx="162459" cy="106032"/>
            </a:xfrm>
            <a:custGeom>
              <a:avLst/>
              <a:gdLst/>
              <a:ahLst/>
              <a:cxnLst/>
              <a:rect l="0" t="0" r="0" b="0"/>
              <a:pathLst>
                <a:path w="162459" h="106032">
                  <a:moveTo>
                    <a:pt x="0" y="106032"/>
                  </a:moveTo>
                  <a:cubicBezTo>
                    <a:pt x="75248" y="88938"/>
                    <a:pt x="111150" y="34214"/>
                    <a:pt x="162459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Shape 1073">
              <a:extLst>
                <a:ext uri="{FF2B5EF4-FFF2-40B4-BE49-F238E27FC236}">
                  <a16:creationId xmlns:a16="http://schemas.microsoft.com/office/drawing/2014/main" id="{E719D0F8-D501-4C8A-B1B1-A3AF3512FCD8}"/>
                </a:ext>
              </a:extLst>
            </p:cNvPr>
            <p:cNvSpPr/>
            <p:nvPr/>
          </p:nvSpPr>
          <p:spPr>
            <a:xfrm>
              <a:off x="1250239" y="61316"/>
              <a:ext cx="184696" cy="99200"/>
            </a:xfrm>
            <a:custGeom>
              <a:avLst/>
              <a:gdLst/>
              <a:ahLst/>
              <a:cxnLst/>
              <a:rect l="0" t="0" r="0" b="0"/>
              <a:pathLst>
                <a:path w="184696" h="99200">
                  <a:moveTo>
                    <a:pt x="0" y="99200"/>
                  </a:moveTo>
                  <a:cubicBezTo>
                    <a:pt x="63284" y="53022"/>
                    <a:pt x="97485" y="17107"/>
                    <a:pt x="184696" y="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Shape 1074">
              <a:extLst>
                <a:ext uri="{FF2B5EF4-FFF2-40B4-BE49-F238E27FC236}">
                  <a16:creationId xmlns:a16="http://schemas.microsoft.com/office/drawing/2014/main" id="{139FE102-9316-4ECE-947E-7AD6787E2C60}"/>
                </a:ext>
              </a:extLst>
            </p:cNvPr>
            <p:cNvSpPr/>
            <p:nvPr/>
          </p:nvSpPr>
          <p:spPr>
            <a:xfrm>
              <a:off x="1493088" y="56185"/>
              <a:ext cx="169304" cy="20523"/>
            </a:xfrm>
            <a:custGeom>
              <a:avLst/>
              <a:gdLst/>
              <a:ahLst/>
              <a:cxnLst/>
              <a:rect l="0" t="0" r="0" b="0"/>
              <a:pathLst>
                <a:path w="169304" h="20523">
                  <a:moveTo>
                    <a:pt x="0" y="20523"/>
                  </a:moveTo>
                  <a:cubicBezTo>
                    <a:pt x="30772" y="10262"/>
                    <a:pt x="53010" y="5131"/>
                    <a:pt x="87211" y="0"/>
                  </a:cubicBezTo>
                  <a:lnTo>
                    <a:pt x="124841" y="0"/>
                  </a:lnTo>
                  <a:lnTo>
                    <a:pt x="169304" y="8547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Shape 1075">
              <a:extLst>
                <a:ext uri="{FF2B5EF4-FFF2-40B4-BE49-F238E27FC236}">
                  <a16:creationId xmlns:a16="http://schemas.microsoft.com/office/drawing/2014/main" id="{219B7C00-458F-45FC-B725-6142129DBC75}"/>
                </a:ext>
              </a:extLst>
            </p:cNvPr>
            <p:cNvSpPr/>
            <p:nvPr/>
          </p:nvSpPr>
          <p:spPr>
            <a:xfrm>
              <a:off x="1535836" y="75006"/>
              <a:ext cx="138519" cy="11963"/>
            </a:xfrm>
            <a:custGeom>
              <a:avLst/>
              <a:gdLst/>
              <a:ahLst/>
              <a:cxnLst/>
              <a:rect l="0" t="0" r="0" b="0"/>
              <a:pathLst>
                <a:path w="138519" h="11963">
                  <a:moveTo>
                    <a:pt x="0" y="8547"/>
                  </a:moveTo>
                  <a:lnTo>
                    <a:pt x="71831" y="0"/>
                  </a:lnTo>
                  <a:lnTo>
                    <a:pt x="138519" y="11963"/>
                  </a:ln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Shape 1076">
              <a:extLst>
                <a:ext uri="{FF2B5EF4-FFF2-40B4-BE49-F238E27FC236}">
                  <a16:creationId xmlns:a16="http://schemas.microsoft.com/office/drawing/2014/main" id="{F6E865B7-F997-42D5-B395-BF12FA19D346}"/>
                </a:ext>
              </a:extLst>
            </p:cNvPr>
            <p:cNvSpPr/>
            <p:nvPr/>
          </p:nvSpPr>
          <p:spPr>
            <a:xfrm>
              <a:off x="1597406" y="92100"/>
              <a:ext cx="145364" cy="29070"/>
            </a:xfrm>
            <a:custGeom>
              <a:avLst/>
              <a:gdLst/>
              <a:ahLst/>
              <a:cxnLst/>
              <a:rect l="0" t="0" r="0" b="0"/>
              <a:pathLst>
                <a:path w="145364" h="29070">
                  <a:moveTo>
                    <a:pt x="0" y="5131"/>
                  </a:moveTo>
                  <a:lnTo>
                    <a:pt x="49593" y="0"/>
                  </a:lnTo>
                  <a:cubicBezTo>
                    <a:pt x="90640" y="6845"/>
                    <a:pt x="114579" y="6845"/>
                    <a:pt x="145364" y="29070"/>
                  </a:cubicBezTo>
                </a:path>
              </a:pathLst>
            </a:custGeom>
            <a:ln w="3594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72701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E8EFA-D766-4478-8E24-4275D38B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Nepřímá reakce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891AB-C5B8-45E6-937E-A0F220CC4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Separuji oči například přepážkou</a:t>
            </a:r>
          </a:p>
          <a:p>
            <a:r>
              <a:rPr lang="cs-CZ" dirty="0"/>
              <a:t>Svítím do jednoho oka a pozoruji reakci zornice v druhém oku- miózu</a:t>
            </a:r>
          </a:p>
        </p:txBody>
      </p:sp>
    </p:spTree>
    <p:extLst>
      <p:ext uri="{BB962C8B-B14F-4D97-AF65-F5344CB8AC3E}">
        <p14:creationId xmlns:p14="http://schemas.microsoft.com/office/powerpoint/2010/main" val="283797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E0CE4-AB7F-49A0-B3E9-18B6B0A76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provedení správného testu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0CF4CE-2FB1-498E-948F-F8F936A2E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pozoruje vzdálený předmět</a:t>
            </a:r>
          </a:p>
          <a:p>
            <a:r>
              <a:rPr lang="cs-CZ" dirty="0"/>
              <a:t>Místnost není osvětlená</a:t>
            </a:r>
          </a:p>
          <a:p>
            <a:r>
              <a:rPr lang="cs-CZ" dirty="0"/>
              <a:t>Svítím ze stejné vzdálenosti, stejnou intenzitou, stejně dlouho</a:t>
            </a:r>
          </a:p>
        </p:txBody>
      </p:sp>
    </p:spTree>
    <p:extLst>
      <p:ext uri="{BB962C8B-B14F-4D97-AF65-F5344CB8AC3E}">
        <p14:creationId xmlns:p14="http://schemas.microsoft.com/office/powerpoint/2010/main" val="279968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63D0A-D380-425D-A223-F8099064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Reakce na blízko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B46043-5A78-4884-B9D1-D3D01F627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Konvergence</a:t>
            </a:r>
          </a:p>
          <a:p>
            <a:r>
              <a:rPr lang="cs-CZ" dirty="0"/>
              <a:t>Akomodace</a:t>
            </a:r>
          </a:p>
          <a:p>
            <a:r>
              <a:rPr lang="cs-CZ" dirty="0"/>
              <a:t>Mióza </a:t>
            </a:r>
          </a:p>
        </p:txBody>
      </p:sp>
    </p:spTree>
    <p:extLst>
      <p:ext uri="{BB962C8B-B14F-4D97-AF65-F5344CB8AC3E}">
        <p14:creationId xmlns:p14="http://schemas.microsoft.com/office/powerpoint/2010/main" val="124004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769B9-7E1A-484E-B991-1100AA43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BFF5F261-02E0-4401-B5B3-C1722DD4D7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309762"/>
              </p:ext>
            </p:extLst>
          </p:nvPr>
        </p:nvGraphicFramePr>
        <p:xfrm>
          <a:off x="838200" y="1825625"/>
          <a:ext cx="8763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58257062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8600157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1901060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545109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47120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Lokalizace léze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Přímá reakce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Nepřímá reakce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nález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25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Aferentní(</a:t>
                      </a:r>
                      <a:r>
                        <a:rPr lang="cs-CZ" dirty="0" err="1"/>
                        <a:t>sítnicezrakový</a:t>
                      </a:r>
                      <a:r>
                        <a:rPr lang="cs-CZ" dirty="0"/>
                        <a:t> nerv)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Lehká léze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Izokorie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30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Těžká léze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193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Eferentní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n. </a:t>
                      </a:r>
                      <a:r>
                        <a:rPr lang="cs-CZ" dirty="0" err="1"/>
                        <a:t>Oculomotorius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Anizokorie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370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Ganglion </a:t>
                      </a:r>
                      <a:r>
                        <a:rPr lang="cs-CZ" dirty="0" err="1"/>
                        <a:t>ciliare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145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9294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381</Words>
  <Application>Microsoft Office PowerPoint</Application>
  <PresentationFormat>Širokoúhlá obrazovka</PresentationFormat>
  <Paragraphs>79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Rockwell</vt:lpstr>
      <vt:lpstr>Motiv Office</vt:lpstr>
      <vt:lpstr>Zornicové reakce</vt:lpstr>
      <vt:lpstr>Miotická dráha</vt:lpstr>
      <vt:lpstr>Mydriatická dráha</vt:lpstr>
      <vt:lpstr>Vyšetření zornicových reakcí</vt:lpstr>
      <vt:lpstr>Přímá reakce</vt:lpstr>
      <vt:lpstr>Nepřímá reakce</vt:lpstr>
      <vt:lpstr>Podmínky provedení správného testu</vt:lpstr>
      <vt:lpstr>Reakce na blízko</vt:lpstr>
      <vt:lpstr>Prezentace aplikace PowerPoint</vt:lpstr>
      <vt:lpstr>Vliv léků na šíři zornice</vt:lpstr>
      <vt:lpstr>Patologické jednotky</vt:lpstr>
      <vt:lpstr>Prezentace aplikace PowerPoint</vt:lpstr>
      <vt:lpstr>Prezentace aplikace PowerPoint</vt:lpstr>
      <vt:lpstr>Prezentace aplikace PowerPoint</vt:lpstr>
      <vt:lpstr>Anizokorie s miózou v poškozeném oku</vt:lpstr>
      <vt:lpstr>Argyll Robertsonova zornice</vt:lpstr>
      <vt:lpstr>Oboustranná mióza po lécích</vt:lpstr>
      <vt:lpstr>Oboustranná izokorie s mydriázou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Zornicové reakce</dc:title>
  <dc:creator>Svatopluk Synek</dc:creator>
  <cp:lastModifiedBy>Svatopluk Synek</cp:lastModifiedBy>
  <cp:revision>2</cp:revision>
  <dcterms:created xsi:type="dcterms:W3CDTF">2020-12-01T11:55:52Z</dcterms:created>
  <dcterms:modified xsi:type="dcterms:W3CDTF">2020-12-01T12:15:07Z</dcterms:modified>
</cp:coreProperties>
</file>