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4"/>
  </p:sldMasterIdLst>
  <p:sldIdLst>
    <p:sldId id="256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FFFF00"/>
    <a:srgbClr val="FFCC00"/>
    <a:srgbClr val="336699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1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585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27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7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603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1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0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870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982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882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5558E8-9966-4E36-8248-3BFA4D59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030E4-7340-47D0-A5A9-00523935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EF8ED0-DABE-49F4-97A5-72BC9BE3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Přednášky online v </a:t>
            </a:r>
            <a:r>
              <a:rPr lang="cs-CZ" dirty="0" err="1"/>
              <a:t>Teams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Cvičení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Konzultace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Kolokvium - projekt</a:t>
            </a:r>
          </a:p>
        </p:txBody>
      </p:sp>
    </p:spTree>
    <p:extLst>
      <p:ext uri="{BB962C8B-B14F-4D97-AF65-F5344CB8AC3E}">
        <p14:creationId xmlns:p14="http://schemas.microsoft.com/office/powerpoint/2010/main" val="315454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33CC"/>
                </a:solidFill>
              </a:rPr>
              <a:t>Projekt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SWOT analýza konkrétního oddělení nebo instituce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Vytvoření prezentace nebo malého posteru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3 – 5 minutová obhajoba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09329E-F185-4843-A218-D011FB45B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310723-FB98-4595-BD9D-04904CF1ED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322EE6-4F7F-4755-A072-589A217A3BBF}">
  <ds:schemaRefs>
    <ds:schemaRef ds:uri="http://www.w3.org/XML/1998/namespace"/>
    <ds:schemaRef ds:uri="1be74145-1369-4350-a552-f90e3997726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67f2e8e-f82b-4e20-adde-3167ac8dcb2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812</TotalTime>
  <Words>28</Words>
  <Application>Microsoft Office PowerPoint</Application>
  <PresentationFormat>Předvádění na obrazovce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Úvod</vt:lpstr>
      <vt:lpstr>Výuka</vt:lpstr>
      <vt:lpstr>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19</cp:revision>
  <dcterms:created xsi:type="dcterms:W3CDTF">2008-09-14T17:29:12Z</dcterms:created>
  <dcterms:modified xsi:type="dcterms:W3CDTF">2020-11-04T12:37:02Z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