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81" r:id="rId14"/>
    <p:sldId id="269" r:id="rId15"/>
    <p:sldId id="270" r:id="rId16"/>
    <p:sldId id="271" r:id="rId17"/>
    <p:sldId id="272" r:id="rId18"/>
    <p:sldId id="278" r:id="rId19"/>
    <p:sldId id="273" r:id="rId20"/>
    <p:sldId id="274" r:id="rId21"/>
    <p:sldId id="279" r:id="rId22"/>
    <p:sldId id="280" r:id="rId23"/>
    <p:sldId id="275" r:id="rId24"/>
    <p:sldId id="276" r:id="rId2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06F19-B367-419B-8046-8F655B3488B2}" type="datetimeFigureOut">
              <a:rPr lang="cs-CZ" smtClean="0"/>
              <a:t>5.12.2020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4BF92-0882-4E50-866E-7925C53568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4173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06F19-B367-419B-8046-8F655B3488B2}" type="datetimeFigureOut">
              <a:rPr lang="cs-CZ" smtClean="0"/>
              <a:t>5.12.2020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4BF92-0882-4E50-866E-7925C53568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4651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06F19-B367-419B-8046-8F655B3488B2}" type="datetimeFigureOut">
              <a:rPr lang="cs-CZ" smtClean="0"/>
              <a:t>5.12.2020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4BF92-0882-4E50-866E-7925C53568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692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06F19-B367-419B-8046-8F655B3488B2}" type="datetimeFigureOut">
              <a:rPr lang="cs-CZ" smtClean="0"/>
              <a:t>5.12.2020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4BF92-0882-4E50-866E-7925C53568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056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06F19-B367-419B-8046-8F655B3488B2}" type="datetimeFigureOut">
              <a:rPr lang="cs-CZ" smtClean="0"/>
              <a:t>5.12.2020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4BF92-0882-4E50-866E-7925C53568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1581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06F19-B367-419B-8046-8F655B3488B2}" type="datetimeFigureOut">
              <a:rPr lang="cs-CZ" smtClean="0"/>
              <a:t>5.12.2020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4BF92-0882-4E50-866E-7925C53568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997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06F19-B367-419B-8046-8F655B3488B2}" type="datetimeFigureOut">
              <a:rPr lang="cs-CZ" smtClean="0"/>
              <a:t>5.12.2020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4BF92-0882-4E50-866E-7925C53568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414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06F19-B367-419B-8046-8F655B3488B2}" type="datetimeFigureOut">
              <a:rPr lang="cs-CZ" smtClean="0"/>
              <a:t>5.12.2020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4BF92-0882-4E50-866E-7925C53568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5699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06F19-B367-419B-8046-8F655B3488B2}" type="datetimeFigureOut">
              <a:rPr lang="cs-CZ" smtClean="0"/>
              <a:t>5.12.2020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4BF92-0882-4E50-866E-7925C53568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4364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06F19-B367-419B-8046-8F655B3488B2}" type="datetimeFigureOut">
              <a:rPr lang="cs-CZ" smtClean="0"/>
              <a:t>5.12.2020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4BF92-0882-4E50-866E-7925C53568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5091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06F19-B367-419B-8046-8F655B3488B2}" type="datetimeFigureOut">
              <a:rPr lang="cs-CZ" smtClean="0"/>
              <a:t>5.12.2020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4BF92-0882-4E50-866E-7925C53568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4039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06F19-B367-419B-8046-8F655B3488B2}" type="datetimeFigureOut">
              <a:rPr lang="cs-CZ" smtClean="0"/>
              <a:t>5.12.2020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4BF92-0882-4E50-866E-7925C53568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4137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hyperlink" Target="http://www.ortoptika.cz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sz="5300" b="1" dirty="0" err="1"/>
              <a:t>Pleoptika</a:t>
            </a:r>
            <a:r>
              <a:rPr lang="cs-CZ" sz="5300" b="1" dirty="0"/>
              <a:t> II</a:t>
            </a:r>
            <a:br>
              <a:rPr lang="cs-CZ" dirty="0"/>
            </a:br>
            <a:r>
              <a:rPr lang="cs-CZ" sz="3600" dirty="0" err="1"/>
              <a:t>II</a:t>
            </a:r>
            <a:r>
              <a:rPr lang="cs-CZ" sz="3600" dirty="0"/>
              <a:t>. ročník, 3. semestr</a:t>
            </a:r>
            <a:br>
              <a:rPr lang="cs-CZ" dirty="0"/>
            </a:br>
            <a:r>
              <a:rPr lang="cs-CZ" sz="3100" dirty="0"/>
              <a:t>Hana Fraitová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Bez výslovného souhlasu autora a MU je v rozporu se zákonem jakékoliv další šíření prezentace</a:t>
            </a:r>
          </a:p>
          <a:p>
            <a:r>
              <a:rPr lang="cs-CZ" sz="2400" dirty="0"/>
              <a:t>(kopírování, modifikace nebo využívání v jiných tištěných, elektronických publikacích)</a:t>
            </a:r>
          </a:p>
        </p:txBody>
      </p:sp>
      <p:pic>
        <p:nvPicPr>
          <p:cNvPr id="16" name="Zvuk 15">
            <a:hlinkClick r:id="" action="ppaction://media"/>
            <a:extLst>
              <a:ext uri="{FF2B5EF4-FFF2-40B4-BE49-F238E27FC236}">
                <a16:creationId xmlns:a16="http://schemas.microsoft.com/office/drawing/2014/main" id="{220B5340-F201-4AB3-B832-D3CE248B18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90"/>
    </mc:Choice>
    <mc:Fallback xmlns="">
      <p:transition spd="slow" advTm="19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Pleoptika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U školou povinných dětí je doporučeno:</a:t>
            </a:r>
          </a:p>
          <a:p>
            <a:pPr lvl="0"/>
            <a:r>
              <a:rPr lang="cs-CZ" dirty="0"/>
              <a:t>denně číst knihy nebo časopisy</a:t>
            </a:r>
          </a:p>
          <a:p>
            <a:pPr lvl="0"/>
            <a:r>
              <a:rPr lang="cs-CZ" dirty="0"/>
              <a:t>psát přesně do linek, dotahovat, nepřetahovat</a:t>
            </a:r>
          </a:p>
          <a:p>
            <a:pPr lvl="0"/>
            <a:r>
              <a:rPr lang="cs-CZ" dirty="0"/>
              <a:t>překreslovat obrázky z omalovánek přes průhledný papír</a:t>
            </a:r>
          </a:p>
          <a:p>
            <a:r>
              <a:rPr lang="cs-CZ" dirty="0"/>
              <a:t>různé druhy mozaiky</a:t>
            </a:r>
          </a:p>
          <a:p>
            <a:pPr lvl="0"/>
            <a:r>
              <a:rPr lang="cs-CZ" dirty="0"/>
              <a:t>hrát počítačové hry na televizi, tabletu, mobilu s </a:t>
            </a:r>
            <a:r>
              <a:rPr lang="cs-CZ" dirty="0" err="1"/>
              <a:t>okluzorem</a:t>
            </a:r>
            <a:endParaRPr lang="cs-CZ" dirty="0"/>
          </a:p>
          <a:p>
            <a:endParaRPr lang="cs-CZ" dirty="0"/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B32B72B9-ACC3-48FA-9812-0EA484110F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75"/>
    </mc:Choice>
    <mc:Fallback>
      <p:transition spd="slow" advTm="42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Pleoptika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b="1" dirty="0" err="1"/>
              <a:t>Lokalozačních</a:t>
            </a:r>
            <a:r>
              <a:rPr lang="cs-CZ" b="1" dirty="0"/>
              <a:t> cvičení  podle </a:t>
            </a:r>
            <a:r>
              <a:rPr lang="cs-CZ" b="1" dirty="0" err="1"/>
              <a:t>Starkiewicze</a:t>
            </a:r>
            <a:r>
              <a:rPr lang="cs-CZ" b="1" dirty="0"/>
              <a:t>: </a:t>
            </a:r>
          </a:p>
          <a:p>
            <a:pPr marL="0" indent="0">
              <a:buNone/>
            </a:pPr>
            <a:r>
              <a:rPr lang="cs-CZ" u="sng" dirty="0"/>
              <a:t>oko-ruka využívá míčové hry:</a:t>
            </a:r>
          </a:p>
          <a:p>
            <a:r>
              <a:rPr lang="cs-CZ" dirty="0"/>
              <a:t>házenou</a:t>
            </a:r>
          </a:p>
          <a:p>
            <a:r>
              <a:rPr lang="cs-CZ" dirty="0"/>
              <a:t>odbíjenou</a:t>
            </a:r>
          </a:p>
          <a:p>
            <a:r>
              <a:rPr lang="cs-CZ" dirty="0"/>
              <a:t>košíkovou</a:t>
            </a:r>
          </a:p>
          <a:p>
            <a:r>
              <a:rPr lang="cs-CZ" dirty="0"/>
              <a:t>stolní tenis</a:t>
            </a:r>
          </a:p>
          <a:p>
            <a:r>
              <a:rPr lang="cs-CZ" dirty="0"/>
              <a:t>hru s kroužky a prohazování míčků otvorem</a:t>
            </a:r>
          </a:p>
          <a:p>
            <a:pPr marL="0" indent="0">
              <a:buNone/>
            </a:pPr>
            <a:r>
              <a:rPr lang="cs-CZ" u="sng" dirty="0"/>
              <a:t>oko-noha:</a:t>
            </a:r>
          </a:p>
          <a:p>
            <a:r>
              <a:rPr lang="cs-CZ" dirty="0"/>
              <a:t>chůze po čáře</a:t>
            </a:r>
          </a:p>
          <a:p>
            <a:r>
              <a:rPr lang="cs-CZ" dirty="0"/>
              <a:t>kopání do balónu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V širším pojetí lze užít jako aktivní </a:t>
            </a:r>
            <a:r>
              <a:rPr lang="cs-CZ" dirty="0" err="1"/>
              <a:t>pleoptiku</a:t>
            </a:r>
            <a:r>
              <a:rPr lang="cs-CZ" dirty="0"/>
              <a:t> všechna pohybová cvičení v tělesné výchově, kde se ruka nebo noha dotýká cvičebního nářadí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AC5246C-99D0-4FE9-A4C0-57754EB903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9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90"/>
    </mc:Choice>
    <mc:Fallback xmlns="">
      <p:transition spd="slow" advTm="19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596" x="12700" y="2265363"/>
          <p14:tracePt t="11600" x="25400" y="2265363"/>
          <p14:tracePt t="11604" x="50800" y="2265363"/>
          <p14:tracePt t="11609" x="61913" y="2265363"/>
          <p14:tracePt t="11616" x="74613" y="2265363"/>
          <p14:tracePt t="11620" x="87313" y="2265363"/>
          <p14:tracePt t="11625" x="112713" y="2265363"/>
          <p14:tracePt t="11630" x="125413" y="2265363"/>
          <p14:tracePt t="11635" x="138113" y="2265363"/>
          <p14:tracePt t="11640" x="161925" y="2252663"/>
          <p14:tracePt t="11645" x="174625" y="2252663"/>
          <p14:tracePt t="11650" x="187325" y="2252663"/>
          <p14:tracePt t="11655" x="200025" y="2252663"/>
          <p14:tracePt t="11660" x="212725" y="2239963"/>
          <p14:tracePt t="11675" x="225425" y="2239963"/>
          <p14:tracePt t="11680" x="238125" y="2227263"/>
          <p14:tracePt t="11691" x="250825" y="2214563"/>
          <p14:tracePt t="11695" x="261938" y="2214563"/>
          <p14:tracePt t="11721" x="287338" y="2214563"/>
          <p14:tracePt t="11730" x="300038" y="2214563"/>
          <p14:tracePt t="11735" x="300038" y="2201863"/>
          <p14:tracePt t="11746" x="312738" y="2190750"/>
          <p14:tracePt t="11756" x="325438" y="2190750"/>
          <p14:tracePt t="11781" x="338138" y="2190750"/>
          <p14:tracePt t="11787" x="350838" y="2190750"/>
          <p14:tracePt t="11792" x="363538" y="2190750"/>
          <p14:tracePt t="11801" x="374650" y="2190750"/>
          <p14:tracePt t="11806" x="387350" y="2190750"/>
          <p14:tracePt t="11811" x="400050" y="2190750"/>
          <p14:tracePt t="11817" x="412750" y="2178050"/>
          <p14:tracePt t="11821" x="425450" y="2178050"/>
          <p14:tracePt t="11826" x="438150" y="2178050"/>
          <p14:tracePt t="11833" x="450850" y="2178050"/>
          <p14:tracePt t="11836" x="487363" y="2178050"/>
          <p14:tracePt t="11842" x="500063" y="2178050"/>
          <p14:tracePt t="11846" x="512763" y="2165350"/>
          <p14:tracePt t="11851" x="525463" y="2165350"/>
          <p14:tracePt t="11857" x="550863" y="2165350"/>
          <p14:tracePt t="11873" x="574675" y="2152650"/>
          <p14:tracePt t="11888" x="587375" y="2152650"/>
          <p14:tracePt t="12236" x="587375" y="2165350"/>
          <p14:tracePt t="12255" x="587375" y="2178050"/>
          <p14:tracePt t="12260" x="600075" y="2190750"/>
          <p14:tracePt t="12267" x="612775" y="2190750"/>
          <p14:tracePt t="12276" x="625475" y="2201863"/>
          <p14:tracePt t="12285" x="625475" y="2214563"/>
          <p14:tracePt t="12290" x="638175" y="2227263"/>
          <p14:tracePt t="12296" x="650875" y="2227263"/>
          <p14:tracePt t="12301" x="663575" y="2239963"/>
          <p14:tracePt t="12311" x="687388" y="2239963"/>
          <p14:tracePt t="12315" x="712788" y="2252663"/>
          <p14:tracePt t="12320" x="712788" y="2265363"/>
          <p14:tracePt t="12326" x="725488" y="2265363"/>
          <p14:tracePt t="12331" x="750888" y="2278063"/>
          <p14:tracePt t="12341" x="776288" y="2278063"/>
          <p14:tracePt t="12346" x="812800" y="2278063"/>
          <p14:tracePt t="12356" x="825500" y="2278063"/>
          <p14:tracePt t="12361" x="838200" y="2290763"/>
          <p14:tracePt t="12367" x="850900" y="2290763"/>
          <p14:tracePt t="12371" x="863600" y="2290763"/>
          <p14:tracePt t="12376" x="876300" y="2290763"/>
          <p14:tracePt t="12386" x="887413" y="2303463"/>
          <p14:tracePt t="12397" x="900113" y="2303463"/>
          <p14:tracePt t="12407" x="912813" y="2303463"/>
          <p14:tracePt t="12412" x="925513" y="2303463"/>
          <p14:tracePt t="12417" x="950913" y="2303463"/>
          <p14:tracePt t="12421" x="963613" y="2303463"/>
          <p14:tracePt t="12427" x="976313" y="2314575"/>
          <p14:tracePt t="12437" x="987425" y="2314575"/>
          <p14:tracePt t="12442" x="1012825" y="2314575"/>
          <p14:tracePt t="12447" x="1038225" y="2314575"/>
          <p14:tracePt t="12452" x="1050925" y="2314575"/>
          <p14:tracePt t="12457" x="1089025" y="2314575"/>
          <p14:tracePt t="12462" x="1100138" y="2314575"/>
          <p14:tracePt t="12467" x="1138238" y="2314575"/>
          <p14:tracePt t="12472" x="1163638" y="2314575"/>
          <p14:tracePt t="12477" x="1176338" y="2314575"/>
          <p14:tracePt t="12483" x="1200150" y="2314575"/>
          <p14:tracePt t="12487" x="1212850" y="2314575"/>
          <p14:tracePt t="12492" x="1225550" y="2314575"/>
          <p14:tracePt t="12498" x="1238250" y="2314575"/>
          <p14:tracePt t="12503" x="1250950" y="2314575"/>
          <p14:tracePt t="12508" x="1263650" y="2314575"/>
          <p14:tracePt t="12527" x="1276350" y="2314575"/>
          <p14:tracePt t="12534" x="1289050" y="2314575"/>
          <p14:tracePt t="12548" x="1300163" y="2327275"/>
          <p14:tracePt t="12553" x="1312863" y="2327275"/>
          <p14:tracePt t="12563" x="1325563" y="2327275"/>
          <p14:tracePt t="12578" x="1350963" y="2339975"/>
          <p14:tracePt t="12589" x="1363663" y="2352675"/>
          <p14:tracePt t="12603" x="1376363" y="2352675"/>
          <p14:tracePt t="12608" x="1389063" y="2352675"/>
          <p14:tracePt t="12613" x="1401763" y="2352675"/>
          <p14:tracePt t="12628" x="1425575" y="2352675"/>
          <p14:tracePt t="12639" x="1438275" y="2352675"/>
          <p14:tracePt t="12648" x="1463675" y="2365375"/>
          <p14:tracePt t="12658" x="1476375" y="2378075"/>
          <p14:tracePt t="12669" x="1489075" y="2378075"/>
          <p14:tracePt t="12674" x="1501775" y="2390775"/>
          <p14:tracePt t="12684" x="1512888" y="2390775"/>
          <p14:tracePt t="12689" x="1538288" y="2390775"/>
          <p14:tracePt t="12694" x="1576388" y="2390775"/>
          <p14:tracePt t="12704" x="1601788" y="2390775"/>
          <p14:tracePt t="12709" x="1612900" y="2390775"/>
          <p14:tracePt t="12714" x="1625600" y="2390775"/>
          <p14:tracePt t="12719" x="1638300" y="2390775"/>
          <p14:tracePt t="12729" x="1651000" y="2390775"/>
          <p14:tracePt t="12736" x="1663700" y="2403475"/>
          <p14:tracePt t="12740" x="1689100" y="2403475"/>
          <p14:tracePt t="12750" x="1714500" y="2403475"/>
          <p14:tracePt t="12754" x="1725613" y="2403475"/>
          <p14:tracePt t="12765" x="1738313" y="2403475"/>
          <p14:tracePt t="12770" x="1751013" y="2403475"/>
          <p14:tracePt t="12774" x="1763713" y="2403475"/>
          <p14:tracePt t="12790" x="1776413" y="2403475"/>
          <p14:tracePt t="12835" x="1801813" y="2403475"/>
          <p14:tracePt t="12867" x="1825625" y="2403475"/>
          <p14:tracePt t="12870" x="1838325" y="2403475"/>
          <p14:tracePt t="12881" x="1851025" y="2403475"/>
          <p14:tracePt t="12891" x="1863725" y="2403475"/>
          <p14:tracePt t="12902" x="1889125" y="2403475"/>
          <p14:tracePt t="12921" x="1901825" y="2403475"/>
          <p14:tracePt t="12926" x="1914525" y="2403475"/>
          <p14:tracePt t="12971" x="1925638" y="2403475"/>
          <p14:tracePt t="12987" x="1938338" y="2403475"/>
          <p14:tracePt t="13008" x="1951038" y="2403475"/>
          <p14:tracePt t="13023" x="1963738" y="2403475"/>
          <p14:tracePt t="13033" x="1989138" y="2403475"/>
          <p14:tracePt t="13042" x="2001838" y="2390775"/>
          <p14:tracePt t="13047" x="2014538" y="2390775"/>
          <p14:tracePt t="13058" x="2025650" y="2390775"/>
          <p14:tracePt t="13062" x="2038350" y="2390775"/>
          <p14:tracePt t="13073" x="2051050" y="2390775"/>
          <p14:tracePt t="13084" x="2063750" y="2390775"/>
          <p14:tracePt t="13093" x="2089150" y="2390775"/>
          <p14:tracePt t="13123" x="2114550" y="2390775"/>
          <p14:tracePt t="13134" x="2127250" y="2390775"/>
          <p14:tracePt t="13143" x="2138363" y="2390775"/>
          <p14:tracePt t="13153" x="2151063" y="2390775"/>
          <p14:tracePt t="13163" x="2163763" y="2390775"/>
          <p14:tracePt t="13169" x="2176463" y="2390775"/>
          <p14:tracePt t="13173" x="2189163" y="2390775"/>
          <p14:tracePt t="13178" x="2201863" y="2390775"/>
          <p14:tracePt t="13184" x="2227263" y="2390775"/>
          <p14:tracePt t="13188" x="2238375" y="2390775"/>
          <p14:tracePt t="13194" x="2251075" y="2378075"/>
          <p14:tracePt t="13200" x="2263775" y="2378075"/>
          <p14:tracePt t="13203" x="2301875" y="2378075"/>
          <p14:tracePt t="13208" x="2314575" y="2378075"/>
          <p14:tracePt t="13213" x="2351088" y="2378075"/>
          <p14:tracePt t="13219" x="2389188" y="2352675"/>
          <p14:tracePt t="13223" x="2401888" y="2352675"/>
          <p14:tracePt t="13228" x="2414588" y="2352675"/>
          <p14:tracePt t="13234" x="2451100" y="2352675"/>
          <p14:tracePt t="13239" x="2463800" y="2352675"/>
          <p14:tracePt t="13244" x="2489200" y="2339975"/>
          <p14:tracePt t="13251" x="2501900" y="2339975"/>
          <p14:tracePt t="13254" x="2514600" y="2339975"/>
          <p14:tracePt t="13264" x="2540000" y="2339975"/>
          <p14:tracePt t="13269" x="2551113" y="2339975"/>
          <p14:tracePt t="13284" x="2563813" y="2339975"/>
          <p14:tracePt t="13290" x="2589213" y="2339975"/>
          <p14:tracePt t="13294" x="2601913" y="2339975"/>
          <p14:tracePt t="13305" x="2627313" y="2339975"/>
          <p14:tracePt t="13314" x="2651125" y="2339975"/>
          <p14:tracePt t="13320" x="2663825" y="2339975"/>
          <p14:tracePt t="13325" x="2676525" y="2339975"/>
          <p14:tracePt t="13329" x="2689225" y="2339975"/>
          <p14:tracePt t="13335" x="2714625" y="2339975"/>
          <p14:tracePt t="13345" x="2740025" y="2339975"/>
          <p14:tracePt t="13351" x="2752725" y="2339975"/>
          <p14:tracePt t="13354" x="2763838" y="2339975"/>
          <p14:tracePt t="13360" x="2776538" y="2339975"/>
          <p14:tracePt t="13365" x="2801938" y="2339975"/>
          <p14:tracePt t="13370" x="2827338" y="2339975"/>
          <p14:tracePt t="13375" x="2840038" y="2339975"/>
          <p14:tracePt t="13380" x="2852738" y="2339975"/>
          <p14:tracePt t="13386" x="2889250" y="2339975"/>
          <p14:tracePt t="13390" x="2914650" y="2339975"/>
          <p14:tracePt t="13395" x="2927350" y="2339975"/>
          <p14:tracePt t="13401" x="2976563" y="2339975"/>
          <p14:tracePt t="13405" x="3027363" y="2339975"/>
          <p14:tracePt t="13410" x="3040063" y="2339975"/>
          <p14:tracePt t="13417" x="3065463" y="2339975"/>
          <p14:tracePt t="13420" x="3089275" y="2339975"/>
          <p14:tracePt t="13430" x="3127375" y="2339975"/>
          <p14:tracePt t="13436" x="3152775" y="2339975"/>
          <p14:tracePt t="13445" x="3189288" y="2339975"/>
          <p14:tracePt t="13451" x="3201988" y="2339975"/>
          <p14:tracePt t="13456" x="3214688" y="2339975"/>
          <p14:tracePt t="13461" x="3240088" y="2339975"/>
          <p14:tracePt t="13470" x="3252788" y="2339975"/>
          <p14:tracePt t="13476" x="3265488" y="2339975"/>
          <p14:tracePt t="13481" x="3276600" y="2339975"/>
          <p14:tracePt t="13486" x="3289300" y="2339975"/>
          <p14:tracePt t="13491" x="3302000" y="2339975"/>
          <p14:tracePt t="13496" x="3314700" y="2339975"/>
          <p14:tracePt t="13506" x="3327400" y="2339975"/>
          <p14:tracePt t="13522" x="3340100" y="2339975"/>
          <p14:tracePt t="13526" x="3352800" y="2339975"/>
          <p14:tracePt t="13536" x="3376613" y="2339975"/>
          <p14:tracePt t="13547" x="3389313" y="2339975"/>
          <p14:tracePt t="13562" x="3402013" y="2339975"/>
          <p14:tracePt t="13567" x="3414713" y="2352675"/>
          <p14:tracePt t="13591" x="3427413" y="2352675"/>
          <p14:tracePt t="13602" x="3440113" y="2352675"/>
          <p14:tracePt t="13607" x="3452813" y="2365375"/>
          <p14:tracePt t="13612" x="3465513" y="2365375"/>
          <p14:tracePt t="13623" x="3489325" y="2365375"/>
          <p14:tracePt t="13627" x="3502025" y="2365375"/>
          <p14:tracePt t="13638" x="3514725" y="2365375"/>
          <p14:tracePt t="13642" x="3527425" y="2365375"/>
          <p14:tracePt t="13647" x="3540125" y="2365375"/>
          <p14:tracePt t="13653" x="3552825" y="2365375"/>
          <p14:tracePt t="13657" x="3565525" y="2365375"/>
          <p14:tracePt t="13673" x="3578225" y="2365375"/>
          <p14:tracePt t="13689" x="3602038" y="2365375"/>
          <p14:tracePt t="13723" x="3614738" y="2365375"/>
          <p14:tracePt t="13728" x="3627438" y="2365375"/>
          <p14:tracePt t="13734" x="3640138" y="2365375"/>
          <p14:tracePt t="13739" x="3652838" y="2365375"/>
          <p14:tracePt t="13753" x="3665538" y="2365375"/>
          <p14:tracePt t="13768" x="3689350" y="2365375"/>
          <p14:tracePt t="14051" x="3678238" y="2365375"/>
          <p14:tracePt t="14061" x="3652838" y="2378075"/>
          <p14:tracePt t="14067" x="3640138" y="2378075"/>
          <p14:tracePt t="14072" x="3614738" y="2403475"/>
          <p14:tracePt t="14076" x="3589338" y="2403475"/>
          <p14:tracePt t="14081" x="3552825" y="2414588"/>
          <p14:tracePt t="14086" x="3502025" y="2439988"/>
          <p14:tracePt t="14091" x="3427413" y="2478088"/>
          <p14:tracePt t="14096" x="3402013" y="2490788"/>
          <p14:tracePt t="14101" x="3327400" y="2516188"/>
          <p14:tracePt t="14106" x="3252788" y="2565400"/>
          <p14:tracePt t="14111" x="3201988" y="2590800"/>
          <p14:tracePt t="14118" x="3152775" y="2616200"/>
          <p14:tracePt t="14121" x="3089275" y="2665413"/>
          <p14:tracePt t="14127" x="3040063" y="2690813"/>
          <p14:tracePt t="14131" x="2989263" y="2728913"/>
          <p14:tracePt t="14137" x="2914650" y="2778125"/>
          <p14:tracePt t="14141" x="2876550" y="2816225"/>
          <p14:tracePt t="14147" x="2814638" y="2852738"/>
          <p14:tracePt t="14154" x="2763838" y="2916238"/>
          <p14:tracePt t="14158" x="2663825" y="2978150"/>
          <p14:tracePt t="14161" x="2627313" y="3016250"/>
          <p14:tracePt t="14168" x="2601913" y="3041650"/>
          <p14:tracePt t="14172" x="2563813" y="3054350"/>
          <p14:tracePt t="14177" x="2527300" y="3065463"/>
          <p14:tracePt t="14182" x="2489200" y="3103563"/>
          <p14:tracePt t="14187" x="2476500" y="3128963"/>
          <p14:tracePt t="14192" x="2463800" y="3141663"/>
          <p14:tracePt t="14197" x="2427288" y="3165475"/>
          <p14:tracePt t="14203" x="2414588" y="3165475"/>
          <p14:tracePt t="14207" x="2389188" y="3178175"/>
          <p14:tracePt t="14212" x="2376488" y="3190875"/>
          <p14:tracePt t="14219" x="2376488" y="3216275"/>
          <p14:tracePt t="14222" x="2363788" y="3216275"/>
          <p14:tracePt t="14232" x="2351088" y="3228975"/>
          <p14:tracePt t="14242" x="2351088" y="3241675"/>
          <p14:tracePt t="14248" x="2351088" y="3254375"/>
          <p14:tracePt t="14253" x="2338388" y="3254375"/>
          <p14:tracePt t="14262" x="2327275" y="3267075"/>
          <p14:tracePt t="14268" x="2327275" y="3278188"/>
          <p14:tracePt t="14277" x="2314575" y="3278188"/>
          <p14:tracePt t="14284" x="2301875" y="3290888"/>
          <p14:tracePt t="14288" x="2289175" y="3303588"/>
          <p14:tracePt t="14298" x="2289175" y="3316288"/>
          <p14:tracePt t="14303" x="2276475" y="3316288"/>
          <p14:tracePt t="14308" x="2263775" y="3328988"/>
          <p14:tracePt t="14318" x="2227263" y="3367088"/>
          <p14:tracePt t="14323" x="2214563" y="3367088"/>
          <p14:tracePt t="14334" x="2176463" y="3390900"/>
          <p14:tracePt t="14338" x="2163763" y="3390900"/>
          <p14:tracePt t="14343" x="2163763" y="3403600"/>
          <p14:tracePt t="14348" x="2138363" y="3403600"/>
          <p14:tracePt t="14353" x="2101850" y="3429000"/>
          <p14:tracePt t="14358" x="2089150" y="3429000"/>
          <p14:tracePt t="14365" x="2076450" y="3441700"/>
          <p14:tracePt t="14368" x="2063750" y="3441700"/>
          <p14:tracePt t="14373" x="2038350" y="3454400"/>
          <p14:tracePt t="14379" x="2014538" y="3454400"/>
          <p14:tracePt t="14385" x="2001838" y="3467100"/>
          <p14:tracePt t="14390" x="1951038" y="3490913"/>
          <p14:tracePt t="14398" x="1938338" y="3490913"/>
          <p14:tracePt t="14404" x="1914525" y="3490913"/>
          <p14:tracePt t="14409" x="1889125" y="3516313"/>
          <p14:tracePt t="14414" x="1876425" y="3516313"/>
          <p14:tracePt t="14419" x="1851025" y="3529013"/>
          <p14:tracePt t="14424" x="1825625" y="3541713"/>
          <p14:tracePt t="14429" x="1825625" y="3554413"/>
          <p14:tracePt t="14434" x="1789113" y="3567113"/>
          <p14:tracePt t="14444" x="1751013" y="3579813"/>
          <p14:tracePt t="14449" x="1738313" y="3590925"/>
          <p14:tracePt t="14454" x="1725613" y="3590925"/>
          <p14:tracePt t="14459" x="1701800" y="3616325"/>
          <p14:tracePt t="14464" x="1663700" y="3629025"/>
          <p14:tracePt t="14470" x="1638300" y="3654425"/>
          <p14:tracePt t="14485" x="1625600" y="3654425"/>
          <p14:tracePt t="14501" x="1601788" y="3654425"/>
          <p14:tracePt t="14510" x="1576388" y="3679825"/>
          <p14:tracePt t="14525" x="1563688" y="3692525"/>
          <p14:tracePt t="14535" x="1550988" y="3692525"/>
          <p14:tracePt t="14545" x="1538288" y="3692525"/>
          <p14:tracePt t="14551" x="1501775" y="3703638"/>
          <p14:tracePt t="14560" x="1489075" y="3703638"/>
          <p14:tracePt t="14565" x="1476375" y="3703638"/>
          <p14:tracePt t="14570" x="1450975" y="3703638"/>
          <p14:tracePt t="14576" x="1425575" y="3716338"/>
          <p14:tracePt t="14580" x="1412875" y="3716338"/>
          <p14:tracePt t="14585" x="1401763" y="3716338"/>
          <p14:tracePt t="14591" x="1363663" y="3741738"/>
          <p14:tracePt t="14596" x="1350963" y="3754438"/>
          <p14:tracePt t="14601" x="1338263" y="3754438"/>
          <p14:tracePt t="14605" x="1300163" y="3754438"/>
          <p14:tracePt t="14610" x="1289050" y="3754438"/>
          <p14:tracePt t="14618" x="1276350" y="3754438"/>
          <p14:tracePt t="14621" x="1225550" y="3767138"/>
          <p14:tracePt t="14626" x="1212850" y="3779838"/>
          <p14:tracePt t="14630" x="1200150" y="3779838"/>
          <p14:tracePt t="14636" x="1189038" y="3779838"/>
          <p14:tracePt t="14641" x="1163638" y="3779838"/>
          <p14:tracePt t="14646" x="1138238" y="3779838"/>
          <p14:tracePt t="14656" x="1125538" y="3792538"/>
          <p14:tracePt t="14661" x="1112838" y="3803650"/>
          <p14:tracePt t="14666" x="1100138" y="3803650"/>
          <p14:tracePt t="14671" x="1089025" y="3803650"/>
          <p14:tracePt t="14676" x="1063625" y="3816350"/>
          <p14:tracePt t="14681" x="1038225" y="3816350"/>
          <p14:tracePt t="14696" x="1012825" y="3829050"/>
          <p14:tracePt t="14701" x="1000125" y="3829050"/>
          <p14:tracePt t="14712" x="987425" y="3841750"/>
          <p14:tracePt t="14718" x="963613" y="3841750"/>
          <p14:tracePt t="14726" x="950913" y="3841750"/>
          <p14:tracePt t="14731" x="925513" y="3854450"/>
          <p14:tracePt t="14752" x="912813" y="3867150"/>
          <p14:tracePt t="14768" x="900113" y="3879850"/>
          <p14:tracePt t="14777" x="900113" y="3892550"/>
          <p14:tracePt t="14793" x="900113" y="3905250"/>
          <p14:tracePt t="14797" x="887413" y="3916363"/>
          <p14:tracePt t="14822" x="887413" y="3929063"/>
          <p14:tracePt t="14834" x="887413" y="3941763"/>
          <p14:tracePt t="14838" x="887413" y="3954463"/>
          <p14:tracePt t="14847" x="876300" y="3954463"/>
          <p14:tracePt t="14852" x="863600" y="3967163"/>
          <p14:tracePt t="14873" x="863600" y="3979863"/>
          <p14:tracePt t="14878" x="863600" y="3992563"/>
          <p14:tracePt t="14888" x="850900" y="4005263"/>
          <p14:tracePt t="14893" x="825500" y="4029075"/>
          <p14:tracePt t="14903" x="812800" y="4041775"/>
          <p14:tracePt t="14923" x="800100" y="4054475"/>
          <p14:tracePt t="14929" x="787400" y="4067175"/>
          <p14:tracePt t="14943" x="787400" y="4079875"/>
          <p14:tracePt t="14948" x="763588" y="4092575"/>
          <p14:tracePt t="14958" x="750888" y="4105275"/>
          <p14:tracePt t="14964" x="738188" y="4105275"/>
          <p14:tracePt t="14970" x="738188" y="4117975"/>
          <p14:tracePt t="14980" x="725488" y="4129088"/>
          <p14:tracePt t="14985" x="712788" y="4141788"/>
          <p14:tracePt t="15005" x="687388" y="4141788"/>
          <p14:tracePt t="15009" x="674688" y="4154488"/>
          <p14:tracePt t="15019" x="674688" y="4167188"/>
          <p14:tracePt t="15070" x="663575" y="4179888"/>
          <p14:tracePt t="15205" x="650875" y="4179888"/>
          <p14:tracePt t="15221" x="650875" y="4192588"/>
          <p14:tracePt t="15227" x="650875" y="4217988"/>
          <p14:tracePt t="15241" x="650875" y="4241800"/>
          <p14:tracePt t="15246" x="625475" y="4254500"/>
          <p14:tracePt t="15257" x="600075" y="4279900"/>
          <p14:tracePt t="15261" x="587375" y="4292600"/>
          <p14:tracePt t="15266" x="574675" y="4305300"/>
          <p14:tracePt t="15272" x="563563" y="4318000"/>
          <p14:tracePt t="15276" x="538163" y="4341813"/>
          <p14:tracePt t="15281" x="538163" y="4354513"/>
          <p14:tracePt t="15286" x="525463" y="4354513"/>
          <p14:tracePt t="15291" x="512763" y="4367213"/>
          <p14:tracePt t="15297" x="500063" y="4379913"/>
          <p14:tracePt t="15337" x="487363" y="4392613"/>
          <p14:tracePt t="15403" x="474663" y="4405313"/>
          <p14:tracePt t="15418" x="487363" y="4405313"/>
          <p14:tracePt t="15432" x="500063" y="4418013"/>
          <p14:tracePt t="15443" x="512763" y="4418013"/>
          <p14:tracePt t="15448" x="525463" y="4418013"/>
          <p14:tracePt t="15458" x="538163" y="4418013"/>
          <p14:tracePt t="15463" x="550863" y="4430713"/>
          <p14:tracePt t="15484" x="563563" y="4430713"/>
          <p14:tracePt t="15493" x="574675" y="4430713"/>
          <p14:tracePt t="15498" x="587375" y="4443413"/>
          <p14:tracePt t="15508" x="587375" y="4454525"/>
          <p14:tracePt t="15513" x="600075" y="4454525"/>
          <p14:tracePt t="15524" x="612775" y="4467225"/>
          <p14:tracePt t="15528" x="625475" y="4479925"/>
          <p14:tracePt t="15538" x="638175" y="4479925"/>
          <p14:tracePt t="15555" x="650875" y="4479925"/>
          <p14:tracePt t="15564" x="674688" y="4492625"/>
          <p14:tracePt t="15594" x="700088" y="4518025"/>
          <p14:tracePt t="15635" x="700088" y="4530725"/>
          <p14:tracePt t="15670" x="712788" y="4543425"/>
          <p14:tracePt t="15680" x="725488" y="4543425"/>
          <p14:tracePt t="15690" x="738188" y="4543425"/>
          <p14:tracePt t="15702" x="750888" y="4543425"/>
          <p14:tracePt t="15705" x="776288" y="4543425"/>
          <p14:tracePt t="15767" x="800100" y="4543425"/>
          <p14:tracePt t="15812" x="812800" y="4543425"/>
          <p14:tracePt t="15846" x="825500" y="4543425"/>
          <p14:tracePt t="15873" x="838200" y="4543425"/>
          <p14:tracePt t="15887" x="850900" y="4543425"/>
          <p14:tracePt t="16024" x="863600" y="4543425"/>
          <p14:tracePt t="16033" x="863600" y="4554538"/>
          <p14:tracePt t="16074" x="863600" y="4567238"/>
          <p14:tracePt t="16079" x="863600" y="4579938"/>
          <p14:tracePt t="16185" x="850900" y="4579938"/>
          <p14:tracePt t="16205" x="812800" y="4579938"/>
          <p14:tracePt t="16230" x="812800" y="4592638"/>
          <p14:tracePt t="16235" x="812800" y="4605338"/>
          <p14:tracePt t="16239" x="812800" y="4618038"/>
          <p14:tracePt t="16285" x="812800" y="4643438"/>
          <p14:tracePt t="16290" x="800100" y="4656138"/>
          <p14:tracePt t="16295" x="787400" y="4656138"/>
          <p14:tracePt t="16305" x="787400" y="4667250"/>
          <p14:tracePt t="16391" x="787400" y="4679950"/>
          <p14:tracePt t="16446" x="787400" y="4692650"/>
          <p14:tracePt t="16468" x="787400" y="4705350"/>
          <p14:tracePt t="16487" x="787400" y="4730750"/>
          <p14:tracePt t="16518" x="787400" y="4756150"/>
          <p14:tracePt t="16532" x="787400" y="4768850"/>
          <p14:tracePt t="16562" x="787400" y="4779963"/>
          <p14:tracePt t="16573" x="800100" y="4792663"/>
          <p14:tracePt t="16598" x="800100" y="4805363"/>
          <p14:tracePt t="16608" x="812800" y="4818063"/>
          <p14:tracePt t="16623" x="812800" y="4830763"/>
          <p14:tracePt t="16634" x="812800" y="4843463"/>
          <p14:tracePt t="16638" x="825500" y="4856163"/>
          <p14:tracePt t="16653" x="838200" y="4868863"/>
          <p14:tracePt t="16685" x="838200" y="4892675"/>
          <p14:tracePt t="16688" x="838200" y="4905375"/>
          <p14:tracePt t="16880" x="838200" y="4918075"/>
          <p14:tracePt t="16890" x="838200" y="4930775"/>
          <p14:tracePt t="16902" x="838200" y="4956175"/>
          <p14:tracePt t="16916" x="838200" y="4968875"/>
          <p14:tracePt t="16920" x="838200" y="4981575"/>
          <p14:tracePt t="16935" x="838200" y="5005388"/>
          <p14:tracePt t="16947" x="838200" y="5018088"/>
          <p14:tracePt t="16956" x="838200" y="5030788"/>
          <p14:tracePt t="18332" x="838200" y="5018088"/>
          <p14:tracePt t="18343" x="838200" y="5005388"/>
          <p14:tracePt t="18349" x="825500" y="4992688"/>
          <p14:tracePt t="18353" x="812800" y="4992688"/>
          <p14:tracePt t="18370" x="812800" y="4981575"/>
          <p14:tracePt t="18383" x="800100" y="4968875"/>
          <p14:tracePt t="18389" x="787400" y="4968875"/>
          <p14:tracePt t="18394" x="787400" y="4956175"/>
          <p14:tracePt t="18398" x="787400" y="4918075"/>
          <p14:tracePt t="18404" x="776288" y="4905375"/>
          <p14:tracePt t="18408" x="776288" y="4892675"/>
          <p14:tracePt t="18414" x="776288" y="4856163"/>
          <p14:tracePt t="18419" x="750888" y="4830763"/>
          <p14:tracePt t="18423" x="750888" y="4818063"/>
          <p14:tracePt t="18428" x="750888" y="4779963"/>
          <p14:tracePt t="18433" x="725488" y="4743450"/>
          <p14:tracePt t="18439" x="712788" y="4705350"/>
          <p14:tracePt t="18444" x="712788" y="4667250"/>
          <p14:tracePt t="18449" x="687388" y="4618038"/>
          <p14:tracePt t="18454" x="663575" y="4567238"/>
          <p14:tracePt t="18459" x="638175" y="4530725"/>
          <p14:tracePt t="18464" x="612775" y="4479925"/>
          <p14:tracePt t="18469" x="600075" y="4430713"/>
          <p14:tracePt t="18474" x="563563" y="4367213"/>
          <p14:tracePt t="18479" x="512763" y="4292600"/>
          <p14:tracePt t="18484" x="474663" y="4205288"/>
          <p14:tracePt t="18489" x="412750" y="4105275"/>
          <p14:tracePt t="18494" x="363538" y="3992563"/>
          <p14:tracePt t="18499" x="287338" y="3841750"/>
          <p14:tracePt t="18505" x="225425" y="3703638"/>
          <p14:tracePt t="18510" x="161925" y="3567113"/>
          <p14:tracePt t="18514" x="87313" y="3403600"/>
          <p14:tracePt t="18520" x="25400" y="326707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Pleoptika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aktivní </a:t>
            </a:r>
            <a:r>
              <a:rPr lang="cs-CZ" dirty="0" err="1"/>
              <a:t>pleoptická</a:t>
            </a:r>
            <a:r>
              <a:rPr lang="cs-CZ" dirty="0"/>
              <a:t> léčba – jednoduché přístroje = </a:t>
            </a:r>
            <a:r>
              <a:rPr lang="cs-CZ" b="1" dirty="0"/>
              <a:t>lokalizátor</a:t>
            </a:r>
            <a:r>
              <a:rPr lang="cs-CZ" dirty="0"/>
              <a:t>, </a:t>
            </a:r>
            <a:r>
              <a:rPr lang="cs-CZ" b="1" dirty="0"/>
              <a:t>korektor</a:t>
            </a:r>
            <a:r>
              <a:rPr lang="cs-CZ" dirty="0"/>
              <a:t>, </a:t>
            </a:r>
            <a:r>
              <a:rPr lang="cs-CZ" b="1" dirty="0" err="1"/>
              <a:t>mnemoskop</a:t>
            </a:r>
            <a:endParaRPr lang="cs-CZ" b="1" dirty="0"/>
          </a:p>
          <a:p>
            <a:r>
              <a:rPr lang="cs-CZ" dirty="0"/>
              <a:t>přístroje pro aktivní </a:t>
            </a:r>
            <a:r>
              <a:rPr lang="cs-CZ" dirty="0" err="1"/>
              <a:t>pleoptiku</a:t>
            </a:r>
            <a:r>
              <a:rPr lang="cs-CZ" dirty="0"/>
              <a:t> využívají koordinace</a:t>
            </a:r>
          </a:p>
          <a:p>
            <a:pPr marL="0" indent="0">
              <a:buNone/>
            </a:pPr>
            <a:r>
              <a:rPr lang="cs-CZ" dirty="0"/>
              <a:t>ruka – paže – oko (lokalizátor, korektor)</a:t>
            </a:r>
          </a:p>
          <a:p>
            <a:pPr marL="0" indent="0">
              <a:buNone/>
            </a:pPr>
            <a:r>
              <a:rPr lang="cs-CZ" dirty="0"/>
              <a:t>paměť – oko (</a:t>
            </a:r>
            <a:r>
              <a:rPr lang="cs-CZ" dirty="0" err="1"/>
              <a:t>mnemoskop</a:t>
            </a:r>
            <a:r>
              <a:rPr lang="cs-CZ" dirty="0"/>
              <a:t>)</a:t>
            </a:r>
          </a:p>
          <a:p>
            <a:r>
              <a:rPr lang="cs-CZ" b="1" dirty="0"/>
              <a:t>vedoucí oko je vždy opatřeno okluzí</a:t>
            </a:r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3F6BEA0-081E-47E4-8EC8-3963EB4AEE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4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24"/>
    </mc:Choice>
    <mc:Fallback xmlns="">
      <p:transition spd="slow" advTm="21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61" x="25400" y="2890838"/>
          <p14:tracePt t="2866" x="74613" y="2890838"/>
          <p14:tracePt t="2872" x="112713" y="2890838"/>
          <p14:tracePt t="2878" x="187325" y="2890838"/>
          <p14:tracePt t="2883" x="238125" y="2890838"/>
          <p14:tracePt t="2887" x="300038" y="2890838"/>
          <p14:tracePt t="2892" x="350838" y="2890838"/>
          <p14:tracePt t="2898" x="387350" y="2890838"/>
          <p14:tracePt t="2903" x="450850" y="2890838"/>
          <p14:tracePt t="2912" x="500063" y="2890838"/>
          <p14:tracePt t="2914" x="550863" y="2890838"/>
          <p14:tracePt t="2917" x="587375" y="2890838"/>
          <p14:tracePt t="2923" x="638175" y="2890838"/>
          <p14:tracePt t="2928" x="674688" y="2890838"/>
          <p14:tracePt t="2934" x="738188" y="2890838"/>
          <p14:tracePt t="2938" x="776288" y="2890838"/>
          <p14:tracePt t="2944" x="787400" y="2890838"/>
          <p14:tracePt t="2948" x="812800" y="2890838"/>
          <p14:tracePt t="2953" x="876300" y="2890838"/>
          <p14:tracePt t="2958" x="887413" y="2890838"/>
          <p14:tracePt t="2963" x="912813" y="2890838"/>
          <p14:tracePt t="2969" x="938213" y="2890838"/>
          <p14:tracePt t="2974" x="950913" y="2890838"/>
          <p14:tracePt t="2979" x="976313" y="2890838"/>
          <p14:tracePt t="2983" x="1000125" y="2890838"/>
          <p14:tracePt t="2989" x="1012825" y="2890838"/>
          <p14:tracePt t="2994" x="1038225" y="2878138"/>
          <p14:tracePt t="2999" x="1063625" y="2878138"/>
          <p14:tracePt t="3003" x="1076325" y="2865438"/>
          <p14:tracePt t="3008" x="1089025" y="2852738"/>
          <p14:tracePt t="3014" x="1100138" y="2852738"/>
          <p14:tracePt t="3019" x="1112838" y="2852738"/>
          <p14:tracePt t="3024" x="1150938" y="2852738"/>
          <p14:tracePt t="3028" x="1163638" y="2852738"/>
          <p14:tracePt t="3034" x="1212850" y="2828925"/>
          <p14:tracePt t="3044" x="1225550" y="2828925"/>
          <p14:tracePt t="3049" x="1263650" y="2816225"/>
          <p14:tracePt t="3054" x="1276350" y="2816225"/>
          <p14:tracePt t="3059" x="1312863" y="2790825"/>
          <p14:tracePt t="3065" x="1325563" y="2790825"/>
          <p14:tracePt t="3069" x="1338263" y="2778125"/>
          <p14:tracePt t="3074" x="1350963" y="2778125"/>
          <p14:tracePt t="3079" x="1376363" y="2778125"/>
          <p14:tracePt t="3085" x="1412875" y="2752725"/>
          <p14:tracePt t="3095" x="1438275" y="2740025"/>
          <p14:tracePt t="3099" x="1450975" y="2740025"/>
          <p14:tracePt t="3105" x="1463675" y="2740025"/>
          <p14:tracePt t="3111" x="1476375" y="2740025"/>
          <p14:tracePt t="3115" x="1489075" y="2740025"/>
          <p14:tracePt t="3119" x="1501775" y="2740025"/>
          <p14:tracePt t="3124" x="1538288" y="2728913"/>
          <p14:tracePt t="3135" x="1550988" y="2728913"/>
          <p14:tracePt t="3140" x="1563688" y="2716213"/>
          <p14:tracePt t="3145" x="1576388" y="2716213"/>
          <p14:tracePt t="3301" x="1589088" y="2716213"/>
          <p14:tracePt t="3306" x="1601788" y="2716213"/>
          <p14:tracePt t="3311" x="1612900" y="2716213"/>
          <p14:tracePt t="3321" x="1638300" y="2716213"/>
          <p14:tracePt t="3326" x="1676400" y="2716213"/>
          <p14:tracePt t="3331" x="1689100" y="2716213"/>
          <p14:tracePt t="3337" x="1738313" y="2716213"/>
          <p14:tracePt t="3342" x="1776413" y="2716213"/>
          <p14:tracePt t="3346" x="1814513" y="2716213"/>
          <p14:tracePt t="3351" x="1851025" y="2716213"/>
          <p14:tracePt t="3356" x="1914525" y="2716213"/>
          <p14:tracePt t="3361" x="1989138" y="2716213"/>
          <p14:tracePt t="3367" x="2051050" y="2716213"/>
          <p14:tracePt t="3372" x="2114550" y="2716213"/>
          <p14:tracePt t="3376" x="2163763" y="2716213"/>
          <p14:tracePt t="3382" x="2201863" y="2716213"/>
          <p14:tracePt t="3387" x="2263775" y="2716213"/>
          <p14:tracePt t="3392" x="2301875" y="2716213"/>
          <p14:tracePt t="3397" x="2314575" y="2716213"/>
          <p14:tracePt t="3402" x="2338388" y="2716213"/>
          <p14:tracePt t="3407" x="2376488" y="2716213"/>
          <p14:tracePt t="3412" x="2389188" y="2716213"/>
          <p14:tracePt t="3417" x="2401888" y="2716213"/>
          <p14:tracePt t="3422" x="2427288" y="2716213"/>
          <p14:tracePt t="3432" x="2463800" y="2716213"/>
          <p14:tracePt t="3437" x="2476500" y="2716213"/>
          <p14:tracePt t="3442" x="2489200" y="2716213"/>
          <p14:tracePt t="3447" x="2514600" y="2716213"/>
          <p14:tracePt t="3457" x="2540000" y="2716213"/>
          <p14:tracePt t="3467" x="2551113" y="2716213"/>
          <p14:tracePt t="3483" x="2563813" y="2716213"/>
          <p14:tracePt t="3533" x="2576513" y="2716213"/>
          <p14:tracePt t="3553" x="2589213" y="2716213"/>
          <p14:tracePt t="3563" x="2601913" y="2716213"/>
          <p14:tracePt t="3569" x="2627313" y="2716213"/>
          <p14:tracePt t="3578" x="2663825" y="2716213"/>
          <p14:tracePt t="3583" x="2689225" y="2716213"/>
          <p14:tracePt t="3595" x="2752725" y="2716213"/>
          <p14:tracePt t="3599" x="2776538" y="2716213"/>
          <p14:tracePt t="3603" x="2789238" y="2716213"/>
          <p14:tracePt t="3609" x="2827338" y="2716213"/>
          <p14:tracePt t="3614" x="2840038" y="2716213"/>
          <p14:tracePt t="3619" x="2863850" y="2716213"/>
          <p14:tracePt t="3624" x="2876550" y="2716213"/>
          <p14:tracePt t="3851" x="2889250" y="2728913"/>
          <p14:tracePt t="4002" x="2901950" y="2728913"/>
          <p14:tracePt t="4007" x="2927350" y="2728913"/>
          <p14:tracePt t="4012" x="2952750" y="2728913"/>
          <p14:tracePt t="4017" x="2989263" y="2740025"/>
          <p14:tracePt t="4023" x="3014663" y="2740025"/>
          <p14:tracePt t="4028" x="3076575" y="2740025"/>
          <p14:tracePt t="4032" x="3101975" y="2740025"/>
          <p14:tracePt t="4038" x="3152775" y="2752725"/>
          <p14:tracePt t="4043" x="3189288" y="2752725"/>
          <p14:tracePt t="4048" x="3227388" y="2752725"/>
          <p14:tracePt t="4052" x="3289300" y="2752725"/>
          <p14:tracePt t="4057" x="3327400" y="2752725"/>
          <p14:tracePt t="4063" x="3352800" y="2752725"/>
          <p14:tracePt t="4068" x="3389313" y="2752725"/>
          <p14:tracePt t="4073" x="3427413" y="2752725"/>
          <p14:tracePt t="4078" x="3440113" y="2752725"/>
          <p14:tracePt t="4083" x="3465513" y="2752725"/>
          <p14:tracePt t="4088" x="3502025" y="2752725"/>
          <p14:tracePt t="4093" x="3514725" y="2752725"/>
          <p14:tracePt t="4098" x="3552825" y="2752725"/>
          <p14:tracePt t="4103" x="3565525" y="2752725"/>
          <p14:tracePt t="4108" x="3578225" y="2752725"/>
          <p14:tracePt t="4113" x="3589338" y="2752725"/>
          <p14:tracePt t="4118" x="3614738" y="2752725"/>
          <p14:tracePt t="4154" x="3640138" y="2752725"/>
          <p14:tracePt t="4164" x="3652838" y="2752725"/>
          <p14:tracePt t="4173" x="3665538" y="2752725"/>
          <p14:tracePt t="4178" x="3678238" y="2752725"/>
          <p14:tracePt t="4184" x="3689350" y="2752725"/>
          <p14:tracePt t="4189" x="3702050" y="2752725"/>
          <p14:tracePt t="4195" x="3727450" y="2752725"/>
          <p14:tracePt t="4199" x="3740150" y="2752725"/>
          <p14:tracePt t="4204" x="3765550" y="2752725"/>
          <p14:tracePt t="4209" x="3790950" y="2752725"/>
          <p14:tracePt t="4219" x="3814763" y="2752725"/>
          <p14:tracePt t="4224" x="3827463" y="2752725"/>
          <p14:tracePt t="4229" x="3840163" y="2752725"/>
          <p14:tracePt t="4239" x="3852863" y="2752725"/>
          <p14:tracePt t="4249" x="3865563" y="2752725"/>
          <p14:tracePt t="4274" x="3878263" y="2752725"/>
          <p14:tracePt t="4285" x="3890963" y="2752725"/>
          <p14:tracePt t="4290" x="3902075" y="2752725"/>
          <p14:tracePt t="4305" x="3914775" y="2752725"/>
          <p14:tracePt t="4309" x="3940175" y="2752725"/>
          <p14:tracePt t="4320" x="3952875" y="2752725"/>
          <p14:tracePt t="4325" x="3965575" y="2752725"/>
          <p14:tracePt t="4330" x="3978275" y="2752725"/>
          <p14:tracePt t="4340" x="3990975" y="2752725"/>
          <p14:tracePt t="4355" x="4002088" y="2752725"/>
          <p14:tracePt t="4375" x="4014788" y="2752725"/>
          <p14:tracePt t="4381" x="4027488" y="2752725"/>
          <p14:tracePt t="4386" x="4040188" y="2752725"/>
          <p14:tracePt t="4400" x="4065588" y="2752725"/>
          <p14:tracePt t="4405" x="4078288" y="2752725"/>
          <p14:tracePt t="4412" x="4090988" y="2752725"/>
          <p14:tracePt t="4416" x="4103688" y="2752725"/>
          <p14:tracePt t="4421" x="4127500" y="2752725"/>
          <p14:tracePt t="4426" x="4152900" y="2752725"/>
          <p14:tracePt t="4431" x="4203700" y="2752725"/>
          <p14:tracePt t="4436" x="4240213" y="2752725"/>
          <p14:tracePt t="4441" x="4265613" y="2752725"/>
          <p14:tracePt t="4446" x="4303713" y="2752725"/>
          <p14:tracePt t="4451" x="4327525" y="2752725"/>
          <p14:tracePt t="4457" x="4352925" y="2752725"/>
          <p14:tracePt t="4462" x="4378325" y="2752725"/>
          <p14:tracePt t="4466" x="4403725" y="2752725"/>
          <p14:tracePt t="4471" x="4416425" y="2752725"/>
          <p14:tracePt t="4476" x="4427538" y="2752725"/>
          <p14:tracePt t="4976" x="4452938" y="2752725"/>
          <p14:tracePt t="4986" x="4478338" y="2752725"/>
          <p14:tracePt t="4990" x="4491038" y="2752725"/>
          <p14:tracePt t="4996" x="4503738" y="2752725"/>
          <p14:tracePt t="5001" x="4540250" y="2728913"/>
          <p14:tracePt t="5006" x="4552950" y="2728913"/>
          <p14:tracePt t="5012" x="4578350" y="2728913"/>
          <p14:tracePt t="5016" x="4603750" y="2728913"/>
          <p14:tracePt t="5021" x="4640263" y="2728913"/>
          <p14:tracePt t="5026" x="4665663" y="2728913"/>
          <p14:tracePt t="5031" x="4703763" y="2728913"/>
          <p14:tracePt t="5036" x="4740275" y="2728913"/>
          <p14:tracePt t="5041" x="4778375" y="2728913"/>
          <p14:tracePt t="5047" x="4803775" y="2728913"/>
          <p14:tracePt t="5051" x="4816475" y="2728913"/>
          <p14:tracePt t="5057" x="4840288" y="2728913"/>
          <p14:tracePt t="5066" x="4865688" y="2728913"/>
          <p14:tracePt t="5072" x="4878388" y="2728913"/>
          <p14:tracePt t="5077" x="4891088" y="2728913"/>
          <p14:tracePt t="5081" x="4903788" y="2728913"/>
          <p14:tracePt t="5086" x="4916488" y="2716213"/>
          <p14:tracePt t="5097" x="4929188" y="2716213"/>
          <p14:tracePt t="5112" x="4953000" y="2716213"/>
          <p14:tracePt t="5137" x="4965700" y="2703513"/>
          <p14:tracePt t="5142" x="4978400" y="2703513"/>
          <p14:tracePt t="5147" x="4991100" y="2703513"/>
          <p14:tracePt t="5152" x="5003800" y="2703513"/>
          <p14:tracePt t="5157" x="5016500" y="2690813"/>
          <p14:tracePt t="5162" x="5040313" y="2690813"/>
          <p14:tracePt t="5167" x="5065713" y="2690813"/>
          <p14:tracePt t="5173" x="5078413" y="2690813"/>
          <p14:tracePt t="5179" x="5103813" y="2665413"/>
          <p14:tracePt t="5182" x="5129213" y="2665413"/>
          <p14:tracePt t="5187" x="5165725" y="2665413"/>
          <p14:tracePt t="5193" x="5178425" y="2665413"/>
          <p14:tracePt t="5197" x="5203825" y="2652713"/>
          <p14:tracePt t="5202" x="5229225" y="2652713"/>
          <p14:tracePt t="5214" x="5253038" y="2652713"/>
          <p14:tracePt t="5218" x="5265738" y="2652713"/>
          <p14:tracePt t="5229" x="5278438" y="2652713"/>
          <p14:tracePt t="5232" x="5291138" y="2652713"/>
          <p14:tracePt t="5238" x="5303838" y="2652713"/>
          <p14:tracePt t="5243" x="5316538" y="2652713"/>
          <p14:tracePt t="5248" x="5341938" y="2640013"/>
          <p14:tracePt t="5253" x="5353050" y="2640013"/>
          <p14:tracePt t="5258" x="5378450" y="2640013"/>
          <p14:tracePt t="5263" x="5416550" y="2640013"/>
          <p14:tracePt t="5268" x="5454650" y="2640013"/>
          <p14:tracePt t="5273" x="5491163" y="2640013"/>
          <p14:tracePt t="5279" x="5541963" y="2640013"/>
          <p14:tracePt t="5284" x="5578475" y="2640013"/>
          <p14:tracePt t="5288" x="5616575" y="2640013"/>
          <p14:tracePt t="5293" x="5641975" y="2640013"/>
          <p14:tracePt t="5298" x="5678488" y="2640013"/>
          <p14:tracePt t="5304" x="5716588" y="2640013"/>
          <p14:tracePt t="5310" x="5754688" y="2640013"/>
          <p14:tracePt t="5318" x="5778500" y="2640013"/>
          <p14:tracePt t="5324" x="5791200" y="2640013"/>
          <p14:tracePt t="5330" x="5803900" y="2640013"/>
          <p14:tracePt t="5339" x="5816600" y="2640013"/>
          <p14:tracePt t="5345" x="5829300" y="2640013"/>
          <p14:tracePt t="5354" x="5842000" y="2640013"/>
          <p14:tracePt t="5364" x="5854700" y="2640013"/>
          <p14:tracePt t="5369" x="5867400" y="2640013"/>
          <p14:tracePt t="5379" x="5891213" y="2640013"/>
          <p14:tracePt t="5384" x="5903913" y="2640013"/>
          <p14:tracePt t="5389" x="5916613" y="2640013"/>
          <p14:tracePt t="5395" x="5954713" y="2640013"/>
          <p14:tracePt t="5399" x="5967413" y="2640013"/>
          <p14:tracePt t="5404" x="5991225" y="2640013"/>
          <p14:tracePt t="5409" x="6016625" y="2640013"/>
          <p14:tracePt t="5415" x="6067425" y="2640013"/>
          <p14:tracePt t="5420" x="6078538" y="2640013"/>
          <p14:tracePt t="5424" x="6116638" y="2640013"/>
          <p14:tracePt t="5429" x="6142038" y="2640013"/>
          <p14:tracePt t="5435" x="6154738" y="2640013"/>
          <p14:tracePt t="5440" x="6191250" y="2640013"/>
          <p14:tracePt t="5445" x="6216650" y="2640013"/>
          <p14:tracePt t="5450" x="6242050" y="2640013"/>
          <p14:tracePt t="5454" x="6254750" y="2640013"/>
          <p14:tracePt t="5460" x="6280150" y="2640013"/>
          <p14:tracePt t="5465" x="6303963" y="2640013"/>
          <p14:tracePt t="5470" x="6316663" y="2640013"/>
          <p14:tracePt t="5475" x="6329363" y="2640013"/>
          <p14:tracePt t="5480" x="6342063" y="2640013"/>
          <p14:tracePt t="5490" x="6367463" y="2640013"/>
          <p14:tracePt t="5500" x="6391275" y="2640013"/>
          <p14:tracePt t="5505" x="6403975" y="2640013"/>
          <p14:tracePt t="5516" x="6416675" y="2640013"/>
          <p14:tracePt t="5520" x="6429375" y="2640013"/>
          <p14:tracePt t="5525" x="6442075" y="2640013"/>
          <p14:tracePt t="5531" x="6454775" y="2640013"/>
          <p14:tracePt t="5536" x="6480175" y="2640013"/>
          <p14:tracePt t="5546" x="6503988" y="2640013"/>
          <p14:tracePt t="5550" x="6516688" y="2640013"/>
          <p14:tracePt t="5556" x="6529388" y="2640013"/>
          <p14:tracePt t="5562" x="6542088" y="2640013"/>
          <p14:tracePt t="5566" x="6554788" y="2640013"/>
          <p14:tracePt t="5570" x="6592888" y="2640013"/>
          <p14:tracePt t="5576" x="6604000" y="2640013"/>
          <p14:tracePt t="5581" x="6629400" y="2640013"/>
          <p14:tracePt t="5591" x="6654800" y="2640013"/>
          <p14:tracePt t="5596" x="6667500" y="2640013"/>
          <p14:tracePt t="5601" x="6680200" y="2640013"/>
          <p14:tracePt t="5606" x="6716713" y="2640013"/>
          <p14:tracePt t="5612" x="6729413" y="2640013"/>
          <p14:tracePt t="5616" x="6754813" y="2640013"/>
          <p14:tracePt t="5621" x="6780213" y="2640013"/>
          <p14:tracePt t="5636" x="6805613" y="2640013"/>
          <p14:tracePt t="5641" x="6816725" y="2640013"/>
          <p14:tracePt t="5646" x="6829425" y="2640013"/>
          <p14:tracePt t="5662" x="6842125" y="2640013"/>
          <p14:tracePt t="6660" x="6854825" y="2627313"/>
          <p14:tracePt t="6676" x="6816725" y="2627313"/>
          <p14:tracePt t="6681" x="6780213" y="2627313"/>
          <p14:tracePt t="6686" x="6742113" y="2640013"/>
          <p14:tracePt t="6690" x="6692900" y="2640013"/>
          <p14:tracePt t="6696" x="6667500" y="2665413"/>
          <p14:tracePt t="6701" x="6629400" y="2678113"/>
          <p14:tracePt t="6706" x="6592888" y="2690813"/>
          <p14:tracePt t="6715" x="6554788" y="2703513"/>
          <p14:tracePt t="6721" x="6529388" y="2728913"/>
          <p14:tracePt t="6726" x="6454775" y="2740025"/>
          <p14:tracePt t="6731" x="6429375" y="2740025"/>
          <p14:tracePt t="6736" x="6391275" y="2765425"/>
          <p14:tracePt t="6741" x="6316663" y="2790825"/>
          <p14:tracePt t="6746" x="6280150" y="2816225"/>
          <p14:tracePt t="6751" x="6229350" y="2828925"/>
          <p14:tracePt t="6756" x="6167438" y="2852738"/>
          <p14:tracePt t="6761" x="6116638" y="2878138"/>
          <p14:tracePt t="6766" x="6054725" y="2903538"/>
          <p14:tracePt t="6771" x="5978525" y="2941638"/>
          <p14:tracePt t="6776" x="5929313" y="2965450"/>
          <p14:tracePt t="6781" x="5878513" y="2978150"/>
          <p14:tracePt t="6786" x="5816600" y="3003550"/>
          <p14:tracePt t="6792" x="5767388" y="3016250"/>
          <p14:tracePt t="6797" x="5703888" y="3054350"/>
          <p14:tracePt t="6801" x="5678488" y="3054350"/>
          <p14:tracePt t="6806" x="5616575" y="3065463"/>
          <p14:tracePt t="6811" x="5578475" y="3090863"/>
          <p14:tracePt t="6817" x="5541963" y="3090863"/>
          <p14:tracePt t="6821" x="5503863" y="3090863"/>
          <p14:tracePt t="6826" x="5478463" y="3103563"/>
          <p14:tracePt t="6831" x="5441950" y="3128963"/>
          <p14:tracePt t="6837" x="5391150" y="3128963"/>
          <p14:tracePt t="6842" x="5329238" y="3141663"/>
          <p14:tracePt t="6847" x="5291138" y="3154363"/>
          <p14:tracePt t="6852" x="5253038" y="3154363"/>
          <p14:tracePt t="6856" x="5216525" y="3165475"/>
          <p14:tracePt t="6863" x="5178425" y="3190875"/>
          <p14:tracePt t="6867" x="5129213" y="3190875"/>
          <p14:tracePt t="6872" x="5103813" y="3203575"/>
          <p14:tracePt t="6877" x="5065713" y="3203575"/>
          <p14:tracePt t="6882" x="5029200" y="3228975"/>
          <p14:tracePt t="6887" x="4991100" y="3241675"/>
          <p14:tracePt t="6892" x="4940300" y="3254375"/>
          <p14:tracePt t="6914" x="4791075" y="3303588"/>
          <p14:tracePt t="6919" x="4740275" y="3316288"/>
          <p14:tracePt t="6922" x="4716463" y="3316288"/>
          <p14:tracePt t="6927" x="4652963" y="3341688"/>
          <p14:tracePt t="6933" x="4627563" y="3341688"/>
          <p14:tracePt t="6938" x="4591050" y="3354388"/>
          <p14:tracePt t="6943" x="4578350" y="3354388"/>
          <p14:tracePt t="6947" x="4540250" y="3354388"/>
          <p14:tracePt t="6953" x="4503738" y="3354388"/>
          <p14:tracePt t="6958" x="4465638" y="3378200"/>
          <p14:tracePt t="6963" x="4440238" y="3378200"/>
          <p14:tracePt t="6968" x="4427538" y="3378200"/>
          <p14:tracePt t="6973" x="4391025" y="3378200"/>
          <p14:tracePt t="6979" x="4365625" y="3378200"/>
          <p14:tracePt t="6983" x="4327525" y="3390900"/>
          <p14:tracePt t="6988" x="4303713" y="3390900"/>
          <p14:tracePt t="6993" x="4278313" y="3390900"/>
          <p14:tracePt t="6999" x="4265613" y="3390900"/>
          <p14:tracePt t="7003" x="4227513" y="3416300"/>
          <p14:tracePt t="7008" x="4214813" y="3416300"/>
          <p14:tracePt t="7013" x="4203700" y="3416300"/>
          <p14:tracePt t="7018" x="4178300" y="3416300"/>
          <p14:tracePt t="7029" x="4127500" y="3429000"/>
          <p14:tracePt t="7043" x="4114800" y="3429000"/>
          <p14:tracePt t="7053" x="4090988" y="3429000"/>
          <p14:tracePt t="7074" x="4065588" y="3429000"/>
          <p14:tracePt t="7094" x="4052888" y="3429000"/>
          <p14:tracePt t="7644" x="4040188" y="3429000"/>
          <p14:tracePt t="7654" x="4027488" y="3429000"/>
          <p14:tracePt t="7659" x="4002088" y="3441700"/>
          <p14:tracePt t="7674" x="3990975" y="3441700"/>
          <p14:tracePt t="7680" x="3965575" y="3441700"/>
          <p14:tracePt t="7689" x="3952875" y="3441700"/>
          <p14:tracePt t="7694" x="3940175" y="3441700"/>
          <p14:tracePt t="7699" x="3927475" y="3441700"/>
          <p14:tracePt t="7714" x="3902075" y="3454400"/>
          <p14:tracePt t="7724" x="3890963" y="3454400"/>
          <p14:tracePt t="7739" x="3865563" y="3454400"/>
          <p14:tracePt t="7749" x="3852863" y="3454400"/>
          <p14:tracePt t="7760" x="3840163" y="3454400"/>
          <p14:tracePt t="7770" x="3827463" y="3454400"/>
          <p14:tracePt t="7775" x="3814763" y="3454400"/>
          <p14:tracePt t="7785" x="3802063" y="3454400"/>
          <p14:tracePt t="7790" x="3790950" y="3467100"/>
          <p14:tracePt t="7800" x="3778250" y="3467100"/>
          <p14:tracePt t="7805" x="3765550" y="3467100"/>
          <p14:tracePt t="7810" x="3752850" y="3467100"/>
          <p14:tracePt t="7820" x="3727450" y="3467100"/>
          <p14:tracePt t="7825" x="3714750" y="3479800"/>
          <p14:tracePt t="7830" x="3702050" y="3479800"/>
          <p14:tracePt t="7836" x="3689350" y="3479800"/>
          <p14:tracePt t="7840" x="3678238" y="3479800"/>
          <p14:tracePt t="7846" x="3665538" y="3479800"/>
          <p14:tracePt t="7850" x="3640138" y="3479800"/>
          <p14:tracePt t="7855" x="3627438" y="3490913"/>
          <p14:tracePt t="7861" x="3614738" y="3503613"/>
          <p14:tracePt t="7866" x="3589338" y="3503613"/>
          <p14:tracePt t="7872" x="3578225" y="3503613"/>
          <p14:tracePt t="7876" x="3540125" y="3516313"/>
          <p14:tracePt t="7881" x="3527425" y="3529013"/>
          <p14:tracePt t="7886" x="3514725" y="3529013"/>
          <p14:tracePt t="7897" x="3502025" y="3541713"/>
          <p14:tracePt t="7900" x="3478213" y="3541713"/>
          <p14:tracePt t="7914" x="3465513" y="3541713"/>
          <p14:tracePt t="7916" x="3440113" y="3554413"/>
          <p14:tracePt t="7921" x="3427413" y="3554413"/>
          <p14:tracePt t="7926" x="3414713" y="3554413"/>
          <p14:tracePt t="7932" x="3402013" y="3554413"/>
          <p14:tracePt t="7942" x="3389313" y="3554413"/>
          <p14:tracePt t="7947" x="3376613" y="3554413"/>
          <p14:tracePt t="7951" x="3365500" y="3554413"/>
          <p14:tracePt t="7956" x="3327400" y="3554413"/>
          <p14:tracePt t="7961" x="3327400" y="3567113"/>
          <p14:tracePt t="7967" x="3302000" y="3567113"/>
          <p14:tracePt t="7971" x="3289300" y="3567113"/>
          <p14:tracePt t="7976" x="3252788" y="3567113"/>
          <p14:tracePt t="7982" x="3214688" y="3590925"/>
          <p14:tracePt t="7987" x="3201988" y="3590925"/>
          <p14:tracePt t="7992" x="3176588" y="3590925"/>
          <p14:tracePt t="7997" x="3152775" y="3590925"/>
          <p14:tracePt t="8001" x="3127375" y="3590925"/>
          <p14:tracePt t="8007" x="3114675" y="3590925"/>
          <p14:tracePt t="8013" x="3089275" y="3603625"/>
          <p14:tracePt t="8017" x="3076575" y="3603625"/>
          <p14:tracePt t="8027" x="3065463" y="3603625"/>
          <p14:tracePt t="8032" x="3027363" y="3603625"/>
          <p14:tracePt t="8042" x="3001963" y="3603625"/>
          <p14:tracePt t="8047" x="2989263" y="3603625"/>
          <p14:tracePt t="8052" x="2976563" y="3603625"/>
          <p14:tracePt t="8058" x="2952750" y="3629025"/>
          <p14:tracePt t="8063" x="2940050" y="3629025"/>
          <p14:tracePt t="8067" x="2914650" y="3629025"/>
          <p14:tracePt t="8072" x="2901950" y="3629025"/>
          <p14:tracePt t="8077" x="2876550" y="3641725"/>
          <p14:tracePt t="8083" x="2852738" y="3641725"/>
          <p14:tracePt t="8087" x="2814638" y="3641725"/>
          <p14:tracePt t="8092" x="2789238" y="3641725"/>
          <p14:tracePt t="8098" x="2752725" y="3667125"/>
          <p14:tracePt t="8103" x="2714625" y="3667125"/>
          <p14:tracePt t="8108" x="2676525" y="3667125"/>
          <p14:tracePt t="8114" x="2663825" y="3667125"/>
          <p14:tracePt t="8117" x="2640013" y="3667125"/>
          <p14:tracePt t="8123" x="2601913" y="3667125"/>
          <p14:tracePt t="8128" x="2589213" y="3667125"/>
          <p14:tracePt t="8133" x="2576513" y="3667125"/>
          <p14:tracePt t="8138" x="2551113" y="3667125"/>
          <p14:tracePt t="8163" x="2540000" y="3667125"/>
          <p14:tracePt t="8168" x="2527300" y="3667125"/>
          <p14:tracePt t="8173" x="2514600" y="3667125"/>
          <p14:tracePt t="8188" x="2501900" y="3667125"/>
          <p14:tracePt t="8194" x="2489200" y="3667125"/>
          <p14:tracePt t="8198" x="2476500" y="3667125"/>
          <p14:tracePt t="8203" x="2463800" y="3667125"/>
          <p14:tracePt t="8209" x="2439988" y="3667125"/>
          <p14:tracePt t="8219" x="2414588" y="3667125"/>
          <p14:tracePt t="8224" x="2401888" y="3667125"/>
          <p14:tracePt t="8228" x="2376488" y="3667125"/>
          <p14:tracePt t="8234" x="2351088" y="3667125"/>
          <p14:tracePt t="8244" x="2314575" y="3667125"/>
          <p14:tracePt t="8249" x="2289175" y="3667125"/>
          <p14:tracePt t="8259" x="2251075" y="3667125"/>
          <p14:tracePt t="8264" x="2238375" y="3667125"/>
          <p14:tracePt t="8269" x="2201863" y="3667125"/>
          <p14:tracePt t="8274" x="2189163" y="3667125"/>
          <p14:tracePt t="8280" x="2163763" y="3667125"/>
          <p14:tracePt t="8285" x="2138363" y="3667125"/>
          <p14:tracePt t="8289" x="2127250" y="3667125"/>
          <p14:tracePt t="8294" x="2101850" y="3667125"/>
          <p14:tracePt t="8299" x="2076450" y="3667125"/>
          <p14:tracePt t="8305" x="2063750" y="3667125"/>
          <p14:tracePt t="8310" x="2038350" y="3667125"/>
          <p14:tracePt t="8314" x="2014538" y="3667125"/>
          <p14:tracePt t="8325" x="1989138" y="3667125"/>
          <p14:tracePt t="8330" x="1976438" y="3667125"/>
          <p14:tracePt t="8335" x="1963738" y="3667125"/>
          <p14:tracePt t="8344" x="1951038" y="3667125"/>
          <p14:tracePt t="8350" x="1938338" y="3667125"/>
          <p14:tracePt t="8355" x="1925638" y="3667125"/>
          <p14:tracePt t="8360" x="1914525" y="3667125"/>
          <p14:tracePt t="8365" x="1901825" y="3667125"/>
          <p14:tracePt t="8370" x="1876425" y="3667125"/>
          <p14:tracePt t="8375" x="1863725" y="3667125"/>
          <p14:tracePt t="8380" x="1851025" y="3667125"/>
          <p14:tracePt t="8385" x="1838325" y="3667125"/>
          <p14:tracePt t="8390" x="1801813" y="3667125"/>
          <p14:tracePt t="8397" x="1776413" y="3667125"/>
          <p14:tracePt t="8401" x="1751013" y="3667125"/>
          <p14:tracePt t="8405" x="1701800" y="3692525"/>
          <p14:tracePt t="8411" x="1663700" y="3692525"/>
          <p14:tracePt t="8415" x="1638300" y="3692525"/>
          <p14:tracePt t="8421" x="1601788" y="3703638"/>
          <p14:tracePt t="8426" x="1538288" y="3703638"/>
          <p14:tracePt t="8431" x="1501775" y="3703638"/>
          <p14:tracePt t="8435" x="1463675" y="3729038"/>
          <p14:tracePt t="8440" x="1425575" y="3729038"/>
          <p14:tracePt t="8447" x="1389063" y="3741738"/>
          <p14:tracePt t="8451" x="1363663" y="3741738"/>
          <p14:tracePt t="8456" x="1325563" y="3741738"/>
          <p14:tracePt t="8461" x="1276350" y="3767138"/>
          <p14:tracePt t="8465" x="1250950" y="3767138"/>
          <p14:tracePt t="8471" x="1200150" y="3767138"/>
          <p14:tracePt t="8476" x="1176338" y="3779838"/>
          <p14:tracePt t="8481" x="1138238" y="3779838"/>
          <p14:tracePt t="8486" x="1100138" y="3779838"/>
          <p14:tracePt t="8491" x="1063625" y="3779838"/>
          <p14:tracePt t="8497" x="1038225" y="3803650"/>
          <p14:tracePt t="8501" x="1012825" y="3803650"/>
          <p14:tracePt t="8506" x="976313" y="3803650"/>
          <p14:tracePt t="8511" x="963613" y="3803650"/>
          <p14:tracePt t="8516" x="950913" y="3803650"/>
          <p14:tracePt t="8522" x="938213" y="3803650"/>
          <p14:tracePt t="8526" x="925513" y="3816350"/>
          <p14:tracePt t="8531" x="912813" y="3829050"/>
          <p14:tracePt t="8537" x="900113" y="3829050"/>
          <p14:tracePt t="8542" x="887413" y="3841750"/>
          <p14:tracePt t="8556" x="863600" y="3841750"/>
          <p14:tracePt t="8561" x="850900" y="3841750"/>
          <p14:tracePt t="8566" x="838200" y="3841750"/>
          <p14:tracePt t="8572" x="825500" y="3854450"/>
          <p14:tracePt t="8577" x="800100" y="3867150"/>
          <p14:tracePt t="8587" x="776288" y="3867150"/>
          <p14:tracePt t="8592" x="738188" y="3892550"/>
          <p14:tracePt t="8597" x="725488" y="3892550"/>
          <p14:tracePt t="8602" x="712788" y="3905250"/>
          <p14:tracePt t="8607" x="700088" y="3905250"/>
          <p14:tracePt t="8614" x="650875" y="3929063"/>
          <p14:tracePt t="8622" x="638175" y="3941763"/>
          <p14:tracePt t="8627" x="587375" y="3954463"/>
          <p14:tracePt t="8632" x="574675" y="3967163"/>
          <p14:tracePt t="8637" x="525463" y="3992563"/>
          <p14:tracePt t="8643" x="512763" y="4005263"/>
          <p14:tracePt t="8648" x="500063" y="4005263"/>
          <p14:tracePt t="8652" x="487363" y="4029075"/>
          <p14:tracePt t="8657" x="450850" y="4041775"/>
          <p14:tracePt t="8664" x="425450" y="4054475"/>
          <p14:tracePt t="8667" x="400050" y="4067175"/>
          <p14:tracePt t="8673" x="387350" y="4079875"/>
          <p14:tracePt t="8677" x="387350" y="4092575"/>
          <p14:tracePt t="8682" x="374650" y="4092575"/>
          <p14:tracePt t="8688" x="350838" y="4105275"/>
          <p14:tracePt t="8693" x="338138" y="4117975"/>
          <p14:tracePt t="8703" x="325438" y="4117975"/>
          <p14:tracePt t="8708" x="312738" y="4129088"/>
          <p14:tracePt t="8714" x="300038" y="4141788"/>
          <p14:tracePt t="8723" x="300038" y="4154488"/>
          <p14:tracePt t="8728" x="287338" y="4154488"/>
          <p14:tracePt t="8733" x="274638" y="4167188"/>
          <p14:tracePt t="8748" x="274638" y="4179888"/>
          <p14:tracePt t="8754" x="274638" y="4192588"/>
          <p14:tracePt t="8759" x="274638" y="4205288"/>
          <p14:tracePt t="8764" x="261938" y="4217988"/>
          <p14:tracePt t="8794" x="261938" y="4230688"/>
          <p14:tracePt t="8809" x="261938" y="4254500"/>
          <p14:tracePt t="8875" x="261938" y="4279900"/>
          <p14:tracePt t="8897" x="261938" y="4292600"/>
          <p14:tracePt t="8930" x="261938" y="4305300"/>
          <p14:tracePt t="8955" x="261938" y="4318000"/>
          <p14:tracePt t="8971" x="261938" y="4330700"/>
          <p14:tracePt t="8975" x="274638" y="4330700"/>
          <p14:tracePt t="8985" x="287338" y="4341813"/>
          <p14:tracePt t="9015" x="287338" y="4354513"/>
          <p14:tracePt t="9026" x="300038" y="4367213"/>
          <p14:tracePt t="9031" x="312738" y="4367213"/>
          <p14:tracePt t="9086" x="325438" y="4379913"/>
          <p14:tracePt t="9626" x="363538" y="4379913"/>
          <p14:tracePt t="9631" x="374650" y="4392613"/>
          <p14:tracePt t="9636" x="412750" y="4405313"/>
          <p14:tracePt t="9641" x="463550" y="4405313"/>
          <p14:tracePt t="9647" x="512763" y="4418013"/>
          <p14:tracePt t="9651" x="574675" y="4418013"/>
          <p14:tracePt t="9656" x="612775" y="4418013"/>
          <p14:tracePt t="9661" x="674688" y="4418013"/>
          <p14:tracePt t="9666" x="725488" y="4418013"/>
          <p14:tracePt t="9671" x="787400" y="4418013"/>
          <p14:tracePt t="9676" x="838200" y="4418013"/>
          <p14:tracePt t="9681" x="876300" y="4418013"/>
          <p14:tracePt t="9687" x="938213" y="4443413"/>
          <p14:tracePt t="9692" x="987425" y="4443413"/>
          <p14:tracePt t="9698" x="1025525" y="4443413"/>
          <p14:tracePt t="9701" x="1050925" y="4443413"/>
          <p14:tracePt t="9706" x="1089025" y="4443413"/>
          <p14:tracePt t="9712" x="1112838" y="4443413"/>
          <p14:tracePt t="9717" x="1138238" y="4443413"/>
          <p14:tracePt t="9721" x="1150938" y="4443413"/>
          <p14:tracePt t="9726" x="1189038" y="4443413"/>
          <p14:tracePt t="9732" x="1200150" y="4443413"/>
          <p14:tracePt t="9737" x="1238250" y="4443413"/>
          <p14:tracePt t="9742" x="1250950" y="4443413"/>
          <p14:tracePt t="9747" x="1276350" y="4443413"/>
          <p14:tracePt t="9752" x="1300163" y="4443413"/>
          <p14:tracePt t="9757" x="1312863" y="4443413"/>
          <p14:tracePt t="9762" x="1338263" y="4443413"/>
          <p14:tracePt t="9767" x="1376363" y="4443413"/>
          <p14:tracePt t="9772" x="1412875" y="4443413"/>
          <p14:tracePt t="9778" x="1438275" y="4443413"/>
          <p14:tracePt t="9782" x="1476375" y="4443413"/>
          <p14:tracePt t="9787" x="1538288" y="4443413"/>
          <p14:tracePt t="9792" x="1576388" y="4443413"/>
          <p14:tracePt t="9798" x="1625600" y="4443413"/>
          <p14:tracePt t="9803" x="1651000" y="4443413"/>
          <p14:tracePt t="9808" x="1725613" y="4443413"/>
          <p14:tracePt t="9812" x="1751013" y="4443413"/>
          <p14:tracePt t="9817" x="1789113" y="4443413"/>
          <p14:tracePt t="9822" x="1838325" y="4443413"/>
          <p14:tracePt t="9828" x="1876425" y="4443413"/>
          <p14:tracePt t="9833" x="1901825" y="4443413"/>
          <p14:tracePt t="9837" x="1925638" y="4443413"/>
          <p14:tracePt t="9842" x="1963738" y="4443413"/>
          <p14:tracePt t="9853" x="1989138" y="4443413"/>
          <p14:tracePt t="9858" x="2001838" y="4443413"/>
          <p14:tracePt t="9883" x="2014538" y="4443413"/>
          <p14:tracePt t="9954" x="2025650" y="4443413"/>
          <p14:tracePt t="9974" x="2051050" y="4443413"/>
          <p14:tracePt t="9999" x="2063750" y="4443413"/>
          <p14:tracePt t="10004" x="2076450" y="4443413"/>
          <p14:tracePt t="10014" x="2101850" y="4443413"/>
          <p14:tracePt t="10019" x="2114550" y="4443413"/>
          <p14:tracePt t="10026" x="2138363" y="4443413"/>
          <p14:tracePt t="10031" x="2176463" y="4443413"/>
          <p14:tracePt t="10034" x="2214563" y="4443413"/>
          <p14:tracePt t="10039" x="2227263" y="4443413"/>
          <p14:tracePt t="10044" x="2263775" y="4443413"/>
          <p14:tracePt t="10050" x="2314575" y="4443413"/>
          <p14:tracePt t="10055" x="2351088" y="4443413"/>
          <p14:tracePt t="10059" x="2414588" y="4443413"/>
          <p14:tracePt t="10064" x="2451100" y="4443413"/>
          <p14:tracePt t="10070" x="2489200" y="4443413"/>
          <p14:tracePt t="10075" x="2551113" y="4443413"/>
          <p14:tracePt t="10081" x="2601913" y="4443413"/>
          <p14:tracePt t="10085" x="2651125" y="4443413"/>
          <p14:tracePt t="10090" x="2701925" y="4443413"/>
          <p14:tracePt t="10095" x="2752725" y="4443413"/>
          <p14:tracePt t="10100" x="2776538" y="4443413"/>
          <p14:tracePt t="10105" x="2814638" y="4443413"/>
          <p14:tracePt t="10110" x="2852738" y="4443413"/>
          <p14:tracePt t="10116" x="2863850" y="4443413"/>
          <p14:tracePt t="10120" x="2889250" y="4443413"/>
          <p14:tracePt t="10125" x="2914650" y="4443413"/>
          <p14:tracePt t="10131" x="2927350" y="4443413"/>
          <p14:tracePt t="10135" x="2940050" y="4443413"/>
          <p14:tracePt t="10140" x="2976563" y="4443413"/>
          <p14:tracePt t="10147" x="2989263" y="4443413"/>
          <p14:tracePt t="10150" x="3001963" y="4443413"/>
          <p14:tracePt t="10155" x="3027363" y="4443413"/>
          <p14:tracePt t="10159" x="3052763" y="4443413"/>
          <p14:tracePt t="10165" x="3101975" y="4443413"/>
          <p14:tracePt t="10171" x="3140075" y="4443413"/>
          <p14:tracePt t="10175" x="3165475" y="4443413"/>
          <p14:tracePt t="10181" x="3227388" y="4418013"/>
          <p14:tracePt t="10186" x="3240088" y="4418013"/>
          <p14:tracePt t="10191" x="3276600" y="4418013"/>
          <p14:tracePt t="10197" x="3302000" y="4418013"/>
          <p14:tracePt t="10201" x="3314700" y="4418013"/>
          <p14:tracePt t="10206" x="3340100" y="4418013"/>
          <p14:tracePt t="10211" x="3352800" y="4418013"/>
          <p14:tracePt t="10216" x="3376613" y="4405313"/>
          <p14:tracePt t="10221" x="3389313" y="4405313"/>
          <p14:tracePt t="10236" x="3402013" y="4405313"/>
          <p14:tracePt t="10241" x="3414713" y="4405313"/>
          <p14:tracePt t="10247" x="3427413" y="4405313"/>
          <p14:tracePt t="10251" x="3440113" y="4405313"/>
          <p14:tracePt t="10256" x="3452813" y="4405313"/>
          <p14:tracePt t="10261" x="3502025" y="4392613"/>
          <p14:tracePt t="10272" x="3514725" y="4392613"/>
          <p14:tracePt t="10276" x="3540125" y="4392613"/>
          <p14:tracePt t="10281" x="3565525" y="4392613"/>
          <p14:tracePt t="10287" x="3578225" y="4392613"/>
          <p14:tracePt t="10292" x="3602038" y="4379913"/>
          <p14:tracePt t="10301" x="3627438" y="4379913"/>
          <p14:tracePt t="10811" x="3640138" y="4379913"/>
          <p14:tracePt t="10821" x="3652838" y="4379913"/>
          <p14:tracePt t="10826" x="3665538" y="4379913"/>
          <p14:tracePt t="10831" x="3689350" y="4379913"/>
          <p14:tracePt t="10842" x="3727450" y="4379913"/>
          <p14:tracePt t="10846" x="3740150" y="4379913"/>
          <p14:tracePt t="10851" x="3790950" y="4379913"/>
          <p14:tracePt t="10857" x="3814763" y="4379913"/>
          <p14:tracePt t="10862" x="3852863" y="4379913"/>
          <p14:tracePt t="10867" x="3878263" y="4379913"/>
          <p14:tracePt t="10872" x="3914775" y="4379913"/>
          <p14:tracePt t="10876" x="3952875" y="4379913"/>
          <p14:tracePt t="10882" x="4002088" y="4379913"/>
          <p14:tracePt t="10887" x="4027488" y="4379913"/>
          <p14:tracePt t="10892" x="4065588" y="4379913"/>
          <p14:tracePt t="10898" x="4103688" y="4379913"/>
          <p14:tracePt t="10901" x="4140200" y="4379913"/>
          <p14:tracePt t="10916" x="4203700" y="4379913"/>
          <p14:tracePt t="10918" x="4240213" y="4379913"/>
          <p14:tracePt t="10922" x="4252913" y="4379913"/>
          <p14:tracePt t="10927" x="4291013" y="4379913"/>
          <p14:tracePt t="10937" x="4303713" y="4379913"/>
          <p14:tracePt t="10942" x="4314825" y="4379913"/>
          <p14:tracePt t="10948" x="4352925" y="4379913"/>
          <p14:tracePt t="10952" x="4365625" y="4379913"/>
          <p14:tracePt t="10958" x="4391025" y="4379913"/>
          <p14:tracePt t="10965" x="4416425" y="4379913"/>
          <p14:tracePt t="10968" x="4452938" y="4379913"/>
          <p14:tracePt t="10978" x="4478338" y="4379913"/>
          <p14:tracePt t="10983" x="4491038" y="4379913"/>
          <p14:tracePt t="10988" x="4516438" y="4379913"/>
          <p14:tracePt t="10992" x="4527550" y="4379913"/>
          <p14:tracePt t="10998" x="4540250" y="4379913"/>
          <p14:tracePt t="11003" x="4565650" y="4379913"/>
          <p14:tracePt t="11008" x="4591050" y="4379913"/>
          <p14:tracePt t="11018" x="4603750" y="4379913"/>
          <p14:tracePt t="11023" x="4640263" y="4379913"/>
          <p14:tracePt t="11028" x="4652963" y="4379913"/>
          <p14:tracePt t="11033" x="4665663" y="4379913"/>
          <p14:tracePt t="11038" x="4703763" y="4379913"/>
          <p14:tracePt t="11043" x="4716463" y="4379913"/>
          <p14:tracePt t="11049" x="4727575" y="4379913"/>
          <p14:tracePt t="11053" x="4752975" y="4379913"/>
          <p14:tracePt t="11058" x="4778375" y="4379913"/>
          <p14:tracePt t="11064" x="4791075" y="4379913"/>
          <p14:tracePt t="11068" x="4816475" y="4379913"/>
          <p14:tracePt t="11074" x="4840288" y="4379913"/>
          <p14:tracePt t="11078" x="4878388" y="4379913"/>
          <p14:tracePt t="11088" x="4903788" y="4379913"/>
          <p14:tracePt t="11094" x="4940300" y="4379913"/>
          <p14:tracePt t="11099" x="4953000" y="4379913"/>
          <p14:tracePt t="11103" x="4978400" y="4379913"/>
          <p14:tracePt t="11108" x="4991100" y="4379913"/>
          <p14:tracePt t="11115" x="5003800" y="4379913"/>
          <p14:tracePt t="11119" x="5029200" y="4379913"/>
          <p14:tracePt t="11124" x="5053013" y="4405313"/>
          <p14:tracePt t="11134" x="5065713" y="4405313"/>
          <p14:tracePt t="11139" x="5091113" y="4405313"/>
          <p14:tracePt t="11149" x="5116513" y="4405313"/>
          <p14:tracePt t="11154" x="5129213" y="4405313"/>
          <p14:tracePt t="11165" x="5141913" y="4405313"/>
          <p14:tracePt t="11169" x="5153025" y="4405313"/>
          <p14:tracePt t="11174" x="5165725" y="4405313"/>
          <p14:tracePt t="11179" x="5178425" y="4405313"/>
          <p14:tracePt t="11189" x="5203825" y="4405313"/>
          <p14:tracePt t="11205" x="5216525" y="4405313"/>
          <p14:tracePt t="11209" x="5241925" y="4405313"/>
          <p14:tracePt t="11215" x="5253038" y="4405313"/>
          <p14:tracePt t="11219" x="5265738" y="4405313"/>
          <p14:tracePt t="11225" x="5291138" y="4405313"/>
          <p14:tracePt t="11231" x="5316538" y="4405313"/>
          <p14:tracePt t="11235" x="5329238" y="4405313"/>
          <p14:tracePt t="11240" x="5378450" y="4405313"/>
          <p14:tracePt t="11244" x="5391150" y="4405313"/>
          <p14:tracePt t="11250" x="5416550" y="4405313"/>
          <p14:tracePt t="11255" x="5454650" y="4405313"/>
          <p14:tracePt t="11260" x="5478463" y="4405313"/>
          <p14:tracePt t="11265" x="5516563" y="4405313"/>
          <p14:tracePt t="11270" x="5541963" y="4418013"/>
          <p14:tracePt t="11275" x="5565775" y="4418013"/>
          <p14:tracePt t="11281" x="5616575" y="4418013"/>
          <p14:tracePt t="11285" x="5629275" y="4418013"/>
          <p14:tracePt t="11290" x="5654675" y="4418013"/>
          <p14:tracePt t="11296" x="5691188" y="4418013"/>
          <p14:tracePt t="11300" x="5703888" y="4418013"/>
          <p14:tracePt t="11305" x="5741988" y="4418013"/>
          <p14:tracePt t="11310" x="5754688" y="4418013"/>
          <p14:tracePt t="11316" x="5767388" y="4418013"/>
          <p14:tracePt t="11321" x="5778500" y="4418013"/>
          <p14:tracePt t="11325" x="5803900" y="4418013"/>
          <p14:tracePt t="11340" x="5829300" y="4418013"/>
          <p14:tracePt t="11361" x="5842000" y="4418013"/>
          <p14:tracePt t="11386" x="5854700" y="4418013"/>
          <p14:tracePt t="11391" x="5867400" y="4418013"/>
          <p14:tracePt t="11396" x="5891213" y="4418013"/>
          <p14:tracePt t="11406" x="5916613" y="4418013"/>
          <p14:tracePt t="11411" x="5929313" y="4418013"/>
          <p14:tracePt t="11416" x="5942013" y="4418013"/>
          <p14:tracePt t="11422" x="5954713" y="4418013"/>
          <p14:tracePt t="11427" x="5967413" y="4418013"/>
          <p14:tracePt t="11432" x="5978525" y="4418013"/>
          <p14:tracePt t="11436" x="6003925" y="4418013"/>
          <p14:tracePt t="11441" x="6029325" y="4418013"/>
          <p14:tracePt t="11448" x="6042025" y="4418013"/>
          <p14:tracePt t="11452" x="6054725" y="4418013"/>
          <p14:tracePt t="11456" x="6067425" y="4418013"/>
          <p14:tracePt t="11472" x="6091238" y="4418013"/>
          <p14:tracePt t="11477" x="6103938" y="4418013"/>
          <p14:tracePt t="11482" x="6116638" y="4418013"/>
          <p14:tracePt t="11487" x="6129338" y="4418013"/>
          <p14:tracePt t="11492" x="6142038" y="4418013"/>
          <p14:tracePt t="11498" x="6154738" y="4418013"/>
          <p14:tracePt t="11502" x="6180138" y="4418013"/>
          <p14:tracePt t="11512" x="6216650" y="4418013"/>
          <p14:tracePt t="11517" x="6242050" y="4418013"/>
          <p14:tracePt t="11522" x="6267450" y="4418013"/>
          <p14:tracePt t="11527" x="6280150" y="4418013"/>
          <p14:tracePt t="11532" x="6303963" y="4418013"/>
          <p14:tracePt t="11543" x="6342063" y="4418013"/>
          <p14:tracePt t="11548" x="6354763" y="4418013"/>
          <p14:tracePt t="11553" x="6367463" y="4418013"/>
          <p14:tracePt t="11557" x="6391275" y="4418013"/>
          <p14:tracePt t="11562" x="6416675" y="4418013"/>
          <p14:tracePt t="11568" x="6429375" y="4418013"/>
          <p14:tracePt t="11573" x="6442075" y="4418013"/>
          <p14:tracePt t="11578" x="6454775" y="4418013"/>
          <p14:tracePt t="11583" x="6480175" y="4418013"/>
          <p14:tracePt t="11588" x="6492875" y="4418013"/>
          <p14:tracePt t="11593" x="6503988" y="4418013"/>
          <p14:tracePt t="11598" x="6516688" y="4418013"/>
          <p14:tracePt t="11603" x="6542088" y="4418013"/>
          <p14:tracePt t="11613" x="6567488" y="4418013"/>
          <p14:tracePt t="11618" x="6580188" y="4418013"/>
          <p14:tracePt t="11623" x="6592888" y="4418013"/>
          <p14:tracePt t="11628" x="6604000" y="4418013"/>
          <p14:tracePt t="11633" x="6616700" y="4418013"/>
          <p14:tracePt t="11643" x="6629400" y="4418013"/>
          <p14:tracePt t="11654" x="6654800" y="4418013"/>
          <p14:tracePt t="12375" x="6616700" y="4405313"/>
          <p14:tracePt t="12381" x="6191250" y="4405313"/>
          <p14:tracePt t="12385" x="5716588" y="4405313"/>
          <p14:tracePt t="12390" x="5329238" y="4405313"/>
          <p14:tracePt t="12394" x="5016500" y="4405313"/>
          <p14:tracePt t="12400" x="4803775" y="4405313"/>
          <p14:tracePt t="12405" x="4591050" y="4405313"/>
          <p14:tracePt t="12410" x="4365625" y="4405313"/>
          <p14:tracePt t="12415" x="4227513" y="4405313"/>
          <p14:tracePt t="12420" x="4078288" y="4405313"/>
          <p14:tracePt t="12425" x="3978275" y="4405313"/>
          <p14:tracePt t="12430" x="3902075" y="4405313"/>
          <p14:tracePt t="12435" x="3840163" y="4405313"/>
          <p14:tracePt t="12440" x="3802063" y="4405313"/>
          <p14:tracePt t="12446" x="3778250" y="4405313"/>
          <p14:tracePt t="12450" x="3765550" y="4405313"/>
          <p14:tracePt t="12455" x="3727450" y="4405313"/>
          <p14:tracePt t="12460" x="3702050" y="4405313"/>
          <p14:tracePt t="12465" x="3665538" y="4405313"/>
          <p14:tracePt t="12471" x="3627438" y="4405313"/>
          <p14:tracePt t="12475" x="3565525" y="4405313"/>
          <p14:tracePt t="12480" x="3514725" y="4405313"/>
          <p14:tracePt t="12485" x="3452813" y="4405313"/>
          <p14:tracePt t="12491" x="3402013" y="4405313"/>
          <p14:tracePt t="12496" x="3340100" y="4405313"/>
          <p14:tracePt t="12501" x="3276600" y="4405313"/>
          <p14:tracePt t="12505" x="3214688" y="4405313"/>
          <p14:tracePt t="12511" x="3140075" y="4405313"/>
          <p14:tracePt t="12516" x="3101975" y="4405313"/>
          <p14:tracePt t="12521" x="3014663" y="4405313"/>
          <p14:tracePt t="12526" x="2952750" y="4405313"/>
          <p14:tracePt t="12532" x="2901950" y="4405313"/>
          <p14:tracePt t="12536" x="2852738" y="4405313"/>
          <p14:tracePt t="12541" x="2801938" y="4405313"/>
          <p14:tracePt t="12546" x="2763838" y="4405313"/>
          <p14:tracePt t="12551" x="2727325" y="4405313"/>
          <p14:tracePt t="12556" x="2663825" y="4405313"/>
          <p14:tracePt t="12561" x="2627313" y="4405313"/>
          <p14:tracePt t="12566" x="2589213" y="4405313"/>
          <p14:tracePt t="12571" x="2540000" y="4405313"/>
          <p14:tracePt t="12576" x="2501900" y="4405313"/>
          <p14:tracePt t="12582" x="2463800" y="4405313"/>
          <p14:tracePt t="12587" x="2414588" y="4405313"/>
          <p14:tracePt t="12591" x="2376488" y="4405313"/>
          <p14:tracePt t="12596" x="2351088" y="4405313"/>
          <p14:tracePt t="12601" x="2301875" y="4405313"/>
          <p14:tracePt t="12607" x="2263775" y="4405313"/>
          <p14:tracePt t="12612" x="2201863" y="4405313"/>
          <p14:tracePt t="12617" x="2151063" y="4405313"/>
          <p14:tracePt t="12622" x="2089150" y="4405313"/>
          <p14:tracePt t="12626" x="2038350" y="4405313"/>
          <p14:tracePt t="12632" x="1976438" y="4405313"/>
          <p14:tracePt t="12637" x="1925638" y="4405313"/>
          <p14:tracePt t="12642" x="1863725" y="4405313"/>
          <p14:tracePt t="12648" x="1814513" y="4405313"/>
          <p14:tracePt t="12652" x="1789113" y="4405313"/>
          <p14:tracePt t="12657" x="1751013" y="4405313"/>
          <p14:tracePt t="12662" x="1689100" y="4405313"/>
          <p14:tracePt t="12667" x="1638300" y="4405313"/>
          <p14:tracePt t="12672" x="1601788" y="4405313"/>
          <p14:tracePt t="12678" x="1563688" y="4405313"/>
          <p14:tracePt t="12682" x="1538288" y="4405313"/>
          <p14:tracePt t="12687" x="1476375" y="4405313"/>
          <p14:tracePt t="12692" x="1438275" y="4405313"/>
          <p14:tracePt t="12698" x="1401763" y="4405313"/>
          <p14:tracePt t="12702" x="1363663" y="4405313"/>
          <p14:tracePt t="12708" x="1338263" y="4405313"/>
          <p14:tracePt t="12712" x="1289050" y="4405313"/>
          <p14:tracePt t="12717" x="1250950" y="4405313"/>
          <p14:tracePt t="12723" x="1225550" y="4405313"/>
          <p14:tracePt t="12728" x="1200150" y="4405313"/>
          <p14:tracePt t="12733" x="1163638" y="4418013"/>
          <p14:tracePt t="12738" x="1138238" y="4418013"/>
          <p14:tracePt t="12742" x="1089025" y="4418013"/>
          <p14:tracePt t="12749" x="1063625" y="4418013"/>
          <p14:tracePt t="12753" x="1012825" y="4418013"/>
          <p14:tracePt t="12758" x="976313" y="4418013"/>
          <p14:tracePt t="12763" x="925513" y="4418013"/>
          <p14:tracePt t="12768" x="876300" y="4418013"/>
          <p14:tracePt t="12773" x="838200" y="4418013"/>
          <p14:tracePt t="12778" x="763588" y="4418013"/>
          <p14:tracePt t="12783" x="725488" y="4418013"/>
          <p14:tracePt t="12788" x="687388" y="4418013"/>
          <p14:tracePt t="12793" x="625475" y="4418013"/>
          <p14:tracePt t="12799" x="574675" y="4418013"/>
          <p14:tracePt t="12803" x="512763" y="4418013"/>
          <p14:tracePt t="12808" x="474663" y="4418013"/>
          <p14:tracePt t="12815" x="438150" y="4418013"/>
          <p14:tracePt t="12819" x="412750" y="4418013"/>
          <p14:tracePt t="12823" x="374650" y="4418013"/>
          <p14:tracePt t="12828" x="363538" y="4418013"/>
          <p14:tracePt t="12833" x="350838" y="4418013"/>
          <p14:tracePt t="12839" x="300038" y="4443413"/>
          <p14:tracePt t="12849" x="274638" y="4443413"/>
          <p14:tracePt t="12854" x="261938" y="4443413"/>
          <p14:tracePt t="12859" x="250825" y="4454525"/>
          <p14:tracePt t="12874" x="238125" y="4454525"/>
          <p14:tracePt t="12879" x="225425" y="4467225"/>
          <p14:tracePt t="12889" x="225425" y="4479925"/>
          <p14:tracePt t="12900" x="212725" y="4479925"/>
          <p14:tracePt t="12910" x="200025" y="4492625"/>
          <p14:tracePt t="12916" x="187325" y="4505325"/>
          <p14:tracePt t="12929" x="174625" y="4518025"/>
          <p14:tracePt t="12940" x="174625" y="4530725"/>
          <p14:tracePt t="12945" x="161925" y="4543425"/>
          <p14:tracePt t="12950" x="150813" y="4543425"/>
          <p14:tracePt t="12959" x="150813" y="4554538"/>
          <p14:tracePt t="12969" x="150813" y="4567238"/>
          <p14:tracePt t="12975" x="150813" y="4579938"/>
          <p14:tracePt t="12985" x="150813" y="4605338"/>
          <p14:tracePt t="12995" x="150813" y="4618038"/>
          <p14:tracePt t="13000" x="125413" y="4630738"/>
          <p14:tracePt t="13010" x="125413" y="4643438"/>
          <p14:tracePt t="13016" x="125413" y="4656138"/>
          <p14:tracePt t="13025" x="125413" y="4667250"/>
          <p14:tracePt t="13035" x="125413" y="4679950"/>
          <p14:tracePt t="13041" x="125413" y="4692650"/>
          <p14:tracePt t="13050" x="125413" y="4705350"/>
          <p14:tracePt t="13055" x="125413" y="4718050"/>
          <p14:tracePt t="13076" x="125413" y="4730750"/>
          <p14:tracePt t="13082" x="138113" y="4730750"/>
          <p14:tracePt t="13086" x="150813" y="4743450"/>
          <p14:tracePt t="13096" x="150813" y="4756150"/>
          <p14:tracePt t="13101" x="174625" y="4768850"/>
          <p14:tracePt t="13111" x="187325" y="4792663"/>
          <p14:tracePt t="13116" x="200025" y="4792663"/>
          <p14:tracePt t="13121" x="225425" y="4805363"/>
          <p14:tracePt t="13126" x="238125" y="4805363"/>
          <p14:tracePt t="13133" x="261938" y="4818063"/>
          <p14:tracePt t="13136" x="274638" y="4818063"/>
          <p14:tracePt t="13141" x="300038" y="4830763"/>
          <p14:tracePt t="13145" x="325438" y="4843463"/>
          <p14:tracePt t="13152" x="350838" y="4843463"/>
          <p14:tracePt t="13157" x="363538" y="4856163"/>
          <p14:tracePt t="13161" x="374650" y="4856163"/>
          <p14:tracePt t="13166" x="387350" y="4856163"/>
          <p14:tracePt t="13172" x="400050" y="4856163"/>
          <p14:tracePt t="13177" x="412750" y="4856163"/>
          <p14:tracePt t="13186" x="425450" y="4856163"/>
          <p14:tracePt t="13191" x="438150" y="4856163"/>
          <p14:tracePt t="13222" x="463550" y="4856163"/>
          <p14:tracePt t="13237" x="474663" y="4856163"/>
          <p14:tracePt t="13242" x="487363" y="4856163"/>
          <p14:tracePt t="13247" x="500063" y="4856163"/>
          <p14:tracePt t="13252" x="525463" y="4856163"/>
          <p14:tracePt t="13258" x="550863" y="4856163"/>
          <p14:tracePt t="13262" x="587375" y="4856163"/>
          <p14:tracePt t="13267" x="612775" y="4856163"/>
          <p14:tracePt t="13273" x="650875" y="4856163"/>
          <p14:tracePt t="13278" x="700088" y="4856163"/>
          <p14:tracePt t="13283" x="750888" y="4856163"/>
          <p14:tracePt t="13287" x="800100" y="4856163"/>
          <p14:tracePt t="13292" x="825500" y="4856163"/>
          <p14:tracePt t="13299" x="863600" y="4856163"/>
          <p14:tracePt t="13303" x="900113" y="4856163"/>
          <p14:tracePt t="13307" x="950913" y="4868863"/>
          <p14:tracePt t="13313" x="987425" y="4879975"/>
          <p14:tracePt t="13318" x="1000125" y="4879975"/>
          <p14:tracePt t="13323" x="1050925" y="4879975"/>
          <p14:tracePt t="13328" x="1089025" y="4879975"/>
          <p14:tracePt t="13333" x="1112838" y="4879975"/>
          <p14:tracePt t="13338" x="1150938" y="4879975"/>
          <p14:tracePt t="13343" x="1176338" y="4879975"/>
          <p14:tracePt t="13349" x="1189038" y="4892675"/>
          <p14:tracePt t="13353" x="1200150" y="4892675"/>
          <p14:tracePt t="13358" x="1212850" y="4892675"/>
          <p14:tracePt t="13368" x="1225550" y="4892675"/>
          <p14:tracePt t="13459" x="1238250" y="4892675"/>
          <p14:tracePt t="13485" x="1263650" y="4892675"/>
          <p14:tracePt t="13494" x="1276350" y="4892675"/>
          <p14:tracePt t="13500" x="1289050" y="4905375"/>
          <p14:tracePt t="13504" x="1300163" y="4905375"/>
          <p14:tracePt t="13516" x="1312863" y="4905375"/>
          <p14:tracePt t="13525" x="1325563" y="4905375"/>
          <p14:tracePt t="13530" x="1338263" y="4918075"/>
          <p14:tracePt t="13534" x="1350963" y="4918075"/>
          <p14:tracePt t="13541" x="1376363" y="4918075"/>
          <p14:tracePt t="13550" x="1412875" y="4918075"/>
          <p14:tracePt t="13555" x="1450975" y="4930775"/>
          <p14:tracePt t="13560" x="1489075" y="4943475"/>
          <p14:tracePt t="13566" x="1501775" y="4943475"/>
          <p14:tracePt t="13570" x="1538288" y="4956175"/>
          <p14:tracePt t="13575" x="1576388" y="4956175"/>
          <p14:tracePt t="13580" x="1612900" y="4956175"/>
          <p14:tracePt t="13585" x="1638300" y="4956175"/>
          <p14:tracePt t="13590" x="1676400" y="4956175"/>
          <p14:tracePt t="13596" x="1714500" y="4956175"/>
          <p14:tracePt t="13605" x="1738313" y="4956175"/>
          <p14:tracePt t="13610" x="1751013" y="4956175"/>
          <p14:tracePt t="13616" x="1763713" y="4956175"/>
          <p14:tracePt t="13620" x="1776413" y="4956175"/>
          <p14:tracePt t="13626" x="1801813" y="4956175"/>
          <p14:tracePt t="13630" x="1838325" y="4956175"/>
          <p14:tracePt t="13635" x="1876425" y="4956175"/>
          <p14:tracePt t="13641" x="1901825" y="4956175"/>
          <p14:tracePt t="13646" x="1938338" y="4956175"/>
          <p14:tracePt t="13650" x="1976438" y="4956175"/>
          <p14:tracePt t="13656" x="2001838" y="4956175"/>
          <p14:tracePt t="13661" x="2051050" y="4956175"/>
          <p14:tracePt t="13666" x="2076450" y="4956175"/>
          <p14:tracePt t="13671" x="2114550" y="4956175"/>
          <p14:tracePt t="13676" x="2176463" y="4956175"/>
          <p14:tracePt t="13682" x="2214563" y="4956175"/>
          <p14:tracePt t="13686" x="2251075" y="4956175"/>
          <p14:tracePt t="13691" x="2276475" y="4956175"/>
          <p14:tracePt t="13696" x="2314575" y="4956175"/>
          <p14:tracePt t="13701" x="2338388" y="4956175"/>
          <p14:tracePt t="13706" x="2351088" y="4956175"/>
          <p14:tracePt t="13712" x="2376488" y="4956175"/>
          <p14:tracePt t="13716" x="2389188" y="4956175"/>
          <p14:tracePt t="13726" x="2401888" y="4956175"/>
          <p14:tracePt t="13908" x="2414588" y="4956175"/>
          <p14:tracePt t="14286" x="2427288" y="4956175"/>
          <p14:tracePt t="14296" x="2439988" y="4956175"/>
          <p14:tracePt t="14311" x="2463800" y="4956175"/>
          <p14:tracePt t="14327" x="2489200" y="4956175"/>
          <p14:tracePt t="14333" x="2501900" y="4956175"/>
          <p14:tracePt t="14341" x="2514600" y="4956175"/>
          <p14:tracePt t="14347" x="2527300" y="4956175"/>
          <p14:tracePt t="14357" x="2551113" y="4956175"/>
          <p14:tracePt t="14367" x="2576513" y="4956175"/>
          <p14:tracePt t="14373" x="2589213" y="4956175"/>
          <p14:tracePt t="14377" x="2614613" y="4956175"/>
          <p14:tracePt t="14383" x="2640013" y="4956175"/>
          <p14:tracePt t="14392" x="2676525" y="4956175"/>
          <p14:tracePt t="14397" x="2714625" y="4956175"/>
          <p14:tracePt t="14402" x="2740025" y="4956175"/>
          <p14:tracePt t="14407" x="2776538" y="4956175"/>
          <p14:tracePt t="14413" x="2814638" y="4956175"/>
          <p14:tracePt t="14417" x="2852738" y="4956175"/>
          <p14:tracePt t="14422" x="2876550" y="4956175"/>
          <p14:tracePt t="14427" x="2914650" y="4956175"/>
          <p14:tracePt t="14433" x="2952750" y="4956175"/>
          <p14:tracePt t="14437" x="2976563" y="4956175"/>
          <p14:tracePt t="14442" x="3014663" y="4956175"/>
          <p14:tracePt t="14447" x="3052763" y="4956175"/>
          <p14:tracePt t="14453" x="3089275" y="4956175"/>
          <p14:tracePt t="14458" x="3101975" y="4956175"/>
          <p14:tracePt t="14463" x="3152775" y="4956175"/>
          <p14:tracePt t="14467" x="3176588" y="4956175"/>
          <p14:tracePt t="14473" x="3201988" y="4956175"/>
          <p14:tracePt t="14478" x="3214688" y="4956175"/>
          <p14:tracePt t="14483" x="3252788" y="4956175"/>
          <p14:tracePt t="14488" x="3265488" y="4956175"/>
          <p14:tracePt t="14493" x="3302000" y="4956175"/>
          <p14:tracePt t="14500" x="3314700" y="4956175"/>
          <p14:tracePt t="14503" x="3340100" y="4956175"/>
          <p14:tracePt t="14508" x="3365500" y="4956175"/>
          <p14:tracePt t="14513" x="3376613" y="4956175"/>
          <p14:tracePt t="14518" x="3389313" y="4956175"/>
          <p14:tracePt t="14523" x="3402013" y="4956175"/>
          <p14:tracePt t="14529" x="3414713" y="4956175"/>
          <p14:tracePt t="14533" x="3427413" y="4943475"/>
          <p14:tracePt t="14593" x="3452813" y="4943475"/>
          <p14:tracePt t="14605" x="3478213" y="4918075"/>
          <p14:tracePt t="14609" x="3489325" y="4918075"/>
          <p14:tracePt t="14614" x="3502025" y="4918075"/>
          <p14:tracePt t="14619" x="3514725" y="4918075"/>
          <p14:tracePt t="14624" x="3552825" y="4918075"/>
          <p14:tracePt t="14629" x="3565525" y="4918075"/>
          <p14:tracePt t="14634" x="3578225" y="4918075"/>
          <p14:tracePt t="14639" x="3602038" y="4918075"/>
          <p14:tracePt t="14650" x="3627438" y="4918075"/>
          <p14:tracePt t="14654" x="3640138" y="4918075"/>
          <p14:tracePt t="14659" x="3652838" y="4918075"/>
          <p14:tracePt t="14666" x="3665538" y="4918075"/>
          <p14:tracePt t="14670" x="3678238" y="4892675"/>
          <p14:tracePt t="14674" x="3689350" y="4892675"/>
          <p14:tracePt t="14684" x="3714750" y="4892675"/>
          <p14:tracePt t="14695" x="3740150" y="4892675"/>
          <p14:tracePt t="14700" x="3752850" y="4879975"/>
          <p14:tracePt t="14705" x="3765550" y="4879975"/>
          <p14:tracePt t="14710" x="3778250" y="4879975"/>
          <p14:tracePt t="14716" x="3802063" y="4879975"/>
          <p14:tracePt t="14720" x="3827463" y="4879975"/>
          <p14:tracePt t="14725" x="3865563" y="4879975"/>
          <p14:tracePt t="14730" x="3878263" y="4879975"/>
          <p14:tracePt t="14735" x="3902075" y="4879975"/>
          <p14:tracePt t="14741" x="3927475" y="4879975"/>
          <p14:tracePt t="14745" x="3952875" y="4879975"/>
          <p14:tracePt t="14750" x="3965575" y="4879975"/>
          <p14:tracePt t="14756" x="3990975" y="4879975"/>
          <p14:tracePt t="14760" x="4027488" y="4856163"/>
          <p14:tracePt t="14770" x="4052888" y="4856163"/>
          <p14:tracePt t="14775" x="4065588" y="4856163"/>
          <p14:tracePt t="14780" x="4078288" y="4856163"/>
          <p14:tracePt t="14786" x="4090988" y="4856163"/>
          <p14:tracePt t="14792" x="4103688" y="4856163"/>
          <p14:tracePt t="14795" x="4114800" y="4856163"/>
          <p14:tracePt t="14800" x="4140200" y="4856163"/>
          <p14:tracePt t="14811" x="4165600" y="4856163"/>
          <p14:tracePt t="14816" x="4178300" y="4856163"/>
          <p14:tracePt t="14821" x="4191000" y="4856163"/>
          <p14:tracePt t="14831" x="4203700" y="4856163"/>
          <p14:tracePt t="14837" x="4227513" y="4856163"/>
          <p14:tracePt t="14841" x="4252913" y="4856163"/>
          <p14:tracePt t="14846" x="4291013" y="4856163"/>
          <p14:tracePt t="14851" x="4303713" y="4856163"/>
          <p14:tracePt t="14856" x="4327525" y="4856163"/>
          <p14:tracePt t="14861" x="4365625" y="4856163"/>
          <p14:tracePt t="14866" x="4378325" y="4856163"/>
          <p14:tracePt t="14871" x="4391025" y="4856163"/>
          <p14:tracePt t="14876" x="4416425" y="4856163"/>
          <p14:tracePt t="14887" x="4440238" y="4856163"/>
          <p14:tracePt t="14901" x="4478338" y="4856163"/>
          <p14:tracePt t="14912" x="4491038" y="4856163"/>
          <p14:tracePt t="14922" x="4503738" y="4856163"/>
          <p14:tracePt t="14927" x="4516438" y="4856163"/>
          <p14:tracePt t="14933" x="4527550" y="4856163"/>
          <p14:tracePt t="14947" x="4552950" y="4856163"/>
          <p14:tracePt t="14952" x="4565650" y="4856163"/>
          <p14:tracePt t="14962" x="4578350" y="4856163"/>
          <p14:tracePt t="14972" x="4591050" y="4856163"/>
          <p14:tracePt t="14988" x="4603750" y="4856163"/>
          <p14:tracePt t="14997" x="4616450" y="4856163"/>
          <p14:tracePt t="15002" x="4640263" y="4856163"/>
          <p14:tracePt t="15018" x="4665663" y="4856163"/>
          <p14:tracePt t="15029" x="4678363" y="4856163"/>
          <p14:tracePt t="15038" x="4691063" y="4856163"/>
          <p14:tracePt t="15047" x="4703763" y="4856163"/>
          <p14:tracePt t="15063" x="4727575" y="4856163"/>
          <p14:tracePt t="15088" x="4752975" y="4856163"/>
          <p14:tracePt t="15103" x="4765675" y="4856163"/>
          <p14:tracePt t="15114" x="4778375" y="4856163"/>
          <p14:tracePt t="15179" x="4791075" y="4856163"/>
          <p14:tracePt t="15241" x="4803775" y="4856163"/>
          <p14:tracePt t="15370" x="4816475" y="4856163"/>
          <p14:tracePt t="15810" x="4803775" y="4856163"/>
          <p14:tracePt t="15819" x="4765675" y="4856163"/>
          <p14:tracePt t="15824" x="4740275" y="4856163"/>
          <p14:tracePt t="15830" x="4703763" y="4856163"/>
          <p14:tracePt t="15835" x="4640263" y="4856163"/>
          <p14:tracePt t="15839" x="4603750" y="4856163"/>
          <p14:tracePt t="15844" x="4552950" y="4856163"/>
          <p14:tracePt t="15850" x="4491038" y="4879975"/>
          <p14:tracePt t="15855" x="4440238" y="4879975"/>
          <p14:tracePt t="15860" x="4378325" y="4892675"/>
          <p14:tracePt t="15866" x="4340225" y="4892675"/>
          <p14:tracePt t="15869" x="4278313" y="4918075"/>
          <p14:tracePt t="15875" x="4227513" y="4918075"/>
          <p14:tracePt t="15880" x="4178300" y="4918075"/>
          <p14:tracePt t="15885" x="4140200" y="4930775"/>
          <p14:tracePt t="15890" x="4090988" y="4930775"/>
          <p14:tracePt t="15895" x="4040188" y="4930775"/>
          <p14:tracePt t="15901" x="4027488" y="4956175"/>
          <p14:tracePt t="15905" x="3978275" y="4956175"/>
          <p14:tracePt t="15910" x="3940175" y="4956175"/>
          <p14:tracePt t="15915" x="3927475" y="4956175"/>
          <p14:tracePt t="15921" x="3890963" y="4968875"/>
          <p14:tracePt t="15926" x="3852863" y="4968875"/>
          <p14:tracePt t="15930" x="3802063" y="4968875"/>
          <p14:tracePt t="15936" x="3778250" y="4968875"/>
          <p14:tracePt t="15940" x="3727450" y="4968875"/>
          <p14:tracePt t="15946" x="3689350" y="4968875"/>
          <p14:tracePt t="15951" x="3627438" y="4968875"/>
          <p14:tracePt t="15955" x="3540125" y="4968875"/>
          <p14:tracePt t="15960" x="3489325" y="4968875"/>
          <p14:tracePt t="15967" x="3414713" y="4968875"/>
          <p14:tracePt t="15971" x="3340100" y="4968875"/>
          <p14:tracePt t="15976" x="3276600" y="4968875"/>
          <p14:tracePt t="15981" x="3214688" y="4968875"/>
          <p14:tracePt t="15986" x="3152775" y="4968875"/>
          <p14:tracePt t="15991" x="3101975" y="4968875"/>
          <p14:tracePt t="15996" x="3040063" y="4968875"/>
          <p14:tracePt t="16001" x="3001963" y="4968875"/>
          <p14:tracePt t="16007" x="2963863" y="4968875"/>
          <p14:tracePt t="16011" x="2914650" y="4968875"/>
          <p14:tracePt t="16017" x="2901950" y="4968875"/>
          <p14:tracePt t="16021" x="2863850" y="4968875"/>
          <p14:tracePt t="16026" x="2840038" y="4968875"/>
          <p14:tracePt t="16031" x="2827338" y="4968875"/>
          <p14:tracePt t="16038" x="2789238" y="4968875"/>
          <p14:tracePt t="16042" x="2763838" y="4968875"/>
          <p14:tracePt t="16046" x="2740025" y="4968875"/>
          <p14:tracePt t="16051" x="2727325" y="4968875"/>
          <p14:tracePt t="16056" x="2689225" y="4968875"/>
          <p14:tracePt t="16062" x="2663825" y="4968875"/>
          <p14:tracePt t="16067" x="2601913" y="4968875"/>
          <p14:tracePt t="16072" x="2551113" y="4968875"/>
          <p14:tracePt t="16076" x="2514600" y="4968875"/>
          <p14:tracePt t="16083" x="2476500" y="4968875"/>
          <p14:tracePt t="16087" x="2401888" y="4968875"/>
          <p14:tracePt t="16092" x="2363788" y="4968875"/>
          <p14:tracePt t="16097" x="2301875" y="4968875"/>
          <p14:tracePt t="16101" x="2251075" y="4968875"/>
          <p14:tracePt t="16107" x="2214563" y="4968875"/>
          <p14:tracePt t="16112" x="2138363" y="4968875"/>
          <p14:tracePt t="16118" x="2101850" y="4968875"/>
          <p14:tracePt t="16122" x="2038350" y="4968875"/>
          <p14:tracePt t="16128" x="2001838" y="4968875"/>
          <p14:tracePt t="16133" x="1976438" y="4968875"/>
          <p14:tracePt t="16137" x="1938338" y="4968875"/>
          <p14:tracePt t="16142" x="1901825" y="4968875"/>
          <p14:tracePt t="16146" x="1889125" y="4968875"/>
          <p14:tracePt t="16153" x="1863725" y="4968875"/>
          <p14:tracePt t="16158" x="1838325" y="4968875"/>
          <p14:tracePt t="16162" x="1789113" y="4968875"/>
          <p14:tracePt t="16167" x="1776413" y="4968875"/>
          <p14:tracePt t="16173" x="1763713" y="4968875"/>
          <p14:tracePt t="16178" x="1738313" y="4968875"/>
          <p14:tracePt t="16184" x="1701800" y="4968875"/>
          <p14:tracePt t="16187" x="1676400" y="4968875"/>
          <p14:tracePt t="16192" x="1638300" y="4968875"/>
          <p14:tracePt t="16203" x="1601788" y="4968875"/>
          <p14:tracePt t="16208" x="1589088" y="4968875"/>
          <p14:tracePt t="16214" x="1576388" y="4968875"/>
          <p14:tracePt t="16218" x="1525588" y="4992688"/>
          <p14:tracePt t="16228" x="1489075" y="4992688"/>
          <p14:tracePt t="16233" x="1476375" y="4992688"/>
          <p14:tracePt t="16238" x="1450975" y="4992688"/>
          <p14:tracePt t="16243" x="1412875" y="5005388"/>
          <p14:tracePt t="16253" x="1401763" y="5005388"/>
          <p14:tracePt t="16258" x="1363663" y="5005388"/>
          <p14:tracePt t="16263" x="1338263" y="5018088"/>
          <p14:tracePt t="16268" x="1325563" y="5030788"/>
          <p14:tracePt t="16274" x="1300163" y="5030788"/>
          <p14:tracePt t="16279" x="1289050" y="5030788"/>
          <p14:tracePt t="16283" x="1263650" y="5030788"/>
          <p14:tracePt t="16288" x="1225550" y="5030788"/>
          <p14:tracePt t="16294" x="1200150" y="5030788"/>
          <p14:tracePt t="16304" x="1163638" y="5056188"/>
          <p14:tracePt t="16310" x="1138238" y="5056188"/>
          <p14:tracePt t="16313" x="1125538" y="5068888"/>
          <p14:tracePt t="16319" x="1112838" y="5068888"/>
          <p14:tracePt t="16324" x="1100138" y="5068888"/>
          <p14:tracePt t="16329" x="1089025" y="5092700"/>
          <p14:tracePt t="16344" x="1076325" y="5092700"/>
          <p14:tracePt t="16350" x="1063625" y="5092700"/>
          <p14:tracePt t="16354" x="1038225" y="5092700"/>
          <p14:tracePt t="16364" x="1025525" y="5092700"/>
          <p14:tracePt t="16369" x="1000125" y="5118100"/>
          <p14:tracePt t="16379" x="987425" y="5130800"/>
          <p14:tracePt t="16390" x="963613" y="5156200"/>
          <p14:tracePt t="16394" x="950913" y="5156200"/>
          <p14:tracePt t="16400" x="925513" y="5168900"/>
          <p14:tracePt t="16406" x="912813" y="5181600"/>
          <p14:tracePt t="16410" x="900113" y="5194300"/>
          <p14:tracePt t="16421" x="887413" y="5205413"/>
          <p14:tracePt t="16435" x="876300" y="5218113"/>
          <p14:tracePt t="16445" x="863600" y="5218113"/>
          <p14:tracePt t="16450" x="850900" y="5230813"/>
          <p14:tracePt t="16460" x="838200" y="5230813"/>
          <p14:tracePt t="16465" x="825500" y="5243513"/>
          <p14:tracePt t="16470" x="812800" y="5268913"/>
          <p14:tracePt t="16485" x="800100" y="5268913"/>
          <p14:tracePt t="16490" x="787400" y="5268913"/>
          <p14:tracePt t="16495" x="787400" y="5281613"/>
          <p14:tracePt t="16506" x="776288" y="5294313"/>
          <p14:tracePt t="16520" x="776288" y="5305425"/>
          <p14:tracePt t="16525" x="763588" y="5318125"/>
          <p14:tracePt t="16530" x="750888" y="5330825"/>
          <p14:tracePt t="16536" x="750888" y="5343525"/>
          <p14:tracePt t="16556" x="750888" y="5356225"/>
          <p14:tracePt t="16560" x="750888" y="5368925"/>
          <p14:tracePt t="16571" x="750888" y="5381625"/>
          <p14:tracePt t="16582" x="750888" y="5394325"/>
          <p14:tracePt t="16591" x="750888" y="5407025"/>
          <p14:tracePt t="16606" x="750888" y="5418138"/>
          <p14:tracePt t="16617" x="750888" y="5430838"/>
          <p14:tracePt t="16626" x="750888" y="5443538"/>
          <p14:tracePt t="16637" x="750888" y="5456238"/>
          <p14:tracePt t="16641" x="763588" y="5456238"/>
          <p14:tracePt t="16646" x="776288" y="5468938"/>
          <p14:tracePt t="16662" x="787400" y="5468938"/>
          <p14:tracePt t="16667" x="800100" y="5481638"/>
          <p14:tracePt t="16678" x="812800" y="5481638"/>
          <p14:tracePt t="16693" x="825500" y="5507038"/>
          <p14:tracePt t="16702" x="838200" y="5518150"/>
          <p14:tracePt t="16793" x="850900" y="5530850"/>
          <p14:tracePt t="17070" x="876300" y="5530850"/>
          <p14:tracePt t="17105" x="887413" y="5530850"/>
          <p14:tracePt t="17146" x="900113" y="5530850"/>
          <p14:tracePt t="17489" x="912813" y="5530850"/>
          <p14:tracePt t="17500" x="925513" y="5530850"/>
          <p14:tracePt t="17504" x="938213" y="5530850"/>
          <p14:tracePt t="17509" x="963613" y="5530850"/>
          <p14:tracePt t="17519" x="987425" y="5530850"/>
          <p14:tracePt t="17529" x="1000125" y="5530850"/>
          <p14:tracePt t="17540" x="1012825" y="5530850"/>
          <p14:tracePt t="17544" x="1025525" y="5530850"/>
          <p14:tracePt t="17554" x="1050925" y="5530850"/>
          <p14:tracePt t="17575" x="1063625" y="5530850"/>
          <p14:tracePt t="17580" x="1089025" y="5530850"/>
          <p14:tracePt t="17585" x="1100138" y="5530850"/>
          <p14:tracePt t="17589" x="1112838" y="5530850"/>
          <p14:tracePt t="17595" x="1138238" y="5530850"/>
          <p14:tracePt t="17601" x="1176338" y="5530850"/>
          <p14:tracePt t="17606" x="1212850" y="5530850"/>
          <p14:tracePt t="17610" x="1225550" y="5530850"/>
          <p14:tracePt t="17615" x="1276350" y="5530850"/>
          <p14:tracePt t="17620" x="1312863" y="5530850"/>
          <p14:tracePt t="17625" x="1363663" y="5530850"/>
          <p14:tracePt t="17630" x="1425575" y="5530850"/>
          <p14:tracePt t="17635" x="1463675" y="5530850"/>
          <p14:tracePt t="17641" x="1489075" y="5530850"/>
          <p14:tracePt t="17646" x="1525588" y="5530850"/>
          <p14:tracePt t="17651" x="1563688" y="5530850"/>
          <p14:tracePt t="17655" x="1601788" y="5530850"/>
          <p14:tracePt t="17660" x="1625600" y="5530850"/>
          <p14:tracePt t="17667" x="1663700" y="5530850"/>
          <p14:tracePt t="17671" x="1689100" y="5530850"/>
          <p14:tracePt t="17675" x="1714500" y="5530850"/>
          <p14:tracePt t="17680" x="1725613" y="5530850"/>
          <p14:tracePt t="17685" x="1751013" y="5530850"/>
          <p14:tracePt t="17696" x="1776413" y="5530850"/>
          <p14:tracePt t="17701" x="1789113" y="5530850"/>
          <p14:tracePt t="17705" x="1801813" y="5530850"/>
          <p14:tracePt t="17711" x="1814513" y="5530850"/>
          <p14:tracePt t="17718" x="1838325" y="5530850"/>
          <p14:tracePt t="17726" x="1863725" y="5530850"/>
          <p14:tracePt t="17731" x="1876425" y="5530850"/>
          <p14:tracePt t="17736" x="1889125" y="5530850"/>
          <p14:tracePt t="17741" x="1901825" y="5530850"/>
          <p14:tracePt t="17746" x="1914525" y="5530850"/>
          <p14:tracePt t="17751" x="1938338" y="5530850"/>
          <p14:tracePt t="17757" x="1963738" y="5530850"/>
          <p14:tracePt t="17762" x="1976438" y="5530850"/>
          <p14:tracePt t="17767" x="1989138" y="5530850"/>
          <p14:tracePt t="17771" x="2025650" y="5530850"/>
          <p14:tracePt t="17776" x="2051050" y="5530850"/>
          <p14:tracePt t="17782" x="2076450" y="5530850"/>
          <p14:tracePt t="17787" x="2101850" y="5530850"/>
          <p14:tracePt t="17791" x="2114550" y="5530850"/>
          <p14:tracePt t="17796" x="2151063" y="5530850"/>
          <p14:tracePt t="17801" x="2189163" y="5530850"/>
          <p14:tracePt t="17807" x="2201863" y="5530850"/>
          <p14:tracePt t="17812" x="2214563" y="5530850"/>
          <p14:tracePt t="17818" x="2238375" y="5530850"/>
          <p14:tracePt t="17827" x="2276475" y="5530850"/>
          <p14:tracePt t="17832" x="2289175" y="5530850"/>
          <p14:tracePt t="17837" x="2301875" y="5530850"/>
          <p14:tracePt t="17842" x="2314575" y="5530850"/>
          <p14:tracePt t="17847" x="2327275" y="5530850"/>
          <p14:tracePt t="17857" x="2363788" y="5530850"/>
          <p14:tracePt t="17862" x="2376488" y="5530850"/>
          <p14:tracePt t="17868" x="2389188" y="5530850"/>
          <p14:tracePt t="17873" x="2414588" y="5530850"/>
          <p14:tracePt t="17882" x="2439988" y="5530850"/>
          <p14:tracePt t="17902" x="2501900" y="5530850"/>
          <p14:tracePt t="17907" x="2527300" y="5530850"/>
          <p14:tracePt t="17912" x="2540000" y="5530850"/>
          <p14:tracePt t="17923" x="2551113" y="5530850"/>
          <p14:tracePt t="17928" x="2563813" y="5530850"/>
          <p14:tracePt t="17934" x="2589213" y="5530850"/>
          <p14:tracePt t="17942" x="2601913" y="5530850"/>
          <p14:tracePt t="17948" x="2627313" y="5530850"/>
          <p14:tracePt t="17953" x="2640013" y="5530850"/>
          <p14:tracePt t="17958" x="2651125" y="5530850"/>
          <p14:tracePt t="17963" x="2663825" y="5530850"/>
          <p14:tracePt t="17968" x="2676525" y="5530850"/>
          <p14:tracePt t="17973" x="2701925" y="5530850"/>
          <p14:tracePt t="17984" x="2714625" y="5530850"/>
          <p14:tracePt t="17989" x="2727325" y="5530850"/>
          <p14:tracePt t="17994" x="2740025" y="5530850"/>
          <p14:tracePt t="17998" x="2752725" y="5530850"/>
          <p14:tracePt t="18009" x="2763838" y="5530850"/>
          <p14:tracePt t="18013" x="2789238" y="5530850"/>
          <p14:tracePt t="18024" x="2814638" y="5530850"/>
          <p14:tracePt t="18029" x="2827338" y="5530850"/>
          <p14:tracePt t="18034" x="2840038" y="5530850"/>
          <p14:tracePt t="18038" x="2876550" y="5530850"/>
          <p14:tracePt t="18044" x="2889250" y="5530850"/>
          <p14:tracePt t="18049" x="2914650" y="5530850"/>
          <p14:tracePt t="18054" x="2952750" y="5530850"/>
          <p14:tracePt t="18059" x="2963863" y="5530850"/>
          <p14:tracePt t="18064" x="3001963" y="5530850"/>
          <p14:tracePt t="18069" x="3014663" y="5530850"/>
          <p14:tracePt t="18074" x="3040063" y="5530850"/>
          <p14:tracePt t="18079" x="3065463" y="5530850"/>
          <p14:tracePt t="18084" x="3101975" y="5530850"/>
          <p14:tracePt t="18094" x="3127375" y="5530850"/>
          <p14:tracePt t="18099" x="3140075" y="5530850"/>
          <p14:tracePt t="18104" x="3165475" y="5530850"/>
          <p14:tracePt t="18109" x="3189288" y="5530850"/>
          <p14:tracePt t="18120" x="3214688" y="5530850"/>
          <p14:tracePt t="18124" x="3227388" y="5530850"/>
          <p14:tracePt t="18129" x="3240088" y="5530850"/>
          <p14:tracePt t="18134" x="3252788" y="5530850"/>
          <p14:tracePt t="18145" x="3265488" y="5530850"/>
          <p14:tracePt t="18170" x="3276600" y="5530850"/>
          <p14:tracePt t="18222" x="3302000" y="5530850"/>
          <p14:tracePt t="18245" x="3327400" y="5530850"/>
          <p14:tracePt t="18255" x="3340100" y="5530850"/>
          <p14:tracePt t="18261" x="3352800" y="5530850"/>
          <p14:tracePt t="18267" x="3365500" y="5530850"/>
          <p14:tracePt t="18271" x="3389313" y="5530850"/>
          <p14:tracePt t="18280" x="3414713" y="5530850"/>
          <p14:tracePt t="18291" x="3427413" y="5530850"/>
          <p14:tracePt t="18306" x="3440113" y="5530850"/>
          <p14:tracePt t="18311" x="3452813" y="5530850"/>
          <p14:tracePt t="18317" x="3465513" y="5530850"/>
          <p14:tracePt t="18327" x="3478213" y="5530850"/>
          <p14:tracePt t="18336" x="3502025" y="5530850"/>
          <p14:tracePt t="18371" x="3527425" y="5530850"/>
          <p14:tracePt t="18382" x="3540125" y="5530850"/>
          <p14:tracePt t="18387" x="3552825" y="5530850"/>
          <p14:tracePt t="18392" x="3565525" y="5530850"/>
          <p14:tracePt t="18397" x="3589338" y="5530850"/>
          <p14:tracePt t="18407" x="3614738" y="5530850"/>
          <p14:tracePt t="18412" x="3627438" y="5530850"/>
          <p14:tracePt t="18418" x="3640138" y="5530850"/>
          <p14:tracePt t="18422" x="3652838" y="5530850"/>
          <p14:tracePt t="18427" x="3665538" y="5530850"/>
          <p14:tracePt t="18432" x="3678238" y="5530850"/>
          <p14:tracePt t="18438" x="3702050" y="5530850"/>
          <p14:tracePt t="18457" x="3727450" y="5530850"/>
          <p14:tracePt t="18468" x="3740150" y="5530850"/>
          <p14:tracePt t="18478" x="3752850" y="5530850"/>
          <p14:tracePt t="18497" x="3765550" y="5530850"/>
          <p14:tracePt t="18508" x="3778250" y="5530850"/>
          <p14:tracePt t="18513" x="3790950" y="5530850"/>
          <p14:tracePt t="18518" x="3802063" y="5530850"/>
          <p14:tracePt t="18523" x="3814763" y="5530850"/>
          <p14:tracePt t="18534" x="3840163" y="5530850"/>
          <p14:tracePt t="18538" x="3852863" y="5530850"/>
          <p14:tracePt t="18543" x="3878263" y="5530850"/>
          <p14:tracePt t="18548" x="3902075" y="5530850"/>
          <p14:tracePt t="18568" x="3927475" y="5530850"/>
          <p14:tracePt t="18574" x="3965575" y="5530850"/>
          <p14:tracePt t="19179" x="3990975" y="5530850"/>
          <p14:tracePt t="19188" x="4002088" y="5530850"/>
          <p14:tracePt t="19194" x="4014788" y="5530850"/>
          <p14:tracePt t="19199" x="4027488" y="5530850"/>
          <p14:tracePt t="19204" x="4052888" y="5530850"/>
          <p14:tracePt t="19208" x="4090988" y="5530850"/>
          <p14:tracePt t="19214" x="4127500" y="5530850"/>
          <p14:tracePt t="19219" x="4191000" y="5530850"/>
          <p14:tracePt t="19224" x="4227513" y="5530850"/>
          <p14:tracePt t="19229" x="4265613" y="5530850"/>
          <p14:tracePt t="19235" x="4291013" y="5530850"/>
          <p14:tracePt t="19239" x="4327525" y="5530850"/>
          <p14:tracePt t="19244" x="4378325" y="5530850"/>
          <p14:tracePt t="19249" x="4416425" y="5530850"/>
          <p14:tracePt t="19254" x="4440238" y="5530850"/>
          <p14:tracePt t="19260" x="4478338" y="5530850"/>
          <p14:tracePt t="19264" x="4503738" y="5530850"/>
          <p14:tracePt t="19274" x="4540250" y="5530850"/>
          <p14:tracePt t="19285" x="4552950" y="5530850"/>
          <p14:tracePt t="19345" x="4565650" y="5530850"/>
          <p14:tracePt t="19366" x="4591050" y="5530850"/>
          <p14:tracePt t="19382" x="4616450" y="5530850"/>
          <p14:tracePt t="19385" x="4627563" y="5530850"/>
          <p14:tracePt t="19390" x="4640263" y="5530850"/>
          <p14:tracePt t="19395" x="4652963" y="5530850"/>
          <p14:tracePt t="19402" x="4665663" y="5530850"/>
          <p14:tracePt t="19411" x="4678363" y="5530850"/>
          <p14:tracePt t="19415" x="4703763" y="5530850"/>
          <p14:tracePt t="19431" x="4727575" y="5530850"/>
          <p14:tracePt t="19436" x="4740275" y="5530850"/>
          <p14:tracePt t="19441" x="4752975" y="5530850"/>
          <p14:tracePt t="19451" x="4765675" y="5530850"/>
          <p14:tracePt t="19456" x="4778375" y="5530850"/>
          <p14:tracePt t="19461" x="4791075" y="5530850"/>
          <p14:tracePt t="19466" x="4816475" y="5530850"/>
          <p14:tracePt t="19471" x="4829175" y="5530850"/>
          <p14:tracePt t="19476" x="4852988" y="5530850"/>
          <p14:tracePt t="19481" x="4878388" y="5530850"/>
          <p14:tracePt t="19491" x="4903788" y="5530850"/>
          <p14:tracePt t="19496" x="4916488" y="5530850"/>
          <p14:tracePt t="19502" x="4929188" y="5530850"/>
          <p14:tracePt t="19507" x="4940300" y="5530850"/>
          <p14:tracePt t="19512" x="4965700" y="5530850"/>
          <p14:tracePt t="19522" x="4991100" y="5530850"/>
          <p14:tracePt t="19526" x="5003800" y="5530850"/>
          <p14:tracePt t="19532" x="5016500" y="5530850"/>
          <p14:tracePt t="19537" x="5040313" y="5530850"/>
          <p14:tracePt t="19546" x="5078413" y="5530850"/>
          <p14:tracePt t="19552" x="5091113" y="5530850"/>
          <p14:tracePt t="19557" x="5103813" y="5530850"/>
          <p14:tracePt t="19562" x="5116513" y="5530850"/>
          <p14:tracePt t="19568" x="5141913" y="5530850"/>
          <p14:tracePt t="19572" x="5165725" y="5530850"/>
          <p14:tracePt t="19577" x="5178425" y="5530850"/>
          <p14:tracePt t="19582" x="5203825" y="5530850"/>
          <p14:tracePt t="19587" x="5229225" y="5530850"/>
          <p14:tracePt t="19592" x="5265738" y="5530850"/>
          <p14:tracePt t="19602" x="5303838" y="5530850"/>
          <p14:tracePt t="19607" x="5316538" y="5530850"/>
          <p14:tracePt t="19612" x="5329238" y="5530850"/>
          <p14:tracePt t="19618" x="5365750" y="5530850"/>
          <p14:tracePt t="19623" x="5378450" y="5530850"/>
          <p14:tracePt t="19628" x="5416550" y="5530850"/>
          <p14:tracePt t="19632" x="5429250" y="5530850"/>
          <p14:tracePt t="19637" x="5454650" y="5530850"/>
          <p14:tracePt t="19642" x="5491163" y="5530850"/>
          <p14:tracePt t="19648" x="5503863" y="5530850"/>
          <p14:tracePt t="19653" x="5541963" y="5530850"/>
          <p14:tracePt t="19658" x="5578475" y="5530850"/>
          <p14:tracePt t="19662" x="5616575" y="5530850"/>
          <p14:tracePt t="19669" x="5641975" y="5530850"/>
          <p14:tracePt t="19673" x="5665788" y="5530850"/>
          <p14:tracePt t="19678" x="5716588" y="5530850"/>
          <p14:tracePt t="19683" x="5754688" y="5530850"/>
          <p14:tracePt t="19688" x="5791200" y="5530850"/>
          <p14:tracePt t="19693" x="5829300" y="5530850"/>
          <p14:tracePt t="19698" x="5867400" y="5530850"/>
          <p14:tracePt t="19703" x="5916613" y="5530850"/>
          <p14:tracePt t="19708" x="5967413" y="5530850"/>
          <p14:tracePt t="19714" x="5991225" y="5530850"/>
          <p14:tracePt t="19718" x="6042025" y="5530850"/>
          <p14:tracePt t="19723" x="6078538" y="5530850"/>
          <p14:tracePt t="19728" x="6116638" y="5530850"/>
          <p14:tracePt t="19735" x="6142038" y="5530850"/>
          <p14:tracePt t="19739" x="6203950" y="5530850"/>
          <p14:tracePt t="19744" x="6254750" y="5530850"/>
          <p14:tracePt t="19748" x="6291263" y="5530850"/>
          <p14:tracePt t="19753" x="6329363" y="5530850"/>
          <p14:tracePt t="19758" x="6354763" y="5530850"/>
          <p14:tracePt t="19764" x="6391275" y="5530850"/>
          <p14:tracePt t="19769" x="6429375" y="5530850"/>
          <p14:tracePt t="19773" x="6467475" y="5530850"/>
          <p14:tracePt t="19778" x="6492875" y="5530850"/>
          <p14:tracePt t="19785" x="6529388" y="5530850"/>
          <p14:tracePt t="19789" x="6567488" y="5530850"/>
          <p14:tracePt t="19794" x="6604000" y="5530850"/>
          <p14:tracePt t="19799" x="6629400" y="5530850"/>
          <p14:tracePt t="19804" x="6667500" y="5530850"/>
          <p14:tracePt t="19809" x="6704013" y="5530850"/>
          <p14:tracePt t="19814" x="6742113" y="5530850"/>
          <p14:tracePt t="19819" x="6754813" y="5530850"/>
          <p14:tracePt t="19824" x="6792913" y="5530850"/>
          <p14:tracePt t="19830" x="6829425" y="5530850"/>
          <p14:tracePt t="19835" x="6854825" y="5530850"/>
          <p14:tracePt t="19839" x="6892925" y="5530850"/>
          <p14:tracePt t="19844" x="6929438" y="5530850"/>
          <p14:tracePt t="19849" x="6967538" y="5530850"/>
          <p14:tracePt t="19860" x="6992938" y="5530850"/>
          <p14:tracePt t="19864" x="7005638" y="5530850"/>
          <p14:tracePt t="19869" x="7016750" y="5530850"/>
          <p14:tracePt t="19874" x="7029450" y="5530850"/>
          <p14:tracePt t="19880" x="7042150" y="5530850"/>
          <p14:tracePt t="19885" x="7054850" y="5530850"/>
          <p14:tracePt t="19890" x="7080250" y="5530850"/>
          <p14:tracePt t="19903" x="7105650" y="5530850"/>
          <p14:tracePt t="19905" x="7142163" y="5530850"/>
          <p14:tracePt t="19915" x="7167563" y="5530850"/>
          <p14:tracePt t="19920" x="7180263" y="5530850"/>
          <p14:tracePt t="19926" x="7192963" y="5530850"/>
          <p14:tracePt t="19930" x="7205663" y="5530850"/>
          <p14:tracePt t="19935" x="7218363" y="5530850"/>
          <p14:tracePt t="19940" x="7229475" y="5530850"/>
          <p14:tracePt t="19952" x="7242175" y="5530850"/>
          <p14:tracePt t="19955" x="7254875" y="5530850"/>
          <p14:tracePt t="20072" x="7280275" y="5530850"/>
          <p14:tracePt t="20899" x="7292975" y="5530850"/>
          <p14:tracePt t="20903" x="7292975" y="5456238"/>
          <p14:tracePt t="20908" x="7180263" y="5294313"/>
          <p14:tracePt t="20913" x="7067550" y="5143500"/>
          <p14:tracePt t="20920" x="6880225" y="4943475"/>
          <p14:tracePt t="20924" x="6654800" y="4779963"/>
          <p14:tracePt t="20928" x="6492875" y="4618038"/>
          <p14:tracePt t="20933" x="6342063" y="4454525"/>
          <p14:tracePt t="20938" x="6167438" y="4305300"/>
          <p14:tracePt t="20944" x="6003925" y="4167188"/>
          <p14:tracePt t="20949" x="5791200" y="4017963"/>
          <p14:tracePt t="20954" x="5529263" y="3867150"/>
          <p14:tracePt t="20959" x="5416550" y="3741738"/>
          <p14:tracePt t="20964" x="5291138" y="3629025"/>
          <p14:tracePt t="20969" x="5153025" y="3516313"/>
          <p14:tracePt t="20974" x="5053013" y="3416300"/>
          <p14:tracePt t="20979" x="4978400" y="3341688"/>
          <p14:tracePt t="20985" x="4916488" y="3241675"/>
          <p14:tracePt t="20989" x="4865688" y="3165475"/>
          <p14:tracePt t="20994" x="4778375" y="3054350"/>
          <p14:tracePt t="20999" x="4716463" y="2916238"/>
          <p14:tracePt t="21004" x="4665663" y="2840038"/>
          <p14:tracePt t="21010" x="4516438" y="2652713"/>
          <p14:tracePt t="21015" x="4403725" y="2516188"/>
          <p14:tracePt t="21019" x="4252913" y="2378075"/>
          <p14:tracePt t="21024" x="4114800" y="2227263"/>
          <p14:tracePt t="21029" x="3952875" y="2089150"/>
          <p14:tracePt t="21035" x="3714750" y="1952625"/>
          <p14:tracePt t="21040" x="3414713" y="1765300"/>
          <p14:tracePt t="21044" x="3089275" y="1627188"/>
          <p14:tracePt t="21049" x="2676525" y="1450975"/>
          <p14:tracePt t="21055" x="2314575" y="1301750"/>
          <p14:tracePt t="21060" x="1938338" y="1101725"/>
          <p14:tracePt t="21065" x="1701800" y="976313"/>
          <p14:tracePt t="21071" x="1450975" y="850900"/>
          <p14:tracePt t="21075" x="1238250" y="738188"/>
          <p14:tracePt t="21080" x="1100138" y="650875"/>
          <p14:tracePt t="21086" x="925513" y="563563"/>
          <p14:tracePt t="21090" x="787400" y="463550"/>
          <p14:tracePt t="21095" x="650875" y="363538"/>
          <p14:tracePt t="21100" x="550863" y="263525"/>
          <p14:tracePt t="21105" x="450850" y="174625"/>
          <p14:tracePt t="21110" x="338138" y="74613"/>
          <p14:tracePt t="21115" x="250825" y="127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2D6E03-9705-4FB3-B759-380DB3868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Pleoptika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1BB06E-7710-457F-8E96-0A9D2C85E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 malých dětí se provádí jednoduchá zraková cvičení, poněvadž aktivní přístrojová </a:t>
            </a:r>
            <a:r>
              <a:rPr lang="cs-CZ" dirty="0" err="1"/>
              <a:t>pleoptika</a:t>
            </a:r>
            <a:r>
              <a:rPr lang="cs-CZ" dirty="0"/>
              <a:t> se pro tento věk nehodí</a:t>
            </a:r>
          </a:p>
          <a:p>
            <a:r>
              <a:rPr lang="cs-CZ" dirty="0"/>
              <a:t>AP využívá přirozenou hravost a fantazii dětí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A397B42-6D59-42B3-872B-EBF8817EC4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0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31"/>
    </mc:Choice>
    <mc:Fallback xmlns="">
      <p:transition spd="slow" advTm="14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Pleoptika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b="1" dirty="0"/>
              <a:t>Lokalizátor </a:t>
            </a:r>
          </a:p>
          <a:p>
            <a:r>
              <a:rPr lang="cs-CZ" dirty="0"/>
              <a:t>k upevnění </a:t>
            </a:r>
            <a:r>
              <a:rPr lang="cs-CZ" dirty="0" err="1"/>
              <a:t>foveolární</a:t>
            </a:r>
            <a:r>
              <a:rPr lang="cs-CZ" dirty="0"/>
              <a:t> fixace se používá u těžkých amblyopií cvičení na lokalizátoru</a:t>
            </a:r>
          </a:p>
          <a:p>
            <a:r>
              <a:rPr lang="cs-CZ" dirty="0" err="1"/>
              <a:t>ortoptistka</a:t>
            </a:r>
            <a:r>
              <a:rPr lang="cs-CZ" dirty="0"/>
              <a:t> postupně rozsvěcuje jednotlivé otvory v kovové desce, které dítě zakrývá prstem</a:t>
            </a:r>
          </a:p>
          <a:p>
            <a:r>
              <a:rPr lang="cs-CZ" dirty="0"/>
              <a:t>velikost otvorů se může postupným předkládáním různých desek měnit od největších po nejmenší</a:t>
            </a:r>
          </a:p>
          <a:p>
            <a:r>
              <a:rPr lang="cs-CZ" dirty="0"/>
              <a:t>pomocí hmatu se učí fixovat a lokalizovat</a:t>
            </a:r>
          </a:p>
          <a:p>
            <a:r>
              <a:rPr lang="cs-CZ" dirty="0"/>
              <a:t>cvičením se dítě učí aktivně </a:t>
            </a:r>
            <a:r>
              <a:rPr lang="cs-CZ" dirty="0" err="1"/>
              <a:t>foveolárně</a:t>
            </a:r>
            <a:r>
              <a:rPr lang="cs-CZ" dirty="0"/>
              <a:t> fixovat</a:t>
            </a:r>
          </a:p>
          <a:p>
            <a:r>
              <a:rPr lang="cs-CZ" dirty="0"/>
              <a:t>ke ztížení cvičení se </a:t>
            </a:r>
            <a:r>
              <a:rPr lang="cs-CZ" dirty="0" err="1"/>
              <a:t>použíjí</a:t>
            </a:r>
            <a:r>
              <a:rPr lang="cs-CZ" dirty="0"/>
              <a:t> průhledné desky, která se položí na otvory. Dítě se nyní musí řídit při ukazování pouze zrakem</a:t>
            </a:r>
          </a:p>
          <a:p>
            <a:r>
              <a:rPr lang="cs-CZ" dirty="0"/>
              <a:t>v dalších cvičeních se pod desku vkládají pestře kreslené obrázky, jež mají na souhlasných místech 12 otvorů.</a:t>
            </a:r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66273696-84BF-417D-AB27-511F372F94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8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87"/>
    </mc:Choice>
    <mc:Fallback xmlns="">
      <p:transition spd="slow" advTm="12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47" x="25400" y="1739900"/>
          <p14:tracePt t="758" x="61913" y="1739900"/>
          <p14:tracePt t="763" x="74613" y="1727200"/>
          <p14:tracePt t="782" x="87313" y="1714500"/>
          <p14:tracePt t="792" x="100013" y="1701800"/>
          <p14:tracePt t="1363" x="112713" y="1701800"/>
          <p14:tracePt t="1383" x="125413" y="1689100"/>
          <p14:tracePt t="1388" x="138113" y="1689100"/>
          <p14:tracePt t="1644" x="150813" y="1689100"/>
          <p14:tracePt t="1649" x="161925" y="1689100"/>
          <p14:tracePt t="1655" x="174625" y="1676400"/>
          <p14:tracePt t="1700" x="174625" y="1663700"/>
          <p14:tracePt t="1730" x="187325" y="1663700"/>
          <p14:tracePt t="1742" x="200025" y="1663700"/>
          <p14:tracePt t="1989" x="200025" y="1676400"/>
          <p14:tracePt t="1994" x="200025" y="1689100"/>
          <p14:tracePt t="2003" x="200025" y="1701800"/>
          <p14:tracePt t="2075" x="200025" y="1714500"/>
          <p14:tracePt t="2080" x="200025" y="1727200"/>
          <p14:tracePt t="2139" x="200025" y="1739900"/>
          <p14:tracePt t="2180" x="200025" y="1765300"/>
          <p14:tracePt t="2220" x="200025" y="1789113"/>
          <p14:tracePt t="2231" x="200025" y="1801813"/>
          <p14:tracePt t="2251" x="200025" y="1814513"/>
          <p14:tracePt t="2286" x="200025" y="1827213"/>
          <p14:tracePt t="2301" x="200025" y="1839913"/>
          <p14:tracePt t="2322" x="200025" y="1852613"/>
          <p14:tracePt t="2332" x="200025" y="1865313"/>
          <p14:tracePt t="2336" x="200025" y="1876425"/>
          <p14:tracePt t="2367" x="200025" y="1901825"/>
          <p14:tracePt t="2372" x="200025" y="1914525"/>
          <p14:tracePt t="2403" x="200025" y="1927225"/>
          <p14:tracePt t="2412" x="212725" y="1939925"/>
          <p14:tracePt t="2424" x="225425" y="1952625"/>
          <p14:tracePt t="2432" x="238125" y="1952625"/>
          <p14:tracePt t="2443" x="250825" y="1952625"/>
          <p14:tracePt t="2453" x="274638" y="1952625"/>
          <p14:tracePt t="2473" x="300038" y="1952625"/>
          <p14:tracePt t="2477" x="312738" y="1952625"/>
          <p14:tracePt t="2482" x="325438" y="1952625"/>
          <p14:tracePt t="2488" x="338138" y="1952625"/>
          <p14:tracePt t="2493" x="363538" y="1952625"/>
          <p14:tracePt t="2503" x="387350" y="1952625"/>
          <p14:tracePt t="2509" x="400050" y="1952625"/>
          <p14:tracePt t="2518" x="412750" y="1952625"/>
          <p14:tracePt t="2523" x="425450" y="1952625"/>
          <p14:tracePt t="2528" x="438150" y="1952625"/>
          <p14:tracePt t="2533" x="450850" y="1952625"/>
          <p14:tracePt t="2539" x="474663" y="1952625"/>
          <p14:tracePt t="2549" x="500063" y="1952625"/>
          <p14:tracePt t="2553" x="512763" y="1952625"/>
          <p14:tracePt t="2564" x="525463" y="1952625"/>
          <p14:tracePt t="2569" x="538163" y="1952625"/>
          <p14:tracePt t="2578" x="550863" y="1952625"/>
          <p14:tracePt t="2583" x="563563" y="1952625"/>
          <p14:tracePt t="2588" x="574675" y="1952625"/>
          <p14:tracePt t="2594" x="587375" y="1952625"/>
          <p14:tracePt t="2604" x="612775" y="1952625"/>
          <p14:tracePt t="2609" x="625475" y="1952625"/>
          <p14:tracePt t="2614" x="638175" y="1952625"/>
          <p14:tracePt t="2619" x="650875" y="1952625"/>
          <p14:tracePt t="2624" x="674688" y="1939925"/>
          <p14:tracePt t="2629" x="700088" y="1939925"/>
          <p14:tracePt t="2634" x="712788" y="1939925"/>
          <p14:tracePt t="2639" x="738188" y="1939925"/>
          <p14:tracePt t="2644" x="763588" y="1939925"/>
          <p14:tracePt t="2649" x="800100" y="1939925"/>
          <p14:tracePt t="2660" x="825500" y="1939925"/>
          <p14:tracePt t="2665" x="838200" y="1939925"/>
          <p14:tracePt t="2669" x="850900" y="1939925"/>
          <p14:tracePt t="2674" x="876300" y="1939925"/>
          <p14:tracePt t="2679" x="887413" y="1939925"/>
          <p14:tracePt t="2685" x="900113" y="1939925"/>
          <p14:tracePt t="2690" x="925513" y="1939925"/>
          <p14:tracePt t="2699" x="938213" y="1939925"/>
          <p14:tracePt t="2704" x="950913" y="1939925"/>
          <p14:tracePt t="2710" x="963613" y="1939925"/>
          <p14:tracePt t="2720" x="976313" y="1939925"/>
          <p14:tracePt t="2730" x="1000125" y="1939925"/>
          <p14:tracePt t="2750" x="1012825" y="1939925"/>
          <p14:tracePt t="2755" x="1025525" y="1939925"/>
          <p14:tracePt t="2760" x="1038225" y="1939925"/>
          <p14:tracePt t="2770" x="1063625" y="1939925"/>
          <p14:tracePt t="2776" x="1076325" y="1939925"/>
          <p14:tracePt t="2785" x="1089025" y="1939925"/>
          <p14:tracePt t="2792" x="1125538" y="1939925"/>
          <p14:tracePt t="2795" x="1138238" y="1939925"/>
          <p14:tracePt t="2800" x="1150938" y="1939925"/>
          <p14:tracePt t="2805" x="1163638" y="1939925"/>
          <p14:tracePt t="2810" x="1176338" y="1939925"/>
          <p14:tracePt t="2816" x="1200150" y="1939925"/>
          <p14:tracePt t="2821" x="1225550" y="1939925"/>
          <p14:tracePt t="2826" x="1238250" y="1939925"/>
          <p14:tracePt t="2831" x="1263650" y="1939925"/>
          <p14:tracePt t="2836" x="1289050" y="1939925"/>
          <p14:tracePt t="2842" x="1300163" y="1939925"/>
          <p14:tracePt t="2846" x="1325563" y="1939925"/>
          <p14:tracePt t="2856" x="1350963" y="1939925"/>
          <p14:tracePt t="2871" x="1363663" y="1939925"/>
          <p14:tracePt t="2892" x="1376363" y="1939925"/>
          <p14:tracePt t="2909" x="1389063" y="1939925"/>
          <p14:tracePt t="2922" x="1401763" y="1939925"/>
          <p14:tracePt t="2932" x="1412875" y="1939925"/>
          <p14:tracePt t="2937" x="1438275" y="1939925"/>
          <p14:tracePt t="2952" x="1463675" y="1939925"/>
          <p14:tracePt t="2957" x="1476375" y="1939925"/>
          <p14:tracePt t="2962" x="1489075" y="1939925"/>
          <p14:tracePt t="2967" x="1512888" y="1927225"/>
          <p14:tracePt t="2972" x="1525588" y="1914525"/>
          <p14:tracePt t="2977" x="1550988" y="1914525"/>
          <p14:tracePt t="2982" x="1563688" y="1914525"/>
          <p14:tracePt t="2987" x="1589088" y="1914525"/>
          <p14:tracePt t="2993" x="1612900" y="1914525"/>
          <p14:tracePt t="2998" x="1651000" y="1901825"/>
          <p14:tracePt t="3002" x="1663700" y="1901825"/>
          <p14:tracePt t="3012" x="1676400" y="1901825"/>
          <p14:tracePt t="3032" x="1689100" y="1901825"/>
          <p14:tracePt t="3059" x="1701800" y="1901825"/>
          <p14:tracePt t="3068" x="1725613" y="1889125"/>
          <p14:tracePt t="3078" x="1738313" y="1889125"/>
          <p14:tracePt t="3088" x="1751013" y="1889125"/>
          <p14:tracePt t="3098" x="1763713" y="1889125"/>
          <p14:tracePt t="3114" x="1776413" y="1889125"/>
          <p14:tracePt t="3129" x="1801813" y="1889125"/>
          <p14:tracePt t="3154" x="1814513" y="1889125"/>
          <p14:tracePt t="3159" x="1838325" y="1876425"/>
          <p14:tracePt t="3179" x="1851025" y="1876425"/>
          <p14:tracePt t="3194" x="1876425" y="1852613"/>
          <p14:tracePt t="3234" x="1889125" y="1852613"/>
          <p14:tracePt t="3284" x="1901825" y="1839913"/>
          <p14:tracePt t="3289" x="1914525" y="1839913"/>
          <p14:tracePt t="3305" x="1925638" y="1839913"/>
          <p14:tracePt t="3320" x="1938338" y="1839913"/>
          <p14:tracePt t="3330" x="1951038" y="1839913"/>
          <p14:tracePt t="3340" x="1963738" y="1839913"/>
          <p14:tracePt t="3361" x="1963738" y="1827213"/>
          <p14:tracePt t="3365" x="1976438" y="1814513"/>
          <p14:tracePt t="3380" x="1989138" y="1801813"/>
          <p14:tracePt t="3385" x="2001838" y="1801813"/>
          <p14:tracePt t="3393" x="2001838" y="1789113"/>
          <p14:tracePt t="3401" x="2014538" y="1776413"/>
          <p14:tracePt t="3406" x="2014538" y="1765300"/>
          <p14:tracePt t="3421" x="2025650" y="1765300"/>
          <p14:tracePt t="3426" x="2025650" y="1752600"/>
          <p14:tracePt t="3443" x="2025650" y="1739900"/>
          <p14:tracePt t="3447" x="2025650" y="1727200"/>
          <p14:tracePt t="3456" x="2025650" y="1714500"/>
          <p14:tracePt t="3466" x="2025650" y="1689100"/>
          <p14:tracePt t="3487" x="2025650" y="1663700"/>
          <p14:tracePt t="3493" x="2025650" y="1652588"/>
          <p14:tracePt t="3511" x="2025650" y="1639888"/>
          <p14:tracePt t="3517" x="2025650" y="1627188"/>
          <p14:tracePt t="3522" x="2025650" y="1614488"/>
          <p14:tracePt t="3538" x="2025650" y="1601788"/>
          <p14:tracePt t="3543" x="2025650" y="1589088"/>
          <p14:tracePt t="3547" x="2025650" y="1576388"/>
          <p14:tracePt t="3557" x="2025650" y="1563688"/>
          <p14:tracePt t="3562" x="2014538" y="1552575"/>
          <p14:tracePt t="3572" x="1989138" y="1527175"/>
          <p14:tracePt t="3583" x="1976438" y="1514475"/>
          <p14:tracePt t="3587" x="1963738" y="1501775"/>
          <p14:tracePt t="3593" x="1963738" y="1489075"/>
          <p14:tracePt t="3597" x="1951038" y="1476375"/>
          <p14:tracePt t="3603" x="1925638" y="1463675"/>
          <p14:tracePt t="3609" x="1914525" y="1439863"/>
          <p14:tracePt t="3617" x="1889125" y="1427163"/>
          <p14:tracePt t="3623" x="1863725" y="1414463"/>
          <p14:tracePt t="3628" x="1838325" y="1389063"/>
          <p14:tracePt t="3634" x="1838325" y="1376363"/>
          <p14:tracePt t="3638" x="1801813" y="1376363"/>
          <p14:tracePt t="3643" x="1789113" y="1363663"/>
          <p14:tracePt t="3648" x="1789113" y="1350963"/>
          <p14:tracePt t="3653" x="1751013" y="1350963"/>
          <p14:tracePt t="3659" x="1751013" y="1339850"/>
          <p14:tracePt t="3663" x="1725613" y="1339850"/>
          <p14:tracePt t="3668" x="1714500" y="1327150"/>
          <p14:tracePt t="3673" x="1701800" y="1327150"/>
          <p14:tracePt t="3678" x="1689100" y="1314450"/>
          <p14:tracePt t="3683" x="1663700" y="1301750"/>
          <p14:tracePt t="3688" x="1651000" y="1289050"/>
          <p14:tracePt t="3693" x="1625600" y="1289050"/>
          <p14:tracePt t="3699" x="1601788" y="1276350"/>
          <p14:tracePt t="3703" x="1589088" y="1276350"/>
          <p14:tracePt t="3709" x="1563688" y="1276350"/>
          <p14:tracePt t="3714" x="1525588" y="1276350"/>
          <p14:tracePt t="3719" x="1512888" y="1263650"/>
          <p14:tracePt t="3723" x="1501775" y="1263650"/>
          <p14:tracePt t="3728" x="1463675" y="1263650"/>
          <p14:tracePt t="3733" x="1425575" y="1263650"/>
          <p14:tracePt t="3739" x="1412875" y="1238250"/>
          <p14:tracePt t="3744" x="1376363" y="1238250"/>
          <p14:tracePt t="3749" x="1338263" y="1238250"/>
          <p14:tracePt t="3754" x="1300163" y="1238250"/>
          <p14:tracePt t="3759" x="1276350" y="1238250"/>
          <p14:tracePt t="3764" x="1263650" y="1238250"/>
          <p14:tracePt t="3769" x="1238250" y="1227138"/>
          <p14:tracePt t="3774" x="1212850" y="1227138"/>
          <p14:tracePt t="3780" x="1200150" y="1227138"/>
          <p14:tracePt t="3784" x="1163638" y="1227138"/>
          <p14:tracePt t="3789" x="1150938" y="1227138"/>
          <p14:tracePt t="3794" x="1138238" y="1227138"/>
          <p14:tracePt t="3799" x="1125538" y="1227138"/>
          <p14:tracePt t="3804" x="1112838" y="1227138"/>
          <p14:tracePt t="3810" x="1089025" y="1227138"/>
          <p14:tracePt t="3819" x="1063625" y="1227138"/>
          <p14:tracePt t="3824" x="1050925" y="1227138"/>
          <p14:tracePt t="3834" x="1038225" y="1214438"/>
          <p14:tracePt t="3841" x="1025525" y="1214438"/>
          <p14:tracePt t="3844" x="1012825" y="1214438"/>
          <p14:tracePt t="3849" x="1000125" y="1214438"/>
          <p14:tracePt t="3855" x="963613" y="1214438"/>
          <p14:tracePt t="3860" x="950913" y="1214438"/>
          <p14:tracePt t="3865" x="938213" y="1214438"/>
          <p14:tracePt t="3870" x="912813" y="1214438"/>
          <p14:tracePt t="3874" x="887413" y="1214438"/>
          <p14:tracePt t="3880" x="876300" y="1214438"/>
          <p14:tracePt t="3885" x="863600" y="1214438"/>
          <p14:tracePt t="3891" x="825500" y="1214438"/>
          <p14:tracePt t="3895" x="812800" y="1214438"/>
          <p14:tracePt t="3911" x="763588" y="1214438"/>
          <p14:tracePt t="3927" x="750888" y="1214438"/>
          <p14:tracePt t="3931" x="725488" y="1214438"/>
          <p14:tracePt t="3945" x="712788" y="1214438"/>
          <p14:tracePt t="3950" x="700088" y="1214438"/>
          <p14:tracePt t="3966" x="687388" y="1214438"/>
          <p14:tracePt t="3971" x="674688" y="1214438"/>
          <p14:tracePt t="3976" x="650875" y="1214438"/>
          <p14:tracePt t="3990" x="625475" y="1214438"/>
          <p14:tracePt t="4001" x="612775" y="1214438"/>
          <p14:tracePt t="4006" x="600075" y="1214438"/>
          <p14:tracePt t="4016" x="587375" y="1214438"/>
          <p14:tracePt t="4021" x="574675" y="1214438"/>
          <p14:tracePt t="4032" x="550863" y="1227138"/>
          <p14:tracePt t="4036" x="538163" y="1238250"/>
          <p14:tracePt t="4041" x="525463" y="1250950"/>
          <p14:tracePt t="4052" x="512763" y="1263650"/>
          <p14:tracePt t="4057" x="500063" y="1276350"/>
          <p14:tracePt t="4061" x="500063" y="1289050"/>
          <p14:tracePt t="4066" x="487363" y="1289050"/>
          <p14:tracePt t="4072" x="474663" y="1301750"/>
          <p14:tracePt t="4077" x="474663" y="1314450"/>
          <p14:tracePt t="4082" x="463550" y="1327150"/>
          <p14:tracePt t="4086" x="463550" y="1339850"/>
          <p14:tracePt t="4091" x="463550" y="1376363"/>
          <p14:tracePt t="4102" x="450850" y="1389063"/>
          <p14:tracePt t="4107" x="450850" y="1401763"/>
          <p14:tracePt t="4112" x="438150" y="1414463"/>
          <p14:tracePt t="4117" x="438150" y="1427163"/>
          <p14:tracePt t="4127" x="438150" y="1450975"/>
          <p14:tracePt t="4137" x="438150" y="1476375"/>
          <p14:tracePt t="4143" x="425450" y="1501775"/>
          <p14:tracePt t="4147" x="412750" y="1501775"/>
          <p14:tracePt t="4153" x="412750" y="1514475"/>
          <p14:tracePt t="4157" x="412750" y="1539875"/>
          <p14:tracePt t="4168" x="412750" y="1563688"/>
          <p14:tracePt t="4173" x="412750" y="1576388"/>
          <p14:tracePt t="4187" x="412750" y="1589088"/>
          <p14:tracePt t="4193" x="412750" y="1601788"/>
          <p14:tracePt t="4198" x="412750" y="1614488"/>
          <p14:tracePt t="4210" x="412750" y="1627188"/>
          <p14:tracePt t="4213" x="412750" y="1652588"/>
          <p14:tracePt t="4223" x="412750" y="1676400"/>
          <p14:tracePt t="4229" x="412750" y="1689100"/>
          <p14:tracePt t="4238" x="412750" y="1701800"/>
          <p14:tracePt t="4243" x="412750" y="1714500"/>
          <p14:tracePt t="4248" x="412750" y="1727200"/>
          <p14:tracePt t="4260" x="412750" y="1739900"/>
          <p14:tracePt t="4263" x="412750" y="1765300"/>
          <p14:tracePt t="4278" x="412750" y="1789113"/>
          <p14:tracePt t="4289" x="412750" y="1801813"/>
          <p14:tracePt t="4299" x="412750" y="1814513"/>
          <p14:tracePt t="4303" x="412750" y="1827213"/>
          <p14:tracePt t="4323" x="412750" y="1852613"/>
          <p14:tracePt t="4369" x="412750" y="1876425"/>
          <p14:tracePt t="4404" x="412750" y="1889125"/>
          <p14:tracePt t="4414" x="425450" y="1889125"/>
          <p14:tracePt t="4426" x="438150" y="1901825"/>
          <p14:tracePt t="4440" x="438150" y="1914525"/>
          <p14:tracePt t="4783" x="438150" y="1927225"/>
          <p14:tracePt t="4813" x="438150" y="1939925"/>
          <p14:tracePt t="4818" x="438150" y="1952625"/>
          <p14:tracePt t="4838" x="438150" y="1965325"/>
          <p14:tracePt t="4985" x="438150" y="1978025"/>
          <p14:tracePt t="4999" x="438150" y="1989138"/>
          <p14:tracePt t="5091" x="438150" y="2014538"/>
          <p14:tracePt t="5095" x="438150" y="2027238"/>
          <p14:tracePt t="5121" x="425450" y="2052638"/>
          <p14:tracePt t="5131" x="412750" y="2065338"/>
          <p14:tracePt t="5211" x="412750" y="2078038"/>
          <p14:tracePt t="5247" x="412750" y="2101850"/>
          <p14:tracePt t="5292" x="412750" y="2127250"/>
          <p14:tracePt t="5318" x="412750" y="2139950"/>
          <p14:tracePt t="5323" x="400050" y="2139950"/>
          <p14:tracePt t="5337" x="387350" y="2152650"/>
          <p14:tracePt t="5357" x="387350" y="2165350"/>
          <p14:tracePt t="5393" x="387350" y="2190750"/>
          <p14:tracePt t="5483" x="387350" y="2214563"/>
          <p14:tracePt t="5489" x="387350" y="2227263"/>
          <p14:tracePt t="5514" x="387350" y="2239963"/>
          <p14:tracePt t="5559" x="387350" y="2252663"/>
          <p14:tracePt t="5570" x="374650" y="2265363"/>
          <p14:tracePt t="5721" x="374650" y="2278063"/>
          <p14:tracePt t="5741" x="374650" y="2303463"/>
          <p14:tracePt t="5806" x="374650" y="2327275"/>
          <p14:tracePt t="11213" x="338138" y="2339975"/>
          <p14:tracePt t="11219" x="287338" y="2339975"/>
          <p14:tracePt t="11223" x="200025" y="2339975"/>
          <p14:tracePt t="11229" x="174625" y="2339975"/>
          <p14:tracePt t="11233" x="138113" y="2339975"/>
          <p14:tracePt t="11239" x="100013" y="2339975"/>
          <p14:tracePt t="11244" x="50800" y="2314575"/>
          <p14:tracePt t="11248" x="25400" y="2314575"/>
          <p14:tracePt t="11254" x="0" y="230346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Pleoptika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b="1" dirty="0"/>
              <a:t>Korektor</a:t>
            </a:r>
            <a:r>
              <a:rPr lang="cs-CZ" dirty="0"/>
              <a:t> </a:t>
            </a:r>
          </a:p>
          <a:p>
            <a:r>
              <a:rPr lang="cs-CZ" dirty="0"/>
              <a:t>dítě obtahuje kovovou tužkou, zapojenou do proudového okruhu, obrázkové kontury vyznačené izolační barvou</a:t>
            </a:r>
          </a:p>
          <a:p>
            <a:r>
              <a:rPr lang="cs-CZ" dirty="0"/>
              <a:t>dostane-li se hrotem mimo izolující čáru, je upozorněno světelným a zvukovým signálem</a:t>
            </a:r>
          </a:p>
          <a:p>
            <a:r>
              <a:rPr lang="cs-CZ" dirty="0"/>
              <a:t>na začátku cvičení se používají jednoduché obrázky se silnými konturami</a:t>
            </a:r>
          </a:p>
          <a:p>
            <a:r>
              <a:rPr lang="cs-CZ" dirty="0"/>
              <a:t>postupně se zařazují složitější obrázky se stále tenčími čarami</a:t>
            </a:r>
          </a:p>
          <a:p>
            <a:r>
              <a:rPr lang="cs-CZ" dirty="0"/>
              <a:t>korektor lze použít po dokonalém zvládnutí cvičení na lokalizátoru</a:t>
            </a:r>
          </a:p>
          <a:p>
            <a:pPr marL="0" indent="0">
              <a:buNone/>
            </a:pPr>
            <a:r>
              <a:rPr lang="cs-CZ" b="1" dirty="0"/>
              <a:t>Tyto přístroje využívají principu koordinace ruka - paže - oko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3644443C-11AA-439B-B723-BD304BA859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8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93"/>
    </mc:Choice>
    <mc:Fallback xmlns="">
      <p:transition spd="slow" advTm="11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468" x="12700" y="4567238"/>
          <p14:tracePt t="5473" x="12700" y="4579938"/>
          <p14:tracePt t="5478" x="12700" y="4605338"/>
          <p14:tracePt t="5482" x="12700" y="4656138"/>
          <p14:tracePt t="5488" x="38100" y="4692650"/>
          <p14:tracePt t="5494" x="38100" y="4718050"/>
          <p14:tracePt t="5498" x="50800" y="4756150"/>
          <p14:tracePt t="5503" x="61913" y="4779963"/>
          <p14:tracePt t="5508" x="61913" y="4818063"/>
          <p14:tracePt t="5513" x="74613" y="4856163"/>
          <p14:tracePt t="5519" x="100013" y="4892675"/>
          <p14:tracePt t="5524" x="112713" y="4905375"/>
          <p14:tracePt t="5529" x="112713" y="4930775"/>
          <p14:tracePt t="5533" x="138113" y="4981575"/>
          <p14:tracePt t="5538" x="138113" y="4992688"/>
          <p14:tracePt t="5544" x="150813" y="5018088"/>
          <p14:tracePt t="5549" x="161925" y="5043488"/>
          <p14:tracePt t="5555" x="187325" y="5068888"/>
          <p14:tracePt t="5559" x="187325" y="5081588"/>
          <p14:tracePt t="5564" x="212725" y="5105400"/>
          <p14:tracePt t="5569" x="212725" y="5130800"/>
          <p14:tracePt t="5574" x="212725" y="5143500"/>
          <p14:tracePt t="5579" x="238125" y="5156200"/>
          <p14:tracePt t="5583" x="250825" y="5181600"/>
          <p14:tracePt t="5589" x="261938" y="5205413"/>
          <p14:tracePt t="5594" x="287338" y="5230813"/>
          <p14:tracePt t="5605" x="300038" y="5256213"/>
          <p14:tracePt t="5610" x="312738" y="5268913"/>
          <p14:tracePt t="5614" x="325438" y="5281613"/>
          <p14:tracePt t="5619" x="325438" y="5294313"/>
          <p14:tracePt t="5624" x="338138" y="5305425"/>
          <p14:tracePt t="5629" x="350838" y="5318125"/>
          <p14:tracePt t="5635" x="363538" y="5330825"/>
          <p14:tracePt t="5640" x="363538" y="5343525"/>
          <p14:tracePt t="5645" x="363538" y="5356225"/>
          <p14:tracePt t="5648" x="374650" y="5368925"/>
          <p14:tracePt t="5655" x="400050" y="5381625"/>
          <p14:tracePt t="5665" x="400050" y="5394325"/>
          <p14:tracePt t="5680" x="412750" y="5407025"/>
          <p14:tracePt t="5685" x="425450" y="5418138"/>
          <p14:tracePt t="5690" x="425450" y="5430838"/>
          <p14:tracePt t="5700" x="425450" y="5443538"/>
          <p14:tracePt t="5705" x="425450" y="5456238"/>
          <p14:tracePt t="5710" x="450850" y="5481638"/>
          <p14:tracePt t="5716" x="463550" y="5481638"/>
          <p14:tracePt t="5720" x="463550" y="5507038"/>
          <p14:tracePt t="5725" x="474663" y="5530850"/>
          <p14:tracePt t="5736" x="487363" y="5543550"/>
          <p14:tracePt t="5740" x="487363" y="5568950"/>
          <p14:tracePt t="5745" x="512763" y="5581650"/>
          <p14:tracePt t="5750" x="512763" y="5594350"/>
          <p14:tracePt t="5755" x="512763" y="5607050"/>
          <p14:tracePt t="5761" x="525463" y="5619750"/>
          <p14:tracePt t="5766" x="525463" y="5630863"/>
          <p14:tracePt t="5770" x="538163" y="5668963"/>
          <p14:tracePt t="5781" x="538163" y="5681663"/>
          <p14:tracePt t="5786" x="538163" y="5694363"/>
          <p14:tracePt t="5791" x="538163" y="5719763"/>
          <p14:tracePt t="5796" x="550863" y="5732463"/>
          <p14:tracePt t="5801" x="550863" y="5756275"/>
          <p14:tracePt t="5806" x="574675" y="5781675"/>
          <p14:tracePt t="5811" x="574675" y="5794375"/>
          <p14:tracePt t="5816" x="574675" y="5807075"/>
          <p14:tracePt t="5822" x="574675" y="5843588"/>
          <p14:tracePt t="5826" x="587375" y="5856288"/>
          <p14:tracePt t="5831" x="587375" y="5868988"/>
          <p14:tracePt t="5838" x="587375" y="5881688"/>
          <p14:tracePt t="5841" x="600075" y="5907088"/>
          <p14:tracePt t="5851" x="612775" y="5932488"/>
          <p14:tracePt t="5861" x="612775" y="5945188"/>
          <p14:tracePt t="5872" x="612775" y="5956300"/>
          <p14:tracePt t="5881" x="625475" y="5969000"/>
          <p14:tracePt t="5886" x="638175" y="5981700"/>
          <p14:tracePt t="5927" x="638175" y="5994400"/>
          <p14:tracePt t="5972" x="650875" y="6007100"/>
          <p14:tracePt t="5978" x="663575" y="6007100"/>
          <p14:tracePt t="5988" x="674688" y="6007100"/>
          <p14:tracePt t="5993" x="687388" y="6007100"/>
          <p14:tracePt t="6002" x="712788" y="6007100"/>
          <p14:tracePt t="6018" x="738188" y="6007100"/>
          <p14:tracePt t="6023" x="750888" y="6007100"/>
          <p14:tracePt t="6028" x="763588" y="6007100"/>
          <p14:tracePt t="6033" x="776288" y="6007100"/>
          <p14:tracePt t="6048" x="800100" y="6007100"/>
          <p14:tracePt t="6073" x="825500" y="6007100"/>
          <p14:tracePt t="6088" x="838200" y="6007100"/>
          <p14:tracePt t="6105" x="863600" y="6007100"/>
          <p14:tracePt t="6108" x="876300" y="6007100"/>
          <p14:tracePt t="6113" x="887413" y="6007100"/>
          <p14:tracePt t="6117" x="912813" y="6007100"/>
          <p14:tracePt t="6124" x="950913" y="6007100"/>
          <p14:tracePt t="6133" x="976313" y="6007100"/>
          <p14:tracePt t="6139" x="1012825" y="5994400"/>
          <p14:tracePt t="6150" x="1050925" y="5994400"/>
          <p14:tracePt t="6155" x="1089025" y="5994400"/>
          <p14:tracePt t="6159" x="1100138" y="5994400"/>
          <p14:tracePt t="6163" x="1138238" y="5969000"/>
          <p14:tracePt t="6170" x="1150938" y="5969000"/>
          <p14:tracePt t="6174" x="1176338" y="5969000"/>
          <p14:tracePt t="6179" x="1200150" y="5969000"/>
          <p14:tracePt t="6184" x="1238250" y="5956300"/>
          <p14:tracePt t="6189" x="1263650" y="5956300"/>
          <p14:tracePt t="6195" x="1276350" y="5956300"/>
          <p14:tracePt t="6201" x="1300163" y="5956300"/>
          <p14:tracePt t="6209" x="1325563" y="5956300"/>
          <p14:tracePt t="6215" x="1338263" y="5956300"/>
          <p14:tracePt t="6218" x="1338263" y="5945188"/>
          <p14:tracePt t="6230" x="1350963" y="5945188"/>
          <p14:tracePt t="6235" x="1363663" y="5945188"/>
          <p14:tracePt t="6244" x="1376363" y="5945188"/>
          <p14:tracePt t="6250" x="1389063" y="5945188"/>
          <p14:tracePt t="6255" x="1412875" y="5945188"/>
          <p14:tracePt t="6265" x="1425575" y="5945188"/>
          <p14:tracePt t="6270" x="1438275" y="5945188"/>
          <p14:tracePt t="6275" x="1450975" y="5945188"/>
          <p14:tracePt t="6280" x="1463675" y="5945188"/>
          <p14:tracePt t="6290" x="1476375" y="5945188"/>
          <p14:tracePt t="6295" x="1489075" y="5945188"/>
          <p14:tracePt t="6300" x="1501775" y="5945188"/>
          <p14:tracePt t="6306" x="1525588" y="5945188"/>
          <p14:tracePt t="6315" x="1563688" y="5945188"/>
          <p14:tracePt t="6320" x="1601788" y="5945188"/>
          <p14:tracePt t="6325" x="1625600" y="5945188"/>
          <p14:tracePt t="6331" x="1651000" y="5945188"/>
          <p14:tracePt t="6335" x="1663700" y="5945188"/>
          <p14:tracePt t="6340" x="1689100" y="5945188"/>
          <p14:tracePt t="6346" x="1725613" y="5945188"/>
          <p14:tracePt t="6351" x="1763713" y="5945188"/>
          <p14:tracePt t="6356" x="1789113" y="5945188"/>
          <p14:tracePt t="6361" x="1825625" y="5945188"/>
          <p14:tracePt t="6365" x="1851025" y="5945188"/>
          <p14:tracePt t="6372" x="1876425" y="5945188"/>
          <p14:tracePt t="6376" x="1901825" y="5945188"/>
          <p14:tracePt t="6381" x="1925638" y="5945188"/>
          <p14:tracePt t="6385" x="1938338" y="5945188"/>
          <p14:tracePt t="6391" x="1951038" y="5945188"/>
          <p14:tracePt t="6396" x="1976438" y="5945188"/>
          <p14:tracePt t="6405" x="2001838" y="5945188"/>
          <p14:tracePt t="6411" x="2014538" y="5945188"/>
          <p14:tracePt t="6415" x="2025650" y="5945188"/>
          <p14:tracePt t="6437" x="2038350" y="5945188"/>
          <p14:tracePt t="6446" x="2051050" y="5945188"/>
          <p14:tracePt t="6456" x="2063750" y="5945188"/>
          <p14:tracePt t="6462" x="2089150" y="5945188"/>
          <p14:tracePt t="6472" x="2114550" y="5945188"/>
          <p14:tracePt t="6477" x="2138363" y="5945188"/>
          <p14:tracePt t="6481" x="2151063" y="5945188"/>
          <p14:tracePt t="6487" x="2176463" y="5945188"/>
          <p14:tracePt t="6493" x="2214563" y="5945188"/>
          <p14:tracePt t="6497" x="2238375" y="5945188"/>
          <p14:tracePt t="6502" x="2251075" y="5945188"/>
          <p14:tracePt t="6507" x="2289175" y="5945188"/>
          <p14:tracePt t="6512" x="2314575" y="5945188"/>
          <p14:tracePt t="6517" x="2338388" y="5945188"/>
          <p14:tracePt t="6522" x="2351088" y="5945188"/>
          <p14:tracePt t="6527" x="2363788" y="5945188"/>
          <p14:tracePt t="6533" x="2376488" y="5945188"/>
          <p14:tracePt t="6543" x="2401888" y="5945188"/>
          <p14:tracePt t="6587" x="2427288" y="5945188"/>
          <p14:tracePt t="6598" x="2439988" y="5945188"/>
          <p14:tracePt t="6603" x="2451100" y="5945188"/>
          <p14:tracePt t="6608" x="2463800" y="5945188"/>
          <p14:tracePt t="6622" x="2476500" y="5945188"/>
          <p14:tracePt t="6628" x="2489200" y="5945188"/>
          <p14:tracePt t="6633" x="2514600" y="5945188"/>
          <p14:tracePt t="6643" x="2527300" y="5945188"/>
          <p14:tracePt t="6648" x="2540000" y="5945188"/>
          <p14:tracePt t="6655" x="2551113" y="5945188"/>
          <p14:tracePt t="6663" x="2563813" y="5945188"/>
          <p14:tracePt t="6672" x="2576513" y="5945188"/>
          <p14:tracePt t="6698" x="2589213" y="5945188"/>
          <p14:tracePt t="6709" x="2601913" y="5945188"/>
          <p14:tracePt t="6719" x="2627313" y="5945188"/>
          <p14:tracePt t="6734" x="2651125" y="5945188"/>
          <p14:tracePt t="6739" x="2663825" y="5945188"/>
          <p14:tracePt t="6744" x="2676525" y="5945188"/>
          <p14:tracePt t="6749" x="2689225" y="5945188"/>
          <p14:tracePt t="6755" x="2701925" y="5945188"/>
          <p14:tracePt t="6765" x="2714625" y="5945188"/>
          <p14:tracePt t="6770" x="2727325" y="5945188"/>
          <p14:tracePt t="6775" x="2740025" y="5945188"/>
          <p14:tracePt t="6778" x="2763838" y="5945188"/>
          <p14:tracePt t="6783" x="2776538" y="5945188"/>
          <p14:tracePt t="6800" x="2789238" y="5945188"/>
          <p14:tracePt t="6841" x="2801938" y="5945188"/>
          <p14:tracePt t="6845" x="2814638" y="5956300"/>
          <p14:tracePt t="6875" x="2827338" y="5956300"/>
          <p14:tracePt t="6885" x="2840038" y="5956300"/>
          <p14:tracePt t="6890" x="2852738" y="5956300"/>
          <p14:tracePt t="6941" x="2876550" y="5956300"/>
          <p14:tracePt t="6956" x="2889250" y="5956300"/>
          <p14:tracePt t="6966" x="2901950" y="5956300"/>
          <p14:tracePt t="6976" x="2914650" y="5956300"/>
          <p14:tracePt t="6981" x="2940050" y="5956300"/>
          <p14:tracePt t="6991" x="2976563" y="5956300"/>
          <p14:tracePt t="6997" x="2989263" y="5956300"/>
          <p14:tracePt t="7001" x="3014663" y="5956300"/>
          <p14:tracePt t="7007" x="3040063" y="5956300"/>
          <p14:tracePt t="7011" x="3052763" y="5956300"/>
          <p14:tracePt t="7016" x="3089275" y="5956300"/>
          <p14:tracePt t="7022" x="3127375" y="5956300"/>
          <p14:tracePt t="7026" x="3152775" y="5932488"/>
          <p14:tracePt t="7032" x="3165475" y="5932488"/>
          <p14:tracePt t="7036" x="3189288" y="5932488"/>
          <p14:tracePt t="7041" x="3201988" y="5932488"/>
          <p14:tracePt t="7047" x="3227388" y="5919788"/>
          <p14:tracePt t="7052" x="3252788" y="5919788"/>
          <p14:tracePt t="7056" x="3265488" y="5919788"/>
          <p14:tracePt t="7062" x="3276600" y="5919788"/>
          <p14:tracePt t="7072" x="3289300" y="5919788"/>
          <p14:tracePt t="7077" x="3302000" y="5919788"/>
          <p14:tracePt t="7081" x="3314700" y="5919788"/>
          <p14:tracePt t="7087" x="3340100" y="5919788"/>
          <p14:tracePt t="7098" x="3365500" y="5919788"/>
          <p14:tracePt t="7102" x="3376613" y="5919788"/>
          <p14:tracePt t="7107" x="3389313" y="5919788"/>
          <p14:tracePt t="7112" x="3402013" y="5919788"/>
          <p14:tracePt t="7118" x="3414713" y="5919788"/>
          <p14:tracePt t="7123" x="3427413" y="5919788"/>
          <p14:tracePt t="7128" x="3452813" y="5919788"/>
          <p14:tracePt t="7137" x="3478213" y="5919788"/>
          <p14:tracePt t="7143" x="3489325" y="5919788"/>
          <p14:tracePt t="7158" x="3502025" y="5919788"/>
          <p14:tracePt t="7162" x="3514725" y="5919788"/>
          <p14:tracePt t="7167" x="3527425" y="5919788"/>
          <p14:tracePt t="7173" x="3540125" y="5919788"/>
          <p14:tracePt t="7178" x="3565525" y="5919788"/>
          <p14:tracePt t="7189" x="3589338" y="5919788"/>
          <p14:tracePt t="7193" x="3602038" y="5919788"/>
          <p14:tracePt t="7198" x="3614738" y="5919788"/>
          <p14:tracePt t="7203" x="3627438" y="5919788"/>
          <p14:tracePt t="7208" x="3640138" y="5919788"/>
          <p14:tracePt t="7214" x="3652838" y="5919788"/>
          <p14:tracePt t="7218" x="3665538" y="5919788"/>
          <p14:tracePt t="7224" x="3678238" y="5919788"/>
          <p14:tracePt t="7233" x="3702050" y="5919788"/>
          <p14:tracePt t="7239" x="3714750" y="5919788"/>
          <p14:tracePt t="7244" x="3727450" y="5919788"/>
          <p14:tracePt t="7248" x="3740150" y="5919788"/>
          <p14:tracePt t="7252" x="3765550" y="5919788"/>
          <p14:tracePt t="7269" x="3790950" y="5919788"/>
          <p14:tracePt t="7274" x="3802063" y="5919788"/>
          <p14:tracePt t="7279" x="3814763" y="5919788"/>
          <p14:tracePt t="7283" x="3827463" y="5919788"/>
          <p14:tracePt t="7289" x="3840163" y="5919788"/>
          <p14:tracePt t="7294" x="3878263" y="5919788"/>
          <p14:tracePt t="7299" x="3890963" y="5919788"/>
          <p14:tracePt t="7304" x="3902075" y="5919788"/>
          <p14:tracePt t="7309" x="3914775" y="5919788"/>
          <p14:tracePt t="7314" x="3940175" y="5919788"/>
          <p14:tracePt t="7319" x="3965575" y="5919788"/>
          <p14:tracePt t="7324" x="3978275" y="5919788"/>
          <p14:tracePt t="7329" x="4002088" y="5919788"/>
          <p14:tracePt t="7340" x="4040188" y="5919788"/>
          <p14:tracePt t="7345" x="4078288" y="5919788"/>
          <p14:tracePt t="7354" x="4090988" y="5919788"/>
          <p14:tracePt t="7359" x="4103688" y="5932488"/>
          <p14:tracePt t="7365" x="4140200" y="5945188"/>
          <p14:tracePt t="7368" x="4152900" y="5956300"/>
          <p14:tracePt t="7375" x="4178300" y="5969000"/>
          <p14:tracePt t="7379" x="4191000" y="5969000"/>
          <p14:tracePt t="7384" x="4214813" y="5969000"/>
          <p14:tracePt t="7389" x="4240213" y="5981700"/>
          <p14:tracePt t="7395" x="4265613" y="5981700"/>
          <p14:tracePt t="7399" x="4278313" y="5981700"/>
          <p14:tracePt t="7404" x="4291013" y="5994400"/>
          <p14:tracePt t="7410" x="4314825" y="5994400"/>
          <p14:tracePt t="7419" x="4340225" y="5994400"/>
          <p14:tracePt t="7425" x="4352925" y="5994400"/>
          <p14:tracePt t="7430" x="4365625" y="5994400"/>
          <p14:tracePt t="7435" x="4378325" y="6007100"/>
          <p14:tracePt t="7440" x="4391025" y="6019800"/>
          <p14:tracePt t="7456" x="4403725" y="6019800"/>
          <p14:tracePt t="7472" x="4416425" y="6019800"/>
          <p14:tracePt t="7476" x="4427538" y="6019800"/>
          <p14:tracePt t="7490" x="4452938" y="6019800"/>
          <p14:tracePt t="7506" x="4465638" y="6019800"/>
          <p14:tracePt t="7516" x="4478338" y="6019800"/>
          <p14:tracePt t="7526" x="4491038" y="6019800"/>
          <p14:tracePt t="7536" x="4503738" y="6019800"/>
          <p14:tracePt t="7542" x="4516438" y="6019800"/>
          <p14:tracePt t="7545" x="4540250" y="6019800"/>
          <p14:tracePt t="7556" x="4552950" y="6019800"/>
          <p14:tracePt t="7562" x="4565650" y="6019800"/>
          <p14:tracePt t="7567" x="4578350" y="6019800"/>
          <p14:tracePt t="7573" x="4591050" y="6019800"/>
          <p14:tracePt t="7576" x="4603750" y="6019800"/>
          <p14:tracePt t="7581" x="4616450" y="6019800"/>
          <p14:tracePt t="7585" x="4627563" y="6019800"/>
          <p14:tracePt t="7592" x="4652963" y="6019800"/>
          <p14:tracePt t="7601" x="4678363" y="6019800"/>
          <p14:tracePt t="7611" x="4691063" y="6019800"/>
          <p14:tracePt t="7623" x="4703763" y="6019800"/>
          <p14:tracePt t="7632" x="4716463" y="6019800"/>
          <p14:tracePt t="7637" x="4727575" y="6019800"/>
          <p14:tracePt t="7708" x="4740275" y="6019800"/>
          <p14:tracePt t="7733" x="4765675" y="6019800"/>
          <p14:tracePt t="7752" x="4791075" y="6019800"/>
          <p14:tracePt t="7763" x="4803775" y="6019800"/>
          <p14:tracePt t="7783" x="4816475" y="6019800"/>
          <p14:tracePt t="7789" x="4829175" y="6019800"/>
          <p14:tracePt t="7803" x="4852988" y="6019800"/>
          <p14:tracePt t="7839" x="4878388" y="6019800"/>
          <p14:tracePt t="7848" x="4891088" y="6019800"/>
          <p14:tracePt t="7869" x="4903788" y="6019800"/>
          <p14:tracePt t="7874" x="4916488" y="6019800"/>
          <p14:tracePt t="7889" x="4929188" y="6019800"/>
          <p14:tracePt t="7894" x="4940300" y="6019800"/>
          <p14:tracePt t="7899" x="4953000" y="6019800"/>
          <p14:tracePt t="7909" x="4965700" y="6019800"/>
          <p14:tracePt t="7921" x="4991100" y="6019800"/>
          <p14:tracePt t="7940" x="5003800" y="6019800"/>
          <p14:tracePt t="7944" x="5016500" y="6019800"/>
          <p14:tracePt t="7954" x="5029200" y="6019800"/>
          <p14:tracePt t="8051" x="5040313" y="6019800"/>
          <p14:tracePt t="8061" x="5053013" y="6019800"/>
          <p14:tracePt t="8070" x="5065713" y="6019800"/>
          <p14:tracePt t="8089" x="5078413" y="6019800"/>
          <p14:tracePt t="8096" x="5103813" y="6019800"/>
          <p14:tracePt t="8101" x="5116513" y="6007100"/>
          <p14:tracePt t="8106" x="5116513" y="5994400"/>
          <p14:tracePt t="8111" x="5129213" y="5994400"/>
          <p14:tracePt t="8121" x="5141913" y="5994400"/>
          <p14:tracePt t="8126" x="5153025" y="5994400"/>
          <p14:tracePt t="8131" x="5165725" y="5994400"/>
          <p14:tracePt t="8135" x="5191125" y="5994400"/>
          <p14:tracePt t="8141" x="5203825" y="5969000"/>
          <p14:tracePt t="8157" x="5216525" y="5969000"/>
          <p14:tracePt t="8173" x="5241925" y="5945188"/>
          <p14:tracePt t="8187" x="5265738" y="5919788"/>
          <p14:tracePt t="8223" x="5278438" y="5907088"/>
          <p14:tracePt t="8243" x="5291138" y="5907088"/>
          <p14:tracePt t="8248" x="5291138" y="5894388"/>
          <p14:tracePt t="8253" x="5303838" y="5894388"/>
          <p14:tracePt t="8264" x="5316538" y="5894388"/>
          <p14:tracePt t="8268" x="5341938" y="5881688"/>
          <p14:tracePt t="8289" x="5365750" y="5868988"/>
          <p14:tracePt t="8299" x="5378450" y="5868988"/>
          <p14:tracePt t="8304" x="5391150" y="5843588"/>
          <p14:tracePt t="8314" x="5403850" y="5843588"/>
          <p14:tracePt t="8319" x="5416550" y="5843588"/>
          <p14:tracePt t="8329" x="5429250" y="5843588"/>
          <p14:tracePt t="8334" x="5454650" y="5843588"/>
          <p14:tracePt t="8340" x="5491163" y="5832475"/>
          <p14:tracePt t="8349" x="5516563" y="5832475"/>
          <p14:tracePt t="8354" x="5529263" y="5832475"/>
          <p14:tracePt t="8359" x="5541963" y="5832475"/>
          <p14:tracePt t="8364" x="5554663" y="5832475"/>
          <p14:tracePt t="8369" x="5565775" y="5832475"/>
          <p14:tracePt t="8375" x="5578475" y="5832475"/>
          <p14:tracePt t="8380" x="5603875" y="5832475"/>
          <p14:tracePt t="8399" x="5629275" y="5832475"/>
          <p14:tracePt t="8410" x="5641975" y="5832475"/>
          <p14:tracePt t="8413" x="5654675" y="5832475"/>
          <p14:tracePt t="8425" x="5665788" y="5832475"/>
          <p14:tracePt t="8429" x="5678488" y="5832475"/>
          <p14:tracePt t="8439" x="5691188" y="5832475"/>
          <p14:tracePt t="8445" x="5716588" y="5832475"/>
          <p14:tracePt t="8456" x="5741988" y="5832475"/>
          <p14:tracePt t="8460" x="5754688" y="5832475"/>
          <p14:tracePt t="8465" x="5767388" y="5832475"/>
          <p14:tracePt t="8470" x="5778500" y="5832475"/>
          <p14:tracePt t="8475" x="5803900" y="5832475"/>
          <p14:tracePt t="8485" x="5816600" y="5832475"/>
          <p14:tracePt t="8491" x="5829300" y="5832475"/>
          <p14:tracePt t="8500" x="5854700" y="5832475"/>
          <p14:tracePt t="8506" x="5867400" y="5832475"/>
          <p14:tracePt t="8520" x="5878513" y="5832475"/>
          <p14:tracePt t="8536" x="5891213" y="5832475"/>
          <p14:tracePt t="8556" x="5903913" y="5832475"/>
          <p14:tracePt t="8581" x="5916613" y="5832475"/>
          <p14:tracePt t="8591" x="5942013" y="5832475"/>
          <p14:tracePt t="8611" x="5967413" y="5832475"/>
          <p14:tracePt t="8623" x="5978525" y="5832475"/>
          <p14:tracePt t="8636" x="6003925" y="5856288"/>
          <p14:tracePt t="8641" x="6016625" y="5868988"/>
          <p14:tracePt t="8647" x="6029325" y="5868988"/>
          <p14:tracePt t="8657" x="6042025" y="5881688"/>
          <p14:tracePt t="8667" x="6054725" y="5894388"/>
          <p14:tracePt t="8671" x="6067425" y="5894388"/>
          <p14:tracePt t="8677" x="6067425" y="5907088"/>
          <p14:tracePt t="8682" x="6078538" y="5907088"/>
          <p14:tracePt t="8687" x="6091238" y="5907088"/>
          <p14:tracePt t="8692" x="6103938" y="5907088"/>
          <p14:tracePt t="8697" x="6116638" y="5907088"/>
          <p14:tracePt t="8702" x="6129338" y="5932488"/>
          <p14:tracePt t="8707" x="6142038" y="5932488"/>
          <p14:tracePt t="8712" x="6142038" y="5945188"/>
          <p14:tracePt t="8723" x="6154738" y="5945188"/>
          <p14:tracePt t="8728" x="6167438" y="5945188"/>
          <p14:tracePt t="8737" x="6191250" y="5956300"/>
          <p14:tracePt t="8742" x="6203950" y="5956300"/>
          <p14:tracePt t="8753" x="6216650" y="5956300"/>
          <p14:tracePt t="8758" x="6229350" y="5956300"/>
          <p14:tracePt t="8762" x="6254750" y="5956300"/>
          <p14:tracePt t="8773" x="6303963" y="5981700"/>
          <p14:tracePt t="8783" x="6316663" y="5981700"/>
          <p14:tracePt t="8793" x="6354763" y="5981700"/>
          <p14:tracePt t="8798" x="6367463" y="5981700"/>
          <p14:tracePt t="8808" x="6380163" y="5981700"/>
          <p14:tracePt t="8813" x="6391275" y="5994400"/>
          <p14:tracePt t="8817" x="6403975" y="5994400"/>
          <p14:tracePt t="8838" x="6416675" y="5994400"/>
          <p14:tracePt t="8844" x="6429375" y="5994400"/>
          <p14:tracePt t="8854" x="6442075" y="5994400"/>
          <p14:tracePt t="8863" x="6454775" y="5994400"/>
          <p14:tracePt t="8873" x="6467475" y="5994400"/>
          <p14:tracePt t="8890" x="6480175" y="5994400"/>
          <p14:tracePt t="8899" x="6492875" y="5994400"/>
          <p14:tracePt t="8903" x="6503988" y="5994400"/>
          <p14:tracePt t="8914" x="6529388" y="5994400"/>
          <p14:tracePt t="8919" x="6542088" y="5994400"/>
          <p14:tracePt t="8924" x="6554788" y="5994400"/>
          <p14:tracePt t="8934" x="6567488" y="5994400"/>
          <p14:tracePt t="8944" x="6580188" y="5981700"/>
          <p14:tracePt t="8949" x="6592888" y="5981700"/>
          <p14:tracePt t="8959" x="6604000" y="5981700"/>
          <p14:tracePt t="8964" x="6629400" y="5981700"/>
          <p14:tracePt t="8969" x="6629400" y="5969000"/>
          <p14:tracePt t="8975" x="6642100" y="5969000"/>
          <p14:tracePt t="8984" x="6654800" y="5969000"/>
          <p14:tracePt t="9010" x="6667500" y="5956300"/>
          <p14:tracePt t="9025" x="6680200" y="5956300"/>
          <p14:tracePt t="9100" x="6692900" y="5956300"/>
          <p14:tracePt t="9111" x="6704013" y="5956300"/>
          <p14:tracePt t="9126" x="6716713" y="5956300"/>
          <p14:tracePt t="9131" x="6742113" y="5945188"/>
          <p14:tracePt t="9140" x="6754813" y="5932488"/>
          <p14:tracePt t="9157" x="6767513" y="5932488"/>
          <p14:tracePt t="9198" x="6780213" y="5932488"/>
          <p14:tracePt t="9236" x="6792913" y="5932488"/>
          <p14:tracePt t="9272" x="6805613" y="5932488"/>
          <p14:tracePt t="9312" x="6816725" y="5932488"/>
          <p14:tracePt t="9323" x="6829425" y="5932488"/>
          <p14:tracePt t="9332" x="6854825" y="5932488"/>
          <p14:tracePt t="9358" x="6880225" y="5932488"/>
          <p14:tracePt t="9363" x="6892925" y="5932488"/>
          <p14:tracePt t="9368" x="6905625" y="5932488"/>
          <p14:tracePt t="9373" x="6916738" y="5932488"/>
          <p14:tracePt t="9418" x="6929438" y="5932488"/>
          <p14:tracePt t="9428" x="6942138" y="5932488"/>
          <p14:tracePt t="9433" x="6954838" y="5932488"/>
          <p14:tracePt t="9459" x="6967538" y="5932488"/>
          <p14:tracePt t="9479" x="6980238" y="5945188"/>
          <p14:tracePt t="9484" x="6992938" y="5956300"/>
          <p14:tracePt t="9509" x="7005638" y="5956300"/>
          <p14:tracePt t="9524" x="7029450" y="5956300"/>
          <p14:tracePt t="9540" x="7042150" y="5956300"/>
          <p14:tracePt t="9550" x="7054850" y="5956300"/>
          <p14:tracePt t="9564" x="7067550" y="5956300"/>
          <p14:tracePt t="9568" x="7092950" y="5956300"/>
          <p14:tracePt t="9585" x="7118350" y="5956300"/>
          <p14:tracePt t="9590" x="7129463" y="5956300"/>
          <p14:tracePt t="9600" x="7142163" y="5956300"/>
          <p14:tracePt t="9605" x="7154863" y="5956300"/>
          <p14:tracePt t="9620" x="7167563" y="5956300"/>
          <p14:tracePt t="9630" x="7205663" y="5981700"/>
          <p14:tracePt t="9645" x="7229475" y="5981700"/>
          <p14:tracePt t="9666" x="7242175" y="5981700"/>
          <p14:tracePt t="9669" x="7254875" y="5981700"/>
          <p14:tracePt t="9685" x="7280275" y="5981700"/>
          <p14:tracePt t="9696" x="7292975" y="5981700"/>
          <p14:tracePt t="9700" x="7305675" y="5981700"/>
          <p14:tracePt t="9711" x="7318375" y="5981700"/>
          <p14:tracePt t="9726" x="7329488" y="5981700"/>
          <p14:tracePt t="9731" x="7329488" y="5994400"/>
          <p14:tracePt t="9741" x="7342188" y="5994400"/>
          <p14:tracePt t="9746" x="7367588" y="5994400"/>
          <p14:tracePt t="9761" x="7392988" y="5994400"/>
          <p14:tracePt t="9766" x="7405688" y="5994400"/>
          <p14:tracePt t="9777" x="7429500" y="5994400"/>
          <p14:tracePt t="9782" x="7454900" y="5994400"/>
          <p14:tracePt t="9790" x="7480300" y="5994400"/>
          <p14:tracePt t="9797" x="7493000" y="5994400"/>
          <p14:tracePt t="9800" x="7505700" y="5994400"/>
          <p14:tracePt t="9807" x="7518400" y="5994400"/>
          <p14:tracePt t="9811" x="7542213" y="5994400"/>
          <p14:tracePt t="9818" x="7567613" y="5994400"/>
          <p14:tracePt t="9823" x="7605713" y="5994400"/>
          <p14:tracePt t="9827" x="7642225" y="5994400"/>
          <p14:tracePt t="9836" x="7680325" y="5994400"/>
          <p14:tracePt t="9842" x="7693025" y="5994400"/>
          <p14:tracePt t="9847" x="7731125" y="5994400"/>
          <p14:tracePt t="9852" x="7767638" y="5994400"/>
          <p14:tracePt t="9858" x="7780338" y="5994400"/>
          <p14:tracePt t="9863" x="7793038" y="5994400"/>
          <p14:tracePt t="9867" x="7805738" y="5994400"/>
          <p14:tracePt t="9872" x="7831138" y="5994400"/>
          <p14:tracePt t="9877" x="7854950" y="5994400"/>
          <p14:tracePt t="9882" x="7867650" y="5994400"/>
          <p14:tracePt t="9890" x="7880350" y="5994400"/>
          <p14:tracePt t="9893" x="7918450" y="5994400"/>
          <p14:tracePt t="9909" x="7993063" y="5994400"/>
          <p14:tracePt t="9912" x="8031163" y="5994400"/>
          <p14:tracePt t="9918" x="8054975" y="5994400"/>
          <p14:tracePt t="9922" x="8080375" y="5994400"/>
          <p14:tracePt t="9927" x="8118475" y="5994400"/>
          <p14:tracePt t="9933" x="8131175" y="5994400"/>
          <p14:tracePt t="9937" x="8180388" y="5994400"/>
          <p14:tracePt t="9943" x="8205788" y="6019800"/>
          <p14:tracePt t="9948" x="8218488" y="6019800"/>
          <p14:tracePt t="9958" x="8243888" y="6019800"/>
          <p14:tracePt t="9963" x="8280400" y="6019800"/>
          <p14:tracePt t="9973" x="8305800" y="6019800"/>
          <p14:tracePt t="9984" x="8318500" y="6019800"/>
          <p14:tracePt t="10004" x="8331200" y="6019800"/>
          <p14:tracePt t="10018" x="8343900" y="6019800"/>
          <p14:tracePt t="10074" x="8356600" y="6019800"/>
          <p14:tracePt t="10578" x="8343900" y="6032500"/>
          <p14:tracePt t="10583" x="8305800" y="6056313"/>
          <p14:tracePt t="10588" x="8243888" y="6081713"/>
          <p14:tracePt t="10594" x="8156575" y="6094413"/>
          <p14:tracePt t="10599" x="8054975" y="6132513"/>
          <p14:tracePt t="10602" x="7931150" y="6132513"/>
          <p14:tracePt t="10608" x="7818438" y="6132513"/>
          <p14:tracePt t="10614" x="7667625" y="6132513"/>
          <p14:tracePt t="10620" x="7505700" y="6132513"/>
          <p14:tracePt t="10624" x="7318375" y="6132513"/>
          <p14:tracePt t="10629" x="7105650" y="6132513"/>
          <p14:tracePt t="10632" x="6892925" y="6132513"/>
          <p14:tracePt t="10638" x="6604000" y="6132513"/>
          <p14:tracePt t="10644" x="6291263" y="6132513"/>
          <p14:tracePt t="10648" x="5942013" y="6132513"/>
          <p14:tracePt t="10653" x="5629275" y="6132513"/>
          <p14:tracePt t="10659" x="5416550" y="6094413"/>
          <p14:tracePt t="10664" x="5153025" y="6069013"/>
          <p14:tracePt t="10669" x="4891088" y="6007100"/>
          <p14:tracePt t="10674" x="4565650" y="5969000"/>
          <p14:tracePt t="10679" x="4291013" y="5945188"/>
          <p14:tracePt t="10685" x="3952875" y="5881688"/>
          <p14:tracePt t="10689" x="3578225" y="5807075"/>
          <p14:tracePt t="10694" x="3340100" y="5707063"/>
          <p14:tracePt t="10699" x="3027363" y="5619750"/>
          <p14:tracePt t="10703" x="2789238" y="5518150"/>
          <p14:tracePt t="10710" x="2576513" y="5468938"/>
          <p14:tracePt t="10713" x="2327275" y="5394325"/>
          <p14:tracePt t="10719" x="2163763" y="5305425"/>
          <p14:tracePt t="10724" x="1976438" y="5230813"/>
          <p14:tracePt t="10730" x="1814513" y="5143500"/>
          <p14:tracePt t="10735" x="1663700" y="5081588"/>
          <p14:tracePt t="10741" x="1501775" y="5030788"/>
          <p14:tracePt t="10744" x="1363663" y="4943475"/>
          <p14:tracePt t="10750" x="1250950" y="4868863"/>
          <p14:tracePt t="10754" x="1089025" y="4768850"/>
          <p14:tracePt t="10760" x="976313" y="4679950"/>
          <p14:tracePt t="10765" x="850900" y="4592638"/>
          <p14:tracePt t="10770" x="800100" y="4518025"/>
          <p14:tracePt t="10775" x="700088" y="4418013"/>
          <p14:tracePt t="10780" x="600075" y="4379913"/>
          <p14:tracePt t="10785" x="487363" y="4292600"/>
          <p14:tracePt t="10790" x="400050" y="4167188"/>
          <p14:tracePt t="10795" x="300038" y="4092575"/>
          <p14:tracePt t="10799" x="187325" y="3992563"/>
          <p14:tracePt t="10807" x="38100" y="386715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Pleoptika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b="1" dirty="0" err="1"/>
              <a:t>Mnemoskop</a:t>
            </a:r>
            <a:r>
              <a:rPr lang="cs-CZ" b="1" dirty="0"/>
              <a:t> </a:t>
            </a:r>
          </a:p>
          <a:p>
            <a:r>
              <a:rPr lang="cs-CZ" dirty="0"/>
              <a:t>na šikmý kreslící pult se promítají obrázky, které má dítě obkreslovat</a:t>
            </a:r>
          </a:p>
          <a:p>
            <a:r>
              <a:rPr lang="cs-CZ" dirty="0"/>
              <a:t>velikost obrázků se postupně zmenšuje od 25 x 25 cm do 5 x 5 cm a obrázky mohou být i složitější</a:t>
            </a:r>
          </a:p>
          <a:p>
            <a:r>
              <a:rPr lang="cs-CZ" dirty="0"/>
              <a:t>dá se měnit i osvětlení obrázků</a:t>
            </a:r>
          </a:p>
          <a:p>
            <a:pPr marL="0" indent="0">
              <a:buNone/>
            </a:pPr>
            <a:r>
              <a:rPr lang="cs-CZ" b="1" dirty="0" err="1"/>
              <a:t>Mnemoskop</a:t>
            </a:r>
            <a:r>
              <a:rPr lang="cs-CZ" b="1" dirty="0"/>
              <a:t> trenažér</a:t>
            </a:r>
          </a:p>
          <a:p>
            <a:r>
              <a:rPr lang="cs-CZ" dirty="0"/>
              <a:t>dítě sleduje film přes zadní projekci a samo si určuje bod obratu (rozmlžení), který </a:t>
            </a:r>
            <a:r>
              <a:rPr lang="cs-CZ" dirty="0" err="1"/>
              <a:t>ortoptistka</a:t>
            </a:r>
            <a:r>
              <a:rPr lang="cs-CZ" dirty="0"/>
              <a:t> může při sledování filmu dítěti pomalu posouvat</a:t>
            </a:r>
          </a:p>
          <a:p>
            <a:r>
              <a:rPr lang="cs-CZ" dirty="0"/>
              <a:t>fovea je tak aktivně nucena k maximálnímu výkonu</a:t>
            </a:r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EBAF9D0E-DAAB-42F9-859F-FCFBE4443D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3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8"/>
    </mc:Choice>
    <mc:Fallback xmlns="">
      <p:transition spd="slow" advTm="5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Pleoptika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VLIVY NA SENZORICKÉ UČENÍ</a:t>
            </a:r>
          </a:p>
          <a:p>
            <a:r>
              <a:rPr lang="cs-CZ" dirty="0"/>
              <a:t>Vliv na senzorické učení má především únava</a:t>
            </a:r>
          </a:p>
          <a:p>
            <a:r>
              <a:rPr lang="cs-CZ" dirty="0"/>
              <a:t>Kontrast úloh a možnost porovnání</a:t>
            </a:r>
          </a:p>
          <a:p>
            <a:r>
              <a:rPr lang="cs-CZ" dirty="0"/>
              <a:t>Obtížnost úkolů</a:t>
            </a:r>
          </a:p>
          <a:p>
            <a:r>
              <a:rPr lang="cs-CZ" dirty="0"/>
              <a:t>Zpětná vazba</a:t>
            </a:r>
          </a:p>
          <a:p>
            <a:endParaRPr 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4F7DB4C7-F6B9-4CBE-B1AA-4F18F2544C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3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47"/>
    </mc:Choice>
    <mc:Fallback xmlns="">
      <p:transition spd="slow" advTm="19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760" x="12700" y="4330700"/>
          <p14:tracePt t="12765" x="38100" y="4330700"/>
          <p14:tracePt t="12770" x="87313" y="4341813"/>
          <p14:tracePt t="12775" x="100013" y="4354513"/>
          <p14:tracePt t="12780" x="112713" y="4354513"/>
          <p14:tracePt t="12786" x="125413" y="4354513"/>
          <p14:tracePt t="12790" x="138113" y="4354513"/>
          <p14:tracePt t="12794" x="161925" y="4354513"/>
          <p14:tracePt t="12799" x="161925" y="4367213"/>
          <p14:tracePt t="12806" x="187325" y="4367213"/>
          <p14:tracePt t="12811" x="200025" y="4367213"/>
          <p14:tracePt t="12815" x="212725" y="4367213"/>
          <p14:tracePt t="12819" x="238125" y="4392613"/>
          <p14:tracePt t="12831" x="250825" y="4392613"/>
          <p14:tracePt t="12841" x="274638" y="4392613"/>
          <p14:tracePt t="12846" x="287338" y="4392613"/>
          <p14:tracePt t="12861" x="300038" y="4392613"/>
          <p14:tracePt t="12865" x="312738" y="4392613"/>
          <p14:tracePt t="12876" x="325438" y="4392613"/>
          <p14:tracePt t="12982" x="338138" y="4392613"/>
          <p14:tracePt t="12997" x="363538" y="4392613"/>
          <p14:tracePt t="13007" x="374650" y="4392613"/>
          <p14:tracePt t="13019" x="387350" y="4367213"/>
          <p14:tracePt t="13027" x="400050" y="4367213"/>
          <p14:tracePt t="13042" x="400050" y="4354513"/>
          <p14:tracePt t="13063" x="400050" y="4341813"/>
          <p14:tracePt t="13069" x="412750" y="4330700"/>
          <p14:tracePt t="13073" x="425450" y="4330700"/>
          <p14:tracePt t="13077" x="438150" y="4330700"/>
          <p14:tracePt t="13082" x="438150" y="4305300"/>
          <p14:tracePt t="13093" x="463550" y="4279900"/>
          <p14:tracePt t="13103" x="474663" y="4279900"/>
          <p14:tracePt t="13119" x="487363" y="4267200"/>
          <p14:tracePt t="13123" x="487363" y="4254500"/>
          <p14:tracePt t="13245" x="487363" y="4241800"/>
          <p14:tracePt t="13268" x="474663" y="4241800"/>
          <p14:tracePt t="13294" x="463550" y="4241800"/>
          <p14:tracePt t="13310" x="450850" y="4241800"/>
          <p14:tracePt t="13350" x="438150" y="4241800"/>
          <p14:tracePt t="13355" x="425450" y="4241800"/>
          <p14:tracePt t="13386" x="425450" y="4267200"/>
          <p14:tracePt t="13396" x="412750" y="4279900"/>
          <p14:tracePt t="13405" x="412750" y="4292600"/>
          <p14:tracePt t="13410" x="412750" y="4305300"/>
          <p14:tracePt t="13421" x="412750" y="4318000"/>
          <p14:tracePt t="13426" x="412750" y="4330700"/>
          <p14:tracePt t="13430" x="412750" y="4341813"/>
          <p14:tracePt t="13441" x="412750" y="4354513"/>
          <p14:tracePt t="13452" x="412750" y="4367213"/>
          <p14:tracePt t="13460" x="412750" y="4379913"/>
          <p14:tracePt t="13471" x="400050" y="4405313"/>
          <p14:tracePt t="13477" x="387350" y="4430713"/>
          <p14:tracePt t="13486" x="374650" y="4430713"/>
          <p14:tracePt t="13496" x="374650" y="4443413"/>
          <p14:tracePt t="13511" x="374650" y="4467225"/>
          <p14:tracePt t="13536" x="400050" y="4492625"/>
          <p14:tracePt t="13553" x="400050" y="4505325"/>
          <p14:tracePt t="13562" x="412750" y="4505325"/>
          <p14:tracePt t="13572" x="425450" y="4518025"/>
          <p14:tracePt t="13587" x="425450" y="4530725"/>
          <p14:tracePt t="13592" x="425450" y="4543425"/>
          <p14:tracePt t="13603" x="438150" y="4554538"/>
          <p14:tracePt t="13617" x="450850" y="4567238"/>
          <p14:tracePt t="13627" x="463550" y="4567238"/>
          <p14:tracePt t="13633" x="474663" y="4579938"/>
          <p14:tracePt t="13643" x="512763" y="4592638"/>
          <p14:tracePt t="13653" x="525463" y="4592638"/>
          <p14:tracePt t="13658" x="550863" y="4605338"/>
          <p14:tracePt t="13663" x="563563" y="4618038"/>
          <p14:tracePt t="13669" x="574675" y="4618038"/>
          <p14:tracePt t="13673" x="600075" y="4618038"/>
          <p14:tracePt t="13677" x="625475" y="4618038"/>
          <p14:tracePt t="13682" x="663575" y="4618038"/>
          <p14:tracePt t="13687" x="674688" y="4643438"/>
          <p14:tracePt t="13693" x="700088" y="4643438"/>
          <p14:tracePt t="13697" x="725488" y="4643438"/>
          <p14:tracePt t="13703" x="776288" y="4643438"/>
          <p14:tracePt t="13709" x="787400" y="4643438"/>
          <p14:tracePt t="13714" x="825500" y="4643438"/>
          <p14:tracePt t="13719" x="850900" y="4656138"/>
          <p14:tracePt t="13723" x="863600" y="4656138"/>
          <p14:tracePt t="13728" x="900113" y="4656138"/>
          <p14:tracePt t="13733" x="938213" y="4679950"/>
          <p14:tracePt t="13739" x="976313" y="4679950"/>
          <p14:tracePt t="13742" x="1000125" y="4679950"/>
          <p14:tracePt t="13749" x="1025525" y="4679950"/>
          <p14:tracePt t="13754" x="1063625" y="4679950"/>
          <p14:tracePt t="13759" x="1100138" y="4692650"/>
          <p14:tracePt t="13764" x="1125538" y="4692650"/>
          <p14:tracePt t="13769" x="1150938" y="4692650"/>
          <p14:tracePt t="13774" x="1200150" y="4718050"/>
          <p14:tracePt t="13779" x="1238250" y="4718050"/>
          <p14:tracePt t="13783" x="1263650" y="4718050"/>
          <p14:tracePt t="13789" x="1300163" y="4718050"/>
          <p14:tracePt t="13793" x="1312863" y="4718050"/>
          <p14:tracePt t="13799" x="1350963" y="4718050"/>
          <p14:tracePt t="13805" x="1376363" y="4718050"/>
          <p14:tracePt t="13809" x="1412875" y="4718050"/>
          <p14:tracePt t="13813" x="1425575" y="4730750"/>
          <p14:tracePt t="13820" x="1438275" y="4730750"/>
          <p14:tracePt t="13825" x="1476375" y="4730750"/>
          <p14:tracePt t="13828" x="1501775" y="4730750"/>
          <p14:tracePt t="13833" x="1538288" y="4730750"/>
          <p14:tracePt t="13839" x="1576388" y="4756150"/>
          <p14:tracePt t="13844" x="1612900" y="4756150"/>
          <p14:tracePt t="13849" x="1651000" y="4768850"/>
          <p14:tracePt t="13855" x="1663700" y="4768850"/>
          <p14:tracePt t="13859" x="1701800" y="4768850"/>
          <p14:tracePt t="13863" x="1738313" y="4768850"/>
          <p14:tracePt t="13870" x="1763713" y="4768850"/>
          <p14:tracePt t="13875" x="1814513" y="4768850"/>
          <p14:tracePt t="13880" x="1851025" y="4768850"/>
          <p14:tracePt t="13903" x="1976438" y="4768850"/>
          <p14:tracePt t="13905" x="2001838" y="4768850"/>
          <p14:tracePt t="13910" x="2038350" y="4768850"/>
          <p14:tracePt t="13914" x="2076450" y="4768850"/>
          <p14:tracePt t="13920" x="2101850" y="4768850"/>
          <p14:tracePt t="13925" x="2114550" y="4768850"/>
          <p14:tracePt t="13930" x="2151063" y="4768850"/>
          <p14:tracePt t="13936" x="2176463" y="4768850"/>
          <p14:tracePt t="13941" x="2201863" y="4768850"/>
          <p14:tracePt t="13944" x="2214563" y="4768850"/>
          <p14:tracePt t="13950" x="2238375" y="4768850"/>
          <p14:tracePt t="13961" x="2276475" y="4768850"/>
          <p14:tracePt t="13965" x="2289175" y="4768850"/>
          <p14:tracePt t="13970" x="2327275" y="4768850"/>
          <p14:tracePt t="13975" x="2351088" y="4768850"/>
          <p14:tracePt t="13981" x="2363788" y="4768850"/>
          <p14:tracePt t="13986" x="2401888" y="4768850"/>
          <p14:tracePt t="13991" x="2427288" y="4768850"/>
          <p14:tracePt t="13995" x="2463800" y="4768850"/>
          <p14:tracePt t="14001" x="2489200" y="4768850"/>
          <p14:tracePt t="14006" x="2527300" y="4768850"/>
          <p14:tracePt t="14010" x="2576513" y="4768850"/>
          <p14:tracePt t="14015" x="2614613" y="4768850"/>
          <p14:tracePt t="14020" x="2651125" y="4768850"/>
          <p14:tracePt t="14026" x="2701925" y="4768850"/>
          <p14:tracePt t="14032" x="2752725" y="4768850"/>
          <p14:tracePt t="14036" x="2789238" y="4768850"/>
          <p14:tracePt t="14041" x="2852738" y="4768850"/>
          <p14:tracePt t="14046" x="2889250" y="4768850"/>
          <p14:tracePt t="14053" x="2901950" y="4768850"/>
          <p14:tracePt t="14057" x="2952750" y="4768850"/>
          <p14:tracePt t="14061" x="2989263" y="4768850"/>
          <p14:tracePt t="14065" x="3027363" y="4768850"/>
          <p14:tracePt t="14072" x="3052763" y="4768850"/>
          <p14:tracePt t="14077" x="3065463" y="4768850"/>
          <p14:tracePt t="14081" x="3089275" y="4768850"/>
          <p14:tracePt t="14091" x="3114675" y="4768850"/>
          <p14:tracePt t="14097" x="3140075" y="4768850"/>
          <p14:tracePt t="14107" x="3152775" y="4768850"/>
          <p14:tracePt t="14111" x="3176588" y="4756150"/>
          <p14:tracePt t="14117" x="3189288" y="4730750"/>
          <p14:tracePt t="14123" x="3201988" y="4730750"/>
          <p14:tracePt t="14126" x="3252788" y="4718050"/>
          <p14:tracePt t="14136" x="3265488" y="4718050"/>
          <p14:tracePt t="14142" x="3302000" y="4718050"/>
          <p14:tracePt t="14146" x="3327400" y="4705350"/>
          <p14:tracePt t="14152" x="3340100" y="4692650"/>
          <p14:tracePt t="14161" x="3376613" y="4692650"/>
          <p14:tracePt t="14166" x="3402013" y="4692650"/>
          <p14:tracePt t="14173" x="3414713" y="4679950"/>
          <p14:tracePt t="14177" x="3440113" y="4667250"/>
          <p14:tracePt t="14181" x="3452813" y="4656138"/>
          <p14:tracePt t="14187" x="3452813" y="4643438"/>
          <p14:tracePt t="14197" x="3452813" y="4630738"/>
          <p14:tracePt t="14203" x="3452813" y="4618038"/>
          <p14:tracePt t="14208" x="3465513" y="4592638"/>
          <p14:tracePt t="14212" x="3478213" y="4579938"/>
          <p14:tracePt t="14218" x="3489325" y="4579938"/>
          <p14:tracePt t="14228" x="3502025" y="4554538"/>
          <p14:tracePt t="14238" x="3514725" y="4543425"/>
          <p14:tracePt t="14243" x="3540125" y="4543425"/>
          <p14:tracePt t="14248" x="3540125" y="4530725"/>
          <p14:tracePt t="14253" x="3565525" y="4492625"/>
          <p14:tracePt t="14258" x="3578225" y="4492625"/>
          <p14:tracePt t="14263" x="3602038" y="4467225"/>
          <p14:tracePt t="14268" x="3602038" y="4454525"/>
          <p14:tracePt t="14273" x="3627438" y="4430713"/>
          <p14:tracePt t="14278" x="3640138" y="4430713"/>
          <p14:tracePt t="14284" x="3652838" y="4379913"/>
          <p14:tracePt t="14288" x="3665538" y="4367213"/>
          <p14:tracePt t="14293" x="3678238" y="4367213"/>
          <p14:tracePt t="14298" x="3702050" y="4330700"/>
          <p14:tracePt t="14303" x="3714750" y="4305300"/>
          <p14:tracePt t="14309" x="3752850" y="4267200"/>
          <p14:tracePt t="14312" x="3765550" y="4267200"/>
          <p14:tracePt t="14319" x="3778250" y="4254500"/>
          <p14:tracePt t="14324" x="3778250" y="4217988"/>
          <p14:tracePt t="14328" x="3778250" y="4192588"/>
          <p14:tracePt t="14334" x="3778250" y="4179888"/>
          <p14:tracePt t="14338" x="3778250" y="4167188"/>
          <p14:tracePt t="14344" x="3778250" y="4154488"/>
          <p14:tracePt t="14349" x="3778250" y="4129088"/>
          <p14:tracePt t="14364" x="3778250" y="4105275"/>
          <p14:tracePt t="14370" x="3778250" y="4092575"/>
          <p14:tracePt t="14379" x="3778250" y="4067175"/>
          <p14:tracePt t="14384" x="3778250" y="4054475"/>
          <p14:tracePt t="14394" x="3778250" y="4041775"/>
          <p14:tracePt t="14399" x="3778250" y="4017963"/>
          <p14:tracePt t="14410" x="3765550" y="4005263"/>
          <p14:tracePt t="14414" x="3752850" y="3992563"/>
          <p14:tracePt t="14419" x="3740150" y="3979863"/>
          <p14:tracePt t="14424" x="3727450" y="3979863"/>
          <p14:tracePt t="14429" x="3702050" y="3954463"/>
          <p14:tracePt t="14445" x="3689350" y="3941763"/>
          <p14:tracePt t="14449" x="3678238" y="3941763"/>
          <p14:tracePt t="14455" x="3652838" y="3941763"/>
          <p14:tracePt t="14460" x="3640138" y="3929063"/>
          <p14:tracePt t="14464" x="3627438" y="3929063"/>
          <p14:tracePt t="14470" x="3614738" y="3916363"/>
          <p14:tracePt t="14475" x="3589338" y="3916363"/>
          <p14:tracePt t="14480" x="3589338" y="3905250"/>
          <p14:tracePt t="14486" x="3565525" y="3892550"/>
          <p14:tracePt t="14490" x="3540125" y="3892550"/>
          <p14:tracePt t="14495" x="3527425" y="3879850"/>
          <p14:tracePt t="14499" x="3502025" y="3879850"/>
          <p14:tracePt t="14506" x="3465513" y="3879850"/>
          <p14:tracePt t="14510" x="3427413" y="3867150"/>
          <p14:tracePt t="14514" x="3402013" y="3867150"/>
          <p14:tracePt t="14520" x="3352800" y="3867150"/>
          <p14:tracePt t="14525" x="3327400" y="3867150"/>
          <p14:tracePt t="14531" x="3276600" y="3867150"/>
          <p14:tracePt t="14534" x="3227388" y="3854450"/>
          <p14:tracePt t="14540" x="3189288" y="3854450"/>
          <p14:tracePt t="14544" x="3152775" y="3829050"/>
          <p14:tracePt t="14550" x="3101975" y="3829050"/>
          <p14:tracePt t="14556" x="3040063" y="3829050"/>
          <p14:tracePt t="14561" x="3001963" y="3829050"/>
          <p14:tracePt t="14565" x="2952750" y="3829050"/>
          <p14:tracePt t="14571" x="2914650" y="3829050"/>
          <p14:tracePt t="14576" x="2889250" y="3829050"/>
          <p14:tracePt t="14581" x="2852738" y="3829050"/>
          <p14:tracePt t="14586" x="2814638" y="3829050"/>
          <p14:tracePt t="14591" x="2763838" y="3829050"/>
          <p14:tracePt t="14595" x="2752725" y="3829050"/>
          <p14:tracePt t="14601" x="2714625" y="3829050"/>
          <p14:tracePt t="14606" x="2676525" y="3829050"/>
          <p14:tracePt t="14611" x="2663825" y="3829050"/>
          <p14:tracePt t="14616" x="2627313" y="3829050"/>
          <p14:tracePt t="14621" x="2601913" y="3829050"/>
          <p14:tracePt t="14627" x="2589213" y="3829050"/>
          <p14:tracePt t="14630" x="2551113" y="3829050"/>
          <p14:tracePt t="14636" x="2514600" y="3829050"/>
          <p14:tracePt t="14641" x="2476500" y="3829050"/>
          <p14:tracePt t="14646" x="2463800" y="3829050"/>
          <p14:tracePt t="14651" x="2427288" y="3829050"/>
          <p14:tracePt t="14656" x="2389188" y="3829050"/>
          <p14:tracePt t="14660" x="2363788" y="3829050"/>
          <p14:tracePt t="14666" x="2327275" y="3829050"/>
          <p14:tracePt t="14672" x="2301875" y="3829050"/>
          <p14:tracePt t="14676" x="2289175" y="3829050"/>
          <p14:tracePt t="14683" x="2263775" y="3829050"/>
          <p14:tracePt t="14687" x="2214563" y="3829050"/>
          <p14:tracePt t="14692" x="2176463" y="3829050"/>
          <p14:tracePt t="14696" x="2151063" y="3829050"/>
          <p14:tracePt t="14703" x="2114550" y="3829050"/>
          <p14:tracePt t="14707" x="2076450" y="3829050"/>
          <p14:tracePt t="14711" x="2063750" y="3829050"/>
          <p14:tracePt t="14717" x="2014538" y="3829050"/>
          <p14:tracePt t="14722" x="1976438" y="3829050"/>
          <p14:tracePt t="14726" x="1938338" y="3829050"/>
          <p14:tracePt t="14731" x="1925638" y="3829050"/>
          <p14:tracePt t="14737" x="1876425" y="3829050"/>
          <p14:tracePt t="14743" x="1838325" y="3829050"/>
          <p14:tracePt t="14746" x="1814513" y="3829050"/>
          <p14:tracePt t="14753" x="1776413" y="3829050"/>
          <p14:tracePt t="14757" x="1738313" y="3829050"/>
          <p14:tracePt t="14763" x="1714500" y="3829050"/>
          <p14:tracePt t="14768" x="1676400" y="3829050"/>
          <p14:tracePt t="14771" x="1651000" y="3829050"/>
          <p14:tracePt t="14777" x="1612900" y="3829050"/>
          <p14:tracePt t="14782" x="1576388" y="3829050"/>
          <p14:tracePt t="14787" x="1550988" y="3829050"/>
          <p14:tracePt t="14793" x="1512888" y="3829050"/>
          <p14:tracePt t="14798" x="1476375" y="3829050"/>
          <p14:tracePt t="14803" x="1438275" y="3829050"/>
          <p14:tracePt t="14808" x="1412875" y="3829050"/>
          <p14:tracePt t="14813" x="1376363" y="3829050"/>
          <p14:tracePt t="14817" x="1350963" y="3829050"/>
          <p14:tracePt t="14823" x="1325563" y="3829050"/>
          <p14:tracePt t="14828" x="1289050" y="3829050"/>
          <p14:tracePt t="14832" x="1263650" y="3829050"/>
          <p14:tracePt t="14838" x="1225550" y="3829050"/>
          <p14:tracePt t="14843" x="1212850" y="3829050"/>
          <p14:tracePt t="14848" x="1176338" y="3829050"/>
          <p14:tracePt t="14853" x="1163638" y="3829050"/>
          <p14:tracePt t="14859" x="1138238" y="3829050"/>
          <p14:tracePt t="14862" x="1112838" y="3829050"/>
          <p14:tracePt t="14868" x="1076325" y="3829050"/>
          <p14:tracePt t="14878" x="1038225" y="3829050"/>
          <p14:tracePt t="14883" x="1012825" y="3829050"/>
          <p14:tracePt t="14887" x="987425" y="3829050"/>
          <p14:tracePt t="14893" x="950913" y="3829050"/>
          <p14:tracePt t="14900" x="938213" y="3829050"/>
          <p14:tracePt t="14904" x="912813" y="3829050"/>
          <p14:tracePt t="14921" x="850900" y="3829050"/>
          <p14:tracePt t="14924" x="812800" y="3829050"/>
          <p14:tracePt t="14928" x="787400" y="3829050"/>
          <p14:tracePt t="14934" x="750888" y="3829050"/>
          <p14:tracePt t="14939" x="712788" y="3829050"/>
          <p14:tracePt t="14944" x="674688" y="3829050"/>
          <p14:tracePt t="14948" x="650875" y="3829050"/>
          <p14:tracePt t="14954" x="612775" y="3841750"/>
          <p14:tracePt t="14959" x="574675" y="3841750"/>
          <p14:tracePt t="14964" x="538163" y="3841750"/>
          <p14:tracePt t="14970" x="500063" y="3841750"/>
          <p14:tracePt t="14974" x="474663" y="3854450"/>
          <p14:tracePt t="14978" x="463550" y="3879850"/>
          <p14:tracePt t="14984" x="450850" y="3892550"/>
          <p14:tracePt t="14990" x="425450" y="3916363"/>
          <p14:tracePt t="14993" x="412750" y="3916363"/>
          <p14:tracePt t="15005" x="387350" y="3941763"/>
          <p14:tracePt t="15014" x="374650" y="3954463"/>
          <p14:tracePt t="15040" x="374650" y="3967163"/>
          <p14:tracePt t="15050" x="374650" y="3992563"/>
          <p14:tracePt t="15066" x="374650" y="4017963"/>
          <p14:tracePt t="15070" x="374650" y="4041775"/>
          <p14:tracePt t="15079" x="374650" y="4054475"/>
          <p14:tracePt t="15085" x="374650" y="4079875"/>
          <p14:tracePt t="15090" x="374650" y="4105275"/>
          <p14:tracePt t="15096" x="374650" y="4117975"/>
          <p14:tracePt t="15099" x="374650" y="4141788"/>
          <p14:tracePt t="15116" x="374650" y="4167188"/>
          <p14:tracePt t="15120" x="374650" y="4179888"/>
          <p14:tracePt t="15125" x="374650" y="4192588"/>
          <p14:tracePt t="15137" x="374650" y="4205288"/>
          <p14:tracePt t="15139" x="374650" y="4217988"/>
          <p14:tracePt t="15151" x="374650" y="4230688"/>
          <p14:tracePt t="15160" x="374650" y="4241800"/>
          <p14:tracePt t="15165" x="374650" y="4254500"/>
          <p14:tracePt t="15176" x="374650" y="4267200"/>
          <p14:tracePt t="15181" x="374650" y="4279900"/>
          <p14:tracePt t="15196" x="374650" y="4292600"/>
          <p14:tracePt t="15201" x="374650" y="4305300"/>
          <p14:tracePt t="15207" x="400050" y="4330700"/>
          <p14:tracePt t="15215" x="400050" y="4341813"/>
          <p14:tracePt t="15226" x="400050" y="4354513"/>
          <p14:tracePt t="15237" x="400050" y="4367213"/>
          <p14:tracePt t="15241" x="412750" y="4379913"/>
          <p14:tracePt t="15247" x="412750" y="4392613"/>
          <p14:tracePt t="15262" x="412750" y="4418013"/>
          <p14:tracePt t="15267" x="412750" y="4430713"/>
          <p14:tracePt t="15272" x="438150" y="4454525"/>
          <p14:tracePt t="15287" x="438150" y="4479925"/>
          <p14:tracePt t="15292" x="463550" y="4505325"/>
          <p14:tracePt t="15296" x="474663" y="4505325"/>
          <p14:tracePt t="15303" x="474663" y="4518025"/>
          <p14:tracePt t="15307" x="474663" y="4530725"/>
          <p14:tracePt t="15312" x="500063" y="4543425"/>
          <p14:tracePt t="15317" x="512763" y="4554538"/>
          <p14:tracePt t="15321" x="525463" y="4579938"/>
          <p14:tracePt t="15326" x="538163" y="4592638"/>
          <p14:tracePt t="15332" x="563563" y="4605338"/>
          <p14:tracePt t="15338" x="600075" y="4618038"/>
          <p14:tracePt t="15343" x="612775" y="4630738"/>
          <p14:tracePt t="15346" x="650875" y="4656138"/>
          <p14:tracePt t="15353" x="674688" y="4656138"/>
          <p14:tracePt t="15357" x="700088" y="4679950"/>
          <p14:tracePt t="15363" x="712788" y="4692650"/>
          <p14:tracePt t="15368" x="750888" y="4705350"/>
          <p14:tracePt t="15373" x="776288" y="4705350"/>
          <p14:tracePt t="15376" x="812800" y="4705350"/>
          <p14:tracePt t="15383" x="863600" y="4718050"/>
          <p14:tracePt t="15387" x="863600" y="4743450"/>
          <p14:tracePt t="15393" x="900113" y="4756150"/>
          <p14:tracePt t="15397" x="938213" y="4756150"/>
          <p14:tracePt t="15403" x="976313" y="4779963"/>
          <p14:tracePt t="15408" x="1025525" y="4792663"/>
          <p14:tracePt t="15413" x="1063625" y="4792663"/>
          <p14:tracePt t="15417" x="1100138" y="4792663"/>
          <p14:tracePt t="15423" x="1176338" y="4818063"/>
          <p14:tracePt t="15427" x="1200150" y="4818063"/>
          <p14:tracePt t="15434" x="1250950" y="4818063"/>
          <p14:tracePt t="15439" x="1312863" y="4818063"/>
          <p14:tracePt t="15443" x="1363663" y="4830763"/>
          <p14:tracePt t="15447" x="1438275" y="4830763"/>
          <p14:tracePt t="15454" x="1476375" y="4830763"/>
          <p14:tracePt t="15458" x="1550988" y="4830763"/>
          <p14:tracePt t="15464" x="1576388" y="4830763"/>
          <p14:tracePt t="15468" x="1625600" y="4830763"/>
          <p14:tracePt t="15473" x="1689100" y="4830763"/>
          <p14:tracePt t="15478" x="1738313" y="4830763"/>
          <p14:tracePt t="15484" x="1776413" y="4830763"/>
          <p14:tracePt t="15489" x="1838325" y="4830763"/>
          <p14:tracePt t="15493" x="1876425" y="4830763"/>
          <p14:tracePt t="15498" x="1914525" y="4830763"/>
          <p14:tracePt t="15504" x="1989138" y="4830763"/>
          <p14:tracePt t="15509" x="2025650" y="4830763"/>
          <p14:tracePt t="15513" x="2063750" y="4830763"/>
          <p14:tracePt t="15520" x="2127250" y="4830763"/>
          <p14:tracePt t="15524" x="2176463" y="4830763"/>
          <p14:tracePt t="15529" x="2214563" y="4830763"/>
          <p14:tracePt t="15533" x="2227263" y="4830763"/>
          <p14:tracePt t="15539" x="2263775" y="4830763"/>
          <p14:tracePt t="15545" x="2314575" y="4830763"/>
          <p14:tracePt t="15550" x="2376488" y="4830763"/>
          <p14:tracePt t="15555" x="2427288" y="4830763"/>
          <p14:tracePt t="15558" x="2489200" y="4830763"/>
          <p14:tracePt t="15563" x="2540000" y="4818063"/>
          <p14:tracePt t="15570" x="2614613" y="4818063"/>
          <p14:tracePt t="15575" x="2701925" y="4792663"/>
          <p14:tracePt t="15578" x="2727325" y="4779963"/>
          <p14:tracePt t="15583" x="2789238" y="4779963"/>
          <p14:tracePt t="15589" x="2827338" y="4779963"/>
          <p14:tracePt t="15595" x="2901950" y="4756150"/>
          <p14:tracePt t="15599" x="2976563" y="4743450"/>
          <p14:tracePt t="15605" x="3014663" y="4718050"/>
          <p14:tracePt t="15610" x="3014663" y="4705350"/>
          <p14:tracePt t="15614" x="3076575" y="4679950"/>
          <p14:tracePt t="15620" x="3114675" y="4643438"/>
          <p14:tracePt t="15625" x="3152775" y="4643438"/>
          <p14:tracePt t="15630" x="3189288" y="4630738"/>
          <p14:tracePt t="15634" x="3240088" y="4592638"/>
          <p14:tracePt t="15640" x="3252788" y="4592638"/>
          <p14:tracePt t="15645" x="3289300" y="4567238"/>
          <p14:tracePt t="15649" x="3302000" y="4554538"/>
          <p14:tracePt t="15655" x="3327400" y="4554538"/>
          <p14:tracePt t="15661" x="3352800" y="4543425"/>
          <p14:tracePt t="15666" x="3389313" y="4530725"/>
          <p14:tracePt t="15670" x="3414713" y="4505325"/>
          <p14:tracePt t="15675" x="3427413" y="4505325"/>
          <p14:tracePt t="15680" x="3427413" y="4492625"/>
          <p14:tracePt t="15687" x="3452813" y="4467225"/>
          <p14:tracePt t="15691" x="3465513" y="4467225"/>
          <p14:tracePt t="15694" x="3478213" y="4467225"/>
          <p14:tracePt t="15700" x="3489325" y="4467225"/>
          <p14:tracePt t="15705" x="3502025" y="4454525"/>
          <p14:tracePt t="15711" x="3514725" y="4430713"/>
          <p14:tracePt t="15716" x="3527425" y="4430713"/>
          <p14:tracePt t="15721" x="3540125" y="4418013"/>
          <p14:tracePt t="15726" x="3552825" y="4405313"/>
          <p14:tracePt t="15731" x="3552825" y="4392613"/>
          <p14:tracePt t="15737" x="3565525" y="4392613"/>
          <p14:tracePt t="15741" x="3578225" y="4379913"/>
          <p14:tracePt t="15746" x="3589338" y="4354513"/>
          <p14:tracePt t="15751" x="3602038" y="4354513"/>
          <p14:tracePt t="15756" x="3627438" y="4330700"/>
          <p14:tracePt t="15761" x="3627438" y="4318000"/>
          <p14:tracePt t="15765" x="3652838" y="4305300"/>
          <p14:tracePt t="15770" x="3665538" y="4292600"/>
          <p14:tracePt t="15777" x="3678238" y="4279900"/>
          <p14:tracePt t="15781" x="3689350" y="4254500"/>
          <p14:tracePt t="15796" x="3702050" y="4241800"/>
          <p14:tracePt t="15801" x="3714750" y="4230688"/>
          <p14:tracePt t="15817" x="3714750" y="4217988"/>
          <p14:tracePt t="15822" x="3714750" y="4192588"/>
          <p14:tracePt t="15832" x="3727450" y="4179888"/>
          <p14:tracePt t="15837" x="3727450" y="4167188"/>
          <p14:tracePt t="15842" x="3727450" y="4154488"/>
          <p14:tracePt t="15853" x="3727450" y="4141788"/>
          <p14:tracePt t="15857" x="3727450" y="4129088"/>
          <p14:tracePt t="15862" x="3727450" y="4117975"/>
          <p14:tracePt t="15872" x="3727450" y="4105275"/>
          <p14:tracePt t="15882" x="3727450" y="4079875"/>
          <p14:tracePt t="15887" x="3714750" y="4067175"/>
          <p14:tracePt t="15893" x="3702050" y="4054475"/>
          <p14:tracePt t="15897" x="3665538" y="4054475"/>
          <p14:tracePt t="15903" x="3589338" y="4029075"/>
          <p14:tracePt t="15907" x="3565525" y="4029075"/>
          <p14:tracePt t="15912" x="3527425" y="4029075"/>
          <p14:tracePt t="15918" x="3478213" y="4017963"/>
          <p14:tracePt t="15922" x="3414713" y="4017963"/>
          <p14:tracePt t="15939" x="3240088" y="3979863"/>
          <p14:tracePt t="15943" x="3176588" y="3979863"/>
          <p14:tracePt t="15947" x="3089275" y="3954463"/>
          <p14:tracePt t="15954" x="3040063" y="3954463"/>
          <p14:tracePt t="15957" x="2989263" y="3941763"/>
          <p14:tracePt t="15963" x="2927350" y="3941763"/>
          <p14:tracePt t="15967" x="2852738" y="3941763"/>
          <p14:tracePt t="15972" x="2814638" y="3941763"/>
          <p14:tracePt t="15977" x="2740025" y="3941763"/>
          <p14:tracePt t="15982" x="2676525" y="3941763"/>
          <p14:tracePt t="15987" x="2627313" y="3941763"/>
          <p14:tracePt t="15993" x="2601913" y="3941763"/>
          <p14:tracePt t="15998" x="2551113" y="3941763"/>
          <p14:tracePt t="16004" x="2514600" y="3941763"/>
          <p14:tracePt t="16009" x="2476500" y="3941763"/>
          <p14:tracePt t="16013" x="2451100" y="3941763"/>
          <p14:tracePt t="16017" x="2414588" y="3941763"/>
          <p14:tracePt t="16023" x="2376488" y="3941763"/>
          <p14:tracePt t="16027" x="2351088" y="3941763"/>
          <p14:tracePt t="16033" x="2314575" y="3941763"/>
          <p14:tracePt t="16039" x="2276475" y="3941763"/>
          <p14:tracePt t="16043" x="2251075" y="3941763"/>
          <p14:tracePt t="16047" x="2227263" y="3941763"/>
          <p14:tracePt t="16054" x="2189163" y="3941763"/>
          <p14:tracePt t="16059" x="2151063" y="3941763"/>
          <p14:tracePt t="16064" x="2114550" y="3941763"/>
          <p14:tracePt t="16071" x="2089150" y="3941763"/>
          <p14:tracePt t="16073" x="2051050" y="3941763"/>
          <p14:tracePt t="16078" x="2014538" y="3941763"/>
          <p14:tracePt t="16083" x="2001838" y="3941763"/>
          <p14:tracePt t="16089" x="1951038" y="3941763"/>
          <p14:tracePt t="16094" x="1925638" y="3941763"/>
          <p14:tracePt t="16099" x="1914525" y="3941763"/>
          <p14:tracePt t="16104" x="1876425" y="3941763"/>
          <p14:tracePt t="16109" x="1863725" y="3941763"/>
          <p14:tracePt t="16114" x="1825625" y="3941763"/>
          <p14:tracePt t="16119" x="1789113" y="3941763"/>
          <p14:tracePt t="16125" x="1776413" y="3941763"/>
          <p14:tracePt t="16129" x="1738313" y="3941763"/>
          <p14:tracePt t="16133" x="1701800" y="3941763"/>
          <p14:tracePt t="16139" x="1689100" y="3941763"/>
          <p14:tracePt t="16143" x="1651000" y="3941763"/>
          <p14:tracePt t="16148" x="1612900" y="3941763"/>
          <p14:tracePt t="16154" x="1576388" y="3941763"/>
          <p14:tracePt t="16158" x="1550988" y="3941763"/>
          <p14:tracePt t="16163" x="1525588" y="3941763"/>
          <p14:tracePt t="16170" x="1489075" y="3941763"/>
          <p14:tracePt t="16175" x="1463675" y="3941763"/>
          <p14:tracePt t="16179" x="1438275" y="3941763"/>
          <p14:tracePt t="16185" x="1389063" y="3941763"/>
          <p14:tracePt t="16190" x="1350963" y="3941763"/>
          <p14:tracePt t="16195" x="1325563" y="3941763"/>
          <p14:tracePt t="16200" x="1312863" y="3941763"/>
          <p14:tracePt t="16205" x="1276350" y="3941763"/>
          <p14:tracePt t="16210" x="1263650" y="3941763"/>
          <p14:tracePt t="16215" x="1225550" y="3941763"/>
          <p14:tracePt t="16220" x="1189038" y="3941763"/>
          <p14:tracePt t="16225" x="1150938" y="3941763"/>
          <p14:tracePt t="16229" x="1125538" y="3941763"/>
          <p14:tracePt t="16234" x="1089025" y="3941763"/>
          <p14:tracePt t="16241" x="1050925" y="3941763"/>
          <p14:tracePt t="16244" x="1025525" y="3941763"/>
          <p14:tracePt t="16250" x="987425" y="3941763"/>
          <p14:tracePt t="16254" x="950913" y="3941763"/>
          <p14:tracePt t="16260" x="912813" y="3941763"/>
          <p14:tracePt t="16265" x="876300" y="3941763"/>
          <p14:tracePt t="16270" x="850900" y="3941763"/>
          <p14:tracePt t="16275" x="800100" y="3941763"/>
          <p14:tracePt t="16279" x="763588" y="3941763"/>
          <p14:tracePt t="16287" x="738188" y="3941763"/>
          <p14:tracePt t="16291" x="700088" y="3941763"/>
          <p14:tracePt t="16296" x="674688" y="3941763"/>
          <p14:tracePt t="16301" x="638175" y="3954463"/>
          <p14:tracePt t="16311" x="600075" y="3967163"/>
          <p14:tracePt t="16315" x="587375" y="3967163"/>
          <p14:tracePt t="16321" x="574675" y="3979863"/>
          <p14:tracePt t="16326" x="525463" y="4005263"/>
          <p14:tracePt t="16330" x="500063" y="4017963"/>
          <p14:tracePt t="16341" x="487363" y="4017963"/>
          <p14:tracePt t="16345" x="474663" y="4017963"/>
          <p14:tracePt t="16351" x="463550" y="4029075"/>
          <p14:tracePt t="16361" x="463550" y="4041775"/>
          <p14:tracePt t="16371" x="450850" y="4054475"/>
          <p14:tracePt t="16376" x="438150" y="4054475"/>
          <p14:tracePt t="16391" x="425450" y="4079875"/>
          <p14:tracePt t="16401" x="412750" y="4092575"/>
          <p14:tracePt t="16407" x="400050" y="4105275"/>
          <p14:tracePt t="16412" x="374650" y="4117975"/>
          <p14:tracePt t="16422" x="374650" y="4129088"/>
          <p14:tracePt t="16427" x="363538" y="4129088"/>
          <p14:tracePt t="16432" x="338138" y="4154488"/>
          <p14:tracePt t="16452" x="312738" y="4179888"/>
          <p14:tracePt t="16467" x="300038" y="4192588"/>
          <p14:tracePt t="16487" x="287338" y="4205288"/>
          <p14:tracePt t="16518" x="274638" y="4217988"/>
          <p14:tracePt t="16537" x="274638" y="4230688"/>
          <p14:tracePt t="16543" x="261938" y="4230688"/>
          <p14:tracePt t="16574" x="261938" y="4241800"/>
          <p14:tracePt t="16578" x="261938" y="4254500"/>
          <p14:tracePt t="16583" x="261938" y="4267200"/>
          <p14:tracePt t="16598" x="261938" y="4279900"/>
          <p14:tracePt t="16608" x="261938" y="4292600"/>
          <p14:tracePt t="16613" x="261938" y="4305300"/>
          <p14:tracePt t="16622" x="261938" y="4318000"/>
          <p14:tracePt t="16628" x="261938" y="4341813"/>
          <p14:tracePt t="16644" x="261938" y="4354513"/>
          <p14:tracePt t="16648" x="261938" y="4367213"/>
          <p14:tracePt t="16654" x="261938" y="4379913"/>
          <p14:tracePt t="16659" x="261938" y="4392613"/>
          <p14:tracePt t="16663" x="261938" y="4405313"/>
          <p14:tracePt t="16671" x="261938" y="4418013"/>
          <p14:tracePt t="16674" x="274638" y="4430713"/>
          <p14:tracePt t="16684" x="274638" y="4443413"/>
          <p14:tracePt t="16689" x="300038" y="4467225"/>
          <p14:tracePt t="16695" x="312738" y="4467225"/>
          <p14:tracePt t="16698" x="325438" y="4479925"/>
          <p14:tracePt t="16704" x="350838" y="4505325"/>
          <p14:tracePt t="16715" x="363538" y="4518025"/>
          <p14:tracePt t="16721" x="374650" y="4543425"/>
          <p14:tracePt t="16729" x="387350" y="4543425"/>
          <p14:tracePt t="16749" x="400050" y="4554538"/>
          <p14:tracePt t="16760" x="412750" y="4567238"/>
          <p14:tracePt t="16780" x="412750" y="4579938"/>
          <p14:tracePt t="17435" x="412750" y="4592638"/>
          <p14:tracePt t="17684" x="412750" y="4605338"/>
          <p14:tracePt t="17937" x="412750" y="4592638"/>
          <p14:tracePt t="17951" x="412750" y="4567238"/>
          <p14:tracePt t="17957" x="412750" y="4554538"/>
          <p14:tracePt t="17962" x="412750" y="4543425"/>
          <p14:tracePt t="17968" x="412750" y="4505325"/>
          <p14:tracePt t="17972" x="412750" y="4479925"/>
          <p14:tracePt t="17977" x="400050" y="4454525"/>
          <p14:tracePt t="17981" x="374650" y="4405313"/>
          <p14:tracePt t="17988" x="363538" y="4367213"/>
          <p14:tracePt t="17993" x="325438" y="4292600"/>
          <p14:tracePt t="17997" x="312738" y="4241800"/>
          <p14:tracePt t="18001" x="287338" y="4192588"/>
          <p14:tracePt t="18008" x="238125" y="4117975"/>
          <p14:tracePt t="18014" x="200025" y="4067175"/>
          <p14:tracePt t="18017" x="150813" y="3992563"/>
          <p14:tracePt t="18023" x="100013" y="3892550"/>
          <p14:tracePt t="18027" x="74613" y="3841750"/>
          <p14:tracePt t="18032" x="25400" y="3741738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Pleoptika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CAM využívá percepčního učení = senzorické učení (stimulace plasticity zrakového kortexu), a to díky opakovatelnosti předem definovaných prostorových frekvencí o známém kontrastu</a:t>
            </a:r>
          </a:p>
          <a:p>
            <a:r>
              <a:rPr lang="cs-CZ" dirty="0"/>
              <a:t>Toto učení totiž využívá zlepšení senzorických schopností na základě praxe a zkušeností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2B0112C-7506-4BDC-B431-75BC012939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0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5"/>
    </mc:Choice>
    <mc:Fallback xmlns="">
      <p:transition spd="slow" advTm="7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Pleoptika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b="1" dirty="0"/>
              <a:t>CAM </a:t>
            </a:r>
            <a:r>
              <a:rPr lang="cs-CZ" dirty="0" err="1"/>
              <a:t>Campbellův</a:t>
            </a:r>
            <a:r>
              <a:rPr lang="cs-CZ" dirty="0"/>
              <a:t> zrakový stimulátor</a:t>
            </a:r>
          </a:p>
          <a:p>
            <a:pPr marL="0" indent="0">
              <a:buNone/>
            </a:pPr>
            <a:r>
              <a:rPr lang="cs-CZ" dirty="0"/>
              <a:t>(</a:t>
            </a:r>
            <a:r>
              <a:rPr lang="cs-CZ" dirty="0" err="1"/>
              <a:t>Campbell’s</a:t>
            </a:r>
            <a:r>
              <a:rPr lang="cs-CZ" dirty="0"/>
              <a:t> vision </a:t>
            </a:r>
            <a:r>
              <a:rPr lang="cs-CZ" dirty="0" err="1"/>
              <a:t>stimulator</a:t>
            </a:r>
            <a:r>
              <a:rPr lang="cs-CZ" dirty="0"/>
              <a:t>) </a:t>
            </a:r>
          </a:p>
          <a:p>
            <a:r>
              <a:rPr lang="cs-CZ" dirty="0"/>
              <a:t>v roce 1978 byl vytvořen týmem odborníků    </a:t>
            </a:r>
            <a:r>
              <a:rPr lang="cs-CZ" dirty="0" err="1"/>
              <a:t>Ferguse</a:t>
            </a:r>
            <a:r>
              <a:rPr lang="cs-CZ" dirty="0"/>
              <a:t> W. </a:t>
            </a:r>
            <a:r>
              <a:rPr lang="cs-CZ" dirty="0" err="1"/>
              <a:t>Campbella</a:t>
            </a:r>
            <a:endParaRPr lang="cs-CZ" dirty="0"/>
          </a:p>
          <a:p>
            <a:r>
              <a:rPr lang="cs-CZ" dirty="0"/>
              <a:t>Navrhl okluzi jen 7 minut týdně</a:t>
            </a:r>
          </a:p>
          <a:p>
            <a:r>
              <a:rPr lang="cs-CZ" dirty="0"/>
              <a:t>Po tuto dobu se má dítě dívat amblyopickým okem na otáčející se terč </a:t>
            </a:r>
            <a:r>
              <a:rPr lang="cs-CZ" dirty="0" err="1"/>
              <a:t>Campbellova</a:t>
            </a:r>
            <a:r>
              <a:rPr lang="cs-CZ" dirty="0"/>
              <a:t> zrakového stimulátoru CAM   s černobílými pruhy</a:t>
            </a:r>
          </a:p>
          <a:p>
            <a:r>
              <a:rPr lang="cs-CZ" dirty="0"/>
              <a:t>Kolektivem lékařů z Hradce Králové byly pruhy změněny v šachovnici se zmenšujícími se šachovými poli</a:t>
            </a:r>
          </a:p>
          <a:p>
            <a:r>
              <a:rPr lang="cs-CZ" dirty="0"/>
              <a:t>Přístroj obsahuje 7 terčů, kdy se každý otáčí 1 minutu</a:t>
            </a:r>
          </a:p>
          <a:p>
            <a:r>
              <a:rPr lang="cs-CZ" dirty="0"/>
              <a:t>Možnost kreslení na průhlednou a smazatelnou plochu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2AC4ED1-D4F0-49E6-8B03-B304634E95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8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58"/>
    </mc:Choice>
    <mc:Fallback xmlns="">
      <p:transition spd="slow" advTm="21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0" x="138113" y="1189038"/>
          <p14:tracePt t="505" x="250825" y="1214438"/>
          <p14:tracePt t="510" x="325438" y="1227138"/>
          <p14:tracePt t="515" x="412750" y="1263650"/>
          <p14:tracePt t="520" x="525463" y="1276350"/>
          <p14:tracePt t="526" x="574675" y="1301750"/>
          <p14:tracePt t="531" x="663575" y="1314450"/>
          <p14:tracePt t="535" x="700088" y="1339850"/>
          <p14:tracePt t="541" x="776288" y="1376363"/>
          <p14:tracePt t="547" x="825500" y="1401763"/>
          <p14:tracePt t="550" x="887413" y="1414463"/>
          <p14:tracePt t="555" x="925513" y="1439863"/>
          <p14:tracePt t="560" x="976313" y="1463675"/>
          <p14:tracePt t="566" x="1038225" y="1489075"/>
          <p14:tracePt t="571" x="1063625" y="1514475"/>
          <p14:tracePt t="576" x="1100138" y="1552575"/>
          <p14:tracePt t="581" x="1150938" y="1563688"/>
          <p14:tracePt t="585" x="1212850" y="1614488"/>
          <p14:tracePt t="591" x="1238250" y="1639888"/>
          <p14:tracePt t="598" x="1300163" y="1663700"/>
          <p14:tracePt t="601" x="1338263" y="1701800"/>
          <p14:tracePt t="606" x="1376363" y="1739900"/>
          <p14:tracePt t="611" x="1389063" y="1752600"/>
          <p14:tracePt t="617" x="1412875" y="1776413"/>
          <p14:tracePt t="621" x="1450975" y="1814513"/>
          <p14:tracePt t="626" x="1476375" y="1814513"/>
          <p14:tracePt t="631" x="1489075" y="1827213"/>
          <p14:tracePt t="636" x="1501775" y="1839913"/>
          <p14:tracePt t="641" x="1501775" y="1852613"/>
          <p14:tracePt t="647" x="1512888" y="1852613"/>
          <p14:tracePt t="814" x="1501775" y="1852613"/>
          <p14:tracePt t="829" x="1489075" y="1852613"/>
          <p14:tracePt t="833" x="1476375" y="1852613"/>
          <p14:tracePt t="839" x="1463675" y="1852613"/>
          <p14:tracePt t="843" x="1450975" y="1839913"/>
          <p14:tracePt t="854" x="1438275" y="1839913"/>
          <p14:tracePt t="858" x="1425575" y="1839913"/>
          <p14:tracePt t="865" x="1412875" y="1839913"/>
          <p14:tracePt t="869" x="1401763" y="1839913"/>
          <p14:tracePt t="873" x="1389063" y="1839913"/>
          <p14:tracePt t="878" x="1376363" y="1839913"/>
          <p14:tracePt t="885" x="1350963" y="1839913"/>
          <p14:tracePt t="888" x="1338263" y="1839913"/>
          <p14:tracePt t="893" x="1312863" y="1839913"/>
          <p14:tracePt t="898" x="1289050" y="1839913"/>
          <p14:tracePt t="916" x="1225550" y="1839913"/>
          <p14:tracePt t="923" x="1200150" y="1839913"/>
          <p14:tracePt t="929" x="1189038" y="1839913"/>
          <p14:tracePt t="935" x="1176338" y="1839913"/>
          <p14:tracePt t="941" x="1138238" y="1839913"/>
          <p14:tracePt t="949" x="1112838" y="1839913"/>
          <p14:tracePt t="955" x="1100138" y="1839913"/>
          <p14:tracePt t="959" x="1076325" y="1839913"/>
          <p14:tracePt t="965" x="1050925" y="1839913"/>
          <p14:tracePt t="969" x="1038225" y="1839913"/>
          <p14:tracePt t="975" x="1012825" y="1865313"/>
          <p14:tracePt t="979" x="976313" y="1865313"/>
          <p14:tracePt t="985" x="950913" y="1865313"/>
          <p14:tracePt t="994" x="912813" y="1889125"/>
          <p14:tracePt t="1000" x="876300" y="1889125"/>
          <p14:tracePt t="1006" x="850900" y="1889125"/>
          <p14:tracePt t="1009" x="825500" y="1901825"/>
          <p14:tracePt t="1015" x="800100" y="1927225"/>
          <p14:tracePt t="1020" x="776288" y="1939925"/>
          <p14:tracePt t="1025" x="725488" y="1965325"/>
          <p14:tracePt t="1031" x="712788" y="1978025"/>
          <p14:tracePt t="1034" x="650875" y="2001838"/>
          <p14:tracePt t="1046" x="638175" y="2014538"/>
          <p14:tracePt t="1050" x="625475" y="2027238"/>
          <p14:tracePt t="1055" x="600075" y="2065338"/>
          <p14:tracePt t="1060" x="600075" y="2078038"/>
          <p14:tracePt t="1066" x="574675" y="2101850"/>
          <p14:tracePt t="1070" x="563563" y="2114550"/>
          <p14:tracePt t="1075" x="550863" y="2127250"/>
          <p14:tracePt t="1081" x="512763" y="2165350"/>
          <p14:tracePt t="1086" x="500063" y="2190750"/>
          <p14:tracePt t="1090" x="463550" y="2227263"/>
          <p14:tracePt t="1096" x="463550" y="2239963"/>
          <p14:tracePt t="1100" x="438150" y="2278063"/>
          <p14:tracePt t="1105" x="412750" y="2314575"/>
          <p14:tracePt t="1110" x="412750" y="2327275"/>
          <p14:tracePt t="1117" x="400050" y="2339975"/>
          <p14:tracePt t="1120" x="400050" y="2352675"/>
          <p14:tracePt t="1127" x="363538" y="2390775"/>
          <p14:tracePt t="1131" x="338138" y="2414588"/>
          <p14:tracePt t="1136" x="338138" y="2439988"/>
          <p14:tracePt t="1141" x="312738" y="2465388"/>
          <p14:tracePt t="1148" x="312738" y="2478088"/>
          <p14:tracePt t="1150" x="300038" y="2490788"/>
          <p14:tracePt t="1155" x="261938" y="2527300"/>
          <p14:tracePt t="1161" x="261938" y="2540000"/>
          <p14:tracePt t="1166" x="225425" y="2590800"/>
          <p14:tracePt t="1171" x="212725" y="2590800"/>
          <p14:tracePt t="1176" x="212725" y="2616200"/>
          <p14:tracePt t="1182" x="200025" y="2640013"/>
          <p14:tracePt t="1191" x="174625" y="2665413"/>
          <p14:tracePt t="1198" x="161925" y="2678113"/>
          <p14:tracePt t="1202" x="161925" y="2690813"/>
          <p14:tracePt t="1207" x="161925" y="2716213"/>
          <p14:tracePt t="1211" x="138113" y="2740025"/>
          <p14:tracePt t="1216" x="125413" y="2752725"/>
          <p14:tracePt t="1221" x="112713" y="2752725"/>
          <p14:tracePt t="1236" x="112713" y="2765425"/>
          <p14:tracePt t="1243" x="112713" y="2790825"/>
          <p14:tracePt t="1252" x="100013" y="2828925"/>
          <p14:tracePt t="1256" x="100013" y="2852738"/>
          <p14:tracePt t="1267" x="100013" y="2878138"/>
          <p14:tracePt t="1272" x="100013" y="2890838"/>
          <p14:tracePt t="1277" x="87313" y="2903538"/>
          <p14:tracePt t="1282" x="87313" y="2941638"/>
          <p14:tracePt t="1287" x="87313" y="2952750"/>
          <p14:tracePt t="1293" x="87313" y="2965450"/>
          <p14:tracePt t="1298" x="87313" y="3003550"/>
          <p14:tracePt t="1302" x="87313" y="3028950"/>
          <p14:tracePt t="1307" x="87313" y="3041650"/>
          <p14:tracePt t="1312" x="87313" y="3078163"/>
          <p14:tracePt t="1317" x="87313" y="3103563"/>
          <p14:tracePt t="1322" x="87313" y="3128963"/>
          <p14:tracePt t="1327" x="87313" y="3141663"/>
          <p14:tracePt t="1333" x="87313" y="3165475"/>
          <p14:tracePt t="1337" x="87313" y="3203575"/>
          <p14:tracePt t="1342" x="87313" y="3228975"/>
          <p14:tracePt t="1348" x="87313" y="3278188"/>
          <p14:tracePt t="1352" x="87313" y="3290888"/>
          <p14:tracePt t="1358" x="87313" y="3328988"/>
          <p14:tracePt t="1362" x="87313" y="3341688"/>
          <p14:tracePt t="1367" x="87313" y="3367088"/>
          <p14:tracePt t="1372" x="87313" y="3378200"/>
          <p14:tracePt t="1378" x="87313" y="3403600"/>
          <p14:tracePt t="1383" x="87313" y="3429000"/>
          <p14:tracePt t="1389" x="112713" y="3467100"/>
          <p14:tracePt t="1392" x="125413" y="3503613"/>
          <p14:tracePt t="1399" x="138113" y="3529013"/>
          <p14:tracePt t="1404" x="150813" y="3567113"/>
          <p14:tracePt t="1408" x="161925" y="3579813"/>
          <p14:tracePt t="1414" x="174625" y="3616325"/>
          <p14:tracePt t="1419" x="187325" y="3641725"/>
          <p14:tracePt t="1423" x="212725" y="3667125"/>
          <p14:tracePt t="1428" x="225425" y="3703638"/>
          <p14:tracePt t="1433" x="250825" y="3716338"/>
          <p14:tracePt t="1438" x="250825" y="3741738"/>
          <p14:tracePt t="1443" x="274638" y="3767138"/>
          <p14:tracePt t="1450" x="287338" y="3803650"/>
          <p14:tracePt t="1454" x="312738" y="3829050"/>
          <p14:tracePt t="1458" x="325438" y="3841750"/>
          <p14:tracePt t="1464" x="325438" y="3867150"/>
          <p14:tracePt t="1469" x="350838" y="3892550"/>
          <p14:tracePt t="1473" x="350838" y="3905250"/>
          <p14:tracePt t="1479" x="374650" y="3916363"/>
          <p14:tracePt t="1483" x="387350" y="3929063"/>
          <p14:tracePt t="1488" x="400050" y="3941763"/>
          <p14:tracePt t="1494" x="425450" y="3967163"/>
          <p14:tracePt t="1500" x="438150" y="3979863"/>
          <p14:tracePt t="1504" x="463550" y="4017963"/>
          <p14:tracePt t="1509" x="474663" y="4017963"/>
          <p14:tracePt t="1515" x="487363" y="4029075"/>
          <p14:tracePt t="1520" x="500063" y="4054475"/>
          <p14:tracePt t="1530" x="538163" y="4092575"/>
          <p14:tracePt t="1534" x="550863" y="4105275"/>
          <p14:tracePt t="1539" x="563563" y="4117975"/>
          <p14:tracePt t="1544" x="587375" y="4141788"/>
          <p14:tracePt t="1550" x="612775" y="4167188"/>
          <p14:tracePt t="1554" x="638175" y="4192588"/>
          <p14:tracePt t="1559" x="638175" y="4205288"/>
          <p14:tracePt t="1565" x="663575" y="4230688"/>
          <p14:tracePt t="1570" x="700088" y="4267200"/>
          <p14:tracePt t="1574" x="700088" y="4279900"/>
          <p14:tracePt t="1579" x="725488" y="4292600"/>
          <p14:tracePt t="1584" x="738188" y="4318000"/>
          <p14:tracePt t="1590" x="763588" y="4330700"/>
          <p14:tracePt t="1595" x="763588" y="4354513"/>
          <p14:tracePt t="1601" x="812800" y="4405313"/>
          <p14:tracePt t="1604" x="812800" y="4418013"/>
          <p14:tracePt t="1610" x="825500" y="4430713"/>
          <p14:tracePt t="1615" x="838200" y="4443413"/>
          <p14:tracePt t="1620" x="850900" y="4454525"/>
          <p14:tracePt t="1625" x="850900" y="4467225"/>
          <p14:tracePt t="1632" x="876300" y="4467225"/>
          <p14:tracePt t="1635" x="900113" y="4479925"/>
          <p14:tracePt t="1641" x="925513" y="4492625"/>
          <p14:tracePt t="1645" x="925513" y="4505325"/>
          <p14:tracePt t="1651" x="925513" y="4518025"/>
          <p14:tracePt t="1655" x="950913" y="4530725"/>
          <p14:tracePt t="1660" x="976313" y="4530725"/>
          <p14:tracePt t="1665" x="976313" y="4543425"/>
          <p14:tracePt t="1671" x="1000125" y="4543425"/>
          <p14:tracePt t="1675" x="1012825" y="4554538"/>
          <p14:tracePt t="1681" x="1012825" y="4567238"/>
          <p14:tracePt t="1690" x="1025525" y="4579938"/>
          <p14:tracePt t="1695" x="1038225" y="4592638"/>
          <p14:tracePt t="1700" x="1050925" y="4605338"/>
          <p14:tracePt t="1710" x="1076325" y="4630738"/>
          <p14:tracePt t="1716" x="1100138" y="4630738"/>
          <p14:tracePt t="1720" x="1100138" y="4643438"/>
          <p14:tracePt t="1726" x="1125538" y="4643438"/>
          <p14:tracePt t="1732" x="1163638" y="4656138"/>
          <p14:tracePt t="1741" x="1189038" y="4656138"/>
          <p14:tracePt t="1746" x="1212850" y="4667250"/>
          <p14:tracePt t="1757" x="1276350" y="4667250"/>
          <p14:tracePt t="1761" x="1300163" y="4692650"/>
          <p14:tracePt t="1767" x="1312863" y="4692650"/>
          <p14:tracePt t="1771" x="1338263" y="4692650"/>
          <p14:tracePt t="1776" x="1363663" y="4705350"/>
          <p14:tracePt t="1782" x="1376363" y="4705350"/>
          <p14:tracePt t="1787" x="1412875" y="4705350"/>
          <p14:tracePt t="1791" x="1438275" y="4730750"/>
          <p14:tracePt t="1797" x="1450975" y="4730750"/>
          <p14:tracePt t="1802" x="1476375" y="4730750"/>
          <p14:tracePt t="1806" x="1501775" y="4730750"/>
          <p14:tracePt t="1811" x="1538288" y="4730750"/>
          <p14:tracePt t="1816" x="1550988" y="4730750"/>
          <p14:tracePt t="1822" x="1601788" y="4730750"/>
          <p14:tracePt t="1826" x="1612900" y="4730750"/>
          <p14:tracePt t="1832" x="1651000" y="4730750"/>
          <p14:tracePt t="1837" x="1701800" y="4730750"/>
          <p14:tracePt t="1842" x="1738313" y="4730750"/>
          <p14:tracePt t="1848" x="1776413" y="4730750"/>
          <p14:tracePt t="1853" x="1801813" y="4730750"/>
          <p14:tracePt t="1856" x="1851025" y="4730750"/>
          <p14:tracePt t="1861" x="1914525" y="4730750"/>
          <p14:tracePt t="1867" x="1938338" y="4730750"/>
          <p14:tracePt t="1872" x="1976438" y="4730750"/>
          <p14:tracePt t="1877" x="1989138" y="4730750"/>
          <p14:tracePt t="1882" x="2025650" y="4730750"/>
          <p14:tracePt t="1887" x="2038350" y="4730750"/>
          <p14:tracePt t="1892" x="2089150" y="4730750"/>
          <p14:tracePt t="1898" x="2163763" y="4692650"/>
          <p14:tracePt t="1903" x="2176463" y="4692650"/>
          <p14:tracePt t="1907" x="2189163" y="4667250"/>
          <p14:tracePt t="1917" x="2227263" y="4630738"/>
          <p14:tracePt t="1922" x="2263775" y="4618038"/>
          <p14:tracePt t="1927" x="2301875" y="4592638"/>
          <p14:tracePt t="1934" x="2327275" y="4579938"/>
          <p14:tracePt t="1938" x="2351088" y="4567238"/>
          <p14:tracePt t="1942" x="2363788" y="4567238"/>
          <p14:tracePt t="1948" x="2376488" y="4554538"/>
          <p14:tracePt t="1952" x="2401888" y="4530725"/>
          <p14:tracePt t="1958" x="2439988" y="4518025"/>
          <p14:tracePt t="1965" x="2451100" y="4518025"/>
          <p14:tracePt t="1968" x="2451100" y="4505325"/>
          <p14:tracePt t="1973" x="2476500" y="4492625"/>
          <p14:tracePt t="1977" x="2501900" y="4467225"/>
          <p14:tracePt t="1983" x="2514600" y="4443413"/>
          <p14:tracePt t="1988" x="2551113" y="4430713"/>
          <p14:tracePt t="1993" x="2563813" y="4405313"/>
          <p14:tracePt t="1998" x="2563813" y="4392613"/>
          <p14:tracePt t="2004" x="2576513" y="4367213"/>
          <p14:tracePt t="2008" x="2614613" y="4341813"/>
          <p14:tracePt t="2015" x="2627313" y="4330700"/>
          <p14:tracePt t="2019" x="2640013" y="4305300"/>
          <p14:tracePt t="2023" x="2676525" y="4267200"/>
          <p14:tracePt t="2028" x="2701925" y="4241800"/>
          <p14:tracePt t="2034" x="2727325" y="4192588"/>
          <p14:tracePt t="2038" x="2740025" y="4179888"/>
          <p14:tracePt t="2043" x="2776538" y="4141788"/>
          <p14:tracePt t="2049" x="2776538" y="4129088"/>
          <p14:tracePt t="2054" x="2814638" y="4079875"/>
          <p14:tracePt t="2058" x="2827338" y="4054475"/>
          <p14:tracePt t="2063" x="2852738" y="4029075"/>
          <p14:tracePt t="2069" x="2852738" y="3992563"/>
          <p14:tracePt t="2074" x="2876550" y="3967163"/>
          <p14:tracePt t="2079" x="2914650" y="3916363"/>
          <p14:tracePt t="2085" x="2927350" y="3867150"/>
          <p14:tracePt t="2089" x="2952750" y="3841750"/>
          <p14:tracePt t="2094" x="2963863" y="3803650"/>
          <p14:tracePt t="2100" x="2976563" y="3754438"/>
          <p14:tracePt t="2104" x="3001963" y="3703638"/>
          <p14:tracePt t="2110" x="3040063" y="3667125"/>
          <p14:tracePt t="2115" x="3040063" y="3629025"/>
          <p14:tracePt t="2120" x="3076575" y="3579813"/>
          <p14:tracePt t="2124" x="3101975" y="3541713"/>
          <p14:tracePt t="2129" x="3114675" y="3516313"/>
          <p14:tracePt t="2134" x="3114675" y="3490913"/>
          <p14:tracePt t="2139" x="3152775" y="3454400"/>
          <p14:tracePt t="2145" x="3165475" y="3429000"/>
          <p14:tracePt t="2150" x="3189288" y="3403600"/>
          <p14:tracePt t="2154" x="3214688" y="3367088"/>
          <p14:tracePt t="2159" x="3227388" y="3354388"/>
          <p14:tracePt t="2165" x="3252788" y="3316288"/>
          <p14:tracePt t="2170" x="3252788" y="3303588"/>
          <p14:tracePt t="2174" x="3252788" y="3278188"/>
          <p14:tracePt t="2179" x="3252788" y="3267075"/>
          <p14:tracePt t="2185" x="3252788" y="3241675"/>
          <p14:tracePt t="2190" x="3276600" y="3216275"/>
          <p14:tracePt t="2195" x="3276600" y="3203575"/>
          <p14:tracePt t="2200" x="3276600" y="3178175"/>
          <p14:tracePt t="2205" x="3276600" y="3141663"/>
          <p14:tracePt t="2210" x="3276600" y="3128963"/>
          <p14:tracePt t="2215" x="3276600" y="3090863"/>
          <p14:tracePt t="2221" x="3276600" y="3065463"/>
          <p14:tracePt t="2225" x="3276600" y="3054350"/>
          <p14:tracePt t="2232" x="3276600" y="3016250"/>
          <p14:tracePt t="2235" x="3276600" y="2990850"/>
          <p14:tracePt t="2245" x="3276600" y="2952750"/>
          <p14:tracePt t="2251" x="3276600" y="2916238"/>
          <p14:tracePt t="2255" x="3276600" y="2890838"/>
          <p14:tracePt t="2261" x="3276600" y="2865438"/>
          <p14:tracePt t="2265" x="3276600" y="2828925"/>
          <p14:tracePt t="2270" x="3276600" y="2778125"/>
          <p14:tracePt t="2275" x="3252788" y="2765425"/>
          <p14:tracePt t="2282" x="3240088" y="2728913"/>
          <p14:tracePt t="2286" x="3214688" y="2690813"/>
          <p14:tracePt t="2290" x="3214688" y="2603500"/>
          <p14:tracePt t="2295" x="3214688" y="2578100"/>
          <p14:tracePt t="2300" x="3189288" y="2552700"/>
          <p14:tracePt t="2306" x="3189288" y="2527300"/>
          <p14:tracePt t="2311" x="3165475" y="2478088"/>
          <p14:tracePt t="2317" x="3152775" y="2452688"/>
          <p14:tracePt t="2320" x="3127375" y="2427288"/>
          <p14:tracePt t="2326" x="3114675" y="2403475"/>
          <p14:tracePt t="2332" x="3114675" y="2390775"/>
          <p14:tracePt t="2336" x="3101975" y="2365375"/>
          <p14:tracePt t="2341" x="3076575" y="2339975"/>
          <p14:tracePt t="2346" x="3065463" y="2303463"/>
          <p14:tracePt t="2352" x="3052763" y="2278063"/>
          <p14:tracePt t="2357" x="3014663" y="2239963"/>
          <p14:tracePt t="2361" x="3001963" y="2214563"/>
          <p14:tracePt t="2367" x="2963863" y="2178050"/>
          <p14:tracePt t="2371" x="2940050" y="2165350"/>
          <p14:tracePt t="2376" x="2914650" y="2114550"/>
          <p14:tracePt t="2384" x="2876550" y="2101850"/>
          <p14:tracePt t="2387" x="2852738" y="2078038"/>
          <p14:tracePt t="2391" x="2814638" y="2039938"/>
          <p14:tracePt t="2399" x="2763838" y="2027238"/>
          <p14:tracePt t="2403" x="2752725" y="2001838"/>
          <p14:tracePt t="2407" x="2714625" y="1978025"/>
          <p14:tracePt t="2411" x="2689225" y="1952625"/>
          <p14:tracePt t="2417" x="2651125" y="1927225"/>
          <p14:tracePt t="2423" x="2627313" y="1914525"/>
          <p14:tracePt t="2427" x="2601913" y="1901825"/>
          <p14:tracePt t="2432" x="2540000" y="1889125"/>
          <p14:tracePt t="2437" x="2527300" y="1865313"/>
          <p14:tracePt t="2442" x="2501900" y="1852613"/>
          <p14:tracePt t="2448" x="2463800" y="1827213"/>
          <p14:tracePt t="2453" x="2451100" y="1814513"/>
          <p14:tracePt t="2457" x="2401888" y="1801813"/>
          <p14:tracePt t="2462" x="2363788" y="1801813"/>
          <p14:tracePt t="2467" x="2289175" y="1776413"/>
          <p14:tracePt t="2477" x="2251075" y="1765300"/>
          <p14:tracePt t="2482" x="2201863" y="1765300"/>
          <p14:tracePt t="2488" x="2151063" y="1752600"/>
          <p14:tracePt t="2493" x="2127250" y="1752600"/>
          <p14:tracePt t="2497" x="2089150" y="1752600"/>
          <p14:tracePt t="2503" x="2063750" y="1752600"/>
          <p14:tracePt t="2508" x="2025650" y="1727200"/>
          <p14:tracePt t="2513" x="2001838" y="1727200"/>
          <p14:tracePt t="2518" x="1963738" y="1727200"/>
          <p14:tracePt t="2522" x="1925638" y="1727200"/>
          <p14:tracePt t="2527" x="1901825" y="1714500"/>
          <p14:tracePt t="2533" x="1889125" y="1714500"/>
          <p14:tracePt t="2538" x="1825625" y="1714500"/>
          <p14:tracePt t="2543" x="1789113" y="1714500"/>
          <p14:tracePt t="2548" x="1751013" y="1714500"/>
          <p14:tracePt t="2553" x="1701800" y="1689100"/>
          <p14:tracePt t="2558" x="1663700" y="1689100"/>
          <p14:tracePt t="2563" x="1601788" y="1689100"/>
          <p14:tracePt t="2569" x="1563688" y="1676400"/>
          <p14:tracePt t="2573" x="1489075" y="1676400"/>
          <p14:tracePt t="2579" x="1463675" y="1663700"/>
          <p14:tracePt t="2584" x="1425575" y="1652588"/>
          <p14:tracePt t="2588" x="1389063" y="1652588"/>
          <p14:tracePt t="2593" x="1338263" y="1652588"/>
          <p14:tracePt t="2598" x="1300163" y="1652588"/>
          <p14:tracePt t="2604" x="1263650" y="1652588"/>
          <p14:tracePt t="2609" x="1212850" y="1652588"/>
          <p14:tracePt t="2616" x="1200150" y="1652588"/>
          <p14:tracePt t="2618" x="1150938" y="1652588"/>
          <p14:tracePt t="2623" x="1125538" y="1652588"/>
          <p14:tracePt t="2629" x="1100138" y="1652588"/>
          <p14:tracePt t="2634" x="1076325" y="1652588"/>
          <p14:tracePt t="2638" x="1063625" y="1652588"/>
          <p14:tracePt t="2643" x="1050925" y="1652588"/>
          <p14:tracePt t="2653" x="1038225" y="1652588"/>
          <p14:tracePt t="2659" x="1025525" y="1652588"/>
          <p14:tracePt t="2665" x="1012825" y="1652588"/>
          <p14:tracePt t="2674" x="976313" y="1652588"/>
          <p14:tracePt t="2680" x="963613" y="1652588"/>
          <p14:tracePt t="2684" x="950913" y="1652588"/>
          <p14:tracePt t="2689" x="912813" y="1652588"/>
          <p14:tracePt t="2694" x="900113" y="1676400"/>
          <p14:tracePt t="2699" x="887413" y="1676400"/>
          <p14:tracePt t="2704" x="850900" y="1676400"/>
          <p14:tracePt t="2709" x="825500" y="1689100"/>
          <p14:tracePt t="2716" x="776288" y="1714500"/>
          <p14:tracePt t="2719" x="750888" y="1727200"/>
          <p14:tracePt t="2724" x="700088" y="1752600"/>
          <p14:tracePt t="2732" x="674688" y="1765300"/>
          <p14:tracePt t="2734" x="650875" y="1765300"/>
          <p14:tracePt t="2739" x="612775" y="1789113"/>
          <p14:tracePt t="2744" x="587375" y="1801813"/>
          <p14:tracePt t="2751" x="563563" y="1814513"/>
          <p14:tracePt t="2755" x="538163" y="1827213"/>
          <p14:tracePt t="2759" x="500063" y="1852613"/>
          <p14:tracePt t="2765" x="474663" y="1865313"/>
          <p14:tracePt t="2771" x="450850" y="1876425"/>
          <p14:tracePt t="2775" x="425450" y="1901825"/>
          <p14:tracePt t="2782" x="400050" y="1927225"/>
          <p14:tracePt t="2785" x="387350" y="1927225"/>
          <p14:tracePt t="2789" x="374650" y="1939925"/>
          <p14:tracePt t="2795" x="363538" y="1952625"/>
          <p14:tracePt t="2801" x="350838" y="1965325"/>
          <p14:tracePt t="2805" x="338138" y="1978025"/>
          <p14:tracePt t="2810" x="325438" y="1989138"/>
          <p14:tracePt t="2815" x="300038" y="2014538"/>
          <p14:tracePt t="2820" x="287338" y="2014538"/>
          <p14:tracePt t="2825" x="274638" y="2039938"/>
          <p14:tracePt t="2832" x="250825" y="2052638"/>
          <p14:tracePt t="2835" x="250825" y="2065338"/>
          <p14:tracePt t="2847" x="238125" y="2101850"/>
          <p14:tracePt t="2855" x="212725" y="2127250"/>
          <p14:tracePt t="2866" x="212725" y="2152650"/>
          <p14:tracePt t="2871" x="212725" y="2165350"/>
          <p14:tracePt t="2880" x="212725" y="2178050"/>
          <p14:tracePt t="2886" x="212725" y="2190750"/>
          <p14:tracePt t="2897" x="212725" y="2201863"/>
          <p14:tracePt t="2902" x="200025" y="2214563"/>
          <p14:tracePt t="2906" x="187325" y="2227263"/>
          <p14:tracePt t="2911" x="174625" y="2239963"/>
          <p14:tracePt t="2932" x="174625" y="2290763"/>
          <p14:tracePt t="2936" x="161925" y="2314575"/>
          <p14:tracePt t="2942" x="161925" y="2327275"/>
          <p14:tracePt t="2949" x="161925" y="2339975"/>
          <p14:tracePt t="2956" x="150813" y="2365375"/>
          <p14:tracePt t="2962" x="150813" y="2378075"/>
          <p14:tracePt t="2967" x="150813" y="2390775"/>
          <p14:tracePt t="2972" x="150813" y="2403475"/>
          <p14:tracePt t="2976" x="150813" y="2414588"/>
          <p14:tracePt t="2982" x="150813" y="2439988"/>
          <p14:tracePt t="2986" x="138113" y="2465388"/>
          <p14:tracePt t="2992" x="125413" y="2478088"/>
          <p14:tracePt t="3003" x="125413" y="2503488"/>
          <p14:tracePt t="3006" x="125413" y="2516188"/>
          <p14:tracePt t="3012" x="125413" y="2527300"/>
          <p14:tracePt t="3022" x="125413" y="2540000"/>
          <p14:tracePt t="3027" x="125413" y="2552700"/>
          <p14:tracePt t="3033" x="125413" y="2565400"/>
          <p14:tracePt t="3037" x="125413" y="2590800"/>
          <p14:tracePt t="3049" x="125413" y="2627313"/>
          <p14:tracePt t="3052" x="125413" y="2640013"/>
          <p14:tracePt t="3057" x="125413" y="2652713"/>
          <p14:tracePt t="3064" x="125413" y="2678113"/>
          <p14:tracePt t="3072" x="125413" y="2703513"/>
          <p14:tracePt t="3077" x="125413" y="2716213"/>
          <p14:tracePt t="3083" x="125413" y="2728913"/>
          <p14:tracePt t="3088" x="125413" y="2765425"/>
          <p14:tracePt t="3093" x="125413" y="2778125"/>
          <p14:tracePt t="3099" x="125413" y="2790825"/>
          <p14:tracePt t="3102" x="125413" y="2828925"/>
          <p14:tracePt t="3108" x="125413" y="2840038"/>
          <p14:tracePt t="3115" x="125413" y="2852738"/>
          <p14:tracePt t="3118" x="125413" y="2865438"/>
          <p14:tracePt t="3124" x="125413" y="2890838"/>
          <p14:tracePt t="3133" x="125413" y="2916238"/>
          <p14:tracePt t="3139" x="125413" y="2928938"/>
          <p14:tracePt t="3143" x="125413" y="2941638"/>
          <p14:tracePt t="3149" x="125413" y="2952750"/>
          <p14:tracePt t="3154" x="125413" y="2965450"/>
          <p14:tracePt t="3158" x="125413" y="2978150"/>
          <p14:tracePt t="3163" x="125413" y="3003550"/>
          <p14:tracePt t="3173" x="125413" y="3028950"/>
          <p14:tracePt t="3178" x="125413" y="3041650"/>
          <p14:tracePt t="3186" x="125413" y="3054350"/>
          <p14:tracePt t="3188" x="125413" y="3065463"/>
          <p14:tracePt t="3193" x="125413" y="3090863"/>
          <p14:tracePt t="3204" x="125413" y="3116263"/>
          <p14:tracePt t="3209" x="138113" y="3141663"/>
          <p14:tracePt t="3213" x="150813" y="3141663"/>
          <p14:tracePt t="3223" x="150813" y="3154363"/>
          <p14:tracePt t="3234" x="150813" y="3178175"/>
          <p14:tracePt t="3244" x="150813" y="3190875"/>
          <p14:tracePt t="3249" x="150813" y="3203575"/>
          <p14:tracePt t="3260" x="150813" y="3216275"/>
          <p14:tracePt t="3275" x="150813" y="3228975"/>
          <p14:tracePt t="3284" x="150813" y="3241675"/>
          <p14:tracePt t="3300" x="150813" y="3254375"/>
          <p14:tracePt t="3310" x="150813" y="3267075"/>
          <p14:tracePt t="3316" x="150813" y="3278188"/>
          <p14:tracePt t="3329" x="150813" y="3290888"/>
          <p14:tracePt t="3350" x="150813" y="3316288"/>
          <p14:tracePt t="3356" x="150813" y="3328988"/>
          <p14:tracePt t="3361" x="150813" y="3341688"/>
          <p14:tracePt t="3371" x="150813" y="3354388"/>
          <p14:tracePt t="3386" x="150813" y="3367088"/>
          <p14:tracePt t="3395" x="150813" y="3378200"/>
          <p14:tracePt t="3400" x="150813" y="3390900"/>
          <p14:tracePt t="3406" x="150813" y="3403600"/>
          <p14:tracePt t="3415" x="174625" y="3429000"/>
          <p14:tracePt t="3422" x="174625" y="3441700"/>
          <p14:tracePt t="3435" x="187325" y="3467100"/>
          <p14:tracePt t="3441" x="187325" y="3490913"/>
          <p14:tracePt t="3446" x="200025" y="3490913"/>
          <p14:tracePt t="3450" x="200025" y="3503613"/>
          <p14:tracePt t="3455" x="200025" y="3516313"/>
          <p14:tracePt t="3460" x="212725" y="3516313"/>
          <p14:tracePt t="3466" x="212725" y="3541713"/>
          <p14:tracePt t="3471" x="238125" y="3567113"/>
          <p14:tracePt t="3476" x="238125" y="3579813"/>
          <p14:tracePt t="3483" x="250825" y="3590925"/>
          <p14:tracePt t="3486" x="261938" y="3616325"/>
          <p14:tracePt t="3491" x="261938" y="3629025"/>
          <p14:tracePt t="3501" x="261938" y="3641725"/>
          <p14:tracePt t="3506" x="274638" y="3667125"/>
          <p14:tracePt t="3516" x="300038" y="3692525"/>
          <p14:tracePt t="3526" x="300038" y="3703638"/>
          <p14:tracePt t="3536" x="312738" y="3716338"/>
          <p14:tracePt t="3541" x="312738" y="3729038"/>
          <p14:tracePt t="3547" x="325438" y="3741738"/>
          <p14:tracePt t="3552" x="338138" y="3754438"/>
          <p14:tracePt t="3556" x="350838" y="3767138"/>
          <p14:tracePt t="3561" x="363538" y="3767138"/>
          <p14:tracePt t="3573" x="387350" y="3779838"/>
          <p14:tracePt t="3577" x="400050" y="3792538"/>
          <p14:tracePt t="3582" x="412750" y="3803650"/>
          <p14:tracePt t="3591" x="438150" y="3803650"/>
          <p14:tracePt t="3597" x="450850" y="3803650"/>
          <p14:tracePt t="3602" x="450850" y="3816350"/>
          <p14:tracePt t="3607" x="463550" y="3829050"/>
          <p14:tracePt t="3612" x="474663" y="3829050"/>
          <p14:tracePt t="3618" x="487363" y="3841750"/>
          <p14:tracePt t="3627" x="500063" y="3854450"/>
          <p14:tracePt t="3632" x="525463" y="3854450"/>
          <p14:tracePt t="3637" x="538163" y="3867150"/>
          <p14:tracePt t="3642" x="550863" y="3879850"/>
          <p14:tracePt t="3649" x="574675" y="3879850"/>
          <p14:tracePt t="3652" x="574675" y="3905250"/>
          <p14:tracePt t="3662" x="587375" y="3905250"/>
          <p14:tracePt t="3667" x="600075" y="3916363"/>
          <p14:tracePt t="3679" x="612775" y="3916363"/>
          <p14:tracePt t="3694" x="625475" y="3929063"/>
          <p14:tracePt t="3707" x="638175" y="3941763"/>
          <p14:tracePt t="3724" x="650875" y="3954463"/>
          <p14:tracePt t="3734" x="663575" y="3967163"/>
          <p14:tracePt t="3738" x="674688" y="3967163"/>
          <p14:tracePt t="3744" x="674688" y="3979863"/>
          <p14:tracePt t="3749" x="674688" y="3992563"/>
          <p14:tracePt t="3753" x="687388" y="3992563"/>
          <p14:tracePt t="3758" x="700088" y="3992563"/>
          <p14:tracePt t="3766" x="712788" y="4005263"/>
          <p14:tracePt t="3768" x="712788" y="4017963"/>
          <p14:tracePt t="3783" x="725488" y="4029075"/>
          <p14:tracePt t="3793" x="725488" y="4041775"/>
          <p14:tracePt t="3799" x="738188" y="4054475"/>
          <p14:tracePt t="3810" x="738188" y="4067175"/>
          <p14:tracePt t="3819" x="750888" y="4067175"/>
          <p14:tracePt t="3823" x="750888" y="4079875"/>
          <p14:tracePt t="3839" x="750888" y="4092575"/>
          <p14:tracePt t="3849" x="763588" y="4105275"/>
          <p14:tracePt t="3866" x="763588" y="4117975"/>
          <p14:tracePt t="3874" x="776288" y="4129088"/>
          <p14:tracePt t="3880" x="787400" y="4141788"/>
          <p14:tracePt t="3900" x="787400" y="4154488"/>
          <p14:tracePt t="3917" x="787400" y="4179888"/>
          <p14:tracePt t="3930" x="800100" y="4179888"/>
          <p14:tracePt t="3936" x="812800" y="4192588"/>
          <p14:tracePt t="3940" x="812800" y="4205288"/>
          <p14:tracePt t="3955" x="812800" y="4217988"/>
          <p14:tracePt t="3960" x="825500" y="4217988"/>
          <p14:tracePt t="3976" x="838200" y="4230688"/>
          <p14:tracePt t="3985" x="838200" y="4241800"/>
          <p14:tracePt t="3990" x="850900" y="4241800"/>
          <p14:tracePt t="3995" x="850900" y="4254500"/>
          <p14:tracePt t="4016" x="850900" y="4267200"/>
          <p14:tracePt t="4025" x="850900" y="4279900"/>
          <p14:tracePt t="4036" x="850900" y="4292600"/>
          <p14:tracePt t="4040" x="850900" y="4305300"/>
          <p14:tracePt t="4046" x="863600" y="4318000"/>
          <p14:tracePt t="4062" x="876300" y="4330700"/>
          <p14:tracePt t="4067" x="876300" y="4341813"/>
          <p14:tracePt t="4083" x="876300" y="4354513"/>
          <p14:tracePt t="4108" x="876300" y="4367213"/>
          <p14:tracePt t="4122" x="876300" y="4379913"/>
          <p14:tracePt t="4136" x="876300" y="4392613"/>
          <p14:tracePt t="4157" x="876300" y="4405313"/>
          <p14:tracePt t="4173" x="876300" y="4430713"/>
          <p14:tracePt t="4212" x="876300" y="4454525"/>
          <p14:tracePt t="4222" x="876300" y="4467225"/>
          <p14:tracePt t="4238" x="876300" y="4479925"/>
          <p14:tracePt t="4258" x="876300" y="4492625"/>
          <p14:tracePt t="4273" x="887413" y="4518025"/>
          <p14:tracePt t="4293" x="887413" y="4530725"/>
          <p14:tracePt t="4309" x="887413" y="4543425"/>
          <p14:tracePt t="4323" x="887413" y="4554538"/>
          <p14:tracePt t="4344" x="887413" y="4567238"/>
          <p14:tracePt t="4350" x="887413" y="4579938"/>
          <p14:tracePt t="4374" x="887413" y="4592638"/>
          <p14:tracePt t="4388" x="887413" y="4605338"/>
          <p14:tracePt t="4399" x="887413" y="4630738"/>
          <p14:tracePt t="4414" x="887413" y="4643438"/>
          <p14:tracePt t="4425" x="876300" y="4656138"/>
          <p14:tracePt t="4434" x="876300" y="4667250"/>
          <p14:tracePt t="4449" x="876300" y="4679950"/>
          <p14:tracePt t="4459" x="876300" y="4692650"/>
          <p14:tracePt t="4469" x="876300" y="4705350"/>
          <p14:tracePt t="4475" x="863600" y="4718050"/>
          <p14:tracePt t="4495" x="863600" y="4743450"/>
          <p14:tracePt t="4531" x="863600" y="4768850"/>
          <p14:tracePt t="4535" x="863600" y="4779963"/>
          <p14:tracePt t="4545" x="850900" y="4779963"/>
          <p14:tracePt t="4560" x="850900" y="4792663"/>
          <p14:tracePt t="4570" x="850900" y="4805363"/>
          <p14:tracePt t="4576" x="838200" y="4818063"/>
          <p14:tracePt t="4596" x="838200" y="4830763"/>
          <p14:tracePt t="4601" x="838200" y="4843463"/>
          <p14:tracePt t="5171" x="825500" y="4843463"/>
          <p14:tracePt t="5389" x="812800" y="4856163"/>
          <p14:tracePt t="5418" x="812800" y="4868863"/>
          <p14:tracePt t="5423" x="812800" y="4879975"/>
          <p14:tracePt t="5620" x="800100" y="4892675"/>
          <p14:tracePt t="5630" x="787400" y="4918075"/>
          <p14:tracePt t="5639" x="776288" y="4930775"/>
          <p14:tracePt t="5649" x="763588" y="4930775"/>
          <p14:tracePt t="5660" x="750888" y="4943475"/>
          <p14:tracePt t="5667" x="738188" y="4956175"/>
          <p14:tracePt t="5670" x="725488" y="4956175"/>
          <p14:tracePt t="5679" x="725488" y="4968875"/>
          <p14:tracePt t="5685" x="712788" y="4968875"/>
          <p14:tracePt t="5690" x="700088" y="4981575"/>
          <p14:tracePt t="5696" x="687388" y="5005388"/>
          <p14:tracePt t="5705" x="687388" y="5018088"/>
          <p14:tracePt t="5710" x="663575" y="5043488"/>
          <p14:tracePt t="5717" x="638175" y="5068888"/>
          <p14:tracePt t="5720" x="638175" y="5092700"/>
          <p14:tracePt t="5726" x="612775" y="5105400"/>
          <p14:tracePt t="5730" x="600075" y="5130800"/>
          <p14:tracePt t="5736" x="600075" y="5156200"/>
          <p14:tracePt t="5741" x="574675" y="5181600"/>
          <p14:tracePt t="5745" x="538163" y="5205413"/>
          <p14:tracePt t="5750" x="538163" y="5218113"/>
          <p14:tracePt t="5756" x="538163" y="5230813"/>
          <p14:tracePt t="5761" x="525463" y="5281613"/>
          <p14:tracePt t="5767" x="512763" y="5281613"/>
          <p14:tracePt t="5770" x="512763" y="5318125"/>
          <p14:tracePt t="5775" x="500063" y="5318125"/>
          <p14:tracePt t="5781" x="474663" y="5356225"/>
          <p14:tracePt t="5787" x="474663" y="5394325"/>
          <p14:tracePt t="5796" x="450850" y="5418138"/>
          <p14:tracePt t="5801" x="438150" y="5418138"/>
          <p14:tracePt t="5806" x="438150" y="5456238"/>
          <p14:tracePt t="5811" x="412750" y="5481638"/>
          <p14:tracePt t="5818" x="400050" y="5481638"/>
          <p14:tracePt t="5822" x="400050" y="5507038"/>
          <p14:tracePt t="5826" x="400050" y="5543550"/>
          <p14:tracePt t="5837" x="387350" y="5568950"/>
          <p14:tracePt t="5841" x="374650" y="5594350"/>
          <p14:tracePt t="5857" x="374650" y="5607050"/>
          <p14:tracePt t="5862" x="374650" y="5630863"/>
          <p14:tracePt t="5868" x="363538" y="5630863"/>
          <p14:tracePt t="5872" x="350838" y="5643563"/>
          <p14:tracePt t="5886" x="350838" y="5656263"/>
          <p14:tracePt t="5989" x="350838" y="5668963"/>
          <p14:tracePt t="6039" x="363538" y="5668963"/>
          <p14:tracePt t="6070" x="374650" y="5668963"/>
          <p14:tracePt t="6094" x="387350" y="5668963"/>
          <p14:tracePt t="6402" x="400050" y="5668963"/>
          <p14:tracePt t="6406" x="412750" y="5668963"/>
          <p14:tracePt t="6411" x="412750" y="5656263"/>
          <p14:tracePt t="6417" x="412750" y="5643563"/>
          <p14:tracePt t="6422" x="425450" y="5643563"/>
          <p14:tracePt t="6438" x="438150" y="5630863"/>
          <p14:tracePt t="6442" x="450850" y="5619750"/>
          <p14:tracePt t="6457" x="463550" y="5619750"/>
          <p14:tracePt t="6462" x="463550" y="5607050"/>
          <p14:tracePt t="6467" x="474663" y="5594350"/>
          <p14:tracePt t="6472" x="487363" y="5581650"/>
          <p14:tracePt t="6493" x="500063" y="5581650"/>
          <p14:tracePt t="6497" x="512763" y="5581650"/>
          <p14:tracePt t="6507" x="525463" y="5568950"/>
          <p14:tracePt t="6542" x="538163" y="5556250"/>
          <p14:tracePt t="6623" x="563563" y="5556250"/>
          <p14:tracePt t="7011" x="574675" y="5543550"/>
          <p14:tracePt t="7017" x="587375" y="5543550"/>
          <p14:tracePt t="7026" x="600075" y="5530850"/>
          <p14:tracePt t="10870" x="638175" y="5518150"/>
          <p14:tracePt t="10880" x="638175" y="5507038"/>
          <p14:tracePt t="10906" x="650875" y="5507038"/>
          <p14:tracePt t="10960" x="674688" y="5507038"/>
          <p14:tracePt t="10992" x="687388" y="5507038"/>
          <p14:tracePt t="10996" x="700088" y="5507038"/>
          <p14:tracePt t="11037" x="712788" y="5507038"/>
          <p14:tracePt t="11056" x="725488" y="5507038"/>
          <p14:tracePt t="11062" x="738188" y="5507038"/>
          <p14:tracePt t="11072" x="750888" y="5507038"/>
          <p14:tracePt t="11076" x="763588" y="5507038"/>
          <p14:tracePt t="11086" x="776288" y="5507038"/>
          <p14:tracePt t="11092" x="787400" y="5507038"/>
          <p14:tracePt t="11113" x="812800" y="5507038"/>
          <p14:tracePt t="11173" x="825500" y="5507038"/>
          <p14:tracePt t="11178" x="838200" y="5507038"/>
          <p14:tracePt t="11189" x="850900" y="5507038"/>
          <p14:tracePt t="11199" x="876300" y="5507038"/>
          <p14:tracePt t="11294" x="876300" y="5518150"/>
          <p14:tracePt t="11309" x="876300" y="5530850"/>
          <p14:tracePt t="11319" x="876300" y="5543550"/>
          <p14:tracePt t="11335" x="876300" y="5556250"/>
          <p14:tracePt t="11350" x="876300" y="5581650"/>
          <p14:tracePt t="11359" x="876300" y="5594350"/>
          <p14:tracePt t="11380" x="863600" y="5607050"/>
          <p14:tracePt t="11386" x="850900" y="5607050"/>
          <p14:tracePt t="11688" x="850900" y="5619750"/>
          <p14:tracePt t="11702" x="850900" y="5630863"/>
          <p14:tracePt t="11758" x="850900" y="5643563"/>
          <p14:tracePt t="11773" x="863600" y="5643563"/>
          <p14:tracePt t="11788" x="876300" y="5643563"/>
          <p14:tracePt t="11798" x="876300" y="5656263"/>
          <p14:tracePt t="11803" x="887413" y="5668963"/>
          <p14:tracePt t="11809" x="912813" y="5681663"/>
          <p14:tracePt t="11824" x="925513" y="5681663"/>
          <p14:tracePt t="11828" x="938213" y="5681663"/>
          <p14:tracePt t="11833" x="950913" y="5681663"/>
          <p14:tracePt t="11838" x="963613" y="5694363"/>
          <p14:tracePt t="11844" x="987425" y="5707063"/>
          <p14:tracePt t="11848" x="1000125" y="5707063"/>
          <p14:tracePt t="11853" x="1012825" y="5719763"/>
          <p14:tracePt t="11859" x="1050925" y="5732463"/>
          <p14:tracePt t="11864" x="1076325" y="5743575"/>
          <p14:tracePt t="11875" x="1112838" y="5743575"/>
          <p14:tracePt t="11878" x="1125538" y="5743575"/>
          <p14:tracePt t="11886" x="1138238" y="5756275"/>
          <p14:tracePt t="11890" x="1163638" y="5768975"/>
          <p14:tracePt t="11894" x="1176338" y="5768975"/>
          <p14:tracePt t="11903" x="1200150" y="5768975"/>
          <p14:tracePt t="11909" x="1212850" y="5768975"/>
          <p14:tracePt t="11914" x="1212850" y="5781675"/>
          <p14:tracePt t="11921" x="1225550" y="5781675"/>
          <p14:tracePt t="11925" x="1238250" y="5781675"/>
          <p14:tracePt t="11929" x="1250950" y="5781675"/>
          <p14:tracePt t="11936" x="1263650" y="5794375"/>
          <p14:tracePt t="11944" x="1289050" y="5794375"/>
          <p14:tracePt t="11954" x="1325563" y="5794375"/>
          <p14:tracePt t="11960" x="1350963" y="5794375"/>
          <p14:tracePt t="11964" x="1350963" y="5807075"/>
          <p14:tracePt t="11975" x="1363663" y="5819775"/>
          <p14:tracePt t="11979" x="1376363" y="5819775"/>
          <p14:tracePt t="11985" x="1389063" y="5819775"/>
          <p14:tracePt t="11991" x="1401763" y="5819775"/>
          <p14:tracePt t="11995" x="1438275" y="5819775"/>
          <p14:tracePt t="11999" x="1463675" y="5819775"/>
          <p14:tracePt t="12004" x="1476375" y="5819775"/>
          <p14:tracePt t="12010" x="1501775" y="5819775"/>
          <p14:tracePt t="12016" x="1538288" y="5832475"/>
          <p14:tracePt t="12020" x="1550988" y="5843588"/>
          <p14:tracePt t="12025" x="1576388" y="5843588"/>
          <p14:tracePt t="12030" x="1638300" y="5843588"/>
          <p14:tracePt t="12045" x="1663700" y="5856288"/>
          <p14:tracePt t="12051" x="1676400" y="5856288"/>
          <p14:tracePt t="12055" x="1701800" y="5856288"/>
          <p14:tracePt t="12060" x="1725613" y="5856288"/>
          <p14:tracePt t="12065" x="1738313" y="5856288"/>
          <p14:tracePt t="12070" x="1751013" y="5856288"/>
          <p14:tracePt t="12075" x="1763713" y="5856288"/>
          <p14:tracePt t="12080" x="1776413" y="5856288"/>
          <p14:tracePt t="12086" x="1789113" y="5856288"/>
          <p14:tracePt t="12091" x="1814513" y="5856288"/>
          <p14:tracePt t="12100" x="1825625" y="5856288"/>
          <p14:tracePt t="12107" x="1838325" y="5856288"/>
          <p14:tracePt t="12111" x="1851025" y="5856288"/>
          <p14:tracePt t="12115" x="1863725" y="5856288"/>
          <p14:tracePt t="12120" x="1876425" y="5856288"/>
          <p14:tracePt t="12126" x="1889125" y="5856288"/>
          <p14:tracePt t="12131" x="1901825" y="5856288"/>
          <p14:tracePt t="12137" x="1925638" y="5856288"/>
          <p14:tracePt t="12152" x="1951038" y="5856288"/>
          <p14:tracePt t="12156" x="1989138" y="5856288"/>
          <p14:tracePt t="12171" x="2014538" y="5856288"/>
          <p14:tracePt t="12181" x="2025650" y="5856288"/>
          <p14:tracePt t="12192" x="2038350" y="5856288"/>
          <p14:tracePt t="12203" x="2051050" y="5856288"/>
          <p14:tracePt t="12206" x="2076450" y="5856288"/>
          <p14:tracePt t="12211" x="2089150" y="5856288"/>
          <p14:tracePt t="12216" x="2114550" y="5856288"/>
          <p14:tracePt t="12222" x="2127250" y="5856288"/>
          <p14:tracePt t="12227" x="2138363" y="5856288"/>
          <p14:tracePt t="12231" x="2176463" y="5856288"/>
          <p14:tracePt t="12236" x="2189163" y="5843588"/>
          <p14:tracePt t="12242" x="2214563" y="5843588"/>
          <p14:tracePt t="12247" x="2263775" y="5843588"/>
          <p14:tracePt t="12253" x="2314575" y="5819775"/>
          <p14:tracePt t="12258" x="2351088" y="5819775"/>
          <p14:tracePt t="12262" x="2376488" y="5819775"/>
          <p14:tracePt t="12266" x="2401888" y="5819775"/>
          <p14:tracePt t="12273" x="2439988" y="5819775"/>
          <p14:tracePt t="12277" x="2463800" y="5819775"/>
          <p14:tracePt t="12282" x="2501900" y="5819775"/>
          <p14:tracePt t="12287" x="2514600" y="5819775"/>
          <p14:tracePt t="12292" x="2540000" y="5819775"/>
          <p14:tracePt t="12298" x="2563813" y="5819775"/>
          <p14:tracePt t="12303" x="2589213" y="5819775"/>
          <p14:tracePt t="12308" x="2601913" y="5819775"/>
          <p14:tracePt t="12312" x="2614613" y="5819775"/>
          <p14:tracePt t="12317" x="2640013" y="5819775"/>
          <p14:tracePt t="12323" x="2651125" y="5819775"/>
          <p14:tracePt t="12328" x="2663825" y="5819775"/>
          <p14:tracePt t="12332" x="2676525" y="5819775"/>
          <p14:tracePt t="12338" x="2689225" y="5819775"/>
          <p14:tracePt t="12343" x="2714625" y="5819775"/>
          <p14:tracePt t="12353" x="2740025" y="5819775"/>
          <p14:tracePt t="12357" x="2752725" y="5819775"/>
          <p14:tracePt t="12363" x="2763838" y="5819775"/>
          <p14:tracePt t="12370" x="2776538" y="5819775"/>
          <p14:tracePt t="12373" x="2801938" y="5819775"/>
          <p14:tracePt t="12378" x="2801938" y="5807075"/>
          <p14:tracePt t="12383" x="2827338" y="5807075"/>
          <p14:tracePt t="12394" x="2840038" y="5807075"/>
          <p14:tracePt t="12399" x="2852738" y="5807075"/>
          <p14:tracePt t="12403" x="2863850" y="5807075"/>
          <p14:tracePt t="12408" x="2876550" y="5807075"/>
          <p14:tracePt t="12414" x="2914650" y="5807075"/>
          <p14:tracePt t="12420" x="2927350" y="5807075"/>
          <p14:tracePt t="12423" x="2940050" y="5807075"/>
          <p14:tracePt t="12428" x="2952750" y="5807075"/>
          <p14:tracePt t="12433" x="2976563" y="5807075"/>
          <p14:tracePt t="12440" x="3014663" y="5781675"/>
          <p14:tracePt t="12448" x="3040063" y="5781675"/>
          <p14:tracePt t="12459" x="3052763" y="5781675"/>
          <p14:tracePt t="12475" x="3065463" y="5781675"/>
          <p14:tracePt t="12485" x="3076575" y="5768975"/>
          <p14:tracePt t="12489" x="3089275" y="5756275"/>
          <p14:tracePt t="12504" x="3101975" y="5756275"/>
          <p14:tracePt t="12515" x="3114675" y="5756275"/>
          <p14:tracePt t="12519" x="3127375" y="5756275"/>
          <p14:tracePt t="12545" x="3152775" y="5756275"/>
          <p14:tracePt t="12591" x="3165475" y="5756275"/>
          <p14:tracePt t="12595" x="3165475" y="5743575"/>
          <p14:tracePt t="12605" x="3176588" y="5732463"/>
          <p14:tracePt t="12615" x="3189288" y="5719763"/>
          <p14:tracePt t="12625" x="3201988" y="5707063"/>
          <p14:tracePt t="12640" x="3214688" y="5694363"/>
          <p14:tracePt t="12645" x="3214688" y="5681663"/>
          <p14:tracePt t="12655" x="3214688" y="5668963"/>
          <p14:tracePt t="12660" x="3214688" y="5656263"/>
          <p14:tracePt t="12666" x="3227388" y="5643563"/>
          <p14:tracePt t="12681" x="3227388" y="5630863"/>
          <p14:tracePt t="12696" x="3227388" y="5619750"/>
          <p14:tracePt t="12711" x="3227388" y="5594350"/>
          <p14:tracePt t="12736" x="3227388" y="5568950"/>
          <p14:tracePt t="12747" x="3227388" y="5556250"/>
          <p14:tracePt t="12761" x="3227388" y="5543550"/>
          <p14:tracePt t="12777" x="3227388" y="5530850"/>
          <p14:tracePt t="12787" x="3227388" y="5518150"/>
          <p14:tracePt t="12792" x="3227388" y="5507038"/>
          <p14:tracePt t="12796" x="3227388" y="5494338"/>
          <p14:tracePt t="12808" x="3214688" y="5494338"/>
          <p14:tracePt t="12816" x="3201988" y="5494338"/>
          <p14:tracePt t="12822" x="3189288" y="5481638"/>
          <p14:tracePt t="12827" x="3176588" y="5468938"/>
          <p14:tracePt t="12837" x="3165475" y="5456238"/>
          <p14:tracePt t="12842" x="3152775" y="5443538"/>
          <p14:tracePt t="12847" x="3127375" y="5443538"/>
          <p14:tracePt t="12863" x="3114675" y="5443538"/>
          <p14:tracePt t="12868" x="3089275" y="5443538"/>
          <p14:tracePt t="12883" x="3076575" y="5443538"/>
          <p14:tracePt t="12893" x="3065463" y="5443538"/>
          <p14:tracePt t="12920" x="3040063" y="5443538"/>
          <p14:tracePt t="12928" x="3027363" y="5443538"/>
          <p14:tracePt t="12933" x="3014663" y="5443538"/>
          <p14:tracePt t="12938" x="3001963" y="5443538"/>
          <p14:tracePt t="12943" x="2976563" y="5443538"/>
          <p14:tracePt t="12948" x="2963863" y="5443538"/>
          <p14:tracePt t="12953" x="2940050" y="5443538"/>
          <p14:tracePt t="12958" x="2901950" y="5443538"/>
          <p14:tracePt t="12963" x="2889250" y="5443538"/>
          <p14:tracePt t="12970" x="2876550" y="5443538"/>
          <p14:tracePt t="12973" x="2852738" y="5443538"/>
          <p14:tracePt t="12983" x="2827338" y="5443538"/>
          <p14:tracePt t="12989" x="2789238" y="5443538"/>
          <p14:tracePt t="12998" x="2763838" y="5443538"/>
          <p14:tracePt t="13003" x="2752725" y="5443538"/>
          <p14:tracePt t="13009" x="2740025" y="5443538"/>
          <p14:tracePt t="13013" x="2727325" y="5443538"/>
          <p14:tracePt t="13020" x="2701925" y="5443538"/>
          <p14:tracePt t="13024" x="2676525" y="5443538"/>
          <p14:tracePt t="13029" x="2663825" y="5443538"/>
          <p14:tracePt t="13033" x="2651125" y="5443538"/>
          <p14:tracePt t="13039" x="2614613" y="5443538"/>
          <p14:tracePt t="13051" x="2601913" y="5443538"/>
          <p14:tracePt t="13054" x="2589213" y="5443538"/>
          <p14:tracePt t="13060" x="2540000" y="5443538"/>
          <p14:tracePt t="13070" x="2514600" y="5443538"/>
          <p14:tracePt t="13080" x="2476500" y="5443538"/>
          <p14:tracePt t="13085" x="2451100" y="5443538"/>
          <p14:tracePt t="13094" x="2414588" y="5443538"/>
          <p14:tracePt t="13100" x="2401888" y="5443538"/>
          <p14:tracePt t="13104" x="2389188" y="5443538"/>
          <p14:tracePt t="13111" x="2351088" y="5443538"/>
          <p14:tracePt t="13114" x="2338388" y="5443538"/>
          <p14:tracePt t="13120" x="2327275" y="5443538"/>
          <p14:tracePt t="13125" x="2314575" y="5443538"/>
          <p14:tracePt t="13129" x="2301875" y="5443538"/>
          <p14:tracePt t="13134" x="2276475" y="5443538"/>
          <p14:tracePt t="13146" x="2251075" y="5443538"/>
          <p14:tracePt t="13150" x="2238375" y="5443538"/>
          <p14:tracePt t="13155" x="2227263" y="5443538"/>
          <p14:tracePt t="13160" x="2214563" y="5443538"/>
          <p14:tracePt t="13166" x="2189163" y="5443538"/>
          <p14:tracePt t="13175" x="2163763" y="5443538"/>
          <p14:tracePt t="13180" x="2151063" y="5443538"/>
          <p14:tracePt t="13184" x="2138363" y="5443538"/>
          <p14:tracePt t="13190" x="2127250" y="5443538"/>
          <p14:tracePt t="13195" x="2114550" y="5443538"/>
          <p14:tracePt t="13200" x="2101850" y="5443538"/>
          <p14:tracePt t="13205" x="2063750" y="5443538"/>
          <p14:tracePt t="13210" x="2051050" y="5443538"/>
          <p14:tracePt t="13215" x="2014538" y="5443538"/>
          <p14:tracePt t="13220" x="2001838" y="5443538"/>
          <p14:tracePt t="13225" x="1989138" y="5443538"/>
          <p14:tracePt t="13230" x="1976438" y="5443538"/>
          <p14:tracePt t="13236" x="1951038" y="5443538"/>
          <p14:tracePt t="13241" x="1925638" y="5443538"/>
          <p14:tracePt t="13246" x="1914525" y="5443538"/>
          <p14:tracePt t="13250" x="1901825" y="5443538"/>
          <p14:tracePt t="13255" x="1889125" y="5443538"/>
          <p14:tracePt t="13262" x="1863725" y="5443538"/>
          <p14:tracePt t="13270" x="1825625" y="5443538"/>
          <p14:tracePt t="13276" x="1814513" y="5443538"/>
          <p14:tracePt t="13281" x="1801813" y="5443538"/>
          <p14:tracePt t="13287" x="1776413" y="5443538"/>
          <p14:tracePt t="13296" x="1763713" y="5443538"/>
          <p14:tracePt t="13302" x="1751013" y="5443538"/>
          <p14:tracePt t="13306" x="1725613" y="5443538"/>
          <p14:tracePt t="13311" x="1714500" y="5443538"/>
          <p14:tracePt t="13316" x="1689100" y="5443538"/>
          <p14:tracePt t="13326" x="1663700" y="5443538"/>
          <p14:tracePt t="13331" x="1651000" y="5443538"/>
          <p14:tracePt t="13337" x="1625600" y="5443538"/>
          <p14:tracePt t="13342" x="1589088" y="5443538"/>
          <p14:tracePt t="13346" x="1576388" y="5443538"/>
          <p14:tracePt t="13353" x="1538288" y="5443538"/>
          <p14:tracePt t="13356" x="1525588" y="5443538"/>
          <p14:tracePt t="13361" x="1501775" y="5443538"/>
          <p14:tracePt t="13366" x="1463675" y="5443538"/>
          <p14:tracePt t="13371" x="1425575" y="5443538"/>
          <p14:tracePt t="13377" x="1412875" y="5443538"/>
          <p14:tracePt t="13381" x="1376363" y="5443538"/>
          <p14:tracePt t="13387" x="1363663" y="5443538"/>
          <p14:tracePt t="13391" x="1338263" y="5443538"/>
          <p14:tracePt t="13397" x="1312863" y="5443538"/>
          <p14:tracePt t="13403" x="1289050" y="5443538"/>
          <p14:tracePt t="13407" x="1276350" y="5443538"/>
          <p14:tracePt t="13411" x="1250950" y="5443538"/>
          <p14:tracePt t="13417" x="1238250" y="5443538"/>
          <p14:tracePt t="13422" x="1212850" y="5443538"/>
          <p14:tracePt t="13427" x="1189038" y="5443538"/>
          <p14:tracePt t="13437" x="1150938" y="5443538"/>
          <p14:tracePt t="13442" x="1112838" y="5443538"/>
          <p14:tracePt t="13447" x="1100138" y="5443538"/>
          <p14:tracePt t="13453" x="1063625" y="5443538"/>
          <p14:tracePt t="13457" x="1050925" y="5443538"/>
          <p14:tracePt t="13462" x="1025525" y="5443538"/>
          <p14:tracePt t="13470" x="1000125" y="5443538"/>
          <p14:tracePt t="13472" x="987425" y="5443538"/>
          <p14:tracePt t="13477" x="963613" y="5443538"/>
          <p14:tracePt t="13482" x="938213" y="5443538"/>
          <p14:tracePt t="13493" x="912813" y="5443538"/>
          <p14:tracePt t="13497" x="900113" y="5443538"/>
          <p14:tracePt t="13507" x="887413" y="5443538"/>
          <p14:tracePt t="13513" x="876300" y="5443538"/>
          <p14:tracePt t="13529" x="850900" y="5443538"/>
          <p14:tracePt t="13553" x="825500" y="5443538"/>
          <p14:tracePt t="13564" x="812800" y="5443538"/>
          <p14:tracePt t="13574" x="787400" y="5443538"/>
          <p14:tracePt t="13578" x="776288" y="5443538"/>
          <p14:tracePt t="13583" x="763588" y="5443538"/>
          <p14:tracePt t="13588" x="738188" y="5443538"/>
          <p14:tracePt t="13594" x="712788" y="5443538"/>
          <p14:tracePt t="13599" x="700088" y="5443538"/>
          <p14:tracePt t="13603" x="663575" y="5443538"/>
          <p14:tracePt t="13608" x="650875" y="5443538"/>
          <p14:tracePt t="13614" x="638175" y="5443538"/>
          <p14:tracePt t="13620" x="612775" y="5443538"/>
          <p14:tracePt t="13633" x="587375" y="5443538"/>
          <p14:tracePt t="13639" x="574675" y="5443538"/>
          <p14:tracePt t="13645" x="563563" y="5443538"/>
          <p14:tracePt t="13654" x="550863" y="5443538"/>
          <p14:tracePt t="13664" x="538163" y="5443538"/>
          <p14:tracePt t="13675" x="525463" y="5443538"/>
          <p14:tracePt t="13696" x="500063" y="5443538"/>
          <p14:tracePt t="13761" x="487363" y="5443538"/>
          <p14:tracePt t="13764" x="474663" y="5443538"/>
          <p14:tracePt t="13997" x="487363" y="5456238"/>
          <p14:tracePt t="14013" x="500063" y="5468938"/>
          <p14:tracePt t="14017" x="512763" y="5468938"/>
          <p14:tracePt t="14034" x="525463" y="5481638"/>
          <p14:tracePt t="14037" x="525463" y="5494338"/>
          <p14:tracePt t="14042" x="538163" y="5507038"/>
          <p14:tracePt t="14063" x="538163" y="5518150"/>
          <p14:tracePt t="14069" x="550863" y="5530850"/>
          <p14:tracePt t="14073" x="563563" y="5543550"/>
          <p14:tracePt t="14078" x="563563" y="5556250"/>
          <p14:tracePt t="14093" x="574675" y="5568950"/>
          <p14:tracePt t="14104" x="587375" y="5581650"/>
          <p14:tracePt t="14109" x="600075" y="5581650"/>
          <p14:tracePt t="14118" x="600075" y="5594350"/>
          <p14:tracePt t="14134" x="600075" y="5607050"/>
          <p14:tracePt t="14149" x="600075" y="5619750"/>
          <p14:tracePt t="14158" x="612775" y="5630863"/>
          <p14:tracePt t="14174" x="625475" y="5643563"/>
          <p14:tracePt t="14230" x="625475" y="5656263"/>
          <p14:tracePt t="14235" x="625475" y="5668963"/>
          <p14:tracePt t="14254" x="625475" y="5681663"/>
          <p14:tracePt t="14274" x="638175" y="5681663"/>
          <p14:tracePt t="14280" x="650875" y="5694363"/>
          <p14:tracePt t="14295" x="650875" y="5707063"/>
          <p14:tracePt t="14299" x="650875" y="5719763"/>
          <p14:tracePt t="14320" x="650875" y="5732463"/>
          <p14:tracePt t="14326" x="663575" y="5743575"/>
          <p14:tracePt t="14341" x="674688" y="5743575"/>
          <p14:tracePt t="15056" x="700088" y="5781675"/>
          <p14:tracePt t="15087" x="712788" y="5781675"/>
          <p14:tracePt t="15350" x="712788" y="5794375"/>
          <p14:tracePt t="15354" x="725488" y="5794375"/>
          <p14:tracePt t="15358" x="738188" y="5807075"/>
          <p14:tracePt t="15375" x="738188" y="5819775"/>
          <p14:tracePt t="15395" x="738188" y="5832475"/>
          <p14:tracePt t="15414" x="750888" y="5832475"/>
          <p14:tracePt t="15421" x="763588" y="5843588"/>
          <p14:tracePt t="15424" x="763588" y="5856288"/>
          <p14:tracePt t="15439" x="776288" y="5868988"/>
          <p14:tracePt t="15571" x="776288" y="5881688"/>
          <p14:tracePt t="15590" x="787400" y="5894388"/>
          <p14:tracePt t="15933" x="787400" y="5907088"/>
          <p14:tracePt t="15950" x="787400" y="5932488"/>
          <p14:tracePt t="15970" x="787400" y="5956300"/>
          <p14:tracePt t="15979" x="787400" y="5969000"/>
          <p14:tracePt t="15986" x="787400" y="5981700"/>
          <p14:tracePt t="15994" x="787400" y="5994400"/>
          <p14:tracePt t="16011" x="787400" y="6007100"/>
          <p14:tracePt t="16019" x="787400" y="6019800"/>
          <p14:tracePt t="16030" x="787400" y="6045200"/>
          <p14:tracePt t="16054" x="787400" y="6081713"/>
          <p14:tracePt t="16065" x="776288" y="6094413"/>
          <p14:tracePt t="17887" x="787400" y="6094413"/>
          <p14:tracePt t="17890" x="812800" y="6094413"/>
          <p14:tracePt t="17895" x="825500" y="6094413"/>
          <p14:tracePt t="17902" x="850900" y="6094413"/>
          <p14:tracePt t="17907" x="876300" y="6094413"/>
          <p14:tracePt t="17917" x="900113" y="6094413"/>
          <p14:tracePt t="17922" x="912813" y="6094413"/>
          <p14:tracePt t="17926" x="925513" y="6094413"/>
          <p14:tracePt t="17931" x="963613" y="6094413"/>
          <p14:tracePt t="17937" x="1000125" y="6094413"/>
          <p14:tracePt t="17946" x="1038225" y="6094413"/>
          <p14:tracePt t="17951" x="1076325" y="6094413"/>
          <p14:tracePt t="17956" x="1100138" y="6094413"/>
          <p14:tracePt t="17961" x="1138238" y="6094413"/>
          <p14:tracePt t="17966" x="1200150" y="6094413"/>
          <p14:tracePt t="17972" x="1250950" y="6094413"/>
          <p14:tracePt t="17976" x="1289050" y="6094413"/>
          <p14:tracePt t="17982" x="1350963" y="6094413"/>
          <p14:tracePt t="17988" x="1401763" y="6094413"/>
          <p14:tracePt t="17991" x="1438275" y="6094413"/>
          <p14:tracePt t="17998" x="1489075" y="6094413"/>
          <p14:tracePt t="18001" x="1538288" y="6094413"/>
          <p14:tracePt t="18006" x="1589088" y="6094413"/>
          <p14:tracePt t="18011" x="1625600" y="6094413"/>
          <p14:tracePt t="18017" x="1638300" y="6094413"/>
          <p14:tracePt t="18022" x="1676400" y="6094413"/>
          <p14:tracePt t="18027" x="1714500" y="6094413"/>
          <p14:tracePt t="18032" x="1725613" y="6094413"/>
          <p14:tracePt t="18039" x="1738313" y="6094413"/>
          <p14:tracePt t="18043" x="1763713" y="6094413"/>
          <p14:tracePt t="18047" x="1789113" y="6094413"/>
          <p14:tracePt t="18052" x="1801813" y="6094413"/>
          <p14:tracePt t="18057" x="1825625" y="6094413"/>
          <p14:tracePt t="18067" x="1863725" y="6094413"/>
          <p14:tracePt t="18072" x="1889125" y="6094413"/>
          <p14:tracePt t="18078" x="1914525" y="6094413"/>
          <p14:tracePt t="18082" x="1925638" y="6094413"/>
          <p14:tracePt t="18089" x="1951038" y="6094413"/>
          <p14:tracePt t="18094" x="1976438" y="6094413"/>
          <p14:tracePt t="18098" x="1989138" y="6094413"/>
          <p14:tracePt t="18102" x="2014538" y="6094413"/>
          <p14:tracePt t="18107" x="2025650" y="6094413"/>
          <p14:tracePt t="18113" x="2038350" y="6094413"/>
          <p14:tracePt t="18118" x="2051050" y="6094413"/>
          <p14:tracePt t="18122" x="2063750" y="6094413"/>
          <p14:tracePt t="18127" x="2076450" y="6094413"/>
          <p14:tracePt t="18133" x="2101850" y="6081713"/>
          <p14:tracePt t="18142" x="2114550" y="6081713"/>
          <p14:tracePt t="18149" x="2127250" y="6081713"/>
          <p14:tracePt t="18159" x="2151063" y="6081713"/>
          <p14:tracePt t="18163" x="2163763" y="6081713"/>
          <p14:tracePt t="18173" x="2176463" y="6081713"/>
          <p14:tracePt t="18178" x="2189163" y="6081713"/>
          <p14:tracePt t="18183" x="2214563" y="6081713"/>
          <p14:tracePt t="18194" x="2238375" y="6081713"/>
          <p14:tracePt t="18204" x="2251075" y="6081713"/>
          <p14:tracePt t="18208" x="2263775" y="6081713"/>
          <p14:tracePt t="18221" x="2276475" y="6081713"/>
          <p14:tracePt t="18229" x="2289175" y="6081713"/>
          <p14:tracePt t="20584" x="2301875" y="6069013"/>
          <p14:tracePt t="20594" x="2301875" y="6045200"/>
          <p14:tracePt t="20599" x="2301875" y="6032500"/>
          <p14:tracePt t="20605" x="2301875" y="5981700"/>
          <p14:tracePt t="20609" x="2227263" y="5932488"/>
          <p14:tracePt t="20614" x="2151063" y="5881688"/>
          <p14:tracePt t="20619" x="2101850" y="5843588"/>
          <p14:tracePt t="20624" x="2038350" y="5807075"/>
          <p14:tracePt t="20629" x="1989138" y="5781675"/>
          <p14:tracePt t="20635" x="1951038" y="5743575"/>
          <p14:tracePt t="20640" x="1851025" y="5656263"/>
          <p14:tracePt t="20645" x="1776413" y="5594350"/>
          <p14:tracePt t="20649" x="1738313" y="5556250"/>
          <p14:tracePt t="20654" x="1689100" y="5518150"/>
          <p14:tracePt t="20660" x="1625600" y="5481638"/>
          <p14:tracePt t="20665" x="1550988" y="5394325"/>
          <p14:tracePt t="20669" x="1489075" y="5343525"/>
          <p14:tracePt t="20675" x="1450975" y="5281613"/>
          <p14:tracePt t="20680" x="1401763" y="5205413"/>
          <p14:tracePt t="20685" x="1338263" y="5130800"/>
          <p14:tracePt t="20690" x="1300163" y="5056188"/>
          <p14:tracePt t="20695" x="1250950" y="4968875"/>
          <p14:tracePt t="20700" x="1200150" y="4868863"/>
          <p14:tracePt t="20706" x="1125538" y="4768850"/>
          <p14:tracePt t="20710" x="1050925" y="4656138"/>
          <p14:tracePt t="20715" x="1012825" y="4554538"/>
          <p14:tracePt t="20720" x="963613" y="4467225"/>
          <p14:tracePt t="20725" x="912813" y="4367213"/>
          <p14:tracePt t="20730" x="825500" y="4230688"/>
          <p14:tracePt t="20735" x="763588" y="4117975"/>
          <p14:tracePt t="20741" x="712788" y="4017963"/>
          <p14:tracePt t="20745" x="663575" y="3905250"/>
          <p14:tracePt t="20750" x="612775" y="3816350"/>
          <p14:tracePt t="20756" x="574675" y="3703638"/>
          <p14:tracePt t="20760" x="525463" y="3629025"/>
          <p14:tracePt t="20765" x="438150" y="3503613"/>
          <p14:tracePt t="20772" x="387350" y="3416300"/>
          <p14:tracePt t="20776" x="325438" y="3254375"/>
          <p14:tracePt t="20781" x="274638" y="3141663"/>
          <p14:tracePt t="20785" x="225425" y="3041650"/>
          <p14:tracePt t="20791" x="174625" y="2890838"/>
          <p14:tracePt t="20797" x="125413" y="2778125"/>
          <p14:tracePt t="20801" x="38100" y="264001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Pleoptika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err="1"/>
              <a:t>Pleoptika</a:t>
            </a:r>
            <a:r>
              <a:rPr lang="cs-CZ" dirty="0"/>
              <a:t> = léčba amblyopie, se kterou je třeba začít ve chvíli, kdy je stanovena diagnóza </a:t>
            </a:r>
          </a:p>
          <a:p>
            <a:r>
              <a:rPr lang="cs-CZ" dirty="0"/>
              <a:t>léčba se skládá z mnoha kroků: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okluze – různé druhy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léčba kapkami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 err="1"/>
              <a:t>pleoptická</a:t>
            </a:r>
            <a:r>
              <a:rPr lang="cs-CZ" dirty="0"/>
              <a:t> cvičení – aktivní a pasivní.</a:t>
            </a:r>
          </a:p>
          <a:p>
            <a:r>
              <a:rPr lang="cs-CZ" dirty="0"/>
              <a:t>historie aktivní </a:t>
            </a:r>
            <a:r>
              <a:rPr lang="cs-CZ" dirty="0" err="1"/>
              <a:t>pleoptické</a:t>
            </a:r>
            <a:r>
              <a:rPr lang="cs-CZ" dirty="0"/>
              <a:t> léčby sahá do roku 1973 a její průkopníci byli </a:t>
            </a:r>
            <a:r>
              <a:rPr lang="cs-CZ" dirty="0" err="1"/>
              <a:t>Bangerter</a:t>
            </a:r>
            <a:r>
              <a:rPr lang="cs-CZ" dirty="0"/>
              <a:t> a </a:t>
            </a:r>
            <a:r>
              <a:rPr lang="cs-CZ" dirty="0" err="1"/>
              <a:t>Starkiewicz</a:t>
            </a:r>
            <a:endParaRPr lang="cs-CZ" dirty="0"/>
          </a:p>
          <a:p>
            <a:endParaRPr 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5C3D336C-515E-45A8-92CF-F92759798B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6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75"/>
    </mc:Choice>
    <mc:Fallback xmlns="">
      <p:transition spd="slow" advTm="74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Pleoptika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Novinky</a:t>
            </a:r>
          </a:p>
          <a:p>
            <a:r>
              <a:rPr lang="cs-CZ" dirty="0"/>
              <a:t>nové možnosti s rozvojem aplikací na tablety, počítače (nejen pro CAM)</a:t>
            </a:r>
          </a:p>
          <a:p>
            <a:r>
              <a:rPr lang="cs-CZ" dirty="0"/>
              <a:t>různé herní formy cvičení pro zmíněnou elektroniku a mobilní telefony                     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E8C4DBC3-D763-4C1C-B01C-BB3502E33D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97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64"/>
    </mc:Choice>
    <mc:Fallback xmlns="">
      <p:transition spd="slow" advTm="11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Pleoptika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/>
              <a:t>BRS</a:t>
            </a:r>
            <a:r>
              <a:rPr lang="cs-CZ" dirty="0"/>
              <a:t> – barevná šachovnicová reverzační stimulace</a:t>
            </a:r>
          </a:p>
          <a:p>
            <a:r>
              <a:rPr lang="cs-CZ" dirty="0"/>
              <a:t>Barevné čtverečky stimulují zrak</a:t>
            </a:r>
          </a:p>
          <a:p>
            <a:r>
              <a:rPr lang="cs-CZ" dirty="0"/>
              <a:t>Neotáčí se – nemají otáčivý efekt</a:t>
            </a:r>
          </a:p>
          <a:p>
            <a:r>
              <a:rPr lang="cs-CZ" dirty="0"/>
              <a:t>Má však výraznou amplitudu barevné oscilace</a:t>
            </a:r>
          </a:p>
          <a:p>
            <a:r>
              <a:rPr lang="cs-CZ" dirty="0"/>
              <a:t>Černá – bílá, červená, zelená, modrá, žlutá</a:t>
            </a:r>
          </a:p>
          <a:p>
            <a:r>
              <a:rPr lang="cs-CZ" dirty="0"/>
              <a:t>Nejúčinnější je v anaglyfických barvách červená – zelená</a:t>
            </a:r>
          </a:p>
          <a:p>
            <a:r>
              <a:rPr lang="cs-CZ" dirty="0"/>
              <a:t>Agresivnější než CAM – nutné od neurologa, že pacient není fotosenzitivní</a:t>
            </a:r>
          </a:p>
          <a:p>
            <a:endParaRPr lang="cs-CZ" dirty="0"/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7A5D57B8-B6DF-4433-BAEB-AF71944F1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9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30"/>
    </mc:Choice>
    <mc:Fallback xmlns="">
      <p:transition spd="slow" advTm="52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Pleoptika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CAM stimuluje celou sítnici</a:t>
            </a:r>
          </a:p>
          <a:p>
            <a:r>
              <a:rPr lang="cs-CZ" dirty="0"/>
              <a:t>BRS stimuluje hlavně </a:t>
            </a:r>
            <a:r>
              <a:rPr lang="cs-CZ" dirty="0" err="1"/>
              <a:t>makulu</a:t>
            </a:r>
            <a:endParaRPr lang="cs-CZ" dirty="0"/>
          </a:p>
          <a:p>
            <a:r>
              <a:rPr lang="cs-CZ" dirty="0"/>
              <a:t>Studie CAM x BRS v rámci disertační práce (MUDr. </a:t>
            </a:r>
            <a:r>
              <a:rPr lang="cs-CZ" dirty="0" err="1"/>
              <a:t>Varadyová</a:t>
            </a:r>
            <a:r>
              <a:rPr lang="cs-CZ" dirty="0"/>
              <a:t> ve spolupráci s </a:t>
            </a:r>
            <a:r>
              <a:rPr lang="cs-CZ" dirty="0" err="1"/>
              <a:t>ortoptistkou</a:t>
            </a:r>
            <a:r>
              <a:rPr lang="cs-CZ" dirty="0"/>
              <a:t> J. Stehlíkovou) potvrdila rychlejší úpravu amblyopie v souvislosti s léčbou BRS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81C72FF-B05D-4CB7-BF7D-D28D7AED8B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8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89"/>
    </mc:Choice>
    <mc:Fallback xmlns="">
      <p:transition spd="slow" advTm="27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Pleoptika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Programy pro rehabilitaci strabismu            (Ing. Novák)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ortoptické cvičebny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domácí prostředí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Příručky pro rodiče dostupné na </a:t>
            </a:r>
            <a:r>
              <a:rPr lang="cs-CZ" dirty="0">
                <a:hlinkClick r:id="rId4"/>
              </a:rPr>
              <a:t>www.ortoptika.cz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1ECFF924-DF84-4066-B323-8CC855A694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5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53"/>
    </mc:Choice>
    <mc:Fallback xmlns="">
      <p:transition spd="slow" advTm="25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sz="4400" dirty="0"/>
              <a:t>Děkuji za pozornost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1A01EE3-D32C-4F2F-88AB-BF6386E03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3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9"/>
    </mc:Choice>
    <mc:Fallback xmlns="">
      <p:transition spd="slow" advTm="3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Pleoptika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b="1" dirty="0"/>
              <a:t>Aktivní </a:t>
            </a:r>
            <a:r>
              <a:rPr lang="cs-CZ" b="1" dirty="0" err="1"/>
              <a:t>pleoptická</a:t>
            </a:r>
            <a:r>
              <a:rPr lang="cs-CZ" b="1" dirty="0"/>
              <a:t> léčba </a:t>
            </a:r>
            <a:r>
              <a:rPr lang="cs-CZ" dirty="0"/>
              <a:t>je založená na zraku, hmatu, sluchu, paměti – má být zajímavá, pestrá, zábavná a přizpůsobená stupni amblyopie</a:t>
            </a:r>
          </a:p>
          <a:p>
            <a:r>
              <a:rPr lang="cs-CZ" dirty="0"/>
              <a:t>Kombinace: oko-ruka, oko-noha, oko-paměť</a:t>
            </a:r>
          </a:p>
          <a:p>
            <a:r>
              <a:rPr lang="cs-CZ" dirty="0"/>
              <a:t>Tupozraké oko aktivně provádí různé úkoly většinou na blízko za pomoci </a:t>
            </a:r>
            <a:r>
              <a:rPr lang="cs-CZ" b="1" dirty="0"/>
              <a:t>hmatu</a:t>
            </a:r>
            <a:r>
              <a:rPr lang="cs-CZ" dirty="0"/>
              <a:t>, </a:t>
            </a:r>
            <a:r>
              <a:rPr lang="cs-CZ" b="1" dirty="0"/>
              <a:t>sluchu</a:t>
            </a:r>
            <a:r>
              <a:rPr lang="cs-CZ" dirty="0"/>
              <a:t> a </a:t>
            </a:r>
            <a:r>
              <a:rPr lang="cs-CZ" b="1" dirty="0"/>
              <a:t>paměti </a:t>
            </a:r>
            <a:r>
              <a:rPr lang="cs-CZ" dirty="0"/>
              <a:t>u dětí předškolního i mladšího školního věku, které jsou pod dohledem </a:t>
            </a:r>
            <a:r>
              <a:rPr lang="cs-CZ" dirty="0" err="1"/>
              <a:t>ortoptistek</a:t>
            </a:r>
            <a:r>
              <a:rPr lang="cs-CZ" dirty="0"/>
              <a:t> v ortoptické cvičebně, a také pod dohledem rodičů doma</a:t>
            </a:r>
          </a:p>
          <a:p>
            <a:r>
              <a:rPr lang="cs-CZ" dirty="0"/>
              <a:t>Cvičení a udržení pozornosti dítěte – návaznost na věk dítěte</a:t>
            </a:r>
          </a:p>
        </p:txBody>
      </p:sp>
      <p:pic>
        <p:nvPicPr>
          <p:cNvPr id="14" name="Zvuk 13">
            <a:hlinkClick r:id="" action="ppaction://media"/>
            <a:extLst>
              <a:ext uri="{FF2B5EF4-FFF2-40B4-BE49-F238E27FC236}">
                <a16:creationId xmlns:a16="http://schemas.microsoft.com/office/drawing/2014/main" id="{460309E0-35A3-471B-ACA2-EC6F1C214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0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73"/>
    </mc:Choice>
    <mc:Fallback xmlns="">
      <p:transition spd="slow" advTm="81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2" x="1050925" y="1150938"/>
          <p14:tracePt t="348" x="1100138" y="1150938"/>
          <p14:tracePt t="353" x="1163638" y="1150938"/>
          <p14:tracePt t="358" x="1225550" y="1150938"/>
          <p14:tracePt t="363" x="1312863" y="1150938"/>
          <p14:tracePt t="369" x="1363663" y="1150938"/>
          <p14:tracePt t="373" x="1438275" y="1150938"/>
          <p14:tracePt t="380" x="1489075" y="1150938"/>
          <p14:tracePt t="383" x="1550988" y="1150938"/>
          <p14:tracePt t="388" x="1601788" y="1150938"/>
          <p14:tracePt t="393" x="1651000" y="1150938"/>
          <p14:tracePt t="398" x="1701800" y="1150938"/>
          <p14:tracePt t="403" x="1738313" y="1163638"/>
          <p14:tracePt t="409" x="1751013" y="1176338"/>
          <p14:tracePt t="414" x="1763713" y="1176338"/>
          <p14:tracePt t="418" x="1789113" y="1176338"/>
          <p14:tracePt t="433" x="1801813" y="1189038"/>
          <p14:tracePt t="438" x="1814513" y="1189038"/>
          <p14:tracePt t="454" x="1825625" y="1189038"/>
          <p14:tracePt t="458" x="1838325" y="1189038"/>
          <p14:tracePt t="463" x="1851025" y="1201738"/>
          <p14:tracePt t="468" x="1863725" y="1201738"/>
          <p14:tracePt t="480" x="1876425" y="1201738"/>
          <p14:tracePt t="484" x="1901825" y="1201738"/>
          <p14:tracePt t="494" x="1914525" y="1214438"/>
          <p14:tracePt t="499" x="1938338" y="1214438"/>
          <p14:tracePt t="504" x="1951038" y="1214438"/>
          <p14:tracePt t="509" x="1963738" y="1214438"/>
          <p14:tracePt t="514" x="1976438" y="1227138"/>
          <p14:tracePt t="519" x="1976438" y="1238250"/>
          <p14:tracePt t="524" x="1989138" y="1238250"/>
          <p14:tracePt t="530" x="2014538" y="1238250"/>
          <p14:tracePt t="559" x="2025650" y="1238250"/>
          <p14:tracePt t="565" x="2038350" y="1238250"/>
          <p14:tracePt t="580" x="2051050" y="1250950"/>
          <p14:tracePt t="590" x="2051050" y="1263650"/>
          <p14:tracePt t="604" x="2063750" y="1263650"/>
          <p14:tracePt t="621" x="2076450" y="1263650"/>
          <p14:tracePt t="636" x="2089150" y="1263650"/>
          <p14:tracePt t="640" x="2101850" y="1263650"/>
          <p14:tracePt t="651" x="2114550" y="1276350"/>
          <p14:tracePt t="655" x="2127250" y="1289050"/>
          <p14:tracePt t="680" x="2151063" y="1289050"/>
          <p14:tracePt t="691" x="2163763" y="1301750"/>
          <p14:tracePt t="1916" x="2163763" y="1314450"/>
          <p14:tracePt t="1932" x="2163763" y="1327150"/>
          <p14:tracePt t="1936" x="2163763" y="1339850"/>
          <p14:tracePt t="1968" x="2163763" y="1363663"/>
          <p14:tracePt t="1972" x="2163763" y="1376363"/>
          <p14:tracePt t="1993" x="2163763" y="1389063"/>
          <p14:tracePt t="1997" x="2163763" y="1401763"/>
          <p14:tracePt t="2017" x="2163763" y="1414463"/>
          <p14:tracePt t="2022" x="2151063" y="1427163"/>
          <p14:tracePt t="2032" x="2138363" y="1439863"/>
          <p14:tracePt t="2037" x="2138363" y="1450975"/>
          <p14:tracePt t="2053" x="2114550" y="1463675"/>
          <p14:tracePt t="2068" x="2114550" y="1476375"/>
          <p14:tracePt t="2092" x="2114550" y="1489075"/>
          <p14:tracePt t="2097" x="2101850" y="1489075"/>
          <p14:tracePt t="2114" x="2101850" y="1501775"/>
          <p14:tracePt t="2118" x="2101850" y="1514475"/>
          <p14:tracePt t="2128" x="2089150" y="1514475"/>
          <p14:tracePt t="2153" x="2089150" y="1527175"/>
          <p14:tracePt t="2164" x="2089150" y="1539875"/>
          <p14:tracePt t="2168" x="2076450" y="1552575"/>
          <p14:tracePt t="2204" x="2063750" y="1563688"/>
          <p14:tracePt t="2209" x="2063750" y="1576388"/>
          <p14:tracePt t="2230" x="2063750" y="1589088"/>
          <p14:tracePt t="2235" x="2051050" y="1589088"/>
          <p14:tracePt t="2264" x="2051050" y="1614488"/>
          <p14:tracePt t="2269" x="2038350" y="1627188"/>
          <p14:tracePt t="2281" x="2025650" y="1627188"/>
          <p14:tracePt t="2295" x="2025650" y="1639888"/>
          <p14:tracePt t="2314" x="2025650" y="1652588"/>
          <p14:tracePt t="2340" x="2025650" y="1663700"/>
          <p14:tracePt t="2361" x="2025650" y="1676400"/>
          <p14:tracePt t="2376" x="2014538" y="1689100"/>
          <p14:tracePt t="2380" x="2001838" y="1701800"/>
          <p14:tracePt t="2411" x="2001838" y="1727200"/>
          <p14:tracePt t="2415" x="2001838" y="1739900"/>
          <p14:tracePt t="2430" x="2001838" y="1752600"/>
          <p14:tracePt t="2441" x="2001838" y="1765300"/>
          <p14:tracePt t="2447" x="2001838" y="1776413"/>
          <p14:tracePt t="2476" x="2001838" y="1789113"/>
          <p14:tracePt t="2491" x="2001838" y="1814513"/>
          <p14:tracePt t="2531" x="2001838" y="1839913"/>
          <p14:tracePt t="2557" x="2001838" y="1852613"/>
          <p14:tracePt t="2592" x="2001838" y="1865313"/>
          <p14:tracePt t="2617" x="2001838" y="1876425"/>
          <p14:tracePt t="2634" x="2001838" y="1889125"/>
          <p14:tracePt t="2642" x="2001838" y="1901825"/>
          <p14:tracePt t="2652" x="2001838" y="1914525"/>
          <p14:tracePt t="2673" x="2001838" y="1927225"/>
          <p14:tracePt t="2688" x="2001838" y="1952625"/>
          <p14:tracePt t="2714" x="2001838" y="1965325"/>
          <p14:tracePt t="2718" x="2001838" y="1978025"/>
          <p14:tracePt t="2724" x="2001838" y="1989138"/>
          <p14:tracePt t="2733" x="2001838" y="2001838"/>
          <p14:tracePt t="2744" x="2001838" y="2014538"/>
          <p14:tracePt t="2749" x="2001838" y="2027238"/>
          <p14:tracePt t="2764" x="2001838" y="2039938"/>
          <p14:tracePt t="2768" x="2001838" y="2052638"/>
          <p14:tracePt t="2789" x="2014538" y="2065338"/>
          <p14:tracePt t="2794" x="2014538" y="2078038"/>
          <p14:tracePt t="2809" x="2025650" y="2089150"/>
          <p14:tracePt t="2824" x="2038350" y="2089150"/>
          <p14:tracePt t="2835" x="2051050" y="2101850"/>
          <p14:tracePt t="2849" x="2051050" y="2114550"/>
          <p14:tracePt t="2859" x="2063750" y="2127250"/>
          <p14:tracePt t="2869" x="2076450" y="2127250"/>
          <p14:tracePt t="2885" x="2089150" y="2127250"/>
          <p14:tracePt t="2894" x="2101850" y="2127250"/>
          <p14:tracePt t="2910" x="2127250" y="2127250"/>
          <p14:tracePt t="2925" x="2151063" y="2127250"/>
          <p14:tracePt t="2931" x="2163763" y="2127250"/>
          <p14:tracePt t="2946" x="2189163" y="2127250"/>
          <p14:tracePt t="2950" x="2214563" y="2127250"/>
          <p14:tracePt t="2960" x="2238375" y="2127250"/>
          <p14:tracePt t="2965" x="2251075" y="2127250"/>
          <p14:tracePt t="2970" x="2251075" y="2139950"/>
          <p14:tracePt t="2976" x="2276475" y="2152650"/>
          <p14:tracePt t="2981" x="2301875" y="2152650"/>
          <p14:tracePt t="2985" x="2314575" y="2152650"/>
          <p14:tracePt t="2990" x="2338388" y="2152650"/>
          <p14:tracePt t="2998" x="2376488" y="2152650"/>
          <p14:tracePt t="3001" x="2389188" y="2152650"/>
          <p14:tracePt t="3005" x="2427288" y="2152650"/>
          <p14:tracePt t="3011" x="2439988" y="2152650"/>
          <p14:tracePt t="3032" x="2527300" y="2152650"/>
          <p14:tracePt t="3036" x="2551113" y="2152650"/>
          <p14:tracePt t="3041" x="2563813" y="2152650"/>
          <p14:tracePt t="3048" x="2589213" y="2152650"/>
          <p14:tracePt t="3051" x="2614613" y="2152650"/>
          <p14:tracePt t="3061" x="2640013" y="2152650"/>
          <p14:tracePt t="3066" x="2651125" y="2152650"/>
          <p14:tracePt t="3071" x="2676525" y="2152650"/>
          <p14:tracePt t="3076" x="2701925" y="2152650"/>
          <p14:tracePt t="3087" x="2727325" y="2152650"/>
          <p14:tracePt t="3092" x="2740025" y="2152650"/>
          <p14:tracePt t="3098" x="2752725" y="2152650"/>
          <p14:tracePt t="3101" x="2763838" y="2152650"/>
          <p14:tracePt t="3106" x="2789238" y="2152650"/>
          <p14:tracePt t="3117" x="2814638" y="2152650"/>
          <p14:tracePt t="3121" x="2827338" y="2152650"/>
          <p14:tracePt t="3126" x="2840038" y="2152650"/>
          <p14:tracePt t="3131" x="2852738" y="2152650"/>
          <p14:tracePt t="3137" x="2876550" y="2152650"/>
          <p14:tracePt t="3142" x="2901950" y="2152650"/>
          <p14:tracePt t="3147" x="2914650" y="2152650"/>
          <p14:tracePt t="3152" x="2927350" y="2152650"/>
          <p14:tracePt t="3157" x="2940050" y="2152650"/>
          <p14:tracePt t="3162" x="2952750" y="2152650"/>
          <p14:tracePt t="3172" x="2963863" y="2152650"/>
          <p14:tracePt t="3177" x="3001963" y="2152650"/>
          <p14:tracePt t="3182" x="3014663" y="2152650"/>
          <p14:tracePt t="3187" x="3027363" y="2152650"/>
          <p14:tracePt t="3192" x="3052763" y="2152650"/>
          <p14:tracePt t="3198" x="3076575" y="2152650"/>
          <p14:tracePt t="3203" x="3114675" y="2152650"/>
          <p14:tracePt t="3208" x="3140075" y="2152650"/>
          <p14:tracePt t="3212" x="3165475" y="2152650"/>
          <p14:tracePt t="3219" x="3189288" y="2152650"/>
          <p14:tracePt t="3222" x="3214688" y="2152650"/>
          <p14:tracePt t="3228" x="3252788" y="2152650"/>
          <p14:tracePt t="3233" x="3276600" y="2152650"/>
          <p14:tracePt t="3238" x="3314700" y="2152650"/>
          <p14:tracePt t="3242" x="3340100" y="2152650"/>
          <p14:tracePt t="3248" x="3376613" y="2152650"/>
          <p14:tracePt t="3254" x="3389313" y="2152650"/>
          <p14:tracePt t="3258" x="3414713" y="2152650"/>
          <p14:tracePt t="3264" x="3452813" y="2152650"/>
          <p14:tracePt t="3268" x="3478213" y="2152650"/>
          <p14:tracePt t="3272" x="3489325" y="2152650"/>
          <p14:tracePt t="3278" x="3514725" y="2152650"/>
          <p14:tracePt t="3284" x="3540125" y="2152650"/>
          <p14:tracePt t="3288" x="3565525" y="2152650"/>
          <p14:tracePt t="3293" x="3578225" y="2152650"/>
          <p14:tracePt t="3300" x="3602038" y="2152650"/>
          <p14:tracePt t="3308" x="3627438" y="2152650"/>
          <p14:tracePt t="3314" x="3640138" y="2152650"/>
          <p14:tracePt t="3318" x="3652838" y="2152650"/>
          <p14:tracePt t="3324" x="3665538" y="2152650"/>
          <p14:tracePt t="3334" x="3678238" y="2152650"/>
          <p14:tracePt t="3338" x="3689350" y="2152650"/>
          <p14:tracePt t="3348" x="3702050" y="2152650"/>
          <p14:tracePt t="3354" x="3714750" y="2152650"/>
          <p14:tracePt t="3364" x="3740150" y="2152650"/>
          <p14:tracePt t="3369" x="3752850" y="2152650"/>
          <p14:tracePt t="3378" x="3765550" y="2152650"/>
          <p14:tracePt t="3399" x="3778250" y="2152650"/>
          <p14:tracePt t="3409" x="3790950" y="2152650"/>
          <p14:tracePt t="3424" x="3802063" y="2152650"/>
          <p14:tracePt t="3435" x="3827463" y="2152650"/>
          <p14:tracePt t="3455" x="3852863" y="2152650"/>
          <p14:tracePt t="3459" x="3865563" y="2152650"/>
          <p14:tracePt t="3464" x="3878263" y="2152650"/>
          <p14:tracePt t="3476" x="3890963" y="2152650"/>
          <p14:tracePt t="3481" x="3914775" y="2152650"/>
          <p14:tracePt t="3491" x="3940175" y="2152650"/>
          <p14:tracePt t="3494" x="3952875" y="2152650"/>
          <p14:tracePt t="3501" x="3978275" y="2152650"/>
          <p14:tracePt t="3505" x="4002088" y="2127250"/>
          <p14:tracePt t="3510" x="4014788" y="2127250"/>
          <p14:tracePt t="3515" x="4027488" y="2127250"/>
          <p14:tracePt t="3520" x="4040188" y="2127250"/>
          <p14:tracePt t="3525" x="4052888" y="2127250"/>
          <p14:tracePt t="3531" x="4065588" y="2127250"/>
          <p14:tracePt t="3535" x="4090988" y="2127250"/>
          <p14:tracePt t="3552" x="4103688" y="2127250"/>
          <p14:tracePt t="3556" x="4114800" y="2127250"/>
          <p14:tracePt t="3571" x="4127500" y="2127250"/>
          <p14:tracePt t="3587" x="4140200" y="2127250"/>
          <p14:tracePt t="3591" x="4152900" y="2127250"/>
          <p14:tracePt t="3601" x="4165600" y="2127250"/>
          <p14:tracePt t="3606" x="4178300" y="2127250"/>
          <p14:tracePt t="3611" x="4191000" y="2127250"/>
          <p14:tracePt t="3622" x="4203700" y="2127250"/>
          <p14:tracePt t="3626" x="4214813" y="2127250"/>
          <p14:tracePt t="3631" x="4227513" y="2127250"/>
          <p14:tracePt t="3641" x="4252913" y="2127250"/>
          <p14:tracePt t="3647" x="4265613" y="2127250"/>
          <p14:tracePt t="3656" x="4278313" y="2127250"/>
          <p14:tracePt t="3662" x="4291013" y="2114550"/>
          <p14:tracePt t="3677" x="4303713" y="2114550"/>
          <p14:tracePt t="3687" x="4314825" y="2114550"/>
          <p14:tracePt t="3702" x="4327525" y="2114550"/>
          <p14:tracePt t="3706" x="4340225" y="2114550"/>
          <p14:tracePt t="3727" x="4352925" y="2114550"/>
          <p14:tracePt t="3732" x="4365625" y="2101850"/>
          <p14:tracePt t="3742" x="4378325" y="2089150"/>
          <p14:tracePt t="3757" x="4391025" y="2078038"/>
          <p14:tracePt t="3767" x="4403725" y="2065338"/>
          <p14:tracePt t="3782" x="4403725" y="2052638"/>
          <p14:tracePt t="3787" x="4416425" y="2039938"/>
          <p14:tracePt t="3799" x="4427538" y="2027238"/>
          <p14:tracePt t="3803" x="4440238" y="2014538"/>
          <p14:tracePt t="3807" x="4452938" y="2014538"/>
          <p14:tracePt t="3812" x="4452938" y="2001838"/>
          <p14:tracePt t="3823" x="4452938" y="1989138"/>
          <p14:tracePt t="3828" x="4465638" y="1978025"/>
          <p14:tracePt t="3838" x="4465638" y="1965325"/>
          <p14:tracePt t="3843" x="4478338" y="1952625"/>
          <p14:tracePt t="3849" x="4491038" y="1939925"/>
          <p14:tracePt t="3858" x="4491038" y="1914525"/>
          <p14:tracePt t="3868" x="4491038" y="1901825"/>
          <p14:tracePt t="3883" x="4491038" y="1876425"/>
          <p14:tracePt t="3893" x="4491038" y="1852613"/>
          <p14:tracePt t="3904" x="4491038" y="1827213"/>
          <p14:tracePt t="3909" x="4491038" y="1814513"/>
          <p14:tracePt t="3914" x="4491038" y="1801813"/>
          <p14:tracePt t="3924" x="4491038" y="1789113"/>
          <p14:tracePt t="3928" x="4491038" y="1776413"/>
          <p14:tracePt t="3940" x="4491038" y="1765300"/>
          <p14:tracePt t="3949" x="4491038" y="1739900"/>
          <p14:tracePt t="3974" x="4491038" y="1714500"/>
          <p14:tracePt t="3989" x="4491038" y="1701800"/>
          <p14:tracePt t="3999" x="4491038" y="1689100"/>
          <p14:tracePt t="4016" x="4491038" y="1676400"/>
          <p14:tracePt t="4020" x="4491038" y="1663700"/>
          <p14:tracePt t="4035" x="4491038" y="1652588"/>
          <p14:tracePt t="4044" x="4491038" y="1639888"/>
          <p14:tracePt t="4049" x="4491038" y="1627188"/>
          <p14:tracePt t="4070" x="4478338" y="1614488"/>
          <p14:tracePt t="4075" x="4465638" y="1601788"/>
          <p14:tracePt t="4085" x="4465638" y="1576388"/>
          <p14:tracePt t="4095" x="4465638" y="1563688"/>
          <p14:tracePt t="4105" x="4452938" y="1552575"/>
          <p14:tracePt t="4110" x="4440238" y="1552575"/>
          <p14:tracePt t="4120" x="4427538" y="1539875"/>
          <p14:tracePt t="4131" x="4427538" y="1527175"/>
          <p14:tracePt t="4136" x="4416425" y="1527175"/>
          <p14:tracePt t="4140" x="4403725" y="1514475"/>
          <p14:tracePt t="4145" x="4391025" y="1501775"/>
          <p14:tracePt t="4155" x="4391025" y="1489075"/>
          <p14:tracePt t="4161" x="4378325" y="1489075"/>
          <p14:tracePt t="4166" x="4365625" y="1476375"/>
          <p14:tracePt t="4171" x="4352925" y="1476375"/>
          <p14:tracePt t="4175" x="4352925" y="1463675"/>
          <p14:tracePt t="4181" x="4340225" y="1450975"/>
          <p14:tracePt t="4186" x="4314825" y="1450975"/>
          <p14:tracePt t="4196" x="4303713" y="1450975"/>
          <p14:tracePt t="4201" x="4278313" y="1450975"/>
          <p14:tracePt t="4206" x="4265613" y="1427163"/>
          <p14:tracePt t="4211" x="4252913" y="1427163"/>
          <p14:tracePt t="4216" x="4214813" y="1414463"/>
          <p14:tracePt t="4227" x="4191000" y="1414463"/>
          <p14:tracePt t="4231" x="4165600" y="1389063"/>
          <p14:tracePt t="4237" x="4152900" y="1389063"/>
          <p14:tracePt t="4241" x="4114800" y="1389063"/>
          <p14:tracePt t="4246" x="4090988" y="1389063"/>
          <p14:tracePt t="4253" x="4052888" y="1389063"/>
          <p14:tracePt t="4257" x="4027488" y="1389063"/>
          <p14:tracePt t="4261" x="4002088" y="1376363"/>
          <p14:tracePt t="4266" x="3978275" y="1376363"/>
          <p14:tracePt t="4271" x="3965575" y="1376363"/>
          <p14:tracePt t="4277" x="3952875" y="1376363"/>
          <p14:tracePt t="4282" x="3927475" y="1376363"/>
          <p14:tracePt t="4287" x="3902075" y="1376363"/>
          <p14:tracePt t="4291" x="3878263" y="1350963"/>
          <p14:tracePt t="4298" x="3865563" y="1350963"/>
          <p14:tracePt t="4308" x="3840163" y="1350963"/>
          <p14:tracePt t="4312" x="3827463" y="1350963"/>
          <p14:tracePt t="4317" x="3802063" y="1350963"/>
          <p14:tracePt t="4322" x="3765550" y="1339850"/>
          <p14:tracePt t="4332" x="3752850" y="1339850"/>
          <p14:tracePt t="4337" x="3740150" y="1339850"/>
          <p14:tracePt t="4342" x="3714750" y="1339850"/>
          <p14:tracePt t="4348" x="3678238" y="1339850"/>
          <p14:tracePt t="4357" x="3640138" y="1339850"/>
          <p14:tracePt t="4362" x="3627438" y="1339850"/>
          <p14:tracePt t="4367" x="3589338" y="1339850"/>
          <p14:tracePt t="4372" x="3578225" y="1339850"/>
          <p14:tracePt t="4378" x="3552825" y="1339850"/>
          <p14:tracePt t="4382" x="3527425" y="1339850"/>
          <p14:tracePt t="4388" x="3502025" y="1339850"/>
          <p14:tracePt t="4393" x="3489325" y="1339850"/>
          <p14:tracePt t="4398" x="3465513" y="1339850"/>
          <p14:tracePt t="4404" x="3427413" y="1339850"/>
          <p14:tracePt t="4412" x="3389313" y="1339850"/>
          <p14:tracePt t="4419" x="3376613" y="1339850"/>
          <p14:tracePt t="4423" x="3365500" y="1339850"/>
          <p14:tracePt t="4428" x="3340100" y="1339850"/>
          <p14:tracePt t="4438" x="3302000" y="1339850"/>
          <p14:tracePt t="4443" x="3276600" y="1339850"/>
          <p14:tracePt t="4453" x="3265488" y="1339850"/>
          <p14:tracePt t="4458" x="3252788" y="1339850"/>
          <p14:tracePt t="4469" x="3227388" y="1339850"/>
          <p14:tracePt t="4473" x="3214688" y="1339850"/>
          <p14:tracePt t="4478" x="3201988" y="1339850"/>
          <p14:tracePt t="4483" x="3189288" y="1339850"/>
          <p14:tracePt t="4489" x="3165475" y="1339850"/>
          <p14:tracePt t="4498" x="3140075" y="1339850"/>
          <p14:tracePt t="4503" x="3127375" y="1339850"/>
          <p14:tracePt t="4509" x="3101975" y="1339850"/>
          <p14:tracePt t="4515" x="3076575" y="1339850"/>
          <p14:tracePt t="4523" x="3052763" y="1339850"/>
          <p14:tracePt t="4529" x="3027363" y="1339850"/>
          <p14:tracePt t="4539" x="2989263" y="1339850"/>
          <p14:tracePt t="4544" x="2952750" y="1339850"/>
          <p14:tracePt t="4554" x="2927350" y="1339850"/>
          <p14:tracePt t="4559" x="2914650" y="1339850"/>
          <p14:tracePt t="4565" x="2901950" y="1339850"/>
          <p14:tracePt t="4569" x="2889250" y="1339850"/>
          <p14:tracePt t="4574" x="2876550" y="1339850"/>
          <p14:tracePt t="4579" x="2863850" y="1339850"/>
          <p14:tracePt t="4585" x="2827338" y="1339850"/>
          <p14:tracePt t="4589" x="2814638" y="1339850"/>
          <p14:tracePt t="4595" x="2801938" y="1339850"/>
          <p14:tracePt t="4599" x="2789238" y="1339850"/>
          <p14:tracePt t="4605" x="2776538" y="1339850"/>
          <p14:tracePt t="4609" x="2763838" y="1339850"/>
          <p14:tracePt t="4615" x="2752725" y="1339850"/>
          <p14:tracePt t="4619" x="2727325" y="1339850"/>
          <p14:tracePt t="4625" x="2714625" y="1339850"/>
          <p14:tracePt t="4631" x="2701925" y="1339850"/>
          <p14:tracePt t="4641" x="2689225" y="1339850"/>
          <p14:tracePt t="4651" x="2663825" y="1339850"/>
          <p14:tracePt t="4665" x="2640013" y="1339850"/>
          <p14:tracePt t="4670" x="2627313" y="1339850"/>
          <p14:tracePt t="4675" x="2614613" y="1339850"/>
          <p14:tracePt t="4681" x="2601913" y="1339850"/>
          <p14:tracePt t="4685" x="2576513" y="1339850"/>
          <p14:tracePt t="4700" x="2551113" y="1339850"/>
          <p14:tracePt t="4710" x="2540000" y="1339850"/>
          <p14:tracePt t="4722" x="2527300" y="1339850"/>
          <p14:tracePt t="4725" x="2514600" y="1339850"/>
          <p14:tracePt t="4731" x="2501900" y="1339850"/>
          <p14:tracePt t="4735" x="2489200" y="1339850"/>
          <p14:tracePt t="4741" x="2463800" y="1339850"/>
          <p14:tracePt t="4756" x="2439988" y="1339850"/>
          <p14:tracePt t="4760" x="2427288" y="1339850"/>
          <p14:tracePt t="4766" x="2414588" y="1339850"/>
          <p14:tracePt t="4782" x="2401888" y="1339850"/>
          <p14:tracePt t="4791" x="2389188" y="1350963"/>
          <p14:tracePt t="4802" x="2376488" y="1350963"/>
          <p14:tracePt t="4816" x="2351088" y="1350963"/>
          <p14:tracePt t="4837" x="2338388" y="1350963"/>
          <p14:tracePt t="4841" x="2301875" y="1376363"/>
          <p14:tracePt t="4862" x="2289175" y="1376363"/>
          <p14:tracePt t="4868" x="2263775" y="1389063"/>
          <p14:tracePt t="4877" x="2251075" y="1389063"/>
          <p14:tracePt t="4892" x="2238375" y="1389063"/>
          <p14:tracePt t="4898" x="2227263" y="1389063"/>
          <p14:tracePt t="4907" x="2214563" y="1389063"/>
          <p14:tracePt t="4912" x="2201863" y="1389063"/>
          <p14:tracePt t="4917" x="2189163" y="1389063"/>
          <p14:tracePt t="4922" x="2189163" y="1401763"/>
          <p14:tracePt t="4927" x="2176463" y="1401763"/>
          <p14:tracePt t="4932" x="2151063" y="1401763"/>
          <p14:tracePt t="4948" x="2127250" y="1414463"/>
          <p14:tracePt t="4954" x="2114550" y="1414463"/>
          <p14:tracePt t="4957" x="2114550" y="1427163"/>
          <p14:tracePt t="4962" x="2101850" y="1427163"/>
          <p14:tracePt t="4978" x="2089150" y="1427163"/>
          <p14:tracePt t="4998" x="2076450" y="1427163"/>
          <p14:tracePt t="5005" x="2063750" y="1439863"/>
          <p14:tracePt t="5034" x="2038350" y="1439863"/>
          <p14:tracePt t="5040" x="2038350" y="1450975"/>
          <p14:tracePt t="5060" x="2025650" y="1463675"/>
          <p14:tracePt t="5065" x="2001838" y="1489075"/>
          <p14:tracePt t="5076" x="2001838" y="1501775"/>
          <p14:tracePt t="5085" x="1989138" y="1501775"/>
          <p14:tracePt t="5090" x="1976438" y="1514475"/>
          <p14:tracePt t="5100" x="1976438" y="1527175"/>
          <p14:tracePt t="5104" x="1963738" y="1539875"/>
          <p14:tracePt t="5115" x="1963738" y="1552575"/>
          <p14:tracePt t="5125" x="1951038" y="1563688"/>
          <p14:tracePt t="5140" x="1951038" y="1576388"/>
          <p14:tracePt t="5145" x="1938338" y="1576388"/>
          <p14:tracePt t="5161" x="1938338" y="1589088"/>
          <p14:tracePt t="5187" x="1925638" y="1614488"/>
          <p14:tracePt t="5220" x="1925638" y="1627188"/>
          <p14:tracePt t="5236" x="1925638" y="1639888"/>
          <p14:tracePt t="5241" x="1914525" y="1652588"/>
          <p14:tracePt t="5266" x="1914525" y="1676400"/>
          <p14:tracePt t="5282" x="1914525" y="1689100"/>
          <p14:tracePt t="5287" x="1889125" y="1701800"/>
          <p14:tracePt t="5306" x="1889125" y="1714500"/>
          <p14:tracePt t="5321" x="1889125" y="1727200"/>
          <p14:tracePt t="5326" x="1889125" y="1739900"/>
          <p14:tracePt t="5357" x="1889125" y="1765300"/>
          <p14:tracePt t="5367" x="1889125" y="1776413"/>
          <p14:tracePt t="5382" x="1889125" y="1789113"/>
          <p14:tracePt t="5403" x="1889125" y="1801813"/>
          <p14:tracePt t="5528" x="1889125" y="1814513"/>
          <p14:tracePt t="5544" x="1889125" y="1827213"/>
          <p14:tracePt t="5554" x="1889125" y="1852613"/>
          <p14:tracePt t="5585" x="1889125" y="1865313"/>
          <p14:tracePt t="5589" x="1889125" y="1889125"/>
          <p14:tracePt t="5594" x="1901825" y="1889125"/>
          <p14:tracePt t="5615" x="1914525" y="1901825"/>
          <p14:tracePt t="5625" x="1925638" y="1914525"/>
          <p14:tracePt t="5629" x="1938338" y="1927225"/>
          <p14:tracePt t="5655" x="1963738" y="1927225"/>
          <p14:tracePt t="5665" x="1976438" y="1939925"/>
          <p14:tracePt t="5680" x="1989138" y="1939925"/>
          <p14:tracePt t="5685" x="2001838" y="1952625"/>
          <p14:tracePt t="5700" x="2014538" y="1952625"/>
          <p14:tracePt t="5705" x="2014538" y="1965325"/>
          <p14:tracePt t="5710" x="2025650" y="1965325"/>
          <p14:tracePt t="5716" x="2038350" y="1965325"/>
          <p14:tracePt t="5721" x="2038350" y="1978025"/>
          <p14:tracePt t="5736" x="2051050" y="1978025"/>
          <p14:tracePt t="5740" x="2076450" y="1978025"/>
          <p14:tracePt t="5746" x="2089150" y="1978025"/>
          <p14:tracePt t="5755" x="2101850" y="1978025"/>
          <p14:tracePt t="5761" x="2114550" y="1989138"/>
          <p14:tracePt t="5766" x="2127250" y="1989138"/>
          <p14:tracePt t="5790" x="2151063" y="1989138"/>
          <p14:tracePt t="5795" x="2163763" y="1989138"/>
          <p14:tracePt t="5801" x="2176463" y="1989138"/>
          <p14:tracePt t="5806" x="2189163" y="1989138"/>
          <p14:tracePt t="5812" x="2201863" y="1989138"/>
          <p14:tracePt t="5816" x="2214563" y="1989138"/>
          <p14:tracePt t="5821" x="2238375" y="1989138"/>
          <p14:tracePt t="5832" x="2276475" y="1989138"/>
          <p14:tracePt t="5836" x="2289175" y="1989138"/>
          <p14:tracePt t="5841" x="2301875" y="1989138"/>
          <p14:tracePt t="5849" x="2338388" y="1989138"/>
          <p14:tracePt t="5851" x="2351088" y="1989138"/>
          <p14:tracePt t="5856" x="2363788" y="1989138"/>
          <p14:tracePt t="5861" x="2389188" y="1989138"/>
          <p14:tracePt t="5872" x="2414588" y="1989138"/>
          <p14:tracePt t="5877" x="2451100" y="1989138"/>
          <p14:tracePt t="5892" x="2476500" y="1989138"/>
          <p14:tracePt t="5899" x="2489200" y="1989138"/>
          <p14:tracePt t="5902" x="2501900" y="1989138"/>
          <p14:tracePt t="5912" x="2514600" y="1989138"/>
          <p14:tracePt t="5917" x="2527300" y="1989138"/>
          <p14:tracePt t="5922" x="2540000" y="1989138"/>
          <p14:tracePt t="5932" x="2563813" y="1989138"/>
          <p14:tracePt t="5957" x="2589213" y="1989138"/>
          <p14:tracePt t="5968" x="2601913" y="1989138"/>
          <p14:tracePt t="5973" x="2614613" y="1989138"/>
          <p14:tracePt t="5983" x="2627313" y="1989138"/>
          <p14:tracePt t="5987" x="2651125" y="1989138"/>
          <p14:tracePt t="5999" x="2663825" y="1989138"/>
          <p14:tracePt t="6004" x="2676525" y="1989138"/>
          <p14:tracePt t="6008" x="2689225" y="2001838"/>
          <p14:tracePt t="6012" x="2701925" y="2001838"/>
          <p14:tracePt t="6017" x="2714625" y="2001838"/>
          <p14:tracePt t="6023" x="2740025" y="2001838"/>
          <p14:tracePt t="6028" x="2776538" y="2001838"/>
          <p14:tracePt t="6033" x="2801938" y="2001838"/>
          <p14:tracePt t="6043" x="2814638" y="2014538"/>
          <p14:tracePt t="6053" x="2827338" y="2027238"/>
          <p14:tracePt t="6058" x="2840038" y="2027238"/>
          <p14:tracePt t="6063" x="2852738" y="2027238"/>
          <p14:tracePt t="6069" x="2863850" y="2027238"/>
          <p14:tracePt t="6078" x="2876550" y="2027238"/>
          <p14:tracePt t="6089" x="2889250" y="2027238"/>
          <p14:tracePt t="6093" x="2901950" y="2027238"/>
          <p14:tracePt t="6099" x="2914650" y="2027238"/>
          <p14:tracePt t="6109" x="2927350" y="2027238"/>
          <p14:tracePt t="6123" x="2940050" y="2027238"/>
          <p14:tracePt t="6587" x="2927350" y="2027238"/>
          <p14:tracePt t="6593" x="2914650" y="2027238"/>
          <p14:tracePt t="6599" x="2901950" y="2039938"/>
          <p14:tracePt t="6604" x="2889250" y="2052638"/>
          <p14:tracePt t="6613" x="2876550" y="2052638"/>
          <p14:tracePt t="6618" x="2852738" y="2052638"/>
          <p14:tracePt t="6623" x="2827338" y="2052638"/>
          <p14:tracePt t="6628" x="2814638" y="2052638"/>
          <p14:tracePt t="6633" x="2789238" y="2052638"/>
          <p14:tracePt t="6643" x="2763838" y="2052638"/>
          <p14:tracePt t="6653" x="2752725" y="2052638"/>
          <p14:tracePt t="6658" x="2740025" y="2052638"/>
          <p14:tracePt t="6663" x="2727325" y="2052638"/>
          <p14:tracePt t="6668" x="2714625" y="2052638"/>
          <p14:tracePt t="6678" x="2701925" y="2052638"/>
          <p14:tracePt t="6688" x="2676525" y="2052638"/>
          <p14:tracePt t="6715" x="2663825" y="2052638"/>
          <p14:tracePt t="6719" x="2651125" y="2052638"/>
          <p14:tracePt t="6723" x="2640013" y="2052638"/>
          <p14:tracePt t="6734" x="2627313" y="2052638"/>
          <p14:tracePt t="6739" x="2614613" y="2052638"/>
          <p14:tracePt t="6744" x="2601913" y="2052638"/>
          <p14:tracePt t="6754" x="2589213" y="2052638"/>
          <p14:tracePt t="6766" x="2563813" y="2052638"/>
          <p14:tracePt t="6774" x="2540000" y="2052638"/>
          <p14:tracePt t="6779" x="2527300" y="2052638"/>
          <p14:tracePt t="6784" x="2514600" y="2052638"/>
          <p14:tracePt t="6790" x="2501900" y="2052638"/>
          <p14:tracePt t="6800" x="2476500" y="2052638"/>
          <p14:tracePt t="6816" x="2451100" y="2052638"/>
          <p14:tracePt t="6824" x="2439988" y="2052638"/>
          <p14:tracePt t="6830" x="2427288" y="2052638"/>
          <p14:tracePt t="6840" x="2414588" y="2052638"/>
          <p14:tracePt t="6850" x="2401888" y="2052638"/>
          <p14:tracePt t="6855" x="2389188" y="2052638"/>
          <p14:tracePt t="6860" x="2363788" y="2052638"/>
          <p14:tracePt t="6870" x="2338388" y="2052638"/>
          <p14:tracePt t="6875" x="2327275" y="2052638"/>
          <p14:tracePt t="6880" x="2314575" y="2052638"/>
          <p14:tracePt t="6886" x="2289175" y="2052638"/>
          <p14:tracePt t="6890" x="2276475" y="2052638"/>
          <p14:tracePt t="6895" x="2251075" y="2052638"/>
          <p14:tracePt t="6900" x="2238375" y="2052638"/>
          <p14:tracePt t="6906" x="2227263" y="2052638"/>
          <p14:tracePt t="6911" x="2214563" y="2052638"/>
          <p14:tracePt t="6917" x="2201863" y="2052638"/>
          <p14:tracePt t="6920" x="2189163" y="2052638"/>
          <p14:tracePt t="6932" x="2163763" y="2052638"/>
          <p14:tracePt t="6936" x="2151063" y="2052638"/>
          <p14:tracePt t="6940" x="2138363" y="2052638"/>
          <p14:tracePt t="6945" x="2127250" y="2052638"/>
          <p14:tracePt t="6951" x="2114550" y="2052638"/>
          <p14:tracePt t="6956" x="2101850" y="2052638"/>
          <p14:tracePt t="6961" x="2076450" y="2052638"/>
          <p14:tracePt t="6971" x="2051050" y="2052638"/>
          <p14:tracePt t="6976" x="2025650" y="2052638"/>
          <p14:tracePt t="6982" x="2014538" y="2052638"/>
          <p14:tracePt t="6986" x="1976438" y="2052638"/>
          <p14:tracePt t="6991" x="1951038" y="2052638"/>
          <p14:tracePt t="6996" x="1925638" y="2052638"/>
          <p14:tracePt t="7002" x="1914525" y="2052638"/>
          <p14:tracePt t="7006" x="1889125" y="2052638"/>
          <p14:tracePt t="7016" x="1863725" y="2052638"/>
          <p14:tracePt t="7033" x="1801813" y="2052638"/>
          <p14:tracePt t="7036" x="1789113" y="2052638"/>
          <p14:tracePt t="7047" x="1776413" y="2052638"/>
          <p14:tracePt t="7052" x="1763713" y="2052638"/>
          <p14:tracePt t="7056" x="1751013" y="2052638"/>
          <p14:tracePt t="7061" x="1738313" y="2052638"/>
          <p14:tracePt t="7072" x="1725613" y="2052638"/>
          <p14:tracePt t="7077" x="1714500" y="2052638"/>
          <p14:tracePt t="7087" x="1689100" y="2052638"/>
          <p14:tracePt t="7092" x="1676400" y="2052638"/>
          <p14:tracePt t="7107" x="1651000" y="2052638"/>
          <p14:tracePt t="7112" x="1638300" y="2052638"/>
          <p14:tracePt t="7117" x="1601788" y="2052638"/>
          <p14:tracePt t="7123" x="1589088" y="2052638"/>
          <p14:tracePt t="7127" x="1576388" y="2052638"/>
          <p14:tracePt t="7133" x="1538288" y="2052638"/>
          <p14:tracePt t="7137" x="1512888" y="2052638"/>
          <p14:tracePt t="7142" x="1501775" y="2052638"/>
          <p14:tracePt t="7149" x="1463675" y="2052638"/>
          <p14:tracePt t="7153" x="1425575" y="2052638"/>
          <p14:tracePt t="7157" x="1389063" y="2052638"/>
          <p14:tracePt t="7162" x="1363663" y="2052638"/>
          <p14:tracePt t="7167" x="1325563" y="2052638"/>
          <p14:tracePt t="7173" x="1289050" y="2052638"/>
          <p14:tracePt t="7178" x="1250950" y="2052638"/>
          <p14:tracePt t="7183" x="1225550" y="2052638"/>
          <p14:tracePt t="7187" x="1189038" y="2052638"/>
          <p14:tracePt t="7193" x="1163638" y="2052638"/>
          <p14:tracePt t="7204" x="1138238" y="2052638"/>
          <p14:tracePt t="7208" x="1125538" y="2052638"/>
          <p14:tracePt t="7213" x="1112838" y="2052638"/>
          <p14:tracePt t="7218" x="1089025" y="2052638"/>
          <p14:tracePt t="7223" x="1063625" y="2052638"/>
          <p14:tracePt t="7228" x="1050925" y="2052638"/>
          <p14:tracePt t="7233" x="1038225" y="2052638"/>
          <p14:tracePt t="7239" x="1025525" y="2052638"/>
          <p14:tracePt t="7244" x="1000125" y="2065338"/>
          <p14:tracePt t="7249" x="976313" y="2065338"/>
          <p14:tracePt t="7253" x="938213" y="2065338"/>
          <p14:tracePt t="7258" x="912813" y="2089150"/>
          <p14:tracePt t="7264" x="887413" y="2089150"/>
          <p14:tracePt t="7269" x="863600" y="2089150"/>
          <p14:tracePt t="7278" x="825500" y="2101850"/>
          <p14:tracePt t="7284" x="812800" y="2101850"/>
          <p14:tracePt t="7289" x="800100" y="2101850"/>
          <p14:tracePt t="7294" x="787400" y="2101850"/>
          <p14:tracePt t="7299" x="776288" y="2114550"/>
          <p14:tracePt t="7315" x="763588" y="2127250"/>
          <p14:tracePt t="7354" x="738188" y="2127250"/>
          <p14:tracePt t="7396" x="725488" y="2127250"/>
          <p14:tracePt t="7400" x="712788" y="2127250"/>
          <p14:tracePt t="7405" x="687388" y="2127250"/>
          <p14:tracePt t="7410" x="674688" y="2127250"/>
          <p14:tracePt t="7414" x="650875" y="2127250"/>
          <p14:tracePt t="7431" x="638175" y="2127250"/>
          <p14:tracePt t="7435" x="625475" y="2127250"/>
          <p14:tracePt t="7440" x="612775" y="2127250"/>
          <p14:tracePt t="7445" x="600075" y="2127250"/>
          <p14:tracePt t="7450" x="587375" y="2127250"/>
          <p14:tracePt t="7455" x="574675" y="2127250"/>
          <p14:tracePt t="7460" x="563563" y="2127250"/>
          <p14:tracePt t="7476" x="550863" y="2127250"/>
          <p14:tracePt t="7483" x="538163" y="2127250"/>
          <p14:tracePt t="7556" x="512763" y="2127250"/>
          <p14:tracePt t="7562" x="500063" y="2127250"/>
          <p14:tracePt t="7566" x="487363" y="2127250"/>
          <p14:tracePt t="7572" x="474663" y="2127250"/>
          <p14:tracePt t="7583" x="463550" y="2139950"/>
          <p14:tracePt t="7592" x="450850" y="2139950"/>
          <p14:tracePt t="7622" x="438150" y="2139950"/>
          <p14:tracePt t="7627" x="425450" y="2139950"/>
          <p14:tracePt t="8389" x="425450" y="2152650"/>
          <p14:tracePt t="8405" x="425450" y="2165350"/>
          <p14:tracePt t="8418" x="425450" y="2178050"/>
          <p14:tracePt t="8433" x="412750" y="2178050"/>
          <p14:tracePt t="8459" x="400050" y="2178050"/>
          <p14:tracePt t="8465" x="387350" y="2190750"/>
          <p14:tracePt t="15818" x="387350" y="2201863"/>
          <p14:tracePt t="15854" x="400050" y="2201863"/>
          <p14:tracePt t="15908" x="412750" y="2201863"/>
          <p14:tracePt t="15925" x="425450" y="2201863"/>
          <p14:tracePt t="15929" x="450850" y="2214563"/>
          <p14:tracePt t="15938" x="463550" y="2214563"/>
          <p14:tracePt t="15943" x="487363" y="2214563"/>
          <p14:tracePt t="15954" x="500063" y="2214563"/>
          <p14:tracePt t="15959" x="512763" y="2227263"/>
          <p14:tracePt t="15963" x="525463" y="2227263"/>
          <p14:tracePt t="15970" x="538163" y="2227263"/>
          <p14:tracePt t="15974" x="550863" y="2239963"/>
          <p14:tracePt t="15979" x="574675" y="2239963"/>
          <p14:tracePt t="15984" x="600075" y="2239963"/>
          <p14:tracePt t="15990" x="638175" y="2265363"/>
          <p14:tracePt t="15994" x="674688" y="2265363"/>
          <p14:tracePt t="15999" x="712788" y="2265363"/>
          <p14:tracePt t="16004" x="787400" y="2278063"/>
          <p14:tracePt t="16021" x="900113" y="2278063"/>
          <p14:tracePt t="16024" x="963613" y="2278063"/>
          <p14:tracePt t="16029" x="1000125" y="2278063"/>
          <p14:tracePt t="16034" x="1038225" y="2278063"/>
          <p14:tracePt t="16040" x="1076325" y="2278063"/>
          <p14:tracePt t="16045" x="1112838" y="2278063"/>
          <p14:tracePt t="16049" x="1150938" y="2278063"/>
          <p14:tracePt t="16054" x="1189038" y="2278063"/>
          <p14:tracePt t="16060" x="1212850" y="2278063"/>
          <p14:tracePt t="16065" x="1250950" y="2278063"/>
          <p14:tracePt t="16070" x="1289050" y="2278063"/>
          <p14:tracePt t="16074" x="1312863" y="2278063"/>
          <p14:tracePt t="16080" x="1350963" y="2278063"/>
          <p14:tracePt t="16086" x="1389063" y="2278063"/>
          <p14:tracePt t="16090" x="1450975" y="2278063"/>
          <p14:tracePt t="16095" x="1489075" y="2278063"/>
          <p14:tracePt t="16100" x="1538288" y="2278063"/>
          <p14:tracePt t="16105" x="1563688" y="2278063"/>
          <p14:tracePt t="16110" x="1601788" y="2278063"/>
          <p14:tracePt t="16115" x="1663700" y="2278063"/>
          <p14:tracePt t="16120" x="1701800" y="2278063"/>
          <p14:tracePt t="16125" x="1738313" y="2278063"/>
          <p14:tracePt t="16130" x="1776413" y="2278063"/>
          <p14:tracePt t="16136" x="1851025" y="2278063"/>
          <p14:tracePt t="16140" x="1876425" y="2278063"/>
          <p14:tracePt t="16145" x="1914525" y="2278063"/>
          <p14:tracePt t="16150" x="1963738" y="2278063"/>
          <p14:tracePt t="16156" x="2001838" y="2278063"/>
          <p14:tracePt t="16160" x="2025650" y="2278063"/>
          <p14:tracePt t="16165" x="2063750" y="2278063"/>
          <p14:tracePt t="16170" x="2101850" y="2278063"/>
          <p14:tracePt t="16176" x="2138363" y="2278063"/>
          <p14:tracePt t="16181" x="2201863" y="2278063"/>
          <p14:tracePt t="16187" x="2227263" y="2278063"/>
          <p14:tracePt t="16190" x="2276475" y="2278063"/>
          <p14:tracePt t="16195" x="2338388" y="2278063"/>
          <p14:tracePt t="16201" x="2376488" y="2278063"/>
          <p14:tracePt t="16206" x="2427288" y="2303463"/>
          <p14:tracePt t="16211" x="2489200" y="2303463"/>
          <p14:tracePt t="16216" x="2527300" y="2303463"/>
          <p14:tracePt t="16221" x="2551113" y="2303463"/>
          <p14:tracePt t="16226" x="2601913" y="2303463"/>
          <p14:tracePt t="16231" x="2640013" y="2303463"/>
          <p14:tracePt t="16237" x="2689225" y="2303463"/>
          <p14:tracePt t="16241" x="2740025" y="2303463"/>
          <p14:tracePt t="16247" x="2789238" y="2314575"/>
          <p14:tracePt t="16251" x="2827338" y="2314575"/>
          <p14:tracePt t="16256" x="2889250" y="2314575"/>
          <p14:tracePt t="16261" x="2927350" y="2314575"/>
          <p14:tracePt t="16266" x="2963863" y="2314575"/>
          <p14:tracePt t="16271" x="3001963" y="2314575"/>
          <p14:tracePt t="16277" x="3065463" y="2314575"/>
          <p14:tracePt t="16281" x="3076575" y="2314575"/>
          <p14:tracePt t="16286" x="3127375" y="2314575"/>
          <p14:tracePt t="16292" x="3165475" y="2314575"/>
          <p14:tracePt t="16297" x="3176588" y="2314575"/>
          <p14:tracePt t="16303" x="3227388" y="2314575"/>
          <p14:tracePt t="16308" x="3240088" y="2314575"/>
          <p14:tracePt t="16311" x="3276600" y="2314575"/>
          <p14:tracePt t="16317" x="3289300" y="2314575"/>
          <p14:tracePt t="16322" x="3327400" y="2314575"/>
          <p14:tracePt t="16327" x="3340100" y="2314575"/>
          <p14:tracePt t="16332" x="3352800" y="2314575"/>
          <p14:tracePt t="16338" x="3365500" y="2314575"/>
          <p14:tracePt t="16348" x="3376613" y="2314575"/>
          <p14:tracePt t="16358" x="3389313" y="2314575"/>
          <p14:tracePt t="16363" x="3414713" y="2314575"/>
          <p14:tracePt t="16379" x="3440113" y="2314575"/>
          <p14:tracePt t="16384" x="3452813" y="2314575"/>
          <p14:tracePt t="16393" x="3465513" y="2314575"/>
          <p14:tracePt t="16413" x="3478213" y="2314575"/>
          <p14:tracePt t="16420" x="3514725" y="2314575"/>
          <p14:tracePt t="16440" x="3527425" y="2314575"/>
          <p14:tracePt t="16444" x="3540125" y="2314575"/>
          <p14:tracePt t="16449" x="3552825" y="2314575"/>
          <p14:tracePt t="16454" x="3565525" y="2314575"/>
          <p14:tracePt t="16459" x="3589338" y="2314575"/>
          <p14:tracePt t="16464" x="3614738" y="2314575"/>
          <p14:tracePt t="16470" x="3627438" y="2314575"/>
          <p14:tracePt t="16474" x="3652838" y="2314575"/>
          <p14:tracePt t="16480" x="3678238" y="2314575"/>
          <p14:tracePt t="16487" x="3689350" y="2314575"/>
          <p14:tracePt t="16489" x="3714750" y="2314575"/>
          <p14:tracePt t="16499" x="3752850" y="2314575"/>
          <p14:tracePt t="16505" x="3778250" y="2314575"/>
          <p14:tracePt t="16514" x="3802063" y="2314575"/>
          <p14:tracePt t="16520" x="3814763" y="2314575"/>
          <p14:tracePt t="16525" x="3840163" y="2314575"/>
          <p14:tracePt t="16530" x="3865563" y="2314575"/>
          <p14:tracePt t="16536" x="3890963" y="2314575"/>
          <p14:tracePt t="16541" x="3902075" y="2314575"/>
          <p14:tracePt t="16544" x="3927475" y="2314575"/>
          <p14:tracePt t="16555" x="3952875" y="2314575"/>
          <p14:tracePt t="16560" x="3978275" y="2303463"/>
          <p14:tracePt t="16576" x="3990975" y="2303463"/>
          <p14:tracePt t="16587" x="4002088" y="2290763"/>
          <p14:tracePt t="16590" x="4014788" y="2290763"/>
          <p14:tracePt t="16600" x="4027488" y="2278063"/>
          <p14:tracePt t="16607" x="4040188" y="2278063"/>
          <p14:tracePt t="16611" x="4052888" y="2278063"/>
          <p14:tracePt t="16620" x="4065588" y="2278063"/>
          <p14:tracePt t="16625" x="4078288" y="2278063"/>
          <p14:tracePt t="16630" x="4090988" y="2252663"/>
          <p14:tracePt t="16637" x="4127500" y="2252663"/>
          <p14:tracePt t="16641" x="4140200" y="2252663"/>
          <p14:tracePt t="16645" x="4165600" y="2239963"/>
          <p14:tracePt t="16650" x="4191000" y="2239963"/>
          <p14:tracePt t="16657" x="4203700" y="2239963"/>
          <p14:tracePt t="16661" x="4227513" y="2239963"/>
          <p14:tracePt t="16666" x="4252913" y="2227263"/>
          <p14:tracePt t="16671" x="4303713" y="2227263"/>
          <p14:tracePt t="16676" x="4327525" y="2227263"/>
          <p14:tracePt t="16681" x="4352925" y="2227263"/>
          <p14:tracePt t="16687" x="4365625" y="2227263"/>
          <p14:tracePt t="16692" x="4391025" y="2227263"/>
          <p14:tracePt t="16696" x="4427538" y="2214563"/>
          <p14:tracePt t="16703" x="4452938" y="2214563"/>
          <p14:tracePt t="16707" x="4491038" y="2214563"/>
          <p14:tracePt t="16717" x="4527550" y="2190750"/>
          <p14:tracePt t="16721" x="4565650" y="2190750"/>
          <p14:tracePt t="16727" x="4578350" y="2190750"/>
          <p14:tracePt t="16732" x="4616450" y="2190750"/>
          <p14:tracePt t="16737" x="4640263" y="2190750"/>
          <p14:tracePt t="16741" x="4652963" y="2190750"/>
          <p14:tracePt t="16746" x="4678363" y="2190750"/>
          <p14:tracePt t="16753" x="4716463" y="2190750"/>
          <p14:tracePt t="16762" x="4740275" y="2190750"/>
          <p14:tracePt t="16766" x="4752975" y="2178050"/>
          <p14:tracePt t="16772" x="4778375" y="2178050"/>
          <p14:tracePt t="16777" x="4803775" y="2178050"/>
          <p14:tracePt t="16792" x="4829175" y="2178050"/>
          <p14:tracePt t="16804" x="4852988" y="2178050"/>
          <p14:tracePt t="16807" x="4878388" y="2165350"/>
          <p14:tracePt t="16812" x="4891088" y="2152650"/>
          <p14:tracePt t="16822" x="4903788" y="2152650"/>
          <p14:tracePt t="16827" x="4916488" y="2152650"/>
          <p14:tracePt t="16837" x="4929188" y="2152650"/>
          <p14:tracePt t="16843" x="4965700" y="2127250"/>
          <p14:tracePt t="16847" x="4978400" y="2127250"/>
          <p14:tracePt t="16854" x="4991100" y="2127250"/>
          <p14:tracePt t="16858" x="5016500" y="2127250"/>
          <p14:tracePt t="16867" x="5029200" y="2127250"/>
          <p14:tracePt t="16872" x="5053013" y="2114550"/>
          <p14:tracePt t="17024" x="5040313" y="2114550"/>
          <p14:tracePt t="17029" x="5029200" y="2114550"/>
          <p14:tracePt t="17044" x="5016500" y="2114550"/>
          <p14:tracePt t="17055" x="5003800" y="2114550"/>
          <p14:tracePt t="17070" x="4991100" y="2114550"/>
          <p14:tracePt t="17090" x="4978400" y="2114550"/>
          <p14:tracePt t="17100" x="4953000" y="2114550"/>
          <p14:tracePt t="17120" x="4929188" y="2114550"/>
          <p14:tracePt t="17125" x="4916488" y="2114550"/>
          <p14:tracePt t="17130" x="4903788" y="2114550"/>
          <p14:tracePt t="17135" x="4891088" y="2114550"/>
          <p14:tracePt t="17145" x="4878388" y="2114550"/>
          <p14:tracePt t="17150" x="4865688" y="2114550"/>
          <p14:tracePt t="17160" x="4840288" y="2114550"/>
          <p14:tracePt t="17170" x="4816475" y="2114550"/>
          <p14:tracePt t="17175" x="4803775" y="2114550"/>
          <p14:tracePt t="17181" x="4791075" y="2114550"/>
          <p14:tracePt t="17190" x="4778375" y="2114550"/>
          <p14:tracePt t="17200" x="4752975" y="2114550"/>
          <p14:tracePt t="17226" x="4740275" y="2114550"/>
          <p14:tracePt t="17231" x="4727575" y="2114550"/>
          <p14:tracePt t="17246" x="4703763" y="2114550"/>
          <p14:tracePt t="17261" x="4691063" y="2114550"/>
          <p14:tracePt t="17287" x="4678363" y="2101850"/>
          <p14:tracePt t="17311" x="4665663" y="2101850"/>
          <p14:tracePt t="17353" x="4652963" y="2101850"/>
          <p14:tracePt t="17363" x="4640263" y="2101850"/>
          <p14:tracePt t="17372" x="4616450" y="2101850"/>
          <p14:tracePt t="17392" x="4578350" y="2101850"/>
          <p14:tracePt t="17397" x="4565650" y="2101850"/>
          <p14:tracePt t="17417" x="4552950" y="2127250"/>
          <p14:tracePt t="17444" x="4527550" y="2127250"/>
          <p14:tracePt t="17448" x="4516438" y="2139950"/>
          <p14:tracePt t="17550" x="4503738" y="2165350"/>
          <p14:tracePt t="17554" x="4491038" y="2178050"/>
          <p14:tracePt t="17579" x="4491038" y="2190750"/>
          <p14:tracePt t="17594" x="4491038" y="2201863"/>
          <p14:tracePt t="17604" x="4491038" y="2227263"/>
          <p14:tracePt t="17620" x="4491038" y="2252663"/>
          <p14:tracePt t="17635" x="4491038" y="2265363"/>
          <p14:tracePt t="17651" x="4491038" y="2278063"/>
          <p14:tracePt t="17660" x="4491038" y="2290763"/>
          <p14:tracePt t="17675" x="4491038" y="2303463"/>
          <p14:tracePt t="17679" x="4491038" y="2314575"/>
          <p14:tracePt t="17684" x="4503738" y="2314575"/>
          <p14:tracePt t="17690" x="4503738" y="2327275"/>
          <p14:tracePt t="17700" x="4503738" y="2339975"/>
          <p14:tracePt t="17710" x="4516438" y="2339975"/>
          <p14:tracePt t="17716" x="4527550" y="2352675"/>
          <p14:tracePt t="17735" x="4527550" y="2365375"/>
          <p14:tracePt t="17745" x="4540250" y="2365375"/>
          <p14:tracePt t="17751" x="4552950" y="2378075"/>
          <p14:tracePt t="17755" x="4565650" y="2378075"/>
          <p14:tracePt t="17761" x="4578350" y="2378075"/>
          <p14:tracePt t="17766" x="4591050" y="2390775"/>
          <p14:tracePt t="17770" x="4616450" y="2403475"/>
          <p14:tracePt t="17780" x="4640263" y="2414588"/>
          <p14:tracePt t="17787" x="4652963" y="2414588"/>
          <p14:tracePt t="17790" x="4678363" y="2414588"/>
          <p14:tracePt t="17796" x="4716463" y="2414588"/>
          <p14:tracePt t="17800" x="4740275" y="2427288"/>
          <p14:tracePt t="17812" x="4778375" y="2427288"/>
          <p14:tracePt t="17816" x="4816475" y="2427288"/>
          <p14:tracePt t="17821" x="4840288" y="2427288"/>
          <p14:tracePt t="17826" x="4878388" y="2439988"/>
          <p14:tracePt t="17831" x="4903788" y="2439988"/>
          <p14:tracePt t="17837" x="4929188" y="2439988"/>
          <p14:tracePt t="17841" x="4953000" y="2452688"/>
          <p14:tracePt t="17846" x="4978400" y="2465388"/>
          <p14:tracePt t="17852" x="5003800" y="2465388"/>
          <p14:tracePt t="17857" x="5029200" y="2465388"/>
          <p14:tracePt t="17861" x="5065713" y="2465388"/>
          <p14:tracePt t="17866" x="5078413" y="2465388"/>
          <p14:tracePt t="17871" x="5103813" y="2465388"/>
          <p14:tracePt t="17877" x="5141913" y="2465388"/>
          <p14:tracePt t="17882" x="5165725" y="2465388"/>
          <p14:tracePt t="17891" x="5191125" y="2465388"/>
          <p14:tracePt t="17896" x="5229225" y="2465388"/>
          <p14:tracePt t="17906" x="5253038" y="2465388"/>
          <p14:tracePt t="17917" x="5265738" y="2465388"/>
          <p14:tracePt t="17922" x="5278438" y="2465388"/>
          <p14:tracePt t="17927" x="5291138" y="2465388"/>
          <p14:tracePt t="17942" x="5303838" y="2465388"/>
          <p14:tracePt t="17957" x="5316538" y="2465388"/>
          <p14:tracePt t="17972" x="5329238" y="2465388"/>
          <p14:tracePt t="17978" x="5341938" y="2465388"/>
          <p14:tracePt t="17993" x="5365750" y="2465388"/>
          <p14:tracePt t="17997" x="5378450" y="2465388"/>
          <p14:tracePt t="18007" x="5391150" y="2465388"/>
          <p14:tracePt t="18021" x="5403850" y="2465388"/>
          <p14:tracePt t="18023" x="5429250" y="2465388"/>
          <p14:tracePt t="18027" x="5441950" y="2465388"/>
          <p14:tracePt t="18032" x="5454650" y="2465388"/>
          <p14:tracePt t="18038" x="5465763" y="2465388"/>
          <p14:tracePt t="18043" x="5478463" y="2465388"/>
          <p14:tracePt t="18054" x="5491163" y="2465388"/>
          <p14:tracePt t="18064" x="5503863" y="2465388"/>
          <p14:tracePt t="18068" x="5516563" y="2465388"/>
          <p14:tracePt t="18073" x="5541963" y="2465388"/>
          <p14:tracePt t="18083" x="5565775" y="2465388"/>
          <p14:tracePt t="18088" x="5578475" y="2465388"/>
          <p14:tracePt t="18094" x="5591175" y="2465388"/>
          <p14:tracePt t="18098" x="5603875" y="2465388"/>
          <p14:tracePt t="18105" x="5629275" y="2465388"/>
          <p14:tracePt t="18108" x="5654675" y="2465388"/>
          <p14:tracePt t="18113" x="5665788" y="2465388"/>
          <p14:tracePt t="18121" x="5678488" y="2465388"/>
          <p14:tracePt t="18124" x="5703888" y="2465388"/>
          <p14:tracePt t="18130" x="5729288" y="2465388"/>
          <p14:tracePt t="18135" x="5741988" y="2465388"/>
          <p14:tracePt t="18140" x="5754688" y="2465388"/>
          <p14:tracePt t="18145" x="5778500" y="2465388"/>
          <p14:tracePt t="18150" x="5803900" y="2465388"/>
          <p14:tracePt t="18154" x="5816600" y="2465388"/>
          <p14:tracePt t="18160" x="5842000" y="2465388"/>
          <p14:tracePt t="18165" x="5867400" y="2465388"/>
          <p14:tracePt t="18171" x="5878513" y="2465388"/>
          <p14:tracePt t="18175" x="5891213" y="2465388"/>
          <p14:tracePt t="18180" x="5916613" y="2465388"/>
          <p14:tracePt t="18185" x="5942013" y="2465388"/>
          <p14:tracePt t="18191" x="5967413" y="2465388"/>
          <p14:tracePt t="18196" x="5991225" y="2465388"/>
          <p14:tracePt t="18200" x="6029325" y="2465388"/>
          <p14:tracePt t="18205" x="6042025" y="2465388"/>
          <p14:tracePt t="18210" x="6067425" y="2465388"/>
          <p14:tracePt t="18215" x="6091238" y="2465388"/>
          <p14:tracePt t="18221" x="6116638" y="2465388"/>
          <p14:tracePt t="18225" x="6129338" y="2465388"/>
          <p14:tracePt t="18230" x="6142038" y="2465388"/>
          <p14:tracePt t="18237" x="6154738" y="2465388"/>
          <p14:tracePt t="18250" x="6180138" y="2465388"/>
          <p14:tracePt t="18306" x="6191250" y="2465388"/>
          <p14:tracePt t="18316" x="6203950" y="2465388"/>
          <p14:tracePt t="18321" x="6216650" y="2465388"/>
          <p14:tracePt t="18326" x="6229350" y="2465388"/>
          <p14:tracePt t="18331" x="6242050" y="2465388"/>
          <p14:tracePt t="18338" x="6267450" y="2465388"/>
          <p14:tracePt t="18351" x="6291263" y="2465388"/>
          <p14:tracePt t="18356" x="6303963" y="2478088"/>
          <p14:tracePt t="18361" x="6316663" y="2478088"/>
          <p14:tracePt t="18367" x="6329363" y="2478088"/>
          <p14:tracePt t="18372" x="6342063" y="2478088"/>
          <p14:tracePt t="18377" x="6354763" y="2478088"/>
          <p14:tracePt t="18381" x="6380163" y="2478088"/>
          <p14:tracePt t="18387" x="6391275" y="2490788"/>
          <p14:tracePt t="18392" x="6403975" y="2490788"/>
          <p14:tracePt t="18403" x="6416675" y="2490788"/>
          <p14:tracePt t="18412" x="6429375" y="2490788"/>
          <p14:tracePt t="18573" x="6442075" y="2490788"/>
          <p14:tracePt t="18579" x="6467475" y="2490788"/>
          <p14:tracePt t="18595" x="6492875" y="2503488"/>
          <p14:tracePt t="18604" x="6503988" y="2503488"/>
          <p14:tracePt t="18610" x="6516688" y="2503488"/>
          <p14:tracePt t="18613" x="6529388" y="2503488"/>
          <p14:tracePt t="18619" x="6567488" y="2503488"/>
          <p14:tracePt t="18624" x="6580188" y="2503488"/>
          <p14:tracePt t="18629" x="6592888" y="2503488"/>
          <p14:tracePt t="18634" x="6604000" y="2503488"/>
          <p14:tracePt t="18638" x="6616700" y="2503488"/>
          <p14:tracePt t="18644" x="6642100" y="2503488"/>
          <p14:tracePt t="18649" x="6667500" y="2503488"/>
          <p14:tracePt t="18654" x="6680200" y="2503488"/>
          <p14:tracePt t="18659" x="6704013" y="2503488"/>
          <p14:tracePt t="18675" x="6729413" y="2503488"/>
          <p14:tracePt t="18679" x="6742113" y="2503488"/>
          <p14:tracePt t="18684" x="6754813" y="2503488"/>
          <p14:tracePt t="18689" x="6767513" y="2503488"/>
          <p14:tracePt t="18695" x="6792913" y="2503488"/>
          <p14:tracePt t="18704" x="6805613" y="2503488"/>
          <p14:tracePt t="18709" x="6816725" y="2503488"/>
          <p14:tracePt t="18721" x="6842125" y="2503488"/>
          <p14:tracePt t="18750" x="6854825" y="2503488"/>
          <p14:tracePt t="18846" x="6867525" y="2503488"/>
          <p14:tracePt t="18856" x="6880225" y="2503488"/>
          <p14:tracePt t="18867" x="6892925" y="2503488"/>
          <p14:tracePt t="19320" x="6867525" y="2503488"/>
          <p14:tracePt t="19330" x="6816725" y="2503488"/>
          <p14:tracePt t="19335" x="6805613" y="2503488"/>
          <p14:tracePt t="19340" x="6767513" y="2503488"/>
          <p14:tracePt t="19345" x="6716713" y="2503488"/>
          <p14:tracePt t="19350" x="6654800" y="2503488"/>
          <p14:tracePt t="19355" x="6616700" y="2503488"/>
          <p14:tracePt t="19361" x="6567488" y="2503488"/>
          <p14:tracePt t="19365" x="6529388" y="2503488"/>
          <p14:tracePt t="19371" x="6480175" y="2503488"/>
          <p14:tracePt t="19375" x="6416675" y="2503488"/>
          <p14:tracePt t="19380" x="6367463" y="2503488"/>
          <p14:tracePt t="19388" x="6316663" y="2503488"/>
          <p14:tracePt t="19391" x="6254750" y="2503488"/>
          <p14:tracePt t="19395" x="6203950" y="2503488"/>
          <p14:tracePt t="19400" x="6142038" y="2503488"/>
          <p14:tracePt t="19405" x="6091238" y="2503488"/>
          <p14:tracePt t="19412" x="6042025" y="2503488"/>
          <p14:tracePt t="19416" x="5978525" y="2503488"/>
          <p14:tracePt t="19422" x="5916613" y="2503488"/>
          <p14:tracePt t="19425" x="5854700" y="2503488"/>
          <p14:tracePt t="19431" x="5778500" y="2503488"/>
          <p14:tracePt t="19438" x="5729288" y="2503488"/>
          <p14:tracePt t="19441" x="5691188" y="2503488"/>
          <p14:tracePt t="19446" x="5654675" y="2503488"/>
          <p14:tracePt t="19451" x="5616575" y="2503488"/>
          <p14:tracePt t="19456" x="5578475" y="2490788"/>
          <p14:tracePt t="19461" x="5516563" y="2490788"/>
          <p14:tracePt t="19466" x="5491163" y="2490788"/>
          <p14:tracePt t="19471" x="5454650" y="2490788"/>
          <p14:tracePt t="19477" x="5416550" y="2490788"/>
          <p14:tracePt t="19481" x="5378450" y="2490788"/>
          <p14:tracePt t="19488" x="5316538" y="2490788"/>
          <p14:tracePt t="19492" x="5265738" y="2490788"/>
          <p14:tracePt t="19496" x="5241925" y="2490788"/>
          <p14:tracePt t="19502" x="5191125" y="2490788"/>
          <p14:tracePt t="19508" x="5153025" y="2490788"/>
          <p14:tracePt t="19511" x="5116513" y="2490788"/>
          <p14:tracePt t="19516" x="5091113" y="2490788"/>
          <p14:tracePt t="19521" x="5029200" y="2490788"/>
          <p14:tracePt t="19526" x="4991100" y="2490788"/>
          <p14:tracePt t="19532" x="4953000" y="2490788"/>
          <p14:tracePt t="19538" x="4903788" y="2490788"/>
          <p14:tracePt t="19541" x="4865688" y="2490788"/>
          <p14:tracePt t="19547" x="4840288" y="2490788"/>
          <p14:tracePt t="19552" x="4803775" y="2490788"/>
          <p14:tracePt t="19557" x="4765675" y="2490788"/>
          <p14:tracePt t="19562" x="4740275" y="2490788"/>
          <p14:tracePt t="19567" x="4703763" y="2490788"/>
          <p14:tracePt t="19572" x="4665663" y="2490788"/>
          <p14:tracePt t="19577" x="4627563" y="2490788"/>
          <p14:tracePt t="19583" x="4603750" y="2490788"/>
          <p14:tracePt t="19588" x="4565650" y="2490788"/>
          <p14:tracePt t="19592" x="4503738" y="2490788"/>
          <p14:tracePt t="19597" x="4491038" y="2490788"/>
          <p14:tracePt t="19602" x="4440238" y="2490788"/>
          <p14:tracePt t="19607" x="4403725" y="2490788"/>
          <p14:tracePt t="19612" x="4365625" y="2490788"/>
          <p14:tracePt t="19618" x="4327525" y="2490788"/>
          <p14:tracePt t="19623" x="4291013" y="2490788"/>
          <p14:tracePt t="19627" x="4252913" y="2490788"/>
          <p14:tracePt t="19632" x="4203700" y="2490788"/>
          <p14:tracePt t="19638" x="4152900" y="2490788"/>
          <p14:tracePt t="19643" x="4114800" y="2490788"/>
          <p14:tracePt t="19648" x="4078288" y="2490788"/>
          <p14:tracePt t="19654" x="4040188" y="2490788"/>
          <p14:tracePt t="19657" x="4014788" y="2490788"/>
          <p14:tracePt t="19663" x="3990975" y="2490788"/>
          <p14:tracePt t="19668" x="3940175" y="2490788"/>
          <p14:tracePt t="19673" x="3902075" y="2490788"/>
          <p14:tracePt t="19678" x="3865563" y="2490788"/>
          <p14:tracePt t="19684" x="3827463" y="2490788"/>
          <p14:tracePt t="19688" x="3802063" y="2490788"/>
          <p14:tracePt t="19693" x="3778250" y="2490788"/>
          <p14:tracePt t="19698" x="3740150" y="2490788"/>
          <p14:tracePt t="19705" x="3702050" y="2490788"/>
          <p14:tracePt t="19708" x="3665538" y="2490788"/>
          <p14:tracePt t="19713" x="3602038" y="2490788"/>
          <p14:tracePt t="19718" x="3552825" y="2490788"/>
          <p14:tracePt t="19723" x="3465513" y="2490788"/>
          <p14:tracePt t="19728" x="3376613" y="2490788"/>
          <p14:tracePt t="19733" x="3302000" y="2490788"/>
          <p14:tracePt t="19739" x="3214688" y="2490788"/>
          <p14:tracePt t="19743" x="3127375" y="2490788"/>
          <p14:tracePt t="19748" x="3089275" y="2490788"/>
          <p14:tracePt t="19755" x="3001963" y="2490788"/>
          <p14:tracePt t="19759" x="2940050" y="2490788"/>
          <p14:tracePt t="19764" x="2889250" y="2490788"/>
          <p14:tracePt t="19768" x="2827338" y="2490788"/>
          <p14:tracePt t="19773" x="2763838" y="2490788"/>
          <p14:tracePt t="19780" x="2701925" y="2490788"/>
          <p14:tracePt t="19784" x="2627313" y="2490788"/>
          <p14:tracePt t="19789" x="2563813" y="2490788"/>
          <p14:tracePt t="19795" x="2514600" y="2490788"/>
          <p14:tracePt t="19799" x="2439988" y="2490788"/>
          <p14:tracePt t="19804" x="2389188" y="2490788"/>
          <p14:tracePt t="19810" x="2301875" y="2490788"/>
          <p14:tracePt t="19814" x="2276475" y="2490788"/>
          <p14:tracePt t="19820" x="2214563" y="2490788"/>
          <p14:tracePt t="19825" x="2163763" y="2490788"/>
          <p14:tracePt t="19829" x="2101850" y="2490788"/>
          <p14:tracePt t="19834" x="2025650" y="2490788"/>
          <p14:tracePt t="19839" x="1963738" y="2490788"/>
          <p14:tracePt t="19844" x="1901825" y="2490788"/>
          <p14:tracePt t="19850" x="1838325" y="2490788"/>
          <p14:tracePt t="19855" x="1763713" y="2490788"/>
          <p14:tracePt t="19860" x="1701800" y="2490788"/>
          <p14:tracePt t="19864" x="1612900" y="2490788"/>
          <p14:tracePt t="19871" x="1563688" y="2490788"/>
          <p14:tracePt t="19876" x="1525588" y="2490788"/>
          <p14:tracePt t="19879" x="1463675" y="2490788"/>
          <p14:tracePt t="19885" x="1425575" y="2490788"/>
          <p14:tracePt t="19889" x="1389063" y="2490788"/>
          <p14:tracePt t="19895" x="1338263" y="2490788"/>
          <p14:tracePt t="19900" x="1289050" y="2490788"/>
          <p14:tracePt t="19905" x="1238250" y="2490788"/>
          <p14:tracePt t="19910" x="1212850" y="2490788"/>
          <p14:tracePt t="19915" x="1176338" y="2490788"/>
          <p14:tracePt t="19921" x="1112838" y="2490788"/>
          <p14:tracePt t="19925" x="1076325" y="2490788"/>
          <p14:tracePt t="19930" x="1038225" y="2490788"/>
          <p14:tracePt t="19935" x="987425" y="2490788"/>
          <p14:tracePt t="19940" x="963613" y="2490788"/>
          <p14:tracePt t="19945" x="925513" y="2490788"/>
          <p14:tracePt t="19950" x="887413" y="2490788"/>
          <p14:tracePt t="19955" x="825500" y="2490788"/>
          <p14:tracePt t="19960" x="787400" y="2490788"/>
          <p14:tracePt t="19966" x="750888" y="2490788"/>
          <p14:tracePt t="19971" x="712788" y="2490788"/>
          <p14:tracePt t="19975" x="650875" y="2490788"/>
          <p14:tracePt t="19980" x="600075" y="2490788"/>
          <p14:tracePt t="19986" x="563563" y="2490788"/>
          <p14:tracePt t="19991" x="500063" y="2490788"/>
          <p14:tracePt t="19996" x="450850" y="2490788"/>
          <p14:tracePt t="20001" x="425450" y="2490788"/>
          <p14:tracePt t="20005" x="350838" y="2490788"/>
          <p14:tracePt t="20011" x="312738" y="2490788"/>
          <p14:tracePt t="20016" x="274638" y="2490788"/>
          <p14:tracePt t="20021" x="238125" y="2490788"/>
          <p14:tracePt t="20026" x="225425" y="2490788"/>
          <p14:tracePt t="20031" x="187325" y="2490788"/>
          <p14:tracePt t="20036" x="174625" y="2490788"/>
          <p14:tracePt t="20041" x="161925" y="2490788"/>
          <p14:tracePt t="20046" x="150813" y="2490788"/>
          <p14:tracePt t="20052" x="125413" y="2490788"/>
          <p14:tracePt t="20264" x="112713" y="2490788"/>
          <p14:tracePt t="20571" x="125413" y="2490788"/>
          <p14:tracePt t="20576" x="138113" y="2490788"/>
          <p14:tracePt t="20591" x="150813" y="2490788"/>
          <p14:tracePt t="20596" x="161925" y="2490788"/>
          <p14:tracePt t="20601" x="174625" y="2490788"/>
          <p14:tracePt t="20616" x="174625" y="2478088"/>
          <p14:tracePt t="20622" x="187325" y="2478088"/>
          <p14:tracePt t="20627" x="200025" y="2465388"/>
          <p14:tracePt t="20636" x="200025" y="2452688"/>
          <p14:tracePt t="20647" x="212725" y="2452688"/>
          <p14:tracePt t="20666" x="212725" y="2439988"/>
          <p14:tracePt t="20688" x="250825" y="2414588"/>
          <p14:tracePt t="20701" x="261938" y="2414588"/>
          <p14:tracePt t="20727" x="274638" y="2390775"/>
          <p14:tracePt t="21022" x="287338" y="2378075"/>
          <p14:tracePt t="21035" x="312738" y="2365375"/>
          <p14:tracePt t="21061" x="312738" y="2352675"/>
          <p14:tracePt t="21071" x="312738" y="2339975"/>
          <p14:tracePt t="21085" x="312738" y="2327275"/>
          <p14:tracePt t="21095" x="312738" y="2314575"/>
          <p14:tracePt t="21100" x="325438" y="2303463"/>
          <p14:tracePt t="21106" x="338138" y="2290763"/>
          <p14:tracePt t="21122" x="350838" y="2278063"/>
          <p14:tracePt t="21136" x="350838" y="2252663"/>
          <p14:tracePt t="21160" x="350838" y="2227263"/>
          <p14:tracePt t="21172" x="350838" y="2214563"/>
          <p14:tracePt t="21176" x="363538" y="2214563"/>
          <p14:tracePt t="21211" x="363538" y="2201863"/>
          <p14:tracePt t="21283" x="374650" y="2190750"/>
          <p14:tracePt t="21292" x="387350" y="2190750"/>
          <p14:tracePt t="21297" x="400050" y="2190750"/>
          <p14:tracePt t="21302" x="412750" y="2190750"/>
          <p14:tracePt t="21307" x="450850" y="2190750"/>
          <p14:tracePt t="21312" x="474663" y="2178050"/>
          <p14:tracePt t="21317" x="512763" y="2152650"/>
          <p14:tracePt t="21322" x="525463" y="2152650"/>
          <p14:tracePt t="21327" x="574675" y="2114550"/>
          <p14:tracePt t="21332" x="600075" y="2101850"/>
          <p14:tracePt t="21339" x="625475" y="2089150"/>
          <p14:tracePt t="21343" x="663575" y="2078038"/>
          <p14:tracePt t="21348" x="687388" y="2052638"/>
          <p14:tracePt t="21354" x="712788" y="2039938"/>
          <p14:tracePt t="21357" x="750888" y="2014538"/>
          <p14:tracePt t="21362" x="776288" y="2014538"/>
          <p14:tracePt t="21367" x="838200" y="1965325"/>
          <p14:tracePt t="21374" x="850900" y="1965325"/>
          <p14:tracePt t="21378" x="912813" y="1927225"/>
          <p14:tracePt t="21383" x="925513" y="1927225"/>
          <p14:tracePt t="21388" x="976313" y="1901825"/>
          <p14:tracePt t="21393" x="1000125" y="1901825"/>
          <p14:tracePt t="21398" x="1038225" y="1901825"/>
          <p14:tracePt t="21403" x="1076325" y="1876425"/>
          <p14:tracePt t="21408" x="1125538" y="1865313"/>
          <p14:tracePt t="21413" x="1163638" y="1839913"/>
          <p14:tracePt t="21418" x="1200150" y="1827213"/>
          <p14:tracePt t="21424" x="1263650" y="1801813"/>
          <p14:tracePt t="21428" x="1289050" y="1801813"/>
          <p14:tracePt t="21433" x="1312863" y="1789113"/>
          <p14:tracePt t="21439" x="1325563" y="1789113"/>
          <p14:tracePt t="21444" x="1338263" y="1789113"/>
          <p14:tracePt t="21460" x="1350963" y="1789113"/>
          <p14:tracePt t="21710" x="1325563" y="1789113"/>
          <p14:tracePt t="21722" x="1312863" y="1789113"/>
          <p14:tracePt t="21731" x="1300163" y="1789113"/>
          <p14:tracePt t="21737" x="1289050" y="1789113"/>
          <p14:tracePt t="21741" x="1276350" y="1789113"/>
          <p14:tracePt t="21746" x="1263650" y="1789113"/>
          <p14:tracePt t="21751" x="1250950" y="1801813"/>
          <p14:tracePt t="21756" x="1238250" y="1814513"/>
          <p14:tracePt t="21761" x="1225550" y="1827213"/>
          <p14:tracePt t="21766" x="1200150" y="1827213"/>
          <p14:tracePt t="21772" x="1189038" y="1839913"/>
          <p14:tracePt t="21776" x="1189038" y="1852613"/>
          <p14:tracePt t="21781" x="1163638" y="1876425"/>
          <p14:tracePt t="21786" x="1150938" y="1876425"/>
          <p14:tracePt t="21791" x="1138238" y="1876425"/>
          <p14:tracePt t="21796" x="1125538" y="1901825"/>
          <p14:tracePt t="21801" x="1112838" y="1914525"/>
          <p14:tracePt t="21807" x="1100138" y="1914525"/>
          <p14:tracePt t="21812" x="1100138" y="1927225"/>
          <p14:tracePt t="21817" x="1089025" y="1939925"/>
          <p14:tracePt t="21833" x="1076325" y="1952625"/>
          <p14:tracePt t="21857" x="1063625" y="1952625"/>
          <p14:tracePt t="21993" x="1076325" y="1952625"/>
          <p14:tracePt t="21998" x="1089025" y="1952625"/>
          <p14:tracePt t="22008" x="1100138" y="1952625"/>
          <p14:tracePt t="22013" x="1125538" y="1952625"/>
          <p14:tracePt t="22028" x="1150938" y="1952625"/>
          <p14:tracePt t="22034" x="1163638" y="1952625"/>
          <p14:tracePt t="22039" x="1176338" y="1952625"/>
          <p14:tracePt t="22044" x="1189038" y="1952625"/>
          <p14:tracePt t="22048" x="1200150" y="1952625"/>
          <p14:tracePt t="22053" x="1212850" y="1952625"/>
          <p14:tracePt t="22059" x="1238250" y="1952625"/>
          <p14:tracePt t="22068" x="1263650" y="1952625"/>
          <p14:tracePt t="22073" x="1276350" y="1952625"/>
          <p14:tracePt t="22084" x="1289050" y="1952625"/>
          <p14:tracePt t="22190" x="1263650" y="1965325"/>
          <p14:tracePt t="22196" x="1238250" y="1989138"/>
          <p14:tracePt t="22205" x="1200150" y="2001838"/>
          <p14:tracePt t="22211" x="1189038" y="2001838"/>
          <p14:tracePt t="22215" x="1150938" y="2027238"/>
          <p14:tracePt t="22220" x="1125538" y="2027238"/>
          <p14:tracePt t="22225" x="1089025" y="2039938"/>
          <p14:tracePt t="22230" x="1050925" y="2039938"/>
          <p14:tracePt t="22235" x="1025525" y="2065338"/>
          <p14:tracePt t="22240" x="1000125" y="2065338"/>
          <p14:tracePt t="22245" x="976313" y="2065338"/>
          <p14:tracePt t="22250" x="950913" y="2065338"/>
          <p14:tracePt t="22256" x="925513" y="2065338"/>
          <p14:tracePt t="22261" x="912813" y="2065338"/>
          <p14:tracePt t="22270" x="900113" y="2065338"/>
          <p14:tracePt t="22275" x="876300" y="2065338"/>
          <p14:tracePt t="22280" x="863600" y="2065338"/>
          <p14:tracePt t="22401" x="876300" y="2065338"/>
          <p14:tracePt t="22406" x="887413" y="2065338"/>
          <p14:tracePt t="22412" x="912813" y="2065338"/>
          <p14:tracePt t="22417" x="950913" y="2065338"/>
          <p14:tracePt t="22423" x="987425" y="2065338"/>
          <p14:tracePt t="22427" x="1012825" y="2065338"/>
          <p14:tracePt t="22431" x="1050925" y="2065338"/>
          <p14:tracePt t="22437" x="1089025" y="2065338"/>
          <p14:tracePt t="22442" x="1125538" y="2065338"/>
          <p14:tracePt t="22447" x="1163638" y="2065338"/>
          <p14:tracePt t="22453" x="1212850" y="2065338"/>
          <p14:tracePt t="22457" x="1263650" y="2065338"/>
          <p14:tracePt t="22462" x="1325563" y="2065338"/>
          <p14:tracePt t="22467" x="1363663" y="2065338"/>
          <p14:tracePt t="22473" x="1412875" y="2065338"/>
          <p14:tracePt t="22477" x="1476375" y="2065338"/>
          <p14:tracePt t="22484" x="1512888" y="2065338"/>
          <p14:tracePt t="22489" x="1538288" y="2065338"/>
          <p14:tracePt t="22492" x="1589088" y="2065338"/>
          <p14:tracePt t="22497" x="1612900" y="2065338"/>
          <p14:tracePt t="22502" x="1663700" y="2065338"/>
          <p14:tracePt t="22508" x="1689100" y="2065338"/>
          <p14:tracePt t="22512" x="1714500" y="2065338"/>
          <p14:tracePt t="22517" x="1751013" y="2065338"/>
          <p14:tracePt t="22528" x="1776413" y="2065338"/>
          <p14:tracePt t="22533" x="1789113" y="2065338"/>
          <p14:tracePt t="22559" x="1801813" y="2065338"/>
          <p14:tracePt t="22724" x="1789113" y="2078038"/>
          <p14:tracePt t="22730" x="1763713" y="2101850"/>
          <p14:tracePt t="22735" x="1751013" y="2101850"/>
          <p14:tracePt t="22740" x="1701800" y="2127250"/>
          <p14:tracePt t="22744" x="1663700" y="2139950"/>
          <p14:tracePt t="22750" x="1625600" y="2165350"/>
          <p14:tracePt t="22756" x="1589088" y="2165350"/>
          <p14:tracePt t="22759" x="1525588" y="2178050"/>
          <p14:tracePt t="22764" x="1476375" y="2201863"/>
          <p14:tracePt t="22769" x="1401763" y="2214563"/>
          <p14:tracePt t="22775" x="1389063" y="2214563"/>
          <p14:tracePt t="22780" x="1350963" y="2239963"/>
          <p14:tracePt t="22785" x="1338263" y="2239963"/>
          <p14:tracePt t="22790" x="1300163" y="2265363"/>
          <p14:tracePt t="22794" x="1250950" y="2265363"/>
          <p14:tracePt t="22800" x="1189038" y="2265363"/>
          <p14:tracePt t="22806" x="1150938" y="2278063"/>
          <p14:tracePt t="22810" x="1100138" y="2278063"/>
          <p14:tracePt t="22816" x="1076325" y="2278063"/>
          <p14:tracePt t="22820" x="1050925" y="2303463"/>
          <p14:tracePt t="22825" x="1012825" y="2303463"/>
          <p14:tracePt t="22830" x="976313" y="2303463"/>
          <p14:tracePt t="22836" x="950913" y="2303463"/>
          <p14:tracePt t="22840" x="925513" y="2314575"/>
          <p14:tracePt t="22845" x="912813" y="2314575"/>
          <p14:tracePt t="22851" x="876300" y="2314575"/>
          <p14:tracePt t="22856" x="850900" y="2314575"/>
          <p14:tracePt t="22860" x="825500" y="2314575"/>
          <p14:tracePt t="22866" x="800100" y="2339975"/>
          <p14:tracePt t="22872" x="787400" y="2339975"/>
          <p14:tracePt t="22876" x="750888" y="2339975"/>
          <p14:tracePt t="22880" x="712788" y="2352675"/>
          <p14:tracePt t="22885" x="687388" y="2352675"/>
          <p14:tracePt t="22897" x="638175" y="2365375"/>
          <p14:tracePt t="22901" x="625475" y="2365375"/>
          <p14:tracePt t="22906" x="587375" y="2378075"/>
          <p14:tracePt t="22911" x="563563" y="2378075"/>
          <p14:tracePt t="22916" x="563563" y="2390775"/>
          <p14:tracePt t="22922" x="538163" y="2414588"/>
          <p14:tracePt t="22927" x="525463" y="2414588"/>
          <p14:tracePt t="22932" x="512763" y="2414588"/>
          <p14:tracePt t="22936" x="487363" y="2414588"/>
          <p14:tracePt t="22941" x="463550" y="2427288"/>
          <p14:tracePt t="22946" x="400050" y="2452688"/>
          <p14:tracePt t="22951" x="363538" y="2465388"/>
          <p14:tracePt t="22956" x="350838" y="2465388"/>
          <p14:tracePt t="22962" x="350838" y="2478088"/>
          <p14:tracePt t="22967" x="338138" y="2478088"/>
          <p14:tracePt t="22972" x="325438" y="2478088"/>
          <p14:tracePt t="22977" x="312738" y="2503488"/>
          <p14:tracePt t="22987" x="300038" y="2503488"/>
          <p14:tracePt t="22997" x="287338" y="2503488"/>
          <p14:tracePt t="23002" x="274638" y="2516188"/>
          <p14:tracePt t="23012" x="250825" y="2516188"/>
          <p14:tracePt t="23017" x="225425" y="2527300"/>
          <p14:tracePt t="23040" x="174625" y="2540000"/>
          <p14:tracePt t="23042" x="161925" y="2565400"/>
          <p14:tracePt t="23047" x="150813" y="2565400"/>
          <p14:tracePt t="23052" x="138113" y="2565400"/>
          <p14:tracePt t="23058" x="138113" y="2578100"/>
          <p14:tracePt t="23062" x="125413" y="2578100"/>
          <p14:tracePt t="23077" x="112713" y="2578100"/>
          <p14:tracePt t="23083" x="100013" y="2590800"/>
          <p14:tracePt t="23309" x="112713" y="2590800"/>
          <p14:tracePt t="23325" x="125413" y="2590800"/>
          <p14:tracePt t="23506" x="138113" y="2590800"/>
          <p14:tracePt t="23516" x="161925" y="2590800"/>
          <p14:tracePt t="23536" x="187325" y="2590800"/>
          <p14:tracePt t="23541" x="200025" y="2590800"/>
          <p14:tracePt t="23552" x="225425" y="2590800"/>
          <p14:tracePt t="23557" x="250825" y="2590800"/>
          <p14:tracePt t="23573" x="274638" y="2590800"/>
          <p14:tracePt t="23582" x="287338" y="2590800"/>
          <p14:tracePt t="24429" x="287338" y="2603500"/>
          <p14:tracePt t="24454" x="274638" y="2603500"/>
          <p14:tracePt t="24469" x="261938" y="2616200"/>
          <p14:tracePt t="24485" x="250825" y="2616200"/>
          <p14:tracePt t="24491" x="238125" y="2616200"/>
          <p14:tracePt t="24516" x="225425" y="2616200"/>
          <p14:tracePt t="24520" x="212725" y="2616200"/>
          <p14:tracePt t="24535" x="200025" y="2616200"/>
          <p14:tracePt t="24540" x="187325" y="2616200"/>
          <p14:tracePt t="46868" x="187325" y="2640013"/>
          <p14:tracePt t="46874" x="212725" y="2703513"/>
          <p14:tracePt t="46879" x="250825" y="2740025"/>
          <p14:tracePt t="46883" x="325438" y="2790825"/>
          <p14:tracePt t="46888" x="400050" y="2852738"/>
          <p14:tracePt t="46894" x="463550" y="2903538"/>
          <p14:tracePt t="46900" x="538163" y="2952750"/>
          <p14:tracePt t="46903" x="612775" y="3016250"/>
          <p14:tracePt t="46908" x="687388" y="3065463"/>
          <p14:tracePt t="46913" x="763588" y="3090863"/>
          <p14:tracePt t="46919" x="876300" y="3141663"/>
          <p14:tracePt t="46924" x="963613" y="3190875"/>
          <p14:tracePt t="46929" x="1100138" y="3241675"/>
          <p14:tracePt t="46933" x="1189038" y="3267075"/>
          <p14:tracePt t="46939" x="1300163" y="3303588"/>
          <p14:tracePt t="46944" x="1401763" y="3341688"/>
          <p14:tracePt t="46950" x="1512888" y="3390900"/>
          <p14:tracePt t="46954" x="1625600" y="3441700"/>
          <p14:tracePt t="46959" x="1725613" y="3490913"/>
          <p14:tracePt t="46964" x="1801813" y="3516313"/>
          <p14:tracePt t="46969" x="1889125" y="3554413"/>
          <p14:tracePt t="46974" x="1976438" y="3567113"/>
          <p14:tracePt t="46979" x="2014538" y="3579813"/>
          <p14:tracePt t="46985" x="2101850" y="3603625"/>
          <p14:tracePt t="46990" x="2127250" y="3616325"/>
          <p14:tracePt t="46994" x="2189163" y="3641725"/>
          <p14:tracePt t="47000" x="2251075" y="3654425"/>
          <p14:tracePt t="47017" x="2463800" y="3741738"/>
          <p14:tracePt t="47019" x="2476500" y="3754438"/>
          <p14:tracePt t="47024" x="2527300" y="3779838"/>
          <p14:tracePt t="47029" x="2589213" y="3803650"/>
          <p14:tracePt t="47035" x="2614613" y="3816350"/>
          <p14:tracePt t="47040" x="2689225" y="3854450"/>
          <p14:tracePt t="47045" x="2763838" y="3905250"/>
          <p14:tracePt t="47049" x="2763838" y="3929063"/>
          <p14:tracePt t="47055" x="2789238" y="3941763"/>
          <p14:tracePt t="47060" x="2814638" y="3967163"/>
          <p14:tracePt t="47066" x="2889250" y="4017963"/>
          <p14:tracePt t="47070" x="2927350" y="4041775"/>
          <p14:tracePt t="47075" x="2989263" y="4079875"/>
          <p14:tracePt t="47080" x="3001963" y="4079875"/>
          <p14:tracePt t="47085" x="3052763" y="4105275"/>
          <p14:tracePt t="47090" x="3076575" y="4129088"/>
          <p14:tracePt t="47095" x="3089275" y="4129088"/>
          <p14:tracePt t="47100" x="3114675" y="4141788"/>
          <p14:tracePt t="47106" x="3140075" y="4154488"/>
          <p14:tracePt t="47111" x="3165475" y="4179888"/>
          <p14:tracePt t="47116" x="3214688" y="4192588"/>
          <p14:tracePt t="47120" x="3252788" y="4192588"/>
          <p14:tracePt t="47126" x="3289300" y="4217988"/>
          <p14:tracePt t="47130" x="3376613" y="4230688"/>
          <p14:tracePt t="47136" x="3465513" y="4254500"/>
          <p14:tracePt t="47140" x="3552825" y="4279900"/>
          <p14:tracePt t="47145" x="3640138" y="4305300"/>
          <p14:tracePt t="47152" x="3778250" y="4318000"/>
          <p14:tracePt t="47156" x="3890963" y="4354513"/>
          <p14:tracePt t="47161" x="4014788" y="4367213"/>
          <p14:tracePt t="47166" x="4127500" y="4405313"/>
          <p14:tracePt t="47171" x="4265613" y="4405313"/>
          <p14:tracePt t="47176" x="4365625" y="4405313"/>
          <p14:tracePt t="47181" x="4503738" y="4405313"/>
          <p14:tracePt t="47186" x="4565650" y="4405313"/>
          <p14:tracePt t="47191" x="4665663" y="4405313"/>
          <p14:tracePt t="47196" x="4716463" y="4405313"/>
          <p14:tracePt t="47201" x="4778375" y="4405313"/>
          <p14:tracePt t="47206" x="4816475" y="4405313"/>
          <p14:tracePt t="47211" x="4852988" y="4405313"/>
          <p14:tracePt t="47217" x="4865688" y="4405313"/>
          <p14:tracePt t="47221" x="4865688" y="4392613"/>
          <p14:tracePt t="47227" x="4878388" y="4392613"/>
          <p14:tracePt t="47231" x="4891088" y="4379913"/>
          <p14:tracePt t="47246" x="4891088" y="4367213"/>
          <p14:tracePt t="47252" x="4903788" y="4354513"/>
          <p14:tracePt t="47257" x="4916488" y="4354513"/>
          <p14:tracePt t="47261" x="4965700" y="4330700"/>
          <p14:tracePt t="47267" x="4978400" y="4305300"/>
          <p14:tracePt t="47272" x="5016500" y="4279900"/>
          <p14:tracePt t="47277" x="5053013" y="4267200"/>
          <p14:tracePt t="47283" x="5078413" y="4241800"/>
          <p14:tracePt t="47287" x="5091113" y="4241800"/>
          <p14:tracePt t="47292" x="5141913" y="4217988"/>
          <p14:tracePt t="47298" x="5178425" y="4205288"/>
          <p14:tracePt t="47302" x="5229225" y="4179888"/>
          <p14:tracePt t="47307" x="5265738" y="4167188"/>
          <p14:tracePt t="47312" x="5341938" y="4141788"/>
          <p14:tracePt t="47318" x="5365750" y="4129088"/>
          <p14:tracePt t="47322" x="5391150" y="4117975"/>
          <p14:tracePt t="47327" x="5416550" y="4105275"/>
          <p14:tracePt t="47333" x="5441950" y="4105275"/>
          <p14:tracePt t="47337" x="5465763" y="4079875"/>
          <p14:tracePt t="47344" x="5503863" y="4067175"/>
          <p14:tracePt t="47350" x="5529263" y="4041775"/>
          <p14:tracePt t="47352" x="5541963" y="4041775"/>
          <p14:tracePt t="47357" x="5541963" y="4029075"/>
          <p14:tracePt t="47362" x="5578475" y="4017963"/>
          <p14:tracePt t="47369" x="5616575" y="4005263"/>
          <p14:tracePt t="47372" x="5629275" y="4005263"/>
          <p14:tracePt t="47378" x="5691188" y="3979863"/>
          <p14:tracePt t="47383" x="5716588" y="3967163"/>
          <p14:tracePt t="47388" x="5754688" y="3941763"/>
          <p14:tracePt t="47393" x="5791200" y="3929063"/>
          <p14:tracePt t="47398" x="5816600" y="3929063"/>
          <p14:tracePt t="47599" x="5842000" y="3929063"/>
          <p14:tracePt t="47614" x="5854700" y="3929063"/>
          <p14:tracePt t="47635" x="5878513" y="3929063"/>
          <p14:tracePt t="47645" x="5891213" y="3929063"/>
          <p14:tracePt t="47650" x="5903913" y="3929063"/>
          <p14:tracePt t="47666" x="5942013" y="3929063"/>
          <p14:tracePt t="47670" x="5967413" y="3929063"/>
          <p14:tracePt t="47675" x="5991225" y="3929063"/>
          <p14:tracePt t="47680" x="6042025" y="3929063"/>
          <p14:tracePt t="47685" x="6067425" y="3929063"/>
          <p14:tracePt t="47691" x="6078538" y="3929063"/>
          <p14:tracePt t="47696" x="6129338" y="3929063"/>
          <p14:tracePt t="47700" x="6167438" y="3929063"/>
          <p14:tracePt t="47705" x="6191250" y="3929063"/>
          <p14:tracePt t="47717" x="6203950" y="3929063"/>
          <p14:tracePt t="47720" x="6229350" y="3929063"/>
          <p14:tracePt t="47730" x="6254750" y="3929063"/>
          <p14:tracePt t="47736" x="6267450" y="3929063"/>
          <p14:tracePt t="47746" x="6280150" y="3929063"/>
          <p14:tracePt t="47756" x="6291263" y="3929063"/>
          <p14:tracePt t="47777" x="6303963" y="3929063"/>
          <p14:tracePt t="47796" x="6316663" y="3929063"/>
          <p14:tracePt t="47807" x="6329363" y="3929063"/>
          <p14:tracePt t="47817" x="6342063" y="3929063"/>
          <p14:tracePt t="47828" x="6367463" y="3929063"/>
          <p14:tracePt t="47841" x="6391275" y="3929063"/>
          <p14:tracePt t="47846" x="6403975" y="3929063"/>
          <p14:tracePt t="47852" x="6416675" y="3929063"/>
          <p14:tracePt t="47857" x="6454775" y="3929063"/>
          <p14:tracePt t="47862" x="6492875" y="3929063"/>
          <p14:tracePt t="47868" x="6516688" y="3929063"/>
          <p14:tracePt t="47872" x="6542088" y="3929063"/>
          <p14:tracePt t="47877" x="6567488" y="3929063"/>
          <p14:tracePt t="47883" x="6580188" y="3929063"/>
          <p14:tracePt t="47887" x="6592888" y="3929063"/>
          <p14:tracePt t="47892" x="6629400" y="3929063"/>
          <p14:tracePt t="47897" x="6642100" y="3929063"/>
          <p14:tracePt t="48038" x="6654800" y="3929063"/>
          <p14:tracePt t="48184" x="6667500" y="3941763"/>
          <p14:tracePt t="48210" x="6667500" y="3954463"/>
          <p14:tracePt t="48230" x="6667500" y="3967163"/>
          <p14:tracePt t="48235" x="6667500" y="3979863"/>
          <p14:tracePt t="48260" x="6654800" y="3992563"/>
          <p14:tracePt t="48281" x="6642100" y="4005263"/>
          <p14:tracePt t="48301" x="6642100" y="4017963"/>
          <p14:tracePt t="48901" x="6616700" y="4017963"/>
          <p14:tracePt t="48911" x="6604000" y="4017963"/>
          <p14:tracePt t="48932" x="6580188" y="4029075"/>
          <p14:tracePt t="48936" x="6567488" y="4041775"/>
          <p14:tracePt t="48946" x="6554788" y="4041775"/>
          <p14:tracePt t="48956" x="6529388" y="4041775"/>
          <p14:tracePt t="48977" x="6503988" y="4041775"/>
          <p14:tracePt t="48987" x="6492875" y="4041775"/>
          <p14:tracePt t="49007" x="6480175" y="4041775"/>
          <p14:tracePt t="49018" x="6467475" y="4041775"/>
          <p14:tracePt t="49023" x="6442075" y="4041775"/>
          <p14:tracePt t="49028" x="6442075" y="4054475"/>
          <p14:tracePt t="49034" x="6403975" y="4067175"/>
          <p14:tracePt t="49038" x="6380163" y="4079875"/>
          <p14:tracePt t="49048" x="6354763" y="4079875"/>
          <p14:tracePt t="49053" x="6342063" y="4079875"/>
          <p14:tracePt t="49058" x="6316663" y="4079875"/>
          <p14:tracePt t="49063" x="6291263" y="4079875"/>
          <p14:tracePt t="49068" x="6254750" y="4105275"/>
          <p14:tracePt t="49079" x="6229350" y="4105275"/>
          <p14:tracePt t="49084" x="6216650" y="4105275"/>
          <p14:tracePt t="49088" x="6203950" y="4117975"/>
          <p14:tracePt t="49094" x="6180138" y="4117975"/>
          <p14:tracePt t="49100" x="6154738" y="4129088"/>
          <p14:tracePt t="49103" x="6142038" y="4129088"/>
          <p14:tracePt t="49108" x="6129338" y="4129088"/>
          <p14:tracePt t="49113" x="6116638" y="4129088"/>
          <p14:tracePt t="49119" x="6078538" y="4141788"/>
          <p14:tracePt t="49124" x="6054725" y="4167188"/>
          <p14:tracePt t="49129" x="6042025" y="4167188"/>
          <p14:tracePt t="49134" x="6016625" y="4179888"/>
          <p14:tracePt t="49139" x="5991225" y="4205288"/>
          <p14:tracePt t="49144" x="5978525" y="4205288"/>
          <p14:tracePt t="49150" x="5967413" y="4217988"/>
          <p14:tracePt t="49154" x="5942013" y="4230688"/>
          <p14:tracePt t="49159" x="5916613" y="4241800"/>
          <p14:tracePt t="49164" x="5903913" y="4241800"/>
          <p14:tracePt t="49169" x="5891213" y="4267200"/>
          <p14:tracePt t="49174" x="5867400" y="4279900"/>
          <p14:tracePt t="49179" x="5854700" y="4279900"/>
          <p14:tracePt t="49184" x="5842000" y="4292600"/>
          <p14:tracePt t="49190" x="5816600" y="4305300"/>
          <p14:tracePt t="49201" x="5803900" y="4318000"/>
          <p14:tracePt t="49205" x="5778500" y="4341813"/>
          <p14:tracePt t="49209" x="5767388" y="4341813"/>
          <p14:tracePt t="49215" x="5741988" y="4354513"/>
          <p14:tracePt t="49220" x="5716588" y="4367213"/>
          <p14:tracePt t="49229" x="5703888" y="4392613"/>
          <p14:tracePt t="49239" x="5691188" y="4405313"/>
          <p14:tracePt t="49244" x="5678488" y="4405313"/>
          <p14:tracePt t="49251" x="5665788" y="4418013"/>
          <p14:tracePt t="49255" x="5665788" y="4430713"/>
          <p14:tracePt t="49260" x="5641975" y="4430713"/>
          <p14:tracePt t="49265" x="5629275" y="4443413"/>
          <p14:tracePt t="49275" x="5616575" y="4454525"/>
          <p14:tracePt t="49280" x="5591175" y="4479925"/>
          <p14:tracePt t="49295" x="5565775" y="4505325"/>
          <p14:tracePt t="49306" x="5554663" y="4518025"/>
          <p14:tracePt t="49317" x="5541963" y="4530725"/>
          <p14:tracePt t="49325" x="5529263" y="4543425"/>
          <p14:tracePt t="49335" x="5503863" y="4567238"/>
          <p14:tracePt t="49356" x="5491163" y="4579938"/>
          <p14:tracePt t="49361" x="5478463" y="4592638"/>
          <p14:tracePt t="49376" x="5478463" y="4605338"/>
          <p14:tracePt t="49381" x="5454650" y="4618038"/>
          <p14:tracePt t="49392" x="5454650" y="4630738"/>
          <p14:tracePt t="49396" x="5454650" y="4643438"/>
          <p14:tracePt t="49401" x="5441950" y="4643438"/>
          <p14:tracePt t="49407" x="5429250" y="4656138"/>
          <p14:tracePt t="49417" x="5429250" y="4667250"/>
          <p14:tracePt t="49427" x="5416550" y="4679950"/>
          <p14:tracePt t="49431" x="5403850" y="4679950"/>
          <p14:tracePt t="49436" x="5403850" y="4692650"/>
          <p14:tracePt t="49442" x="5391150" y="4705350"/>
          <p14:tracePt t="49452" x="5391150" y="4718050"/>
          <p14:tracePt t="49456" x="5391150" y="4730750"/>
          <p14:tracePt t="49462" x="5378450" y="4743450"/>
          <p14:tracePt t="49468" x="5365750" y="4756150"/>
          <p14:tracePt t="49477" x="5353050" y="4779963"/>
          <p14:tracePt t="49483" x="5341938" y="4792663"/>
          <p14:tracePt t="49487" x="5341938" y="4805363"/>
          <p14:tracePt t="49492" x="5341938" y="4818063"/>
          <p14:tracePt t="49497" x="5316538" y="4843463"/>
          <p14:tracePt t="49512" x="5303838" y="4868863"/>
          <p14:tracePt t="49517" x="5303838" y="4879975"/>
          <p14:tracePt t="49522" x="5303838" y="4892675"/>
          <p14:tracePt t="49527" x="5303838" y="4905375"/>
          <p14:tracePt t="49532" x="5291138" y="4918075"/>
          <p14:tracePt t="49553" x="5291138" y="4930775"/>
          <p14:tracePt t="50547" x="5253038" y="4968875"/>
          <p14:tracePt t="50773" x="5241925" y="4968875"/>
          <p14:tracePt t="50919" x="5229225" y="4968875"/>
          <p14:tracePt t="50940" x="5203825" y="4968875"/>
          <p14:tracePt t="50964" x="5178425" y="4968875"/>
          <p14:tracePt t="50975" x="5165725" y="4968875"/>
          <p14:tracePt t="50985" x="5153025" y="4968875"/>
          <p14:tracePt t="50990" x="5141913" y="4968875"/>
          <p14:tracePt t="50996" x="5129213" y="4968875"/>
          <p14:tracePt t="51001" x="5116513" y="4968875"/>
          <p14:tracePt t="51005" x="5091113" y="5005388"/>
          <p14:tracePt t="51010" x="5065713" y="5030788"/>
          <p14:tracePt t="51015" x="5053013" y="5030788"/>
          <p14:tracePt t="51021" x="5016500" y="5030788"/>
          <p14:tracePt t="51036" x="4891088" y="5043488"/>
          <p14:tracePt t="51040" x="4852988" y="5043488"/>
          <p14:tracePt t="51046" x="4829175" y="5056188"/>
          <p14:tracePt t="51052" x="4778375" y="5068888"/>
          <p14:tracePt t="51060" x="4740275" y="5068888"/>
          <p14:tracePt t="51066" x="4703763" y="5068888"/>
          <p14:tracePt t="51072" x="4691063" y="5068888"/>
          <p14:tracePt t="51076" x="4652963" y="5068888"/>
          <p14:tracePt t="51080" x="4640263" y="5068888"/>
          <p14:tracePt t="51086" x="4627563" y="5068888"/>
          <p14:tracePt t="51096" x="4603750" y="5081588"/>
          <p14:tracePt t="51102" x="4591050" y="5092700"/>
          <p14:tracePt t="51116" x="4578350" y="5092700"/>
          <p14:tracePt t="51121" x="4565650" y="5092700"/>
          <p14:tracePt t="51126" x="4552950" y="5092700"/>
          <p14:tracePt t="51131" x="4540250" y="5092700"/>
          <p14:tracePt t="51137" x="4527550" y="5092700"/>
          <p14:tracePt t="51141" x="4503738" y="5092700"/>
          <p14:tracePt t="51146" x="4478338" y="5092700"/>
          <p14:tracePt t="51152" x="4452938" y="5105400"/>
          <p14:tracePt t="51156" x="4403725" y="5105400"/>
          <p14:tracePt t="51161" x="4391025" y="5105400"/>
          <p14:tracePt t="51166" x="4365625" y="5105400"/>
          <p14:tracePt t="51172" x="4327525" y="5130800"/>
          <p14:tracePt t="51177" x="4291013" y="5130800"/>
          <p14:tracePt t="51181" x="4278313" y="5130800"/>
          <p14:tracePt t="51186" x="4240213" y="5130800"/>
          <p14:tracePt t="51191" x="4214813" y="5143500"/>
          <p14:tracePt t="51197" x="4191000" y="5143500"/>
          <p14:tracePt t="51202" x="4165600" y="5143500"/>
          <p14:tracePt t="51207" x="4140200" y="5143500"/>
          <p14:tracePt t="51212" x="4103688" y="5143500"/>
          <p14:tracePt t="51216" x="4078288" y="5143500"/>
          <p14:tracePt t="51222" x="4052888" y="5143500"/>
          <p14:tracePt t="51227" x="4027488" y="5143500"/>
          <p14:tracePt t="51232" x="4014788" y="5143500"/>
          <p14:tracePt t="51238" x="3978275" y="5168900"/>
          <p14:tracePt t="51242" x="3940175" y="5168900"/>
          <p14:tracePt t="51247" x="3927475" y="5168900"/>
          <p14:tracePt t="51252" x="3914775" y="5168900"/>
          <p14:tracePt t="51257" x="3878263" y="5168900"/>
          <p14:tracePt t="51262" x="3865563" y="5168900"/>
          <p14:tracePt t="51268" x="3852863" y="5168900"/>
          <p14:tracePt t="51273" x="3814763" y="5168900"/>
          <p14:tracePt t="51277" x="3802063" y="5168900"/>
          <p14:tracePt t="51282" x="3790950" y="5168900"/>
          <p14:tracePt t="51288" x="3752850" y="5168900"/>
          <p14:tracePt t="51293" x="3727450" y="5168900"/>
          <p14:tracePt t="51297" x="3714750" y="5168900"/>
          <p14:tracePt t="51302" x="3678238" y="5168900"/>
          <p14:tracePt t="51307" x="3652838" y="5168900"/>
          <p14:tracePt t="51313" x="3640138" y="5168900"/>
          <p14:tracePt t="51318" x="3614738" y="5168900"/>
          <p14:tracePt t="51323" x="3578225" y="5168900"/>
          <p14:tracePt t="51328" x="3552825" y="5168900"/>
          <p14:tracePt t="51335" x="3527425" y="5168900"/>
          <p14:tracePt t="51338" x="3489325" y="5168900"/>
          <p14:tracePt t="51348" x="3465513" y="5168900"/>
          <p14:tracePt t="51353" x="3452813" y="5168900"/>
          <p14:tracePt t="51358" x="3440113" y="5168900"/>
          <p14:tracePt t="51364" x="3402013" y="5168900"/>
          <p14:tracePt t="51368" x="3389313" y="5168900"/>
          <p14:tracePt t="51373" x="3376613" y="5168900"/>
          <p14:tracePt t="51378" x="3365500" y="5168900"/>
          <p14:tracePt t="51389" x="3340100" y="5168900"/>
          <p14:tracePt t="51399" x="3314700" y="5168900"/>
          <p14:tracePt t="51404" x="3302000" y="5168900"/>
          <p14:tracePt t="51409" x="3289300" y="5168900"/>
          <p14:tracePt t="51414" x="3276600" y="5168900"/>
          <p14:tracePt t="51418" x="3252788" y="5168900"/>
          <p14:tracePt t="51428" x="3240088" y="5168900"/>
          <p14:tracePt t="51435" x="3201988" y="5168900"/>
          <p14:tracePt t="51440" x="3176588" y="5156200"/>
          <p14:tracePt t="51444" x="3165475" y="5143500"/>
          <p14:tracePt t="51449" x="3127375" y="5143500"/>
          <p14:tracePt t="51454" x="3101975" y="5143500"/>
          <p14:tracePt t="51459" x="3089275" y="5143500"/>
          <p14:tracePt t="51464" x="3065463" y="5143500"/>
          <p14:tracePt t="51469" x="3052763" y="5130800"/>
          <p14:tracePt t="51474" x="3040063" y="5130800"/>
          <p14:tracePt t="51480" x="3027363" y="5130800"/>
          <p14:tracePt t="51489" x="3001963" y="5130800"/>
          <p14:tracePt t="51494" x="2989263" y="5130800"/>
          <p14:tracePt t="51505" x="2976563" y="5130800"/>
          <p14:tracePt t="51515" x="2952750" y="5130800"/>
          <p14:tracePt t="51529" x="2927350" y="5118100"/>
          <p14:tracePt t="51535" x="2914650" y="5118100"/>
          <p14:tracePt t="51540" x="2901950" y="5118100"/>
          <p14:tracePt t="51545" x="2889250" y="5118100"/>
          <p14:tracePt t="51552" x="2863850" y="5118100"/>
          <p14:tracePt t="51560" x="2840038" y="5105400"/>
          <p14:tracePt t="51565" x="2801938" y="5105400"/>
          <p14:tracePt t="51570" x="2789238" y="5105400"/>
          <p14:tracePt t="51575" x="2763838" y="5105400"/>
          <p14:tracePt t="51580" x="2727325" y="5081588"/>
          <p14:tracePt t="51586" x="2701925" y="5081588"/>
          <p14:tracePt t="51590" x="2676525" y="5081588"/>
          <p14:tracePt t="51595" x="2663825" y="5081588"/>
          <p14:tracePt t="51602" x="2640013" y="5068888"/>
          <p14:tracePt t="51605" x="2614613" y="5068888"/>
          <p14:tracePt t="51610" x="2601913" y="5068888"/>
          <p14:tracePt t="51616" x="2576513" y="5068888"/>
          <p14:tracePt t="51620" x="2551113" y="5068888"/>
          <p14:tracePt t="51625" x="2527300" y="5043488"/>
          <p14:tracePt t="51636" x="2514600" y="5043488"/>
          <p14:tracePt t="51640" x="2489200" y="5043488"/>
          <p14:tracePt t="51656" x="2463800" y="5043488"/>
          <p14:tracePt t="51661" x="2451100" y="5043488"/>
          <p14:tracePt t="51676" x="2439988" y="5043488"/>
          <p14:tracePt t="51686" x="2427288" y="5043488"/>
          <p14:tracePt t="51696" x="2414588" y="5043488"/>
          <p14:tracePt t="51706" x="2389188" y="5043488"/>
          <p14:tracePt t="51711" x="2363788" y="5043488"/>
          <p14:tracePt t="51716" x="2351088" y="5043488"/>
          <p14:tracePt t="51722" x="2338388" y="5043488"/>
          <p14:tracePt t="51726" x="2314575" y="5043488"/>
          <p14:tracePt t="51732" x="2289175" y="5043488"/>
          <p14:tracePt t="51736" x="2276475" y="5043488"/>
          <p14:tracePt t="51742" x="2251075" y="5043488"/>
          <p14:tracePt t="51748" x="2227263" y="5043488"/>
          <p14:tracePt t="51752" x="2214563" y="5043488"/>
          <p14:tracePt t="51756" x="2189163" y="5043488"/>
          <p14:tracePt t="51768" x="2163763" y="5043488"/>
          <p14:tracePt t="51772" x="2151063" y="5043488"/>
          <p14:tracePt t="51777" x="2138363" y="5043488"/>
          <p14:tracePt t="51781" x="2127250" y="5043488"/>
          <p14:tracePt t="51787" x="2114550" y="5043488"/>
          <p14:tracePt t="51797" x="2101850" y="5043488"/>
          <p14:tracePt t="51813" x="2089150" y="5043488"/>
          <p14:tracePt t="51822" x="2076450" y="5043488"/>
          <p14:tracePt t="51832" x="2051050" y="5043488"/>
          <p14:tracePt t="51852" x="2025650" y="5043488"/>
          <p14:tracePt t="51859" x="2001838" y="5068888"/>
          <p14:tracePt t="51863" x="1989138" y="5068888"/>
          <p14:tracePt t="51882" x="1963738" y="5068888"/>
          <p14:tracePt t="51887" x="1951038" y="5081588"/>
          <p14:tracePt t="51903" x="1938338" y="5081588"/>
          <p14:tracePt t="51913" x="1925638" y="5081588"/>
          <p14:tracePt t="51928" x="1914525" y="5081588"/>
          <p14:tracePt t="51939" x="1901825" y="5081588"/>
          <p14:tracePt t="51943" x="1876425" y="5081588"/>
          <p14:tracePt t="51958" x="1851025" y="5081588"/>
          <p14:tracePt t="51964" x="1838325" y="5081588"/>
          <p14:tracePt t="51970" x="1825625" y="5081588"/>
          <p14:tracePt t="51973" x="1801813" y="5081588"/>
          <p14:tracePt t="51978" x="1789113" y="5081588"/>
          <p14:tracePt t="51983" x="1763713" y="5081588"/>
          <p14:tracePt t="51989" x="1751013" y="5081588"/>
          <p14:tracePt t="51994" x="1738313" y="5081588"/>
          <p14:tracePt t="51998" x="1725613" y="5081588"/>
          <p14:tracePt t="52003" x="1701800" y="5081588"/>
          <p14:tracePt t="52009" x="1676400" y="5081588"/>
          <p14:tracePt t="52020" x="1663700" y="5081588"/>
          <p14:tracePt t="52044" x="1651000" y="5081588"/>
          <p14:tracePt t="52064" x="1638300" y="5081588"/>
          <p14:tracePt t="52075" x="1612900" y="5081588"/>
          <p14:tracePt t="52085" x="1589088" y="5081588"/>
          <p14:tracePt t="52089" x="1576388" y="5081588"/>
          <p14:tracePt t="52094" x="1563688" y="5081588"/>
          <p14:tracePt t="52101" x="1550988" y="5081588"/>
          <p14:tracePt t="52104" x="1525588" y="5081588"/>
          <p14:tracePt t="52114" x="1489075" y="5081588"/>
          <p14:tracePt t="52120" x="1476375" y="5081588"/>
          <p14:tracePt t="52125" x="1463675" y="5081588"/>
          <p14:tracePt t="52130" x="1438275" y="5081588"/>
          <p14:tracePt t="52139" x="1425575" y="5081588"/>
          <p14:tracePt t="52145" x="1412875" y="5081588"/>
          <p14:tracePt t="52150" x="1401763" y="5081588"/>
          <p14:tracePt t="52160" x="1389063" y="5081588"/>
          <p14:tracePt t="52170" x="1376363" y="5081588"/>
          <p14:tracePt t="52180" x="1363663" y="5081588"/>
          <p14:tracePt t="52191" x="1350963" y="5081588"/>
          <p14:tracePt t="52195" x="1338263" y="5081588"/>
          <p14:tracePt t="52206" x="1325563" y="5081588"/>
          <p14:tracePt t="52211" x="1300163" y="5081588"/>
          <p14:tracePt t="52220" x="1276350" y="5081588"/>
          <p14:tracePt t="52227" x="1263650" y="5081588"/>
          <p14:tracePt t="52231" x="1250950" y="5081588"/>
          <p14:tracePt t="52236" x="1238250" y="5081588"/>
          <p14:tracePt t="52246" x="1212850" y="5081588"/>
          <p14:tracePt t="52256" x="1200150" y="5081588"/>
          <p14:tracePt t="52261" x="1189038" y="5081588"/>
          <p14:tracePt t="52271" x="1163638" y="5081588"/>
          <p14:tracePt t="52286" x="1150938" y="5081588"/>
          <p14:tracePt t="52302" x="1138238" y="5081588"/>
          <p14:tracePt t="52307" x="1125538" y="5081588"/>
          <p14:tracePt t="52317" x="1112838" y="5081588"/>
          <p14:tracePt t="52323" x="1100138" y="5081588"/>
          <p14:tracePt t="52327" x="1089025" y="5081588"/>
          <p14:tracePt t="52331" x="1076325" y="5081588"/>
          <p14:tracePt t="52342" x="1038225" y="5081588"/>
          <p14:tracePt t="52347" x="1025525" y="5092700"/>
          <p14:tracePt t="52358" x="1012825" y="5092700"/>
          <p14:tracePt t="52361" x="987425" y="5092700"/>
          <p14:tracePt t="52377" x="963613" y="5092700"/>
          <p14:tracePt t="52382" x="950913" y="5092700"/>
          <p14:tracePt t="52387" x="938213" y="5092700"/>
          <p14:tracePt t="52392" x="925513" y="5092700"/>
          <p14:tracePt t="52397" x="912813" y="5105400"/>
          <p14:tracePt t="52402" x="900113" y="5105400"/>
          <p14:tracePt t="52413" x="876300" y="5105400"/>
          <p14:tracePt t="52419" x="863600" y="5105400"/>
          <p14:tracePt t="52423" x="850900" y="5105400"/>
          <p14:tracePt t="52432" x="838200" y="5105400"/>
          <p14:tracePt t="52438" x="825500" y="5105400"/>
          <p14:tracePt t="52447" x="812800" y="5105400"/>
          <p14:tracePt t="52458" x="787400" y="5105400"/>
          <p14:tracePt t="52503" x="763588" y="5105400"/>
          <p14:tracePt t="52528" x="750888" y="5105400"/>
          <p14:tracePt t="52538" x="725488" y="5118100"/>
          <p14:tracePt t="52544" x="712788" y="5118100"/>
          <p14:tracePt t="52553" x="700088" y="5118100"/>
          <p14:tracePt t="52559" x="674688" y="5118100"/>
          <p14:tracePt t="52569" x="638175" y="5118100"/>
          <p14:tracePt t="52573" x="600075" y="5118100"/>
          <p14:tracePt t="52579" x="587375" y="5118100"/>
          <p14:tracePt t="52585" x="574675" y="5118100"/>
          <p14:tracePt t="52589" x="550863" y="5118100"/>
          <p14:tracePt t="52594" x="525463" y="5118100"/>
          <p14:tracePt t="52604" x="512763" y="5118100"/>
          <p14:tracePt t="52609" x="500063" y="5130800"/>
          <p14:tracePt t="52680" x="487363" y="5130800"/>
          <p14:tracePt t="52691" x="474663" y="5130800"/>
          <p14:tracePt t="52699" x="463550" y="5130800"/>
          <p14:tracePt t="52705" x="450850" y="5143500"/>
          <p14:tracePt t="52710" x="438150" y="5156200"/>
          <p14:tracePt t="52726" x="412750" y="5156200"/>
          <p14:tracePt t="52730" x="400050" y="5156200"/>
          <p14:tracePt t="52741" x="363538" y="5181600"/>
          <p14:tracePt t="52745" x="350838" y="5181600"/>
          <p14:tracePt t="52760" x="325438" y="5181600"/>
          <p14:tracePt t="52765" x="312738" y="5181600"/>
          <p14:tracePt t="52772" x="312738" y="5194300"/>
          <p14:tracePt t="52775" x="300038" y="5194300"/>
          <p14:tracePt t="52820" x="287338" y="5194300"/>
          <p14:tracePt t="52871" x="274638" y="5194300"/>
          <p14:tracePt t="52938" x="261938" y="5194300"/>
          <p14:tracePt t="52942" x="250825" y="5194300"/>
          <p14:tracePt t="52947" x="238125" y="5205413"/>
          <p14:tracePt t="52952" x="238125" y="5218113"/>
          <p14:tracePt t="52969" x="212725" y="5243513"/>
          <p14:tracePt t="52982" x="200025" y="5243513"/>
          <p14:tracePt t="52987" x="187325" y="5243513"/>
          <p14:tracePt t="52997" x="161925" y="5268913"/>
          <p14:tracePt t="53019" x="138113" y="5281613"/>
          <p14:tracePt t="53022" x="125413" y="5281613"/>
          <p14:tracePt t="53028" x="112713" y="5294313"/>
          <p14:tracePt t="53033" x="100013" y="5294313"/>
          <p14:tracePt t="53043" x="100013" y="5305425"/>
          <p14:tracePt t="53069" x="87313" y="5318125"/>
          <p14:tracePt t="53078" x="74613" y="5330825"/>
          <p14:tracePt t="53123" x="61913" y="5330825"/>
          <p14:tracePt t="53148" x="61913" y="5343525"/>
          <p14:tracePt t="53169" x="61913" y="5356225"/>
          <p14:tracePt t="53189" x="61913" y="5368925"/>
          <p14:tracePt t="53204" x="61913" y="5381625"/>
          <p14:tracePt t="53230" x="61913" y="5407025"/>
          <p14:tracePt t="53562" x="61913" y="5418138"/>
          <p14:tracePt t="53577" x="61913" y="5430838"/>
          <p14:tracePt t="53604" x="74613" y="5430838"/>
          <p14:tracePt t="53612" x="87313" y="5443538"/>
          <p14:tracePt t="53633" x="100013" y="5443538"/>
          <p14:tracePt t="53649" x="125413" y="5443538"/>
          <p14:tracePt t="53693" x="125413" y="5456238"/>
          <p14:tracePt t="53750" x="138113" y="5468938"/>
          <p14:tracePt t="53804" x="150813" y="5468938"/>
          <p14:tracePt t="53885" x="161925" y="5468938"/>
          <p14:tracePt t="54036" x="174625" y="5468938"/>
          <p14:tracePt t="54041" x="187325" y="5468938"/>
          <p14:tracePt t="54076" x="187325" y="5456238"/>
          <p14:tracePt t="54082" x="200025" y="5443538"/>
          <p14:tracePt t="54107" x="212725" y="5443538"/>
          <p14:tracePt t="54158" x="225425" y="5430838"/>
          <p14:tracePt t="80283" x="225425" y="5418138"/>
          <p14:tracePt t="80289" x="225425" y="5407025"/>
          <p14:tracePt t="80299" x="225425" y="5394325"/>
          <p14:tracePt t="80309" x="225425" y="5368925"/>
          <p14:tracePt t="80419" x="225425" y="5343525"/>
          <p14:tracePt t="80425" x="225425" y="5294313"/>
          <p14:tracePt t="80430" x="225425" y="5230813"/>
          <p14:tracePt t="80436" x="225425" y="5181600"/>
          <p14:tracePt t="80440" x="174625" y="5056188"/>
          <p14:tracePt t="80444" x="125413" y="4956175"/>
          <p14:tracePt t="80450" x="112713" y="4843463"/>
          <p14:tracePt t="80455" x="74613" y="4730750"/>
          <p14:tracePt t="80460" x="61913" y="4605338"/>
          <p14:tracePt t="80466" x="25400" y="4467225"/>
          <p14:tracePt t="80470" x="12700" y="4318000"/>
          <p14:tracePt t="80475" x="12700" y="4167188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Pleoptika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U malých a předškolních dětí, které ještě neumí číst a psát, jsou v závislosti na věku a schopnostech dítěte doporučeny následující úkoly:</a:t>
            </a:r>
          </a:p>
          <a:p>
            <a:r>
              <a:rPr lang="cs-CZ" b="1" dirty="0"/>
              <a:t>navlékání korálků: </a:t>
            </a:r>
            <a:r>
              <a:rPr lang="cs-CZ" dirty="0"/>
              <a:t>třídění a navlékání větších a postupně drobných i nejdrobnějších korálků na provázek nebo jemný drátek podle barvy a počtu za pomoci zraku, nikoli hmatem</a:t>
            </a:r>
          </a:p>
          <a:p>
            <a:endParaRPr lang="cs-CZ" dirty="0"/>
          </a:p>
        </p:txBody>
      </p:sp>
      <p:pic>
        <p:nvPicPr>
          <p:cNvPr id="15" name="Zvuk 14">
            <a:hlinkClick r:id="" action="ppaction://media"/>
            <a:extLst>
              <a:ext uri="{FF2B5EF4-FFF2-40B4-BE49-F238E27FC236}">
                <a16:creationId xmlns:a16="http://schemas.microsoft.com/office/drawing/2014/main" id="{9D07671D-9EF8-473F-91CA-F29A1EC633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4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70"/>
    </mc:Choice>
    <mc:Fallback xmlns="">
      <p:transition spd="slow" advTm="81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597" x="87313" y="1501775"/>
          <p14:tracePt t="34602" x="100013" y="1501775"/>
          <p14:tracePt t="34608" x="125413" y="1501775"/>
          <p14:tracePt t="34613" x="150813" y="1501775"/>
          <p14:tracePt t="34617" x="187325" y="1514475"/>
          <p14:tracePt t="34623" x="225425" y="1514475"/>
          <p14:tracePt t="34629" x="238125" y="1527175"/>
          <p14:tracePt t="34634" x="274638" y="1527175"/>
          <p14:tracePt t="34638" x="312738" y="1539875"/>
          <p14:tracePt t="34644" x="338138" y="1552575"/>
          <p14:tracePt t="34648" x="400050" y="1563688"/>
          <p14:tracePt t="34653" x="450850" y="1589088"/>
          <p14:tracePt t="34658" x="525463" y="1601788"/>
          <p14:tracePt t="34664" x="574675" y="1639888"/>
          <p14:tracePt t="34668" x="625475" y="1652588"/>
          <p14:tracePt t="34673" x="712788" y="1663700"/>
          <p14:tracePt t="34679" x="763588" y="1689100"/>
          <p14:tracePt t="34683" x="812800" y="1689100"/>
          <p14:tracePt t="34688" x="887413" y="1714500"/>
          <p14:tracePt t="34693" x="938213" y="1727200"/>
          <p14:tracePt t="34700" x="1000125" y="1752600"/>
          <p14:tracePt t="34704" x="1038225" y="1765300"/>
          <p14:tracePt t="34708" x="1089025" y="1765300"/>
          <p14:tracePt t="34714" x="1150938" y="1789113"/>
          <p14:tracePt t="34720" x="1189038" y="1801813"/>
          <p14:tracePt t="34724" x="1250950" y="1814513"/>
          <p14:tracePt t="34729" x="1276350" y="1827213"/>
          <p14:tracePt t="34733" x="1312863" y="1839913"/>
          <p14:tracePt t="34738" x="1363663" y="1852613"/>
          <p14:tracePt t="34746" x="1412875" y="1865313"/>
          <p14:tracePt t="34749" x="1463675" y="1876425"/>
          <p14:tracePt t="34754" x="1538288" y="1901825"/>
          <p14:tracePt t="34759" x="1576388" y="1901825"/>
          <p14:tracePt t="34764" x="1651000" y="1927225"/>
          <p14:tracePt t="34769" x="1701800" y="1927225"/>
          <p14:tracePt t="34775" x="1776413" y="1927225"/>
          <p14:tracePt t="34779" x="1851025" y="1952625"/>
          <p14:tracePt t="34785" x="1938338" y="1965325"/>
          <p14:tracePt t="34789" x="1989138" y="1965325"/>
          <p14:tracePt t="34796" x="2063750" y="1965325"/>
          <p14:tracePt t="34800" x="2138363" y="1989138"/>
          <p14:tracePt t="34804" x="2189163" y="2001838"/>
          <p14:tracePt t="34809" x="2263775" y="2039938"/>
          <p14:tracePt t="34815" x="2351088" y="2039938"/>
          <p14:tracePt t="34820" x="2401888" y="2052638"/>
          <p14:tracePt t="34824" x="2489200" y="2089150"/>
          <p14:tracePt t="34829" x="2563813" y="2089150"/>
          <p14:tracePt t="34836" x="2651125" y="2127250"/>
          <p14:tracePt t="34840" x="2663825" y="2127250"/>
          <p14:tracePt t="34846" x="2714625" y="2139950"/>
          <p14:tracePt t="34850" x="2814638" y="2165350"/>
          <p14:tracePt t="34854" x="2863850" y="2178050"/>
          <p14:tracePt t="34860" x="2952750" y="2214563"/>
          <p14:tracePt t="34866" x="3040063" y="2227263"/>
          <p14:tracePt t="34870" x="3101975" y="2227263"/>
          <p14:tracePt t="34875" x="3165475" y="2252663"/>
          <p14:tracePt t="34881" x="3252788" y="2252663"/>
          <p14:tracePt t="34885" x="3314700" y="2252663"/>
          <p14:tracePt t="34890" x="3402013" y="2265363"/>
          <p14:tracePt t="34896" x="3452813" y="2265363"/>
          <p14:tracePt t="34901" x="3514725" y="2290763"/>
          <p14:tracePt t="34905" x="3565525" y="2290763"/>
          <p14:tracePt t="34910" x="3627438" y="2303463"/>
          <p14:tracePt t="34916" x="3678238" y="2303463"/>
          <p14:tracePt t="34920" x="3752850" y="2339975"/>
          <p14:tracePt t="34932" x="3814763" y="2339975"/>
          <p14:tracePt t="34935" x="3852863" y="2339975"/>
          <p14:tracePt t="34941" x="3878263" y="2339975"/>
          <p14:tracePt t="34946" x="3914775" y="2339975"/>
          <p14:tracePt t="34952" x="3940175" y="2352675"/>
          <p14:tracePt t="34956" x="3965575" y="2365375"/>
          <p14:tracePt t="34963" x="3990975" y="2365375"/>
          <p14:tracePt t="34965" x="4040188" y="2365375"/>
          <p14:tracePt t="34970" x="4090988" y="2378075"/>
          <p14:tracePt t="34976" x="4127500" y="2378075"/>
          <p14:tracePt t="34981" x="4178300" y="2378075"/>
          <p14:tracePt t="34986" x="4227513" y="2403475"/>
          <p14:tracePt t="34991" x="4240213" y="2403475"/>
          <p14:tracePt t="34997" x="4291013" y="2403475"/>
          <p14:tracePt t="35002" x="4340225" y="2414588"/>
          <p14:tracePt t="35006" x="4352925" y="2414588"/>
          <p14:tracePt t="35012" x="4403725" y="2414588"/>
          <p14:tracePt t="35016" x="4416425" y="2414588"/>
          <p14:tracePt t="35021" x="4452938" y="2414588"/>
          <p14:tracePt t="35026" x="4465638" y="2439988"/>
          <p14:tracePt t="35031" x="4516438" y="2439988"/>
          <p14:tracePt t="35036" x="4552950" y="2439988"/>
          <p14:tracePt t="35041" x="4578350" y="2439988"/>
          <p14:tracePt t="35048" x="4603750" y="2439988"/>
          <p14:tracePt t="35053" x="4640263" y="2439988"/>
          <p14:tracePt t="35056" x="4691063" y="2452688"/>
          <p14:tracePt t="35062" x="4752975" y="2452688"/>
          <p14:tracePt t="35067" x="4803775" y="2465388"/>
          <p14:tracePt t="35073" x="4840288" y="2478088"/>
          <p14:tracePt t="35076" x="4903788" y="2478088"/>
          <p14:tracePt t="35081" x="4953000" y="2478088"/>
          <p14:tracePt t="35086" x="5016500" y="2478088"/>
          <p14:tracePt t="35092" x="5065713" y="2478088"/>
          <p14:tracePt t="35097" x="5141913" y="2478088"/>
          <p14:tracePt t="35102" x="5216525" y="2478088"/>
          <p14:tracePt t="35107" x="5278438" y="2478088"/>
          <p14:tracePt t="35112" x="5341938" y="2478088"/>
          <p14:tracePt t="35117" x="5416550" y="2478088"/>
          <p14:tracePt t="35122" x="5441950" y="2478088"/>
          <p14:tracePt t="35127" x="5478463" y="2478088"/>
          <p14:tracePt t="35133" x="5529263" y="2478088"/>
          <p14:tracePt t="35137" x="5541963" y="2478088"/>
          <p14:tracePt t="35142" x="5578475" y="2478088"/>
          <p14:tracePt t="35153" x="5591175" y="2478088"/>
          <p14:tracePt t="35162" x="5603875" y="2478088"/>
          <p14:tracePt t="35168" x="5616575" y="2478088"/>
          <p14:tracePt t="35189" x="5629275" y="2478088"/>
          <p14:tracePt t="35194" x="5641975" y="2465388"/>
          <p14:tracePt t="35208" x="5665788" y="2465388"/>
          <p14:tracePt t="35215" x="5678488" y="2452688"/>
          <p14:tracePt t="35219" x="5716588" y="2427288"/>
          <p14:tracePt t="35224" x="5741988" y="2414588"/>
          <p14:tracePt t="35230" x="5754688" y="2414588"/>
          <p14:tracePt t="35235" x="5767388" y="2403475"/>
          <p14:tracePt t="35239" x="5791200" y="2365375"/>
          <p14:tracePt t="35246" x="5803900" y="2365375"/>
          <p14:tracePt t="35250" x="5829300" y="2365375"/>
          <p14:tracePt t="35260" x="5867400" y="2352675"/>
          <p14:tracePt t="35264" x="5878513" y="2352675"/>
          <p14:tracePt t="35269" x="5891213" y="2352675"/>
          <p14:tracePt t="35275" x="5916613" y="2327275"/>
          <p14:tracePt t="35285" x="5929313" y="2327275"/>
          <p14:tracePt t="35290" x="5942013" y="2327275"/>
          <p14:tracePt t="35305" x="5954713" y="2327275"/>
          <p14:tracePt t="35320" x="5967413" y="2327275"/>
          <p14:tracePt t="35330" x="5978525" y="2327275"/>
          <p14:tracePt t="35341" x="5991225" y="2327275"/>
          <p14:tracePt t="35346" x="6003925" y="2327275"/>
          <p14:tracePt t="35351" x="6016625" y="2327275"/>
          <p14:tracePt t="35355" x="6029325" y="2327275"/>
          <p14:tracePt t="35360" x="6054725" y="2327275"/>
          <p14:tracePt t="35365" x="6091238" y="2327275"/>
          <p14:tracePt t="35370" x="6129338" y="2327275"/>
          <p14:tracePt t="35375" x="6154738" y="2327275"/>
          <p14:tracePt t="35381" x="6167438" y="2327275"/>
          <p14:tracePt t="35386" x="6203950" y="2327275"/>
          <p14:tracePt t="35392" x="6229350" y="2327275"/>
          <p14:tracePt t="35396" x="6267450" y="2327275"/>
          <p14:tracePt t="35402" x="6303963" y="2314575"/>
          <p14:tracePt t="35407" x="6329363" y="2303463"/>
          <p14:tracePt t="35413" x="6354763" y="2290763"/>
          <p14:tracePt t="35417" x="6367463" y="2290763"/>
          <p14:tracePt t="35422" x="6391275" y="2290763"/>
          <p14:tracePt t="35443" x="6416675" y="2290763"/>
          <p14:tracePt t="35483" x="6429375" y="2290763"/>
          <p14:tracePt t="35497" x="6442075" y="2290763"/>
          <p14:tracePt t="35534" x="6454775" y="2290763"/>
          <p14:tracePt t="35559" x="6467475" y="2290763"/>
          <p14:tracePt t="35573" x="6480175" y="2290763"/>
          <p14:tracePt t="35584" x="6492875" y="2290763"/>
          <p14:tracePt t="35589" x="6503988" y="2290763"/>
          <p14:tracePt t="35598" x="6529388" y="2290763"/>
          <p14:tracePt t="35608" x="6542088" y="2290763"/>
          <p14:tracePt t="35620" x="6554788" y="2290763"/>
          <p14:tracePt t="35629" x="6567488" y="2290763"/>
          <p14:tracePt t="35750" x="6554788" y="2290763"/>
          <p14:tracePt t="35755" x="6516688" y="2290763"/>
          <p14:tracePt t="35759" x="6454775" y="2290763"/>
          <p14:tracePt t="35764" x="6403975" y="2290763"/>
          <p14:tracePt t="35771" x="6342063" y="2290763"/>
          <p14:tracePt t="35775" x="6291263" y="2290763"/>
          <p14:tracePt t="35780" x="6191250" y="2290763"/>
          <p14:tracePt t="35786" x="6142038" y="2290763"/>
          <p14:tracePt t="35789" x="6103938" y="2290763"/>
          <p14:tracePt t="35796" x="6029325" y="2290763"/>
          <p14:tracePt t="35801" x="5942013" y="2252663"/>
          <p14:tracePt t="35805" x="5878513" y="2252663"/>
          <p14:tracePt t="35810" x="5803900" y="2239963"/>
          <p14:tracePt t="35815" x="5729288" y="2214563"/>
          <p14:tracePt t="35821" x="5691188" y="2214563"/>
          <p14:tracePt t="35826" x="5616575" y="2201863"/>
          <p14:tracePt t="35832" x="5529263" y="2178050"/>
          <p14:tracePt t="35836" x="5478463" y="2178050"/>
          <p14:tracePt t="35842" x="5403850" y="2178050"/>
          <p14:tracePt t="35847" x="5329238" y="2152650"/>
          <p14:tracePt t="35852" x="5241925" y="2127250"/>
          <p14:tracePt t="35856" x="5203825" y="2127250"/>
          <p14:tracePt t="35863" x="5153025" y="2127250"/>
          <p14:tracePt t="35867" x="5103813" y="2127250"/>
          <p14:tracePt t="35872" x="5053013" y="2114550"/>
          <p14:tracePt t="35876" x="5016500" y="2114550"/>
          <p14:tracePt t="35881" x="4978400" y="2114550"/>
          <p14:tracePt t="35886" x="4940300" y="2114550"/>
          <p14:tracePt t="35892" x="4878388" y="2114550"/>
          <p14:tracePt t="35897" x="4829175" y="2114550"/>
          <p14:tracePt t="35903" x="4765675" y="2089150"/>
          <p14:tracePt t="35907" x="4727575" y="2089150"/>
          <p14:tracePt t="35913" x="4678363" y="2078038"/>
          <p14:tracePt t="35919" x="4640263" y="2078038"/>
          <p14:tracePt t="35930" x="4527550" y="2078038"/>
          <p14:tracePt t="35935" x="4465638" y="2078038"/>
          <p14:tracePt t="35940" x="4427538" y="2078038"/>
          <p14:tracePt t="35946" x="4391025" y="2078038"/>
          <p14:tracePt t="35950" x="4303713" y="2078038"/>
          <p14:tracePt t="35954" x="4252913" y="2078038"/>
          <p14:tracePt t="35960" x="4191000" y="2078038"/>
          <p14:tracePt t="35964" x="4127500" y="2078038"/>
          <p14:tracePt t="35971" x="4078288" y="2078038"/>
          <p14:tracePt t="35974" x="3965575" y="2078038"/>
          <p14:tracePt t="35980" x="3914775" y="2078038"/>
          <p14:tracePt t="35986" x="3840163" y="2078038"/>
          <p14:tracePt t="35990" x="3727450" y="2078038"/>
          <p14:tracePt t="35994" x="3614738" y="2078038"/>
          <p14:tracePt t="36000" x="3514725" y="2078038"/>
          <p14:tracePt t="36004" x="3427413" y="2078038"/>
          <p14:tracePt t="36010" x="3340100" y="2078038"/>
          <p14:tracePt t="36016" x="3252788" y="2078038"/>
          <p14:tracePt t="36020" x="3165475" y="2078038"/>
          <p14:tracePt t="36025" x="3076575" y="2078038"/>
          <p14:tracePt t="36030" x="2989263" y="2078038"/>
          <p14:tracePt t="36036" x="2901950" y="2078038"/>
          <p14:tracePt t="36040" x="2814638" y="2078038"/>
          <p14:tracePt t="36046" x="2752725" y="2078038"/>
          <p14:tracePt t="36051" x="2689225" y="2078038"/>
          <p14:tracePt t="36056" x="2614613" y="2078038"/>
          <p14:tracePt t="36060" x="2551113" y="2078038"/>
          <p14:tracePt t="36065" x="2501900" y="2078038"/>
          <p14:tracePt t="36070" x="2439988" y="2078038"/>
          <p14:tracePt t="36076" x="2389188" y="2078038"/>
          <p14:tracePt t="36082" x="2327275" y="2078038"/>
          <p14:tracePt t="36086" x="2301875" y="2078038"/>
          <p14:tracePt t="36090" x="2238375" y="2078038"/>
          <p14:tracePt t="36097" x="2214563" y="2078038"/>
          <p14:tracePt t="36102" x="2151063" y="2078038"/>
          <p14:tracePt t="36105" x="2114550" y="2078038"/>
          <p14:tracePt t="36110" x="2063750" y="2078038"/>
          <p14:tracePt t="36116" x="2051050" y="2078038"/>
          <p14:tracePt t="36120" x="2014538" y="2078038"/>
          <p14:tracePt t="36127" x="2001838" y="2078038"/>
          <p14:tracePt t="36131" x="1951038" y="2078038"/>
          <p14:tracePt t="36136" x="1925638" y="2078038"/>
          <p14:tracePt t="36141" x="1876425" y="2078038"/>
          <p14:tracePt t="36147" x="1863725" y="2078038"/>
          <p14:tracePt t="36151" x="1838325" y="2089150"/>
          <p14:tracePt t="36156" x="1801813" y="2089150"/>
          <p14:tracePt t="36163" x="1763713" y="2089150"/>
          <p14:tracePt t="36167" x="1714500" y="2101850"/>
          <p14:tracePt t="36171" x="1701800" y="2101850"/>
          <p14:tracePt t="36176" x="1638300" y="2101850"/>
          <p14:tracePt t="36181" x="1601788" y="2101850"/>
          <p14:tracePt t="36186" x="1550988" y="2101850"/>
          <p14:tracePt t="36193" x="1512888" y="2101850"/>
          <p14:tracePt t="36197" x="1463675" y="2101850"/>
          <p14:tracePt t="36202" x="1425575" y="2101850"/>
          <p14:tracePt t="36206" x="1376363" y="2101850"/>
          <p14:tracePt t="36213" x="1338263" y="2101850"/>
          <p14:tracePt t="36218" x="1276350" y="2101850"/>
          <p14:tracePt t="36222" x="1225550" y="2101850"/>
          <p14:tracePt t="36226" x="1163638" y="2101850"/>
          <p14:tracePt t="36232" x="1112838" y="2101850"/>
          <p14:tracePt t="36237" x="1076325" y="2101850"/>
          <p14:tracePt t="36243" x="1050925" y="2101850"/>
          <p14:tracePt t="36247" x="987425" y="2101850"/>
          <p14:tracePt t="36252" x="950913" y="2101850"/>
          <p14:tracePt t="36256" x="912813" y="2101850"/>
          <p14:tracePt t="36263" x="876300" y="2101850"/>
          <p14:tracePt t="36268" x="850900" y="2101850"/>
          <p14:tracePt t="36272" x="825500" y="2101850"/>
          <p14:tracePt t="36278" x="800100" y="2101850"/>
          <p14:tracePt t="36282" x="787400" y="2101850"/>
          <p14:tracePt t="36288" x="776288" y="2101850"/>
          <p14:tracePt t="36292" x="750888" y="2114550"/>
          <p14:tracePt t="36303" x="725488" y="2114550"/>
          <p14:tracePt t="36308" x="712788" y="2114550"/>
          <p14:tracePt t="36313" x="700088" y="2114550"/>
          <p14:tracePt t="36317" x="674688" y="2139950"/>
          <p14:tracePt t="36322" x="663575" y="2139950"/>
          <p14:tracePt t="36327" x="650875" y="2152650"/>
          <p14:tracePt t="36339" x="625475" y="2165350"/>
          <p14:tracePt t="36343" x="612775" y="2165350"/>
          <p14:tracePt t="36348" x="612775" y="2178050"/>
          <p14:tracePt t="36352" x="587375" y="2190750"/>
          <p14:tracePt t="36357" x="574675" y="2201863"/>
          <p14:tracePt t="36363" x="563563" y="2201863"/>
          <p14:tracePt t="36368" x="550863" y="2201863"/>
          <p14:tracePt t="36373" x="538163" y="2201863"/>
          <p14:tracePt t="36380" x="525463" y="2227263"/>
          <p14:tracePt t="36383" x="500063" y="2239963"/>
          <p14:tracePt t="36393" x="487363" y="2239963"/>
          <p14:tracePt t="36399" x="474663" y="2252663"/>
          <p14:tracePt t="36408" x="450850" y="2252663"/>
          <p14:tracePt t="36413" x="425450" y="2265363"/>
          <p14:tracePt t="36418" x="425450" y="2278063"/>
          <p14:tracePt t="36423" x="412750" y="2290763"/>
          <p14:tracePt t="36430" x="387350" y="2303463"/>
          <p14:tracePt t="36439" x="374650" y="2314575"/>
          <p14:tracePt t="36443" x="363538" y="2327275"/>
          <p14:tracePt t="36459" x="350838" y="2327275"/>
          <p14:tracePt t="36464" x="338138" y="2339975"/>
          <p14:tracePt t="36485" x="338138" y="2365375"/>
          <p14:tracePt t="36489" x="325438" y="2378075"/>
          <p14:tracePt t="36499" x="325438" y="2390775"/>
          <p14:tracePt t="36504" x="325438" y="2403475"/>
          <p14:tracePt t="36514" x="325438" y="2414588"/>
          <p14:tracePt t="36519" x="325438" y="2427288"/>
          <p14:tracePt t="36530" x="325438" y="2452688"/>
          <p14:tracePt t="36539" x="300038" y="2478088"/>
          <p14:tracePt t="36550" x="300038" y="2490788"/>
          <p14:tracePt t="36564" x="300038" y="2503488"/>
          <p14:tracePt t="36570" x="300038" y="2516188"/>
          <p14:tracePt t="36651" x="300038" y="2527300"/>
          <p14:tracePt t="36666" x="300038" y="2540000"/>
          <p14:tracePt t="36697" x="300038" y="2552700"/>
          <p14:tracePt t="36700" x="300038" y="2565400"/>
          <p14:tracePt t="36717" x="287338" y="2565400"/>
          <p14:tracePt t="36731" x="274638" y="2578100"/>
          <p14:tracePt t="36746" x="274638" y="2590800"/>
          <p14:tracePt t="36766" x="274638" y="2603500"/>
          <p14:tracePt t="36777" x="274638" y="2616200"/>
          <p14:tracePt t="36802" x="274638" y="2627313"/>
          <p14:tracePt t="36843" x="274638" y="2640013"/>
          <p14:tracePt t="36903" x="274638" y="2652713"/>
          <p14:tracePt t="36954" x="250825" y="2678113"/>
          <p14:tracePt t="37048" x="238125" y="2690813"/>
          <p14:tracePt t="37115" x="225425" y="2703513"/>
          <p14:tracePt t="37119" x="225425" y="2716213"/>
          <p14:tracePt t="37130" x="212725" y="2716213"/>
          <p14:tracePt t="37226" x="212725" y="2740025"/>
          <p14:tracePt t="37503" x="200025" y="2752725"/>
          <p14:tracePt t="37524" x="187325" y="2752725"/>
          <p14:tracePt t="37544" x="174625" y="2752725"/>
          <p14:tracePt t="37549" x="161925" y="2752725"/>
          <p14:tracePt t="37589" x="150813" y="2765425"/>
          <p14:tracePt t="37660" x="150813" y="2778125"/>
          <p14:tracePt t="37800" x="138113" y="2778125"/>
          <p14:tracePt t="45916" x="138113" y="2803525"/>
          <p14:tracePt t="45921" x="138113" y="2840038"/>
          <p14:tracePt t="45926" x="138113" y="2878138"/>
          <p14:tracePt t="45931" x="138113" y="2903538"/>
          <p14:tracePt t="45935" x="150813" y="2941638"/>
          <p14:tracePt t="45940" x="174625" y="2978150"/>
          <p14:tracePt t="45945" x="200025" y="3028950"/>
          <p14:tracePt t="45952" x="212725" y="3054350"/>
          <p14:tracePt t="45956" x="225425" y="3065463"/>
          <p14:tracePt t="45961" x="238125" y="3103563"/>
          <p14:tracePt t="45967" x="238125" y="3128963"/>
          <p14:tracePt t="45972" x="250825" y="3165475"/>
          <p14:tracePt t="45981" x="250825" y="3178175"/>
          <p14:tracePt t="45986" x="274638" y="3203575"/>
          <p14:tracePt t="45991" x="274638" y="3216275"/>
          <p14:tracePt t="45996" x="274638" y="3228975"/>
          <p14:tracePt t="46002" x="287338" y="3241675"/>
          <p14:tracePt t="46007" x="287338" y="3254375"/>
          <p14:tracePt t="46017" x="300038" y="3278188"/>
          <p14:tracePt t="46026" x="312738" y="3290888"/>
          <p14:tracePt t="46034" x="312738" y="3303588"/>
          <p14:tracePt t="46038" x="312738" y="3316288"/>
          <p14:tracePt t="46041" x="312738" y="3341688"/>
          <p14:tracePt t="46046" x="325438" y="3354388"/>
          <p14:tracePt t="46052" x="338138" y="3354388"/>
          <p14:tracePt t="46057" x="338138" y="3367088"/>
          <p14:tracePt t="46062" x="338138" y="3390900"/>
          <p14:tracePt t="46068" x="363538" y="3416300"/>
          <p14:tracePt t="46077" x="363538" y="3429000"/>
          <p14:tracePt t="46084" x="374650" y="3454400"/>
          <p14:tracePt t="46088" x="374650" y="3479800"/>
          <p14:tracePt t="46092" x="400050" y="3516313"/>
          <p14:tracePt t="46098" x="400050" y="3529013"/>
          <p14:tracePt t="46102" x="412750" y="3567113"/>
          <p14:tracePt t="46107" x="412750" y="3579813"/>
          <p14:tracePt t="46112" x="412750" y="3616325"/>
          <p14:tracePt t="46117" x="438150" y="3641725"/>
          <p14:tracePt t="46123" x="438150" y="3654425"/>
          <p14:tracePt t="46128" x="438150" y="3692525"/>
          <p14:tracePt t="46134" x="438150" y="3716338"/>
          <p14:tracePt t="46138" x="438150" y="3729038"/>
          <p14:tracePt t="46143" x="438150" y="3741738"/>
          <p14:tracePt t="46148" x="463550" y="3754438"/>
          <p14:tracePt t="46152" x="474663" y="3767138"/>
          <p14:tracePt t="46162" x="500063" y="3803650"/>
          <p14:tracePt t="46168" x="500063" y="3816350"/>
          <p14:tracePt t="46178" x="512763" y="3816350"/>
          <p14:tracePt t="46184" x="525463" y="3816350"/>
          <p14:tracePt t="46194" x="538163" y="3816350"/>
          <p14:tracePt t="46197" x="550863" y="3829050"/>
          <p14:tracePt t="46209" x="550863" y="3841750"/>
          <p14:tracePt t="46213" x="550863" y="3867150"/>
          <p14:tracePt t="46224" x="550863" y="3892550"/>
          <p14:tracePt t="46228" x="550863" y="3905250"/>
          <p14:tracePt t="46234" x="550863" y="3929063"/>
          <p14:tracePt t="46238" x="525463" y="3954463"/>
          <p14:tracePt t="46244" x="525463" y="3967163"/>
          <p14:tracePt t="46248" x="525463" y="3992563"/>
          <p14:tracePt t="46254" x="500063" y="4017963"/>
          <p14:tracePt t="46258" x="500063" y="4029075"/>
          <p14:tracePt t="46263" x="500063" y="4041775"/>
          <p14:tracePt t="46269" x="487363" y="4054475"/>
          <p14:tracePt t="46274" x="487363" y="4067175"/>
          <p14:tracePt t="46284" x="487363" y="4079875"/>
          <p14:tracePt t="46289" x="487363" y="4105275"/>
          <p14:tracePt t="46305" x="474663" y="4117975"/>
          <p14:tracePt t="46309" x="474663" y="4129088"/>
          <p14:tracePt t="46335" x="474663" y="4141788"/>
          <p14:tracePt t="46471" x="463550" y="4141788"/>
          <p14:tracePt t="46475" x="463550" y="4154488"/>
          <p14:tracePt t="46485" x="463550" y="4167188"/>
          <p14:tracePt t="46496" x="450850" y="4179888"/>
          <p14:tracePt t="46512" x="438150" y="4179888"/>
          <p14:tracePt t="46597" x="438150" y="4192588"/>
          <p14:tracePt t="46607" x="438150" y="4217988"/>
          <p14:tracePt t="46627" x="438150" y="4241800"/>
          <p14:tracePt t="46632" x="438150" y="4254500"/>
          <p14:tracePt t="46642" x="438150" y="4267200"/>
          <p14:tracePt t="46647" x="438150" y="4279900"/>
          <p14:tracePt t="46653" x="438150" y="4292600"/>
          <p14:tracePt t="46662" x="463550" y="4318000"/>
          <p14:tracePt t="46668" x="474663" y="4318000"/>
          <p14:tracePt t="46672" x="487363" y="4318000"/>
          <p14:tracePt t="46677" x="512763" y="4341813"/>
          <p14:tracePt t="46687" x="538163" y="4341813"/>
          <p14:tracePt t="46692" x="550863" y="4341813"/>
          <p14:tracePt t="46697" x="563563" y="4341813"/>
          <p14:tracePt t="46702" x="587375" y="4341813"/>
          <p14:tracePt t="46707" x="612775" y="4341813"/>
          <p14:tracePt t="46713" x="638175" y="4341813"/>
          <p14:tracePt t="46719" x="663575" y="4341813"/>
          <p14:tracePt t="46722" x="700088" y="4341813"/>
          <p14:tracePt t="46727" x="712788" y="4341813"/>
          <p14:tracePt t="46734" x="738188" y="4341813"/>
          <p14:tracePt t="46738" x="776288" y="4341813"/>
          <p14:tracePt t="46743" x="787400" y="4341813"/>
          <p14:tracePt t="46748" x="800100" y="4341813"/>
          <p14:tracePt t="46752" x="825500" y="4341813"/>
          <p14:tracePt t="46757" x="850900" y="4341813"/>
          <p14:tracePt t="46763" x="887413" y="4341813"/>
          <p14:tracePt t="46768" x="925513" y="4341813"/>
          <p14:tracePt t="46773" x="963613" y="4341813"/>
          <p14:tracePt t="46778" x="987425" y="4341813"/>
          <p14:tracePt t="46784" x="1038225" y="4341813"/>
          <p14:tracePt t="46789" x="1076325" y="4341813"/>
          <p14:tracePt t="46794" x="1112838" y="4341813"/>
          <p14:tracePt t="46798" x="1150938" y="4341813"/>
          <p14:tracePt t="46804" x="1200150" y="4341813"/>
          <p14:tracePt t="46808" x="1238250" y="4341813"/>
          <p14:tracePt t="46814" x="1276350" y="4341813"/>
          <p14:tracePt t="46818" x="1300163" y="4341813"/>
          <p14:tracePt t="46823" x="1350963" y="4341813"/>
          <p14:tracePt t="46829" x="1389063" y="4341813"/>
          <p14:tracePt t="46834" x="1438275" y="4341813"/>
          <p14:tracePt t="46839" x="1489075" y="4341813"/>
          <p14:tracePt t="46843" x="1512888" y="4341813"/>
          <p14:tracePt t="46848" x="1563688" y="4341813"/>
          <p14:tracePt t="46855" x="1601788" y="4341813"/>
          <p14:tracePt t="46859" x="1638300" y="4341813"/>
          <p14:tracePt t="46863" x="1701800" y="4341813"/>
          <p14:tracePt t="46868" x="1738313" y="4341813"/>
          <p14:tracePt t="46874" x="1763713" y="4341813"/>
          <p14:tracePt t="46879" x="1814513" y="4341813"/>
          <p14:tracePt t="46884" x="1838325" y="4341813"/>
          <p14:tracePt t="46890" x="1863725" y="4341813"/>
          <p14:tracePt t="46893" x="1901825" y="4341813"/>
          <p14:tracePt t="46901" x="1951038" y="4341813"/>
          <p14:tracePt t="46905" x="1976438" y="4341813"/>
          <p14:tracePt t="46909" x="2001838" y="4341813"/>
          <p14:tracePt t="46914" x="2038350" y="4341813"/>
          <p14:tracePt t="46920" x="2063750" y="4341813"/>
          <p14:tracePt t="46936" x="2114550" y="4341813"/>
          <p14:tracePt t="46940" x="2127250" y="4341813"/>
          <p14:tracePt t="46945" x="2163763" y="4341813"/>
          <p14:tracePt t="46951" x="2176463" y="4341813"/>
          <p14:tracePt t="46954" x="2189163" y="4341813"/>
          <p14:tracePt t="46959" x="2201863" y="4341813"/>
          <p14:tracePt t="46965" x="2227263" y="4341813"/>
          <p14:tracePt t="46975" x="2263775" y="4341813"/>
          <p14:tracePt t="46979" x="2276475" y="4341813"/>
          <p14:tracePt t="46984" x="2289175" y="4341813"/>
          <p14:tracePt t="46991" x="2327275" y="4341813"/>
          <p14:tracePt t="46995" x="2338388" y="4341813"/>
          <p14:tracePt t="47001" x="2376488" y="4341813"/>
          <p14:tracePt t="47005" x="2414588" y="4341813"/>
          <p14:tracePt t="47015" x="2451100" y="4341813"/>
          <p14:tracePt t="47020" x="2489200" y="4341813"/>
          <p14:tracePt t="47025" x="2514600" y="4341813"/>
          <p14:tracePt t="47030" x="2563813" y="4341813"/>
          <p14:tracePt t="47035" x="2614613" y="4341813"/>
          <p14:tracePt t="47041" x="2651125" y="4341813"/>
          <p14:tracePt t="47045" x="2676525" y="4341813"/>
          <p14:tracePt t="47051" x="2714625" y="4341813"/>
          <p14:tracePt t="47056" x="2752725" y="4341813"/>
          <p14:tracePt t="47061" x="2789238" y="4341813"/>
          <p14:tracePt t="47068" x="2814638" y="4341813"/>
          <p14:tracePt t="47070" x="2852738" y="4341813"/>
          <p14:tracePt t="47076" x="2889250" y="4341813"/>
          <p14:tracePt t="47080" x="2901950" y="4341813"/>
          <p14:tracePt t="47087" x="2927350" y="4341813"/>
          <p14:tracePt t="47091" x="2952750" y="4341813"/>
          <p14:tracePt t="47106" x="2976563" y="4341813"/>
          <p14:tracePt t="47132" x="2989263" y="4341813"/>
          <p14:tracePt t="47151" x="3001963" y="4341813"/>
          <p14:tracePt t="47156" x="3014663" y="4341813"/>
          <p14:tracePt t="47161" x="3027363" y="4341813"/>
          <p14:tracePt t="47172" x="3040063" y="4341813"/>
          <p14:tracePt t="47176" x="3065463" y="4341813"/>
          <p14:tracePt t="47188" x="3089275" y="4341813"/>
          <p14:tracePt t="47191" x="3101975" y="4341813"/>
          <p14:tracePt t="47198" x="3127375" y="4341813"/>
          <p14:tracePt t="47201" x="3140075" y="4341813"/>
          <p14:tracePt t="47207" x="3152775" y="4341813"/>
          <p14:tracePt t="47218" x="3176588" y="4341813"/>
          <p14:tracePt t="47223" x="3189288" y="4341813"/>
          <p14:tracePt t="47237" x="3201988" y="4341813"/>
          <p14:tracePt t="47252" x="3214688" y="4341813"/>
          <p14:tracePt t="47268" x="3227388" y="4341813"/>
          <p14:tracePt t="47277" x="3265488" y="4341813"/>
          <p14:tracePt t="47282" x="3276600" y="4341813"/>
          <p14:tracePt t="47292" x="3314700" y="4341813"/>
          <p14:tracePt t="47297" x="3327400" y="4341813"/>
          <p14:tracePt t="47308" x="3365500" y="4341813"/>
          <p14:tracePt t="47313" x="3376613" y="4341813"/>
          <p14:tracePt t="47318" x="3389313" y="4341813"/>
          <p14:tracePt t="47323" x="3414713" y="4341813"/>
          <p14:tracePt t="47338" x="3440113" y="4341813"/>
          <p14:tracePt t="47348" x="3452813" y="4341813"/>
          <p14:tracePt t="47353" x="3465513" y="4341813"/>
          <p14:tracePt t="47364" x="3478213" y="4341813"/>
          <p14:tracePt t="47368" x="3489325" y="4341813"/>
          <p14:tracePt t="47379" x="3502025" y="4341813"/>
          <p14:tracePt t="47399" x="3527425" y="4341813"/>
          <p14:tracePt t="47560" x="3552825" y="4341813"/>
          <p14:tracePt t="47591" x="3565525" y="4341813"/>
          <p14:tracePt t="47621" x="3578225" y="4341813"/>
          <p14:tracePt t="47625" x="3589338" y="4341813"/>
          <p14:tracePt t="47646" x="3602038" y="4330700"/>
          <p14:tracePt t="47651" x="3602038" y="4318000"/>
          <p14:tracePt t="47661" x="3614738" y="4318000"/>
          <p14:tracePt t="47670" x="3627438" y="4318000"/>
          <p14:tracePt t="48640" x="3614738" y="4318000"/>
          <p14:tracePt t="48645" x="3602038" y="4318000"/>
          <p14:tracePt t="48649" x="3578225" y="4318000"/>
          <p14:tracePt t="48664" x="3540125" y="4341813"/>
          <p14:tracePt t="48670" x="3527425" y="4341813"/>
          <p14:tracePt t="48674" x="3514725" y="4354513"/>
          <p14:tracePt t="48680" x="3489325" y="4354513"/>
          <p14:tracePt t="48685" x="3478213" y="4354513"/>
          <p14:tracePt t="48689" x="3452813" y="4354513"/>
          <p14:tracePt t="48694" x="3427413" y="4354513"/>
          <p14:tracePt t="48699" x="3376613" y="4367213"/>
          <p14:tracePt t="48706" x="3365500" y="4379913"/>
          <p14:tracePt t="48710" x="3352800" y="4379913"/>
          <p14:tracePt t="48715" x="3327400" y="4379913"/>
          <p14:tracePt t="48725" x="3302000" y="4379913"/>
          <p14:tracePt t="48730" x="3289300" y="4379913"/>
          <p14:tracePt t="48735" x="3265488" y="4392613"/>
          <p14:tracePt t="48740" x="3252788" y="4392613"/>
          <p14:tracePt t="48745" x="3240088" y="4392613"/>
          <p14:tracePt t="48755" x="3214688" y="4392613"/>
          <p14:tracePt t="48760" x="3189288" y="4405313"/>
          <p14:tracePt t="48765" x="3176588" y="4405313"/>
          <p14:tracePt t="48776" x="3152775" y="4405313"/>
          <p14:tracePt t="48780" x="3140075" y="4405313"/>
          <p14:tracePt t="48785" x="3127375" y="4405313"/>
          <p14:tracePt t="48791" x="3089275" y="4405313"/>
          <p14:tracePt t="48797" x="3076575" y="4405313"/>
          <p14:tracePt t="48802" x="3065463" y="4405313"/>
          <p14:tracePt t="48807" x="3027363" y="4405313"/>
          <p14:tracePt t="48810" x="2989263" y="4405313"/>
          <p14:tracePt t="48822" x="2952750" y="4405313"/>
          <p14:tracePt t="48825" x="2940050" y="4405313"/>
          <p14:tracePt t="48830" x="2889250" y="4405313"/>
          <p14:tracePt t="48835" x="2863850" y="4405313"/>
          <p14:tracePt t="48842" x="2827338" y="4405313"/>
          <p14:tracePt t="48846" x="2801938" y="4405313"/>
          <p14:tracePt t="48852" x="2763838" y="4405313"/>
          <p14:tracePt t="48857" x="2727325" y="4405313"/>
          <p14:tracePt t="48866" x="2689225" y="4405313"/>
          <p14:tracePt t="48872" x="2651125" y="4405313"/>
          <p14:tracePt t="48876" x="2640013" y="4405313"/>
          <p14:tracePt t="48881" x="2627313" y="4405313"/>
          <p14:tracePt t="48886" x="2601913" y="4405313"/>
          <p14:tracePt t="48892" x="2576513" y="4405313"/>
          <p14:tracePt t="48896" x="2563813" y="4405313"/>
          <p14:tracePt t="48902" x="2527300" y="4405313"/>
          <p14:tracePt t="48907" x="2514600" y="4405313"/>
          <p14:tracePt t="48912" x="2501900" y="4405313"/>
          <p14:tracePt t="48916" x="2489200" y="4405313"/>
          <p14:tracePt t="48936" x="2427288" y="4405313"/>
          <p14:tracePt t="48938" x="2414588" y="4405313"/>
          <p14:tracePt t="48942" x="2376488" y="4405313"/>
          <p14:tracePt t="48946" x="2351088" y="4405313"/>
          <p14:tracePt t="48952" x="2327275" y="4405313"/>
          <p14:tracePt t="48957" x="2289175" y="4405313"/>
          <p14:tracePt t="48962" x="2276475" y="4418013"/>
          <p14:tracePt t="48969" x="2227263" y="4418013"/>
          <p14:tracePt t="48973" x="2214563" y="4418013"/>
          <p14:tracePt t="48977" x="2189163" y="4418013"/>
          <p14:tracePt t="48982" x="2151063" y="4418013"/>
          <p14:tracePt t="48987" x="2114550" y="4418013"/>
          <p14:tracePt t="48992" x="2076450" y="4418013"/>
          <p14:tracePt t="48997" x="2051050" y="4418013"/>
          <p14:tracePt t="49002" x="2025650" y="4418013"/>
          <p14:tracePt t="49007" x="1989138" y="4418013"/>
          <p14:tracePt t="49012" x="1976438" y="4418013"/>
          <p14:tracePt t="49019" x="1951038" y="4418013"/>
          <p14:tracePt t="49022" x="1925638" y="4418013"/>
          <p14:tracePt t="49033" x="1914525" y="4418013"/>
          <p14:tracePt t="49037" x="1889125" y="4418013"/>
          <p14:tracePt t="49042" x="1876425" y="4418013"/>
          <p14:tracePt t="49048" x="1863725" y="4418013"/>
          <p14:tracePt t="49053" x="1838325" y="4418013"/>
          <p14:tracePt t="49063" x="1814513" y="4418013"/>
          <p14:tracePt t="49069" x="1776413" y="4418013"/>
          <p14:tracePt t="49074" x="1763713" y="4418013"/>
          <p14:tracePt t="49078" x="1738313" y="4418013"/>
          <p14:tracePt t="49085" x="1701800" y="4418013"/>
          <p14:tracePt t="49089" x="1676400" y="4418013"/>
          <p14:tracePt t="49092" x="1651000" y="4418013"/>
          <p14:tracePt t="49098" x="1612900" y="4418013"/>
          <p14:tracePt t="49109" x="1563688" y="4418013"/>
          <p14:tracePt t="49113" x="1550988" y="4418013"/>
          <p14:tracePt t="49118" x="1525588" y="4418013"/>
          <p14:tracePt t="49124" x="1489075" y="4418013"/>
          <p14:tracePt t="49128" x="1476375" y="4418013"/>
          <p14:tracePt t="49135" x="1463675" y="4418013"/>
          <p14:tracePt t="49138" x="1450975" y="4418013"/>
          <p14:tracePt t="49144" x="1438275" y="4418013"/>
          <p14:tracePt t="49149" x="1425575" y="4418013"/>
          <p14:tracePt t="49153" x="1401763" y="4418013"/>
          <p14:tracePt t="49164" x="1376363" y="4418013"/>
          <p14:tracePt t="49169" x="1363663" y="4418013"/>
          <p14:tracePt t="49174" x="1350963" y="4418013"/>
          <p14:tracePt t="49178" x="1338263" y="4418013"/>
          <p14:tracePt t="49183" x="1312863" y="4418013"/>
          <p14:tracePt t="49194" x="1276350" y="4418013"/>
          <p14:tracePt t="49200" x="1250950" y="4418013"/>
          <p14:tracePt t="49205" x="1225550" y="4418013"/>
          <p14:tracePt t="49208" x="1212850" y="4418013"/>
          <p14:tracePt t="49214" x="1200150" y="4418013"/>
          <p14:tracePt t="49219" x="1163638" y="4418013"/>
          <p14:tracePt t="49224" x="1125538" y="4418013"/>
          <p14:tracePt t="49230" x="1112838" y="4418013"/>
          <p14:tracePt t="49235" x="1089025" y="4418013"/>
          <p14:tracePt t="49239" x="1050925" y="4418013"/>
          <p14:tracePt t="49244" x="1025525" y="4418013"/>
          <p14:tracePt t="49249" x="987425" y="4418013"/>
          <p14:tracePt t="49255" x="950913" y="4418013"/>
          <p14:tracePt t="49259" x="900113" y="4418013"/>
          <p14:tracePt t="49265" x="863600" y="4418013"/>
          <p14:tracePt t="49270" x="850900" y="4418013"/>
          <p14:tracePt t="49274" x="812800" y="4418013"/>
          <p14:tracePt t="49280" x="776288" y="4418013"/>
          <p14:tracePt t="49286" x="763588" y="4418013"/>
          <p14:tracePt t="49291" x="750888" y="4418013"/>
          <p14:tracePt t="49294" x="725488" y="4418013"/>
          <p14:tracePt t="49305" x="700088" y="4418013"/>
          <p14:tracePt t="49316" x="687388" y="4418013"/>
          <p14:tracePt t="49326" x="674688" y="4418013"/>
          <p14:tracePt t="49335" x="663575" y="4418013"/>
          <p14:tracePt t="49340" x="650875" y="4418013"/>
          <p14:tracePt t="49352" x="638175" y="4418013"/>
          <p14:tracePt t="49356" x="612775" y="4418013"/>
          <p14:tracePt t="49360" x="600075" y="4443413"/>
          <p14:tracePt t="49365" x="574675" y="4443413"/>
          <p14:tracePt t="49370" x="550863" y="4443413"/>
          <p14:tracePt t="49376" x="512763" y="4454525"/>
          <p14:tracePt t="49380" x="487363" y="4454525"/>
          <p14:tracePt t="49386" x="474663" y="4454525"/>
          <p14:tracePt t="49391" x="450850" y="4454525"/>
          <p14:tracePt t="49395" x="412750" y="4467225"/>
          <p14:tracePt t="49402" x="387350" y="4479925"/>
          <p14:tracePt t="49405" x="374650" y="4479925"/>
          <p14:tracePt t="49416" x="363538" y="4479925"/>
          <p14:tracePt t="49422" x="338138" y="4492625"/>
          <p14:tracePt t="49426" x="325438" y="4492625"/>
          <p14:tracePt t="49478" x="300038" y="4492625"/>
          <p14:tracePt t="49502" x="287338" y="4492625"/>
          <p14:tracePt t="49689" x="274638" y="4492625"/>
          <p14:tracePt t="49703" x="261938" y="4492625"/>
          <p14:tracePt t="49718" x="250825" y="4492625"/>
          <p14:tracePt t="49724" x="225425" y="4505325"/>
          <p14:tracePt t="49735" x="212725" y="4505325"/>
          <p14:tracePt t="49750" x="200025" y="4505325"/>
          <p14:tracePt t="49836" x="187325" y="4505325"/>
          <p14:tracePt t="79985" x="212725" y="4505325"/>
          <p14:tracePt t="80000" x="225425" y="4505325"/>
          <p14:tracePt t="80005" x="225425" y="4492625"/>
          <p14:tracePt t="80062" x="225425" y="4479925"/>
          <p14:tracePt t="80066" x="225425" y="4467225"/>
          <p14:tracePt t="80071" x="225425" y="4443413"/>
          <p14:tracePt t="80077" x="225425" y="4367213"/>
          <p14:tracePt t="80082" x="225425" y="4341813"/>
          <p14:tracePt t="80087" x="225425" y="4292600"/>
          <p14:tracePt t="80091" x="225425" y="4267200"/>
          <p14:tracePt t="80096" x="225425" y="4230688"/>
          <p14:tracePt t="80102" x="225425" y="4205288"/>
          <p14:tracePt t="80107" x="212725" y="4167188"/>
          <p14:tracePt t="80112" x="212725" y="4141788"/>
          <p14:tracePt t="80116" x="200025" y="4092575"/>
          <p14:tracePt t="80121" x="187325" y="4079875"/>
          <p14:tracePt t="80126" x="174625" y="4054475"/>
          <p14:tracePt t="80133" x="161925" y="4041775"/>
          <p14:tracePt t="80142" x="150813" y="4029075"/>
          <p14:tracePt t="80147" x="138113" y="4017963"/>
          <p14:tracePt t="80167" x="125413" y="4005263"/>
          <p14:tracePt t="80177" x="112713" y="3979863"/>
          <p14:tracePt t="80182" x="100013" y="3967163"/>
          <p14:tracePt t="80188" x="100013" y="3954463"/>
          <p14:tracePt t="80192" x="87313" y="3929063"/>
          <p14:tracePt t="80199" x="74613" y="3916363"/>
          <p14:tracePt t="80202" x="74613" y="3892550"/>
          <p14:tracePt t="80207" x="50800" y="3867150"/>
          <p14:tracePt t="80215" x="50800" y="3854450"/>
          <p14:tracePt t="80219" x="38100" y="3841750"/>
          <p14:tracePt t="80222" x="12700" y="3816350"/>
          <p14:tracePt t="80227" x="0" y="379253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Pleoptika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dirty="0"/>
              <a:t>obkreslování: </a:t>
            </a:r>
            <a:r>
              <a:rPr lang="cs-CZ" dirty="0"/>
              <a:t>nejlépe černobílých, přes kopírovací papír – zpočátku jednoduché, předkreslené na papíře fixem, nakonec složitější, předkreslené tužkou, později překreslování obrázků z dětských černobílých omalovánek nebo z obrázkových knih</a:t>
            </a:r>
          </a:p>
          <a:p>
            <a:r>
              <a:rPr lang="cs-CZ" b="1" dirty="0"/>
              <a:t>vybarvování: </a:t>
            </a:r>
            <a:r>
              <a:rPr lang="cs-CZ" dirty="0"/>
              <a:t>volba barev, přetahování!</a:t>
            </a:r>
            <a:endParaRPr lang="cs-CZ" b="1" dirty="0"/>
          </a:p>
          <a:p>
            <a:pPr marL="0" indent="0">
              <a:buNone/>
            </a:pPr>
            <a:r>
              <a:rPr lang="cs-CZ" dirty="0"/>
              <a:t>překreslování barevných obrázků je po technické stránce obtížné a složité, takže nevíme, co je na špatně obkresleném obrázku zaviněno malou zručností dítěte a co špatným zrakem</a:t>
            </a:r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4F8384E9-FC6D-403F-AD91-1A1F29282C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1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60"/>
    </mc:Choice>
    <mc:Fallback xmlns="">
      <p:transition spd="slow" advTm="46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71" x="25400" y="901700"/>
          <p14:tracePt t="976" x="38100" y="925513"/>
          <p14:tracePt t="994" x="74613" y="963613"/>
          <p14:tracePt t="1001" x="112713" y="963613"/>
          <p14:tracePt t="1006" x="138113" y="976313"/>
          <p14:tracePt t="1012" x="138113" y="989013"/>
          <p14:tracePt t="1016" x="161925" y="1001713"/>
          <p14:tracePt t="1022" x="174625" y="1001713"/>
          <p14:tracePt t="1032" x="200025" y="1014413"/>
          <p14:tracePt t="1043" x="212725" y="1014413"/>
          <p14:tracePt t="1047" x="225425" y="1014413"/>
          <p14:tracePt t="1062" x="238125" y="1014413"/>
          <p14:tracePt t="1067" x="250825" y="1025525"/>
          <p14:tracePt t="1072" x="261938" y="1025525"/>
          <p14:tracePt t="1107" x="274638" y="1025525"/>
          <p14:tracePt t="1112" x="287338" y="1025525"/>
          <p14:tracePt t="1118" x="300038" y="1050925"/>
          <p14:tracePt t="1123" x="312738" y="1050925"/>
          <p14:tracePt t="1132" x="325438" y="1050925"/>
          <p14:tracePt t="1152" x="338138" y="1050925"/>
          <p14:tracePt t="1198" x="350838" y="1050925"/>
          <p14:tracePt t="1208" x="363538" y="1050925"/>
          <p14:tracePt t="1213" x="374650" y="1050925"/>
          <p14:tracePt t="1219" x="374650" y="1063625"/>
          <p14:tracePt t="1229" x="387350" y="1076325"/>
          <p14:tracePt t="1233" x="400050" y="1076325"/>
          <p14:tracePt t="1243" x="425450" y="1076325"/>
          <p14:tracePt t="1253" x="438150" y="1089025"/>
          <p14:tracePt t="1269" x="450850" y="1089025"/>
          <p14:tracePt t="1274" x="487363" y="1089025"/>
          <p14:tracePt t="1278" x="500063" y="1089025"/>
          <p14:tracePt t="1284" x="512763" y="1089025"/>
          <p14:tracePt t="1289" x="525463" y="1089025"/>
          <p14:tracePt t="1294" x="550863" y="1089025"/>
          <p14:tracePt t="1304" x="574675" y="1089025"/>
          <p14:tracePt t="1310" x="587375" y="1089025"/>
          <p14:tracePt t="1314" x="600075" y="1089025"/>
          <p14:tracePt t="1319" x="612775" y="1089025"/>
          <p14:tracePt t="1329" x="625475" y="1089025"/>
          <p14:tracePt t="1340" x="638175" y="1089025"/>
          <p14:tracePt t="1345" x="650875" y="1089025"/>
          <p14:tracePt t="1364" x="663575" y="1101725"/>
          <p14:tracePt t="1436" x="663575" y="1114425"/>
          <p14:tracePt t="1445" x="674688" y="1125538"/>
          <p14:tracePt t="1455" x="674688" y="1138238"/>
          <p14:tracePt t="1460" x="674688" y="1150938"/>
          <p14:tracePt t="1471" x="674688" y="1176338"/>
          <p14:tracePt t="1476" x="674688" y="1189038"/>
          <p14:tracePt t="1480" x="674688" y="1201738"/>
          <p14:tracePt t="1493" x="674688" y="1214438"/>
          <p14:tracePt t="1496" x="674688" y="1238250"/>
          <p14:tracePt t="1506" x="674688" y="1250950"/>
          <p14:tracePt t="1510" x="674688" y="1263650"/>
          <p14:tracePt t="1516" x="674688" y="1289050"/>
          <p14:tracePt t="1521" x="674688" y="1301750"/>
          <p14:tracePt t="1527" x="674688" y="1314450"/>
          <p14:tracePt t="1531" x="674688" y="1327150"/>
          <p14:tracePt t="1537" x="674688" y="1350963"/>
          <p14:tracePt t="1546" x="674688" y="1376363"/>
          <p14:tracePt t="1551" x="674688" y="1389063"/>
          <p14:tracePt t="1556" x="674688" y="1401763"/>
          <p14:tracePt t="1561" x="674688" y="1414463"/>
          <p14:tracePt t="1566" x="674688" y="1439863"/>
          <p14:tracePt t="1571" x="674688" y="1463675"/>
          <p14:tracePt t="1581" x="674688" y="1476375"/>
          <p14:tracePt t="1587" x="674688" y="1489075"/>
          <p14:tracePt t="1593" x="674688" y="1501775"/>
          <p14:tracePt t="1597" x="674688" y="1514475"/>
          <p14:tracePt t="1601" x="674688" y="1527175"/>
          <p14:tracePt t="1612" x="674688" y="1552575"/>
          <p14:tracePt t="1622" x="674688" y="1563688"/>
          <p14:tracePt t="1632" x="674688" y="1589088"/>
          <p14:tracePt t="1636" x="674688" y="1601788"/>
          <p14:tracePt t="1647" x="674688" y="1614488"/>
          <p14:tracePt t="1652" x="700088" y="1639888"/>
          <p14:tracePt t="1668" x="700088" y="1663700"/>
          <p14:tracePt t="1672" x="700088" y="1676400"/>
          <p14:tracePt t="1677" x="700088" y="1689100"/>
          <p14:tracePt t="1682" x="712788" y="1701800"/>
          <p14:tracePt t="1687" x="725488" y="1714500"/>
          <p14:tracePt t="1698" x="738188" y="1727200"/>
          <p14:tracePt t="1702" x="738188" y="1752600"/>
          <p14:tracePt t="1714" x="750888" y="1765300"/>
          <p14:tracePt t="1718" x="763588" y="1776413"/>
          <p14:tracePt t="1722" x="776288" y="1801813"/>
          <p14:tracePt t="1732" x="787400" y="1814513"/>
          <p14:tracePt t="1738" x="800100" y="1827213"/>
          <p14:tracePt t="1748" x="812800" y="1827213"/>
          <p14:tracePt t="1753" x="812800" y="1839913"/>
          <p14:tracePt t="1758" x="825500" y="1852613"/>
          <p14:tracePt t="1763" x="850900" y="1865313"/>
          <p14:tracePt t="1768" x="863600" y="1889125"/>
          <p14:tracePt t="1773" x="876300" y="1889125"/>
          <p14:tracePt t="1778" x="900113" y="1901825"/>
          <p14:tracePt t="1783" x="950913" y="1914525"/>
          <p14:tracePt t="1788" x="963613" y="1914525"/>
          <p14:tracePt t="1794" x="976313" y="1927225"/>
          <p14:tracePt t="1798" x="1012825" y="1939925"/>
          <p14:tracePt t="1803" x="1025525" y="1939925"/>
          <p14:tracePt t="1810" x="1076325" y="1965325"/>
          <p14:tracePt t="1814" x="1100138" y="1965325"/>
          <p14:tracePt t="1818" x="1138238" y="1978025"/>
          <p14:tracePt t="1823" x="1163638" y="1978025"/>
          <p14:tracePt t="1828" x="1212850" y="1989138"/>
          <p14:tracePt t="1834" x="1250950" y="2001838"/>
          <p14:tracePt t="1839" x="1312863" y="2001838"/>
          <p14:tracePt t="1845" x="1350963" y="2014538"/>
          <p14:tracePt t="1848" x="1389063" y="2014538"/>
          <p14:tracePt t="1854" x="1425575" y="2014538"/>
          <p14:tracePt t="1860" x="1450975" y="2014538"/>
          <p14:tracePt t="1864" x="1489075" y="2014538"/>
          <p14:tracePt t="1869" x="1525588" y="2014538"/>
          <p14:tracePt t="1874" x="1563688" y="2014538"/>
          <p14:tracePt t="1879" x="1576388" y="2014538"/>
          <p14:tracePt t="1884" x="1612900" y="2014538"/>
          <p14:tracePt t="1889" x="1651000" y="2014538"/>
          <p14:tracePt t="1895" x="1676400" y="2014538"/>
          <p14:tracePt t="1899" x="1714500" y="2014538"/>
          <p14:tracePt t="1904" x="1751013" y="2014538"/>
          <p14:tracePt t="1910" x="1789113" y="2014538"/>
          <p14:tracePt t="1914" x="1825625" y="2014538"/>
          <p14:tracePt t="1919" x="1863725" y="2014538"/>
          <p14:tracePt t="1926" x="1901825" y="2014538"/>
          <p14:tracePt t="1930" x="1963738" y="2014538"/>
          <p14:tracePt t="1934" x="2014538" y="2014538"/>
          <p14:tracePt t="1939" x="2051050" y="2014538"/>
          <p14:tracePt t="1944" x="2114550" y="2014538"/>
          <p14:tracePt t="1950" x="2138363" y="2014538"/>
          <p14:tracePt t="1955" x="2189163" y="2014538"/>
          <p14:tracePt t="1960" x="2227263" y="2014538"/>
          <p14:tracePt t="1964" x="2276475" y="2014538"/>
          <p14:tracePt t="1969" x="2289175" y="2014538"/>
          <p14:tracePt t="1974" x="2327275" y="2014538"/>
          <p14:tracePt t="1980" x="2363788" y="2014538"/>
          <p14:tracePt t="1985" x="2389188" y="2014538"/>
          <p14:tracePt t="1990" x="2414588" y="2014538"/>
          <p14:tracePt t="1995" x="2451100" y="2014538"/>
          <p14:tracePt t="2000" x="2489200" y="2014538"/>
          <p14:tracePt t="2005" x="2514600" y="2014538"/>
          <p14:tracePt t="2010" x="2527300" y="2014538"/>
          <p14:tracePt t="2015" x="2589213" y="2014538"/>
          <p14:tracePt t="2025" x="2627313" y="2014538"/>
          <p14:tracePt t="2030" x="2640013" y="2014538"/>
          <p14:tracePt t="2035" x="2651125" y="2014538"/>
          <p14:tracePt t="2041" x="2689225" y="2014538"/>
          <p14:tracePt t="2046" x="2701925" y="2014538"/>
          <p14:tracePt t="2050" x="2714625" y="2014538"/>
          <p14:tracePt t="2066" x="2740025" y="2014538"/>
          <p14:tracePt t="2091" x="2752725" y="2014538"/>
          <p14:tracePt t="2096" x="2763838" y="2014538"/>
          <p14:tracePt t="2111" x="2789238" y="2014538"/>
          <p14:tracePt t="2121" x="2801938" y="2014538"/>
          <p14:tracePt t="2131" x="2814638" y="2014538"/>
          <p14:tracePt t="2141" x="2827338" y="2014538"/>
          <p14:tracePt t="2146" x="2863850" y="2014538"/>
          <p14:tracePt t="2162" x="2876550" y="2014538"/>
          <p14:tracePt t="2167" x="2901950" y="1989138"/>
          <p14:tracePt t="2171" x="2927350" y="1952625"/>
          <p14:tracePt t="2181" x="2927350" y="1939925"/>
          <p14:tracePt t="2187" x="2940050" y="1939925"/>
          <p14:tracePt t="2197" x="2952750" y="1939925"/>
          <p14:tracePt t="2202" x="2952750" y="1927225"/>
          <p14:tracePt t="2207" x="2963863" y="1914525"/>
          <p14:tracePt t="2212" x="2976563" y="1914525"/>
          <p14:tracePt t="2217" x="2989263" y="1901825"/>
          <p14:tracePt t="2227" x="2989263" y="1889125"/>
          <p14:tracePt t="2232" x="2989263" y="1876425"/>
          <p14:tracePt t="2237" x="3027363" y="1839913"/>
          <p14:tracePt t="2247" x="3027363" y="1827213"/>
          <p14:tracePt t="2252" x="3027363" y="1801813"/>
          <p14:tracePt t="2257" x="3065463" y="1765300"/>
          <p14:tracePt t="2262" x="3065463" y="1752600"/>
          <p14:tracePt t="2268" x="3065463" y="1739900"/>
          <p14:tracePt t="2273" x="3076575" y="1714500"/>
          <p14:tracePt t="2282" x="3076575" y="1701800"/>
          <p14:tracePt t="2287" x="3076575" y="1689100"/>
          <p14:tracePt t="2294" x="3076575" y="1676400"/>
          <p14:tracePt t="2298" x="3076575" y="1652588"/>
          <p14:tracePt t="2302" x="3076575" y="1639888"/>
          <p14:tracePt t="2307" x="3076575" y="1627188"/>
          <p14:tracePt t="2313" x="3076575" y="1614488"/>
          <p14:tracePt t="2318" x="3076575" y="1589088"/>
          <p14:tracePt t="2328" x="3076575" y="1576388"/>
          <p14:tracePt t="2333" x="3076575" y="1563688"/>
          <p14:tracePt t="2338" x="3065463" y="1539875"/>
          <p14:tracePt t="2344" x="3052763" y="1539875"/>
          <p14:tracePt t="2348" x="3040063" y="1527175"/>
          <p14:tracePt t="2353" x="3027363" y="1501775"/>
          <p14:tracePt t="2358" x="3001963" y="1489075"/>
          <p14:tracePt t="2364" x="2989263" y="1476375"/>
          <p14:tracePt t="2368" x="2976563" y="1463675"/>
          <p14:tracePt t="2373" x="2952750" y="1439863"/>
          <p14:tracePt t="2379" x="2940050" y="1439863"/>
          <p14:tracePt t="2383" x="2901950" y="1427163"/>
          <p14:tracePt t="2388" x="2876550" y="1414463"/>
          <p14:tracePt t="2394" x="2852738" y="1401763"/>
          <p14:tracePt t="2398" x="2827338" y="1401763"/>
          <p14:tracePt t="2403" x="2776538" y="1389063"/>
          <p14:tracePt t="2407" x="2763838" y="1376363"/>
          <p14:tracePt t="2414" x="2714625" y="1376363"/>
          <p14:tracePt t="2419" x="2701925" y="1376363"/>
          <p14:tracePt t="2424" x="2640013" y="1376363"/>
          <p14:tracePt t="2428" x="2601913" y="1363663"/>
          <p14:tracePt t="2434" x="2563813" y="1363663"/>
          <p14:tracePt t="2439" x="2489200" y="1363663"/>
          <p14:tracePt t="2444" x="2439988" y="1363663"/>
          <p14:tracePt t="2449" x="2376488" y="1363663"/>
          <p14:tracePt t="2454" x="2338388" y="1363663"/>
          <p14:tracePt t="2460" x="2276475" y="1363663"/>
          <p14:tracePt t="2464" x="2238375" y="1363663"/>
          <p14:tracePt t="2469" x="2189163" y="1363663"/>
          <p14:tracePt t="2474" x="2163763" y="1363663"/>
          <p14:tracePt t="2479" x="2101850" y="1363663"/>
          <p14:tracePt t="2484" x="2063750" y="1363663"/>
          <p14:tracePt t="2489" x="2014538" y="1363663"/>
          <p14:tracePt t="2494" x="1976438" y="1363663"/>
          <p14:tracePt t="2499" x="1951038" y="1363663"/>
          <p14:tracePt t="2505" x="1901825" y="1363663"/>
          <p14:tracePt t="2511" x="1851025" y="1376363"/>
          <p14:tracePt t="2514" x="1814513" y="1376363"/>
          <p14:tracePt t="2519" x="1776413" y="1401763"/>
          <p14:tracePt t="2523" x="1738313" y="1414463"/>
          <p14:tracePt t="2530" x="1689100" y="1439863"/>
          <p14:tracePt t="2535" x="1638300" y="1450975"/>
          <p14:tracePt t="2540" x="1589088" y="1476375"/>
          <p14:tracePt t="2544" x="1550988" y="1489075"/>
          <p14:tracePt t="2550" x="1512888" y="1514475"/>
          <p14:tracePt t="2555" x="1450975" y="1539875"/>
          <p14:tracePt t="2561" x="1376363" y="1589088"/>
          <p14:tracePt t="2565" x="1312863" y="1652588"/>
          <p14:tracePt t="2570" x="1276350" y="1676400"/>
          <p14:tracePt t="2575" x="1225550" y="1727200"/>
          <p14:tracePt t="2581" x="1150938" y="1765300"/>
          <p14:tracePt t="2585" x="1089025" y="1827213"/>
          <p14:tracePt t="2590" x="1038225" y="1889125"/>
          <p14:tracePt t="2595" x="976313" y="1939925"/>
          <p14:tracePt t="2600" x="938213" y="2014538"/>
          <p14:tracePt t="2605" x="876300" y="2089150"/>
          <p14:tracePt t="2611" x="838200" y="2165350"/>
          <p14:tracePt t="2616" x="776288" y="2265363"/>
          <p14:tracePt t="2621" x="725488" y="2365375"/>
          <p14:tracePt t="2627" x="700088" y="2427288"/>
          <p14:tracePt t="2630" x="650875" y="2540000"/>
          <p14:tracePt t="2635" x="600075" y="2640013"/>
          <p14:tracePt t="2640" x="574675" y="2716213"/>
          <p14:tracePt t="2646" x="525463" y="2803525"/>
          <p14:tracePt t="2651" x="474663" y="2916238"/>
          <p14:tracePt t="2656" x="438150" y="2990850"/>
          <p14:tracePt t="2661" x="425450" y="3103563"/>
          <p14:tracePt t="2666" x="374650" y="3178175"/>
          <p14:tracePt t="2671" x="350838" y="3254375"/>
          <p14:tracePt t="2676" x="338138" y="3303588"/>
          <p14:tracePt t="2681" x="312738" y="3354388"/>
          <p14:tracePt t="2685" x="261938" y="3454400"/>
          <p14:tracePt t="2691" x="261938" y="3479800"/>
          <p14:tracePt t="2696" x="250825" y="3554413"/>
          <p14:tracePt t="2701" x="250825" y="3579813"/>
          <p14:tracePt t="2706" x="225425" y="3654425"/>
          <p14:tracePt t="2711" x="225425" y="3667125"/>
          <p14:tracePt t="2716" x="225425" y="3692525"/>
          <p14:tracePt t="2721" x="212725" y="3729038"/>
          <p14:tracePt t="2727" x="212725" y="3741738"/>
          <p14:tracePt t="2731" x="212725" y="3767138"/>
          <p14:tracePt t="2737" x="212725" y="3792538"/>
          <p14:tracePt t="2746" x="212725" y="3816350"/>
          <p14:tracePt t="2751" x="212725" y="3829050"/>
          <p14:tracePt t="2767" x="212725" y="3841750"/>
          <p14:tracePt t="2812" x="200025" y="3854450"/>
          <p14:tracePt t="2817" x="187325" y="3867150"/>
          <p14:tracePt t="3025" x="187325" y="3879850"/>
          <p14:tracePt t="3039" x="187325" y="3905250"/>
          <p14:tracePt t="3059" x="187325" y="3916363"/>
          <p14:tracePt t="3064" x="187325" y="3929063"/>
          <p14:tracePt t="3069" x="212725" y="3954463"/>
          <p14:tracePt t="3090" x="212725" y="3967163"/>
          <p14:tracePt t="3099" x="225425" y="3967163"/>
          <p14:tracePt t="3104" x="250825" y="4005263"/>
          <p14:tracePt t="3115" x="274638" y="4029075"/>
          <p14:tracePt t="3119" x="287338" y="4041775"/>
          <p14:tracePt t="3125" x="300038" y="4054475"/>
          <p14:tracePt t="3129" x="325438" y="4092575"/>
          <p14:tracePt t="3135" x="338138" y="4105275"/>
          <p14:tracePt t="3140" x="350838" y="4105275"/>
          <p14:tracePt t="3145" x="363538" y="4129088"/>
          <p14:tracePt t="3150" x="387350" y="4129088"/>
          <p14:tracePt t="3155" x="412750" y="4129088"/>
          <p14:tracePt t="3161" x="425450" y="4129088"/>
          <p14:tracePt t="3165" x="438150" y="4154488"/>
          <p14:tracePt t="3170" x="463550" y="4154488"/>
          <p14:tracePt t="3175" x="487363" y="4154488"/>
          <p14:tracePt t="3180" x="500063" y="4167188"/>
          <p14:tracePt t="3186" x="538163" y="4167188"/>
          <p14:tracePt t="3190" x="587375" y="4167188"/>
          <p14:tracePt t="3195" x="638175" y="4167188"/>
          <p14:tracePt t="3200" x="700088" y="4167188"/>
          <p14:tracePt t="3206" x="750888" y="4167188"/>
          <p14:tracePt t="3210" x="812800" y="4167188"/>
          <p14:tracePt t="3215" x="900113" y="4167188"/>
          <p14:tracePt t="3220" x="963613" y="4167188"/>
          <p14:tracePt t="3227" x="1012825" y="4167188"/>
          <p14:tracePt t="3231" x="1076325" y="4167188"/>
          <p14:tracePt t="3236" x="1125538" y="4167188"/>
          <p14:tracePt t="3240" x="1189038" y="4192588"/>
          <p14:tracePt t="3246" x="1225550" y="4192588"/>
          <p14:tracePt t="3251" x="1263650" y="4192588"/>
          <p14:tracePt t="3256" x="1289050" y="4192588"/>
          <p14:tracePt t="3261" x="1325563" y="4192588"/>
          <p14:tracePt t="3266" x="1363663" y="4192588"/>
          <p14:tracePt t="3276" x="1389063" y="4192588"/>
          <p14:tracePt t="3281" x="1401763" y="4205288"/>
          <p14:tracePt t="3286" x="1412875" y="4205288"/>
          <p14:tracePt t="3291" x="1425575" y="4205288"/>
          <p14:tracePt t="3296" x="1450975" y="4205288"/>
          <p14:tracePt t="3302" x="1476375" y="4205288"/>
          <p14:tracePt t="3305" x="1489075" y="4205288"/>
          <p14:tracePt t="3311" x="1501775" y="4217988"/>
          <p14:tracePt t="3322" x="1512888" y="4217988"/>
          <p14:tracePt t="3326" x="1563688" y="4217988"/>
          <p14:tracePt t="3331" x="1612900" y="4230688"/>
          <p14:tracePt t="3336" x="1651000" y="4230688"/>
          <p14:tracePt t="3342" x="1676400" y="4254500"/>
          <p14:tracePt t="3347" x="1725613" y="4254500"/>
          <p14:tracePt t="3352" x="1789113" y="4254500"/>
          <p14:tracePt t="3357" x="1825625" y="4267200"/>
          <p14:tracePt t="3361" x="1876425" y="4267200"/>
          <p14:tracePt t="3367" x="1901825" y="4267200"/>
          <p14:tracePt t="3372" x="1951038" y="4292600"/>
          <p14:tracePt t="3378" x="1976438" y="4292600"/>
          <p14:tracePt t="3382" x="2014538" y="4292600"/>
          <p14:tracePt t="3386" x="2038350" y="4292600"/>
          <p14:tracePt t="3391" x="2063750" y="4305300"/>
          <p14:tracePt t="3397" x="2114550" y="4305300"/>
          <p14:tracePt t="3401" x="2151063" y="4305300"/>
          <p14:tracePt t="3406" x="2189163" y="4330700"/>
          <p14:tracePt t="3412" x="2214563" y="4330700"/>
          <p14:tracePt t="3417" x="2251075" y="4330700"/>
          <p14:tracePt t="3422" x="2289175" y="4330700"/>
          <p14:tracePt t="3427" x="2327275" y="4341813"/>
          <p14:tracePt t="3433" x="2351088" y="4341813"/>
          <p14:tracePt t="3438" x="2401888" y="4367213"/>
          <p14:tracePt t="3444" x="2427288" y="4367213"/>
          <p14:tracePt t="3447" x="2463800" y="4367213"/>
          <p14:tracePt t="3452" x="2501900" y="4367213"/>
          <p14:tracePt t="3458" x="2527300" y="4367213"/>
          <p14:tracePt t="3463" x="2576513" y="4367213"/>
          <p14:tracePt t="3468" x="2627313" y="4367213"/>
          <p14:tracePt t="3473" x="2663825" y="4367213"/>
          <p14:tracePt t="3478" x="2689225" y="4367213"/>
          <p14:tracePt t="3483" x="2727325" y="4367213"/>
          <p14:tracePt t="3488" x="2763838" y="4367213"/>
          <p14:tracePt t="3494" x="2801938" y="4367213"/>
          <p14:tracePt t="3503" x="2840038" y="4367213"/>
          <p14:tracePt t="3508" x="2852738" y="4367213"/>
          <p14:tracePt t="3513" x="2863850" y="4367213"/>
          <p14:tracePt t="3518" x="2889250" y="4367213"/>
          <p14:tracePt t="3528" x="2914650" y="4341813"/>
          <p14:tracePt t="3539" x="2927350" y="4341813"/>
          <p14:tracePt t="3548" x="2940050" y="4318000"/>
          <p14:tracePt t="3558" x="2952750" y="4305300"/>
          <p14:tracePt t="3564" x="2963863" y="4305300"/>
          <p14:tracePt t="3574" x="2963863" y="4292600"/>
          <p14:tracePt t="3578" x="2963863" y="4267200"/>
          <p14:tracePt t="3588" x="2976563" y="4254500"/>
          <p14:tracePt t="3594" x="2976563" y="4241800"/>
          <p14:tracePt t="3599" x="2976563" y="4230688"/>
          <p14:tracePt t="3604" x="2989263" y="4217988"/>
          <p14:tracePt t="3609" x="2989263" y="4205288"/>
          <p14:tracePt t="3619" x="2989263" y="4192588"/>
          <p14:tracePt t="3624" x="2989263" y="4179888"/>
          <p14:tracePt t="3629" x="2989263" y="4154488"/>
          <p14:tracePt t="3639" x="2989263" y="4129088"/>
          <p14:tracePt t="3649" x="2989263" y="4117975"/>
          <p14:tracePt t="3655" x="2989263" y="4105275"/>
          <p14:tracePt t="3659" x="2989263" y="4092575"/>
          <p14:tracePt t="3664" x="2989263" y="4067175"/>
          <p14:tracePt t="3676" x="2989263" y="4041775"/>
          <p14:tracePt t="3679" x="2989263" y="4029075"/>
          <p14:tracePt t="3684" x="2989263" y="4017963"/>
          <p14:tracePt t="3689" x="2989263" y="4005263"/>
          <p14:tracePt t="3695" x="2976563" y="3992563"/>
          <p14:tracePt t="3700" x="2952750" y="3979863"/>
          <p14:tracePt t="3705" x="2927350" y="3967163"/>
          <p14:tracePt t="3709" x="2901950" y="3967163"/>
          <p14:tracePt t="3715" x="2863850" y="3929063"/>
          <p14:tracePt t="3720" x="2827338" y="3929063"/>
          <p14:tracePt t="3725" x="2776538" y="3905250"/>
          <p14:tracePt t="3730" x="2752725" y="3905250"/>
          <p14:tracePt t="3735" x="2689225" y="3892550"/>
          <p14:tracePt t="3740" x="2640013" y="3892550"/>
          <p14:tracePt t="3745" x="2576513" y="3854450"/>
          <p14:tracePt t="3750" x="2540000" y="3854450"/>
          <p14:tracePt t="3755" x="2489200" y="3854450"/>
          <p14:tracePt t="3761" x="2451100" y="3854450"/>
          <p14:tracePt t="3766" x="2439988" y="3854450"/>
          <p14:tracePt t="3770" x="2401888" y="3854450"/>
          <p14:tracePt t="3775" x="2363788" y="3854450"/>
          <p14:tracePt t="3780" x="2351088" y="3854450"/>
          <p14:tracePt t="3786" x="2338388" y="3829050"/>
          <p14:tracePt t="3791" x="2327275" y="3829050"/>
          <p14:tracePt t="3796" x="2314575" y="3829050"/>
          <p14:tracePt t="3800" x="2301875" y="3829050"/>
          <p14:tracePt t="3805" x="2276475" y="3829050"/>
          <p14:tracePt t="3816" x="2251075" y="3829050"/>
          <p14:tracePt t="3821" x="2238375" y="3829050"/>
          <p14:tracePt t="3826" x="2214563" y="3829050"/>
          <p14:tracePt t="3831" x="2189163" y="3829050"/>
          <p14:tracePt t="3836" x="2151063" y="3829050"/>
          <p14:tracePt t="3841" x="2127250" y="3829050"/>
          <p14:tracePt t="3846" x="2089150" y="3829050"/>
          <p14:tracePt t="3851" x="2051050" y="3829050"/>
          <p14:tracePt t="3856" x="2014538" y="3829050"/>
          <p14:tracePt t="3861" x="1989138" y="3829050"/>
          <p14:tracePt t="3866" x="1963738" y="3829050"/>
          <p14:tracePt t="3871" x="1925638" y="3829050"/>
          <p14:tracePt t="3878" x="1914525" y="3829050"/>
          <p14:tracePt t="3882" x="1876425" y="3829050"/>
          <p14:tracePt t="3887" x="1838325" y="3829050"/>
          <p14:tracePt t="3891" x="1825625" y="3829050"/>
          <p14:tracePt t="3896" x="1789113" y="3829050"/>
          <p14:tracePt t="3902" x="1776413" y="3829050"/>
          <p14:tracePt t="3907" x="1751013" y="3829050"/>
          <p14:tracePt t="3911" x="1725613" y="3829050"/>
          <p14:tracePt t="3916" x="1689100" y="3829050"/>
          <p14:tracePt t="3932" x="1651000" y="3829050"/>
          <p14:tracePt t="3937" x="1638300" y="3829050"/>
          <p14:tracePt t="3942" x="1625600" y="3829050"/>
          <p14:tracePt t="3962" x="1525588" y="3829050"/>
          <p14:tracePt t="3967" x="1512888" y="3829050"/>
          <p14:tracePt t="3972" x="1476375" y="3854450"/>
          <p14:tracePt t="3978" x="1463675" y="3854450"/>
          <p14:tracePt t="3982" x="1401763" y="3867150"/>
          <p14:tracePt t="3992" x="1376363" y="3867150"/>
          <p14:tracePt t="3998" x="1338263" y="3879850"/>
          <p14:tracePt t="4003" x="1289050" y="3892550"/>
          <p14:tracePt t="4007" x="1276350" y="3892550"/>
          <p14:tracePt t="4012" x="1225550" y="3916363"/>
          <p14:tracePt t="4017" x="1189038" y="3929063"/>
          <p14:tracePt t="4023" x="1150938" y="3929063"/>
          <p14:tracePt t="4028" x="1112838" y="3929063"/>
          <p14:tracePt t="4032" x="1089025" y="3954463"/>
          <p14:tracePt t="4037" x="1012825" y="3967163"/>
          <p14:tracePt t="4045" x="987425" y="3967163"/>
          <p14:tracePt t="4048" x="950913" y="3967163"/>
          <p14:tracePt t="4053" x="912813" y="3992563"/>
          <p14:tracePt t="4058" x="900113" y="3992563"/>
          <p14:tracePt t="4062" x="887413" y="3992563"/>
          <p14:tracePt t="4068" x="876300" y="4005263"/>
          <p14:tracePt t="4094" x="863600" y="4017963"/>
          <p14:tracePt t="4098" x="850900" y="4017963"/>
          <p14:tracePt t="4124" x="825500" y="4017963"/>
          <p14:tracePt t="4129" x="812800" y="4017963"/>
          <p14:tracePt t="4133" x="800100" y="4029075"/>
          <p14:tracePt t="4138" x="787400" y="4029075"/>
          <p14:tracePt t="4145" x="776288" y="4041775"/>
          <p14:tracePt t="4149" x="776288" y="4054475"/>
          <p14:tracePt t="4154" x="750888" y="4067175"/>
          <p14:tracePt t="4158" x="738188" y="4067175"/>
          <p14:tracePt t="4169" x="700088" y="4067175"/>
          <p14:tracePt t="4174" x="687388" y="4079875"/>
          <p14:tracePt t="4184" x="674688" y="4092575"/>
          <p14:tracePt t="4189" x="650875" y="4092575"/>
          <p14:tracePt t="4194" x="650875" y="4105275"/>
          <p14:tracePt t="4199" x="638175" y="4105275"/>
          <p14:tracePt t="4209" x="625475" y="4105275"/>
          <p14:tracePt t="4265" x="612775" y="4105275"/>
          <p14:tracePt t="4300" x="600075" y="4117975"/>
          <p14:tracePt t="4315" x="587375" y="4117975"/>
          <p14:tracePt t="4320" x="574675" y="4117975"/>
          <p14:tracePt t="4356" x="563563" y="4117975"/>
          <p14:tracePt t="4850" x="538163" y="4117975"/>
          <p14:tracePt t="4880" x="525463" y="4105275"/>
          <p14:tracePt t="4890" x="525463" y="4092575"/>
          <p14:tracePt t="4895" x="525463" y="4067175"/>
          <p14:tracePt t="4905" x="500063" y="4054475"/>
          <p14:tracePt t="4912" x="487363" y="4029075"/>
          <p14:tracePt t="4915" x="474663" y="3992563"/>
          <p14:tracePt t="4925" x="474663" y="3979863"/>
          <p14:tracePt t="4931" x="463550" y="3967163"/>
          <p14:tracePt t="4937" x="463550" y="3954463"/>
          <p14:tracePt t="4940" x="463550" y="3941763"/>
          <p14:tracePt t="4945" x="463550" y="3905250"/>
          <p14:tracePt t="4950" x="450850" y="3905250"/>
          <p14:tracePt t="4956" x="438150" y="3892550"/>
          <p14:tracePt t="4962" x="438150" y="3879850"/>
          <p14:tracePt t="4966" x="438150" y="3867150"/>
          <p14:tracePt t="4971" x="438150" y="3854450"/>
          <p14:tracePt t="4976" x="438150" y="3829050"/>
          <p14:tracePt t="4981" x="438150" y="3816350"/>
          <p14:tracePt t="4986" x="438150" y="3803650"/>
          <p14:tracePt t="4991" x="438150" y="3792538"/>
          <p14:tracePt t="4996" x="438150" y="3779838"/>
          <p14:tracePt t="5001" x="425450" y="3767138"/>
          <p14:tracePt t="5006" x="412750" y="3754438"/>
          <p14:tracePt t="5016" x="412750" y="3741738"/>
          <p14:tracePt t="5022" x="412750" y="3716338"/>
          <p14:tracePt t="5026" x="400050" y="3716338"/>
          <p14:tracePt t="5031" x="387350" y="3703638"/>
          <p14:tracePt t="5036" x="374650" y="3692525"/>
          <p14:tracePt t="5047" x="374650" y="3679825"/>
          <p14:tracePt t="5052" x="374650" y="3667125"/>
          <p14:tracePt t="5057" x="374650" y="3654425"/>
          <p14:tracePt t="5062" x="363538" y="3641725"/>
          <p14:tracePt t="5066" x="363538" y="3629025"/>
          <p14:tracePt t="5072" x="350838" y="3603625"/>
          <p14:tracePt t="5078" x="350838" y="3590925"/>
          <p14:tracePt t="5082" x="350838" y="3579813"/>
          <p14:tracePt t="5087" x="350838" y="3541713"/>
          <p14:tracePt t="5091" x="350838" y="3529013"/>
          <p14:tracePt t="5097" x="350838" y="3516313"/>
          <p14:tracePt t="5102" x="350838" y="3503613"/>
          <p14:tracePt t="5107" x="350838" y="3479800"/>
          <p14:tracePt t="5112" x="325438" y="3454400"/>
          <p14:tracePt t="5118" x="325438" y="3416300"/>
          <p14:tracePt t="5121" x="325438" y="3403600"/>
          <p14:tracePt t="5128" x="325438" y="3378200"/>
          <p14:tracePt t="5132" x="325438" y="3341688"/>
          <p14:tracePt t="5137" x="325438" y="3303588"/>
          <p14:tracePt t="5142" x="325438" y="3290888"/>
          <p14:tracePt t="5148" x="325438" y="3254375"/>
          <p14:tracePt t="5152" x="325438" y="3203575"/>
          <p14:tracePt t="5157" x="325438" y="3178175"/>
          <p14:tracePt t="5162" x="325438" y="3141663"/>
          <p14:tracePt t="5167" x="325438" y="3078163"/>
          <p14:tracePt t="5173" x="325438" y="3041650"/>
          <p14:tracePt t="5178" x="325438" y="2990850"/>
          <p14:tracePt t="5182" x="325438" y="2952750"/>
          <p14:tracePt t="5188" x="325438" y="2916238"/>
          <p14:tracePt t="5193" x="325438" y="2865438"/>
          <p14:tracePt t="5198" x="325438" y="2816225"/>
          <p14:tracePt t="5203" x="325438" y="2778125"/>
          <p14:tracePt t="5207" x="325438" y="2765425"/>
          <p14:tracePt t="5213" x="325438" y="2728913"/>
          <p14:tracePt t="5218" x="325438" y="2716213"/>
          <p14:tracePt t="5223" x="325438" y="2690813"/>
          <p14:tracePt t="5228" x="325438" y="2652713"/>
          <p14:tracePt t="5233" x="325438" y="2616200"/>
          <p14:tracePt t="5238" x="325438" y="2603500"/>
          <p14:tracePt t="5243" x="325438" y="2578100"/>
          <p14:tracePt t="5248" x="325438" y="2552700"/>
          <p14:tracePt t="5253" x="325438" y="2527300"/>
          <p14:tracePt t="5258" x="325438" y="2503488"/>
          <p14:tracePt t="5264" x="325438" y="2465388"/>
          <p14:tracePt t="5273" x="325438" y="2427288"/>
          <p14:tracePt t="5278" x="325438" y="2390775"/>
          <p14:tracePt t="5284" x="325438" y="2378075"/>
          <p14:tracePt t="5289" x="325438" y="2339975"/>
          <p14:tracePt t="5293" x="325438" y="2303463"/>
          <p14:tracePt t="5298" x="325438" y="2278063"/>
          <p14:tracePt t="5304" x="325438" y="2265363"/>
          <p14:tracePt t="5309" x="325438" y="2227263"/>
          <p14:tracePt t="5314" x="325438" y="2214563"/>
          <p14:tracePt t="5318" x="325438" y="2190750"/>
          <p14:tracePt t="5324" x="325438" y="2178050"/>
          <p14:tracePt t="5329" x="325438" y="2152650"/>
          <p14:tracePt t="5334" x="325438" y="2114550"/>
          <p14:tracePt t="5339" x="325438" y="2101850"/>
          <p14:tracePt t="5345" x="325438" y="2089150"/>
          <p14:tracePt t="5349" x="325438" y="2078038"/>
          <p14:tracePt t="5354" x="338138" y="2052638"/>
          <p14:tracePt t="5359" x="350838" y="2039938"/>
          <p14:tracePt t="5364" x="350838" y="2027238"/>
          <p14:tracePt t="5369" x="350838" y="2001838"/>
          <p14:tracePt t="5374" x="350838" y="1989138"/>
          <p14:tracePt t="5382" x="350838" y="1965325"/>
          <p14:tracePt t="5389" x="350838" y="1939925"/>
          <p14:tracePt t="5395" x="350838" y="1927225"/>
          <p14:tracePt t="5400" x="350838" y="1914525"/>
          <p14:tracePt t="5403" x="350838" y="1901825"/>
          <p14:tracePt t="5426" x="350838" y="1889125"/>
          <p14:tracePt t="5490" x="350838" y="1876425"/>
          <p14:tracePt t="5530" x="350838" y="1852613"/>
          <p14:tracePt t="5581" x="350838" y="1827213"/>
          <p14:tracePt t="5591" x="350838" y="1814513"/>
          <p14:tracePt t="5601" x="350838" y="1801813"/>
          <p14:tracePt t="5632" x="350838" y="1789113"/>
          <p14:tracePt t="7044" x="350838" y="1801813"/>
          <p14:tracePt t="7064" x="350838" y="1827213"/>
          <p14:tracePt t="7069" x="350838" y="1839913"/>
          <p14:tracePt t="7079" x="350838" y="1852613"/>
          <p14:tracePt t="7089" x="350838" y="1865313"/>
          <p14:tracePt t="7114" x="350838" y="1876425"/>
          <p14:tracePt t="7134" x="363538" y="1889125"/>
          <p14:tracePt t="27940" x="374650" y="1901825"/>
          <p14:tracePt t="27944" x="374650" y="1914525"/>
          <p14:tracePt t="27949" x="374650" y="1952625"/>
          <p14:tracePt t="27955" x="374650" y="2001838"/>
          <p14:tracePt t="27960" x="374650" y="2052638"/>
          <p14:tracePt t="27965" x="374650" y="2089150"/>
          <p14:tracePt t="27971" x="374650" y="2127250"/>
          <p14:tracePt t="27975" x="374650" y="2165350"/>
          <p14:tracePt t="27980" x="374650" y="2201863"/>
          <p14:tracePt t="27985" x="374650" y="2239963"/>
          <p14:tracePt t="27990" x="350838" y="2278063"/>
          <p14:tracePt t="27995" x="350838" y="2339975"/>
          <p14:tracePt t="28005" x="350838" y="2378075"/>
          <p14:tracePt t="28010" x="350838" y="2414588"/>
          <p14:tracePt t="28015" x="350838" y="2439988"/>
          <p14:tracePt t="28021" x="350838" y="2465388"/>
          <p14:tracePt t="28025" x="350838" y="2503488"/>
          <p14:tracePt t="28036" x="350838" y="2540000"/>
          <p14:tracePt t="28040" x="350838" y="2578100"/>
          <p14:tracePt t="28045" x="350838" y="2590800"/>
          <p14:tracePt t="28050" x="350838" y="2616200"/>
          <p14:tracePt t="28056" x="350838" y="2665413"/>
          <p14:tracePt t="28061" x="350838" y="2690813"/>
          <p14:tracePt t="28065" x="350838" y="2728913"/>
          <p14:tracePt t="28071" x="350838" y="2765425"/>
          <p14:tracePt t="28076" x="350838" y="2803525"/>
          <p14:tracePt t="28081" x="350838" y="2840038"/>
          <p14:tracePt t="28086" x="350838" y="2878138"/>
          <p14:tracePt t="28091" x="350838" y="2916238"/>
          <p14:tracePt t="28096" x="350838" y="2965450"/>
          <p14:tracePt t="28101" x="350838" y="3016250"/>
          <p14:tracePt t="28106" x="350838" y="3041650"/>
          <p14:tracePt t="28111" x="350838" y="3090863"/>
          <p14:tracePt t="28116" x="350838" y="3141663"/>
          <p14:tracePt t="28122" x="350838" y="3178175"/>
          <p14:tracePt t="28126" x="350838" y="3241675"/>
          <p14:tracePt t="28131" x="374650" y="3278188"/>
          <p14:tracePt t="28136" x="374650" y="3341688"/>
          <p14:tracePt t="28141" x="387350" y="3378200"/>
          <p14:tracePt t="28147" x="412750" y="3416300"/>
          <p14:tracePt t="28152" x="412750" y="3454400"/>
          <p14:tracePt t="28157" x="412750" y="3490913"/>
          <p14:tracePt t="28161" x="412750" y="3529013"/>
          <p14:tracePt t="28166" x="425450" y="3554413"/>
          <p14:tracePt t="28172" x="425450" y="3579813"/>
          <p14:tracePt t="28176" x="438150" y="3603625"/>
          <p14:tracePt t="28181" x="438150" y="3616325"/>
          <p14:tracePt t="28186" x="438150" y="3629025"/>
          <p14:tracePt t="28192" x="450850" y="3654425"/>
          <p14:tracePt t="28202" x="450850" y="3679825"/>
          <p14:tracePt t="28207" x="450850" y="3692525"/>
          <p14:tracePt t="28212" x="463550" y="3692525"/>
          <p14:tracePt t="28217" x="474663" y="3703638"/>
          <p14:tracePt t="28223" x="474663" y="3716338"/>
          <p14:tracePt t="28232" x="474663" y="3729038"/>
          <p14:tracePt t="28238" x="474663" y="3741738"/>
          <p14:tracePt t="28242" x="474663" y="3754438"/>
          <p14:tracePt t="28247" x="487363" y="3792538"/>
          <p14:tracePt t="28252" x="487363" y="3803650"/>
          <p14:tracePt t="28257" x="500063" y="3829050"/>
          <p14:tracePt t="28268" x="500063" y="3867150"/>
          <p14:tracePt t="28273" x="512763" y="3905250"/>
          <p14:tracePt t="28277" x="525463" y="3929063"/>
          <p14:tracePt t="28282" x="538163" y="3954463"/>
          <p14:tracePt t="28288" x="538163" y="3967163"/>
          <p14:tracePt t="28293" x="550863" y="3992563"/>
          <p14:tracePt t="28296" x="574675" y="4054475"/>
          <p14:tracePt t="28307" x="574675" y="4092575"/>
          <p14:tracePt t="28318" x="587375" y="4129088"/>
          <p14:tracePt t="28323" x="612775" y="4154488"/>
          <p14:tracePt t="28338" x="612775" y="4167188"/>
          <p14:tracePt t="28343" x="612775" y="4179888"/>
          <p14:tracePt t="28348" x="612775" y="4192588"/>
          <p14:tracePt t="28353" x="638175" y="4217988"/>
          <p14:tracePt t="28358" x="638175" y="4241800"/>
          <p14:tracePt t="28364" x="638175" y="4254500"/>
          <p14:tracePt t="28368" x="650875" y="4267200"/>
          <p14:tracePt t="28373" x="663575" y="4292600"/>
          <p14:tracePt t="28378" x="663575" y="4305300"/>
          <p14:tracePt t="28383" x="674688" y="4318000"/>
          <p14:tracePt t="28389" x="687388" y="4341813"/>
          <p14:tracePt t="28393" x="700088" y="4354513"/>
          <p14:tracePt t="28403" x="712788" y="4354513"/>
          <p14:tracePt t="28413" x="725488" y="4354513"/>
          <p14:tracePt t="28424" x="750888" y="4354513"/>
          <p14:tracePt t="28444" x="763588" y="4354513"/>
          <p14:tracePt t="28449" x="776288" y="4354513"/>
          <p14:tracePt t="28455" x="787400" y="4354513"/>
          <p14:tracePt t="28464" x="800100" y="4354513"/>
          <p14:tracePt t="28468" x="812800" y="4354513"/>
          <p14:tracePt t="28474" x="825500" y="4354513"/>
          <p14:tracePt t="28480" x="838200" y="4354513"/>
          <p14:tracePt t="28489" x="863600" y="4354513"/>
          <p14:tracePt t="28499" x="887413" y="4354513"/>
          <p14:tracePt t="28505" x="900113" y="4354513"/>
          <p14:tracePt t="28515" x="912813" y="4354513"/>
          <p14:tracePt t="28519" x="925513" y="4354513"/>
          <p14:tracePt t="28529" x="938213" y="4354513"/>
          <p14:tracePt t="28541" x="950913" y="4354513"/>
          <p14:tracePt t="28544" x="963613" y="4354513"/>
          <p14:tracePt t="28550" x="976313" y="4354513"/>
          <p14:tracePt t="28560" x="1000125" y="4354513"/>
          <p14:tracePt t="28564" x="1012825" y="4354513"/>
          <p14:tracePt t="28575" x="1038225" y="4367213"/>
          <p14:tracePt t="28580" x="1076325" y="4367213"/>
          <p14:tracePt t="28585" x="1100138" y="4379913"/>
          <p14:tracePt t="28592" x="1125538" y="4379913"/>
          <p14:tracePt t="28595" x="1138238" y="4379913"/>
          <p14:tracePt t="28600" x="1163638" y="4379913"/>
          <p14:tracePt t="28605" x="1189038" y="4379913"/>
          <p14:tracePt t="28610" x="1200150" y="4379913"/>
          <p14:tracePt t="28615" x="1212850" y="4379913"/>
          <p14:tracePt t="28622" x="1238250" y="4392613"/>
          <p14:tracePt t="28625" x="1263650" y="4405313"/>
          <p14:tracePt t="28630" x="1276350" y="4405313"/>
          <p14:tracePt t="28636" x="1289050" y="4405313"/>
          <p14:tracePt t="28641" x="1312863" y="4405313"/>
          <p14:tracePt t="28650" x="1338263" y="4418013"/>
          <p14:tracePt t="28655" x="1350963" y="4418013"/>
          <p14:tracePt t="28661" x="1363663" y="4418013"/>
          <p14:tracePt t="28666" x="1389063" y="4430713"/>
          <p14:tracePt t="28672" x="1412875" y="4430713"/>
          <p14:tracePt t="28676" x="1425575" y="4430713"/>
          <p14:tracePt t="28681" x="1463675" y="4443413"/>
          <p14:tracePt t="28686" x="1501775" y="4467225"/>
          <p14:tracePt t="28692" x="1512888" y="4467225"/>
          <p14:tracePt t="28697" x="1538288" y="4467225"/>
          <p14:tracePt t="28702" x="1589088" y="4467225"/>
          <p14:tracePt t="28707" x="1612900" y="4467225"/>
          <p14:tracePt t="28712" x="1651000" y="4479925"/>
          <p14:tracePt t="28717" x="1676400" y="4479925"/>
          <p14:tracePt t="28722" x="1714500" y="4479925"/>
          <p14:tracePt t="28727" x="1738313" y="4479925"/>
          <p14:tracePt t="28733" x="1789113" y="4505325"/>
          <p14:tracePt t="28738" x="1801813" y="4505325"/>
          <p14:tracePt t="28742" x="1814513" y="4505325"/>
          <p14:tracePt t="28747" x="1851025" y="4505325"/>
          <p14:tracePt t="28753" x="1863725" y="4505325"/>
          <p14:tracePt t="28758" x="1901825" y="4505325"/>
          <p14:tracePt t="28763" x="1938338" y="4505325"/>
          <p14:tracePt t="28772" x="1976438" y="4518025"/>
          <p14:tracePt t="28783" x="2001838" y="4518025"/>
          <p14:tracePt t="28793" x="2038350" y="4518025"/>
          <p14:tracePt t="28798" x="2063750" y="4518025"/>
          <p14:tracePt t="28803" x="2089150" y="4518025"/>
          <p14:tracePt t="28808" x="2114550" y="4530725"/>
          <p14:tracePt t="28813" x="2151063" y="4543425"/>
          <p14:tracePt t="28818" x="2163763" y="4543425"/>
          <p14:tracePt t="28823" x="2201863" y="4543425"/>
          <p14:tracePt t="28828" x="2238375" y="4554538"/>
          <p14:tracePt t="28834" x="2276475" y="4554538"/>
          <p14:tracePt t="28838" x="2301875" y="4554538"/>
          <p14:tracePt t="28843" x="2327275" y="4579938"/>
          <p14:tracePt t="28848" x="2363788" y="4579938"/>
          <p14:tracePt t="28855" x="2401888" y="4579938"/>
          <p14:tracePt t="28859" x="2414588" y="4592638"/>
          <p14:tracePt t="28863" x="2439988" y="4592638"/>
          <p14:tracePt t="28868" x="2476500" y="4592638"/>
          <p14:tracePt t="28874" x="2501900" y="4592638"/>
          <p14:tracePt t="28879" x="2527300" y="4592638"/>
          <p14:tracePt t="28883" x="2576513" y="4592638"/>
          <p14:tracePt t="28906" x="2714625" y="4618038"/>
          <p14:tracePt t="28910" x="2740025" y="4618038"/>
          <p14:tracePt t="28915" x="2776538" y="4618038"/>
          <p14:tracePt t="28920" x="2801938" y="4618038"/>
          <p14:tracePt t="28925" x="2840038" y="4618038"/>
          <p14:tracePt t="28930" x="2876550" y="4643438"/>
          <p14:tracePt t="28935" x="2914650" y="4643438"/>
          <p14:tracePt t="28940" x="2927350" y="4643438"/>
          <p14:tracePt t="28945" x="2976563" y="4643438"/>
          <p14:tracePt t="28951" x="3014663" y="4643438"/>
          <p14:tracePt t="28956" x="3040063" y="4643438"/>
          <p14:tracePt t="28960" x="3076575" y="4643438"/>
          <p14:tracePt t="28965" x="3114675" y="4643438"/>
          <p14:tracePt t="28972" x="3165475" y="4643438"/>
          <p14:tracePt t="28976" x="3189288" y="4643438"/>
          <p14:tracePt t="28980" x="3240088" y="4643438"/>
          <p14:tracePt t="28985" x="3289300" y="4643438"/>
          <p14:tracePt t="28990" x="3327400" y="4643438"/>
          <p14:tracePt t="28996" x="3376613" y="4643438"/>
          <p14:tracePt t="29001" x="3402013" y="4643438"/>
          <p14:tracePt t="29006" x="3440113" y="4643438"/>
          <p14:tracePt t="29010" x="3478213" y="4643438"/>
          <p14:tracePt t="29016" x="3514725" y="4643438"/>
          <p14:tracePt t="29022" x="3527425" y="4643438"/>
          <p14:tracePt t="29026" x="3540125" y="4643438"/>
          <p14:tracePt t="29031" x="3565525" y="4643438"/>
          <p14:tracePt t="29041" x="3578225" y="4643438"/>
          <p14:tracePt t="29046" x="3589338" y="4643438"/>
          <p14:tracePt t="29051" x="3602038" y="4630738"/>
          <p14:tracePt t="29061" x="3614738" y="4630738"/>
          <p14:tracePt t="29082" x="3627438" y="4618038"/>
          <p14:tracePt t="29097" x="3640138" y="4605338"/>
          <p14:tracePt t="29111" x="3652838" y="4592638"/>
          <p14:tracePt t="29122" x="3652838" y="4579938"/>
          <p14:tracePt t="29139" x="3665538" y="4567238"/>
          <p14:tracePt t="29142" x="3665538" y="4554538"/>
          <p14:tracePt t="29147" x="3665538" y="4543425"/>
          <p14:tracePt t="29157" x="3678238" y="4530725"/>
          <p14:tracePt t="29162" x="3678238" y="4518025"/>
          <p14:tracePt t="29172" x="3678238" y="4505325"/>
          <p14:tracePt t="29189" x="3678238" y="4492625"/>
          <p14:tracePt t="29193" x="3678238" y="4479925"/>
          <p14:tracePt t="29197" x="3678238" y="4467225"/>
          <p14:tracePt t="29212" x="3678238" y="4454525"/>
          <p14:tracePt t="29218" x="3678238" y="4443413"/>
          <p14:tracePt t="29228" x="3678238" y="4418013"/>
          <p14:tracePt t="29232" x="3678238" y="4405313"/>
          <p14:tracePt t="29244" x="3665538" y="4392613"/>
          <p14:tracePt t="29248" x="3652838" y="4379913"/>
          <p14:tracePt t="29259" x="3640138" y="4367213"/>
          <p14:tracePt t="29269" x="3627438" y="4354513"/>
          <p14:tracePt t="29280" x="3614738" y="4354513"/>
          <p14:tracePt t="29285" x="3614738" y="4341813"/>
          <p14:tracePt t="29290" x="3614738" y="4330700"/>
          <p14:tracePt t="29295" x="3602038" y="4330700"/>
          <p14:tracePt t="29301" x="3589338" y="4330700"/>
          <p14:tracePt t="29310" x="3578225" y="4318000"/>
          <p14:tracePt t="29325" x="3565525" y="4318000"/>
          <p14:tracePt t="29336" x="3552825" y="4305300"/>
          <p14:tracePt t="29341" x="3540125" y="4292600"/>
          <p14:tracePt t="29346" x="3527425" y="4279900"/>
          <p14:tracePt t="29350" x="3514725" y="4267200"/>
          <p14:tracePt t="29357" x="3502025" y="4254500"/>
          <p14:tracePt t="29372" x="3478213" y="4254500"/>
          <p14:tracePt t="29381" x="3465513" y="4254500"/>
          <p14:tracePt t="29391" x="3452813" y="4254500"/>
          <p14:tracePt t="29396" x="3440113" y="4254500"/>
          <p14:tracePt t="29400" x="3427413" y="4241800"/>
          <p14:tracePt t="29417" x="3414713" y="4241800"/>
          <p14:tracePt t="29422" x="3402013" y="4241800"/>
          <p14:tracePt t="29426" x="3389313" y="4241800"/>
          <p14:tracePt t="29441" x="3376613" y="4241800"/>
          <p14:tracePt t="29447" x="3365500" y="4241800"/>
          <p14:tracePt t="29522" x="3340100" y="4241800"/>
          <p14:tracePt t="29539" x="3327400" y="4241800"/>
          <p14:tracePt t="29547" x="3314700" y="4241800"/>
          <p14:tracePt t="29557" x="3302000" y="4241800"/>
          <p14:tracePt t="29562" x="3289300" y="4254500"/>
          <p14:tracePt t="29578" x="3276600" y="4254500"/>
          <p14:tracePt t="29587" x="3265488" y="4267200"/>
          <p14:tracePt t="29593" x="3252788" y="4267200"/>
          <p14:tracePt t="29603" x="3240088" y="4279900"/>
          <p14:tracePt t="29609" x="3227388" y="4279900"/>
          <p14:tracePt t="29614" x="3214688" y="4292600"/>
          <p14:tracePt t="29655" x="3201988" y="4292600"/>
          <p14:tracePt t="29785" x="3227388" y="4292600"/>
          <p14:tracePt t="29791" x="3240088" y="4292600"/>
          <p14:tracePt t="29805" x="3252788" y="4292600"/>
          <p14:tracePt t="29811" x="3276600" y="4292600"/>
          <p14:tracePt t="29822" x="3289300" y="4292600"/>
          <p14:tracePt t="29831" x="3302000" y="4292600"/>
          <p14:tracePt t="29836" x="3314700" y="4292600"/>
          <p14:tracePt t="29872" x="3340100" y="4292600"/>
          <p14:tracePt t="29886" x="3352800" y="4292600"/>
          <p14:tracePt t="29897" x="3365500" y="4292600"/>
          <p14:tracePt t="29901" x="3376613" y="4292600"/>
          <p14:tracePt t="29911" x="3389313" y="4292600"/>
          <p14:tracePt t="29922" x="3402013" y="4305300"/>
          <p14:tracePt t="29927" x="3414713" y="4318000"/>
          <p14:tracePt t="29932" x="3427413" y="4318000"/>
          <p14:tracePt t="29947" x="3452813" y="4318000"/>
          <p14:tracePt t="29952" x="3465513" y="4318000"/>
          <p14:tracePt t="29962" x="3478213" y="4318000"/>
          <p14:tracePt t="29972" x="3489325" y="4318000"/>
          <p14:tracePt t="29977" x="3502025" y="4318000"/>
          <p14:tracePt t="29982" x="3514725" y="4330700"/>
          <p14:tracePt t="29987" x="3540125" y="4341813"/>
          <p14:tracePt t="29998" x="3565525" y="4341813"/>
          <p14:tracePt t="30003" x="3578225" y="4341813"/>
          <p14:tracePt t="30008" x="3578225" y="4354513"/>
          <p14:tracePt t="30012" x="3589338" y="4354513"/>
          <p14:tracePt t="30022" x="3602038" y="4354513"/>
          <p14:tracePt t="30039" x="3614738" y="4354513"/>
          <p14:tracePt t="30093" x="3627438" y="4354513"/>
          <p14:tracePt t="30103" x="3652838" y="4354513"/>
          <p14:tracePt t="30123" x="3678238" y="4354513"/>
          <p14:tracePt t="30129" x="3689350" y="4354513"/>
          <p14:tracePt t="30139" x="3702050" y="4354513"/>
          <p14:tracePt t="30144" x="3714750" y="4354513"/>
          <p14:tracePt t="30149" x="3727450" y="4354513"/>
          <p14:tracePt t="30154" x="3740150" y="4354513"/>
          <p14:tracePt t="30158" x="3765550" y="4354513"/>
          <p14:tracePt t="30164" x="3778250" y="4354513"/>
          <p14:tracePt t="30169" x="3790950" y="4354513"/>
          <p14:tracePt t="30174" x="3814763" y="4367213"/>
          <p14:tracePt t="30179" x="3827463" y="4367213"/>
          <p14:tracePt t="30189" x="3852863" y="4367213"/>
          <p14:tracePt t="30194" x="3865563" y="4367213"/>
          <p14:tracePt t="30199" x="3878263" y="4367213"/>
          <p14:tracePt t="30204" x="3890963" y="4367213"/>
          <p14:tracePt t="30209" x="3902075" y="4367213"/>
          <p14:tracePt t="30215" x="3914775" y="4367213"/>
          <p14:tracePt t="30219" x="3927475" y="4367213"/>
          <p14:tracePt t="30224" x="3940175" y="4367213"/>
          <p14:tracePt t="30229" x="3965575" y="4367213"/>
          <p14:tracePt t="30240" x="3978275" y="4367213"/>
          <p14:tracePt t="30244" x="3990975" y="4367213"/>
          <p14:tracePt t="30254" x="4002088" y="4367213"/>
          <p14:tracePt t="30259" x="4027488" y="4367213"/>
          <p14:tracePt t="30270" x="4052888" y="4367213"/>
          <p14:tracePt t="30275" x="4065588" y="4367213"/>
          <p14:tracePt t="30285" x="4090988" y="4367213"/>
          <p14:tracePt t="30290" x="4103688" y="4367213"/>
          <p14:tracePt t="30295" x="4114800" y="4367213"/>
          <p14:tracePt t="30300" x="4140200" y="4367213"/>
          <p14:tracePt t="30315" x="4165600" y="4367213"/>
          <p14:tracePt t="30325" x="4178300" y="4367213"/>
          <p14:tracePt t="30330" x="4191000" y="4367213"/>
          <p14:tracePt t="30340" x="4203700" y="4367213"/>
          <p14:tracePt t="30357" x="4227513" y="4367213"/>
          <p14:tracePt t="30376" x="4240213" y="4367213"/>
          <p14:tracePt t="30380" x="4252913" y="4367213"/>
          <p14:tracePt t="30411" x="4278313" y="4367213"/>
          <p14:tracePt t="30426" x="4291013" y="4367213"/>
          <p14:tracePt t="30441" x="4303713" y="4367213"/>
          <p14:tracePt t="30446" x="4314825" y="4367213"/>
          <p14:tracePt t="30456" x="4327525" y="4367213"/>
          <p14:tracePt t="30461" x="4340225" y="4367213"/>
          <p14:tracePt t="30472" x="4365625" y="4367213"/>
          <p14:tracePt t="30481" x="4391025" y="4367213"/>
          <p14:tracePt t="30486" x="4403725" y="4367213"/>
          <p14:tracePt t="30497" x="4427538" y="4367213"/>
          <p14:tracePt t="30507" x="4452938" y="4367213"/>
          <p14:tracePt t="30523" x="4478338" y="4367213"/>
          <p14:tracePt t="30532" x="4491038" y="4367213"/>
          <p14:tracePt t="30547" x="4503738" y="4367213"/>
          <p14:tracePt t="30643" x="4516438" y="4367213"/>
          <p14:tracePt t="30653" x="4527550" y="4367213"/>
          <p14:tracePt t="30663" x="4540250" y="4367213"/>
          <p14:tracePt t="30668" x="4552950" y="4367213"/>
          <p14:tracePt t="30673" x="4565650" y="4367213"/>
          <p14:tracePt t="30678" x="4591050" y="4367213"/>
          <p14:tracePt t="30684" x="4603750" y="4367213"/>
          <p14:tracePt t="30689" x="4627563" y="4367213"/>
          <p14:tracePt t="30693" x="4652963" y="4367213"/>
          <p14:tracePt t="30698" x="4665663" y="4367213"/>
          <p14:tracePt t="30703" x="4678363" y="4367213"/>
          <p14:tracePt t="30708" x="4716463" y="4354513"/>
          <p14:tracePt t="30714" x="4727575" y="4354513"/>
          <p14:tracePt t="30718" x="4740275" y="4354513"/>
          <p14:tracePt t="30723" x="4752975" y="4354513"/>
          <p14:tracePt t="30729" x="4778375" y="4354513"/>
          <p14:tracePt t="30734" x="4803775" y="4354513"/>
          <p14:tracePt t="30739" x="4816475" y="4341813"/>
          <p14:tracePt t="30750" x="4840288" y="4318000"/>
          <p14:tracePt t="30765" x="4865688" y="4318000"/>
          <p14:tracePt t="30776" x="4878388" y="4318000"/>
          <p14:tracePt t="30780" x="4878388" y="4305300"/>
          <p14:tracePt t="30790" x="4891088" y="4292600"/>
          <p14:tracePt t="30801" x="4903788" y="4279900"/>
          <p14:tracePt t="30817" x="4916488" y="4279900"/>
          <p14:tracePt t="30825" x="4916488" y="4267200"/>
          <p14:tracePt t="30830" x="4916488" y="4254500"/>
          <p14:tracePt t="30846" x="4940300" y="4241800"/>
          <p14:tracePt t="30876" x="4940300" y="4217988"/>
          <p14:tracePt t="30896" x="4965700" y="4192588"/>
          <p14:tracePt t="30907" x="4965700" y="4179888"/>
          <p14:tracePt t="30916" x="4965700" y="4167188"/>
          <p14:tracePt t="30921" x="4965700" y="4154488"/>
          <p14:tracePt t="30932" x="4965700" y="4117975"/>
          <p14:tracePt t="30936" x="4965700" y="4092575"/>
          <p14:tracePt t="30947" x="4965700" y="4079875"/>
          <p14:tracePt t="30952" x="4965700" y="4054475"/>
          <p14:tracePt t="30957" x="4965700" y="4041775"/>
          <p14:tracePt t="30967" x="4965700" y="4029075"/>
          <p14:tracePt t="30972" x="4965700" y="4017963"/>
          <p14:tracePt t="30977" x="4965700" y="4005263"/>
          <p14:tracePt t="30982" x="4965700" y="3979863"/>
          <p14:tracePt t="30993" x="4965700" y="3967163"/>
          <p14:tracePt t="30997" x="4965700" y="3954463"/>
          <p14:tracePt t="31002" x="4940300" y="3929063"/>
          <p14:tracePt t="31018" x="4929188" y="3916363"/>
          <p14:tracePt t="31023" x="4903788" y="3905250"/>
          <p14:tracePt t="31032" x="4891088" y="3892550"/>
          <p14:tracePt t="31039" x="4865688" y="3892550"/>
          <p14:tracePt t="31042" x="4865688" y="3879850"/>
          <p14:tracePt t="31047" x="4840288" y="3879850"/>
          <p14:tracePt t="31053" x="4829175" y="3867150"/>
          <p14:tracePt t="31058" x="4816475" y="3854450"/>
          <p14:tracePt t="31062" x="4803775" y="3854450"/>
          <p14:tracePt t="31067" x="4778375" y="3854450"/>
          <p14:tracePt t="31078" x="4752975" y="3829050"/>
          <p14:tracePt t="31083" x="4740275" y="3829050"/>
          <p14:tracePt t="31090" x="4727575" y="3829050"/>
          <p14:tracePt t="31093" x="4716463" y="3829050"/>
          <p14:tracePt t="31098" x="4691063" y="3816350"/>
          <p14:tracePt t="31103" x="4665663" y="3816350"/>
          <p14:tracePt t="31108" x="4652963" y="3816350"/>
          <p14:tracePt t="31113" x="4627563" y="3816350"/>
          <p14:tracePt t="31118" x="4616450" y="3803650"/>
          <p14:tracePt t="31123" x="4603750" y="3803650"/>
          <p14:tracePt t="31128" x="4578350" y="3803650"/>
          <p14:tracePt t="31133" x="4565650" y="3803650"/>
          <p14:tracePt t="31139" x="4540250" y="3803650"/>
          <p14:tracePt t="31144" x="4503738" y="3803650"/>
          <p14:tracePt t="31153" x="4465638" y="3792538"/>
          <p14:tracePt t="31158" x="4452938" y="3792538"/>
          <p14:tracePt t="31163" x="4416425" y="3792538"/>
          <p14:tracePt t="31169" x="4403725" y="3792538"/>
          <p14:tracePt t="31174" x="4378325" y="3792538"/>
          <p14:tracePt t="31178" x="4340225" y="3792538"/>
          <p14:tracePt t="31183" x="4314825" y="3792538"/>
          <p14:tracePt t="31194" x="4291013" y="3792538"/>
          <p14:tracePt t="31199" x="4252913" y="3792538"/>
          <p14:tracePt t="31219" x="4240213" y="3792538"/>
          <p14:tracePt t="31224" x="4227513" y="3792538"/>
          <p14:tracePt t="31229" x="4214813" y="3792538"/>
          <p14:tracePt t="31234" x="4203700" y="3792538"/>
          <p14:tracePt t="31244" x="4191000" y="3792538"/>
          <p14:tracePt t="31249" x="4178300" y="3792538"/>
          <p14:tracePt t="31259" x="4165600" y="3792538"/>
          <p14:tracePt t="31264" x="4140200" y="3792538"/>
          <p14:tracePt t="31269" x="4127500" y="3792538"/>
          <p14:tracePt t="31274" x="4114800" y="3792538"/>
          <p14:tracePt t="31280" x="4103688" y="3792538"/>
          <p14:tracePt t="31284" x="4078288" y="3792538"/>
          <p14:tracePt t="31289" x="4052888" y="3792538"/>
          <p14:tracePt t="31295" x="4014788" y="3816350"/>
          <p14:tracePt t="31306" x="3990975" y="3816350"/>
          <p14:tracePt t="31309" x="3965575" y="3829050"/>
          <p14:tracePt t="31314" x="3952875" y="3829050"/>
          <p14:tracePt t="31321" x="3927475" y="3854450"/>
          <p14:tracePt t="31326" x="3914775" y="3854450"/>
          <p14:tracePt t="31331" x="3890963" y="3854450"/>
          <p14:tracePt t="31341" x="3865563" y="3854450"/>
          <p14:tracePt t="31346" x="3852863" y="3854450"/>
          <p14:tracePt t="31351" x="3840163" y="3854450"/>
          <p14:tracePt t="31356" x="3827463" y="3854450"/>
          <p14:tracePt t="31366" x="3814763" y="3854450"/>
          <p14:tracePt t="31373" x="3802063" y="3854450"/>
          <p14:tracePt t="31377" x="3778250" y="3854450"/>
          <p14:tracePt t="31391" x="3752850" y="3854450"/>
          <p14:tracePt t="31396" x="3740150" y="3854450"/>
          <p14:tracePt t="31401" x="3727450" y="3854450"/>
          <p14:tracePt t="31407" x="3714750" y="3867150"/>
          <p14:tracePt t="31411" x="3689350" y="3867150"/>
          <p14:tracePt t="31415" x="3665538" y="3867150"/>
          <p14:tracePt t="31422" x="3652838" y="3867150"/>
          <p14:tracePt t="31427" x="3627438" y="3867150"/>
          <p14:tracePt t="31431" x="3602038" y="3867150"/>
          <p14:tracePt t="31437" x="3578225" y="3892550"/>
          <p14:tracePt t="31447" x="3552825" y="3892550"/>
          <p14:tracePt t="31452" x="3540125" y="3892550"/>
          <p14:tracePt t="31457" x="3514725" y="3892550"/>
          <p14:tracePt t="31462" x="3502025" y="3892550"/>
          <p14:tracePt t="31467" x="3489325" y="3892550"/>
          <p14:tracePt t="31473" x="3478213" y="3892550"/>
          <p14:tracePt t="31477" x="3452813" y="3892550"/>
          <p14:tracePt t="31482" x="3427413" y="3916363"/>
          <p14:tracePt t="31498" x="3414713" y="3916363"/>
          <p14:tracePt t="31518" x="3389313" y="3916363"/>
          <p14:tracePt t="31542" x="3365500" y="3916363"/>
          <p14:tracePt t="31548" x="3352800" y="3916363"/>
          <p14:tracePt t="31558" x="3340100" y="3916363"/>
          <p14:tracePt t="31563" x="3327400" y="3916363"/>
          <p14:tracePt t="31573" x="3314700" y="3916363"/>
          <p14:tracePt t="31578" x="3302000" y="3916363"/>
          <p14:tracePt t="31588" x="3276600" y="3916363"/>
          <p14:tracePt t="31593" x="3265488" y="3929063"/>
          <p14:tracePt t="31598" x="3252788" y="3929063"/>
          <p14:tracePt t="31603" x="3214688" y="3929063"/>
          <p14:tracePt t="31614" x="3189288" y="3954463"/>
          <p14:tracePt t="31618" x="3176588" y="3954463"/>
          <p14:tracePt t="31623" x="3152775" y="3967163"/>
          <p14:tracePt t="31634" x="3140075" y="3967163"/>
          <p14:tracePt t="31639" x="3127375" y="3967163"/>
          <p14:tracePt t="31643" x="3114675" y="3979863"/>
          <p14:tracePt t="31648" x="3101975" y="3979863"/>
          <p14:tracePt t="31694" x="3089275" y="3979863"/>
          <p14:tracePt t="31709" x="3076575" y="3979863"/>
          <p14:tracePt t="31714" x="3076575" y="3992563"/>
          <p14:tracePt t="31739" x="3065463" y="4005263"/>
          <p14:tracePt t="31745" x="3052763" y="4005263"/>
          <p14:tracePt t="31770" x="3040063" y="4041775"/>
          <p14:tracePt t="31785" x="3040063" y="4054475"/>
          <p14:tracePt t="31815" x="3040063" y="4067175"/>
          <p14:tracePt t="31825" x="3040063" y="4092575"/>
          <p14:tracePt t="31865" x="3040063" y="4117975"/>
          <p14:tracePt t="31876" x="3040063" y="4129088"/>
          <p14:tracePt t="31891" x="3027363" y="4141788"/>
          <p14:tracePt t="31900" x="3027363" y="4154488"/>
          <p14:tracePt t="31911" x="3027363" y="4167188"/>
          <p14:tracePt t="31921" x="3027363" y="4179888"/>
          <p14:tracePt t="31931" x="3027363" y="4205288"/>
          <p14:tracePt t="31951" x="3027363" y="4230688"/>
          <p14:tracePt t="31957" x="3027363" y="4241800"/>
          <p14:tracePt t="31973" x="3027363" y="4254500"/>
          <p14:tracePt t="31986" x="3027363" y="4267200"/>
          <p14:tracePt t="31996" x="3027363" y="4279900"/>
          <p14:tracePt t="32769" x="3040063" y="4292600"/>
          <p14:tracePt t="32773" x="3076575" y="4292600"/>
          <p14:tracePt t="32778" x="3089275" y="4292600"/>
          <p14:tracePt t="32783" x="3101975" y="4292600"/>
          <p14:tracePt t="32790" x="3140075" y="4292600"/>
          <p14:tracePt t="32794" x="3165475" y="4292600"/>
          <p14:tracePt t="32798" x="3176588" y="4292600"/>
          <p14:tracePt t="32803" x="3240088" y="4292600"/>
          <p14:tracePt t="32810" x="3252788" y="4292600"/>
          <p14:tracePt t="32815" x="3289300" y="4292600"/>
          <p14:tracePt t="32820" x="3302000" y="4292600"/>
          <p14:tracePt t="32825" x="3314700" y="4292600"/>
          <p14:tracePt t="32829" x="3340100" y="4292600"/>
          <p14:tracePt t="32835" x="3365500" y="4292600"/>
          <p14:tracePt t="32840" x="3376613" y="4292600"/>
          <p14:tracePt t="32845" x="3389313" y="4292600"/>
          <p14:tracePt t="32850" x="3402013" y="4292600"/>
          <p14:tracePt t="32860" x="3414713" y="4292600"/>
          <p14:tracePt t="32865" x="3427413" y="4292600"/>
          <p14:tracePt t="32870" x="3440113" y="4292600"/>
          <p14:tracePt t="32875" x="3465513" y="4292600"/>
          <p14:tracePt t="32880" x="3478213" y="4292600"/>
          <p14:tracePt t="32886" x="3489325" y="4292600"/>
          <p14:tracePt t="32891" x="3514725" y="4292600"/>
          <p14:tracePt t="32908" x="3614738" y="4292600"/>
          <p14:tracePt t="32911" x="3640138" y="4292600"/>
          <p14:tracePt t="32916" x="3678238" y="4292600"/>
          <p14:tracePt t="32920" x="3714750" y="4292600"/>
          <p14:tracePt t="32925" x="3752850" y="4292600"/>
          <p14:tracePt t="32936" x="3790950" y="4292600"/>
          <p14:tracePt t="32940" x="3827463" y="4292600"/>
          <p14:tracePt t="32946" x="3852863" y="4292600"/>
          <p14:tracePt t="32951" x="3878263" y="4292600"/>
          <p14:tracePt t="32957" x="3914775" y="4292600"/>
          <p14:tracePt t="32961" x="3940175" y="4292600"/>
          <p14:tracePt t="32966" x="3952875" y="4292600"/>
          <p14:tracePt t="32971" x="3990975" y="4292600"/>
          <p14:tracePt t="32976" x="4002088" y="4292600"/>
          <p14:tracePt t="32981" x="4040188" y="4292600"/>
          <p14:tracePt t="32986" x="4078288" y="4292600"/>
          <p14:tracePt t="32990" x="4103688" y="4292600"/>
          <p14:tracePt t="32996" x="4127500" y="4292600"/>
          <p14:tracePt t="33001" x="4178300" y="4292600"/>
          <p14:tracePt t="33007" x="4191000" y="4292600"/>
          <p14:tracePt t="33011" x="4214813" y="4292600"/>
          <p14:tracePt t="33016" x="4252913" y="4292600"/>
          <p14:tracePt t="33024" x="4278313" y="4292600"/>
          <p14:tracePt t="33027" x="4303713" y="4292600"/>
          <p14:tracePt t="33032" x="4314825" y="4292600"/>
          <p14:tracePt t="33036" x="4327525" y="4292600"/>
          <p14:tracePt t="33041" x="4340225" y="4292600"/>
          <p14:tracePt t="33047" x="4378325" y="4292600"/>
          <p14:tracePt t="33052" x="4391025" y="4292600"/>
          <p14:tracePt t="33057" x="4403725" y="4292600"/>
          <p14:tracePt t="33062" x="4427538" y="4292600"/>
          <p14:tracePt t="33073" x="4452938" y="4292600"/>
          <p14:tracePt t="33078" x="4465638" y="4292600"/>
          <p14:tracePt t="33083" x="4491038" y="4292600"/>
          <p14:tracePt t="33088" x="4516438" y="4292600"/>
          <p14:tracePt t="33098" x="4552950" y="4292600"/>
          <p14:tracePt t="33104" x="4603750" y="4305300"/>
          <p14:tracePt t="33108" x="4616450" y="4305300"/>
          <p14:tracePt t="33113" x="4640263" y="4305300"/>
          <p14:tracePt t="33119" x="4665663" y="4318000"/>
          <p14:tracePt t="33124" x="4691063" y="4330700"/>
          <p14:tracePt t="33129" x="4716463" y="4341813"/>
          <p14:tracePt t="33133" x="4740275" y="4341813"/>
          <p14:tracePt t="33140" x="4778375" y="4341813"/>
          <p14:tracePt t="33144" x="4816475" y="4341813"/>
          <p14:tracePt t="33153" x="4865688" y="4367213"/>
          <p14:tracePt t="33158" x="4878388" y="4367213"/>
          <p14:tracePt t="33164" x="4916488" y="4367213"/>
          <p14:tracePt t="33169" x="4940300" y="4367213"/>
          <p14:tracePt t="33174" x="4953000" y="4367213"/>
          <p14:tracePt t="33179" x="4978400" y="4367213"/>
          <p14:tracePt t="33183" x="5003800" y="4367213"/>
          <p14:tracePt t="33921" x="5016500" y="4392613"/>
          <p14:tracePt t="33925" x="5029200" y="4405313"/>
          <p14:tracePt t="33930" x="5040313" y="4405313"/>
          <p14:tracePt t="33936" x="5065713" y="4405313"/>
          <p14:tracePt t="33941" x="5091113" y="4405313"/>
          <p14:tracePt t="33945" x="5103813" y="4405313"/>
          <p14:tracePt t="33950" x="5129213" y="4405313"/>
          <p14:tracePt t="33957" x="5153025" y="4405313"/>
          <p14:tracePt t="33965" x="5191125" y="4405313"/>
          <p14:tracePt t="33971" x="5203825" y="4405313"/>
          <p14:tracePt t="34012" x="5216525" y="4405313"/>
          <p14:tracePt t="34021" x="5229225" y="4405313"/>
          <p14:tracePt t="34031" x="5241925" y="4405313"/>
          <p14:tracePt t="34062" x="5265738" y="4392613"/>
          <p14:tracePt t="34077" x="5278438" y="4392613"/>
          <p14:tracePt t="34087" x="5291138" y="4392613"/>
          <p14:tracePt t="34091" x="5303838" y="4392613"/>
          <p14:tracePt t="34096" x="5316538" y="4392613"/>
          <p14:tracePt t="34102" x="5329238" y="4392613"/>
          <p14:tracePt t="34117" x="5341938" y="4392613"/>
          <p14:tracePt t="34122" x="5365750" y="4379913"/>
          <p14:tracePt t="34157" x="5378450" y="4379913"/>
          <p14:tracePt t="34168" x="5391150" y="4379913"/>
          <p14:tracePt t="34182" x="5416550" y="4379913"/>
          <p14:tracePt t="34197" x="5429250" y="4379913"/>
          <p14:tracePt t="34203" x="5441950" y="4379913"/>
          <p14:tracePt t="34218" x="5465763" y="4379913"/>
          <p14:tracePt t="34228" x="5478463" y="4379913"/>
          <p14:tracePt t="34233" x="5478463" y="4367213"/>
          <p14:tracePt t="34238" x="5491163" y="4367213"/>
          <p14:tracePt t="34248" x="5503863" y="4367213"/>
          <p14:tracePt t="34258" x="5516563" y="4367213"/>
          <p14:tracePt t="34268" x="5529263" y="4367213"/>
          <p14:tracePt t="34279" x="5554663" y="4367213"/>
          <p14:tracePt t="34298" x="5578475" y="4367213"/>
          <p14:tracePt t="34304" x="5591175" y="4367213"/>
          <p14:tracePt t="34319" x="5616575" y="4367213"/>
          <p14:tracePt t="34324" x="5629275" y="4367213"/>
          <p14:tracePt t="34334" x="5641975" y="4367213"/>
          <p14:tracePt t="34339" x="5665788" y="4367213"/>
          <p14:tracePt t="34349" x="5691188" y="4367213"/>
          <p14:tracePt t="34354" x="5703888" y="4367213"/>
          <p14:tracePt t="34359" x="5716588" y="4367213"/>
          <p14:tracePt t="34364" x="5729288" y="4367213"/>
          <p14:tracePt t="34374" x="5741988" y="4367213"/>
          <p14:tracePt t="34384" x="5754688" y="4367213"/>
          <p14:tracePt t="34391" x="5767388" y="4367213"/>
          <p14:tracePt t="34394" x="5778500" y="4367213"/>
          <p14:tracePt t="34410" x="5803900" y="4367213"/>
          <p14:tracePt t="34415" x="5816600" y="4367213"/>
          <p14:tracePt t="34444" x="5829300" y="4367213"/>
          <p14:tracePt t="34455" x="5842000" y="4367213"/>
          <p14:tracePt t="34460" x="5842000" y="4354513"/>
          <p14:tracePt t="34465" x="5854700" y="4341813"/>
          <p14:tracePt t="34474" x="5867400" y="4341813"/>
          <p14:tracePt t="34485" x="5878513" y="4341813"/>
          <p14:tracePt t="34497" x="5891213" y="4341813"/>
          <p14:tracePt t="34500" x="5916613" y="4341813"/>
          <p14:tracePt t="34557" x="5929313" y="4341813"/>
          <p14:tracePt t="34561" x="5942013" y="4341813"/>
          <p14:tracePt t="34571" x="5954713" y="4341813"/>
          <p14:tracePt t="34581" x="5967413" y="4341813"/>
          <p14:tracePt t="34586" x="5978525" y="4341813"/>
          <p14:tracePt t="34591" x="5991225" y="4341813"/>
          <p14:tracePt t="34596" x="6003925" y="4341813"/>
          <p14:tracePt t="34601" x="6029325" y="4341813"/>
          <p14:tracePt t="34611" x="6054725" y="4341813"/>
          <p14:tracePt t="34622" x="6067425" y="4341813"/>
          <p14:tracePt t="34626" x="6078538" y="4341813"/>
          <p14:tracePt t="34631" x="6091238" y="4341813"/>
          <p14:tracePt t="34636" x="6116638" y="4341813"/>
          <p14:tracePt t="34647" x="6129338" y="4341813"/>
          <p14:tracePt t="34651" x="6142038" y="4341813"/>
          <p14:tracePt t="34667" x="6167438" y="4341813"/>
          <p14:tracePt t="34677" x="6180138" y="4341813"/>
          <p14:tracePt t="34692" x="6191250" y="4341813"/>
          <p14:tracePt t="34702" x="6203950" y="4341813"/>
          <p14:tracePt t="34717" x="6216650" y="4341813"/>
          <p14:tracePt t="34728" x="6229350" y="4341813"/>
          <p14:tracePt t="34738" x="6254750" y="4341813"/>
          <p14:tracePt t="34752" x="6267450" y="4341813"/>
          <p14:tracePt t="34758" x="6280150" y="4341813"/>
          <p14:tracePt t="34763" x="6291263" y="4341813"/>
          <p14:tracePt t="34772" x="6303963" y="4341813"/>
          <p14:tracePt t="34777" x="6316663" y="4341813"/>
          <p14:tracePt t="34783" x="6329363" y="4341813"/>
          <p14:tracePt t="34788" x="6342063" y="4341813"/>
          <p14:tracePt t="34798" x="6367463" y="4341813"/>
          <p14:tracePt t="34803" x="6403975" y="4341813"/>
          <p14:tracePt t="34813" x="6429375" y="4341813"/>
          <p14:tracePt t="34818" x="6442075" y="4341813"/>
          <p14:tracePt t="34824" x="6454775" y="4341813"/>
          <p14:tracePt t="34828" x="6467475" y="4341813"/>
          <p14:tracePt t="34833" x="6480175" y="4341813"/>
          <p14:tracePt t="34837" x="6492875" y="4341813"/>
          <p14:tracePt t="34843" x="6516688" y="4341813"/>
          <p14:tracePt t="34854" x="6542088" y="4341813"/>
          <p14:tracePt t="34864" x="6554788" y="4341813"/>
          <p14:tracePt t="34874" x="6580188" y="4341813"/>
          <p14:tracePt t="34883" x="6604000" y="4341813"/>
          <p14:tracePt t="34914" x="6616700" y="4341813"/>
          <p14:tracePt t="34919" x="6629400" y="4341813"/>
          <p14:tracePt t="34949" x="6654800" y="4341813"/>
          <p14:tracePt t="34964" x="6667500" y="4341813"/>
          <p14:tracePt t="34969" x="6680200" y="4341813"/>
          <p14:tracePt t="34980" x="6692900" y="4341813"/>
          <p14:tracePt t="34985" x="6716713" y="4341813"/>
          <p14:tracePt t="34994" x="6729413" y="4341813"/>
          <p14:tracePt t="34999" x="6742113" y="4341813"/>
          <p14:tracePt t="35010" x="6767513" y="4341813"/>
          <p14:tracePt t="35015" x="6780213" y="4341813"/>
          <p14:tracePt t="35025" x="6792913" y="4318000"/>
          <p14:tracePt t="35030" x="6805613" y="4318000"/>
          <p14:tracePt t="35041" x="6829425" y="4318000"/>
          <p14:tracePt t="35055" x="6842125" y="4305300"/>
          <p14:tracePt t="35060" x="6854825" y="4305300"/>
          <p14:tracePt t="35066" x="6867525" y="4305300"/>
          <p14:tracePt t="35081" x="6880225" y="4305300"/>
          <p14:tracePt t="35085" x="6892925" y="4292600"/>
          <p14:tracePt t="35095" x="6905625" y="4292600"/>
          <p14:tracePt t="35111" x="6905625" y="4279900"/>
          <p14:tracePt t="35126" x="6916738" y="4279900"/>
          <p14:tracePt t="35131" x="6929438" y="4267200"/>
          <p14:tracePt t="35136" x="6942138" y="4254500"/>
          <p14:tracePt t="35156" x="6980238" y="4241800"/>
          <p14:tracePt t="35161" x="6980238" y="4205288"/>
          <p14:tracePt t="35166" x="6992938" y="4192588"/>
          <p14:tracePt t="35182" x="7005638" y="4192588"/>
          <p14:tracePt t="35186" x="7016750" y="4192588"/>
          <p14:tracePt t="35191" x="7016750" y="4179888"/>
          <p14:tracePt t="35201" x="7016750" y="4167188"/>
          <p14:tracePt t="35216" x="7016750" y="4154488"/>
          <p14:tracePt t="35227" x="7029450" y="4154488"/>
          <p14:tracePt t="35232" x="7029450" y="4129088"/>
          <p14:tracePt t="35236" x="7029450" y="4117975"/>
          <p14:tracePt t="35247" x="7042150" y="4092575"/>
          <p14:tracePt t="35252" x="7054850" y="4079875"/>
          <p14:tracePt t="35262" x="7054850" y="4067175"/>
          <p14:tracePt t="35267" x="7054850" y="4041775"/>
          <p14:tracePt t="35277" x="7054850" y="4017963"/>
          <p14:tracePt t="35287" x="7054850" y="4005263"/>
          <p14:tracePt t="35297" x="7054850" y="3992563"/>
          <p14:tracePt t="35303" x="7054850" y="3979863"/>
          <p14:tracePt t="35308" x="7054850" y="3967163"/>
          <p14:tracePt t="35318" x="7054850" y="3954463"/>
          <p14:tracePt t="35322" x="7054850" y="3941763"/>
          <p14:tracePt t="35327" x="7054850" y="3929063"/>
          <p14:tracePt t="35338" x="7054850" y="3905250"/>
          <p14:tracePt t="35342" x="7054850" y="3892550"/>
          <p14:tracePt t="35353" x="7029450" y="3867150"/>
          <p14:tracePt t="35363" x="7029450" y="3854450"/>
          <p14:tracePt t="35368" x="7005638" y="3841750"/>
          <p14:tracePt t="35377" x="6992938" y="3829050"/>
          <p14:tracePt t="35383" x="6980238" y="3816350"/>
          <p14:tracePt t="35387" x="6954838" y="3803650"/>
          <p14:tracePt t="35393" x="6942138" y="3803650"/>
          <p14:tracePt t="35403" x="6929438" y="3803650"/>
          <p14:tracePt t="35409" x="6905625" y="3792538"/>
          <p14:tracePt t="35413" x="6892925" y="3779838"/>
          <p14:tracePt t="35417" x="6867525" y="3779838"/>
          <p14:tracePt t="35423" x="6854825" y="3779838"/>
          <p14:tracePt t="35428" x="6829425" y="3767138"/>
          <p14:tracePt t="35439" x="6792913" y="3767138"/>
          <p14:tracePt t="35443" x="6754813" y="3754438"/>
          <p14:tracePt t="35448" x="6742113" y="3741738"/>
          <p14:tracePt t="35454" x="6716713" y="3729038"/>
          <p14:tracePt t="35460" x="6692900" y="3729038"/>
          <p14:tracePt t="35464" x="6680200" y="3729038"/>
          <p14:tracePt t="35468" x="6654800" y="3729038"/>
          <p14:tracePt t="35474" x="6629400" y="3716338"/>
          <p14:tracePt t="35479" x="6592888" y="3703638"/>
          <p14:tracePt t="35484" x="6580188" y="3703638"/>
          <p14:tracePt t="35489" x="6567488" y="3703638"/>
          <p14:tracePt t="35494" x="6542088" y="3703638"/>
          <p14:tracePt t="35504" x="6516688" y="3703638"/>
          <p14:tracePt t="35510" x="6480175" y="3703638"/>
          <p14:tracePt t="35518" x="6454775" y="3703638"/>
          <p14:tracePt t="35525" x="6442075" y="3703638"/>
          <p14:tracePt t="35530" x="6416675" y="3703638"/>
          <p14:tracePt t="35534" x="6391275" y="3703638"/>
          <p14:tracePt t="35539" x="6380163" y="3703638"/>
          <p14:tracePt t="35544" x="6354763" y="3703638"/>
          <p14:tracePt t="35550" x="6329363" y="3703638"/>
          <p14:tracePt t="35554" x="6303963" y="3703638"/>
          <p14:tracePt t="35559" x="6291263" y="3703638"/>
          <p14:tracePt t="35564" x="6267450" y="3703638"/>
          <p14:tracePt t="35570" x="6242050" y="3703638"/>
          <p14:tracePt t="35575" x="6229350" y="3703638"/>
          <p14:tracePt t="35579" x="6191250" y="3703638"/>
          <p14:tracePt t="35584" x="6180138" y="3703638"/>
          <p14:tracePt t="35589" x="6167438" y="3703638"/>
          <p14:tracePt t="35595" x="6154738" y="3703638"/>
          <p14:tracePt t="35600" x="6142038" y="3703638"/>
          <p14:tracePt t="35605" x="6116638" y="3703638"/>
          <p14:tracePt t="35615" x="6091238" y="3703638"/>
          <p14:tracePt t="35620" x="6078538" y="3703638"/>
          <p14:tracePt t="35625" x="6067425" y="3703638"/>
          <p14:tracePt t="35630" x="6054725" y="3703638"/>
          <p14:tracePt t="35635" x="6029325" y="3703638"/>
          <p14:tracePt t="35645" x="6003925" y="3703638"/>
          <p14:tracePt t="35650" x="5991225" y="3703638"/>
          <p14:tracePt t="35655" x="5978525" y="3703638"/>
          <p14:tracePt t="35660" x="5967413" y="3703638"/>
          <p14:tracePt t="35666" x="5942013" y="3703638"/>
          <p14:tracePt t="35671" x="5903913" y="3703638"/>
          <p14:tracePt t="35675" x="5878513" y="3703638"/>
          <p14:tracePt t="35680" x="5867400" y="3703638"/>
          <p14:tracePt t="35686" x="5854700" y="3703638"/>
          <p14:tracePt t="35691" x="5816600" y="3703638"/>
          <p14:tracePt t="35696" x="5803900" y="3703638"/>
          <p14:tracePt t="35701" x="5791200" y="3716338"/>
          <p14:tracePt t="35705" x="5754688" y="3716338"/>
          <p14:tracePt t="35711" x="5729288" y="3716338"/>
          <p14:tracePt t="35716" x="5703888" y="3729038"/>
          <p14:tracePt t="35721" x="5691188" y="3729038"/>
          <p14:tracePt t="35731" x="5678488" y="3729038"/>
          <p14:tracePt t="35736" x="5665788" y="3729038"/>
          <p14:tracePt t="35742" x="5654675" y="3729038"/>
          <p14:tracePt t="35746" x="5629275" y="3729038"/>
          <p14:tracePt t="35751" x="5629275" y="3741738"/>
          <p14:tracePt t="35766" x="5603875" y="3741738"/>
          <p14:tracePt t="35772" x="5591175" y="3741738"/>
          <p14:tracePt t="35781" x="5578475" y="3741738"/>
          <p14:tracePt t="35787" x="5565775" y="3741738"/>
          <p14:tracePt t="35791" x="5541963" y="3741738"/>
          <p14:tracePt t="35802" x="5516563" y="3741738"/>
          <p14:tracePt t="35808" x="5503863" y="3741738"/>
          <p14:tracePt t="35811" x="5491163" y="3741738"/>
          <p14:tracePt t="35816" x="5478463" y="3741738"/>
          <p14:tracePt t="35822" x="5465763" y="3741738"/>
          <p14:tracePt t="35827" x="5454650" y="3741738"/>
          <p14:tracePt t="35832" x="5429250" y="3741738"/>
          <p14:tracePt t="35842" x="5403850" y="3741738"/>
          <p14:tracePt t="35847" x="5391150" y="3741738"/>
          <p14:tracePt t="35852" x="5378450" y="3741738"/>
          <p14:tracePt t="35858" x="5365750" y="3741738"/>
          <p14:tracePt t="35862" x="5353050" y="3741738"/>
          <p14:tracePt t="35872" x="5316538" y="3741738"/>
          <p14:tracePt t="35877" x="5303838" y="3741738"/>
          <p14:tracePt t="35887" x="5265738" y="3754438"/>
          <p14:tracePt t="35893" x="5253038" y="3767138"/>
          <p14:tracePt t="35908" x="5229225" y="3767138"/>
          <p14:tracePt t="35912" x="5203825" y="3792538"/>
          <p14:tracePt t="35928" x="5178425" y="3803650"/>
          <p14:tracePt t="35933" x="5153025" y="3829050"/>
          <p14:tracePt t="35948" x="5141913" y="3841750"/>
          <p14:tracePt t="35963" x="5129213" y="3854450"/>
          <p14:tracePt t="35968" x="5116513" y="3867150"/>
          <p14:tracePt t="35974" x="5116513" y="3879850"/>
          <p14:tracePt t="35978" x="5103813" y="3892550"/>
          <p14:tracePt t="35983" x="5091113" y="3905250"/>
          <p14:tracePt t="35988" x="5091113" y="3916363"/>
          <p14:tracePt t="35993" x="5078413" y="3916363"/>
          <p14:tracePt t="35998" x="5078413" y="3929063"/>
          <p14:tracePt t="36009" x="5065713" y="3941763"/>
          <p14:tracePt t="36014" x="5040313" y="3954463"/>
          <p14:tracePt t="36019" x="5029200" y="3967163"/>
          <p14:tracePt t="36034" x="5016500" y="3992563"/>
          <p14:tracePt t="36053" x="5016500" y="4005263"/>
          <p14:tracePt t="36074" x="5003800" y="4029075"/>
          <p14:tracePt t="36109" x="5003800" y="4054475"/>
          <p14:tracePt t="36150" x="5003800" y="4079875"/>
          <p14:tracePt t="36154" x="4991100" y="4092575"/>
          <p14:tracePt t="36185" x="4991100" y="4105275"/>
          <p14:tracePt t="36210" x="4991100" y="4117975"/>
          <p14:tracePt t="36225" x="4991100" y="4129088"/>
          <p14:tracePt t="36236" x="4991100" y="4141788"/>
          <p14:tracePt t="36241" x="4991100" y="4154488"/>
          <p14:tracePt t="36250" x="5003800" y="4154488"/>
          <p14:tracePt t="36255" x="5016500" y="4167188"/>
          <p14:tracePt t="36270" x="5016500" y="4179888"/>
          <p14:tracePt t="36276" x="5029200" y="4192588"/>
          <p14:tracePt t="36281" x="5040313" y="4192588"/>
          <p14:tracePt t="36292" x="5040313" y="4205288"/>
          <p14:tracePt t="36296" x="5053013" y="4230688"/>
          <p14:tracePt t="36311" x="5078413" y="4230688"/>
          <p14:tracePt t="36316" x="5091113" y="4241800"/>
          <p14:tracePt t="36321" x="5091113" y="4254500"/>
          <p14:tracePt t="36331" x="5103813" y="4254500"/>
          <p14:tracePt t="36336" x="5116513" y="4254500"/>
          <p14:tracePt t="36342" x="5116513" y="4267200"/>
          <p14:tracePt t="36346" x="5129213" y="4279900"/>
          <p14:tracePt t="36351" x="5141913" y="4279900"/>
          <p14:tracePt t="36358" x="5153025" y="4292600"/>
          <p14:tracePt t="36372" x="5165725" y="4292600"/>
          <p14:tracePt t="36376" x="5191125" y="4305300"/>
          <p14:tracePt t="36387" x="5216525" y="4305300"/>
          <p14:tracePt t="36392" x="5229225" y="4305300"/>
          <p14:tracePt t="36396" x="5241925" y="4305300"/>
          <p14:tracePt t="36402" x="5253038" y="4305300"/>
          <p14:tracePt t="36408" x="5278438" y="4305300"/>
          <p14:tracePt t="36417" x="5303838" y="4318000"/>
          <p14:tracePt t="36421" x="5316538" y="4318000"/>
          <p14:tracePt t="36432" x="5341938" y="4318000"/>
          <p14:tracePt t="36437" x="5353050" y="4318000"/>
          <p14:tracePt t="36442" x="5365750" y="4318000"/>
          <p14:tracePt t="36447" x="5391150" y="4318000"/>
          <p14:tracePt t="36452" x="5403850" y="4318000"/>
          <p14:tracePt t="36458" x="5416550" y="4318000"/>
          <p14:tracePt t="36462" x="5454650" y="4318000"/>
          <p14:tracePt t="36467" x="5465763" y="4318000"/>
          <p14:tracePt t="36478" x="5491163" y="4318000"/>
          <p14:tracePt t="36482" x="5503863" y="4318000"/>
          <p14:tracePt t="36488" x="5516563" y="4318000"/>
          <p14:tracePt t="36492" x="5554663" y="4318000"/>
          <p14:tracePt t="36497" x="5565775" y="4318000"/>
          <p14:tracePt t="36503" x="5578475" y="4318000"/>
          <p14:tracePt t="36508" x="5603875" y="4318000"/>
          <p14:tracePt t="36518" x="5641975" y="4318000"/>
          <p14:tracePt t="36523" x="5654675" y="4318000"/>
          <p14:tracePt t="36528" x="5665788" y="4318000"/>
          <p14:tracePt t="36533" x="5703888" y="4318000"/>
          <p14:tracePt t="36538" x="5716588" y="4318000"/>
          <p14:tracePt t="36543" x="5729288" y="4318000"/>
          <p14:tracePt t="36548" x="5754688" y="4318000"/>
          <p14:tracePt t="36553" x="5778500" y="4318000"/>
          <p14:tracePt t="36559" x="5816600" y="4318000"/>
          <p14:tracePt t="36568" x="5842000" y="4318000"/>
          <p14:tracePt t="36575" x="5878513" y="4318000"/>
          <p14:tracePt t="36583" x="5891213" y="4318000"/>
          <p14:tracePt t="36588" x="5916613" y="4318000"/>
          <p14:tracePt t="36594" x="5929313" y="4318000"/>
          <p14:tracePt t="36598" x="5942013" y="4318000"/>
          <p14:tracePt t="36604" x="5978525" y="4318000"/>
          <p14:tracePt t="36608" x="5991225" y="4318000"/>
          <p14:tracePt t="36613" x="6003925" y="4318000"/>
          <p14:tracePt t="36619" x="6016625" y="4318000"/>
          <p14:tracePt t="36625" x="6029325" y="4318000"/>
          <p14:tracePt t="36628" x="6054725" y="4318000"/>
          <p14:tracePt t="36634" x="6078538" y="4318000"/>
          <p14:tracePt t="36639" x="6091238" y="4318000"/>
          <p14:tracePt t="36644" x="6116638" y="4318000"/>
          <p14:tracePt t="36649" x="6129338" y="4318000"/>
          <p14:tracePt t="36654" x="6142038" y="4318000"/>
          <p14:tracePt t="36659" x="6154738" y="4318000"/>
          <p14:tracePt t="36664" x="6180138" y="4318000"/>
          <p14:tracePt t="36669" x="6203950" y="4318000"/>
          <p14:tracePt t="36675" x="6216650" y="4318000"/>
          <p14:tracePt t="36684" x="6229350" y="4318000"/>
          <p14:tracePt t="36700" x="6242050" y="4318000"/>
          <p14:tracePt t="37925" x="6267450" y="4318000"/>
          <p14:tracePt t="37930" x="6291263" y="4318000"/>
          <p14:tracePt t="37935" x="6316663" y="4318000"/>
          <p14:tracePt t="37940" x="6329363" y="4318000"/>
          <p14:tracePt t="37945" x="6354763" y="4318000"/>
          <p14:tracePt t="37950" x="6367463" y="4318000"/>
          <p14:tracePt t="37955" x="6391275" y="4305300"/>
          <p14:tracePt t="37965" x="6416675" y="4305300"/>
          <p14:tracePt t="37976" x="6429375" y="4305300"/>
          <p14:tracePt t="37981" x="6442075" y="4292600"/>
          <p14:tracePt t="37986" x="6454775" y="4292600"/>
          <p14:tracePt t="37990" x="6467475" y="4292600"/>
          <p14:tracePt t="38000" x="6492875" y="4279900"/>
          <p14:tracePt t="38006" x="6503988" y="4279900"/>
          <p14:tracePt t="38026" x="6529388" y="4254500"/>
          <p14:tracePt t="38031" x="6542088" y="4254500"/>
          <p14:tracePt t="38040" x="6554788" y="4254500"/>
          <p14:tracePt t="38051" x="6567488" y="4254500"/>
          <p14:tracePt t="38056" x="6592888" y="4254500"/>
          <p14:tracePt t="38082" x="6604000" y="4241800"/>
          <p14:tracePt t="38086" x="6629400" y="4230688"/>
          <p14:tracePt t="38101" x="6642100" y="4230688"/>
          <p14:tracePt t="38106" x="6654800" y="4230688"/>
          <p14:tracePt t="38112" x="6680200" y="4230688"/>
          <p14:tracePt t="38122" x="6704013" y="4217988"/>
          <p14:tracePt t="38131" x="6716713" y="4217988"/>
          <p14:tracePt t="38136" x="6729413" y="4217988"/>
          <p14:tracePt t="38143" x="6742113" y="4205288"/>
          <p14:tracePt t="38147" x="6754813" y="4205288"/>
          <p14:tracePt t="38157" x="6767513" y="4205288"/>
          <p14:tracePt t="38167" x="6780213" y="4192588"/>
          <p14:tracePt t="38172" x="6792913" y="4192588"/>
          <p14:tracePt t="38192" x="6805613" y="4179888"/>
          <p14:tracePt t="38212" x="6816725" y="4179888"/>
          <p14:tracePt t="38218" x="6816725" y="4167188"/>
          <p14:tracePt t="38223" x="6816725" y="4154488"/>
          <p14:tracePt t="38227" x="6816725" y="4141788"/>
          <p14:tracePt t="38238" x="6816725" y="4129088"/>
          <p14:tracePt t="38243" x="6854825" y="4092575"/>
          <p14:tracePt t="38253" x="6854825" y="4067175"/>
          <p14:tracePt t="38262" x="6854825" y="4054475"/>
          <p14:tracePt t="38268" x="6854825" y="4041775"/>
          <p14:tracePt t="38273" x="6854825" y="4029075"/>
          <p14:tracePt t="38278" x="6854825" y="4017963"/>
          <p14:tracePt t="38283" x="6854825" y="4005263"/>
          <p14:tracePt t="38288" x="6854825" y="3979863"/>
          <p14:tracePt t="38293" x="6854825" y="3967163"/>
          <p14:tracePt t="38303" x="6842125" y="3954463"/>
          <p14:tracePt t="38309" x="6829425" y="3941763"/>
          <p14:tracePt t="38313" x="6816725" y="3941763"/>
          <p14:tracePt t="38319" x="6816725" y="3929063"/>
          <p14:tracePt t="38323" x="6805613" y="3905250"/>
          <p14:tracePt t="38328" x="6780213" y="3892550"/>
          <p14:tracePt t="38334" x="6767513" y="3892550"/>
          <p14:tracePt t="38339" x="6767513" y="3879850"/>
          <p14:tracePt t="38345" x="6754813" y="3879850"/>
          <p14:tracePt t="38348" x="6729413" y="3854450"/>
          <p14:tracePt t="38359" x="6692900" y="3841750"/>
          <p14:tracePt t="38369" x="6667500" y="3841750"/>
          <p14:tracePt t="38374" x="6654800" y="3829050"/>
          <p14:tracePt t="38379" x="6642100" y="3829050"/>
          <p14:tracePt t="38384" x="6629400" y="3829050"/>
          <p14:tracePt t="38388" x="6604000" y="3829050"/>
          <p14:tracePt t="38394" x="6580188" y="3816350"/>
          <p14:tracePt t="38399" x="6567488" y="3816350"/>
          <p14:tracePt t="38404" x="6542088" y="3816350"/>
          <p14:tracePt t="38409" x="6516688" y="3792538"/>
          <p14:tracePt t="38414" x="6503988" y="3792538"/>
          <p14:tracePt t="38419" x="6480175" y="3792538"/>
          <p14:tracePt t="38424" x="6454775" y="3792538"/>
          <p14:tracePt t="38429" x="6416675" y="3779838"/>
          <p14:tracePt t="38439" x="6380163" y="3779838"/>
          <p14:tracePt t="38444" x="6342063" y="3779838"/>
          <p14:tracePt t="38449" x="6329363" y="3779838"/>
          <p14:tracePt t="38455" x="6291263" y="3779838"/>
          <p14:tracePt t="38460" x="6254750" y="3779838"/>
          <p14:tracePt t="38464" x="6242050" y="3779838"/>
          <p14:tracePt t="38469" x="6216650" y="3779838"/>
          <p14:tracePt t="38474" x="6180138" y="3779838"/>
          <p14:tracePt t="38480" x="6154738" y="3779838"/>
          <p14:tracePt t="38485" x="6129338" y="3779838"/>
          <p14:tracePt t="38490" x="6078538" y="3779838"/>
          <p14:tracePt t="38495" x="6042025" y="3779838"/>
          <p14:tracePt t="38499" x="6029325" y="3779838"/>
          <p14:tracePt t="38505" x="5991225" y="3779838"/>
          <p14:tracePt t="38510" x="5954713" y="3779838"/>
          <p14:tracePt t="38515" x="5929313" y="3779838"/>
          <p14:tracePt t="38520" x="5916613" y="3779838"/>
          <p14:tracePt t="38526" x="5891213" y="3779838"/>
          <p14:tracePt t="38530" x="5867400" y="3779838"/>
          <p14:tracePt t="38535" x="5854700" y="3779838"/>
          <p14:tracePt t="38540" x="5791200" y="3779838"/>
          <p14:tracePt t="38550" x="5754688" y="3792538"/>
          <p14:tracePt t="38556" x="5729288" y="3792538"/>
          <p14:tracePt t="38560" x="5703888" y="3803650"/>
          <p14:tracePt t="38565" x="5691188" y="3803650"/>
          <p14:tracePt t="38571" x="5665788" y="3803650"/>
          <p14:tracePt t="38576" x="5654675" y="3816350"/>
          <p14:tracePt t="38581" x="5641975" y="3816350"/>
          <p14:tracePt t="38585" x="5629275" y="3816350"/>
          <p14:tracePt t="38590" x="5616575" y="3816350"/>
          <p14:tracePt t="38596" x="5578475" y="3841750"/>
          <p14:tracePt t="38601" x="5565775" y="3841750"/>
          <p14:tracePt t="38606" x="5554663" y="3841750"/>
          <p14:tracePt t="38616" x="5516563" y="3841750"/>
          <p14:tracePt t="38621" x="5503863" y="3841750"/>
          <p14:tracePt t="38626" x="5478463" y="3854450"/>
          <p14:tracePt t="38636" x="5454650" y="3854450"/>
          <p14:tracePt t="38642" x="5441950" y="3854450"/>
          <p14:tracePt t="38651" x="5416550" y="3854450"/>
          <p14:tracePt t="38656" x="5403850" y="3854450"/>
          <p14:tracePt t="38661" x="5391150" y="3854450"/>
          <p14:tracePt t="38672" x="5365750" y="3854450"/>
          <p14:tracePt t="38682" x="5353050" y="3854450"/>
          <p14:tracePt t="38686" x="5341938" y="3854450"/>
          <p14:tracePt t="38692" x="5316538" y="3879850"/>
          <p14:tracePt t="38702" x="5303838" y="3879850"/>
          <p14:tracePt t="38712" x="5278438" y="3879850"/>
          <p14:tracePt t="38726" x="5253038" y="3879850"/>
          <p14:tracePt t="38743" x="5241925" y="3879850"/>
          <p14:tracePt t="38767" x="5229225" y="3879850"/>
          <p14:tracePt t="38777" x="5216525" y="3879850"/>
          <p14:tracePt t="38793" x="5203825" y="3879850"/>
          <p14:tracePt t="38798" x="5178425" y="3905250"/>
          <p14:tracePt t="38812" x="5165725" y="3905250"/>
          <p14:tracePt t="38822" x="5153025" y="3905250"/>
          <p14:tracePt t="38833" x="5141913" y="3916363"/>
          <p14:tracePt t="38848" x="5129213" y="3916363"/>
          <p14:tracePt t="38859" x="5116513" y="3916363"/>
          <p14:tracePt t="38868" x="5091113" y="3929063"/>
          <p14:tracePt t="38873" x="5078413" y="3941763"/>
          <p14:tracePt t="38883" x="5053013" y="3941763"/>
          <p14:tracePt t="38893" x="5040313" y="3941763"/>
          <p14:tracePt t="38910" x="4991100" y="3967163"/>
          <p14:tracePt t="38914" x="4978400" y="3967163"/>
          <p14:tracePt t="38918" x="4965700" y="3979863"/>
          <p14:tracePt t="38929" x="4953000" y="3979863"/>
          <p14:tracePt t="38954" x="4940300" y="3979863"/>
          <p14:tracePt t="38959" x="4916488" y="4005263"/>
          <p14:tracePt t="39021" x="4903788" y="4005263"/>
          <p14:tracePt t="39035" x="4891088" y="4005263"/>
          <p14:tracePt t="39050" x="4878388" y="4005263"/>
          <p14:tracePt t="39064" x="4852988" y="4005263"/>
          <p14:tracePt t="39070" x="4829175" y="4017963"/>
          <p14:tracePt t="39105" x="4816475" y="4017963"/>
          <p14:tracePt t="39115" x="4803775" y="4017963"/>
          <p14:tracePt t="39126" x="4791075" y="4017963"/>
          <p14:tracePt t="39135" x="4778375" y="4017963"/>
          <p14:tracePt t="39140" x="4765675" y="4029075"/>
          <p14:tracePt t="39160" x="4752975" y="4029075"/>
          <p14:tracePt t="39373" x="4727575" y="4029075"/>
          <p14:tracePt t="39383" x="4716463" y="4029075"/>
          <p14:tracePt t="39402" x="4703763" y="4029075"/>
          <p14:tracePt t="39408" x="4691063" y="4041775"/>
          <p14:tracePt t="39418" x="4678363" y="4041775"/>
          <p14:tracePt t="39428" x="4665663" y="4041775"/>
          <p14:tracePt t="39438" x="4640263" y="4041775"/>
          <p14:tracePt t="39459" x="4616450" y="4041775"/>
          <p14:tracePt t="39463" x="4603750" y="4041775"/>
          <p14:tracePt t="39468" x="4591050" y="4041775"/>
          <p14:tracePt t="39473" x="4578350" y="4041775"/>
          <p14:tracePt t="39479" x="4552950" y="4041775"/>
          <p14:tracePt t="39484" x="4516438" y="4041775"/>
          <p14:tracePt t="39488" x="4478338" y="4029075"/>
          <p14:tracePt t="39493" x="4452938" y="4029075"/>
          <p14:tracePt t="39504" x="4391025" y="4029075"/>
          <p14:tracePt t="39509" x="4378325" y="4029075"/>
          <p14:tracePt t="39514" x="4352925" y="4029075"/>
          <p14:tracePt t="39518" x="4303713" y="4005263"/>
          <p14:tracePt t="39524" x="4278313" y="4005263"/>
          <p14:tracePt t="39529" x="4252913" y="4005263"/>
          <p14:tracePt t="39534" x="4227513" y="4005263"/>
          <p14:tracePt t="39539" x="4178300" y="4005263"/>
          <p14:tracePt t="39544" x="4152900" y="4005263"/>
          <p14:tracePt t="39554" x="4114800" y="4005263"/>
          <p14:tracePt t="39559" x="4090988" y="4005263"/>
          <p14:tracePt t="39564" x="4052888" y="4005263"/>
          <p14:tracePt t="39569" x="4027488" y="4005263"/>
          <p14:tracePt t="39574" x="4014788" y="4005263"/>
          <p14:tracePt t="39579" x="3990975" y="4005263"/>
          <p14:tracePt t="39585" x="3952875" y="4005263"/>
          <p14:tracePt t="39589" x="3940175" y="4005263"/>
          <p14:tracePt t="39595" x="3927475" y="4005263"/>
          <p14:tracePt t="39600" x="3890963" y="4005263"/>
          <p14:tracePt t="39604" x="3852863" y="4005263"/>
          <p14:tracePt t="39610" x="3840163" y="4005263"/>
          <p14:tracePt t="39614" x="3802063" y="4005263"/>
          <p14:tracePt t="39620" x="3752850" y="4005263"/>
          <p14:tracePt t="39626" x="3714750" y="4005263"/>
          <p14:tracePt t="39630" x="3689350" y="4005263"/>
          <p14:tracePt t="39634" x="3614738" y="4029075"/>
          <p14:tracePt t="39640" x="3578225" y="4029075"/>
          <p14:tracePt t="39645" x="3502025" y="4041775"/>
          <p14:tracePt t="39650" x="3452813" y="4041775"/>
          <p14:tracePt t="39655" x="3389313" y="4041775"/>
          <p14:tracePt t="39660" x="3302000" y="4079875"/>
          <p14:tracePt t="39665" x="3252788" y="4092575"/>
          <p14:tracePt t="39670" x="3165475" y="4092575"/>
          <p14:tracePt t="39676" x="3114675" y="4092575"/>
          <p14:tracePt t="39680" x="3027363" y="4117975"/>
          <p14:tracePt t="39685" x="2989263" y="4117975"/>
          <p14:tracePt t="39690" x="2952750" y="4129088"/>
          <p14:tracePt t="39695" x="2914650" y="4154488"/>
          <p14:tracePt t="39700" x="2863850" y="4154488"/>
          <p14:tracePt t="39705" x="2814638" y="4167188"/>
          <p14:tracePt t="39711" x="2763838" y="4167188"/>
          <p14:tracePt t="39716" x="2727325" y="4167188"/>
          <p14:tracePt t="39720" x="2689225" y="4167188"/>
          <p14:tracePt t="39726" x="2663825" y="4179888"/>
          <p14:tracePt t="39730" x="2651125" y="4179888"/>
          <p14:tracePt t="39736" x="2576513" y="4192588"/>
          <p14:tracePt t="39741" x="2563813" y="4192588"/>
          <p14:tracePt t="39746" x="2527300" y="4192588"/>
          <p14:tracePt t="39750" x="2489200" y="4217988"/>
          <p14:tracePt t="39756" x="2463800" y="4217988"/>
          <p14:tracePt t="39761" x="2427288" y="4217988"/>
          <p14:tracePt t="39766" x="2376488" y="4230688"/>
          <p14:tracePt t="39771" x="2351088" y="4230688"/>
          <p14:tracePt t="39777" x="2301875" y="4230688"/>
          <p14:tracePt t="39781" x="2289175" y="4230688"/>
          <p14:tracePt t="39786" x="2238375" y="4254500"/>
          <p14:tracePt t="39791" x="2214563" y="4254500"/>
          <p14:tracePt t="39796" x="2176463" y="4254500"/>
          <p14:tracePt t="39801" x="2176463" y="4267200"/>
          <p14:tracePt t="39806" x="2138363" y="4267200"/>
          <p14:tracePt t="39811" x="2114550" y="4267200"/>
          <p14:tracePt t="39821" x="2076450" y="4267200"/>
          <p14:tracePt t="39827" x="2051050" y="4267200"/>
          <p14:tracePt t="39832" x="2025650" y="4292600"/>
          <p14:tracePt t="39836" x="2014538" y="4292600"/>
          <p14:tracePt t="39841" x="1989138" y="4292600"/>
          <p14:tracePt t="39847" x="1963738" y="4292600"/>
          <p14:tracePt t="39852" x="1951038" y="4292600"/>
          <p14:tracePt t="39856" x="1914525" y="4305300"/>
          <p14:tracePt t="39862" x="1901825" y="4305300"/>
          <p14:tracePt t="39866" x="1889125" y="4305300"/>
          <p14:tracePt t="39872" x="1876425" y="4305300"/>
          <p14:tracePt t="39877" x="1863725" y="4305300"/>
          <p14:tracePt t="39882" x="1838325" y="4305300"/>
          <p14:tracePt t="39894" x="1801813" y="4318000"/>
          <p14:tracePt t="39898" x="1776413" y="4318000"/>
          <p14:tracePt t="39912" x="1738313" y="4318000"/>
          <p14:tracePt t="39917" x="1714500" y="4318000"/>
          <p14:tracePt t="39922" x="1689100" y="4318000"/>
          <p14:tracePt t="39928" x="1676400" y="4330700"/>
          <p14:tracePt t="39932" x="1651000" y="4330700"/>
          <p14:tracePt t="39937" x="1625600" y="4330700"/>
          <p14:tracePt t="39943" x="1612900" y="4330700"/>
          <p14:tracePt t="39948" x="1589088" y="4354513"/>
          <p14:tracePt t="39958" x="1563688" y="4354513"/>
          <p14:tracePt t="39962" x="1550988" y="4354513"/>
          <p14:tracePt t="39968" x="1538288" y="4354513"/>
          <p14:tracePt t="39973" x="1525588" y="4354513"/>
          <p14:tracePt t="39978" x="1512888" y="4354513"/>
          <p14:tracePt t="39982" x="1476375" y="4354513"/>
          <p14:tracePt t="39987" x="1463675" y="4354513"/>
          <p14:tracePt t="39993" x="1450975" y="4354513"/>
          <p14:tracePt t="39998" x="1438275" y="4354513"/>
          <p14:tracePt t="40003" x="1425575" y="4354513"/>
          <p14:tracePt t="40008" x="1412875" y="4354513"/>
          <p14:tracePt t="40013" x="1389063" y="4354513"/>
          <p14:tracePt t="40018" x="1363663" y="4354513"/>
          <p14:tracePt t="40023" x="1350963" y="4354513"/>
          <p14:tracePt t="40028" x="1325563" y="4354513"/>
          <p14:tracePt t="40033" x="1312863" y="4354513"/>
          <p14:tracePt t="40039" x="1289050" y="4354513"/>
          <p14:tracePt t="40043" x="1263650" y="4354513"/>
          <p14:tracePt t="40049" x="1212850" y="4354513"/>
          <p14:tracePt t="40053" x="1189038" y="4354513"/>
          <p14:tracePt t="40058" x="1150938" y="4354513"/>
          <p14:tracePt t="40064" x="1100138" y="4330700"/>
          <p14:tracePt t="40069" x="1076325" y="4330700"/>
          <p14:tracePt t="40073" x="1038225" y="4318000"/>
          <p14:tracePt t="40078" x="1025525" y="4318000"/>
          <p14:tracePt t="40084" x="987425" y="4292600"/>
          <p14:tracePt t="40089" x="938213" y="4279900"/>
          <p14:tracePt t="40094" x="912813" y="4279900"/>
          <p14:tracePt t="40099" x="900113" y="4279900"/>
          <p14:tracePt t="40103" x="876300" y="4279900"/>
          <p14:tracePt t="40110" x="850900" y="4279900"/>
          <p14:tracePt t="40114" x="825500" y="4279900"/>
          <p14:tracePt t="40119" x="812800" y="4279900"/>
          <p14:tracePt t="40124" x="763588" y="4254500"/>
          <p14:tracePt t="40134" x="750888" y="4254500"/>
          <p14:tracePt t="40139" x="725488" y="4254500"/>
          <p14:tracePt t="40159" x="700088" y="4254500"/>
          <p14:tracePt t="40174" x="687388" y="4254500"/>
          <p14:tracePt t="40185" x="674688" y="4254500"/>
          <p14:tracePt t="40194" x="663575" y="4254500"/>
          <p14:tracePt t="40204" x="638175" y="4254500"/>
          <p14:tracePt t="40215" x="612775" y="4254500"/>
          <p14:tracePt t="40227" x="600075" y="4254500"/>
          <p14:tracePt t="40230" x="587375" y="4254500"/>
          <p14:tracePt t="40235" x="574675" y="4254500"/>
          <p14:tracePt t="40245" x="563563" y="4254500"/>
          <p14:tracePt t="40250" x="525463" y="4254500"/>
          <p14:tracePt t="40255" x="512763" y="4254500"/>
          <p14:tracePt t="40265" x="487363" y="4279900"/>
          <p14:tracePt t="40270" x="474663" y="4279900"/>
          <p14:tracePt t="40277" x="450850" y="4279900"/>
          <p14:tracePt t="40280" x="438150" y="4292600"/>
          <p14:tracePt t="40285" x="425450" y="4292600"/>
          <p14:tracePt t="40291" x="400050" y="4292600"/>
          <p14:tracePt t="40296" x="387350" y="4292600"/>
          <p14:tracePt t="40300" x="374650" y="4305300"/>
          <p14:tracePt t="40315" x="363538" y="4318000"/>
          <p14:tracePt t="40371" x="350838" y="4341813"/>
          <p14:tracePt t="40406" x="338138" y="4341813"/>
          <p14:tracePt t="40411" x="338138" y="4354513"/>
          <p14:tracePt t="40421" x="338138" y="4367213"/>
          <p14:tracePt t="40427" x="338138" y="4379913"/>
          <p14:tracePt t="40432" x="325438" y="4392613"/>
          <p14:tracePt t="40435" x="325438" y="4418013"/>
          <p14:tracePt t="40446" x="325438" y="4443413"/>
          <p14:tracePt t="40452" x="312738" y="4467225"/>
          <p14:tracePt t="40457" x="300038" y="4467225"/>
          <p14:tracePt t="40462" x="300038" y="4479925"/>
          <p14:tracePt t="40467" x="300038" y="4492625"/>
          <p14:tracePt t="40478" x="300038" y="4505325"/>
          <p14:tracePt t="40482" x="300038" y="4530725"/>
          <p14:tracePt t="40497" x="300038" y="4543425"/>
          <p14:tracePt t="40623" x="300038" y="4554538"/>
          <p14:tracePt t="40643" x="300038" y="4567238"/>
          <p14:tracePt t="40660" x="300038" y="4579938"/>
          <p14:tracePt t="40674" x="300038" y="4592638"/>
          <p14:tracePt t="40693" x="300038" y="4605338"/>
          <p14:tracePt t="40704" x="300038" y="4618038"/>
          <p14:tracePt t="40719" x="300038" y="4630738"/>
          <p14:tracePt t="40724" x="300038" y="4643438"/>
          <p14:tracePt t="40729" x="312738" y="4643438"/>
          <p14:tracePt t="40734" x="325438" y="4643438"/>
          <p14:tracePt t="40740" x="350838" y="4656138"/>
          <p14:tracePt t="40750" x="363538" y="4656138"/>
          <p14:tracePt t="40755" x="374650" y="4656138"/>
          <p14:tracePt t="40760" x="400050" y="4656138"/>
          <p14:tracePt t="40764" x="412750" y="4667250"/>
          <p14:tracePt t="40770" x="425450" y="4679950"/>
          <p14:tracePt t="40780" x="438150" y="4679950"/>
          <p14:tracePt t="40784" x="463550" y="4679950"/>
          <p14:tracePt t="40789" x="487363" y="4679950"/>
          <p14:tracePt t="40795" x="500063" y="4679950"/>
          <p14:tracePt t="40800" x="525463" y="4679950"/>
          <p14:tracePt t="40805" x="550863" y="4679950"/>
          <p14:tracePt t="40810" x="563563" y="4679950"/>
          <p14:tracePt t="40815" x="587375" y="4679950"/>
          <p14:tracePt t="40820" x="612775" y="4679950"/>
          <p14:tracePt t="40825" x="625475" y="4679950"/>
          <p14:tracePt t="40830" x="650875" y="4679950"/>
          <p14:tracePt t="40835" x="674688" y="4679950"/>
          <p14:tracePt t="40840" x="687388" y="4679950"/>
          <p14:tracePt t="40845" x="712788" y="4679950"/>
          <p14:tracePt t="40850" x="738188" y="4679950"/>
          <p14:tracePt t="40855" x="750888" y="4679950"/>
          <p14:tracePt t="40861" x="776288" y="4679950"/>
          <p14:tracePt t="40866" x="800100" y="4679950"/>
          <p14:tracePt t="40871" x="838200" y="4679950"/>
          <p14:tracePt t="40880" x="863600" y="4679950"/>
          <p14:tracePt t="40886" x="876300" y="4679950"/>
          <p14:tracePt t="40895" x="925513" y="4679950"/>
          <p14:tracePt t="40900" x="938213" y="4679950"/>
          <p14:tracePt t="40906" x="950913" y="4679950"/>
          <p14:tracePt t="40911" x="963613" y="4679950"/>
          <p14:tracePt t="40916" x="987425" y="4679950"/>
          <p14:tracePt t="40921" x="1012825" y="4679950"/>
          <p14:tracePt t="40927" x="1025525" y="4679950"/>
          <p14:tracePt t="40931" x="1038225" y="4679950"/>
          <p14:tracePt t="40936" x="1050925" y="4679950"/>
          <p14:tracePt t="40944" x="1089025" y="4679950"/>
          <p14:tracePt t="40952" x="1112838" y="4679950"/>
          <p14:tracePt t="40956" x="1125538" y="4679950"/>
          <p14:tracePt t="40961" x="1138238" y="4679950"/>
          <p14:tracePt t="40966" x="1163638" y="4679950"/>
          <p14:tracePt t="40977" x="1200150" y="4679950"/>
          <p14:tracePt t="40982" x="1225550" y="4679950"/>
          <p14:tracePt t="40986" x="1238250" y="4679950"/>
          <p14:tracePt t="40991" x="1263650" y="4679950"/>
          <p14:tracePt t="40996" x="1300163" y="4679950"/>
          <p14:tracePt t="41007" x="1350963" y="4679950"/>
          <p14:tracePt t="41016" x="1389063" y="4679950"/>
          <p14:tracePt t="41022" x="1401763" y="4679950"/>
          <p14:tracePt t="41027" x="1438275" y="4679950"/>
          <p14:tracePt t="41032" x="1476375" y="4679950"/>
          <p14:tracePt t="41037" x="1512888" y="4679950"/>
          <p14:tracePt t="41047" x="1550988" y="4692650"/>
          <p14:tracePt t="41052" x="1589088" y="4705350"/>
          <p14:tracePt t="41057" x="1612900" y="4705350"/>
          <p14:tracePt t="41062" x="1651000" y="4730750"/>
          <p14:tracePt t="41067" x="1676400" y="4743450"/>
          <p14:tracePt t="41072" x="1689100" y="4743450"/>
          <p14:tracePt t="41077" x="1714500" y="4756150"/>
          <p14:tracePt t="41082" x="1751013" y="4756150"/>
          <p14:tracePt t="41087" x="1789113" y="4756150"/>
          <p14:tracePt t="41094" x="1825625" y="4756150"/>
          <p14:tracePt t="41098" x="1851025" y="4756150"/>
          <p14:tracePt t="41103" x="1889125" y="4779963"/>
          <p14:tracePt t="41107" x="1925638" y="4779963"/>
          <p14:tracePt t="41112" x="1938338" y="4779963"/>
          <p14:tracePt t="41118" x="1951038" y="4779963"/>
          <p14:tracePt t="41122" x="1976438" y="4792663"/>
          <p14:tracePt t="41127" x="2014538" y="4792663"/>
          <p14:tracePt t="41138" x="2038350" y="4792663"/>
          <p14:tracePt t="41144" x="2051050" y="4792663"/>
          <p14:tracePt t="41148" x="2076450" y="4805363"/>
          <p14:tracePt t="41153" x="2101850" y="4805363"/>
          <p14:tracePt t="41163" x="2127250" y="4805363"/>
          <p14:tracePt t="41168" x="2163763" y="4805363"/>
          <p14:tracePt t="41178" x="2189163" y="4805363"/>
          <p14:tracePt t="41183" x="2227263" y="4805363"/>
          <p14:tracePt t="41194" x="2251075" y="4805363"/>
          <p14:tracePt t="41198" x="2263775" y="4805363"/>
          <p14:tracePt t="41203" x="2289175" y="4805363"/>
          <p14:tracePt t="41210" x="2327275" y="4805363"/>
          <p14:tracePt t="41213" x="2351088" y="4805363"/>
          <p14:tracePt t="41219" x="2376488" y="4805363"/>
          <p14:tracePt t="41223" x="2401888" y="4818063"/>
          <p14:tracePt t="41228" x="2427288" y="4818063"/>
          <p14:tracePt t="41234" x="2439988" y="4818063"/>
          <p14:tracePt t="41239" x="2476500" y="4818063"/>
          <p14:tracePt t="41244" x="2489200" y="4818063"/>
          <p14:tracePt t="41248" x="2501900" y="4818063"/>
          <p14:tracePt t="41254" x="2514600" y="4818063"/>
          <p14:tracePt t="41260" x="2551113" y="4818063"/>
          <p14:tracePt t="41264" x="2563813" y="4818063"/>
          <p14:tracePt t="41269" x="2576513" y="4818063"/>
          <p14:tracePt t="41274" x="2601913" y="4843463"/>
          <p14:tracePt t="41284" x="2627313" y="4843463"/>
          <p14:tracePt t="41289" x="2640013" y="4843463"/>
          <p14:tracePt t="41294" x="2663825" y="4843463"/>
          <p14:tracePt t="41299" x="2689225" y="4843463"/>
          <p14:tracePt t="41303" x="2714625" y="4843463"/>
          <p14:tracePt t="41310" x="2752725" y="4856163"/>
          <p14:tracePt t="41314" x="2776538" y="4856163"/>
          <p14:tracePt t="41319" x="2801938" y="4856163"/>
          <p14:tracePt t="41325" x="2827338" y="4856163"/>
          <p14:tracePt t="41330" x="2863850" y="4856163"/>
          <p14:tracePt t="41334" x="2901950" y="4856163"/>
          <p14:tracePt t="41339" x="2927350" y="4856163"/>
          <p14:tracePt t="41344" x="2952750" y="4856163"/>
          <p14:tracePt t="41350" x="3001963" y="4856163"/>
          <p14:tracePt t="41355" x="3040063" y="4856163"/>
          <p14:tracePt t="41361" x="3052763" y="4856163"/>
          <p14:tracePt t="41364" x="3065463" y="4856163"/>
          <p14:tracePt t="41370" x="3101975" y="4856163"/>
          <p14:tracePt t="41375" x="3114675" y="4856163"/>
          <p14:tracePt t="41380" x="3127375" y="4856163"/>
          <p14:tracePt t="41385" x="3140075" y="4856163"/>
          <p14:tracePt t="41390" x="3152775" y="4856163"/>
          <p14:tracePt t="41395" x="3176588" y="4856163"/>
          <p14:tracePt t="41410" x="3201988" y="4856163"/>
          <p14:tracePt t="41415" x="3214688" y="4856163"/>
          <p14:tracePt t="41419" x="3227388" y="4856163"/>
          <p14:tracePt t="41436" x="3240088" y="4856163"/>
          <p14:tracePt t="41450" x="3265488" y="4856163"/>
          <p14:tracePt t="41471" x="3289300" y="4856163"/>
          <p14:tracePt t="41477" x="3302000" y="4856163"/>
          <p14:tracePt t="41481" x="3314700" y="4856163"/>
          <p14:tracePt t="41486" x="3327400" y="4856163"/>
          <p14:tracePt t="41490" x="3340100" y="4856163"/>
          <p14:tracePt t="41496" x="3352800" y="4856163"/>
          <p14:tracePt t="41501" x="3376613" y="4856163"/>
          <p14:tracePt t="41511" x="3402013" y="4856163"/>
          <p14:tracePt t="41516" x="3414713" y="4856163"/>
          <p14:tracePt t="41521" x="3427413" y="4856163"/>
          <p14:tracePt t="41527" x="3440113" y="4856163"/>
          <p14:tracePt t="41531" x="3452813" y="4856163"/>
          <p14:tracePt t="41536" x="3465513" y="4856163"/>
          <p14:tracePt t="41542" x="3489325" y="4856163"/>
          <p14:tracePt t="41546" x="3502025" y="4856163"/>
          <p14:tracePt t="41552" x="3514725" y="4856163"/>
          <p14:tracePt t="41556" x="3527425" y="4856163"/>
          <p14:tracePt t="41561" x="3540125" y="4856163"/>
          <p14:tracePt t="41567" x="3552825" y="4856163"/>
          <p14:tracePt t="41572" x="3578225" y="4856163"/>
          <p14:tracePt t="41581" x="3602038" y="4856163"/>
          <p14:tracePt t="41587" x="3640138" y="4856163"/>
          <p14:tracePt t="41597" x="3665538" y="4856163"/>
          <p14:tracePt t="41602" x="3678238" y="4856163"/>
          <p14:tracePt t="41607" x="3702050" y="4856163"/>
          <p14:tracePt t="41612" x="3727450" y="4856163"/>
          <p14:tracePt t="41617" x="3752850" y="4856163"/>
          <p14:tracePt t="41622" x="3765550" y="4856163"/>
          <p14:tracePt t="41627" x="3790950" y="4856163"/>
          <p14:tracePt t="41637" x="3827463" y="4856163"/>
          <p14:tracePt t="41642" x="3840163" y="4856163"/>
          <p14:tracePt t="41652" x="3852863" y="4856163"/>
          <p14:tracePt t="41663" x="3865563" y="4856163"/>
          <p14:tracePt t="41668" x="3878263" y="4856163"/>
          <p14:tracePt t="41677" x="3890963" y="4856163"/>
          <p14:tracePt t="41682" x="3902075" y="4856163"/>
          <p14:tracePt t="41688" x="3914775" y="4856163"/>
          <p14:tracePt t="41702" x="3927475" y="4856163"/>
          <p14:tracePt t="41707" x="3940175" y="4856163"/>
          <p14:tracePt t="41728" x="3952875" y="4856163"/>
          <p14:tracePt t="41733" x="3965575" y="4856163"/>
          <p14:tracePt t="41744" x="3978275" y="4856163"/>
          <p14:tracePt t="41748" x="3990975" y="4856163"/>
          <p14:tracePt t="41758" x="4014788" y="4856163"/>
          <p14:tracePt t="41768" x="4027488" y="4856163"/>
          <p14:tracePt t="41773" x="4040188" y="4856163"/>
          <p14:tracePt t="41778" x="4052888" y="4856163"/>
          <p14:tracePt t="41788" x="4065588" y="4856163"/>
          <p14:tracePt t="41794" x="4078288" y="4856163"/>
          <p14:tracePt t="41804" x="4090988" y="4856163"/>
          <p14:tracePt t="41813" x="4103688" y="4856163"/>
          <p14:tracePt t="41818" x="4127500" y="4856163"/>
          <p14:tracePt t="41844" x="4152900" y="4856163"/>
          <p14:tracePt t="41849" x="4165600" y="4856163"/>
          <p14:tracePt t="41859" x="4178300" y="4856163"/>
          <p14:tracePt t="41874" x="4191000" y="4856163"/>
          <p14:tracePt t="41935" x="4203700" y="4856163"/>
          <p14:tracePt t="41975" x="4214813" y="4856163"/>
          <p14:tracePt t="42061" x="4240213" y="4856163"/>
          <p14:tracePt t="42086" x="4265613" y="4856163"/>
          <p14:tracePt t="42096" x="4278313" y="4856163"/>
          <p14:tracePt t="42121" x="4291013" y="4856163"/>
          <p14:tracePt t="42146" x="4303713" y="4856163"/>
          <p14:tracePt t="42161" x="4314825" y="4856163"/>
          <p14:tracePt t="42166" x="4327525" y="4856163"/>
          <p14:tracePt t="42217" x="4340225" y="4856163"/>
          <p14:tracePt t="42222" x="4352925" y="4856163"/>
          <p14:tracePt t="42520" x="4365625" y="4856163"/>
          <p14:tracePt t="42525" x="4378325" y="4856163"/>
          <p14:tracePt t="42530" x="4391025" y="4856163"/>
          <p14:tracePt t="42535" x="4403725" y="4856163"/>
          <p14:tracePt t="42540" x="4427538" y="4843463"/>
          <p14:tracePt t="42550" x="4440238" y="4843463"/>
          <p14:tracePt t="42561" x="4465638" y="4843463"/>
          <p14:tracePt t="42565" x="4478338" y="4843463"/>
          <p14:tracePt t="42570" x="4491038" y="4843463"/>
          <p14:tracePt t="42574" x="4516438" y="4830763"/>
          <p14:tracePt t="42581" x="4527550" y="4818063"/>
          <p14:tracePt t="42590" x="4540250" y="4818063"/>
          <p14:tracePt t="42595" x="4552950" y="4818063"/>
          <p14:tracePt t="42600" x="4565650" y="4818063"/>
          <p14:tracePt t="42611" x="4578350" y="4818063"/>
          <p14:tracePt t="42637" x="4591050" y="4818063"/>
          <p14:tracePt t="42652" x="4603750" y="4818063"/>
          <p14:tracePt t="42657" x="4616450" y="4818063"/>
          <p14:tracePt t="42667" x="4640263" y="4818063"/>
          <p14:tracePt t="42678" x="4665663" y="4818063"/>
          <p14:tracePt t="42682" x="4678363" y="4818063"/>
          <p14:tracePt t="42687" x="4691063" y="4818063"/>
          <p14:tracePt t="42692" x="4703763" y="4818063"/>
          <p14:tracePt t="42697" x="4716463" y="4818063"/>
          <p14:tracePt t="42707" x="4727575" y="4818063"/>
          <p14:tracePt t="42711" x="4740275" y="4818063"/>
          <p14:tracePt t="42717" x="4752975" y="4818063"/>
          <p14:tracePt t="42723" x="4778375" y="4818063"/>
          <p14:tracePt t="42732" x="4791075" y="4818063"/>
          <p14:tracePt t="42742" x="4803775" y="4818063"/>
          <p14:tracePt t="42753" x="4816475" y="4818063"/>
          <p14:tracePt t="42783" x="4840288" y="4818063"/>
          <p14:tracePt t="42808" x="4852988" y="4818063"/>
          <p14:tracePt t="42814" x="4865688" y="4818063"/>
          <p14:tracePt t="42825" x="4878388" y="4818063"/>
          <p14:tracePt t="42829" x="4903788" y="4818063"/>
          <p14:tracePt t="42839" x="4916488" y="4818063"/>
          <p14:tracePt t="42845" x="4929188" y="4818063"/>
          <p14:tracePt t="42849" x="4940300" y="4818063"/>
          <p14:tracePt t="42854" x="4953000" y="4818063"/>
          <p14:tracePt t="42859" x="4965700" y="4818063"/>
          <p14:tracePt t="42865" x="4978400" y="4818063"/>
          <p14:tracePt t="42870" x="4991100" y="4818063"/>
          <p14:tracePt t="42875" x="5003800" y="4818063"/>
          <p14:tracePt t="42880" x="5016500" y="4818063"/>
          <p14:tracePt t="42885" x="5029200" y="4818063"/>
          <p14:tracePt t="42896" x="5053013" y="4792663"/>
          <p14:tracePt t="42900" x="5065713" y="4792663"/>
          <p14:tracePt t="42936" x="5091113" y="4779963"/>
          <p14:tracePt t="42966" x="5103813" y="4779963"/>
          <p14:tracePt t="42981" x="5116513" y="4779963"/>
          <p14:tracePt t="43001" x="5129213" y="4779963"/>
          <p14:tracePt t="43011" x="5153025" y="4779963"/>
          <p14:tracePt t="43027" x="5178425" y="4779963"/>
          <p14:tracePt t="43037" x="5191125" y="4779963"/>
          <p14:tracePt t="43046" x="5203825" y="4779963"/>
          <p14:tracePt t="43052" x="5216525" y="4779963"/>
          <p14:tracePt t="43061" x="5229225" y="4779963"/>
          <p14:tracePt t="43071" x="5241925" y="4779963"/>
          <p14:tracePt t="43076" x="5265738" y="4779963"/>
          <p14:tracePt t="43092" x="5291138" y="4779963"/>
          <p14:tracePt t="43102" x="5303838" y="4779963"/>
          <p14:tracePt t="43112" x="5316538" y="4779963"/>
          <p14:tracePt t="43118" x="5329238" y="4779963"/>
          <p14:tracePt t="43123" x="5341938" y="4779963"/>
          <p14:tracePt t="43128" x="5353050" y="4779963"/>
          <p14:tracePt t="43132" x="5378450" y="4779963"/>
          <p14:tracePt t="43147" x="5391150" y="4779963"/>
          <p14:tracePt t="43152" x="5416550" y="4768850"/>
          <p14:tracePt t="43168" x="5429250" y="4756150"/>
          <p14:tracePt t="43183" x="5441950" y="4756150"/>
          <p14:tracePt t="43197" x="5454650" y="4756150"/>
          <p14:tracePt t="43208" x="5465763" y="4756150"/>
          <p14:tracePt t="43218" x="5491163" y="4756150"/>
          <p14:tracePt t="43233" x="5516563" y="4730750"/>
          <p14:tracePt t="43244" x="5529263" y="4730750"/>
          <p14:tracePt t="43253" x="5541963" y="4730750"/>
          <p14:tracePt t="43318" x="5554663" y="4730750"/>
          <p14:tracePt t="43349" x="5578475" y="4730750"/>
          <p14:tracePt t="43374" x="5591175" y="4730750"/>
          <p14:tracePt t="43379" x="5603875" y="4730750"/>
          <p14:tracePt t="43904" x="5591175" y="4730750"/>
          <p14:tracePt t="43929" x="5578475" y="4730750"/>
          <p14:tracePt t="43939" x="5565775" y="4730750"/>
          <p14:tracePt t="43964" x="5541963" y="4730750"/>
          <p14:tracePt t="43994" x="5516563" y="4730750"/>
          <p14:tracePt t="43999" x="5503863" y="4730750"/>
          <p14:tracePt t="44010" x="5491163" y="4730750"/>
          <p14:tracePt t="44015" x="5454650" y="4730750"/>
          <p14:tracePt t="44024" x="5429250" y="4730750"/>
          <p14:tracePt t="44030" x="5416550" y="4730750"/>
          <p14:tracePt t="44035" x="5403850" y="4730750"/>
          <p14:tracePt t="44040" x="5391150" y="4730750"/>
          <p14:tracePt t="44045" x="5378450" y="4730750"/>
          <p14:tracePt t="44050" x="5341938" y="4756150"/>
          <p14:tracePt t="44055" x="5329238" y="4756150"/>
          <p14:tracePt t="44060" x="5303838" y="4768850"/>
          <p14:tracePt t="44065" x="5278438" y="4768850"/>
          <p14:tracePt t="44070" x="5241925" y="4792663"/>
          <p14:tracePt t="44076" x="5229225" y="4792663"/>
          <p14:tracePt t="44080" x="5203825" y="4792663"/>
          <p14:tracePt t="44085" x="5165725" y="4792663"/>
          <p14:tracePt t="44090" x="5129213" y="4805363"/>
          <p14:tracePt t="44095" x="5116513" y="4805363"/>
          <p14:tracePt t="44101" x="5078413" y="4805363"/>
          <p14:tracePt t="44106" x="5040313" y="4805363"/>
          <p14:tracePt t="44110" x="5029200" y="4805363"/>
          <p14:tracePt t="44115" x="4991100" y="4818063"/>
          <p14:tracePt t="44121" x="4978400" y="4818063"/>
          <p14:tracePt t="44130" x="4940300" y="4818063"/>
          <p14:tracePt t="44136" x="4916488" y="4818063"/>
          <p14:tracePt t="44151" x="4891088" y="4818063"/>
          <p14:tracePt t="44162" x="4878388" y="4818063"/>
          <p14:tracePt t="44166" x="4865688" y="4818063"/>
          <p14:tracePt t="44176" x="4852988" y="4818063"/>
          <p14:tracePt t="44181" x="4840288" y="4818063"/>
          <p14:tracePt t="44186" x="4829175" y="4818063"/>
          <p14:tracePt t="44191" x="4803775" y="4818063"/>
          <p14:tracePt t="44201" x="4778375" y="4818063"/>
          <p14:tracePt t="44207" x="4765675" y="4818063"/>
          <p14:tracePt t="44211" x="4752975" y="4818063"/>
          <p14:tracePt t="44217" x="4716463" y="4818063"/>
          <p14:tracePt t="44221" x="4703763" y="4818063"/>
          <p14:tracePt t="44228" x="4691063" y="4818063"/>
          <p14:tracePt t="44232" x="4678363" y="4818063"/>
          <p14:tracePt t="44236" x="4665663" y="4818063"/>
          <p14:tracePt t="44241" x="4627563" y="4818063"/>
          <p14:tracePt t="44246" x="4616450" y="4818063"/>
          <p14:tracePt t="44252" x="4591050" y="4818063"/>
          <p14:tracePt t="44257" x="4565650" y="4818063"/>
          <p14:tracePt t="44262" x="4552950" y="4818063"/>
          <p14:tracePt t="44267" x="4540250" y="4818063"/>
          <p14:tracePt t="44271" x="4503738" y="4818063"/>
          <p14:tracePt t="44278" x="4491038" y="4818063"/>
          <p14:tracePt t="44282" x="4478338" y="4818063"/>
          <p14:tracePt t="44287" x="4440238" y="4818063"/>
          <p14:tracePt t="44292" x="4403725" y="4818063"/>
          <p14:tracePt t="44297" x="4365625" y="4818063"/>
          <p14:tracePt t="44302" x="4340225" y="4818063"/>
          <p14:tracePt t="44307" x="4303713" y="4818063"/>
          <p14:tracePt t="44312" x="4265613" y="4818063"/>
          <p14:tracePt t="44317" x="4240213" y="4818063"/>
          <p14:tracePt t="44322" x="4203700" y="4818063"/>
          <p14:tracePt t="44328" x="4152900" y="4818063"/>
          <p14:tracePt t="44332" x="4114800" y="4818063"/>
          <p14:tracePt t="44337" x="4078288" y="4818063"/>
          <p14:tracePt t="44343" x="4052888" y="4818063"/>
          <p14:tracePt t="44348" x="4014788" y="4818063"/>
          <p14:tracePt t="44352" x="3978275" y="4818063"/>
          <p14:tracePt t="44357" x="3902075" y="4843463"/>
          <p14:tracePt t="44362" x="3878263" y="4843463"/>
          <p14:tracePt t="44368" x="3840163" y="4843463"/>
          <p14:tracePt t="44373" x="3778250" y="4868863"/>
          <p14:tracePt t="44379" x="3727450" y="4868863"/>
          <p14:tracePt t="44383" x="3678238" y="4879975"/>
          <p14:tracePt t="44387" x="3665538" y="4879975"/>
          <p14:tracePt t="44393" x="3627438" y="4879975"/>
          <p14:tracePt t="44398" x="3589338" y="4879975"/>
          <p14:tracePt t="44402" x="3540125" y="4892675"/>
          <p14:tracePt t="44407" x="3502025" y="4905375"/>
          <p14:tracePt t="44413" x="3440113" y="4918075"/>
          <p14:tracePt t="44418" x="3389313" y="4918075"/>
          <p14:tracePt t="44422" x="3327400" y="4918075"/>
          <p14:tracePt t="44428" x="3276600" y="4943475"/>
          <p14:tracePt t="44433" x="3189288" y="4943475"/>
          <p14:tracePt t="44439" x="3114675" y="4956175"/>
          <p14:tracePt t="44443" x="3052763" y="4956175"/>
          <p14:tracePt t="44448" x="2976563" y="4981575"/>
          <p14:tracePt t="44453" x="2914650" y="4981575"/>
          <p14:tracePt t="44459" x="2876550" y="4981575"/>
          <p14:tracePt t="44464" x="2827338" y="4992688"/>
          <p14:tracePt t="44468" x="2740025" y="4992688"/>
          <p14:tracePt t="44473" x="2714625" y="4992688"/>
          <p14:tracePt t="44478" x="2640013" y="5018088"/>
          <p14:tracePt t="44484" x="2614613" y="5018088"/>
          <p14:tracePt t="44490" x="2576513" y="5018088"/>
          <p14:tracePt t="44495" x="2540000" y="5018088"/>
          <p14:tracePt t="44500" x="2501900" y="5018088"/>
          <p14:tracePt t="44505" x="2476500" y="5018088"/>
          <p14:tracePt t="44510" x="2463800" y="5018088"/>
          <p14:tracePt t="44515" x="2439988" y="5018088"/>
          <p14:tracePt t="44520" x="2414588" y="5018088"/>
          <p14:tracePt t="44525" x="2401888" y="5018088"/>
          <p14:tracePt t="44531" x="2376488" y="5018088"/>
          <p14:tracePt t="44535" x="2363788" y="5018088"/>
          <p14:tracePt t="44540" x="2338388" y="5018088"/>
          <p14:tracePt t="44545" x="2314575" y="5030788"/>
          <p14:tracePt t="44556" x="2289175" y="5030788"/>
          <p14:tracePt t="44560" x="2251075" y="5030788"/>
          <p14:tracePt t="44566" x="2227263" y="5030788"/>
          <p14:tracePt t="44570" x="2201863" y="5030788"/>
          <p14:tracePt t="44575" x="2151063" y="5030788"/>
          <p14:tracePt t="44582" x="2114550" y="5030788"/>
          <p14:tracePt t="44586" x="2089150" y="5030788"/>
          <p14:tracePt t="44590" x="2051050" y="5030788"/>
          <p14:tracePt t="44595" x="2001838" y="5030788"/>
          <p14:tracePt t="44602" x="1963738" y="5030788"/>
          <p14:tracePt t="44607" x="1901825" y="5030788"/>
          <p14:tracePt t="44612" x="1851025" y="5030788"/>
          <p14:tracePt t="44617" x="1825625" y="5030788"/>
          <p14:tracePt t="44621" x="1738313" y="5018088"/>
          <p14:tracePt t="44628" x="1714500" y="5018088"/>
          <p14:tracePt t="44633" x="1689100" y="5018088"/>
          <p14:tracePt t="44637" x="1638300" y="5018088"/>
          <p14:tracePt t="44642" x="1601788" y="4992688"/>
          <p14:tracePt t="44648" x="1550988" y="4992688"/>
          <p14:tracePt t="44652" x="1501775" y="4992688"/>
          <p14:tracePt t="44657" x="1489075" y="4981575"/>
          <p14:tracePt t="44662" x="1463675" y="4981575"/>
          <p14:tracePt t="44667" x="1425575" y="4981575"/>
          <p14:tracePt t="44673" x="1401763" y="4968875"/>
          <p14:tracePt t="44678" x="1376363" y="4968875"/>
          <p14:tracePt t="44682" x="1350963" y="4968875"/>
          <p14:tracePt t="44687" x="1325563" y="4968875"/>
          <p14:tracePt t="44693" x="1312863" y="4968875"/>
          <p14:tracePt t="44698" x="1289050" y="4956175"/>
          <p14:tracePt t="44702" x="1276350" y="4956175"/>
          <p14:tracePt t="44707" x="1263650" y="4956175"/>
          <p14:tracePt t="44712" x="1250950" y="4956175"/>
          <p14:tracePt t="44718" x="1238250" y="4956175"/>
          <p14:tracePt t="44723" x="1225550" y="4956175"/>
          <p14:tracePt t="44728" x="1212850" y="4956175"/>
          <p14:tracePt t="44733" x="1189038" y="4956175"/>
          <p14:tracePt t="44748" x="1163638" y="4956175"/>
          <p14:tracePt t="44758" x="1150938" y="4956175"/>
          <p14:tracePt t="44763" x="1138238" y="4956175"/>
          <p14:tracePt t="44773" x="1125538" y="4956175"/>
          <p14:tracePt t="44779" x="1112838" y="4956175"/>
          <p14:tracePt t="44784" x="1100138" y="4956175"/>
          <p14:tracePt t="44788" x="1076325" y="4956175"/>
          <p14:tracePt t="44804" x="1050925" y="4956175"/>
          <p14:tracePt t="44809" x="1038225" y="4956175"/>
          <p14:tracePt t="44818" x="1025525" y="4956175"/>
          <p14:tracePt t="44823" x="1012825" y="4956175"/>
          <p14:tracePt t="44829" x="1000125" y="4956175"/>
          <p14:tracePt t="44834" x="976313" y="4956175"/>
          <p14:tracePt t="44839" x="963613" y="4956175"/>
          <p14:tracePt t="44845" x="950913" y="4956175"/>
          <p14:tracePt t="44849" x="938213" y="4956175"/>
          <p14:tracePt t="44854" x="925513" y="4956175"/>
          <p14:tracePt t="44859" x="900113" y="4956175"/>
          <p14:tracePt t="44874" x="887413" y="4956175"/>
          <p14:tracePt t="44879" x="876300" y="4956175"/>
          <p14:tracePt t="44884" x="876300" y="4968875"/>
          <p14:tracePt t="44889" x="863600" y="4981575"/>
          <p14:tracePt t="44897" x="850900" y="4981575"/>
          <p14:tracePt t="44899" x="838200" y="4981575"/>
          <p14:tracePt t="44904" x="825500" y="4981575"/>
          <p14:tracePt t="44910" x="812800" y="4981575"/>
          <p14:tracePt t="44915" x="800100" y="4981575"/>
          <p14:tracePt t="44919" x="763588" y="4981575"/>
          <p14:tracePt t="44924" x="750888" y="4981575"/>
          <p14:tracePt t="44930" x="738188" y="4981575"/>
          <p14:tracePt t="44935" x="725488" y="4981575"/>
          <p14:tracePt t="44939" x="700088" y="4981575"/>
          <p14:tracePt t="44954" x="663575" y="4981575"/>
          <p14:tracePt t="44960" x="638175" y="4981575"/>
          <p14:tracePt t="44975" x="600075" y="4981575"/>
          <p14:tracePt t="44980" x="587375" y="4981575"/>
          <p14:tracePt t="44985" x="574675" y="4981575"/>
          <p14:tracePt t="44990" x="550863" y="4981575"/>
          <p14:tracePt t="44995" x="525463" y="4981575"/>
          <p14:tracePt t="45000" x="512763" y="4968875"/>
          <p14:tracePt t="45005" x="487363" y="4956175"/>
          <p14:tracePt t="45010" x="474663" y="4956175"/>
          <p14:tracePt t="45016" x="463550" y="4956175"/>
          <p14:tracePt t="45020" x="438150" y="4930775"/>
          <p14:tracePt t="45025" x="425450" y="4918075"/>
          <p14:tracePt t="45031" x="425450" y="4905375"/>
          <p14:tracePt t="45036" x="412750" y="4905375"/>
          <p14:tracePt t="45040" x="400050" y="4868863"/>
          <p14:tracePt t="45050" x="387350" y="4868863"/>
          <p14:tracePt t="45055" x="387350" y="4856163"/>
          <p14:tracePt t="45062" x="387350" y="4843463"/>
          <p14:tracePt t="45066" x="387350" y="4830763"/>
          <p14:tracePt t="45075" x="387350" y="4818063"/>
          <p14:tracePt t="45081" x="387350" y="4792663"/>
          <p14:tracePt t="45091" x="387350" y="4768850"/>
          <p14:tracePt t="45096" x="387350" y="4756150"/>
          <p14:tracePt t="45101" x="387350" y="4730750"/>
          <p14:tracePt t="45106" x="387350" y="4718050"/>
          <p14:tracePt t="45112" x="387350" y="4705350"/>
          <p14:tracePt t="45116" x="363538" y="4679950"/>
          <p14:tracePt t="45121" x="363538" y="4643438"/>
          <p14:tracePt t="45126" x="350838" y="4618038"/>
          <p14:tracePt t="45136" x="350838" y="4605338"/>
          <p14:tracePt t="45141" x="350838" y="4579938"/>
          <p14:tracePt t="45146" x="338138" y="4579938"/>
          <p14:tracePt t="45152" x="338138" y="4567238"/>
          <p14:tracePt t="45167" x="338138" y="4554538"/>
          <p14:tracePt t="45172" x="338138" y="4543425"/>
          <p14:tracePt t="45202" x="338138" y="4530725"/>
          <p14:tracePt t="45398" x="325438" y="4518025"/>
          <p14:tracePt t="45403" x="312738" y="4518025"/>
          <p14:tracePt t="45409" x="300038" y="4505325"/>
          <p14:tracePt t="45419" x="287338" y="4492625"/>
          <p14:tracePt t="45423" x="274638" y="4492625"/>
          <p14:tracePt t="45429" x="261938" y="4479925"/>
          <p14:tracePt t="45434" x="250825" y="4479925"/>
          <p14:tracePt t="45439" x="212725" y="4467225"/>
          <p14:tracePt t="45445" x="200025" y="4454525"/>
          <p14:tracePt t="45449" x="187325" y="4454525"/>
          <p14:tracePt t="45454" x="125413" y="4454525"/>
          <p14:tracePt t="45459" x="100013" y="4454525"/>
          <p14:tracePt t="45464" x="87313" y="4454525"/>
          <p14:tracePt t="45469" x="61913" y="4454525"/>
          <p14:tracePt t="45475" x="38100" y="4454525"/>
          <p14:tracePt t="45485" x="25400" y="4454525"/>
          <p14:tracePt t="45489" x="0" y="445452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Pleoptika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b="1" dirty="0"/>
              <a:t>sestavování stavebnic: </a:t>
            </a:r>
            <a:r>
              <a:rPr lang="cs-CZ" dirty="0"/>
              <a:t>nejrůznějšího druhu, pokud možno skládající se z jemných dílků, montování jednotlivých drobných částí dohromady podle vlastní fantazie nebo podle předlohy, sestavování obrazů z krychlových stavebnicových dílků s obrázky - podle předlohy - stavebnice ze dřeva, ale i z kovových součástek</a:t>
            </a:r>
          </a:p>
          <a:p>
            <a:r>
              <a:rPr lang="cs-CZ" b="1" dirty="0"/>
              <a:t>modelování z plastelíny a hlíny: </a:t>
            </a:r>
            <a:r>
              <a:rPr lang="cs-CZ" dirty="0"/>
              <a:t>podle vlastní fantazie. Účinek cviku se zesílí, když by se dítěti mimo modelování podle vlastního nápadu pokusily o modelování podle předlohy, a to bud" předkreslené nebo vymodelované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F09D3359-210A-4075-B056-6B1F5ED3F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8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19"/>
    </mc:Choice>
    <mc:Fallback xmlns="">
      <p:transition spd="slow" advTm="10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67" x="74613" y="1439863"/>
          <p14:tracePt t="1972" x="100013" y="1439863"/>
          <p14:tracePt t="1977" x="150813" y="1439863"/>
          <p14:tracePt t="1982" x="187325" y="1439863"/>
          <p14:tracePt t="1988" x="225425" y="1439863"/>
          <p14:tracePt t="1993" x="238125" y="1439863"/>
          <p14:tracePt t="1998" x="274638" y="1439863"/>
          <p14:tracePt t="2002" x="287338" y="1439863"/>
          <p14:tracePt t="2007" x="300038" y="1439863"/>
          <p14:tracePt t="2014" x="312738" y="1439863"/>
          <p14:tracePt t="2018" x="338138" y="1439863"/>
          <p14:tracePt t="2027" x="363538" y="1439863"/>
          <p14:tracePt t="2032" x="374650" y="1439863"/>
          <p14:tracePt t="2038" x="387350" y="1439863"/>
          <p14:tracePt t="2043" x="400050" y="1439863"/>
          <p14:tracePt t="2048" x="412750" y="1439863"/>
          <p14:tracePt t="2058" x="425450" y="1439863"/>
          <p14:tracePt t="2063" x="450850" y="1439863"/>
          <p14:tracePt t="2073" x="474663" y="1414463"/>
          <p14:tracePt t="2080" x="487363" y="1414463"/>
          <p14:tracePt t="2094" x="500063" y="1414463"/>
          <p14:tracePt t="2098" x="512763" y="1414463"/>
          <p14:tracePt t="2562" x="500063" y="1414463"/>
          <p14:tracePt t="2582" x="500063" y="1427163"/>
          <p14:tracePt t="2588" x="500063" y="1439863"/>
          <p14:tracePt t="2593" x="487363" y="1463675"/>
          <p14:tracePt t="2602" x="487363" y="1489075"/>
          <p14:tracePt t="2607" x="463550" y="1514475"/>
          <p14:tracePt t="2618" x="463550" y="1527175"/>
          <p14:tracePt t="2623" x="463550" y="1552575"/>
          <p14:tracePt t="2627" x="463550" y="1563688"/>
          <p14:tracePt t="2633" x="463550" y="1589088"/>
          <p14:tracePt t="2638" x="463550" y="1601788"/>
          <p14:tracePt t="2643" x="463550" y="1614488"/>
          <p14:tracePt t="2648" x="463550" y="1652588"/>
          <p14:tracePt t="2653" x="463550" y="1663700"/>
          <p14:tracePt t="2658" x="463550" y="1676400"/>
          <p14:tracePt t="2664" x="463550" y="1701800"/>
          <p14:tracePt t="2673" x="463550" y="1727200"/>
          <p14:tracePt t="2678" x="474663" y="1739900"/>
          <p14:tracePt t="2684" x="487363" y="1739900"/>
          <p14:tracePt t="2689" x="487363" y="1752600"/>
          <p14:tracePt t="2693" x="500063" y="1776413"/>
          <p14:tracePt t="2698" x="525463" y="1789113"/>
          <p14:tracePt t="2704" x="550863" y="1801813"/>
          <p14:tracePt t="2709" x="563563" y="1827213"/>
          <p14:tracePt t="2713" x="574675" y="1827213"/>
          <p14:tracePt t="2718" x="612775" y="1839913"/>
          <p14:tracePt t="2723" x="625475" y="1865313"/>
          <p14:tracePt t="2730" x="638175" y="1865313"/>
          <p14:tracePt t="2734" x="663575" y="1876425"/>
          <p14:tracePt t="2739" x="687388" y="1876425"/>
          <p14:tracePt t="2745" x="712788" y="1889125"/>
          <p14:tracePt t="2749" x="738188" y="1889125"/>
          <p14:tracePt t="2754" x="787400" y="1901825"/>
          <p14:tracePt t="2759" x="812800" y="1901825"/>
          <p14:tracePt t="2765" x="838200" y="1901825"/>
          <p14:tracePt t="2769" x="887413" y="1914525"/>
          <p14:tracePt t="2774" x="912813" y="1927225"/>
          <p14:tracePt t="2780" x="976313" y="1927225"/>
          <p14:tracePt t="2785" x="1025525" y="1939925"/>
          <p14:tracePt t="2789" x="1050925" y="1939925"/>
          <p14:tracePt t="2796" x="1089025" y="1939925"/>
          <p14:tracePt t="2800" x="1125538" y="1939925"/>
          <p14:tracePt t="2804" x="1189038" y="1939925"/>
          <p14:tracePt t="2809" x="1238250" y="1939925"/>
          <p14:tracePt t="2815" x="1300163" y="1939925"/>
          <p14:tracePt t="2820" x="1350963" y="1939925"/>
          <p14:tracePt t="2825" x="1412875" y="1939925"/>
          <p14:tracePt t="2830" x="1450975" y="1939925"/>
          <p14:tracePt t="2834" x="1501775" y="1939925"/>
          <p14:tracePt t="2839" x="1563688" y="1939925"/>
          <p14:tracePt t="2847" x="1612900" y="1939925"/>
          <p14:tracePt t="2850" x="1638300" y="1939925"/>
          <p14:tracePt t="2856" x="1676400" y="1939925"/>
          <p14:tracePt t="2859" x="1714500" y="1939925"/>
          <p14:tracePt t="2865" x="1751013" y="1939925"/>
          <p14:tracePt t="2870" x="1776413" y="1939925"/>
          <p14:tracePt t="2875" x="1814513" y="1939925"/>
          <p14:tracePt t="2880" x="1851025" y="1939925"/>
          <p14:tracePt t="2885" x="1889125" y="1939925"/>
          <p14:tracePt t="2890" x="1901825" y="1939925"/>
          <p14:tracePt t="2898" x="1938338" y="1939925"/>
          <p14:tracePt t="2900" x="1963738" y="1952625"/>
          <p14:tracePt t="2905" x="1976438" y="1965325"/>
          <p14:tracePt t="2910" x="2014538" y="1965325"/>
          <p14:tracePt t="2917" x="2051050" y="1978025"/>
          <p14:tracePt t="2920" x="2089150" y="1978025"/>
          <p14:tracePt t="2925" x="2114550" y="1978025"/>
          <p14:tracePt t="2930" x="2151063" y="1978025"/>
          <p14:tracePt t="2937" x="2201863" y="2001838"/>
          <p14:tracePt t="2942" x="2227263" y="2001838"/>
          <p14:tracePt t="2946" x="2263775" y="2001838"/>
          <p14:tracePt t="2951" x="2289175" y="2001838"/>
          <p14:tracePt t="2956" x="2327275" y="2001838"/>
          <p14:tracePt t="2963" x="2351088" y="2001838"/>
          <p14:tracePt t="2967" x="2376488" y="2001838"/>
          <p14:tracePt t="2972" x="2401888" y="2001838"/>
          <p14:tracePt t="2976" x="2427288" y="2001838"/>
          <p14:tracePt t="2982" x="2439988" y="2001838"/>
          <p14:tracePt t="2988" x="2476500" y="2001838"/>
          <p14:tracePt t="2992" x="2489200" y="2001838"/>
          <p14:tracePt t="2997" x="2514600" y="2001838"/>
          <p14:tracePt t="3002" x="2540000" y="2001838"/>
          <p14:tracePt t="3008" x="2551113" y="2001838"/>
          <p14:tracePt t="3013" x="2563813" y="2001838"/>
          <p14:tracePt t="3017" x="2576513" y="2001838"/>
          <p14:tracePt t="3022" x="2589213" y="2001838"/>
          <p14:tracePt t="3030" x="2601913" y="2001838"/>
          <p14:tracePt t="3033" x="2640013" y="2001838"/>
          <p14:tracePt t="3039" x="2651125" y="2001838"/>
          <p14:tracePt t="3042" x="2663825" y="2001838"/>
          <p14:tracePt t="3047" x="2689225" y="2001838"/>
          <p14:tracePt t="3053" x="2714625" y="2001838"/>
          <p14:tracePt t="3057" x="2763838" y="2001838"/>
          <p14:tracePt t="3063" x="2789238" y="2001838"/>
          <p14:tracePt t="3067" x="2814638" y="2001838"/>
          <p14:tracePt t="3072" x="2852738" y="2001838"/>
          <p14:tracePt t="3078" x="2863850" y="2001838"/>
          <p14:tracePt t="3083" x="2889250" y="2001838"/>
          <p14:tracePt t="3088" x="2914650" y="2001838"/>
          <p14:tracePt t="3093" x="2927350" y="2001838"/>
          <p14:tracePt t="3098" x="2952750" y="2001838"/>
          <p14:tracePt t="3103" x="2989263" y="2001838"/>
          <p14:tracePt t="3108" x="3001963" y="2001838"/>
          <p14:tracePt t="3114" x="3014663" y="2001838"/>
          <p14:tracePt t="3118" x="3040063" y="2001838"/>
          <p14:tracePt t="3123" x="3040063" y="2014538"/>
          <p14:tracePt t="3128" x="3065463" y="2014538"/>
          <p14:tracePt t="3133" x="3076575" y="2014538"/>
          <p14:tracePt t="3138" x="3089275" y="2014538"/>
          <p14:tracePt t="3149" x="3101975" y="2014538"/>
          <p14:tracePt t="3154" x="3127375" y="2014538"/>
          <p14:tracePt t="3168" x="3140075" y="2014538"/>
          <p14:tracePt t="3173" x="3152775" y="2014538"/>
          <p14:tracePt t="3180" x="3176588" y="2014538"/>
          <p14:tracePt t="3184" x="3189288" y="2014538"/>
          <p14:tracePt t="3188" x="3201988" y="2014538"/>
          <p14:tracePt t="3199" x="3214688" y="2014538"/>
          <p14:tracePt t="3204" x="3240088" y="2014538"/>
          <p14:tracePt t="3214" x="3265488" y="2014538"/>
          <p14:tracePt t="3219" x="3289300" y="2001838"/>
          <p14:tracePt t="3224" x="3302000" y="2001838"/>
          <p14:tracePt t="3234" x="3327400" y="2001838"/>
          <p14:tracePt t="3239" x="3365500" y="1978025"/>
          <p14:tracePt t="3249" x="3389313" y="1965325"/>
          <p14:tracePt t="3254" x="3402013" y="1965325"/>
          <p14:tracePt t="3259" x="3427413" y="1965325"/>
          <p14:tracePt t="3264" x="3452813" y="1965325"/>
          <p14:tracePt t="3269" x="3489325" y="1939925"/>
          <p14:tracePt t="3275" x="3514725" y="1939925"/>
          <p14:tracePt t="3281" x="3552825" y="1939925"/>
          <p14:tracePt t="3284" x="3589338" y="1939925"/>
          <p14:tracePt t="3289" x="3602038" y="1939925"/>
          <p14:tracePt t="3295" x="3627438" y="1939925"/>
          <p14:tracePt t="3300" x="3652838" y="1914525"/>
          <p14:tracePt t="3305" x="3665538" y="1914525"/>
          <p14:tracePt t="3310" x="3678238" y="1901825"/>
          <p14:tracePt t="3315" x="3689350" y="1901825"/>
          <p14:tracePt t="3326" x="3714750" y="1876425"/>
          <p14:tracePt t="3360" x="3727450" y="1865313"/>
          <p14:tracePt t="3365" x="3752850" y="1839913"/>
          <p14:tracePt t="3381" x="3752850" y="1827213"/>
          <p14:tracePt t="3386" x="3765550" y="1827213"/>
          <p14:tracePt t="3397" x="3778250" y="1814513"/>
          <p14:tracePt t="3410" x="3790950" y="1801813"/>
          <p14:tracePt t="3421" x="3802063" y="1789113"/>
          <p14:tracePt t="3436" x="3814763" y="1765300"/>
          <p14:tracePt t="3447" x="3827463" y="1752600"/>
          <p14:tracePt t="3461" x="3840163" y="1752600"/>
          <p14:tracePt t="3466" x="3840163" y="1739900"/>
          <p14:tracePt t="3471" x="3852863" y="1727200"/>
          <p14:tracePt t="3476" x="3865563" y="1714500"/>
          <p14:tracePt t="3482" x="3878263" y="1701800"/>
          <p14:tracePt t="3486" x="3890963" y="1689100"/>
          <p14:tracePt t="3491" x="3902075" y="1676400"/>
          <p14:tracePt t="3501" x="3914775" y="1663700"/>
          <p14:tracePt t="3506" x="3927475" y="1652588"/>
          <p14:tracePt t="3513" x="3940175" y="1639888"/>
          <p14:tracePt t="3521" x="3940175" y="1627188"/>
          <p14:tracePt t="3526" x="3940175" y="1614488"/>
          <p14:tracePt t="3532" x="3940175" y="1601788"/>
          <p14:tracePt t="3537" x="3940175" y="1589088"/>
          <p14:tracePt t="3542" x="3940175" y="1576388"/>
          <p14:tracePt t="3547" x="3940175" y="1563688"/>
          <p14:tracePt t="3557" x="3940175" y="1552575"/>
          <p14:tracePt t="3563" x="3940175" y="1539875"/>
          <p14:tracePt t="3578" x="3940175" y="1527175"/>
          <p14:tracePt t="3582" x="3940175" y="1514475"/>
          <p14:tracePt t="3588" x="3940175" y="1489075"/>
          <p14:tracePt t="3599" x="3940175" y="1463675"/>
          <p14:tracePt t="3609" x="3940175" y="1450975"/>
          <p14:tracePt t="3613" x="3914775" y="1427163"/>
          <p14:tracePt t="3618" x="3902075" y="1427163"/>
          <p14:tracePt t="3624" x="3878263" y="1414463"/>
          <p14:tracePt t="3630" x="3827463" y="1414463"/>
          <p14:tracePt t="3634" x="3790950" y="1389063"/>
          <p14:tracePt t="3638" x="3727450" y="1376363"/>
          <p14:tracePt t="3643" x="3678238" y="1376363"/>
          <p14:tracePt t="3649" x="3602038" y="1350963"/>
          <p14:tracePt t="3654" x="3565525" y="1350963"/>
          <p14:tracePt t="3659" x="3478213" y="1339850"/>
          <p14:tracePt t="3665" x="3389313" y="1339850"/>
          <p14:tracePt t="3669" x="3314700" y="1301750"/>
          <p14:tracePt t="3674" x="3265488" y="1301750"/>
          <p14:tracePt t="3680" x="3189288" y="1289050"/>
          <p14:tracePt t="3684" x="3101975" y="1289050"/>
          <p14:tracePt t="3689" x="3001963" y="1263650"/>
          <p14:tracePt t="3694" x="2940050" y="1263650"/>
          <p14:tracePt t="3699" x="2876550" y="1263650"/>
          <p14:tracePt t="3704" x="2814638" y="1263650"/>
          <p14:tracePt t="3709" x="2727325" y="1263650"/>
          <p14:tracePt t="3714" x="2651125" y="1263650"/>
          <p14:tracePt t="3719" x="2614613" y="1263650"/>
          <p14:tracePt t="3725" x="2540000" y="1263650"/>
          <p14:tracePt t="3730" x="2501900" y="1263650"/>
          <p14:tracePt t="3734" x="2463800" y="1263650"/>
          <p14:tracePt t="3740" x="2401888" y="1263650"/>
          <p14:tracePt t="3745" x="2351088" y="1263650"/>
          <p14:tracePt t="3749" x="2289175" y="1263650"/>
          <p14:tracePt t="3754" x="2238375" y="1263650"/>
          <p14:tracePt t="3760" x="2176463" y="1263650"/>
          <p14:tracePt t="3765" x="2127250" y="1263650"/>
          <p14:tracePt t="3770" x="2089150" y="1263650"/>
          <p14:tracePt t="3775" x="2014538" y="1263650"/>
          <p14:tracePt t="3781" x="1976438" y="1263650"/>
          <p14:tracePt t="3785" x="1938338" y="1263650"/>
          <p14:tracePt t="3790" x="1876425" y="1263650"/>
          <p14:tracePt t="3795" x="1801813" y="1289050"/>
          <p14:tracePt t="3800" x="1789113" y="1301750"/>
          <p14:tracePt t="3805" x="1738313" y="1301750"/>
          <p14:tracePt t="3811" x="1701800" y="1314450"/>
          <p14:tracePt t="3815" x="1663700" y="1339850"/>
          <p14:tracePt t="3820" x="1638300" y="1339850"/>
          <p14:tracePt t="3825" x="1625600" y="1363663"/>
          <p14:tracePt t="3831" x="1589088" y="1376363"/>
          <p14:tracePt t="3836" x="1576388" y="1376363"/>
          <p14:tracePt t="3841" x="1563688" y="1401763"/>
          <p14:tracePt t="3845" x="1538288" y="1439863"/>
          <p14:tracePt t="3850" x="1525588" y="1450975"/>
          <p14:tracePt t="3856" x="1512888" y="1489075"/>
          <p14:tracePt t="3862" x="1501775" y="1527175"/>
          <p14:tracePt t="3866" x="1501775" y="1576388"/>
          <p14:tracePt t="3870" x="1463675" y="1639888"/>
          <p14:tracePt t="3875" x="1463675" y="1676400"/>
          <p14:tracePt t="3882" x="1425575" y="1752600"/>
          <p14:tracePt t="3886" x="1425575" y="1789113"/>
          <p14:tracePt t="3892" x="1412875" y="1865313"/>
          <p14:tracePt t="3897" x="1412875" y="1914525"/>
          <p14:tracePt t="3901" x="1389063" y="1989138"/>
          <p14:tracePt t="3915" x="1376363" y="2089150"/>
          <p14:tracePt t="3916" x="1376363" y="2139950"/>
          <p14:tracePt t="3921" x="1350963" y="2201863"/>
          <p14:tracePt t="3926" x="1350963" y="2252663"/>
          <p14:tracePt t="3931" x="1338263" y="2327275"/>
          <p14:tracePt t="3936" x="1338263" y="2365375"/>
          <p14:tracePt t="3941" x="1325563" y="2452688"/>
          <p14:tracePt t="3947" x="1312863" y="2490788"/>
          <p14:tracePt t="3952" x="1312863" y="2540000"/>
          <p14:tracePt t="3957" x="1300163" y="2603500"/>
          <p14:tracePt t="3962" x="1276350" y="2652713"/>
          <p14:tracePt t="3966" x="1263650" y="2703513"/>
          <p14:tracePt t="3972" x="1263650" y="2740025"/>
          <p14:tracePt t="3976" x="1238250" y="2778125"/>
          <p14:tracePt t="3982" x="1225550" y="2828925"/>
          <p14:tracePt t="3986" x="1225550" y="2852738"/>
          <p14:tracePt t="3991" x="1200150" y="2878138"/>
          <p14:tracePt t="3997" x="1200150" y="2916238"/>
          <p14:tracePt t="4002" x="1189038" y="2952750"/>
          <p14:tracePt t="4007" x="1189038" y="2990850"/>
          <p14:tracePt t="4011" x="1163638" y="3054350"/>
          <p14:tracePt t="4017" x="1150938" y="3054350"/>
          <p14:tracePt t="4022" x="1150938" y="3090863"/>
          <p14:tracePt t="4027" x="1125538" y="3116263"/>
          <p14:tracePt t="4032" x="1100138" y="3154363"/>
          <p14:tracePt t="4042" x="1089025" y="3165475"/>
          <p14:tracePt t="4047" x="1063625" y="3190875"/>
          <p14:tracePt t="4057" x="1038225" y="3216275"/>
          <p14:tracePt t="4064" x="1038225" y="3228975"/>
          <p14:tracePt t="4067" x="1025525" y="3254375"/>
          <p14:tracePt t="4073" x="1012825" y="3267075"/>
          <p14:tracePt t="4077" x="987425" y="3278188"/>
          <p14:tracePt t="4082" x="987425" y="3290888"/>
          <p14:tracePt t="4088" x="976313" y="3290888"/>
          <p14:tracePt t="4093" x="950913" y="3316288"/>
          <p14:tracePt t="4097" x="950913" y="3328988"/>
          <p14:tracePt t="4102" x="925513" y="3341688"/>
          <p14:tracePt t="4107" x="900113" y="3354388"/>
          <p14:tracePt t="4114" x="887413" y="3367088"/>
          <p14:tracePt t="4118" x="876300" y="3378200"/>
          <p14:tracePt t="4123" x="863600" y="3378200"/>
          <p14:tracePt t="4127" x="838200" y="3403600"/>
          <p14:tracePt t="4138" x="825500" y="3416300"/>
          <p14:tracePt t="4143" x="800100" y="3416300"/>
          <p14:tracePt t="4148" x="787400" y="3441700"/>
          <p14:tracePt t="4153" x="776288" y="3441700"/>
          <p14:tracePt t="4158" x="750888" y="3467100"/>
          <p14:tracePt t="4168" x="750888" y="3479800"/>
          <p14:tracePt t="4173" x="725488" y="3490913"/>
          <p14:tracePt t="4178" x="712788" y="3503613"/>
          <p14:tracePt t="4184" x="700088" y="3516313"/>
          <p14:tracePt t="4189" x="700088" y="3529013"/>
          <p14:tracePt t="4194" x="687388" y="3529013"/>
          <p14:tracePt t="4198" x="674688" y="3541713"/>
          <p14:tracePt t="4203" x="674688" y="3554413"/>
          <p14:tracePt t="4209" x="650875" y="3579813"/>
          <p14:tracePt t="4218" x="650875" y="3603625"/>
          <p14:tracePt t="4224" x="638175" y="3616325"/>
          <p14:tracePt t="4228" x="638175" y="3629025"/>
          <p14:tracePt t="4234" x="625475" y="3654425"/>
          <p14:tracePt t="4239" x="612775" y="3667125"/>
          <p14:tracePt t="4244" x="612775" y="3692525"/>
          <p14:tracePt t="4249" x="612775" y="3716338"/>
          <p14:tracePt t="4253" x="612775" y="3741738"/>
          <p14:tracePt t="4259" x="612775" y="3754438"/>
          <p14:tracePt t="4264" x="587375" y="3792538"/>
          <p14:tracePt t="4269" x="587375" y="3803650"/>
          <p14:tracePt t="4274" x="587375" y="3816350"/>
          <p14:tracePt t="4281" x="574675" y="3841750"/>
          <p14:tracePt t="4284" x="574675" y="3854450"/>
          <p14:tracePt t="4289" x="574675" y="3867150"/>
          <p14:tracePt t="4293" x="563563" y="3892550"/>
          <p14:tracePt t="4299" x="550863" y="3905250"/>
          <p14:tracePt t="4310" x="550863" y="3916363"/>
          <p14:tracePt t="4314" x="550863" y="3941763"/>
          <p14:tracePt t="4324" x="550863" y="3954463"/>
          <p14:tracePt t="4331" x="550863" y="3967163"/>
          <p14:tracePt t="4335" x="550863" y="3979863"/>
          <p14:tracePt t="4349" x="550863" y="3992563"/>
          <p14:tracePt t="4355" x="550863" y="4029075"/>
          <p14:tracePt t="4370" x="550863" y="4054475"/>
          <p14:tracePt t="4375" x="550863" y="4067175"/>
          <p14:tracePt t="4382" x="550863" y="4079875"/>
          <p14:tracePt t="4385" x="550863" y="4092575"/>
          <p14:tracePt t="4395" x="550863" y="4105275"/>
          <p14:tracePt t="4400" x="550863" y="4117975"/>
          <p14:tracePt t="4405" x="550863" y="4129088"/>
          <p14:tracePt t="4410" x="550863" y="4141788"/>
          <p14:tracePt t="4425" x="550863" y="4167188"/>
          <p14:tracePt t="4435" x="550863" y="4179888"/>
          <p14:tracePt t="4445" x="550863" y="4192588"/>
          <p14:tracePt t="4461" x="550863" y="4205288"/>
          <p14:tracePt t="4471" x="550863" y="4217988"/>
          <p14:tracePt t="4481" x="550863" y="4230688"/>
          <p14:tracePt t="4486" x="550863" y="4241800"/>
          <p14:tracePt t="4491" x="550863" y="4254500"/>
          <p14:tracePt t="4497" x="587375" y="4267200"/>
          <p14:tracePt t="4506" x="612775" y="4292600"/>
          <p14:tracePt t="4511" x="638175" y="4292600"/>
          <p14:tracePt t="4516" x="638175" y="4305300"/>
          <p14:tracePt t="4522" x="674688" y="4305300"/>
          <p14:tracePt t="4526" x="674688" y="4318000"/>
          <p14:tracePt t="4531" x="700088" y="4330700"/>
          <p14:tracePt t="4537" x="712788" y="4330700"/>
          <p14:tracePt t="4542" x="750888" y="4354513"/>
          <p14:tracePt t="4547" x="776288" y="4354513"/>
          <p14:tracePt t="4551" x="787400" y="4367213"/>
          <p14:tracePt t="4557" x="812800" y="4367213"/>
          <p14:tracePt t="4562" x="850900" y="4379913"/>
          <p14:tracePt t="4567" x="876300" y="4392613"/>
          <p14:tracePt t="4572" x="887413" y="4392613"/>
          <p14:tracePt t="4577" x="925513" y="4418013"/>
          <p14:tracePt t="4583" x="950913" y="4418013"/>
          <p14:tracePt t="4588" x="987425" y="4430713"/>
          <p14:tracePt t="4593" x="1000125" y="4430713"/>
          <p14:tracePt t="4598" x="1038225" y="4454525"/>
          <p14:tracePt t="4603" x="1076325" y="4454525"/>
          <p14:tracePt t="4608" x="1112838" y="4454525"/>
          <p14:tracePt t="4614" x="1138238" y="4454525"/>
          <p14:tracePt t="4618" x="1150938" y="4454525"/>
          <p14:tracePt t="4623" x="1176338" y="4454525"/>
          <p14:tracePt t="4628" x="1212850" y="4454525"/>
          <p14:tracePt t="4633" x="1263650" y="4454525"/>
          <p14:tracePt t="4638" x="1312863" y="4454525"/>
          <p14:tracePt t="4644" x="1363663" y="4454525"/>
          <p14:tracePt t="4648" x="1389063" y="4454525"/>
          <p14:tracePt t="4654" x="1425575" y="4454525"/>
          <p14:tracePt t="4659" x="1489075" y="4454525"/>
          <p14:tracePt t="4665" x="1538288" y="4454525"/>
          <p14:tracePt t="4668" x="1601788" y="4454525"/>
          <p14:tracePt t="4673" x="1638300" y="4454525"/>
          <p14:tracePt t="4679" x="1689100" y="4454525"/>
          <p14:tracePt t="4684" x="1738313" y="4454525"/>
          <p14:tracePt t="4688" x="1801813" y="4454525"/>
          <p14:tracePt t="4693" x="1825625" y="4454525"/>
          <p14:tracePt t="4699" x="1863725" y="4454525"/>
          <p14:tracePt t="4704" x="1889125" y="4454525"/>
          <p14:tracePt t="4709" x="1925638" y="4454525"/>
          <p14:tracePt t="4714" x="1951038" y="4454525"/>
          <p14:tracePt t="4719" x="1976438" y="4454525"/>
          <p14:tracePt t="4724" x="1989138" y="4454525"/>
          <p14:tracePt t="4730" x="2014538" y="4454525"/>
          <p14:tracePt t="4735" x="2038350" y="4443413"/>
          <p14:tracePt t="4739" x="2051050" y="4430713"/>
          <p14:tracePt t="4750" x="2076450" y="4430713"/>
          <p14:tracePt t="4754" x="2089150" y="4430713"/>
          <p14:tracePt t="4759" x="2101850" y="4430713"/>
          <p14:tracePt t="4766" x="2114550" y="4430713"/>
          <p14:tracePt t="4770" x="2138363" y="4430713"/>
          <p14:tracePt t="4781" x="2176463" y="4430713"/>
          <p14:tracePt t="4784" x="2189163" y="4430713"/>
          <p14:tracePt t="4789" x="2227263" y="4430713"/>
          <p14:tracePt t="4795" x="2238375" y="4430713"/>
          <p14:tracePt t="4800" x="2263775" y="4430713"/>
          <p14:tracePt t="4805" x="2301875" y="4430713"/>
          <p14:tracePt t="4809" x="2338388" y="4430713"/>
          <p14:tracePt t="4815" x="2363788" y="4430713"/>
          <p14:tracePt t="4820" x="2389188" y="4430713"/>
          <p14:tracePt t="4825" x="2427288" y="4430713"/>
          <p14:tracePt t="4831" x="2463800" y="4430713"/>
          <p14:tracePt t="4840" x="2501900" y="4430713"/>
          <p14:tracePt t="4845" x="2514600" y="4430713"/>
          <p14:tracePt t="4850" x="2527300" y="4430713"/>
          <p14:tracePt t="4855" x="2540000" y="4418013"/>
          <p14:tracePt t="4861" x="2551113" y="4405313"/>
          <p14:tracePt t="4956" x="2576513" y="4392613"/>
          <p14:tracePt t="4981" x="2589213" y="4392613"/>
          <p14:tracePt t="4987" x="2589213" y="4379913"/>
          <p14:tracePt t="4992" x="2601913" y="4367213"/>
          <p14:tracePt t="4998" x="2601913" y="4354513"/>
          <p14:tracePt t="5001" x="2601913" y="4341813"/>
          <p14:tracePt t="5011" x="2614613" y="4330700"/>
          <p14:tracePt t="5018" x="2627313" y="4318000"/>
          <p14:tracePt t="5021" x="2627313" y="4305300"/>
          <p14:tracePt t="5026" x="2640013" y="4292600"/>
          <p14:tracePt t="5031" x="2640013" y="4279900"/>
          <p14:tracePt t="5047" x="2640013" y="4267200"/>
          <p14:tracePt t="5057" x="2640013" y="4241800"/>
          <p14:tracePt t="5067" x="2640013" y="4217988"/>
          <p14:tracePt t="5077" x="2640013" y="4205288"/>
          <p14:tracePt t="5082" x="2640013" y="4192588"/>
          <p14:tracePt t="5087" x="2640013" y="4179888"/>
          <p14:tracePt t="5092" x="2640013" y="4154488"/>
          <p14:tracePt t="5108" x="2640013" y="4129088"/>
          <p14:tracePt t="5117" x="2640013" y="4117975"/>
          <p14:tracePt t="5127" x="2640013" y="4105275"/>
          <p14:tracePt t="5133" x="2640013" y="4092575"/>
          <p14:tracePt t="5139" x="2627313" y="4092575"/>
          <p14:tracePt t="5148" x="2627313" y="4079875"/>
          <p14:tracePt t="5152" x="2614613" y="4067175"/>
          <p14:tracePt t="5164" x="2614613" y="4054475"/>
          <p14:tracePt t="5168" x="2601913" y="4054475"/>
          <p14:tracePt t="5173" x="2601913" y="4041775"/>
          <p14:tracePt t="5178" x="2589213" y="4017963"/>
          <p14:tracePt t="5188" x="2563813" y="4005263"/>
          <p14:tracePt t="5193" x="2551113" y="3979863"/>
          <p14:tracePt t="5198" x="2540000" y="3979863"/>
          <p14:tracePt t="5203" x="2514600" y="3967163"/>
          <p14:tracePt t="5208" x="2489200" y="3967163"/>
          <p14:tracePt t="5214" x="2463800" y="3941763"/>
          <p14:tracePt t="5223" x="2427288" y="3941763"/>
          <p14:tracePt t="5228" x="2414588" y="3941763"/>
          <p14:tracePt t="5234" x="2389188" y="3941763"/>
          <p14:tracePt t="5239" x="2363788" y="3941763"/>
          <p14:tracePt t="5243" x="2338388" y="3916363"/>
          <p14:tracePt t="5248" x="2327275" y="3916363"/>
          <p14:tracePt t="5254" x="2301875" y="3916363"/>
          <p14:tracePt t="5259" x="2289175" y="3916363"/>
          <p14:tracePt t="5264" x="2263775" y="3916363"/>
          <p14:tracePt t="5268" x="2238375" y="3916363"/>
          <p14:tracePt t="5274" x="2227263" y="3905250"/>
          <p14:tracePt t="5279" x="2201863" y="3905250"/>
          <p14:tracePt t="5284" x="2163763" y="3905250"/>
          <p14:tracePt t="5289" x="2138363" y="3905250"/>
          <p14:tracePt t="5294" x="2114550" y="3905250"/>
          <p14:tracePt t="5299" x="2076450" y="3905250"/>
          <p14:tracePt t="5304" x="2038350" y="3905250"/>
          <p14:tracePt t="5309" x="2014538" y="3905250"/>
          <p14:tracePt t="5314" x="1976438" y="3905250"/>
          <p14:tracePt t="5319" x="1925638" y="3905250"/>
          <p14:tracePt t="5324" x="1889125" y="3905250"/>
          <p14:tracePt t="5329" x="1863725" y="3905250"/>
          <p14:tracePt t="5334" x="1801813" y="3905250"/>
          <p14:tracePt t="5339" x="1751013" y="3905250"/>
          <p14:tracePt t="5345" x="1714500" y="3905250"/>
          <p14:tracePt t="5350" x="1651000" y="3905250"/>
          <p14:tracePt t="5355" x="1612900" y="3905250"/>
          <p14:tracePt t="5359" x="1563688" y="3905250"/>
          <p14:tracePt t="5364" x="1512888" y="3905250"/>
          <p14:tracePt t="5370" x="1476375" y="3905250"/>
          <p14:tracePt t="5375" x="1438275" y="3905250"/>
          <p14:tracePt t="5381" x="1401763" y="3905250"/>
          <p14:tracePt t="5384" x="1363663" y="3905250"/>
          <p14:tracePt t="5389" x="1338263" y="3905250"/>
          <p14:tracePt t="5395" x="1300163" y="3905250"/>
          <p14:tracePt t="5400" x="1263650" y="3905250"/>
          <p14:tracePt t="5410" x="1225550" y="3905250"/>
          <p14:tracePt t="5416" x="1189038" y="3905250"/>
          <p14:tracePt t="5420" x="1176338" y="3905250"/>
          <p14:tracePt t="5425" x="1138238" y="3905250"/>
          <p14:tracePt t="5431" x="1125538" y="3905250"/>
          <p14:tracePt t="5435" x="1112838" y="3905250"/>
          <p14:tracePt t="5440" x="1076325" y="3905250"/>
          <p14:tracePt t="5444" x="1063625" y="3905250"/>
          <p14:tracePt t="5450" x="1050925" y="3905250"/>
          <p14:tracePt t="5454" x="1038225" y="3905250"/>
          <p14:tracePt t="5459" x="1000125" y="3905250"/>
          <p14:tracePt t="5466" x="987425" y="3905250"/>
          <p14:tracePt t="5471" x="976313" y="3905250"/>
          <p14:tracePt t="5475" x="950913" y="3905250"/>
          <p14:tracePt t="5481" x="925513" y="3905250"/>
          <p14:tracePt t="5486" x="912813" y="3905250"/>
          <p14:tracePt t="5491" x="900113" y="3905250"/>
          <p14:tracePt t="5498" x="850900" y="3916363"/>
          <p14:tracePt t="5501" x="838200" y="3929063"/>
          <p14:tracePt t="5505" x="825500" y="3929063"/>
          <p14:tracePt t="5516" x="800100" y="3929063"/>
          <p14:tracePt t="5521" x="787400" y="3929063"/>
          <p14:tracePt t="5532" x="776288" y="3929063"/>
          <p14:tracePt t="5536" x="750888" y="3941763"/>
          <p14:tracePt t="5541" x="738188" y="3941763"/>
          <p14:tracePt t="5548" x="725488" y="3954463"/>
          <p14:tracePt t="5556" x="712788" y="3954463"/>
          <p14:tracePt t="5566" x="700088" y="3967163"/>
          <p14:tracePt t="5577" x="687388" y="3967163"/>
          <p14:tracePt t="5582" x="674688" y="3979863"/>
          <p14:tracePt t="5586" x="663575" y="3992563"/>
          <p14:tracePt t="5607" x="650875" y="4005263"/>
          <p14:tracePt t="5622" x="650875" y="4017963"/>
          <p14:tracePt t="5627" x="638175" y="4029075"/>
          <p14:tracePt t="5829" x="625475" y="4041775"/>
          <p14:tracePt t="5838" x="625475" y="4054475"/>
          <p14:tracePt t="5854" x="612775" y="4054475"/>
          <p14:tracePt t="5859" x="600075" y="4054475"/>
          <p14:tracePt t="5865" x="587375" y="4054475"/>
          <p14:tracePt t="5869" x="574675" y="4054475"/>
          <p14:tracePt t="5874" x="563563" y="4054475"/>
          <p14:tracePt t="5879" x="550863" y="4067175"/>
          <p14:tracePt t="5884" x="550863" y="4079875"/>
          <p14:tracePt t="5889" x="538163" y="4079875"/>
          <p14:tracePt t="5900" x="525463" y="4079875"/>
          <p14:tracePt t="5904" x="512763" y="4079875"/>
          <p14:tracePt t="5909" x="500063" y="4105275"/>
          <p14:tracePt t="5915" x="474663" y="4105275"/>
          <p14:tracePt t="5924" x="463550" y="4105275"/>
          <p14:tracePt t="5940" x="450850" y="4105275"/>
          <p14:tracePt t="6107" x="438150" y="4105275"/>
          <p14:tracePt t="6111" x="425450" y="4105275"/>
          <p14:tracePt t="6161" x="400050" y="4105275"/>
          <p14:tracePt t="6191" x="387350" y="4105275"/>
          <p14:tracePt t="6222" x="374650" y="4105275"/>
          <p14:tracePt t="6257" x="363538" y="4092575"/>
          <p14:tracePt t="6263" x="350838" y="4079875"/>
          <p14:tracePt t="9490" x="350838" y="4054475"/>
          <p14:tracePt t="9495" x="312738" y="4017963"/>
          <p14:tracePt t="9500" x="274638" y="3929063"/>
          <p14:tracePt t="9506" x="238125" y="3854450"/>
          <p14:tracePt t="9512" x="200025" y="3754438"/>
          <p14:tracePt t="9516" x="138113" y="3616325"/>
          <p14:tracePt t="9520" x="87313" y="3490913"/>
          <p14:tracePt t="9525" x="25400" y="335438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Pleoptika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b="1" dirty="0"/>
              <a:t>vypichování obrázkových předloh: </a:t>
            </a:r>
            <a:r>
              <a:rPr lang="cs-CZ" dirty="0"/>
              <a:t>ornamentů předkreslených na papíře, propočítávání a vyznačování čtverečků propichováním otvorů, zakreslováním ornamentů barevnými tužkami</a:t>
            </a:r>
          </a:p>
          <a:p>
            <a:pPr lvl="0"/>
            <a:r>
              <a:rPr lang="cs-CZ" dirty="0"/>
              <a:t>zejména u dívek: vystřihování - obrázků, „krajkových,, pokrývek podle předkreslené nebo vlastní fantazie</a:t>
            </a:r>
          </a:p>
          <a:p>
            <a:r>
              <a:rPr lang="cs-CZ" dirty="0"/>
              <a:t>u hochů: dlabání, pilování, šroubování</a:t>
            </a:r>
          </a:p>
          <a:p>
            <a:pPr lvl="0"/>
            <a:endParaRPr lang="cs-CZ" dirty="0"/>
          </a:p>
          <a:p>
            <a:pPr lvl="0"/>
            <a:endParaRPr lang="cs-CZ" dirty="0"/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721CD581-83A6-40E7-A214-221AFBE824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9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6"/>
    </mc:Choice>
    <mc:Fallback xmlns="">
      <p:transition spd="slow" advTm="13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30" x="38100" y="3629025"/>
          <p14:tracePt t="5135" x="50800" y="3629025"/>
          <p14:tracePt t="5140" x="74613" y="3641725"/>
          <p14:tracePt t="5146" x="87313" y="3641725"/>
          <p14:tracePt t="5149" x="100013" y="3654425"/>
          <p14:tracePt t="5154" x="100013" y="3667125"/>
          <p14:tracePt t="5159" x="112713" y="3667125"/>
          <p14:tracePt t="5165" x="138113" y="3667125"/>
          <p14:tracePt t="5170" x="150813" y="3667125"/>
          <p14:tracePt t="5175" x="174625" y="3667125"/>
          <p14:tracePt t="5180" x="200025" y="3692525"/>
          <p14:tracePt t="5185" x="212725" y="3692525"/>
          <p14:tracePt t="5190" x="238125" y="3703638"/>
          <p14:tracePt t="5201" x="261938" y="3703638"/>
          <p14:tracePt t="5210" x="287338" y="3703638"/>
          <p14:tracePt t="5215" x="312738" y="3729038"/>
          <p14:tracePt t="5220" x="325438" y="3729038"/>
          <p14:tracePt t="5230" x="350838" y="3729038"/>
          <p14:tracePt t="5236" x="387350" y="3729038"/>
          <p14:tracePt t="5247" x="412750" y="3741738"/>
          <p14:tracePt t="5250" x="425450" y="3741738"/>
          <p14:tracePt t="5255" x="450850" y="3741738"/>
          <p14:tracePt t="5262" x="474663" y="3741738"/>
          <p14:tracePt t="5265" x="500063" y="3741738"/>
          <p14:tracePt t="5271" x="525463" y="3754438"/>
          <p14:tracePt t="5275" x="550863" y="3754438"/>
          <p14:tracePt t="5280" x="574675" y="3754438"/>
          <p14:tracePt t="5286" x="600075" y="3754438"/>
          <p14:tracePt t="5291" x="625475" y="3767138"/>
          <p14:tracePt t="5297" x="650875" y="3767138"/>
          <p14:tracePt t="5300" x="674688" y="3767138"/>
          <p14:tracePt t="5306" x="712788" y="3767138"/>
          <p14:tracePt t="5311" x="738188" y="3767138"/>
          <p14:tracePt t="5316" x="776288" y="3792538"/>
          <p14:tracePt t="5326" x="812800" y="3792538"/>
          <p14:tracePt t="5331" x="850900" y="3792538"/>
          <p14:tracePt t="5336" x="876300" y="3803650"/>
          <p14:tracePt t="5341" x="912813" y="3803650"/>
          <p14:tracePt t="5347" x="950913" y="3803650"/>
          <p14:tracePt t="5353" x="987425" y="3803650"/>
          <p14:tracePt t="5356" x="1012825" y="3803650"/>
          <p14:tracePt t="5364" x="1050925" y="3829050"/>
          <p14:tracePt t="5366" x="1089025" y="3829050"/>
          <p14:tracePt t="5371" x="1125538" y="3841750"/>
          <p14:tracePt t="5377" x="1150938" y="3867150"/>
          <p14:tracePt t="5382" x="1176338" y="3867150"/>
          <p14:tracePt t="5387" x="1212850" y="3867150"/>
          <p14:tracePt t="5391" x="1263650" y="3867150"/>
          <p14:tracePt t="5397" x="1289050" y="3867150"/>
          <p14:tracePt t="5402" x="1312863" y="3867150"/>
          <p14:tracePt t="5407" x="1325563" y="3867150"/>
          <p14:tracePt t="5414" x="1350963" y="3867150"/>
          <p14:tracePt t="5422" x="1376363" y="3867150"/>
          <p14:tracePt t="5427" x="1389063" y="3867150"/>
          <p14:tracePt t="5432" x="1412875" y="3867150"/>
          <p14:tracePt t="5438" x="1438275" y="3867150"/>
          <p14:tracePt t="5447" x="1463675" y="3867150"/>
          <p14:tracePt t="5452" x="1476375" y="3867150"/>
          <p14:tracePt t="5463" x="1489075" y="3867150"/>
          <p14:tracePt t="5467" x="1501775" y="3867150"/>
          <p14:tracePt t="5473" x="1512888" y="3867150"/>
          <p14:tracePt t="5478" x="1525588" y="3867150"/>
          <p14:tracePt t="5483" x="1550988" y="3867150"/>
          <p14:tracePt t="5492" x="1576388" y="3879850"/>
          <p14:tracePt t="5498" x="1589088" y="3879850"/>
          <p14:tracePt t="5502" x="1612900" y="3879850"/>
          <p14:tracePt t="5507" x="1651000" y="3879850"/>
          <p14:tracePt t="5514" x="1663700" y="3879850"/>
          <p14:tracePt t="5518" x="1676400" y="3892550"/>
          <p14:tracePt t="5523" x="1701800" y="3892550"/>
          <p14:tracePt t="5528" x="1738313" y="3892550"/>
          <p14:tracePt t="5532" x="1763713" y="3892550"/>
          <p14:tracePt t="5538" x="1789113" y="3905250"/>
          <p14:tracePt t="5543" x="1814513" y="3905250"/>
          <p14:tracePt t="5548" x="1851025" y="3929063"/>
          <p14:tracePt t="5553" x="1876425" y="3941763"/>
          <p14:tracePt t="5558" x="1914525" y="3941763"/>
          <p14:tracePt t="5564" x="1938338" y="3967163"/>
          <p14:tracePt t="5568" x="2001838" y="3979863"/>
          <p14:tracePt t="5573" x="2025650" y="3979863"/>
          <p14:tracePt t="5578" x="2063750" y="3992563"/>
          <p14:tracePt t="5583" x="2101850" y="4005263"/>
          <p14:tracePt t="5589" x="2127250" y="4017963"/>
          <p14:tracePt t="5593" x="2176463" y="4029075"/>
          <p14:tracePt t="5599" x="2201863" y="4029075"/>
          <p14:tracePt t="5603" x="2238375" y="4041775"/>
          <p14:tracePt t="5608" x="2276475" y="4041775"/>
          <p14:tracePt t="5614" x="2327275" y="4067175"/>
          <p14:tracePt t="5618" x="2338388" y="4067175"/>
          <p14:tracePt t="5623" x="2376488" y="4079875"/>
          <p14:tracePt t="5628" x="2414588" y="4079875"/>
          <p14:tracePt t="5634" x="2439988" y="4105275"/>
          <p14:tracePt t="5639" x="2489200" y="4105275"/>
          <p14:tracePt t="5644" x="2514600" y="4117975"/>
          <p14:tracePt t="5649" x="2540000" y="4117975"/>
          <p14:tracePt t="5653" x="2589213" y="4117975"/>
          <p14:tracePt t="5659" x="2601913" y="4117975"/>
          <p14:tracePt t="5664" x="2627313" y="4141788"/>
          <p14:tracePt t="5669" x="2640013" y="4141788"/>
          <p14:tracePt t="5674" x="2651125" y="4141788"/>
          <p14:tracePt t="5681" x="2663825" y="4141788"/>
          <p14:tracePt t="5684" x="2676525" y="4141788"/>
          <p14:tracePt t="5689" x="2701925" y="4141788"/>
          <p14:tracePt t="5699" x="2714625" y="4154488"/>
          <p14:tracePt t="5706" x="2727325" y="4154488"/>
          <p14:tracePt t="5725" x="2752725" y="4154488"/>
          <p14:tracePt t="5731" x="2763838" y="4154488"/>
          <p14:tracePt t="5735" x="2776538" y="4154488"/>
          <p14:tracePt t="5740" x="2801938" y="4154488"/>
          <p14:tracePt t="5745" x="2827338" y="4154488"/>
          <p14:tracePt t="5749" x="2840038" y="4167188"/>
          <p14:tracePt t="5754" x="2852738" y="4179888"/>
          <p14:tracePt t="5760" x="2876550" y="4179888"/>
          <p14:tracePt t="5765" x="2901950" y="4179888"/>
          <p14:tracePt t="5770" x="2927350" y="4192588"/>
          <p14:tracePt t="5775" x="2952750" y="4205288"/>
          <p14:tracePt t="5780" x="2976563" y="4205288"/>
          <p14:tracePt t="5786" x="3014663" y="4205288"/>
          <p14:tracePt t="5790" x="3052763" y="4217988"/>
          <p14:tracePt t="5795" x="3076575" y="4217988"/>
          <p14:tracePt t="5801" x="3114675" y="4241800"/>
          <p14:tracePt t="5805" x="3140075" y="4241800"/>
          <p14:tracePt t="5810" x="3176588" y="4254500"/>
          <p14:tracePt t="5815" x="3189288" y="4254500"/>
          <p14:tracePt t="5820" x="3214688" y="4254500"/>
          <p14:tracePt t="5825" x="3252788" y="4254500"/>
          <p14:tracePt t="5833" x="3289300" y="4254500"/>
          <p14:tracePt t="5836" x="3314700" y="4267200"/>
          <p14:tracePt t="5840" x="3327400" y="4267200"/>
          <p14:tracePt t="5845" x="3376613" y="4279900"/>
          <p14:tracePt t="5851" x="3414713" y="4305300"/>
          <p14:tracePt t="5856" x="3452813" y="4305300"/>
          <p14:tracePt t="5861" x="3489325" y="4305300"/>
          <p14:tracePt t="5866" x="3514725" y="4305300"/>
          <p14:tracePt t="5871" x="3552825" y="4305300"/>
          <p14:tracePt t="5876" x="3589338" y="4305300"/>
          <p14:tracePt t="5881" x="3640138" y="4305300"/>
          <p14:tracePt t="5886" x="3665538" y="4305300"/>
          <p14:tracePt t="5891" x="3702050" y="4305300"/>
          <p14:tracePt t="5914" x="3865563" y="4305300"/>
          <p14:tracePt t="5917" x="3878263" y="4305300"/>
          <p14:tracePt t="5921" x="3914775" y="4305300"/>
          <p14:tracePt t="5926" x="3940175" y="4305300"/>
          <p14:tracePt t="5931" x="3978275" y="4305300"/>
          <p14:tracePt t="5936" x="4002088" y="4305300"/>
          <p14:tracePt t="5947" x="4027488" y="4305300"/>
          <p14:tracePt t="5952" x="4040188" y="4305300"/>
          <p14:tracePt t="5956" x="4052888" y="4305300"/>
          <p14:tracePt t="5961" x="4078288" y="4305300"/>
          <p14:tracePt t="5967" x="4103688" y="4305300"/>
          <p14:tracePt t="5972" x="4114800" y="4305300"/>
          <p14:tracePt t="5977" x="4152900" y="4305300"/>
          <p14:tracePt t="5981" x="4178300" y="4292600"/>
          <p14:tracePt t="5986" x="4191000" y="4292600"/>
          <p14:tracePt t="5992" x="4203700" y="4292600"/>
          <p14:tracePt t="5997" x="4227513" y="4292600"/>
          <p14:tracePt t="6002" x="4252913" y="4292600"/>
          <p14:tracePt t="6007" x="4278313" y="4292600"/>
          <p14:tracePt t="6014" x="4314825" y="4279900"/>
          <p14:tracePt t="6017" x="4327525" y="4279900"/>
          <p14:tracePt t="6022" x="4340225" y="4279900"/>
          <p14:tracePt t="6027" x="4378325" y="4279900"/>
          <p14:tracePt t="6032" x="4391025" y="4279900"/>
          <p14:tracePt t="6037" x="4403725" y="4279900"/>
          <p14:tracePt t="6042" x="4440238" y="4254500"/>
          <p14:tracePt t="6047" x="4452938" y="4254500"/>
          <p14:tracePt t="6052" x="4465638" y="4254500"/>
          <p14:tracePt t="6057" x="4478338" y="4254500"/>
          <p14:tracePt t="6069" x="4503738" y="4254500"/>
          <p14:tracePt t="6077" x="4527550" y="4254500"/>
          <p14:tracePt t="6082" x="4540250" y="4254500"/>
          <p14:tracePt t="6088" x="4552950" y="4254500"/>
          <p14:tracePt t="6093" x="4565650" y="4254500"/>
          <p14:tracePt t="6098" x="4578350" y="4254500"/>
          <p14:tracePt t="6103" x="4591050" y="4254500"/>
          <p14:tracePt t="6109" x="4616450" y="4254500"/>
          <p14:tracePt t="6119" x="4640263" y="4254500"/>
          <p14:tracePt t="6123" x="4652963" y="4254500"/>
          <p14:tracePt t="6128" x="4665663" y="4254500"/>
          <p14:tracePt t="6133" x="4678363" y="4254500"/>
          <p14:tracePt t="6138" x="4703763" y="4254500"/>
          <p14:tracePt t="6148" x="4716463" y="4254500"/>
          <p14:tracePt t="6153" x="4727575" y="4254500"/>
          <p14:tracePt t="6173" x="4752975" y="4254500"/>
          <p14:tracePt t="6194" x="4765675" y="4254500"/>
          <p14:tracePt t="6203" x="4778375" y="4254500"/>
          <p14:tracePt t="6214" x="4791075" y="4254500"/>
          <p14:tracePt t="6231" x="4816475" y="4254500"/>
          <p14:tracePt t="6239" x="4840288" y="4254500"/>
          <p14:tracePt t="6244" x="4852988" y="4254500"/>
          <p14:tracePt t="6249" x="4865688" y="4254500"/>
          <p14:tracePt t="6254" x="4878388" y="4254500"/>
          <p14:tracePt t="6259" x="4891088" y="4254500"/>
          <p14:tracePt t="6264" x="4916488" y="4254500"/>
          <p14:tracePt t="6269" x="4940300" y="4254500"/>
          <p14:tracePt t="6274" x="4978400" y="4241800"/>
          <p14:tracePt t="6281" x="4991100" y="4241800"/>
          <p14:tracePt t="6284" x="5029200" y="4217988"/>
          <p14:tracePt t="6295" x="5040313" y="4217988"/>
          <p14:tracePt t="6300" x="5053013" y="4217988"/>
          <p14:tracePt t="6304" x="5091113" y="4217988"/>
          <p14:tracePt t="6309" x="5103813" y="4217988"/>
          <p14:tracePt t="6314" x="5116513" y="4217988"/>
          <p14:tracePt t="6320" x="5141913" y="4205288"/>
          <p14:tracePt t="6325" x="5153025" y="4205288"/>
          <p14:tracePt t="6330" x="5165725" y="4205288"/>
          <p14:tracePt t="6334" x="5178425" y="4205288"/>
          <p14:tracePt t="6339" x="5191125" y="4205288"/>
          <p14:tracePt t="6347" x="5203825" y="4179888"/>
          <p14:tracePt t="6350" x="5216525" y="4179888"/>
          <p14:tracePt t="6361" x="5241925" y="4179888"/>
          <p14:tracePt t="6370" x="5265738" y="4179888"/>
          <p14:tracePt t="6381" x="5278438" y="4179888"/>
          <p14:tracePt t="6385" x="5291138" y="4179888"/>
          <p14:tracePt t="6390" x="5303838" y="4179888"/>
          <p14:tracePt t="6401" x="5329238" y="4179888"/>
          <p14:tracePt t="6410" x="5353050" y="4179888"/>
          <p14:tracePt t="6415" x="5365750" y="4179888"/>
          <p14:tracePt t="6420" x="5378450" y="4179888"/>
          <p14:tracePt t="6426" x="5391150" y="4179888"/>
          <p14:tracePt t="6431" x="5403850" y="4179888"/>
          <p14:tracePt t="6447" x="5429250" y="4167188"/>
          <p14:tracePt t="6450" x="5441950" y="4154488"/>
          <p14:tracePt t="6461" x="5454650" y="4154488"/>
          <p14:tracePt t="6477" x="5465763" y="4154488"/>
          <p14:tracePt t="6482" x="5478463" y="4141788"/>
          <p14:tracePt t="6491" x="5491163" y="4141788"/>
          <p14:tracePt t="6498" x="5516563" y="4117975"/>
          <p14:tracePt t="6508" x="5529263" y="4117975"/>
          <p14:tracePt t="6511" x="5541963" y="4117975"/>
          <p14:tracePt t="6516" x="5554663" y="4117975"/>
          <p14:tracePt t="6521" x="5591175" y="4092575"/>
          <p14:tracePt t="6527" x="5616575" y="4079875"/>
          <p14:tracePt t="6532" x="5641975" y="4079875"/>
          <p14:tracePt t="6538" x="5665788" y="4054475"/>
          <p14:tracePt t="6541" x="5703888" y="4054475"/>
          <p14:tracePt t="6547" x="5741988" y="4054475"/>
          <p14:tracePt t="6553" x="5778500" y="4041775"/>
          <p14:tracePt t="6557" x="5803900" y="4041775"/>
          <p14:tracePt t="6562" x="5842000" y="4017963"/>
          <p14:tracePt t="6566" x="5867400" y="4017963"/>
          <p14:tracePt t="6572" x="5878513" y="4005263"/>
          <p14:tracePt t="6577" x="5891213" y="4005263"/>
          <p14:tracePt t="6582" x="5903913" y="4005263"/>
          <p14:tracePt t="6633" x="5916613" y="4005263"/>
          <p14:tracePt t="6658" x="5916613" y="3992563"/>
          <p14:tracePt t="6664" x="5916613" y="3967163"/>
          <p14:tracePt t="6672" x="5916613" y="3954463"/>
          <p14:tracePt t="6678" x="5903913" y="3941763"/>
          <p14:tracePt t="6683" x="5891213" y="3929063"/>
          <p14:tracePt t="6688" x="5878513" y="3929063"/>
          <p14:tracePt t="6693" x="5854700" y="3905250"/>
          <p14:tracePt t="6698" x="5816600" y="3892550"/>
          <p14:tracePt t="6703" x="5803900" y="3867150"/>
          <p14:tracePt t="6708" x="5767388" y="3854450"/>
          <p14:tracePt t="6714" x="5716588" y="3841750"/>
          <p14:tracePt t="6718" x="5691188" y="3829050"/>
          <p14:tracePt t="6723" x="5665788" y="3803650"/>
          <p14:tracePt t="6729" x="5641975" y="3792538"/>
          <p14:tracePt t="6733" x="5641975" y="3779838"/>
          <p14:tracePt t="6738" x="5629275" y="3767138"/>
          <p14:tracePt t="6743" x="5603875" y="3767138"/>
          <p14:tracePt t="6749" x="5591175" y="3767138"/>
          <p14:tracePt t="6754" x="5578475" y="3754438"/>
          <p14:tracePt t="6758" x="5554663" y="3741738"/>
          <p14:tracePt t="6764" x="5554663" y="3729038"/>
          <p14:tracePt t="6768" x="5541963" y="3729038"/>
          <p14:tracePt t="6774" x="5516563" y="3716338"/>
          <p14:tracePt t="6781" x="5503863" y="3716338"/>
          <p14:tracePt t="6784" x="5478463" y="3703638"/>
          <p14:tracePt t="6788" x="5465763" y="3703638"/>
          <p14:tracePt t="6794" x="5441950" y="3692525"/>
          <p14:tracePt t="6799" x="5429250" y="3679825"/>
          <p14:tracePt t="6804" x="5403850" y="3679825"/>
          <p14:tracePt t="6810" x="5391150" y="3679825"/>
          <p14:tracePt t="6814" x="5353050" y="3667125"/>
          <p14:tracePt t="6819" x="5341938" y="3667125"/>
          <p14:tracePt t="6825" x="5329238" y="3667125"/>
          <p14:tracePt t="6831" x="5278438" y="3641725"/>
          <p14:tracePt t="6834" x="5253038" y="3641725"/>
          <p14:tracePt t="6839" x="5241925" y="3641725"/>
          <p14:tracePt t="6844" x="5216525" y="3641725"/>
          <p14:tracePt t="6849" x="5153025" y="3629025"/>
          <p14:tracePt t="6854" x="5129213" y="3629025"/>
          <p14:tracePt t="6859" x="5103813" y="3629025"/>
          <p14:tracePt t="6865" x="5078413" y="3629025"/>
          <p14:tracePt t="6870" x="5003800" y="3629025"/>
          <p14:tracePt t="6874" x="4978400" y="3629025"/>
          <p14:tracePt t="6881" x="4965700" y="3629025"/>
          <p14:tracePt t="6899" x="4840288" y="3629025"/>
          <p14:tracePt t="6905" x="4791075" y="3629025"/>
          <p14:tracePt t="6909" x="4740275" y="3629025"/>
          <p14:tracePt t="6915" x="4716463" y="3629025"/>
          <p14:tracePt t="6921" x="4665663" y="3629025"/>
          <p14:tracePt t="6925" x="4627563" y="3629025"/>
          <p14:tracePt t="6931" x="4565650" y="3629025"/>
          <p14:tracePt t="6935" x="4516438" y="3641725"/>
          <p14:tracePt t="6940" x="4465638" y="3641725"/>
          <p14:tracePt t="6945" x="4403725" y="3641725"/>
          <p14:tracePt t="6950" x="4365625" y="3667125"/>
          <p14:tracePt t="6955" x="4327525" y="3667125"/>
          <p14:tracePt t="6961" x="4303713" y="3667125"/>
          <p14:tracePt t="6965" x="4252913" y="3679825"/>
          <p14:tracePt t="6970" x="4227513" y="3679825"/>
          <p14:tracePt t="6975" x="4203700" y="3703638"/>
          <p14:tracePt t="6981" x="4152900" y="3716338"/>
          <p14:tracePt t="6986" x="4140200" y="3716338"/>
          <p14:tracePt t="6991" x="4090988" y="3741738"/>
          <p14:tracePt t="6995" x="4065588" y="3754438"/>
          <p14:tracePt t="7001" x="4027488" y="3754438"/>
          <p14:tracePt t="7006" x="4014788" y="3754438"/>
          <p14:tracePt t="7011" x="3978275" y="3779838"/>
          <p14:tracePt t="7016" x="3965575" y="3779838"/>
          <p14:tracePt t="7020" x="3940175" y="3792538"/>
          <p14:tracePt t="7026" x="3927475" y="3792538"/>
          <p14:tracePt t="7032" x="3890963" y="3803650"/>
          <p14:tracePt t="7036" x="3878263" y="3803650"/>
          <p14:tracePt t="7041" x="3840163" y="3816350"/>
          <p14:tracePt t="7047" x="3827463" y="3816350"/>
          <p14:tracePt t="7051" x="3814763" y="3816350"/>
          <p14:tracePt t="7056" x="3778250" y="3841750"/>
          <p14:tracePt t="7061" x="3765550" y="3841750"/>
          <p14:tracePt t="7066" x="3752850" y="3841750"/>
          <p14:tracePt t="7071" x="3714750" y="3854450"/>
          <p14:tracePt t="7076" x="3702050" y="3854450"/>
          <p14:tracePt t="7082" x="3689350" y="3867150"/>
          <p14:tracePt t="7086" x="3689350" y="3879850"/>
          <p14:tracePt t="7091" x="3652838" y="3879850"/>
          <p14:tracePt t="7098" x="3640138" y="3879850"/>
          <p14:tracePt t="7102" x="3627438" y="3879850"/>
          <p14:tracePt t="7106" x="3614738" y="3879850"/>
          <p14:tracePt t="7111" x="3589338" y="3905250"/>
          <p14:tracePt t="7116" x="3565525" y="3905250"/>
          <p14:tracePt t="7122" x="3552825" y="3916363"/>
          <p14:tracePt t="7127" x="3527425" y="3916363"/>
          <p14:tracePt t="7131" x="3514725" y="3941763"/>
          <p14:tracePt t="7137" x="3502025" y="3941763"/>
          <p14:tracePt t="7142" x="3489325" y="3941763"/>
          <p14:tracePt t="7148" x="3465513" y="3941763"/>
          <p14:tracePt t="7157" x="3440113" y="3941763"/>
          <p14:tracePt t="7162" x="3414713" y="3967163"/>
          <p14:tracePt t="7167" x="3402013" y="3979863"/>
          <p14:tracePt t="7178" x="3389313" y="4005263"/>
          <p14:tracePt t="7182" x="3365500" y="4005263"/>
          <p14:tracePt t="7192" x="3340100" y="4029075"/>
          <p14:tracePt t="7208" x="3327400" y="4041775"/>
          <p14:tracePt t="7253" x="3327400" y="4054475"/>
          <p14:tracePt t="7258" x="3314700" y="4054475"/>
          <p14:tracePt t="7429" x="3302000" y="4054475"/>
          <p14:tracePt t="7444" x="3289300" y="4054475"/>
          <p14:tracePt t="7449" x="3276600" y="4067175"/>
          <p14:tracePt t="7475" x="3252788" y="4067175"/>
          <p14:tracePt t="7491" x="3227388" y="4067175"/>
          <p14:tracePt t="7496" x="3214688" y="4067175"/>
          <p14:tracePt t="7499" x="3201988" y="4067175"/>
          <p14:tracePt t="7505" x="3189288" y="4067175"/>
          <p14:tracePt t="7515" x="3176588" y="4067175"/>
          <p14:tracePt t="7520" x="3165475" y="4067175"/>
          <p14:tracePt t="7525" x="3140075" y="4067175"/>
          <p14:tracePt t="7535" x="3114675" y="4067175"/>
          <p14:tracePt t="7540" x="3089275" y="4067175"/>
          <p14:tracePt t="7545" x="3076575" y="4067175"/>
          <p14:tracePt t="7550" x="3052763" y="4067175"/>
          <p14:tracePt t="7556" x="3040063" y="4067175"/>
          <p14:tracePt t="7561" x="3027363" y="4067175"/>
          <p14:tracePt t="7565" x="2989263" y="4067175"/>
          <p14:tracePt t="7570" x="2976563" y="4067175"/>
          <p14:tracePt t="7575" x="2963863" y="4067175"/>
          <p14:tracePt t="7581" x="2952750" y="4067175"/>
          <p14:tracePt t="7586" x="2940050" y="4067175"/>
          <p14:tracePt t="7590" x="2927350" y="4067175"/>
          <p14:tracePt t="7595" x="2889250" y="4067175"/>
          <p14:tracePt t="7606" x="2876550" y="4067175"/>
          <p14:tracePt t="7611" x="2863850" y="4067175"/>
          <p14:tracePt t="7616" x="2840038" y="4067175"/>
          <p14:tracePt t="7626" x="2814638" y="4067175"/>
          <p14:tracePt t="7631" x="2801938" y="4067175"/>
          <p14:tracePt t="7636" x="2789238" y="4067175"/>
          <p14:tracePt t="7642" x="2776538" y="4067175"/>
          <p14:tracePt t="7648" x="2763838" y="4067175"/>
          <p14:tracePt t="7651" x="2752725" y="4067175"/>
          <p14:tracePt t="7656" x="2714625" y="4067175"/>
          <p14:tracePt t="7661" x="2689225" y="4067175"/>
          <p14:tracePt t="7666" x="2663825" y="4067175"/>
          <p14:tracePt t="7671" x="2651125" y="4067175"/>
          <p14:tracePt t="7677" x="2627313" y="4067175"/>
          <p14:tracePt t="7681" x="2589213" y="4092575"/>
          <p14:tracePt t="7686" x="2551113" y="4092575"/>
          <p14:tracePt t="7691" x="2527300" y="4092575"/>
          <p14:tracePt t="7698" x="2489200" y="4105275"/>
          <p14:tracePt t="7702" x="2451100" y="4105275"/>
          <p14:tracePt t="7706" x="2414588" y="4105275"/>
          <p14:tracePt t="7711" x="2363788" y="4129088"/>
          <p14:tracePt t="7716" x="2351088" y="4129088"/>
          <p14:tracePt t="7722" x="2276475" y="4141788"/>
          <p14:tracePt t="7732" x="2238375" y="4141788"/>
          <p14:tracePt t="7738" x="2201863" y="4141788"/>
          <p14:tracePt t="7742" x="2189163" y="4141788"/>
          <p14:tracePt t="7748" x="2163763" y="4167188"/>
          <p14:tracePt t="7752" x="2151063" y="4167188"/>
          <p14:tracePt t="7757" x="2138363" y="4167188"/>
          <p14:tracePt t="7762" x="2114550" y="4167188"/>
          <p14:tracePt t="7767" x="2089150" y="4167188"/>
          <p14:tracePt t="7772" x="2089150" y="4179888"/>
          <p14:tracePt t="7777" x="2063750" y="4179888"/>
          <p14:tracePt t="7782" x="2051050" y="4179888"/>
          <p14:tracePt t="7787" x="2038350" y="4179888"/>
          <p14:tracePt t="7793" x="2014538" y="4205288"/>
          <p14:tracePt t="7798" x="2001838" y="4205288"/>
          <p14:tracePt t="7803" x="1976438" y="4230688"/>
          <p14:tracePt t="7807" x="1963738" y="4230688"/>
          <p14:tracePt t="7814" x="1938338" y="4230688"/>
          <p14:tracePt t="7823" x="1914525" y="4230688"/>
          <p14:tracePt t="7827" x="1901825" y="4230688"/>
          <p14:tracePt t="7832" x="1889125" y="4241800"/>
          <p14:tracePt t="7838" x="1851025" y="4241800"/>
          <p14:tracePt t="7843" x="1825625" y="4254500"/>
          <p14:tracePt t="7848" x="1814513" y="4267200"/>
          <p14:tracePt t="7853" x="1776413" y="4267200"/>
          <p14:tracePt t="7857" x="1751013" y="4267200"/>
          <p14:tracePt t="7865" x="1701800" y="4267200"/>
          <p14:tracePt t="7868" x="1651000" y="4292600"/>
          <p14:tracePt t="7873" x="1638300" y="4292600"/>
          <p14:tracePt t="7878" x="1601788" y="4292600"/>
          <p14:tracePt t="7884" x="1563688" y="4305300"/>
          <p14:tracePt t="7888" x="1525588" y="4305300"/>
          <p14:tracePt t="7893" x="1501775" y="4305300"/>
          <p14:tracePt t="7898" x="1463675" y="4318000"/>
          <p14:tracePt t="7915" x="1412875" y="4330700"/>
          <p14:tracePt t="7929" x="1401763" y="4330700"/>
          <p14:tracePt t="7943" x="1389063" y="4330700"/>
          <p14:tracePt t="7959" x="1376363" y="4330700"/>
          <p14:tracePt t="7965" x="1350963" y="4341813"/>
          <p14:tracePt t="7969" x="1338263" y="4341813"/>
          <p14:tracePt t="7974" x="1325563" y="4341813"/>
          <p14:tracePt t="7984" x="1312863" y="4341813"/>
          <p14:tracePt t="7994" x="1300163" y="4341813"/>
          <p14:tracePt t="7999" x="1289050" y="4341813"/>
          <p14:tracePt t="8004" x="1263650" y="4341813"/>
          <p14:tracePt t="8026" x="1238250" y="4341813"/>
          <p14:tracePt t="8030" x="1225550" y="4341813"/>
          <p14:tracePt t="8039" x="1212850" y="4341813"/>
          <p14:tracePt t="8049" x="1200150" y="4341813"/>
          <p14:tracePt t="8055" x="1189038" y="4341813"/>
          <p14:tracePt t="8060" x="1176338" y="4341813"/>
          <p14:tracePt t="8065" x="1150938" y="4341813"/>
          <p14:tracePt t="8069" x="1150938" y="4354513"/>
          <p14:tracePt t="8074" x="1125538" y="4367213"/>
          <p14:tracePt t="8085" x="1112838" y="4367213"/>
          <p14:tracePt t="8090" x="1089025" y="4367213"/>
          <p14:tracePt t="8095" x="1050925" y="4379913"/>
          <p14:tracePt t="8105" x="1025525" y="4379913"/>
          <p14:tracePt t="8110" x="1000125" y="4392613"/>
          <p14:tracePt t="8121" x="963613" y="4405313"/>
          <p14:tracePt t="8125" x="925513" y="4430713"/>
          <p14:tracePt t="8131" x="925513" y="4443413"/>
          <p14:tracePt t="8137" x="887413" y="4454525"/>
          <p14:tracePt t="8141" x="863600" y="4454525"/>
          <p14:tracePt t="8145" x="838200" y="4467225"/>
          <p14:tracePt t="8150" x="812800" y="4492625"/>
          <p14:tracePt t="8156" x="800100" y="4505325"/>
          <p14:tracePt t="8161" x="776288" y="4530725"/>
          <p14:tracePt t="8165" x="750888" y="4543425"/>
          <p14:tracePt t="8170" x="725488" y="4567238"/>
          <p14:tracePt t="8175" x="687388" y="4579938"/>
          <p14:tracePt t="8182" x="663575" y="4605338"/>
          <p14:tracePt t="8187" x="638175" y="4656138"/>
          <p14:tracePt t="8191" x="612775" y="4679950"/>
          <p14:tracePt t="8196" x="612775" y="4692650"/>
          <p14:tracePt t="8201" x="587375" y="4705350"/>
          <p14:tracePt t="8206" x="574675" y="4718050"/>
          <p14:tracePt t="8211" x="574675" y="4730750"/>
          <p14:tracePt t="8216" x="563563" y="4743450"/>
          <p14:tracePt t="8226" x="550863" y="4756150"/>
          <p14:tracePt t="8236" x="550863" y="4779963"/>
          <p14:tracePt t="8241" x="538163" y="4779963"/>
          <p14:tracePt t="8246" x="538163" y="4792663"/>
          <p14:tracePt t="8282" x="525463" y="4805363"/>
          <p14:tracePt t="8302" x="525463" y="4830763"/>
          <p14:tracePt t="8322" x="512763" y="4843463"/>
          <p14:tracePt t="8364" x="512763" y="4856163"/>
          <p14:tracePt t="8368" x="500063" y="4868863"/>
          <p14:tracePt t="8387" x="500063" y="4879975"/>
          <p14:tracePt t="8404" x="500063" y="4892675"/>
          <p14:tracePt t="8414" x="500063" y="4918075"/>
          <p14:tracePt t="8428" x="500063" y="4956175"/>
          <p14:tracePt t="8438" x="500063" y="4981575"/>
          <p14:tracePt t="8459" x="500063" y="5005388"/>
          <p14:tracePt t="8464" x="500063" y="5018088"/>
          <p14:tracePt t="8474" x="500063" y="5030788"/>
          <p14:tracePt t="8484" x="500063" y="5043488"/>
          <p14:tracePt t="8490" x="500063" y="5056188"/>
          <p14:tracePt t="8498" x="500063" y="5068888"/>
          <p14:tracePt t="8504" x="500063" y="5081588"/>
          <p14:tracePt t="8509" x="500063" y="5092700"/>
          <p14:tracePt t="8519" x="500063" y="5130800"/>
          <p14:tracePt t="8528" x="500063" y="5143500"/>
          <p14:tracePt t="8535" x="500063" y="5156200"/>
          <p14:tracePt t="8539" x="500063" y="5168900"/>
          <p14:tracePt t="8549" x="500063" y="5181600"/>
          <p14:tracePt t="8554" x="500063" y="5194300"/>
          <p14:tracePt t="8559" x="487363" y="5205413"/>
          <p14:tracePt t="8565" x="474663" y="5218113"/>
          <p14:tracePt t="8570" x="474663" y="5230813"/>
          <p14:tracePt t="8579" x="474663" y="5243513"/>
          <p14:tracePt t="8590" x="463550" y="5243513"/>
          <p14:tracePt t="8595" x="450850" y="5256213"/>
          <p14:tracePt t="8609" x="450850" y="5268913"/>
          <p14:tracePt t="8615" x="438150" y="5281613"/>
          <p14:tracePt t="8646" x="438150" y="5294313"/>
          <p14:tracePt t="9220" x="425450" y="5305425"/>
          <p14:tracePt t="9231" x="425450" y="5318125"/>
          <p14:tracePt t="9235" x="425450" y="5343525"/>
          <p14:tracePt t="9241" x="425450" y="5356225"/>
          <p14:tracePt t="9245" x="425450" y="5381625"/>
          <p14:tracePt t="9250" x="425450" y="5394325"/>
          <p14:tracePt t="9255" x="425450" y="5418138"/>
          <p14:tracePt t="9260" x="425450" y="5443538"/>
          <p14:tracePt t="9266" x="425450" y="5468938"/>
          <p14:tracePt t="9270" x="425450" y="5481638"/>
          <p14:tracePt t="9275" x="425450" y="5507038"/>
          <p14:tracePt t="9280" x="425450" y="5530850"/>
          <p14:tracePt t="9290" x="425450" y="5556250"/>
          <p14:tracePt t="9296" x="425450" y="5594350"/>
          <p14:tracePt t="9300" x="425450" y="5619750"/>
          <p14:tracePt t="9306" x="425450" y="5630863"/>
          <p14:tracePt t="9311" x="425450" y="5668963"/>
          <p14:tracePt t="9315" x="425450" y="5694363"/>
          <p14:tracePt t="9320" x="425450" y="5732463"/>
          <p14:tracePt t="9325" x="425450" y="5768975"/>
          <p14:tracePt t="9332" x="425450" y="5807075"/>
          <p14:tracePt t="9336" x="425450" y="5832475"/>
          <p14:tracePt t="9341" x="425450" y="5868988"/>
          <p14:tracePt t="9346" x="425450" y="5907088"/>
          <p14:tracePt t="9351" x="425450" y="5932488"/>
          <p14:tracePt t="9356" x="425450" y="5956300"/>
          <p14:tracePt t="9361" x="425450" y="5969000"/>
          <p14:tracePt t="9366" x="425450" y="5994400"/>
          <p14:tracePt t="9371" x="450850" y="6019800"/>
          <p14:tracePt t="9376" x="450850" y="6032500"/>
          <p14:tracePt t="9382" x="450850" y="6056313"/>
          <p14:tracePt t="9386" x="450850" y="6081713"/>
          <p14:tracePt t="9391" x="450850" y="6094413"/>
          <p14:tracePt t="9396" x="450850" y="6107113"/>
          <p14:tracePt t="9402" x="450850" y="6119813"/>
          <p14:tracePt t="9407" x="450850" y="6145213"/>
          <p14:tracePt t="9416" x="450850" y="6157913"/>
          <p14:tracePt t="9422" x="450850" y="6181725"/>
          <p14:tracePt t="9427" x="450850" y="6194425"/>
          <p14:tracePt t="9432" x="463550" y="6207125"/>
          <p14:tracePt t="9436" x="474663" y="6219825"/>
          <p14:tracePt t="9452" x="474663" y="6232525"/>
          <p14:tracePt t="9462" x="487363" y="6245225"/>
          <p14:tracePt t="9473" x="512763" y="6257925"/>
          <p14:tracePt t="9488" x="525463" y="6257925"/>
          <p14:tracePt t="9492" x="525463" y="6269038"/>
          <p14:tracePt t="9499" x="550863" y="6269038"/>
          <p14:tracePt t="9502" x="587375" y="6269038"/>
          <p14:tracePt t="9507" x="600075" y="6269038"/>
          <p14:tracePt t="9512" x="650875" y="6269038"/>
          <p14:tracePt t="9517" x="687388" y="6269038"/>
          <p14:tracePt t="9523" x="712788" y="6269038"/>
          <p14:tracePt t="9527" x="763588" y="6269038"/>
          <p14:tracePt t="9532" x="800100" y="6269038"/>
          <p14:tracePt t="9539" x="863600" y="6269038"/>
          <p14:tracePt t="9543" x="900113" y="6269038"/>
          <p14:tracePt t="9549" x="938213" y="6269038"/>
          <p14:tracePt t="9557" x="976313" y="6269038"/>
          <p14:tracePt t="9563" x="1012825" y="6269038"/>
          <p14:tracePt t="9569" x="1038225" y="6269038"/>
          <p14:tracePt t="9572" x="1089025" y="6269038"/>
          <p14:tracePt t="9578" x="1112838" y="6269038"/>
          <p14:tracePt t="9583" x="1150938" y="6257925"/>
          <p14:tracePt t="9589" x="1163638" y="6257925"/>
          <p14:tracePt t="9594" x="1200150" y="6232525"/>
          <p14:tracePt t="9599" x="1212850" y="6232525"/>
          <p14:tracePt t="9603" x="1225550" y="6232525"/>
          <p14:tracePt t="9608" x="1238250" y="6232525"/>
          <p14:tracePt t="9613" x="1263650" y="6232525"/>
          <p14:tracePt t="9639" x="1276350" y="6219825"/>
          <p14:tracePt t="9650" x="1289050" y="6207125"/>
          <p14:tracePt t="9659" x="1300163" y="6194425"/>
          <p14:tracePt t="9688" x="1312863" y="6181725"/>
          <p14:tracePt t="9699" x="1325563" y="6181725"/>
          <p14:tracePt t="9735" x="1338263" y="6169025"/>
          <p14:tracePt t="9754" x="1350963" y="6169025"/>
          <p14:tracePt t="9765" x="1376363" y="6169025"/>
          <p14:tracePt t="9775" x="1401763" y="6169025"/>
          <p14:tracePt t="9780" x="1412875" y="6169025"/>
          <p14:tracePt t="9784" x="1425575" y="6169025"/>
          <p14:tracePt t="9791" x="1438275" y="6169025"/>
          <p14:tracePt t="9795" x="1463675" y="6169025"/>
          <p14:tracePt t="9800" x="1501775" y="6169025"/>
          <p14:tracePt t="9805" x="1525588" y="6169025"/>
          <p14:tracePt t="9810" x="1550988" y="6169025"/>
          <p14:tracePt t="9815" x="1576388" y="6169025"/>
          <p14:tracePt t="9821" x="1601788" y="6169025"/>
          <p14:tracePt t="9825" x="1625600" y="6169025"/>
          <p14:tracePt t="9830" x="1651000" y="6169025"/>
          <p14:tracePt t="9836" x="1663700" y="6169025"/>
          <p14:tracePt t="9840" x="1689100" y="6169025"/>
          <p14:tracePt t="9845" x="1714500" y="6169025"/>
          <p14:tracePt t="9850" x="1725613" y="6169025"/>
          <p14:tracePt t="9861" x="1738313" y="6169025"/>
          <p14:tracePt t="9866" x="1751013" y="6169025"/>
          <p14:tracePt t="9876" x="1763713" y="6169025"/>
          <p14:tracePt t="10107" x="1776413" y="6169025"/>
          <p14:tracePt t="10123" x="1801813" y="6169025"/>
          <p14:tracePt t="10154" x="1814513" y="6169025"/>
          <p14:tracePt t="10158" x="1825625" y="6169025"/>
          <p14:tracePt t="10164" x="1838325" y="6169025"/>
          <p14:tracePt t="10233" x="1851025" y="6181725"/>
          <p14:tracePt t="10238" x="1876425" y="6194425"/>
          <p14:tracePt t="10259" x="1889125" y="6194425"/>
          <p14:tracePt t="10266" x="1925638" y="6194425"/>
          <p14:tracePt t="10269" x="1951038" y="6194425"/>
          <p14:tracePt t="10273" x="1989138" y="6194425"/>
          <p14:tracePt t="10279" x="2025650" y="6194425"/>
          <p14:tracePt t="10284" x="2076450" y="6194425"/>
          <p14:tracePt t="10289" x="2114550" y="6194425"/>
          <p14:tracePt t="10294" x="2163763" y="6194425"/>
          <p14:tracePt t="10299" x="2201863" y="6194425"/>
          <p14:tracePt t="10304" x="2251075" y="6194425"/>
          <p14:tracePt t="10309" x="2301875" y="6194425"/>
          <p14:tracePt t="10315" x="2338388" y="6194425"/>
          <p14:tracePt t="10319" x="2389188" y="6194425"/>
          <p14:tracePt t="10324" x="2451100" y="6194425"/>
          <p14:tracePt t="10330" x="2489200" y="6194425"/>
          <p14:tracePt t="10334" x="2551113" y="6194425"/>
          <p14:tracePt t="10339" x="2601913" y="6194425"/>
          <p14:tracePt t="10344" x="2651125" y="6194425"/>
          <p14:tracePt t="10349" x="2714625" y="6194425"/>
          <p14:tracePt t="10355" x="2752725" y="6194425"/>
          <p14:tracePt t="10359" x="2776538" y="6194425"/>
          <p14:tracePt t="10366" x="2852738" y="6194425"/>
          <p14:tracePt t="10370" x="2876550" y="6194425"/>
          <p14:tracePt t="10375" x="2914650" y="6194425"/>
          <p14:tracePt t="10380" x="2963863" y="6194425"/>
          <p14:tracePt t="10385" x="3001963" y="6194425"/>
          <p14:tracePt t="10389" x="3014663" y="6194425"/>
          <p14:tracePt t="10395" x="3065463" y="6194425"/>
          <p14:tracePt t="10400" x="3101975" y="6194425"/>
          <p14:tracePt t="10405" x="3140075" y="6194425"/>
          <p14:tracePt t="10411" x="3165475" y="6194425"/>
          <p14:tracePt t="10416" x="3201988" y="6194425"/>
          <p14:tracePt t="10420" x="3240088" y="6169025"/>
          <p14:tracePt t="10425" x="3265488" y="6169025"/>
          <p14:tracePt t="10430" x="3314700" y="6157913"/>
          <p14:tracePt t="10435" x="3327400" y="6145213"/>
          <p14:tracePt t="10440" x="3340100" y="6145213"/>
          <p14:tracePt t="10447" x="3376613" y="6145213"/>
          <p14:tracePt t="10450" x="3402013" y="6132513"/>
          <p14:tracePt t="10455" x="3427413" y="6132513"/>
          <p14:tracePt t="10460" x="3452813" y="6107113"/>
          <p14:tracePt t="10466" x="3465513" y="6107113"/>
          <p14:tracePt t="10471" x="3489325" y="6107113"/>
          <p14:tracePt t="10475" x="3502025" y="6107113"/>
          <p14:tracePt t="10480" x="3527425" y="6094413"/>
          <p14:tracePt t="10486" x="3552825" y="6094413"/>
          <p14:tracePt t="10491" x="3565525" y="6094413"/>
          <p14:tracePt t="10496" x="3602038" y="6069013"/>
          <p14:tracePt t="10500" x="3614738" y="6069013"/>
          <p14:tracePt t="10506" x="3627438" y="6069013"/>
          <p14:tracePt t="10511" x="3665538" y="6045200"/>
          <p14:tracePt t="10516" x="3689350" y="6045200"/>
          <p14:tracePt t="10521" x="3702050" y="6045200"/>
          <p14:tracePt t="10526" x="3752850" y="6045200"/>
          <p14:tracePt t="10532" x="3778250" y="6045200"/>
          <p14:tracePt t="10537" x="3814763" y="6032500"/>
          <p14:tracePt t="10541" x="3840163" y="6032500"/>
          <p14:tracePt t="10546" x="3878263" y="6032500"/>
          <p14:tracePt t="10551" x="3914775" y="6032500"/>
          <p14:tracePt t="10557" x="3927475" y="6032500"/>
          <p14:tracePt t="10561" x="3940175" y="6032500"/>
          <p14:tracePt t="10567" x="3978275" y="6032500"/>
          <p14:tracePt t="10571" x="4002088" y="6032500"/>
          <p14:tracePt t="10582" x="4014788" y="6032500"/>
          <p14:tracePt t="10587" x="4027488" y="6032500"/>
          <p14:tracePt t="10596" x="4040188" y="6032500"/>
          <p14:tracePt t="10603" x="4065588" y="6032500"/>
          <p14:tracePt t="11047" x="4065588" y="6019800"/>
          <p14:tracePt t="11097" x="4065588" y="6007100"/>
          <p14:tracePt t="11112" x="4052888" y="6007100"/>
          <p14:tracePt t="11116" x="4040188" y="6007100"/>
          <p14:tracePt t="11121" x="4027488" y="6007100"/>
          <p14:tracePt t="11126" x="4002088" y="6007100"/>
          <p14:tracePt t="11137" x="3965575" y="6007100"/>
          <p14:tracePt t="11142" x="3952875" y="6007100"/>
          <p14:tracePt t="11146" x="3902075" y="6007100"/>
          <p14:tracePt t="11151" x="3878263" y="6032500"/>
          <p14:tracePt t="11156" x="3840163" y="6045200"/>
          <p14:tracePt t="11162" x="3802063" y="6069013"/>
          <p14:tracePt t="11166" x="3765550" y="6081713"/>
          <p14:tracePt t="11172" x="3714750" y="6107113"/>
          <p14:tracePt t="11176" x="3640138" y="6157913"/>
          <p14:tracePt t="11183" x="3614738" y="6157913"/>
          <p14:tracePt t="11187" x="3552825" y="6194425"/>
          <p14:tracePt t="11192" x="3527425" y="6194425"/>
          <p14:tracePt t="11197" x="3452813" y="6232525"/>
          <p14:tracePt t="11201" x="3402013" y="6257925"/>
          <p14:tracePt t="11207" x="3376613" y="6281738"/>
          <p14:tracePt t="11212" x="3327400" y="6307138"/>
          <p14:tracePt t="11218" x="3276600" y="6319838"/>
          <p14:tracePt t="11222" x="3227388" y="6345238"/>
          <p14:tracePt t="11227" x="3189288" y="6357938"/>
          <p14:tracePt t="11233" x="3152775" y="6381750"/>
          <p14:tracePt t="11237" x="3114675" y="6381750"/>
          <p14:tracePt t="11242" x="3101975" y="6394450"/>
          <p14:tracePt t="11247" x="3076575" y="6407150"/>
          <p14:tracePt t="11253" x="3065463" y="6419850"/>
          <p14:tracePt t="11258" x="3052763" y="6445250"/>
          <p14:tracePt t="11272" x="3027363" y="6445250"/>
          <p14:tracePt t="11278" x="3014663" y="6445250"/>
          <p14:tracePt t="11378" x="3001963" y="6445250"/>
          <p14:tracePt t="11385" x="2989263" y="6445250"/>
          <p14:tracePt t="11389" x="2976563" y="6445250"/>
          <p14:tracePt t="11393" x="2963863" y="6445250"/>
          <p14:tracePt t="11403" x="2940050" y="6445250"/>
          <p14:tracePt t="11415" x="2914650" y="6445250"/>
          <p14:tracePt t="11420" x="2901950" y="6445250"/>
          <p14:tracePt t="11424" x="2876550" y="6445250"/>
          <p14:tracePt t="11429" x="2852738" y="6445250"/>
          <p14:tracePt t="11433" x="2814638" y="6419850"/>
          <p14:tracePt t="11444" x="2776538" y="6407150"/>
          <p14:tracePt t="11450" x="2763838" y="6407150"/>
          <p14:tracePt t="11454" x="2740025" y="6394450"/>
          <p14:tracePt t="11459" x="2714625" y="6381750"/>
          <p14:tracePt t="11464" x="2689225" y="6370638"/>
          <p14:tracePt t="11469" x="2676525" y="6357938"/>
          <p14:tracePt t="11474" x="2640013" y="6345238"/>
          <p14:tracePt t="11479" x="2627313" y="6345238"/>
          <p14:tracePt t="11485" x="2601913" y="6319838"/>
          <p14:tracePt t="11490" x="2601913" y="6307138"/>
          <p14:tracePt t="11494" x="2589213" y="6307138"/>
          <p14:tracePt t="11500" x="2576513" y="6307138"/>
          <p14:tracePt t="11505" x="2563813" y="6307138"/>
          <p14:tracePt t="11510" x="2551113" y="6294438"/>
          <p14:tracePt t="11519" x="2551113" y="6269038"/>
          <p14:tracePt t="11524" x="2527300" y="6245225"/>
          <p14:tracePt t="11529" x="2527300" y="6219825"/>
          <p14:tracePt t="11535" x="2514600" y="6207125"/>
          <p14:tracePt t="11540" x="2514600" y="6194425"/>
          <p14:tracePt t="11546" x="2489200" y="6157913"/>
          <p14:tracePt t="11551" x="2489200" y="6145213"/>
          <p14:tracePt t="11556" x="2489200" y="6132513"/>
          <p14:tracePt t="11560" x="2463800" y="6107113"/>
          <p14:tracePt t="11566" x="2451100" y="6107113"/>
          <p14:tracePt t="11570" x="2451100" y="6081713"/>
          <p14:tracePt t="11575" x="2451100" y="6069013"/>
          <p14:tracePt t="11580" x="2439988" y="6069013"/>
          <p14:tracePt t="11585" x="2427288" y="6069013"/>
          <p14:tracePt t="11595" x="2414588" y="6069013"/>
          <p14:tracePt t="11641" x="2401888" y="6069013"/>
          <p14:tracePt t="11646" x="2389188" y="6069013"/>
          <p14:tracePt t="11656" x="2376488" y="6069013"/>
          <p14:tracePt t="11677" x="2363788" y="6069013"/>
          <p14:tracePt t="11683" x="2351088" y="6069013"/>
          <p14:tracePt t="11686" x="2338388" y="6069013"/>
          <p14:tracePt t="11691" x="2327275" y="6069013"/>
          <p14:tracePt t="11696" x="2301875" y="6069013"/>
          <p14:tracePt t="11707" x="2276475" y="6069013"/>
          <p14:tracePt t="11711" x="2263775" y="6069013"/>
          <p14:tracePt t="11717" x="2251075" y="6069013"/>
          <p14:tracePt t="11722" x="2238375" y="6069013"/>
          <p14:tracePt t="11733" x="2227263" y="6069013"/>
          <p14:tracePt t="11737" x="2214563" y="6069013"/>
          <p14:tracePt t="11742" x="2189163" y="6069013"/>
          <p14:tracePt t="11751" x="2163763" y="6069013"/>
          <p14:tracePt t="11757" x="2151063" y="6069013"/>
          <p14:tracePt t="11762" x="2138363" y="6069013"/>
          <p14:tracePt t="11772" x="2127250" y="6069013"/>
          <p14:tracePt t="11777" x="2101850" y="6069013"/>
          <p14:tracePt t="11783" x="2076450" y="6069013"/>
          <p14:tracePt t="11787" x="2063750" y="6069013"/>
          <p14:tracePt t="11797" x="2038350" y="6069013"/>
          <p14:tracePt t="11889" x="2025650" y="6069013"/>
          <p14:tracePt t="11893" x="2014538" y="6069013"/>
          <p14:tracePt t="12055" x="2001838" y="6069013"/>
          <p14:tracePt t="12066" x="1989138" y="6069013"/>
          <p14:tracePt t="12069" x="1976438" y="6069013"/>
          <p14:tracePt t="12074" x="1963738" y="6069013"/>
          <p14:tracePt t="12080" x="1951038" y="6069013"/>
          <p14:tracePt t="12085" x="1938338" y="6069013"/>
          <p14:tracePt t="12089" x="1925638" y="6069013"/>
          <p14:tracePt t="12116" x="1901825" y="6069013"/>
          <p14:tracePt t="12125" x="1889125" y="6069013"/>
          <p14:tracePt t="12130" x="1876425" y="6069013"/>
          <p14:tracePt t="12140" x="1863725" y="6069013"/>
          <p14:tracePt t="12155" x="1851025" y="6069013"/>
          <p14:tracePt t="12226" x="1838325" y="6069013"/>
          <p14:tracePt t="12241" x="1814513" y="6069013"/>
          <p14:tracePt t="12327" x="1789113" y="6069013"/>
          <p14:tracePt t="12336" x="1776413" y="6069013"/>
          <p14:tracePt t="12357" x="1763713" y="6069013"/>
          <p14:tracePt t="12372" x="1751013" y="6069013"/>
          <p14:tracePt t="12474" x="1738313" y="6056313"/>
          <p14:tracePt t="12499" x="1738313" y="6045200"/>
          <p14:tracePt t="12508" x="1725613" y="6045200"/>
          <p14:tracePt t="12518" x="1701800" y="6045200"/>
          <p14:tracePt t="12523" x="1701800" y="6032500"/>
          <p14:tracePt t="12528" x="1689100" y="6019800"/>
          <p14:tracePt t="12534" x="1676400" y="6007100"/>
          <p14:tracePt t="12539" x="1663700" y="6007100"/>
          <p14:tracePt t="12543" x="1663700" y="5994400"/>
          <p14:tracePt t="12550" x="1638300" y="5981700"/>
          <p14:tracePt t="12554" x="1612900" y="5956300"/>
          <p14:tracePt t="12559" x="1601788" y="5945188"/>
          <p14:tracePt t="12563" x="1563688" y="5932488"/>
          <p14:tracePt t="12569" x="1550988" y="5919788"/>
          <p14:tracePt t="12574" x="1525588" y="5894388"/>
          <p14:tracePt t="12579" x="1489075" y="5881688"/>
          <p14:tracePt t="12584" x="1450975" y="5843588"/>
          <p14:tracePt t="12589" x="1425575" y="5843588"/>
          <p14:tracePt t="12594" x="1376363" y="5781675"/>
          <p14:tracePt t="12600" x="1300163" y="5743575"/>
          <p14:tracePt t="12604" x="1225550" y="5707063"/>
          <p14:tracePt t="12609" x="1150938" y="5643563"/>
          <p14:tracePt t="12614" x="1025525" y="5568950"/>
          <p14:tracePt t="12619" x="938213" y="5481638"/>
          <p14:tracePt t="12625" x="812800" y="5418138"/>
          <p14:tracePt t="12629" x="663575" y="5294313"/>
          <p14:tracePt t="12634" x="538163" y="5230813"/>
          <p14:tracePt t="12639" x="387350" y="5118100"/>
          <p14:tracePt t="12644" x="238125" y="5018088"/>
          <p14:tracePt t="12650" x="87313" y="490537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Pleoptika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cs-CZ" b="1" dirty="0"/>
              <a:t>vyšívání</a:t>
            </a:r>
            <a:r>
              <a:rPr lang="cs-CZ" dirty="0"/>
              <a:t> - různých jednoduchých ornamentů na dírkovaném papíru nebo na kanavě, protahování kanavy vlnou - přesné odpočítávání otvorů určíme vždy dítěti předem sami - stačí propichovat např. přes 2 až 3 otvory, neumí-li dítě více počítat</a:t>
            </a:r>
          </a:p>
          <a:p>
            <a:pPr lvl="0"/>
            <a:r>
              <a:rPr lang="cs-CZ" b="1" dirty="0"/>
              <a:t>našívání</a:t>
            </a:r>
            <a:r>
              <a:rPr lang="cs-CZ" dirty="0"/>
              <a:t> předem přebraných korálků podle barvy a velikosti na papír do určitých tvarů, např. domeček se zahrádkou, stůl, židle... podle dovednosti dítěte</a:t>
            </a:r>
          </a:p>
          <a:p>
            <a:pPr lvl="0"/>
            <a:r>
              <a:rPr lang="cs-CZ" b="1" dirty="0"/>
              <a:t>sešívání </a:t>
            </a:r>
            <a:r>
              <a:rPr lang="cs-CZ" dirty="0"/>
              <a:t>různých předmětů, vystřihovaných ze složitějšího papíru podle předem připravených otvorů</a:t>
            </a:r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5BE3BAB5-05B9-4DFF-8473-A391208413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66"/>
    </mc:Choice>
    <mc:Fallback xmlns="">
      <p:transition spd="slow" advTm="16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6" x="0" y="1339850"/>
          <p14:tracePt t="450" x="25400" y="1363663"/>
          <p14:tracePt t="457" x="61913" y="1401763"/>
          <p14:tracePt t="460" x="74613" y="1401763"/>
          <p14:tracePt t="470" x="87313" y="1401763"/>
          <p14:tracePt t="542" x="100013" y="1401763"/>
          <p14:tracePt t="547" x="112713" y="1414463"/>
          <p14:tracePt t="557" x="112713" y="1427163"/>
          <p14:tracePt t="622" x="125413" y="1427163"/>
          <p14:tracePt t="683" x="138113" y="1427163"/>
          <p14:tracePt t="970" x="138113" y="1439863"/>
          <p14:tracePt t="980" x="138113" y="1450975"/>
          <p14:tracePt t="1007" x="138113" y="1463675"/>
          <p14:tracePt t="1011" x="150813" y="1476375"/>
          <p14:tracePt t="1136" x="161925" y="1476375"/>
          <p14:tracePt t="1141" x="174625" y="1476375"/>
          <p14:tracePt t="1146" x="200025" y="1476375"/>
          <p14:tracePt t="1151" x="212725" y="1476375"/>
          <p14:tracePt t="1157" x="225425" y="1476375"/>
          <p14:tracePt t="1161" x="238125" y="1476375"/>
          <p14:tracePt t="1166" x="261938" y="1476375"/>
          <p14:tracePt t="1178" x="287338" y="1476375"/>
          <p14:tracePt t="1181" x="300038" y="1476375"/>
          <p14:tracePt t="2725" x="312738" y="1476375"/>
          <p14:tracePt t="3144" x="325438" y="1476375"/>
          <p14:tracePt t="3154" x="325438" y="1501775"/>
          <p14:tracePt t="3165" x="325438" y="1514475"/>
          <p14:tracePt t="3169" x="325438" y="1527175"/>
          <p14:tracePt t="3180" x="325438" y="1539875"/>
          <p14:tracePt t="3183" x="325438" y="1552575"/>
          <p14:tracePt t="3195" x="325438" y="1563688"/>
          <p14:tracePt t="3199" x="325438" y="1576388"/>
          <p14:tracePt t="3204" x="312738" y="1576388"/>
          <p14:tracePt t="3209" x="312738" y="1589088"/>
          <p14:tracePt t="3225" x="312738" y="1614488"/>
          <p14:tracePt t="3234" x="312738" y="1627188"/>
          <p14:tracePt t="3239" x="300038" y="1627188"/>
          <p14:tracePt t="3245" x="300038" y="1639888"/>
          <p14:tracePt t="3255" x="300038" y="1652588"/>
          <p14:tracePt t="3266" x="287338" y="1663700"/>
          <p14:tracePt t="3270" x="274638" y="1663700"/>
          <p14:tracePt t="3275" x="274638" y="1676400"/>
          <p14:tracePt t="3291" x="274638" y="1689100"/>
          <p14:tracePt t="3295" x="274638" y="1701800"/>
          <p14:tracePt t="3321" x="274638" y="1714500"/>
          <p14:tracePt t="3325" x="274638" y="1727200"/>
          <p14:tracePt t="3350" x="274638" y="1752600"/>
          <p14:tracePt t="3371" x="274638" y="1765300"/>
          <p14:tracePt t="3375" x="261938" y="1765300"/>
          <p14:tracePt t="3387" x="250825" y="1776413"/>
          <p14:tracePt t="3407" x="250825" y="1789113"/>
          <p14:tracePt t="3447" x="250825" y="1801813"/>
          <p14:tracePt t="3472" x="250825" y="1814513"/>
          <p14:tracePt t="3770" x="250825" y="1827213"/>
          <p14:tracePt t="3774" x="250825" y="1839913"/>
          <p14:tracePt t="3790" x="250825" y="1865313"/>
          <p14:tracePt t="3794" x="261938" y="1876425"/>
          <p14:tracePt t="3800" x="312738" y="1889125"/>
          <p14:tracePt t="3804" x="338138" y="1889125"/>
          <p14:tracePt t="3809" x="363538" y="1889125"/>
          <p14:tracePt t="3814" x="412750" y="1914525"/>
          <p14:tracePt t="3819" x="450850" y="1914525"/>
          <p14:tracePt t="3825" x="487363" y="1927225"/>
          <p14:tracePt t="3831" x="512763" y="1952625"/>
          <p14:tracePt t="3835" x="550863" y="1952625"/>
          <p14:tracePt t="3839" x="563563" y="1952625"/>
          <p14:tracePt t="3845" x="600075" y="1965325"/>
          <p14:tracePt t="3849" x="625475" y="1978025"/>
          <p14:tracePt t="3855" x="650875" y="1989138"/>
          <p14:tracePt t="3865" x="663575" y="1989138"/>
          <p14:tracePt t="3869" x="687388" y="2001838"/>
          <p14:tracePt t="3875" x="687388" y="2014538"/>
          <p14:tracePt t="3915" x="687388" y="2027238"/>
          <p14:tracePt t="3920" x="687388" y="2039938"/>
          <p14:tracePt t="3926" x="687388" y="2052638"/>
          <p14:tracePt t="3935" x="687388" y="2065338"/>
          <p14:tracePt t="3946" x="687388" y="2089150"/>
          <p14:tracePt t="3965" x="687388" y="2114550"/>
          <p14:tracePt t="3970" x="687388" y="2127250"/>
          <p14:tracePt t="3981" x="687388" y="2152650"/>
          <p14:tracePt t="3985" x="687388" y="2178050"/>
          <p14:tracePt t="3996" x="687388" y="2201863"/>
          <p14:tracePt t="4001" x="687388" y="2214563"/>
          <p14:tracePt t="4006" x="687388" y="2227263"/>
          <p14:tracePt t="4011" x="687388" y="2239963"/>
          <p14:tracePt t="4016" x="687388" y="2265363"/>
          <p14:tracePt t="4021" x="687388" y="2290763"/>
          <p14:tracePt t="4026" x="687388" y="2327275"/>
          <p14:tracePt t="4031" x="687388" y="2352675"/>
          <p14:tracePt t="4036" x="687388" y="2390775"/>
          <p14:tracePt t="4041" x="687388" y="2439988"/>
          <p14:tracePt t="4047" x="687388" y="2478088"/>
          <p14:tracePt t="4051" x="687388" y="2516188"/>
          <p14:tracePt t="4056" x="687388" y="2590800"/>
          <p14:tracePt t="4061" x="687388" y="2640013"/>
          <p14:tracePt t="4067" x="687388" y="2703513"/>
          <p14:tracePt t="4072" x="687388" y="2765425"/>
          <p14:tracePt t="4077" x="687388" y="2816225"/>
          <p14:tracePt t="4081" x="687388" y="2878138"/>
          <p14:tracePt t="4086" x="687388" y="2928938"/>
          <p14:tracePt t="4093" x="687388" y="2990850"/>
          <p14:tracePt t="4096" x="687388" y="3028950"/>
          <p14:tracePt t="4102" x="687388" y="3078163"/>
          <p14:tracePt t="4106" x="674688" y="3128963"/>
          <p14:tracePt t="4112" x="650875" y="3178175"/>
          <p14:tracePt t="4117" x="650875" y="3228975"/>
          <p14:tracePt t="4122" x="612775" y="3316288"/>
          <p14:tracePt t="4127" x="612775" y="3328988"/>
          <p14:tracePt t="4132" x="612775" y="3354388"/>
          <p14:tracePt t="4137" x="612775" y="3403600"/>
          <p14:tracePt t="4142" x="600075" y="3429000"/>
          <p14:tracePt t="4148" x="600075" y="3454400"/>
          <p14:tracePt t="4152" x="600075" y="3479800"/>
          <p14:tracePt t="4158" x="600075" y="3516313"/>
          <p14:tracePt t="4163" x="574675" y="3529013"/>
          <p14:tracePt t="4167" x="574675" y="3567113"/>
          <p14:tracePt t="4173" x="574675" y="3579813"/>
          <p14:tracePt t="4177" x="574675" y="3590925"/>
          <p14:tracePt t="4183" x="574675" y="3629025"/>
          <p14:tracePt t="4193" x="574675" y="3641725"/>
          <p14:tracePt t="4198" x="574675" y="3654425"/>
          <p14:tracePt t="4290" x="574675" y="3667125"/>
          <p14:tracePt t="4308" x="574675" y="3692525"/>
          <p14:tracePt t="4325" x="563563" y="3703638"/>
          <p14:tracePt t="4330" x="563563" y="3716338"/>
          <p14:tracePt t="4334" x="563563" y="3729038"/>
          <p14:tracePt t="4340" x="550863" y="3741738"/>
          <p14:tracePt t="4344" x="550863" y="3754438"/>
          <p14:tracePt t="4348" x="550863" y="3767138"/>
          <p14:tracePt t="4354" x="550863" y="3779838"/>
          <p14:tracePt t="4359" x="550863" y="3803650"/>
          <p14:tracePt t="4364" x="538163" y="3841750"/>
          <p14:tracePt t="4375" x="538163" y="3867150"/>
          <p14:tracePt t="4380" x="512763" y="3905250"/>
          <p14:tracePt t="4390" x="500063" y="3916363"/>
          <p14:tracePt t="4395" x="500063" y="3929063"/>
          <p14:tracePt t="4406" x="500063" y="3941763"/>
          <p14:tracePt t="4420" x="500063" y="3954463"/>
          <p14:tracePt t="4449" x="487363" y="3967163"/>
          <p14:tracePt t="4839" x="487363" y="3979863"/>
          <p14:tracePt t="4849" x="487363" y="3992563"/>
          <p14:tracePt t="4853" x="487363" y="4017963"/>
          <p14:tracePt t="4859" x="487363" y="4041775"/>
          <p14:tracePt t="4863" x="487363" y="4054475"/>
          <p14:tracePt t="4868" x="487363" y="4092575"/>
          <p14:tracePt t="4875" x="487363" y="4105275"/>
          <p14:tracePt t="4880" x="487363" y="4141788"/>
          <p14:tracePt t="4883" x="474663" y="4167188"/>
          <p14:tracePt t="4888" x="474663" y="4179888"/>
          <p14:tracePt t="4893" x="450850" y="4217988"/>
          <p14:tracePt t="4899" x="450850" y="4254500"/>
          <p14:tracePt t="4910" x="450850" y="4318000"/>
          <p14:tracePt t="4913" x="450850" y="4354513"/>
          <p14:tracePt t="4920" x="438150" y="4405313"/>
          <p14:tracePt t="4926" x="438150" y="4430713"/>
          <p14:tracePt t="4929" x="412750" y="4479925"/>
          <p14:tracePt t="4934" x="412750" y="4492625"/>
          <p14:tracePt t="4939" x="412750" y="4518025"/>
          <p14:tracePt t="4944" x="412750" y="4554538"/>
          <p14:tracePt t="4949" x="400050" y="4592638"/>
          <p14:tracePt t="4954" x="400050" y="4618038"/>
          <p14:tracePt t="4959" x="400050" y="4656138"/>
          <p14:tracePt t="4964" x="400050" y="4692650"/>
          <p14:tracePt t="4969" x="400050" y="4718050"/>
          <p14:tracePt t="4975" x="374650" y="4756150"/>
          <p14:tracePt t="4979" x="374650" y="4792663"/>
          <p14:tracePt t="4984" x="374650" y="4805363"/>
          <p14:tracePt t="4990" x="374650" y="4818063"/>
          <p14:tracePt t="4995" x="374650" y="4856163"/>
          <p14:tracePt t="4999" x="374650" y="4879975"/>
          <p14:tracePt t="5004" x="374650" y="4892675"/>
          <p14:tracePt t="5009" x="374650" y="4918075"/>
          <p14:tracePt t="5016" x="374650" y="4930775"/>
          <p14:tracePt t="5019" x="374650" y="4956175"/>
          <p14:tracePt t="5025" x="374650" y="4981575"/>
          <p14:tracePt t="5029" x="363538" y="4992688"/>
          <p14:tracePt t="5042" x="363538" y="5005388"/>
          <p14:tracePt t="5046" x="363538" y="5018088"/>
          <p14:tracePt t="5050" x="363538" y="5030788"/>
          <p14:tracePt t="5060" x="363538" y="5043488"/>
          <p14:tracePt t="5070" x="363538" y="5068888"/>
          <p14:tracePt t="5110" x="363538" y="5081588"/>
          <p14:tracePt t="5115" x="363538" y="5092700"/>
          <p14:tracePt t="5120" x="363538" y="5105400"/>
          <p14:tracePt t="5172" x="363538" y="5118100"/>
          <p14:tracePt t="5187" x="363538" y="5130800"/>
          <p14:tracePt t="5207" x="374650" y="5130800"/>
          <p14:tracePt t="5212" x="374650" y="5143500"/>
          <p14:tracePt t="5241" x="374650" y="5156200"/>
          <p14:tracePt t="5251" x="387350" y="5168900"/>
          <p14:tracePt t="5510" x="400050" y="5156200"/>
          <p14:tracePt t="5560" x="400050" y="5143500"/>
          <p14:tracePt t="6472" x="400050" y="5118100"/>
          <p14:tracePt t="6478" x="400050" y="5105400"/>
          <p14:tracePt t="6489" x="400050" y="5081588"/>
          <p14:tracePt t="6503" x="400050" y="5056188"/>
          <p14:tracePt t="6507" x="387350" y="5056188"/>
          <p14:tracePt t="6513" x="387350" y="5030788"/>
          <p14:tracePt t="6518" x="387350" y="5018088"/>
          <p14:tracePt t="6523" x="387350" y="4992688"/>
          <p14:tracePt t="6527" x="387350" y="4956175"/>
          <p14:tracePt t="6532" x="387350" y="4943475"/>
          <p14:tracePt t="6538" x="387350" y="4892675"/>
          <p14:tracePt t="6543" x="387350" y="4856163"/>
          <p14:tracePt t="6549" x="387350" y="4792663"/>
          <p14:tracePt t="6553" x="387350" y="4756150"/>
          <p14:tracePt t="6559" x="387350" y="4705350"/>
          <p14:tracePt t="6564" x="387350" y="4643438"/>
          <p14:tracePt t="6568" x="387350" y="4592638"/>
          <p14:tracePt t="6574" x="412750" y="4530725"/>
          <p14:tracePt t="6579" x="412750" y="4479925"/>
          <p14:tracePt t="6583" x="438150" y="4418013"/>
          <p14:tracePt t="6588" x="438150" y="4367213"/>
          <p14:tracePt t="6594" x="438150" y="4305300"/>
          <p14:tracePt t="6599" x="438150" y="4217988"/>
          <p14:tracePt t="6603" x="438150" y="4167188"/>
          <p14:tracePt t="6609" x="438150" y="4105275"/>
          <p14:tracePt t="6615" x="438150" y="4067175"/>
          <p14:tracePt t="6618" x="438150" y="4005263"/>
          <p14:tracePt t="6623" x="438150" y="3954463"/>
          <p14:tracePt t="6630" x="438150" y="3905250"/>
          <p14:tracePt t="6634" x="438150" y="3841750"/>
          <p14:tracePt t="6638" x="438150" y="3803650"/>
          <p14:tracePt t="6643" x="438150" y="3729038"/>
          <p14:tracePt t="6648" x="438150" y="3692525"/>
          <p14:tracePt t="6654" x="438150" y="3616325"/>
          <p14:tracePt t="6659" x="438150" y="3579813"/>
          <p14:tracePt t="6664" x="438150" y="3516313"/>
          <p14:tracePt t="6669" x="438150" y="3467100"/>
          <p14:tracePt t="6676" x="438150" y="3403600"/>
          <p14:tracePt t="6680" x="438150" y="3367088"/>
          <p14:tracePt t="6684" x="438150" y="3316288"/>
          <p14:tracePt t="6690" x="438150" y="3278188"/>
          <p14:tracePt t="6694" x="438150" y="3216275"/>
          <p14:tracePt t="6699" x="438150" y="3178175"/>
          <p14:tracePt t="6710" x="438150" y="3116263"/>
          <p14:tracePt t="6720" x="438150" y="3078163"/>
          <p14:tracePt t="6726" x="438150" y="3054350"/>
          <p14:tracePt t="6734" x="438150" y="3016250"/>
          <p14:tracePt t="6739" x="438150" y="3003550"/>
          <p14:tracePt t="6745" x="438150" y="2990850"/>
          <p14:tracePt t="6750" x="438150" y="2965450"/>
          <p14:tracePt t="6755" x="438150" y="2941638"/>
          <p14:tracePt t="6759" x="438150" y="2903538"/>
          <p14:tracePt t="6764" x="438150" y="2865438"/>
          <p14:tracePt t="6771" x="438150" y="2852738"/>
          <p14:tracePt t="6776" x="438150" y="2828925"/>
          <p14:tracePt t="6781" x="438150" y="2790825"/>
          <p14:tracePt t="6785" x="438150" y="2765425"/>
          <p14:tracePt t="6791" x="438150" y="2728913"/>
          <p14:tracePt t="6795" x="438150" y="2665413"/>
          <p14:tracePt t="6801" x="438150" y="2627313"/>
          <p14:tracePt t="6805" x="438150" y="2590800"/>
          <p14:tracePt t="6810" x="438150" y="2540000"/>
          <p14:tracePt t="6815" x="438150" y="2516188"/>
          <p14:tracePt t="6820" x="438150" y="2478088"/>
          <p14:tracePt t="6826" x="438150" y="2414588"/>
          <p14:tracePt t="6831" x="438150" y="2378075"/>
          <p14:tracePt t="6836" x="438150" y="2365375"/>
          <p14:tracePt t="6843" x="438150" y="2339975"/>
          <p14:tracePt t="6847" x="438150" y="2303463"/>
          <p14:tracePt t="6851" x="438150" y="2265363"/>
          <p14:tracePt t="6855" x="438150" y="2239963"/>
          <p14:tracePt t="6861" x="438150" y="2214563"/>
          <p14:tracePt t="6865" x="438150" y="2178050"/>
          <p14:tracePt t="6871" x="438150" y="2152650"/>
          <p14:tracePt t="6876" x="438150" y="2127250"/>
          <p14:tracePt t="6881" x="438150" y="2101850"/>
          <p14:tracePt t="6886" x="438150" y="2078038"/>
          <p14:tracePt t="6893" x="438150" y="2039938"/>
          <p14:tracePt t="6897" x="438150" y="2014538"/>
          <p14:tracePt t="6901" x="438150" y="1978025"/>
          <p14:tracePt t="6906" x="438150" y="1965325"/>
          <p14:tracePt t="6925" x="438150" y="1914525"/>
          <p14:tracePt t="6928" x="438150" y="1889125"/>
          <p14:tracePt t="6936" x="438150" y="1865313"/>
          <p14:tracePt t="6944" x="438150" y="1852613"/>
          <p14:tracePt t="6946" x="438150" y="1839913"/>
          <p14:tracePt t="6952" x="438150" y="1827213"/>
          <p14:tracePt t="6961" x="438150" y="1801813"/>
          <p14:tracePt t="6981" x="438150" y="1776413"/>
          <p14:tracePt t="6993" x="438150" y="1765300"/>
          <p14:tracePt t="7002" x="438150" y="1752600"/>
          <p14:tracePt t="7018" x="438150" y="1739900"/>
          <p14:tracePt t="7027" x="438150" y="1727200"/>
          <p14:tracePt t="7037" x="438150" y="1714500"/>
          <p14:tracePt t="7048" x="438150" y="1689100"/>
          <p14:tracePt t="7068" x="438150" y="1676400"/>
          <p14:tracePt t="7073" x="438150" y="1663700"/>
          <p14:tracePt t="7078" x="425450" y="1663700"/>
          <p14:tracePt t="7082" x="425450" y="1652588"/>
          <p14:tracePt t="7088" x="412750" y="1639888"/>
          <p14:tracePt t="7098" x="412750" y="1627188"/>
          <p14:tracePt t="7114" x="412750" y="1614488"/>
          <p14:tracePt t="7118" x="412750" y="1601788"/>
          <p14:tracePt t="7129" x="412750" y="1589088"/>
          <p14:tracePt t="7139" x="412750" y="1576388"/>
          <p14:tracePt t="7143" x="412750" y="1552575"/>
          <p14:tracePt t="7153" x="412750" y="1527175"/>
          <p14:tracePt t="7159" x="400050" y="1514475"/>
          <p14:tracePt t="7164" x="387350" y="1501775"/>
          <p14:tracePt t="7185" x="387350" y="1476375"/>
          <p14:tracePt t="7204" x="387350" y="1463675"/>
          <p14:tracePt t="10412" x="387350" y="1450975"/>
          <p14:tracePt t="10417" x="387350" y="1439863"/>
          <p14:tracePt t="10508" x="387350" y="1427163"/>
          <p14:tracePt t="10512" x="387350" y="1414463"/>
          <p14:tracePt t="10517" x="387350" y="1401763"/>
          <p14:tracePt t="10562" x="400050" y="1401763"/>
          <p14:tracePt t="10584" x="400050" y="1389063"/>
          <p14:tracePt t="10595" x="400050" y="1376363"/>
          <p14:tracePt t="10599" x="412750" y="1363663"/>
          <p14:tracePt t="10624" x="425450" y="1363663"/>
          <p14:tracePt t="10628" x="438150" y="1350963"/>
          <p14:tracePt t="15860" x="438150" y="1339850"/>
          <p14:tracePt t="15864" x="438150" y="1327150"/>
          <p14:tracePt t="15869" x="438150" y="1289050"/>
          <p14:tracePt t="15874" x="438150" y="1227138"/>
          <p14:tracePt t="15880" x="438150" y="1176338"/>
          <p14:tracePt t="15883" x="438150" y="1138238"/>
          <p14:tracePt t="15888" x="438150" y="1076325"/>
          <p14:tracePt t="15894" x="438150" y="1025525"/>
          <p14:tracePt t="15914" x="450850" y="912813"/>
          <p14:tracePt t="15916" x="450850" y="889000"/>
          <p14:tracePt t="15919" x="450850" y="825500"/>
          <p14:tracePt t="15924" x="450850" y="801688"/>
          <p14:tracePt t="15931" x="450850" y="763588"/>
          <p14:tracePt t="15934" x="450850" y="725488"/>
          <p14:tracePt t="15939" x="450850" y="676275"/>
          <p14:tracePt t="15944" x="450850" y="625475"/>
          <p14:tracePt t="15949" x="438150" y="576263"/>
          <p14:tracePt t="15954" x="387350" y="525463"/>
          <p14:tracePt t="15959" x="325438" y="425450"/>
          <p14:tracePt t="15965" x="287338" y="387350"/>
          <p14:tracePt t="15970" x="187325" y="325438"/>
          <p14:tracePt t="15974" x="112713" y="263525"/>
          <p14:tracePt t="15980" x="74613" y="22542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Pleoptika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lvl="0" indent="0">
              <a:buNone/>
            </a:pPr>
            <a:r>
              <a:rPr lang="cs-CZ" dirty="0"/>
              <a:t>Orientace v prostoru: ke cvičení zraku můžeme využít dětské zvídavosti</a:t>
            </a:r>
          </a:p>
          <a:p>
            <a:r>
              <a:rPr lang="cs-CZ" dirty="0"/>
              <a:t>Hledání, co se v místnosti změnilo a např. určit, co chybí</a:t>
            </a:r>
          </a:p>
          <a:p>
            <a:pPr lvl="0"/>
            <a:r>
              <a:rPr lang="cs-CZ" dirty="0"/>
              <a:t>dítě nám bude vyjmenovávat předměty na neznámých ilustracích, které mu budeme ukazovat ze vzdálenosti 30-40cm</a:t>
            </a:r>
          </a:p>
          <a:p>
            <a:pPr lvl="0"/>
            <a:r>
              <a:rPr lang="cs-CZ" dirty="0"/>
              <a:t>na vycházce se může dítě pokusit o poznávání různých drobnějších předmětů nebo jejich odlišovacích znaků, např. poznávání velikosti, tvaru, barvy</a:t>
            </a:r>
          </a:p>
          <a:p>
            <a:pPr lvl="0"/>
            <a:r>
              <a:rPr lang="cs-CZ" dirty="0"/>
              <a:t>čím větší bude předmět nebo nějaký jeho znak, tím větší musí být i jeho vzdálenost od oka. Je nutno postupovat pokud možno zábavnou formou hry, hádanky, soutěže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44D29D0-C09D-4426-B6FF-E120E2D6F6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0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92"/>
    </mc:Choice>
    <mc:Fallback xmlns="">
      <p:transition spd="slow" advTm="7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7711</TotalTime>
  <Words>1292</Words>
  <Application>Microsoft Office PowerPoint</Application>
  <PresentationFormat>Předvádění na obrazovce (4:3)</PresentationFormat>
  <Paragraphs>140</Paragraphs>
  <Slides>24</Slides>
  <Notes>0</Notes>
  <HiddenSlides>0</HiddenSlides>
  <MMClips>24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8" baseType="lpstr">
      <vt:lpstr>Arial</vt:lpstr>
      <vt:lpstr>Calibri</vt:lpstr>
      <vt:lpstr>Courier New</vt:lpstr>
      <vt:lpstr>Motiv systému Office</vt:lpstr>
      <vt:lpstr>Pleoptika II II. ročník, 3. semestr Hana Fraitová</vt:lpstr>
      <vt:lpstr>Pleoptika</vt:lpstr>
      <vt:lpstr>Pleoptika</vt:lpstr>
      <vt:lpstr>Pleoptika</vt:lpstr>
      <vt:lpstr>Pleoptika</vt:lpstr>
      <vt:lpstr>Pleoptika</vt:lpstr>
      <vt:lpstr>Pleoptika</vt:lpstr>
      <vt:lpstr>Pleoptika</vt:lpstr>
      <vt:lpstr>Pleoptika</vt:lpstr>
      <vt:lpstr>Pleoptika</vt:lpstr>
      <vt:lpstr>Pleoptika</vt:lpstr>
      <vt:lpstr>Pleoptika</vt:lpstr>
      <vt:lpstr>Pleoptika</vt:lpstr>
      <vt:lpstr>Pleoptika</vt:lpstr>
      <vt:lpstr>Pleoptika</vt:lpstr>
      <vt:lpstr>Pleoptika</vt:lpstr>
      <vt:lpstr>Pleoptika</vt:lpstr>
      <vt:lpstr>Pleoptika</vt:lpstr>
      <vt:lpstr>Pleoptika</vt:lpstr>
      <vt:lpstr>Pleoptika</vt:lpstr>
      <vt:lpstr>Pleoptika</vt:lpstr>
      <vt:lpstr>Pleoptika</vt:lpstr>
      <vt:lpstr>Pleoptika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Pleoptika II II. ročník, 3. semestr</dc:title>
  <dc:creator>Hana</dc:creator>
  <cp:lastModifiedBy>Hana Fraitová</cp:lastModifiedBy>
  <cp:revision>55</cp:revision>
  <dcterms:created xsi:type="dcterms:W3CDTF">2018-10-30T20:24:59Z</dcterms:created>
  <dcterms:modified xsi:type="dcterms:W3CDTF">2020-12-05T21:49:15Z</dcterms:modified>
</cp:coreProperties>
</file>