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71" r:id="rId8"/>
    <p:sldId id="263" r:id="rId9"/>
    <p:sldId id="272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73" r:id="rId18"/>
    <p:sldId id="275" r:id="rId19"/>
    <p:sldId id="276" r:id="rId20"/>
    <p:sldId id="279" r:id="rId21"/>
    <p:sldId id="280" r:id="rId22"/>
    <p:sldId id="282" r:id="rId23"/>
    <p:sldId id="283" r:id="rId24"/>
    <p:sldId id="285" r:id="rId25"/>
    <p:sldId id="286" r:id="rId26"/>
    <p:sldId id="288" r:id="rId27"/>
    <p:sldId id="294" r:id="rId28"/>
    <p:sldId id="289" r:id="rId29"/>
    <p:sldId id="291" r:id="rId30"/>
    <p:sldId id="299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9C2B-9FF9-4F9F-AFAC-2010BC8F443E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1E24-7F64-486A-B1E9-4C055D47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959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9C2B-9FF9-4F9F-AFAC-2010BC8F443E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1E24-7F64-486A-B1E9-4C055D47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995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9C2B-9FF9-4F9F-AFAC-2010BC8F443E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1E24-7F64-486A-B1E9-4C055D47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126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9C2B-9FF9-4F9F-AFAC-2010BC8F443E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1E24-7F64-486A-B1E9-4C055D47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392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9C2B-9FF9-4F9F-AFAC-2010BC8F443E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1E24-7F64-486A-B1E9-4C055D47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7742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9C2B-9FF9-4F9F-AFAC-2010BC8F443E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1E24-7F64-486A-B1E9-4C055D47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51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9C2B-9FF9-4F9F-AFAC-2010BC8F443E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1E24-7F64-486A-B1E9-4C055D47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06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9C2B-9FF9-4F9F-AFAC-2010BC8F443E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1E24-7F64-486A-B1E9-4C055D47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649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9C2B-9FF9-4F9F-AFAC-2010BC8F443E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1E24-7F64-486A-B1E9-4C055D47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60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9C2B-9FF9-4F9F-AFAC-2010BC8F443E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1E24-7F64-486A-B1E9-4C055D47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136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9C2B-9FF9-4F9F-AFAC-2010BC8F443E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1E24-7F64-486A-B1E9-4C055D47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8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99C2B-9FF9-4F9F-AFAC-2010BC8F443E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E1E24-7F64-486A-B1E9-4C055D47A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47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4900" dirty="0" err="1"/>
              <a:t>Exotropie</a:t>
            </a:r>
            <a:r>
              <a:rPr lang="cs-CZ" dirty="0"/>
              <a:t/>
            </a:r>
            <a:br>
              <a:rPr lang="cs-CZ" dirty="0"/>
            </a:br>
            <a:r>
              <a:rPr lang="cs-CZ" sz="2700" dirty="0"/>
              <a:t>Hana Fraitová</a:t>
            </a:r>
            <a:r>
              <a:rPr lang="cs-CZ" sz="2000" dirty="0"/>
              <a:t/>
            </a:r>
            <a:br>
              <a:rPr lang="cs-CZ" sz="2000" dirty="0"/>
            </a:br>
            <a:endParaRPr lang="cs-CZ" sz="31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Bez výslovného souhlasu autora a MU je v rozporu se zákonem jakékoliv další šíření prezentace</a:t>
            </a:r>
          </a:p>
          <a:p>
            <a:r>
              <a:rPr lang="cs-CZ" sz="2400" dirty="0"/>
              <a:t>(kopírování, modifikace nebo využívání v jiných tištěných, elektronických publikacích)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2B2187C-57B0-4070-93A0-ED5DF359D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6"/>
    </mc:Choice>
    <mc:Fallback xmlns="">
      <p:transition spd="slow" advTm="9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Exotropie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Základní formy divergentního strabismu</a:t>
            </a:r>
          </a:p>
          <a:p>
            <a:r>
              <a:rPr lang="cs-CZ" dirty="0"/>
              <a:t>Základní (bazální)</a:t>
            </a:r>
          </a:p>
          <a:p>
            <a:r>
              <a:rPr lang="cs-CZ" dirty="0"/>
              <a:t>Insuficience konvergence</a:t>
            </a:r>
          </a:p>
          <a:p>
            <a:r>
              <a:rPr lang="cs-CZ" dirty="0"/>
              <a:t>Exces divergence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9066802-15EC-4228-83FF-C2AEA26D2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5"/>
    </mc:Choice>
    <mc:Fallback xmlns="">
      <p:transition spd="slow" advTm="12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34" x="112713" y="2439988"/>
          <p14:tracePt t="5038" x="200025" y="2478088"/>
          <p14:tracePt t="5043" x="225425" y="2478088"/>
          <p14:tracePt t="5048" x="300038" y="2516188"/>
          <p14:tracePt t="5053" x="338138" y="2516188"/>
          <p14:tracePt t="5057" x="363538" y="2540000"/>
          <p14:tracePt t="5063" x="387350" y="2552700"/>
          <p14:tracePt t="5068" x="412750" y="2552700"/>
          <p14:tracePt t="5074" x="463550" y="2578100"/>
          <p14:tracePt t="5078" x="474663" y="2578100"/>
          <p14:tracePt t="5084" x="512763" y="2590800"/>
          <p14:tracePt t="5088" x="538163" y="2590800"/>
          <p14:tracePt t="5098" x="563563" y="2616200"/>
          <p14:tracePt t="5104" x="574675" y="2616200"/>
          <p14:tracePt t="5109" x="587375" y="2616200"/>
          <p14:tracePt t="5112" x="600075" y="2616200"/>
          <p14:tracePt t="5118" x="638175" y="2616200"/>
          <p14:tracePt t="5124" x="650875" y="2616200"/>
          <p14:tracePt t="5128" x="663575" y="2616200"/>
          <p14:tracePt t="5134" x="674688" y="2616200"/>
          <p14:tracePt t="5138" x="687388" y="2616200"/>
          <p14:tracePt t="5143" x="712788" y="2616200"/>
          <p14:tracePt t="5154" x="750888" y="2616200"/>
          <p14:tracePt t="5164" x="776288" y="2616200"/>
          <p14:tracePt t="5168" x="776288" y="2603500"/>
          <p14:tracePt t="5174" x="787400" y="2590800"/>
          <p14:tracePt t="5179" x="800100" y="2590800"/>
          <p14:tracePt t="5184" x="812800" y="2590800"/>
          <p14:tracePt t="5189" x="825500" y="2590800"/>
          <p14:tracePt t="5194" x="863600" y="2565400"/>
          <p14:tracePt t="5201" x="887413" y="2540000"/>
          <p14:tracePt t="5204" x="912813" y="2516188"/>
          <p14:tracePt t="5209" x="938213" y="2490788"/>
          <p14:tracePt t="5213" x="963613" y="2478088"/>
          <p14:tracePt t="5220" x="1012825" y="2452688"/>
          <p14:tracePt t="5225" x="1038225" y="2439988"/>
          <p14:tracePt t="5228" x="1063625" y="2427288"/>
          <p14:tracePt t="5234" x="1089025" y="2414588"/>
          <p14:tracePt t="5239" x="1100138" y="2390775"/>
          <p14:tracePt t="5245" x="1112838" y="2390775"/>
          <p14:tracePt t="5251" x="1150938" y="2378075"/>
          <p14:tracePt t="5255" x="1176338" y="2365375"/>
          <p14:tracePt t="5260" x="1200150" y="2352675"/>
          <p14:tracePt t="5264" x="1212850" y="2339975"/>
          <p14:tracePt t="5270" x="1238250" y="2339975"/>
          <p14:tracePt t="5275" x="1263650" y="2327275"/>
          <p14:tracePt t="5285" x="1276350" y="2327275"/>
          <p14:tracePt t="5291" x="1300163" y="2314575"/>
          <p14:tracePt t="5351" x="1300163" y="2303463"/>
          <p14:tracePt t="5372" x="1300163" y="2290763"/>
          <p14:tracePt t="5391" x="1300163" y="2278063"/>
          <p14:tracePt t="5401" x="1300163" y="2265363"/>
          <p14:tracePt t="5411" x="1289050" y="2252663"/>
          <p14:tracePt t="5416" x="1276350" y="2252663"/>
          <p14:tracePt t="5422" x="1263650" y="2252663"/>
          <p14:tracePt t="5426" x="1238250" y="2252663"/>
          <p14:tracePt t="5430" x="1200150" y="2252663"/>
          <p14:tracePt t="5435" x="1176338" y="2252663"/>
          <p14:tracePt t="5442" x="1138238" y="2227263"/>
          <p14:tracePt t="5451" x="1100138" y="2227263"/>
          <p14:tracePt t="5456" x="1063625" y="2227263"/>
          <p14:tracePt t="5461" x="1050925" y="2227263"/>
          <p14:tracePt t="5468" x="1038225" y="2227263"/>
          <p14:tracePt t="5472" x="1012825" y="2227263"/>
          <p14:tracePt t="5477" x="987425" y="2227263"/>
          <p14:tracePt t="5481" x="976313" y="2227263"/>
          <p14:tracePt t="5487" x="950913" y="2227263"/>
          <p14:tracePt t="5491" x="925513" y="2227263"/>
          <p14:tracePt t="5496" x="887413" y="2227263"/>
          <p14:tracePt t="5502" x="863600" y="2227263"/>
          <p14:tracePt t="5506" x="850900" y="2227263"/>
          <p14:tracePt t="5511" x="825500" y="2227263"/>
          <p14:tracePt t="5522" x="800100" y="2227263"/>
          <p14:tracePt t="5526" x="787400" y="2227263"/>
          <p14:tracePt t="5531" x="776288" y="2227263"/>
          <p14:tracePt t="5538" x="763588" y="2227263"/>
          <p14:tracePt t="5547" x="738188" y="2227263"/>
          <p14:tracePt t="5557" x="712788" y="2227263"/>
          <p14:tracePt t="5563" x="700088" y="2227263"/>
          <p14:tracePt t="5568" x="687388" y="2227263"/>
          <p14:tracePt t="5583" x="663575" y="2227263"/>
          <p14:tracePt t="5592" x="638175" y="2227263"/>
          <p14:tracePt t="5598" x="625475" y="2227263"/>
          <p14:tracePt t="5608" x="600075" y="2227263"/>
          <p14:tracePt t="5613" x="574675" y="2252663"/>
          <p14:tracePt t="5618" x="563563" y="2252663"/>
          <p14:tracePt t="5623" x="563563" y="2265363"/>
          <p14:tracePt t="5627" x="550863" y="2265363"/>
          <p14:tracePt t="5633" x="512763" y="2278063"/>
          <p14:tracePt t="5648" x="474663" y="2290763"/>
          <p14:tracePt t="5659" x="474663" y="2303463"/>
          <p14:tracePt t="5662" x="450850" y="2314575"/>
          <p14:tracePt t="5668" x="438150" y="2327275"/>
          <p14:tracePt t="5674" x="438150" y="2339975"/>
          <p14:tracePt t="5678" x="425450" y="2352675"/>
          <p14:tracePt t="5689" x="425450" y="2365375"/>
          <p14:tracePt t="5692" x="412750" y="2390775"/>
          <p14:tracePt t="5697" x="412750" y="2403475"/>
          <p14:tracePt t="5704" x="412750" y="2414588"/>
          <p14:tracePt t="5709" x="412750" y="2427288"/>
          <p14:tracePt t="5713" x="412750" y="2452688"/>
          <p14:tracePt t="5718" x="412750" y="2465388"/>
          <p14:tracePt t="5724" x="412750" y="2490788"/>
          <p14:tracePt t="5729" x="412750" y="2503488"/>
          <p14:tracePt t="5735" x="412750" y="2516188"/>
          <p14:tracePt t="5739" x="412750" y="2527300"/>
          <p14:tracePt t="5743" x="412750" y="2540000"/>
          <p14:tracePt t="5749" x="412750" y="2565400"/>
          <p14:tracePt t="5753" x="412750" y="2590800"/>
          <p14:tracePt t="5759" x="412750" y="2603500"/>
          <p14:tracePt t="5763" x="412750" y="2627313"/>
          <p14:tracePt t="5775" x="412750" y="2640013"/>
          <p14:tracePt t="5779" x="412750" y="2652713"/>
          <p14:tracePt t="5785" x="412750" y="2665413"/>
          <p14:tracePt t="5789" x="412750" y="2690813"/>
          <p14:tracePt t="5794" x="425450" y="2703513"/>
          <p14:tracePt t="5800" x="438150" y="2716213"/>
          <p14:tracePt t="5805" x="450850" y="2716213"/>
          <p14:tracePt t="5809" x="463550" y="2728913"/>
          <p14:tracePt t="5813" x="487363" y="2728913"/>
          <p14:tracePt t="5819" x="512763" y="2728913"/>
          <p14:tracePt t="5825" x="538163" y="2752725"/>
          <p14:tracePt t="5830" x="563563" y="2752725"/>
          <p14:tracePt t="5835" x="600075" y="2765425"/>
          <p14:tracePt t="5840" x="625475" y="2765425"/>
          <p14:tracePt t="5844" x="687388" y="2790825"/>
          <p14:tracePt t="5851" x="712788" y="2790825"/>
          <p14:tracePt t="5855" x="763588" y="2790825"/>
          <p14:tracePt t="5859" x="812800" y="2803525"/>
          <p14:tracePt t="5866" x="863600" y="2803525"/>
          <p14:tracePt t="5869" x="925513" y="2803525"/>
          <p14:tracePt t="5875" x="963613" y="2803525"/>
          <p14:tracePt t="5879" x="1025525" y="2803525"/>
          <p14:tracePt t="5885" x="1076325" y="2803525"/>
          <p14:tracePt t="5890" x="1125538" y="2828925"/>
          <p14:tracePt t="5902" x="1189038" y="2828925"/>
          <p14:tracePt t="5905" x="1212850" y="2828925"/>
          <p14:tracePt t="5911" x="1276350" y="2828925"/>
          <p14:tracePt t="5915" x="1300163" y="2828925"/>
          <p14:tracePt t="5921" x="1338263" y="2828925"/>
          <p14:tracePt t="5925" x="1376363" y="2828925"/>
          <p14:tracePt t="5929" x="1412875" y="2828925"/>
          <p14:tracePt t="5935" x="1463675" y="2828925"/>
          <p14:tracePt t="5941" x="1489075" y="2828925"/>
          <p14:tracePt t="5945" x="1525588" y="2828925"/>
          <p14:tracePt t="5951" x="1563688" y="2828925"/>
          <p14:tracePt t="5956" x="1625600" y="2828925"/>
          <p14:tracePt t="5961" x="1663700" y="2828925"/>
          <p14:tracePt t="5966" x="1714500" y="2828925"/>
          <p14:tracePt t="5971" x="1751013" y="2828925"/>
          <p14:tracePt t="5975" x="1776413" y="2828925"/>
          <p14:tracePt t="5980" x="1825625" y="2828925"/>
          <p14:tracePt t="5985" x="1876425" y="2828925"/>
          <p14:tracePt t="5991" x="1925638" y="2828925"/>
          <p14:tracePt t="5995" x="1989138" y="2828925"/>
          <p14:tracePt t="6002" x="2063750" y="2803525"/>
          <p14:tracePt t="6007" x="2127250" y="2803525"/>
          <p14:tracePt t="6012" x="2176463" y="2803525"/>
          <p14:tracePt t="6015" x="2238375" y="2790825"/>
          <p14:tracePt t="6022" x="2301875" y="2790825"/>
          <p14:tracePt t="6026" x="2376488" y="2752725"/>
          <p14:tracePt t="6030" x="2439988" y="2752725"/>
          <p14:tracePt t="6037" x="2540000" y="2740025"/>
          <p14:tracePt t="6040" x="2601913" y="2740025"/>
          <p14:tracePt t="6045" x="2651125" y="2740025"/>
          <p14:tracePt t="6052" x="2727325" y="2740025"/>
          <p14:tracePt t="6057" x="2763838" y="2740025"/>
          <p14:tracePt t="6062" x="2814638" y="2740025"/>
          <p14:tracePt t="6068" x="2863850" y="2740025"/>
          <p14:tracePt t="6071" x="2901950" y="2740025"/>
          <p14:tracePt t="6076" x="2940050" y="2740025"/>
          <p14:tracePt t="6081" x="2976563" y="2740025"/>
          <p14:tracePt t="6086" x="3040063" y="2740025"/>
          <p14:tracePt t="6091" x="3076575" y="2740025"/>
          <p14:tracePt t="6102" x="3114675" y="2740025"/>
          <p14:tracePt t="6107" x="3152775" y="2740025"/>
          <p14:tracePt t="6111" x="3165475" y="2740025"/>
          <p14:tracePt t="6118" x="3201988" y="2740025"/>
          <p14:tracePt t="6122" x="3240088" y="2740025"/>
          <p14:tracePt t="6127" x="3265488" y="2716213"/>
          <p14:tracePt t="6132" x="3276600" y="2716213"/>
          <p14:tracePt t="6136" x="3314700" y="2716213"/>
          <p14:tracePt t="6142" x="3340100" y="2703513"/>
          <p14:tracePt t="6146" x="3376613" y="2703513"/>
          <p14:tracePt t="6153" x="3414713" y="2703513"/>
          <p14:tracePt t="6157" x="3452813" y="2690813"/>
          <p14:tracePt t="6161" x="3489325" y="2690813"/>
          <p14:tracePt t="6168" x="3527425" y="2690813"/>
          <p14:tracePt t="6173" x="3589338" y="2665413"/>
          <p14:tracePt t="6177" x="3640138" y="2665413"/>
          <p14:tracePt t="6182" x="3665538" y="2665413"/>
          <p14:tracePt t="6188" x="3740150" y="2640013"/>
          <p14:tracePt t="6192" x="3790950" y="2640013"/>
          <p14:tracePt t="6197" x="3852863" y="2627313"/>
          <p14:tracePt t="6203" x="3902075" y="2627313"/>
          <p14:tracePt t="6208" x="3927475" y="2627313"/>
          <p14:tracePt t="6213" x="3978275" y="2627313"/>
          <p14:tracePt t="6219" x="4040188" y="2627313"/>
          <p14:tracePt t="6223" x="4090988" y="2616200"/>
          <p14:tracePt t="6227" x="4114800" y="2603500"/>
          <p14:tracePt t="6235" x="4152900" y="2603500"/>
          <p14:tracePt t="6239" x="4191000" y="2590800"/>
          <p14:tracePt t="6242" x="4214813" y="2590800"/>
          <p14:tracePt t="6247" x="4240213" y="2590800"/>
          <p14:tracePt t="6253" x="4252913" y="2590800"/>
          <p14:tracePt t="6259" x="4265613" y="2590800"/>
          <p14:tracePt t="6264" x="4278313" y="2590800"/>
          <p14:tracePt t="6279" x="4291013" y="2590800"/>
          <p14:tracePt t="6355" x="4291013" y="2578100"/>
          <p14:tracePt t="6359" x="4291013" y="2552700"/>
          <p14:tracePt t="6379" x="4291013" y="2527300"/>
          <p14:tracePt t="6385" x="4291013" y="2516188"/>
          <p14:tracePt t="6390" x="4252913" y="2516188"/>
          <p14:tracePt t="6394" x="4227513" y="2516188"/>
          <p14:tracePt t="6400" x="4191000" y="2490788"/>
          <p14:tracePt t="6405" x="4152900" y="2478088"/>
          <p14:tracePt t="6410" x="4114800" y="2452688"/>
          <p14:tracePt t="6415" x="4078288" y="2452688"/>
          <p14:tracePt t="6419" x="4040188" y="2439988"/>
          <p14:tracePt t="6425" x="4014788" y="2439988"/>
          <p14:tracePt t="6429" x="3990975" y="2414588"/>
          <p14:tracePt t="6435" x="3965575" y="2414588"/>
          <p14:tracePt t="6440" x="3940175" y="2414588"/>
          <p14:tracePt t="6444" x="3914775" y="2403475"/>
          <p14:tracePt t="6450" x="3890963" y="2403475"/>
          <p14:tracePt t="6461" x="3852863" y="2390775"/>
          <p14:tracePt t="6465" x="3827463" y="2378075"/>
          <p14:tracePt t="6480" x="3814763" y="2378075"/>
          <p14:tracePt t="6485" x="3802063" y="2378075"/>
          <p14:tracePt t="6491" x="3790950" y="2378075"/>
          <p14:tracePt t="6500" x="3778250" y="2378075"/>
          <p14:tracePt t="6516" x="3765550" y="2378075"/>
          <p14:tracePt t="6521" x="3752850" y="2378075"/>
          <p14:tracePt t="6526" x="3740150" y="2378075"/>
          <p14:tracePt t="6530" x="3714750" y="2378075"/>
          <p14:tracePt t="6541" x="3689350" y="2378075"/>
          <p14:tracePt t="6545" x="3678238" y="2378075"/>
          <p14:tracePt t="6551" x="3665538" y="2378075"/>
          <p14:tracePt t="6556" x="3627438" y="2378075"/>
          <p14:tracePt t="6561" x="3589338" y="2378075"/>
          <p14:tracePt t="6567" x="3565525" y="2378075"/>
          <p14:tracePt t="6570" x="3527425" y="2378075"/>
          <p14:tracePt t="6575" x="3489325" y="2378075"/>
          <p14:tracePt t="6580" x="3440113" y="2378075"/>
          <p14:tracePt t="6585" x="3376613" y="2378075"/>
          <p14:tracePt t="6592" x="3340100" y="2378075"/>
          <p14:tracePt t="6596" x="3302000" y="2378075"/>
          <p14:tracePt t="6602" x="3240088" y="2378075"/>
          <p14:tracePt t="6606" x="3165475" y="2378075"/>
          <p14:tracePt t="6610" x="3101975" y="2378075"/>
          <p14:tracePt t="6617" x="3065463" y="2378075"/>
          <p14:tracePt t="6622" x="2989263" y="2378075"/>
          <p14:tracePt t="6626" x="2952750" y="2378075"/>
          <p14:tracePt t="6632" x="2889250" y="2378075"/>
          <p14:tracePt t="6636" x="2840038" y="2378075"/>
          <p14:tracePt t="6642" x="2776538" y="2378075"/>
          <p14:tracePt t="6646" x="2727325" y="2378075"/>
          <p14:tracePt t="6652" x="2689225" y="2378075"/>
          <p14:tracePt t="6657" x="2627313" y="2378075"/>
          <p14:tracePt t="6661" x="2576513" y="2378075"/>
          <p14:tracePt t="6667" x="2514600" y="2378075"/>
          <p14:tracePt t="6671" x="2489200" y="2378075"/>
          <p14:tracePt t="6677" x="2439988" y="2378075"/>
          <p14:tracePt t="6683" x="2389188" y="2378075"/>
          <p14:tracePt t="6686" x="2327275" y="2378075"/>
          <p14:tracePt t="6692" x="2263775" y="2378075"/>
          <p14:tracePt t="6696" x="2189163" y="2378075"/>
          <p14:tracePt t="6702" x="2127250" y="2378075"/>
          <p14:tracePt t="6708" x="2063750" y="2378075"/>
          <p14:tracePt t="6713" x="2014538" y="2378075"/>
          <p14:tracePt t="6716" x="1951038" y="2378075"/>
          <p14:tracePt t="6722" x="1901825" y="2378075"/>
          <p14:tracePt t="6727" x="1838325" y="2378075"/>
          <p14:tracePt t="6732" x="1789113" y="2378075"/>
          <p14:tracePt t="6737" x="1725613" y="2352675"/>
          <p14:tracePt t="6742" x="1676400" y="2352675"/>
          <p14:tracePt t="6746" x="1612900" y="2352675"/>
          <p14:tracePt t="6753" x="1563688" y="2352675"/>
          <p14:tracePt t="6757" x="1501775" y="2352675"/>
          <p14:tracePt t="6762" x="1450975" y="2352675"/>
          <p14:tracePt t="6769" x="1389063" y="2352675"/>
          <p14:tracePt t="6773" x="1338263" y="2352675"/>
          <p14:tracePt t="6778" x="1300163" y="2352675"/>
          <p14:tracePt t="6782" x="1238250" y="2352675"/>
          <p14:tracePt t="6787" x="1225550" y="2352675"/>
          <p14:tracePt t="6793" x="1176338" y="2352675"/>
          <p14:tracePt t="6797" x="1138238" y="2352675"/>
          <p14:tracePt t="6803" x="1089025" y="2352675"/>
          <p14:tracePt t="6808" x="1063625" y="2352675"/>
          <p14:tracePt t="6813" x="1025525" y="2352675"/>
          <p14:tracePt t="6818" x="1000125" y="2352675"/>
          <p14:tracePt t="6823" x="963613" y="2352675"/>
          <p14:tracePt t="6828" x="938213" y="2352675"/>
          <p14:tracePt t="6833" x="900113" y="2352675"/>
          <p14:tracePt t="6837" x="887413" y="2352675"/>
          <p14:tracePt t="6843" x="876300" y="2352675"/>
          <p14:tracePt t="6848" x="838200" y="2352675"/>
          <p14:tracePt t="6855" x="825500" y="2352675"/>
          <p14:tracePt t="6858" x="800100" y="2352675"/>
          <p14:tracePt t="6862" x="776288" y="2352675"/>
          <p14:tracePt t="6874" x="738188" y="2365375"/>
          <p14:tracePt t="6878" x="712788" y="2365375"/>
          <p14:tracePt t="6889" x="650875" y="2378075"/>
          <p14:tracePt t="6894" x="612775" y="2403475"/>
          <p14:tracePt t="6904" x="550863" y="2414588"/>
          <p14:tracePt t="6909" x="525463" y="2414588"/>
          <p14:tracePt t="6915" x="474663" y="2439988"/>
          <p14:tracePt t="6919" x="450850" y="2452688"/>
          <p14:tracePt t="6925" x="412750" y="2452688"/>
          <p14:tracePt t="6928" x="400050" y="2452688"/>
          <p14:tracePt t="6935" x="363538" y="2465388"/>
          <p14:tracePt t="6940" x="338138" y="2478088"/>
          <p14:tracePt t="6945" x="312738" y="2478088"/>
          <p14:tracePt t="6948" x="287338" y="2503488"/>
          <p14:tracePt t="6954" x="261938" y="2516188"/>
          <p14:tracePt t="6975" x="261938" y="2527300"/>
          <p14:tracePt t="7015" x="250825" y="2540000"/>
          <p14:tracePt t="7025" x="238125" y="2552700"/>
          <p14:tracePt t="7029" x="238125" y="2565400"/>
          <p14:tracePt t="7044" x="238125" y="2590800"/>
          <p14:tracePt t="7050" x="238125" y="2616200"/>
          <p14:tracePt t="7061" x="238125" y="2640013"/>
          <p14:tracePt t="7066" x="238125" y="2652713"/>
          <p14:tracePt t="7069" x="238125" y="2665413"/>
          <p14:tracePt t="7074" x="238125" y="2678113"/>
          <p14:tracePt t="7081" x="238125" y="2690813"/>
          <p14:tracePt t="7086" x="238125" y="2703513"/>
          <p14:tracePt t="7091" x="238125" y="2728913"/>
          <p14:tracePt t="7095" x="250825" y="2752725"/>
          <p14:tracePt t="7102" x="261938" y="2752725"/>
          <p14:tracePt t="7106" x="261938" y="2765425"/>
          <p14:tracePt t="7111" x="261938" y="2790825"/>
          <p14:tracePt t="7120" x="261938" y="2816225"/>
          <p14:tracePt t="7125" x="261938" y="2828925"/>
          <p14:tracePt t="7131" x="261938" y="2840038"/>
          <p14:tracePt t="7135" x="274638" y="2865438"/>
          <p14:tracePt t="7141" x="287338" y="2890838"/>
          <p14:tracePt t="7146" x="300038" y="2916238"/>
          <p14:tracePt t="7152" x="300038" y="2941638"/>
          <p14:tracePt t="7157" x="300038" y="2952750"/>
          <p14:tracePt t="7160" x="300038" y="2978150"/>
          <p14:tracePt t="7166" x="312738" y="3016250"/>
          <p14:tracePt t="7170" x="325438" y="3028950"/>
          <p14:tracePt t="7177" x="325438" y="3041650"/>
          <p14:tracePt t="7186" x="325438" y="3065463"/>
          <p14:tracePt t="7191" x="325438" y="3078163"/>
          <p14:tracePt t="7202" x="325438" y="3090863"/>
          <p14:tracePt t="7207" x="325438" y="3103563"/>
          <p14:tracePt t="7212" x="325438" y="3116263"/>
          <p14:tracePt t="7221" x="325438" y="3128963"/>
          <p14:tracePt t="7226" x="325438" y="3154363"/>
          <p14:tracePt t="7231" x="325438" y="3165475"/>
          <p14:tracePt t="7236" x="325438" y="3178175"/>
          <p14:tracePt t="7242" x="325438" y="3190875"/>
          <p14:tracePt t="7248" x="325438" y="3203575"/>
          <p14:tracePt t="7257" x="325438" y="3216275"/>
          <p14:tracePt t="7328" x="325438" y="3228975"/>
          <p14:tracePt t="7439" x="338138" y="3241675"/>
          <p14:tracePt t="7443" x="363538" y="3267075"/>
          <p14:tracePt t="7448" x="387350" y="3278188"/>
          <p14:tracePt t="7453" x="412750" y="3290888"/>
          <p14:tracePt t="7458" x="450850" y="3290888"/>
          <p14:tracePt t="7463" x="500063" y="3316288"/>
          <p14:tracePt t="7469" x="512763" y="3316288"/>
          <p14:tracePt t="7474" x="538163" y="3328988"/>
          <p14:tracePt t="7478" x="587375" y="3341688"/>
          <p14:tracePt t="7484" x="612775" y="3341688"/>
          <p14:tracePt t="7489" x="650875" y="3341688"/>
          <p14:tracePt t="7493" x="687388" y="3341688"/>
          <p14:tracePt t="7498" x="725488" y="3341688"/>
          <p14:tracePt t="7504" x="763588" y="3341688"/>
          <p14:tracePt t="7509" x="800100" y="3341688"/>
          <p14:tracePt t="7514" x="838200" y="3341688"/>
          <p14:tracePt t="7519" x="863600" y="3341688"/>
          <p14:tracePt t="7525" x="900113" y="3341688"/>
          <p14:tracePt t="7529" x="963613" y="3341688"/>
          <p14:tracePt t="7536" x="1000125" y="3341688"/>
          <p14:tracePt t="7540" x="1050925" y="3341688"/>
          <p14:tracePt t="7543" x="1100138" y="3341688"/>
          <p14:tracePt t="7549" x="1138238" y="3341688"/>
          <p14:tracePt t="7555" x="1189038" y="3341688"/>
          <p14:tracePt t="7559" x="1276350" y="3341688"/>
          <p14:tracePt t="7565" x="1300163" y="3341688"/>
          <p14:tracePt t="7569" x="1376363" y="3341688"/>
          <p14:tracePt t="7575" x="1412875" y="3341688"/>
          <p14:tracePt t="7579" x="1476375" y="3341688"/>
          <p14:tracePt t="7586" x="1525588" y="3341688"/>
          <p14:tracePt t="7590" x="1563688" y="3341688"/>
          <p14:tracePt t="7594" x="1625600" y="3341688"/>
          <p14:tracePt t="7599" x="1663700" y="3341688"/>
          <p14:tracePt t="7605" x="1714500" y="3341688"/>
          <p14:tracePt t="7609" x="1751013" y="3341688"/>
          <p14:tracePt t="7615" x="1776413" y="3341688"/>
          <p14:tracePt t="7621" x="1825625" y="3341688"/>
          <p14:tracePt t="7625" x="1876425" y="3341688"/>
          <p14:tracePt t="7629" x="1914525" y="3341688"/>
          <p14:tracePt t="7641" x="1976438" y="3341688"/>
          <p14:tracePt t="7652" x="2014538" y="3341688"/>
          <p14:tracePt t="7655" x="2051050" y="3341688"/>
          <p14:tracePt t="7660" x="2076450" y="3341688"/>
          <p14:tracePt t="7665" x="2101850" y="3341688"/>
          <p14:tracePt t="7671" x="2151063" y="3341688"/>
          <p14:tracePt t="7676" x="2189163" y="3341688"/>
          <p14:tracePt t="7680" x="2214563" y="3341688"/>
          <p14:tracePt t="7686" x="2238375" y="3341688"/>
          <p14:tracePt t="7691" x="2289175" y="3341688"/>
          <p14:tracePt t="7695" x="2327275" y="3341688"/>
          <p14:tracePt t="7702" x="2351088" y="3341688"/>
          <p14:tracePt t="7706" x="2427288" y="3316288"/>
          <p14:tracePt t="7711" x="2451100" y="3316288"/>
          <p14:tracePt t="7716" x="2489200" y="3316288"/>
          <p14:tracePt t="7720" x="2540000" y="3316288"/>
          <p14:tracePt t="7725" x="2576513" y="3303588"/>
          <p14:tracePt t="7730" x="2627313" y="3303588"/>
          <p14:tracePt t="7736" x="2663825" y="3303588"/>
          <p14:tracePt t="7742" x="2701925" y="3303588"/>
          <p14:tracePt t="7745" x="2740025" y="3303588"/>
          <p14:tracePt t="7752" x="2776538" y="3303588"/>
          <p14:tracePt t="7757" x="2801938" y="3303588"/>
          <p14:tracePt t="7761" x="2863850" y="3278188"/>
          <p14:tracePt t="7767" x="2889250" y="3278188"/>
          <p14:tracePt t="7770" x="2927350" y="3267075"/>
          <p14:tracePt t="7776" x="2976563" y="3267075"/>
          <p14:tracePt t="7781" x="3014663" y="3267075"/>
          <p14:tracePt t="7788" x="3027363" y="3267075"/>
          <p14:tracePt t="7792" x="3065463" y="3267075"/>
          <p14:tracePt t="7797" x="3101975" y="3267075"/>
          <p14:tracePt t="7803" x="3127375" y="3267075"/>
          <p14:tracePt t="7807" x="3152775" y="3267075"/>
          <p14:tracePt t="7812" x="3189288" y="3267075"/>
          <p14:tracePt t="7817" x="3201988" y="3267075"/>
          <p14:tracePt t="7822" x="3214688" y="3267075"/>
          <p14:tracePt t="7826" x="3240088" y="3267075"/>
          <p14:tracePt t="7832" x="3252788" y="3267075"/>
          <p14:tracePt t="7836" x="3276600" y="3267075"/>
          <p14:tracePt t="7842" x="3314700" y="3241675"/>
          <p14:tracePt t="7846" x="3352800" y="3241675"/>
          <p14:tracePt t="7853" x="3376613" y="3241675"/>
          <p14:tracePt t="7858" x="3414713" y="3241675"/>
          <p14:tracePt t="7861" x="3452813" y="3241675"/>
          <p14:tracePt t="7867" x="3502025" y="3241675"/>
          <p14:tracePt t="7873" x="3552825" y="3241675"/>
          <p14:tracePt t="7877" x="3614738" y="3241675"/>
          <p14:tracePt t="7882" x="3678238" y="3241675"/>
          <p14:tracePt t="7886" x="3727450" y="3241675"/>
          <p14:tracePt t="7892" x="3802063" y="3241675"/>
          <p14:tracePt t="7904" x="3914775" y="3241675"/>
          <p14:tracePt t="7908" x="3978275" y="3241675"/>
          <p14:tracePt t="7912" x="4027488" y="3241675"/>
          <p14:tracePt t="7920" x="4090988" y="3241675"/>
          <p14:tracePt t="7922" x="4127500" y="3241675"/>
          <p14:tracePt t="7927" x="4178300" y="3241675"/>
          <p14:tracePt t="7933" x="4240213" y="3241675"/>
          <p14:tracePt t="7938" x="4278313" y="3241675"/>
          <p14:tracePt t="7943" x="4327525" y="3241675"/>
          <p14:tracePt t="7947" x="4352925" y="3241675"/>
          <p14:tracePt t="7952" x="4378325" y="3241675"/>
          <p14:tracePt t="7957" x="4427538" y="3241675"/>
          <p14:tracePt t="7963" x="4440238" y="3241675"/>
          <p14:tracePt t="7969" x="4478338" y="3241675"/>
          <p14:tracePt t="7972" x="4516438" y="3241675"/>
          <p14:tracePt t="7977" x="4578350" y="3203575"/>
          <p14:tracePt t="7982" x="4627563" y="3190875"/>
          <p14:tracePt t="7989" x="4665663" y="3190875"/>
          <p14:tracePt t="7994" x="4716463" y="3190875"/>
          <p14:tracePt t="7997" x="4752975" y="3190875"/>
          <p14:tracePt t="8003" x="4816475" y="3165475"/>
          <p14:tracePt t="8008" x="4852988" y="3165475"/>
          <p14:tracePt t="8013" x="4903788" y="3154363"/>
          <p14:tracePt t="8019" x="4929188" y="3154363"/>
          <p14:tracePt t="8024" x="4978400" y="3154363"/>
          <p14:tracePt t="8027" x="5029200" y="3128963"/>
          <p14:tracePt t="8033" x="5078413" y="3128963"/>
          <p14:tracePt t="8038" x="5116513" y="3116263"/>
          <p14:tracePt t="8044" x="5153025" y="3116263"/>
          <p14:tracePt t="8048" x="5178425" y="3116263"/>
          <p14:tracePt t="8053" x="5229225" y="3103563"/>
          <p14:tracePt t="8059" x="5241925" y="3103563"/>
          <p14:tracePt t="8064" x="5265738" y="3103563"/>
          <p14:tracePt t="8069" x="5291138" y="3090863"/>
          <p14:tracePt t="8074" x="5316538" y="3090863"/>
          <p14:tracePt t="8079" x="5353050" y="3065463"/>
          <p14:tracePt t="8086" x="5365750" y="3065463"/>
          <p14:tracePt t="8088" x="5378450" y="3054350"/>
          <p14:tracePt t="8099" x="5403850" y="3054350"/>
          <p14:tracePt t="8104" x="5416550" y="3028950"/>
          <p14:tracePt t="8110" x="5429250" y="3016250"/>
          <p14:tracePt t="8115" x="5441950" y="3016250"/>
          <p14:tracePt t="8120" x="5465763" y="3016250"/>
          <p14:tracePt t="8123" x="5478463" y="3003550"/>
          <p14:tracePt t="8135" x="5491163" y="2990850"/>
          <p14:tracePt t="8184" x="5503863" y="2978150"/>
          <p14:tracePt t="8215" x="5503863" y="2965450"/>
          <p14:tracePt t="8221" x="5478463" y="2965450"/>
          <p14:tracePt t="8225" x="5465763" y="2941638"/>
          <p14:tracePt t="8229" x="5429250" y="2941638"/>
          <p14:tracePt t="8236" x="5378450" y="2941638"/>
          <p14:tracePt t="8240" x="5341938" y="2941638"/>
          <p14:tracePt t="8245" x="5278438" y="2928938"/>
          <p14:tracePt t="8250" x="5229225" y="2928938"/>
          <p14:tracePt t="8256" x="5165725" y="2928938"/>
          <p14:tracePt t="8260" x="5116513" y="2928938"/>
          <p14:tracePt t="8265" x="5040313" y="2928938"/>
          <p14:tracePt t="8270" x="4965700" y="2928938"/>
          <p14:tracePt t="8276" x="4903788" y="2928938"/>
          <p14:tracePt t="8280" x="4840288" y="2928938"/>
          <p14:tracePt t="8286" x="4778375" y="2928938"/>
          <p14:tracePt t="8291" x="4703763" y="2928938"/>
          <p14:tracePt t="8295" x="4640263" y="2928938"/>
          <p14:tracePt t="8301" x="4578350" y="2928938"/>
          <p14:tracePt t="8306" x="4527550" y="2928938"/>
          <p14:tracePt t="8311" x="4491038" y="2928938"/>
          <p14:tracePt t="8316" x="4427538" y="2928938"/>
          <p14:tracePt t="8321" x="4391025" y="2928938"/>
          <p14:tracePt t="8325" x="4352925" y="2928938"/>
          <p14:tracePt t="8330" x="4314825" y="2928938"/>
          <p14:tracePt t="8337" x="4278313" y="2928938"/>
          <p14:tracePt t="8342" x="4214813" y="2928938"/>
          <p14:tracePt t="8345" x="4178300" y="2928938"/>
          <p14:tracePt t="8352" x="4127500" y="2928938"/>
          <p14:tracePt t="8356" x="4065588" y="2928938"/>
          <p14:tracePt t="8361" x="4014788" y="2928938"/>
          <p14:tracePt t="8366" x="3940175" y="2928938"/>
          <p14:tracePt t="8371" x="3865563" y="2928938"/>
          <p14:tracePt t="8377" x="3827463" y="2928938"/>
          <p14:tracePt t="8381" x="3765550" y="2928938"/>
          <p14:tracePt t="8386" x="3678238" y="2928938"/>
          <p14:tracePt t="8392" x="3589338" y="2928938"/>
          <p14:tracePt t="8396" x="3514725" y="2928938"/>
          <p14:tracePt t="8403" x="3427413" y="2928938"/>
          <p14:tracePt t="8408" x="3327400" y="2928938"/>
          <p14:tracePt t="8411" x="3240088" y="2941638"/>
          <p14:tracePt t="8417" x="3152775" y="2941638"/>
          <p14:tracePt t="8421" x="3040063" y="2978150"/>
          <p14:tracePt t="8427" x="2963863" y="2978150"/>
          <p14:tracePt t="8432" x="2863850" y="2978150"/>
          <p14:tracePt t="8438" x="2801938" y="2978150"/>
          <p14:tracePt t="8442" x="2689225" y="2978150"/>
          <p14:tracePt t="8447" x="2627313" y="2978150"/>
          <p14:tracePt t="8453" x="2576513" y="2978150"/>
          <p14:tracePt t="8458" x="2476500" y="2978150"/>
          <p14:tracePt t="8461" x="2414588" y="2978150"/>
          <p14:tracePt t="8467" x="2327275" y="2978150"/>
          <p14:tracePt t="8473" x="2251075" y="2978150"/>
          <p14:tracePt t="8477" x="2163763" y="2978150"/>
          <p14:tracePt t="8483" x="2127250" y="2978150"/>
          <p14:tracePt t="8488" x="2038350" y="2990850"/>
          <p14:tracePt t="8493" x="1976438" y="2990850"/>
          <p14:tracePt t="8497" x="1889125" y="2990850"/>
          <p14:tracePt t="8503" x="1776413" y="3028950"/>
          <p14:tracePt t="8508" x="1714500" y="3028950"/>
          <p14:tracePt t="8512" x="1638300" y="3028950"/>
          <p14:tracePt t="8518" x="1576388" y="3028950"/>
          <p14:tracePt t="8523" x="1501775" y="3041650"/>
          <p14:tracePt t="8527" x="1412875" y="3041650"/>
          <p14:tracePt t="8532" x="1350963" y="3041650"/>
          <p14:tracePt t="8537" x="1300163" y="3041650"/>
          <p14:tracePt t="8544" x="1263650" y="3041650"/>
          <p14:tracePt t="8547" x="1189038" y="3065463"/>
          <p14:tracePt t="8553" x="1150938" y="3065463"/>
          <p14:tracePt t="8558" x="1076325" y="3065463"/>
          <p14:tracePt t="8562" x="1038225" y="3065463"/>
          <p14:tracePt t="8569" x="1012825" y="3078163"/>
          <p14:tracePt t="8574" x="976313" y="3078163"/>
          <p14:tracePt t="8577" x="938213" y="3078163"/>
          <p14:tracePt t="8583" x="900113" y="3078163"/>
          <p14:tracePt t="8589" x="887413" y="3078163"/>
          <p14:tracePt t="8611" x="812800" y="3078163"/>
          <p14:tracePt t="8613" x="800100" y="3078163"/>
          <p14:tracePt t="8619" x="787400" y="3078163"/>
          <p14:tracePt t="8624" x="750888" y="3078163"/>
          <p14:tracePt t="8628" x="738188" y="3078163"/>
          <p14:tracePt t="8634" x="725488" y="3078163"/>
          <p14:tracePt t="8639" x="687388" y="3078163"/>
          <p14:tracePt t="8643" x="674688" y="3078163"/>
          <p14:tracePt t="8648" x="638175" y="3103563"/>
          <p14:tracePt t="8653" x="625475" y="3103563"/>
          <p14:tracePt t="8660" x="600075" y="3103563"/>
          <p14:tracePt t="8665" x="587375" y="3103563"/>
          <p14:tracePt t="8669" x="563563" y="3103563"/>
          <p14:tracePt t="8674" x="550863" y="3103563"/>
          <p14:tracePt t="8678" x="538163" y="3103563"/>
          <p14:tracePt t="8686" x="500063" y="3128963"/>
          <p14:tracePt t="8690" x="487363" y="3128963"/>
          <p14:tracePt t="8699" x="474663" y="3128963"/>
          <p14:tracePt t="8703" x="450850" y="3141663"/>
          <p14:tracePt t="8715" x="438150" y="3141663"/>
          <p14:tracePt t="8745" x="425450" y="3154363"/>
          <p14:tracePt t="8750" x="412750" y="3165475"/>
          <p14:tracePt t="8771" x="400050" y="3165475"/>
          <p14:tracePt t="8786" x="400050" y="3178175"/>
          <p14:tracePt t="8790" x="400050" y="3190875"/>
          <p14:tracePt t="8799" x="387350" y="3203575"/>
          <p14:tracePt t="8806" x="374650" y="3203575"/>
          <p14:tracePt t="8810" x="374650" y="3216275"/>
          <p14:tracePt t="8820" x="363538" y="3228975"/>
          <p14:tracePt t="8836" x="363538" y="3241675"/>
          <p14:tracePt t="8851" x="363538" y="3254375"/>
          <p14:tracePt t="8856" x="350838" y="3267075"/>
          <p14:tracePt t="8876" x="350838" y="3290888"/>
          <p14:tracePt t="8922" x="350838" y="3303588"/>
          <p14:tracePt t="9078" x="350838" y="3316288"/>
          <p14:tracePt t="9083" x="350838" y="3328988"/>
          <p14:tracePt t="9103" x="350838" y="3354388"/>
          <p14:tracePt t="9149" x="350838" y="3367088"/>
          <p14:tracePt t="9153" x="350838" y="3378200"/>
          <p14:tracePt t="9204" x="350838" y="3403600"/>
          <p14:tracePt t="9300" x="350838" y="3416300"/>
          <p14:tracePt t="9319" x="350838" y="3429000"/>
          <p14:tracePt t="9325" x="350838" y="3441700"/>
          <p14:tracePt t="9341" x="350838" y="3467100"/>
          <p14:tracePt t="9355" x="350838" y="3479800"/>
          <p14:tracePt t="9360" x="350838" y="3490913"/>
          <p14:tracePt t="9375" x="350838" y="3516313"/>
          <p14:tracePt t="9386" x="350838" y="3529013"/>
          <p14:tracePt t="9395" x="350838" y="3541713"/>
          <p14:tracePt t="9405" x="350838" y="3554413"/>
          <p14:tracePt t="9410" x="350838" y="3567113"/>
          <p14:tracePt t="9416" x="350838" y="3579813"/>
          <p14:tracePt t="9420" x="374650" y="3603625"/>
          <p14:tracePt t="9431" x="374650" y="3616325"/>
          <p14:tracePt t="9436" x="374650" y="3629025"/>
          <p14:tracePt t="9441" x="374650" y="3641725"/>
          <p14:tracePt t="9446" x="400050" y="3679825"/>
          <p14:tracePt t="9450" x="412750" y="3692525"/>
          <p14:tracePt t="9456" x="438150" y="3729038"/>
          <p14:tracePt t="9460" x="438150" y="3741738"/>
          <p14:tracePt t="9467" x="450850" y="3767138"/>
          <p14:tracePt t="9471" x="474663" y="3792538"/>
          <p14:tracePt t="9476" x="474663" y="3803650"/>
          <p14:tracePt t="9482" x="500063" y="3829050"/>
          <p14:tracePt t="9487" x="500063" y="3841750"/>
          <p14:tracePt t="9490" x="512763" y="3854450"/>
          <p14:tracePt t="9495" x="512763" y="3867150"/>
          <p14:tracePt t="9501" x="525463" y="3879850"/>
          <p14:tracePt t="9507" x="550863" y="3892550"/>
          <p14:tracePt t="9511" x="563563" y="3905250"/>
          <p14:tracePt t="9516" x="563563" y="3916363"/>
          <p14:tracePt t="9527" x="574675" y="3929063"/>
          <p14:tracePt t="9531" x="587375" y="3941763"/>
          <p14:tracePt t="9537" x="587375" y="3954463"/>
          <p14:tracePt t="9541" x="600075" y="3954463"/>
          <p14:tracePt t="9547" x="612775" y="3967163"/>
          <p14:tracePt t="9553" x="625475" y="3979863"/>
          <p14:tracePt t="9561" x="638175" y="3979863"/>
          <p14:tracePt t="9566" x="650875" y="3979863"/>
          <p14:tracePt t="9572" x="674688" y="3992563"/>
          <p14:tracePt t="9578" x="700088" y="3992563"/>
          <p14:tracePt t="9581" x="725488" y="3992563"/>
          <p14:tracePt t="9587" x="750888" y="3992563"/>
          <p14:tracePt t="9592" x="763588" y="3992563"/>
          <p14:tracePt t="9598" x="800100" y="3992563"/>
          <p14:tracePt t="9603" x="812800" y="3992563"/>
          <p14:tracePt t="9606" x="850900" y="3992563"/>
          <p14:tracePt t="9611" x="876300" y="3992563"/>
          <p14:tracePt t="9616" x="887413" y="3992563"/>
          <p14:tracePt t="9623" x="925513" y="3992563"/>
          <p14:tracePt t="9627" x="963613" y="3992563"/>
          <p14:tracePt t="9632" x="987425" y="3992563"/>
          <p14:tracePt t="9637" x="1025525" y="3992563"/>
          <p14:tracePt t="9643" x="1063625" y="3992563"/>
          <p14:tracePt t="9648" x="1100138" y="4017963"/>
          <p14:tracePt t="9653" x="1125538" y="4017963"/>
          <p14:tracePt t="9657" x="1163638" y="4017963"/>
          <p14:tracePt t="9662" x="1200150" y="4029075"/>
          <p14:tracePt t="9667" x="1238250" y="4029075"/>
          <p14:tracePt t="9672" x="1263650" y="4029075"/>
          <p14:tracePt t="9677" x="1289050" y="4029075"/>
          <p14:tracePt t="9682" x="1325563" y="4029075"/>
          <p14:tracePt t="9688" x="1338263" y="4029075"/>
          <p14:tracePt t="9693" x="1363663" y="4029075"/>
          <p14:tracePt t="9697" x="1389063" y="4029075"/>
          <p14:tracePt t="9708" x="1412875" y="4029075"/>
          <p14:tracePt t="9713" x="1425575" y="4029075"/>
          <p14:tracePt t="9720" x="1450975" y="4029075"/>
          <p14:tracePt t="9722" x="1476375" y="4029075"/>
          <p14:tracePt t="9727" x="1489075" y="4029075"/>
          <p14:tracePt t="9733" x="1512888" y="4029075"/>
          <p14:tracePt t="9739" x="1538288" y="4029075"/>
          <p14:tracePt t="9744" x="1563688" y="4029075"/>
          <p14:tracePt t="9748" x="1601788" y="4029075"/>
          <p14:tracePt t="9753" x="1612900" y="4029075"/>
          <p14:tracePt t="9759" x="1638300" y="4029075"/>
          <p14:tracePt t="9763" x="1676400" y="4029075"/>
          <p14:tracePt t="9770" x="1714500" y="4029075"/>
          <p14:tracePt t="9774" x="1763713" y="4029075"/>
          <p14:tracePt t="9778" x="1801813" y="4029075"/>
          <p14:tracePt t="9783" x="1838325" y="4029075"/>
          <p14:tracePt t="9789" x="1889125" y="4029075"/>
          <p14:tracePt t="9793" x="1951038" y="4029075"/>
          <p14:tracePt t="9798" x="1989138" y="4029075"/>
          <p14:tracePt t="9803" x="2025650" y="4029075"/>
          <p14:tracePt t="9809" x="2051050" y="4029075"/>
          <p14:tracePt t="9814" x="2089150" y="4029075"/>
          <p14:tracePt t="9820" x="2101850" y="4029075"/>
          <p14:tracePt t="9824" x="2138363" y="4041775"/>
          <p14:tracePt t="9830" x="2151063" y="4041775"/>
          <p14:tracePt t="9836" x="2163763" y="4041775"/>
          <p14:tracePt t="9838" x="2176463" y="4041775"/>
          <p14:tracePt t="9843" x="2189163" y="4054475"/>
          <p14:tracePt t="9848" x="2214563" y="4054475"/>
          <p14:tracePt t="9860" x="2238375" y="4054475"/>
          <p14:tracePt t="9864" x="2251075" y="4054475"/>
          <p14:tracePt t="9870" x="2263775" y="4054475"/>
          <p14:tracePt t="9875" x="2276475" y="4054475"/>
          <p14:tracePt t="9879" x="2289175" y="4054475"/>
          <p14:tracePt t="9886" x="2327275" y="4054475"/>
          <p14:tracePt t="9890" x="2351088" y="4054475"/>
          <p14:tracePt t="9894" x="2401888" y="4079875"/>
          <p14:tracePt t="9899" x="2414588" y="4079875"/>
          <p14:tracePt t="9921" x="2614613" y="4079875"/>
          <p14:tracePt t="9926" x="2663825" y="4079875"/>
          <p14:tracePt t="9929" x="2727325" y="4079875"/>
          <p14:tracePt t="9935" x="2776538" y="4079875"/>
          <p14:tracePt t="9940" x="2840038" y="4079875"/>
          <p14:tracePt t="9945" x="2889250" y="4079875"/>
          <p14:tracePt t="9950" x="2952750" y="4079875"/>
          <p14:tracePt t="9954" x="3001963" y="4079875"/>
          <p14:tracePt t="9960" x="3065463" y="4079875"/>
          <p14:tracePt t="9964" x="3114675" y="4079875"/>
          <p14:tracePt t="9970" x="3176588" y="4079875"/>
          <p14:tracePt t="9976" x="3240088" y="4079875"/>
          <p14:tracePt t="9980" x="3302000" y="4079875"/>
          <p14:tracePt t="9987" x="3340100" y="4079875"/>
          <p14:tracePt t="9990" x="3414713" y="4079875"/>
          <p14:tracePt t="9996" x="3452813" y="4079875"/>
          <p14:tracePt t="10000" x="3514725" y="4079875"/>
          <p14:tracePt t="10005" x="3565525" y="4079875"/>
          <p14:tracePt t="10010" x="3614738" y="4079875"/>
          <p14:tracePt t="10015" x="3678238" y="4079875"/>
          <p14:tracePt t="10021" x="3714750" y="4079875"/>
          <p14:tracePt t="10026" x="3778250" y="4079875"/>
          <p14:tracePt t="10030" x="3814763" y="4079875"/>
          <p14:tracePt t="10037" x="3865563" y="4054475"/>
          <p14:tracePt t="10042" x="3902075" y="4054475"/>
          <p14:tracePt t="10045" x="3927475" y="4054475"/>
          <p14:tracePt t="10051" x="4002088" y="4041775"/>
          <p14:tracePt t="10056" x="4027488" y="4041775"/>
          <p14:tracePt t="10061" x="4065588" y="4017963"/>
          <p14:tracePt t="10066" x="4103688" y="4005263"/>
          <p14:tracePt t="10070" x="4114800" y="3992563"/>
          <p14:tracePt t="10076" x="4127500" y="3979863"/>
          <p14:tracePt t="10080" x="4152900" y="3954463"/>
          <p14:tracePt t="10087" x="4178300" y="3941763"/>
          <p14:tracePt t="10092" x="4227513" y="3916363"/>
          <p14:tracePt t="10097" x="4252913" y="3905250"/>
          <p14:tracePt t="10100" x="4291013" y="3892550"/>
          <p14:tracePt t="10107" x="4327525" y="3867150"/>
          <p14:tracePt t="10111" x="4352925" y="3867150"/>
          <p14:tracePt t="10117" x="4378325" y="3841750"/>
          <p14:tracePt t="10122" x="4403725" y="3829050"/>
          <p14:tracePt t="10127" x="4427538" y="3829050"/>
          <p14:tracePt t="10131" x="4427538" y="3816350"/>
          <p14:tracePt t="10142" x="4427538" y="3792538"/>
          <p14:tracePt t="10162" x="4427538" y="3767138"/>
          <p14:tracePt t="10168" x="4427538" y="3754438"/>
          <p14:tracePt t="10173" x="4427538" y="3741738"/>
          <p14:tracePt t="10177" x="4427538" y="3729038"/>
          <p14:tracePt t="10181" x="4427538" y="3716338"/>
          <p14:tracePt t="10187" x="4427538" y="3703638"/>
          <p14:tracePt t="10193" x="4416425" y="3692525"/>
          <p14:tracePt t="10198" x="4391025" y="3667125"/>
          <p14:tracePt t="10204" x="4378325" y="3667125"/>
          <p14:tracePt t="10207" x="4352925" y="3654425"/>
          <p14:tracePt t="10212" x="4314825" y="3629025"/>
          <p14:tracePt t="10218" x="4278313" y="3629025"/>
          <p14:tracePt t="10222" x="4265613" y="3616325"/>
          <p14:tracePt t="10228" x="4214813" y="3616325"/>
          <p14:tracePt t="10232" x="4178300" y="3616325"/>
          <p14:tracePt t="10238" x="4140200" y="3603625"/>
          <p14:tracePt t="10243" x="4103688" y="3603625"/>
          <p14:tracePt t="10247" x="4065588" y="3603625"/>
          <p14:tracePt t="10253" x="4027488" y="3590925"/>
          <p14:tracePt t="10258" x="3990975" y="3590925"/>
          <p14:tracePt t="10263" x="3940175" y="3590925"/>
          <p14:tracePt t="10267" x="3890963" y="3590925"/>
          <p14:tracePt t="10273" x="3840163" y="3590925"/>
          <p14:tracePt t="10278" x="3778250" y="3590925"/>
          <p14:tracePt t="10283" x="3740150" y="3590925"/>
          <p14:tracePt t="10287" x="3665538" y="3590925"/>
          <p14:tracePt t="10294" x="3589338" y="3590925"/>
          <p14:tracePt t="10297" x="3514725" y="3590925"/>
          <p14:tracePt t="10303" x="3452813" y="3590925"/>
          <p14:tracePt t="10309" x="3365500" y="3590925"/>
          <p14:tracePt t="10313" x="3276600" y="3590925"/>
          <p14:tracePt t="10320" x="3189288" y="3590925"/>
          <p14:tracePt t="10322" x="3101975" y="3590925"/>
          <p14:tracePt t="10328" x="3040063" y="3590925"/>
          <p14:tracePt t="10334" x="2952750" y="3590925"/>
          <p14:tracePt t="10339" x="2889250" y="3590925"/>
          <p14:tracePt t="10343" x="2840038" y="3590925"/>
          <p14:tracePt t="10348" x="2789238" y="3590925"/>
          <p14:tracePt t="10354" x="2714625" y="3590925"/>
          <p14:tracePt t="10358" x="2640013" y="3590925"/>
          <p14:tracePt t="10363" x="2589213" y="3590925"/>
          <p14:tracePt t="10370" x="2514600" y="3590925"/>
          <p14:tracePt t="10374" x="2451100" y="3590925"/>
          <p14:tracePt t="10378" x="2363788" y="3590925"/>
          <p14:tracePt t="10385" x="2314575" y="3590925"/>
          <p14:tracePt t="10388" x="2251075" y="3590925"/>
          <p14:tracePt t="10393" x="2201863" y="3590925"/>
          <p14:tracePt t="10399" x="2138363" y="3590925"/>
          <p14:tracePt t="10404" x="2089150" y="3590925"/>
          <p14:tracePt t="10409" x="2025650" y="3590925"/>
          <p14:tracePt t="10413" x="1989138" y="3590925"/>
          <p14:tracePt t="10420" x="1938338" y="3590925"/>
          <p14:tracePt t="10425" x="1876425" y="3590925"/>
          <p14:tracePt t="10429" x="1851025" y="3590925"/>
          <p14:tracePt t="10435" x="1801813" y="3590925"/>
          <p14:tracePt t="10438" x="1738313" y="3590925"/>
          <p14:tracePt t="10445" x="1701800" y="3590925"/>
          <p14:tracePt t="10449" x="1651000" y="3590925"/>
          <p14:tracePt t="10454" x="1601788" y="3590925"/>
          <p14:tracePt t="10460" x="1550988" y="3590925"/>
          <p14:tracePt t="10464" x="1512888" y="3590925"/>
          <p14:tracePt t="10470" x="1476375" y="3590925"/>
          <p14:tracePt t="10475" x="1389063" y="3590925"/>
          <p14:tracePt t="10480" x="1325563" y="3590925"/>
          <p14:tracePt t="10485" x="1276350" y="3590925"/>
          <p14:tracePt t="10490" x="1238250" y="3590925"/>
          <p14:tracePt t="10495" x="1163638" y="3590925"/>
          <p14:tracePt t="10499" x="1125538" y="3590925"/>
          <p14:tracePt t="10504" x="1063625" y="3590925"/>
          <p14:tracePt t="10510" x="1025525" y="3590925"/>
          <p14:tracePt t="10516" x="1000125" y="3590925"/>
          <p14:tracePt t="10520" x="950913" y="3590925"/>
          <p14:tracePt t="10525" x="925513" y="3590925"/>
          <p14:tracePt t="10529" x="900113" y="3590925"/>
          <p14:tracePt t="10537" x="887413" y="3590925"/>
          <p14:tracePt t="10541" x="850900" y="3590925"/>
          <p14:tracePt t="10545" x="838200" y="3590925"/>
          <p14:tracePt t="10549" x="825500" y="3590925"/>
          <p14:tracePt t="10554" x="800100" y="3590925"/>
          <p14:tracePt t="10565" x="776288" y="3590925"/>
          <p14:tracePt t="10570" x="763588" y="3590925"/>
          <p14:tracePt t="10575" x="750888" y="3590925"/>
          <p14:tracePt t="10581" x="738188" y="3590925"/>
          <p14:tracePt t="10587" x="725488" y="3590925"/>
          <p14:tracePt t="10596" x="712788" y="3590925"/>
          <p14:tracePt t="10600" x="687388" y="3590925"/>
          <p14:tracePt t="10616" x="663575" y="3590925"/>
          <p14:tracePt t="10621" x="650875" y="3590925"/>
          <p14:tracePt t="10631" x="638175" y="3590925"/>
          <p14:tracePt t="10637" x="625475" y="3590925"/>
          <p14:tracePt t="10641" x="612775" y="3590925"/>
          <p14:tracePt t="10646" x="600075" y="3590925"/>
          <p14:tracePt t="11050" x="587375" y="3590925"/>
          <p14:tracePt t="11061" x="574675" y="3590925"/>
          <p14:tracePt t="11100" x="563563" y="3590925"/>
          <p14:tracePt t="11104" x="550863" y="3590925"/>
          <p14:tracePt t="11110" x="538163" y="3590925"/>
          <p14:tracePt t="11115" x="525463" y="3590925"/>
          <p14:tracePt t="11201" x="512763" y="3590925"/>
          <p14:tracePt t="11413" x="500063" y="3590925"/>
          <p14:tracePt t="11428" x="487363" y="3590925"/>
          <p14:tracePt t="11437" x="463550" y="3590925"/>
          <p14:tracePt t="11448" x="438150" y="3590925"/>
          <p14:tracePt t="11454" x="425450" y="3590925"/>
          <p14:tracePt t="11458" x="412750" y="3590925"/>
          <p14:tracePt t="11463" x="400050" y="3590925"/>
          <p14:tracePt t="11469" x="374650" y="3579813"/>
          <p14:tracePt t="11474" x="350838" y="3567113"/>
          <p14:tracePt t="11478" x="325438" y="3554413"/>
          <p14:tracePt t="11483" x="300038" y="3541713"/>
          <p14:tracePt t="11488" x="274638" y="3490913"/>
          <p14:tracePt t="11494" x="250825" y="3467100"/>
          <p14:tracePt t="11498" x="225425" y="3429000"/>
          <p14:tracePt t="11504" x="200025" y="3403600"/>
          <p14:tracePt t="11509" x="187325" y="3367088"/>
          <p14:tracePt t="11513" x="138113" y="3303588"/>
          <p14:tracePt t="11519" x="112713" y="3267075"/>
          <p14:tracePt t="11523" x="87313" y="3216275"/>
          <p14:tracePt t="11529" x="61913" y="3141663"/>
          <p14:tracePt t="11533" x="38100" y="3090863"/>
          <p14:tracePt t="11539" x="12700" y="29908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(bazální) </a:t>
            </a:r>
            <a:r>
              <a:rPr lang="cs-CZ" dirty="0" err="1"/>
              <a:t>exotropie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4000" b="1" dirty="0"/>
              <a:t>Základní (bazální) divergentní strabismus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dirty="0"/>
              <a:t>Tvoří asi polovinu všech divergentních strabismů</a:t>
            </a:r>
          </a:p>
          <a:p>
            <a:r>
              <a:rPr lang="cs-CZ" dirty="0"/>
              <a:t>Obvykle vzniká v pozdějším věku dítěte než konvergentní strabismus</a:t>
            </a:r>
          </a:p>
          <a:p>
            <a:r>
              <a:rPr lang="cs-CZ" dirty="0"/>
              <a:t>Úchylka bývá velká /víc jak  - 10°/</a:t>
            </a:r>
          </a:p>
          <a:p>
            <a:r>
              <a:rPr lang="cs-CZ" b="1" dirty="0"/>
              <a:t>Úchylka stejná do blízka i do dálky</a:t>
            </a:r>
          </a:p>
          <a:p>
            <a:r>
              <a:rPr lang="cs-CZ" dirty="0"/>
              <a:t>Obvykle s lehkou tupozrakostí</a:t>
            </a:r>
          </a:p>
          <a:p>
            <a:r>
              <a:rPr lang="cs-CZ" dirty="0"/>
              <a:t>Refrakce – emetropie, hypermetropie, myopie</a:t>
            </a:r>
          </a:p>
          <a:p>
            <a:r>
              <a:rPr lang="cs-CZ" dirty="0"/>
              <a:t>Bývá NRK</a:t>
            </a:r>
          </a:p>
          <a:p>
            <a:r>
              <a:rPr lang="cs-CZ" dirty="0"/>
              <a:t>Hyperfunkce obou dolních šikmých svalů – někdy</a:t>
            </a:r>
          </a:p>
          <a:p>
            <a:r>
              <a:rPr lang="cs-CZ" dirty="0"/>
              <a:t>Základní </a:t>
            </a:r>
            <a:r>
              <a:rPr lang="cs-CZ" dirty="0" err="1"/>
              <a:t>exotropie</a:t>
            </a:r>
            <a:r>
              <a:rPr lang="cs-CZ" dirty="0"/>
              <a:t> může být: </a:t>
            </a:r>
            <a:r>
              <a:rPr lang="cs-CZ" u="sng" dirty="0"/>
              <a:t>jednostranná</a:t>
            </a:r>
            <a:r>
              <a:rPr lang="cs-CZ" dirty="0"/>
              <a:t> (obvykle lehká amblyopie na uchýleném oku) i </a:t>
            </a:r>
            <a:r>
              <a:rPr lang="cs-CZ" u="sng" dirty="0"/>
              <a:t>alternující</a:t>
            </a:r>
            <a:r>
              <a:rPr lang="cs-CZ" dirty="0"/>
              <a:t> (většinou V na obou očích dobrý)</a:t>
            </a:r>
            <a:endParaRPr lang="cs-CZ" u="sng" dirty="0"/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8F46E74-078F-4C3D-B990-2A18E0218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1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40"/>
    </mc:Choice>
    <mc:Fallback xmlns="">
      <p:transition spd="slow" advTm="66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36" x="25400" y="3054350"/>
          <p14:tracePt t="5739" x="38100" y="3065463"/>
          <p14:tracePt t="5745" x="87313" y="3078163"/>
          <p14:tracePt t="5750" x="112713" y="3078163"/>
          <p14:tracePt t="5755" x="138113" y="3090863"/>
          <p14:tracePt t="5760" x="150813" y="3090863"/>
          <p14:tracePt t="5767" x="174625" y="3090863"/>
          <p14:tracePt t="5771" x="212725" y="3090863"/>
          <p14:tracePt t="5775" x="225425" y="3090863"/>
          <p14:tracePt t="5780" x="238125" y="3116263"/>
          <p14:tracePt t="5785" x="250825" y="3116263"/>
          <p14:tracePt t="5790" x="274638" y="3116263"/>
          <p14:tracePt t="5796" x="312738" y="3116263"/>
          <p14:tracePt t="5800" x="338138" y="3116263"/>
          <p14:tracePt t="5806" x="363538" y="3116263"/>
          <p14:tracePt t="5810" x="387350" y="3116263"/>
          <p14:tracePt t="5817" x="412750" y="3116263"/>
          <p14:tracePt t="5821" x="438150" y="3116263"/>
          <p14:tracePt t="5825" x="463550" y="3116263"/>
          <p14:tracePt t="5830" x="487363" y="3116263"/>
          <p14:tracePt t="5837" x="525463" y="3116263"/>
          <p14:tracePt t="5841" x="538163" y="3116263"/>
          <p14:tracePt t="5846" x="563563" y="3116263"/>
          <p14:tracePt t="5850" x="574675" y="3116263"/>
          <p14:tracePt t="5857" x="587375" y="3116263"/>
          <p14:tracePt t="5861" x="600075" y="3116263"/>
          <p14:tracePt t="5867" x="612775" y="3116263"/>
          <p14:tracePt t="5872" x="625475" y="3116263"/>
          <p14:tracePt t="5876" x="650875" y="3116263"/>
          <p14:tracePt t="5901" x="674688" y="3116263"/>
          <p14:tracePt t="5917" x="687388" y="3116263"/>
          <p14:tracePt t="5921" x="700088" y="3116263"/>
          <p14:tracePt t="5938" x="712788" y="3116263"/>
          <p14:tracePt t="5942" x="725488" y="3116263"/>
          <p14:tracePt t="5947" x="738188" y="3116263"/>
          <p14:tracePt t="5956" x="763588" y="3116263"/>
          <p14:tracePt t="5978" x="787400" y="3116263"/>
          <p14:tracePt t="5984" x="800100" y="3116263"/>
          <p14:tracePt t="5993" x="812800" y="3116263"/>
          <p14:tracePt t="5997" x="825500" y="3116263"/>
          <p14:tracePt t="6013" x="850900" y="3116263"/>
          <p14:tracePt t="6279" x="838200" y="3116263"/>
          <p14:tracePt t="6295" x="825500" y="3116263"/>
          <p14:tracePt t="6311" x="812800" y="3116263"/>
          <p14:tracePt t="6317" x="800100" y="3128963"/>
          <p14:tracePt t="6320" x="787400" y="3128963"/>
          <p14:tracePt t="6335" x="776288" y="3141663"/>
          <p14:tracePt t="6350" x="763588" y="3154363"/>
          <p14:tracePt t="6447" x="750888" y="3178175"/>
          <p14:tracePt t="6477" x="738188" y="3178175"/>
          <p14:tracePt t="6486" x="725488" y="3190875"/>
          <p14:tracePt t="6507" x="712788" y="3203575"/>
          <p14:tracePt t="6527" x="700088" y="3216275"/>
          <p14:tracePt t="6533" x="687388" y="3228975"/>
          <p14:tracePt t="6546" x="674688" y="3241675"/>
          <p14:tracePt t="6558" x="674688" y="3254375"/>
          <p14:tracePt t="6567" x="663575" y="3267075"/>
          <p14:tracePt t="6573" x="650875" y="3267075"/>
          <p14:tracePt t="6577" x="650875" y="3278188"/>
          <p14:tracePt t="6592" x="638175" y="3290888"/>
          <p14:tracePt t="6597" x="638175" y="3303588"/>
          <p14:tracePt t="6602" x="625475" y="3303588"/>
          <p14:tracePt t="6608" x="612775" y="3316288"/>
          <p14:tracePt t="6613" x="612775" y="3328988"/>
          <p14:tracePt t="6618" x="612775" y="3341688"/>
          <p14:tracePt t="6623" x="600075" y="3341688"/>
          <p14:tracePt t="6627" x="587375" y="3341688"/>
          <p14:tracePt t="6634" x="587375" y="3354388"/>
          <p14:tracePt t="6638" x="574675" y="3367088"/>
          <p14:tracePt t="6643" x="574675" y="3378200"/>
          <p14:tracePt t="6647" x="563563" y="3378200"/>
          <p14:tracePt t="6654" x="550863" y="3390900"/>
          <p14:tracePt t="6659" x="550863" y="3403600"/>
          <p14:tracePt t="6663" x="538163" y="3403600"/>
          <p14:tracePt t="6668" x="525463" y="3416300"/>
          <p14:tracePt t="6679" x="512763" y="3429000"/>
          <p14:tracePt t="6684" x="512763" y="3441700"/>
          <p14:tracePt t="6693" x="512763" y="3467100"/>
          <p14:tracePt t="6699" x="500063" y="3479800"/>
          <p14:tracePt t="6709" x="500063" y="3490913"/>
          <p14:tracePt t="6718" x="500063" y="3503613"/>
          <p14:tracePt t="6724" x="487363" y="3516313"/>
          <p14:tracePt t="6728" x="474663" y="3516313"/>
          <p14:tracePt t="6734" x="474663" y="3529013"/>
          <p14:tracePt t="6740" x="474663" y="3541713"/>
          <p14:tracePt t="6744" x="474663" y="3554413"/>
          <p14:tracePt t="6754" x="474663" y="3579813"/>
          <p14:tracePt t="6760" x="463550" y="3590925"/>
          <p14:tracePt t="6764" x="450850" y="3590925"/>
          <p14:tracePt t="6769" x="450850" y="3603625"/>
          <p14:tracePt t="6779" x="450850" y="3616325"/>
          <p14:tracePt t="6790" x="450850" y="3629025"/>
          <p14:tracePt t="6801" x="450850" y="3641725"/>
          <p14:tracePt t="6804" x="450850" y="3667125"/>
          <p14:tracePt t="6830" x="450850" y="3692525"/>
          <p14:tracePt t="6835" x="463550" y="3703638"/>
          <p14:tracePt t="6851" x="487363" y="3703638"/>
          <p14:tracePt t="6854" x="500063" y="3716338"/>
          <p14:tracePt t="6860" x="500063" y="3729038"/>
          <p14:tracePt t="6876" x="512763" y="3729038"/>
          <p14:tracePt t="6901" x="525463" y="3729038"/>
          <p14:tracePt t="6906" x="538163" y="3741738"/>
          <p14:tracePt t="6918" x="538163" y="3754438"/>
          <p14:tracePt t="6930" x="550863" y="3754438"/>
          <p14:tracePt t="6946" x="563563" y="3754438"/>
          <p14:tracePt t="6951" x="574675" y="3754438"/>
          <p14:tracePt t="6972" x="600075" y="3754438"/>
          <p14:tracePt t="7021" x="612775" y="3754438"/>
          <p14:tracePt t="7041" x="625475" y="3754438"/>
          <p14:tracePt t="7062" x="638175" y="3754438"/>
          <p14:tracePt t="7091" x="650875" y="3754438"/>
          <p14:tracePt t="7118" x="663575" y="3754438"/>
          <p14:tracePt t="7127" x="674688" y="3754438"/>
          <p14:tracePt t="7138" x="687388" y="3741738"/>
          <p14:tracePt t="7142" x="700088" y="3741738"/>
          <p14:tracePt t="7147" x="712788" y="3729038"/>
          <p14:tracePt t="7157" x="738188" y="3729038"/>
          <p14:tracePt t="7162" x="763588" y="3703638"/>
          <p14:tracePt t="7172" x="800100" y="3703638"/>
          <p14:tracePt t="7177" x="838200" y="3703638"/>
          <p14:tracePt t="7187" x="876300" y="3703638"/>
          <p14:tracePt t="7193" x="900113" y="3703638"/>
          <p14:tracePt t="7199" x="938213" y="3703638"/>
          <p14:tracePt t="7202" x="963613" y="3703638"/>
          <p14:tracePt t="7207" x="1000125" y="3703638"/>
          <p14:tracePt t="7212" x="1012825" y="3703638"/>
          <p14:tracePt t="7218" x="1038225" y="3703638"/>
          <p14:tracePt t="7223" x="1050925" y="3703638"/>
          <p14:tracePt t="7227" x="1063625" y="3703638"/>
          <p14:tracePt t="7234" x="1100138" y="3703638"/>
          <p14:tracePt t="7238" x="1112838" y="3703638"/>
          <p14:tracePt t="7243" x="1125538" y="3703638"/>
          <p14:tracePt t="7249" x="1138238" y="3703638"/>
          <p14:tracePt t="7258" x="1150938" y="3703638"/>
          <p14:tracePt t="7263" x="1176338" y="3703638"/>
          <p14:tracePt t="7268" x="1176338" y="3716338"/>
          <p14:tracePt t="7274" x="1189038" y="3716338"/>
          <p14:tracePt t="7278" x="1200150" y="3716338"/>
          <p14:tracePt t="7284" x="1212850" y="3716338"/>
          <p14:tracePt t="7301" x="1212850" y="3729038"/>
          <p14:tracePt t="7308" x="1225550" y="3729038"/>
          <p14:tracePt t="7349" x="1238250" y="3729038"/>
          <p14:tracePt t="7369" x="1250950" y="3729038"/>
          <p14:tracePt t="7384" x="1263650" y="3729038"/>
          <p14:tracePt t="7390" x="1289050" y="3729038"/>
          <p14:tracePt t="7400" x="1300163" y="3729038"/>
          <p14:tracePt t="7405" x="1312863" y="3729038"/>
          <p14:tracePt t="7409" x="1338263" y="3729038"/>
          <p14:tracePt t="7414" x="1350963" y="3729038"/>
          <p14:tracePt t="7419" x="1376363" y="3729038"/>
          <p14:tracePt t="7431" x="1412875" y="3729038"/>
          <p14:tracePt t="7434" x="1438275" y="3716338"/>
          <p14:tracePt t="7440" x="1463675" y="3716338"/>
          <p14:tracePt t="7445" x="1476375" y="3716338"/>
          <p14:tracePt t="7451" x="1501775" y="3716338"/>
          <p14:tracePt t="7468" x="1525588" y="3716338"/>
          <p14:tracePt t="7469" x="1550988" y="3716338"/>
          <p14:tracePt t="7480" x="1563688" y="3716338"/>
          <p14:tracePt t="7485" x="1589088" y="3716338"/>
          <p14:tracePt t="7495" x="1612900" y="3716338"/>
          <p14:tracePt t="7501" x="1625600" y="3716338"/>
          <p14:tracePt t="7506" x="1676400" y="3716338"/>
          <p14:tracePt t="7510" x="1689100" y="3716338"/>
          <p14:tracePt t="7516" x="1701800" y="3716338"/>
          <p14:tracePt t="7521" x="1714500" y="3716338"/>
          <p14:tracePt t="7526" x="1738313" y="3716338"/>
          <p14:tracePt t="7535" x="1763713" y="3716338"/>
          <p14:tracePt t="7540" x="1776413" y="3716338"/>
          <p14:tracePt t="7546" x="1789113" y="3716338"/>
          <p14:tracePt t="7551" x="1801813" y="3716338"/>
          <p14:tracePt t="7555" x="1814513" y="3716338"/>
          <p14:tracePt t="7560" x="1825625" y="3716338"/>
          <p14:tracePt t="7568" x="1851025" y="3716338"/>
          <p14:tracePt t="7576" x="1876425" y="3716338"/>
          <p14:tracePt t="7580" x="1889125" y="3716338"/>
          <p14:tracePt t="7596" x="1901825" y="3716338"/>
          <p14:tracePt t="7642" x="1914525" y="3716338"/>
          <p14:tracePt t="7651" x="1925638" y="3716338"/>
          <p14:tracePt t="7656" x="1938338" y="3716338"/>
          <p14:tracePt t="7663" x="1963738" y="3703638"/>
          <p14:tracePt t="7667" x="1976438" y="3703638"/>
          <p14:tracePt t="7671" x="1989138" y="3703638"/>
          <p14:tracePt t="7676" x="2001838" y="3692525"/>
          <p14:tracePt t="7681" x="2025650" y="3692525"/>
          <p14:tracePt t="7688" x="2051050" y="3692525"/>
          <p14:tracePt t="7692" x="2063750" y="3692525"/>
          <p14:tracePt t="7697" x="2076450" y="3692525"/>
          <p14:tracePt t="7702" x="2089150" y="3692525"/>
          <p14:tracePt t="7707" x="2101850" y="3692525"/>
          <p14:tracePt t="7712" x="2114550" y="3692525"/>
          <p14:tracePt t="7718" x="2138363" y="3692525"/>
          <p14:tracePt t="7727" x="2163763" y="3692525"/>
          <p14:tracePt t="7733" x="2176463" y="3692525"/>
          <p14:tracePt t="7737" x="2189163" y="3692525"/>
          <p14:tracePt t="7747" x="2201863" y="3692525"/>
          <p14:tracePt t="7752" x="2227263" y="3692525"/>
          <p14:tracePt t="7763" x="2238375" y="3692525"/>
          <p14:tracePt t="7768" x="2263775" y="3692525"/>
          <p14:tracePt t="7773" x="2276475" y="3692525"/>
          <p14:tracePt t="7782" x="2289175" y="3692525"/>
          <p14:tracePt t="7789" x="2301875" y="3692525"/>
          <p14:tracePt t="7794" x="2314575" y="3692525"/>
          <p14:tracePt t="7797" x="2327275" y="3692525"/>
          <p14:tracePt t="7802" x="2338388" y="3692525"/>
          <p14:tracePt t="7807" x="2363788" y="3692525"/>
          <p14:tracePt t="7824" x="2376488" y="3692525"/>
          <p14:tracePt t="7828" x="2389188" y="3692525"/>
          <p14:tracePt t="7839" x="2401888" y="3692525"/>
          <p14:tracePt t="7843" x="2427288" y="3692525"/>
          <p14:tracePt t="7858" x="2451100" y="3692525"/>
          <p14:tracePt t="7864" x="2463800" y="3692525"/>
          <p14:tracePt t="7878" x="2476500" y="3692525"/>
          <p14:tracePt t="7890" x="2489200" y="3692525"/>
          <p14:tracePt t="7902" x="2501900" y="3692525"/>
          <p14:tracePt t="7903" x="2514600" y="3692525"/>
          <p14:tracePt t="7913" x="2540000" y="3692525"/>
          <p14:tracePt t="7929" x="2551113" y="3692525"/>
          <p14:tracePt t="7934" x="2563813" y="3692525"/>
          <p14:tracePt t="7938" x="2576513" y="3692525"/>
          <p14:tracePt t="7944" x="2589213" y="3692525"/>
          <p14:tracePt t="7955" x="2601913" y="3692525"/>
          <p14:tracePt t="7965" x="2614613" y="3692525"/>
          <p14:tracePt t="7969" x="2627313" y="3692525"/>
          <p14:tracePt t="7974" x="2640013" y="3692525"/>
          <p14:tracePt t="7979" x="2651125" y="3692525"/>
          <p14:tracePt t="7989" x="2676525" y="3692525"/>
          <p14:tracePt t="7994" x="2689225" y="3692525"/>
          <p14:tracePt t="8010" x="2701925" y="3692525"/>
          <p14:tracePt t="8020" x="2714625" y="3692525"/>
          <p14:tracePt t="8034" x="2727325" y="3692525"/>
          <p14:tracePt t="8039" x="2740025" y="3692525"/>
          <p14:tracePt t="8061" x="2763838" y="3692525"/>
          <p14:tracePt t="8075" x="2789238" y="3692525"/>
          <p14:tracePt t="8085" x="2801938" y="3692525"/>
          <p14:tracePt t="8096" x="2814638" y="3692525"/>
          <p14:tracePt t="8101" x="2827338" y="3692525"/>
          <p14:tracePt t="8106" x="2852738" y="3692525"/>
          <p14:tracePt t="8120" x="2876550" y="3692525"/>
          <p14:tracePt t="8126" x="2889250" y="3692525"/>
          <p14:tracePt t="8131" x="2901950" y="3692525"/>
          <p14:tracePt t="8135" x="2914650" y="3692525"/>
          <p14:tracePt t="8141" x="2927350" y="3692525"/>
          <p14:tracePt t="8145" x="2940050" y="3692525"/>
          <p14:tracePt t="8151" x="2963863" y="3692525"/>
          <p14:tracePt t="8156" x="2963863" y="3703638"/>
          <p14:tracePt t="8161" x="2989263" y="3703638"/>
          <p14:tracePt t="8166" x="3001963" y="3703638"/>
          <p14:tracePt t="8171" x="3014663" y="3703638"/>
          <p14:tracePt t="8176" x="3027363" y="3703638"/>
          <p14:tracePt t="8181" x="3052763" y="3703638"/>
          <p14:tracePt t="8191" x="3076575" y="3703638"/>
          <p14:tracePt t="8201" x="3089275" y="3703638"/>
          <p14:tracePt t="8206" x="3101975" y="3703638"/>
          <p14:tracePt t="8218" x="3114675" y="3703638"/>
          <p14:tracePt t="8227" x="3127375" y="3703638"/>
          <p14:tracePt t="8232" x="3140075" y="3703638"/>
          <p14:tracePt t="8238" x="3165475" y="3703638"/>
          <p14:tracePt t="8251" x="3189288" y="3703638"/>
          <p14:tracePt t="8261" x="3201988" y="3703638"/>
          <p14:tracePt t="8268" x="3214688" y="3703638"/>
          <p14:tracePt t="8273" x="3227388" y="3703638"/>
          <p14:tracePt t="8283" x="3240088" y="3703638"/>
          <p14:tracePt t="8293" x="3252788" y="3703638"/>
          <p14:tracePt t="8302" x="3276600" y="3703638"/>
          <p14:tracePt t="8313" x="3289300" y="3716338"/>
          <p14:tracePt t="8318" x="3302000" y="3716338"/>
          <p14:tracePt t="8322" x="3314700" y="3716338"/>
          <p14:tracePt t="8327" x="3327400" y="3716338"/>
          <p14:tracePt t="8335" x="3340100" y="3716338"/>
          <p14:tracePt t="8338" x="3352800" y="3716338"/>
          <p14:tracePt t="8342" x="3365500" y="3716338"/>
          <p14:tracePt t="8348" x="3389313" y="3716338"/>
          <p14:tracePt t="8353" x="3402013" y="3716338"/>
          <p14:tracePt t="8357" x="3427413" y="3716338"/>
          <p14:tracePt t="8362" x="3452813" y="3716338"/>
          <p14:tracePt t="8374" x="3478213" y="3716338"/>
          <p14:tracePt t="8378" x="3489325" y="3716338"/>
          <p14:tracePt t="8382" x="3502025" y="3716338"/>
          <p14:tracePt t="8389" x="3527425" y="3729038"/>
          <p14:tracePt t="8393" x="3552825" y="3729038"/>
          <p14:tracePt t="8398" x="3565525" y="3729038"/>
          <p14:tracePt t="8403" x="3578225" y="3729038"/>
          <p14:tracePt t="8419" x="3589338" y="3729038"/>
          <p14:tracePt t="8428" x="3602038" y="3729038"/>
          <p14:tracePt t="8435" x="3627438" y="3729038"/>
          <p14:tracePt t="8448" x="3652838" y="3729038"/>
          <p14:tracePt t="8453" x="3665538" y="3729038"/>
          <p14:tracePt t="8464" x="3678238" y="3729038"/>
          <p14:tracePt t="8469" x="3689350" y="3729038"/>
          <p14:tracePt t="8475" x="3714750" y="3729038"/>
          <p14:tracePt t="8485" x="3752850" y="3729038"/>
          <p14:tracePt t="8490" x="3765550" y="3729038"/>
          <p14:tracePt t="8494" x="3802063" y="3729038"/>
          <p14:tracePt t="8498" x="3827463" y="3729038"/>
          <p14:tracePt t="8503" x="3840163" y="3729038"/>
          <p14:tracePt t="8510" x="3878263" y="3729038"/>
          <p14:tracePt t="8514" x="3914775" y="3729038"/>
          <p14:tracePt t="8519" x="3940175" y="3729038"/>
          <p14:tracePt t="8529" x="3965575" y="3729038"/>
          <p14:tracePt t="8534" x="3978275" y="3729038"/>
          <p14:tracePt t="8540" x="4002088" y="3729038"/>
          <p14:tracePt t="8544" x="4027488" y="3729038"/>
          <p14:tracePt t="8554" x="4052888" y="3729038"/>
          <p14:tracePt t="8560" x="4065588" y="3729038"/>
          <p14:tracePt t="8575" x="4078288" y="3729038"/>
          <p14:tracePt t="8585" x="4090988" y="3729038"/>
          <p14:tracePt t="8594" x="4114800" y="3729038"/>
          <p14:tracePt t="8626" x="4140200" y="3729038"/>
          <p14:tracePt t="8641" x="4152900" y="3729038"/>
          <p14:tracePt t="8651" x="4165600" y="3729038"/>
          <p14:tracePt t="8660" x="4178300" y="3729038"/>
          <p14:tracePt t="8671" x="4191000" y="3729038"/>
          <p14:tracePt t="8675" x="4203700" y="3729038"/>
          <p14:tracePt t="8680" x="4227513" y="3729038"/>
          <p14:tracePt t="8692" x="4252913" y="3729038"/>
          <p14:tracePt t="8696" x="4265613" y="3729038"/>
          <p14:tracePt t="8702" x="4278313" y="3729038"/>
          <p14:tracePt t="8710" x="4291013" y="3729038"/>
          <p14:tracePt t="8718" x="4303713" y="3729038"/>
          <p14:tracePt t="8720" x="4314825" y="3729038"/>
          <p14:tracePt t="8725" x="4327525" y="3729038"/>
          <p14:tracePt t="8730" x="4340225" y="3729038"/>
          <p14:tracePt t="8741" x="4365625" y="3729038"/>
          <p14:tracePt t="8746" x="4378325" y="3729038"/>
          <p14:tracePt t="8755" x="4391025" y="3729038"/>
          <p14:tracePt t="8761" x="4427538" y="3729038"/>
          <p14:tracePt t="8771" x="4452938" y="3729038"/>
          <p14:tracePt t="8776" x="4465638" y="3729038"/>
          <p14:tracePt t="8781" x="4478338" y="3729038"/>
          <p14:tracePt t="8786" x="4491038" y="3729038"/>
          <p14:tracePt t="8791" x="4516438" y="3729038"/>
          <p14:tracePt t="8802" x="4540250" y="3729038"/>
          <p14:tracePt t="8807" x="4552950" y="3729038"/>
          <p14:tracePt t="8818" x="4565650" y="3729038"/>
          <p14:tracePt t="8821" x="4578350" y="3729038"/>
          <p14:tracePt t="8826" x="4591050" y="3729038"/>
          <p14:tracePt t="8837" x="4603750" y="3729038"/>
          <p14:tracePt t="8842" x="4627563" y="3729038"/>
          <p14:tracePt t="8867" x="4652963" y="3729038"/>
          <p14:tracePt t="8873" x="4665663" y="3729038"/>
          <p14:tracePt t="8892" x="4678363" y="3729038"/>
          <p14:tracePt t="8902" x="4691063" y="3729038"/>
          <p14:tracePt t="8907" x="4703763" y="3729038"/>
          <p14:tracePt t="8912" x="4716463" y="3716338"/>
          <p14:tracePt t="8919" x="4740275" y="3703638"/>
          <p14:tracePt t="8922" x="4752975" y="3692525"/>
          <p14:tracePt t="8932" x="4765675" y="3692525"/>
          <p14:tracePt t="8937" x="4778375" y="3692525"/>
          <p14:tracePt t="8943" x="4791075" y="3679825"/>
          <p14:tracePt t="8958" x="4803775" y="3667125"/>
          <p14:tracePt t="9010" x="4816475" y="3667125"/>
          <p14:tracePt t="9014" x="4829175" y="3667125"/>
          <p14:tracePt t="9048" x="4840288" y="3654425"/>
          <p14:tracePt t="9053" x="4852988" y="3654425"/>
          <p14:tracePt t="9069" x="4865688" y="3654425"/>
          <p14:tracePt t="9079" x="4865688" y="3641725"/>
          <p14:tracePt t="9085" x="4878388" y="3641725"/>
          <p14:tracePt t="9094" x="4903788" y="3616325"/>
          <p14:tracePt t="9125" x="4916488" y="3603625"/>
          <p14:tracePt t="9140" x="4940300" y="3603625"/>
          <p14:tracePt t="9151" x="4953000" y="3590925"/>
          <p14:tracePt t="9226" x="4978400" y="3567113"/>
          <p14:tracePt t="9307" x="4978400" y="3541713"/>
          <p14:tracePt t="9337" x="4978400" y="3529013"/>
          <p14:tracePt t="9366" x="4978400" y="3516313"/>
          <p14:tracePt t="9458" x="4978400" y="3503613"/>
          <p14:tracePt t="9468" x="4978400" y="3490913"/>
          <p14:tracePt t="9487" x="4978400" y="3479800"/>
          <p14:tracePt t="9497" x="4978400" y="3467100"/>
          <p14:tracePt t="9514" x="4991100" y="3454400"/>
          <p14:tracePt t="9644" x="5003800" y="3441700"/>
          <p14:tracePt t="9654" x="5003800" y="3429000"/>
          <p14:tracePt t="9669" x="5003800" y="3403600"/>
          <p14:tracePt t="9679" x="5003800" y="3390900"/>
          <p14:tracePt t="9685" x="5003800" y="3378200"/>
          <p14:tracePt t="9690" x="5003800" y="3367088"/>
          <p14:tracePt t="9694" x="4991100" y="3354388"/>
          <p14:tracePt t="9704" x="4978400" y="3341688"/>
          <p14:tracePt t="9709" x="4965700" y="3341688"/>
          <p14:tracePt t="9714" x="4953000" y="3328988"/>
          <p14:tracePt t="9719" x="4953000" y="3316288"/>
          <p14:tracePt t="9725" x="4940300" y="3316288"/>
          <p14:tracePt t="9729" x="4903788" y="3316288"/>
          <p14:tracePt t="9736" x="4903788" y="3303588"/>
          <p14:tracePt t="9746" x="4878388" y="3303588"/>
          <p14:tracePt t="9752" x="4865688" y="3303588"/>
          <p14:tracePt t="9754" x="4865688" y="3290888"/>
          <p14:tracePt t="9759" x="4852988" y="3278188"/>
          <p14:tracePt t="9765" x="4840288" y="3278188"/>
          <p14:tracePt t="9770" x="4829175" y="3278188"/>
          <p14:tracePt t="9776" x="4816475" y="3278188"/>
          <p14:tracePt t="9781" x="4791075" y="3278188"/>
          <p14:tracePt t="9785" x="4778375" y="3278188"/>
          <p14:tracePt t="9790" x="4765675" y="3278188"/>
          <p14:tracePt t="9796" x="4752975" y="3278188"/>
          <p14:tracePt t="9801" x="4727575" y="3278188"/>
          <p14:tracePt t="9807" x="4716463" y="3278188"/>
          <p14:tracePt t="9810" x="4691063" y="3278188"/>
          <p14:tracePt t="9815" x="4665663" y="3278188"/>
          <p14:tracePt t="9821" x="4640263" y="3278188"/>
          <p14:tracePt t="9825" x="4616450" y="3278188"/>
          <p14:tracePt t="9830" x="4603750" y="3278188"/>
          <p14:tracePt t="9836" x="4565650" y="3278188"/>
          <p14:tracePt t="9841" x="4540250" y="3278188"/>
          <p14:tracePt t="9845" x="4516438" y="3278188"/>
          <p14:tracePt t="9852" x="4503738" y="3278188"/>
          <p14:tracePt t="9856" x="4478338" y="3278188"/>
          <p14:tracePt t="9861" x="4427538" y="3278188"/>
          <p14:tracePt t="9865" x="4403725" y="3278188"/>
          <p14:tracePt t="9870" x="4365625" y="3278188"/>
          <p14:tracePt t="9876" x="4340225" y="3278188"/>
          <p14:tracePt t="9881" x="4303713" y="3278188"/>
          <p14:tracePt t="9886" x="4265613" y="3278188"/>
          <p14:tracePt t="9891" x="4227513" y="3278188"/>
          <p14:tracePt t="9895" x="4191000" y="3278188"/>
          <p14:tracePt t="9902" x="4165600" y="3278188"/>
          <p14:tracePt t="9906" x="4127500" y="3278188"/>
          <p14:tracePt t="9911" x="4090988" y="3278188"/>
          <p14:tracePt t="9916" x="4027488" y="3278188"/>
          <p14:tracePt t="9927" x="3990975" y="3278188"/>
          <p14:tracePt t="9931" x="3927475" y="3278188"/>
          <p14:tracePt t="9936" x="3914775" y="3278188"/>
          <p14:tracePt t="9991" x="3890963" y="3278188"/>
          <p14:tracePt t="9998" x="3878263" y="3278188"/>
          <p14:tracePt t="10002" x="3865563" y="3278188"/>
          <p14:tracePt t="10008" x="3852863" y="3278188"/>
          <p14:tracePt t="10011" x="3840163" y="3278188"/>
          <p14:tracePt t="10019" x="3827463" y="3278188"/>
          <p14:tracePt t="10022" x="3802063" y="3278188"/>
          <p14:tracePt t="10027" x="3790950" y="3278188"/>
          <p14:tracePt t="10032" x="3778250" y="3278188"/>
          <p14:tracePt t="10037" x="3752850" y="3278188"/>
          <p14:tracePt t="10047" x="3714750" y="3278188"/>
          <p14:tracePt t="10052" x="3702050" y="3278188"/>
          <p14:tracePt t="10057" x="3665538" y="3278188"/>
          <p14:tracePt t="10062" x="3652838" y="3278188"/>
          <p14:tracePt t="10069" x="3640138" y="3278188"/>
          <p14:tracePt t="10072" x="3627438" y="3278188"/>
          <p14:tracePt t="10077" x="3589338" y="3278188"/>
          <p14:tracePt t="10082" x="3565525" y="3278188"/>
          <p14:tracePt t="10089" x="3540125" y="3278188"/>
          <p14:tracePt t="10093" x="3502025" y="3278188"/>
          <p14:tracePt t="10098" x="3465513" y="3278188"/>
          <p14:tracePt t="10102" x="3440113" y="3278188"/>
          <p14:tracePt t="10107" x="3414713" y="3278188"/>
          <p14:tracePt t="10113" x="3389313" y="3278188"/>
          <p14:tracePt t="10119" x="3327400" y="3278188"/>
          <p14:tracePt t="10128" x="3289300" y="3278188"/>
          <p14:tracePt t="10133" x="3227388" y="3278188"/>
          <p14:tracePt t="10138" x="3201988" y="3278188"/>
          <p14:tracePt t="10143" x="3165475" y="3278188"/>
          <p14:tracePt t="10148" x="3140075" y="3278188"/>
          <p14:tracePt t="10153" x="3089275" y="3278188"/>
          <p14:tracePt t="10158" x="3052763" y="3278188"/>
          <p14:tracePt t="10163" x="3027363" y="3278188"/>
          <p14:tracePt t="10169" x="2989263" y="3278188"/>
          <p14:tracePt t="10174" x="2952750" y="3278188"/>
          <p14:tracePt t="10178" x="2914650" y="3278188"/>
          <p14:tracePt t="10186" x="2889250" y="3278188"/>
          <p14:tracePt t="10188" x="2852738" y="3278188"/>
          <p14:tracePt t="10193" x="2814638" y="3278188"/>
          <p14:tracePt t="10198" x="2801938" y="3278188"/>
          <p14:tracePt t="10205" x="2763838" y="3278188"/>
          <p14:tracePt t="10208" x="2740025" y="3278188"/>
          <p14:tracePt t="10215" x="2714625" y="3278188"/>
          <p14:tracePt t="10219" x="2689225" y="3278188"/>
          <p14:tracePt t="10223" x="2676525" y="3278188"/>
          <p14:tracePt t="10229" x="2651125" y="3278188"/>
          <p14:tracePt t="10235" x="2627313" y="3278188"/>
          <p14:tracePt t="10239" x="2614613" y="3278188"/>
          <p14:tracePt t="10243" x="2589213" y="3290888"/>
          <p14:tracePt t="10249" x="2576513" y="3303588"/>
          <p14:tracePt t="10260" x="2563813" y="3303588"/>
          <p14:tracePt t="10275" x="2540000" y="3303588"/>
          <p14:tracePt t="10279" x="2527300" y="3303588"/>
          <p14:tracePt t="10285" x="2514600" y="3303588"/>
          <p14:tracePt t="10289" x="2501900" y="3303588"/>
          <p14:tracePt t="10294" x="2489200" y="3303588"/>
          <p14:tracePt t="10299" x="2476500" y="3303588"/>
          <p14:tracePt t="10304" x="2451100" y="3303588"/>
          <p14:tracePt t="10310" x="2414588" y="3316288"/>
          <p14:tracePt t="10315" x="2389188" y="3316288"/>
          <p14:tracePt t="10319" x="2376488" y="3316288"/>
          <p14:tracePt t="10324" x="2351088" y="3316288"/>
          <p14:tracePt t="10329" x="2327275" y="3316288"/>
          <p14:tracePt t="10336" x="2301875" y="3328988"/>
          <p14:tracePt t="10339" x="2276475" y="3328988"/>
          <p14:tracePt t="10344" x="2238375" y="3328988"/>
          <p14:tracePt t="10352" x="2214563" y="3328988"/>
          <p14:tracePt t="10356" x="2176463" y="3328988"/>
          <p14:tracePt t="10360" x="2138363" y="3328988"/>
          <p14:tracePt t="10370" x="2114550" y="3328988"/>
          <p14:tracePt t="10375" x="2076450" y="3328988"/>
          <p14:tracePt t="10380" x="2051050" y="3328988"/>
          <p14:tracePt t="10386" x="2014538" y="3328988"/>
          <p14:tracePt t="10390" x="1989138" y="3328988"/>
          <p14:tracePt t="10395" x="1976438" y="3328988"/>
          <p14:tracePt t="10402" x="1951038" y="3328988"/>
          <p14:tracePt t="10406" x="1925638" y="3328988"/>
          <p14:tracePt t="10410" x="1914525" y="3328988"/>
          <p14:tracePt t="10416" x="1901825" y="3328988"/>
          <p14:tracePt t="10422" x="1863725" y="3328988"/>
          <p14:tracePt t="10430" x="1825625" y="3328988"/>
          <p14:tracePt t="10435" x="1814513" y="3328988"/>
          <p14:tracePt t="10440" x="1776413" y="3328988"/>
          <p14:tracePt t="10446" x="1763713" y="3328988"/>
          <p14:tracePt t="10452" x="1738313" y="3328988"/>
          <p14:tracePt t="10455" x="1714500" y="3328988"/>
          <p14:tracePt t="10460" x="1676400" y="3328988"/>
          <p14:tracePt t="10466" x="1651000" y="3328988"/>
          <p14:tracePt t="10471" x="1601788" y="3328988"/>
          <p14:tracePt t="10477" x="1576388" y="3328988"/>
          <p14:tracePt t="10482" x="1538288" y="3328988"/>
          <p14:tracePt t="10486" x="1512888" y="3328988"/>
          <p14:tracePt t="10491" x="1463675" y="3328988"/>
          <p14:tracePt t="10496" x="1425575" y="3328988"/>
          <p14:tracePt t="10502" x="1389063" y="3328988"/>
          <p14:tracePt t="10507" x="1363663" y="3328988"/>
          <p14:tracePt t="10511" x="1325563" y="3328988"/>
          <p14:tracePt t="10516" x="1289050" y="3328988"/>
          <p14:tracePt t="10521" x="1225550" y="3328988"/>
          <p14:tracePt t="10526" x="1200150" y="3328988"/>
          <p14:tracePt t="10531" x="1189038" y="3328988"/>
          <p14:tracePt t="10538" x="1150938" y="3328988"/>
          <p14:tracePt t="10541" x="1089025" y="3328988"/>
          <p14:tracePt t="10547" x="1076325" y="3328988"/>
          <p14:tracePt t="10552" x="1050925" y="3328988"/>
          <p14:tracePt t="10557" x="1012825" y="3328988"/>
          <p14:tracePt t="10562" x="976313" y="3328988"/>
          <p14:tracePt t="10568" x="963613" y="3328988"/>
          <p14:tracePt t="10571" x="925513" y="3328988"/>
          <p14:tracePt t="10577" x="912813" y="3328988"/>
          <p14:tracePt t="10582" x="900113" y="3328988"/>
          <p14:tracePt t="10587" x="887413" y="3328988"/>
          <p14:tracePt t="10602" x="863600" y="3328988"/>
          <p14:tracePt t="10825" x="863600" y="3341688"/>
          <p14:tracePt t="10844" x="863600" y="3354388"/>
          <p14:tracePt t="10864" x="863600" y="3367088"/>
          <p14:tracePt t="10875" x="863600" y="3378200"/>
          <p14:tracePt t="10879" x="863600" y="3390900"/>
          <p14:tracePt t="10889" x="863600" y="3403600"/>
          <p14:tracePt t="10899" x="863600" y="3416300"/>
          <p14:tracePt t="10919" x="863600" y="3441700"/>
          <p14:tracePt t="10925" x="850900" y="3441700"/>
          <p14:tracePt t="10940" x="850900" y="3467100"/>
          <p14:tracePt t="10955" x="850900" y="3479800"/>
          <p14:tracePt t="10970" x="850900" y="3490913"/>
          <p14:tracePt t="10986" x="850900" y="3503613"/>
          <p14:tracePt t="10995" x="850900" y="3529013"/>
          <p14:tracePt t="11010" x="850900" y="3541713"/>
          <p14:tracePt t="11016" x="850900" y="3554413"/>
          <p14:tracePt t="11030" x="850900" y="3567113"/>
          <p14:tracePt t="11036" x="850900" y="3579813"/>
          <p14:tracePt t="11047" x="850900" y="3590925"/>
          <p14:tracePt t="11056" x="850900" y="3603625"/>
          <p14:tracePt t="11066" x="876300" y="3629025"/>
          <p14:tracePt t="11082" x="887413" y="3629025"/>
          <p14:tracePt t="11091" x="900113" y="3654425"/>
          <p14:tracePt t="11107" x="925513" y="3654425"/>
          <p14:tracePt t="11111" x="938213" y="3667125"/>
          <p14:tracePt t="11119" x="938213" y="3679825"/>
          <p14:tracePt t="11121" x="963613" y="3679825"/>
          <p14:tracePt t="11132" x="976313" y="3679825"/>
          <p14:tracePt t="11137" x="1000125" y="3703638"/>
          <p14:tracePt t="11141" x="1012825" y="3703638"/>
          <p14:tracePt t="11152" x="1025525" y="3703638"/>
          <p14:tracePt t="11156" x="1038225" y="3703638"/>
          <p14:tracePt t="11161" x="1050925" y="3703638"/>
          <p14:tracePt t="11169" x="1063625" y="3703638"/>
          <p14:tracePt t="11177" x="1100138" y="3703638"/>
          <p14:tracePt t="11182" x="1112838" y="3703638"/>
          <p14:tracePt t="11192" x="1138238" y="3703638"/>
          <p14:tracePt t="11197" x="1150938" y="3703638"/>
          <p14:tracePt t="11203" x="1163638" y="3703638"/>
          <p14:tracePt t="11208" x="1200150" y="3703638"/>
          <p14:tracePt t="11212" x="1212850" y="3703638"/>
          <p14:tracePt t="11217" x="1250950" y="3703638"/>
          <p14:tracePt t="11222" x="1263650" y="3703638"/>
          <p14:tracePt t="11227" x="1276350" y="3703638"/>
          <p14:tracePt t="11232" x="1312863" y="3703638"/>
          <p14:tracePt t="11237" x="1325563" y="3703638"/>
          <p14:tracePt t="11243" x="1350963" y="3703638"/>
          <p14:tracePt t="11247" x="1376363" y="3703638"/>
          <p14:tracePt t="11252" x="1389063" y="3703638"/>
          <p14:tracePt t="11259" x="1412875" y="3703638"/>
          <p14:tracePt t="11263" x="1438275" y="3703638"/>
          <p14:tracePt t="11273" x="1463675" y="3703638"/>
          <p14:tracePt t="11277" x="1476375" y="3703638"/>
          <p14:tracePt t="11283" x="1501775" y="3703638"/>
          <p14:tracePt t="11289" x="1525588" y="3703638"/>
          <p14:tracePt t="11293" x="1538288" y="3703638"/>
          <p14:tracePt t="11298" x="1550988" y="3703638"/>
          <p14:tracePt t="11303" x="1563688" y="3703638"/>
          <p14:tracePt t="11308" x="1576388" y="3703638"/>
          <p14:tracePt t="11313" x="1589088" y="3703638"/>
          <p14:tracePt t="11319" x="1612900" y="3703638"/>
          <p14:tracePt t="11338" x="1625600" y="3703638"/>
          <p14:tracePt t="11345" x="1638300" y="3703638"/>
          <p14:tracePt t="11348" x="1651000" y="3703638"/>
          <p14:tracePt t="11359" x="1663700" y="3703638"/>
          <p14:tracePt t="11369" x="1676400" y="3703638"/>
          <p14:tracePt t="11374" x="1689100" y="3716338"/>
          <p14:tracePt t="11384" x="1701800" y="3716338"/>
          <p14:tracePt t="11388" x="1725613" y="3716338"/>
          <p14:tracePt t="11404" x="1751013" y="3716338"/>
          <p14:tracePt t="11410" x="1763713" y="3716338"/>
          <p14:tracePt t="11414" x="1776413" y="3716338"/>
          <p14:tracePt t="11419" x="1789113" y="3716338"/>
          <p14:tracePt t="11424" x="1801813" y="3716338"/>
          <p14:tracePt t="11429" x="1814513" y="3716338"/>
          <p14:tracePt t="11436" x="1838325" y="3716338"/>
          <p14:tracePt t="11444" x="1863725" y="3716338"/>
          <p14:tracePt t="11449" x="1876425" y="3716338"/>
          <p14:tracePt t="11454" x="1889125" y="3716338"/>
          <p14:tracePt t="11461" x="1901825" y="3716338"/>
          <p14:tracePt t="11465" x="1938338" y="3716338"/>
          <p14:tracePt t="11470" x="1951038" y="3716338"/>
          <p14:tracePt t="11475" x="1963738" y="3716338"/>
          <p14:tracePt t="11486" x="1976438" y="3716338"/>
          <p14:tracePt t="11489" x="2001838" y="3741738"/>
          <p14:tracePt t="11494" x="2014538" y="3741738"/>
          <p14:tracePt t="11505" x="2025650" y="3741738"/>
          <p14:tracePt t="11510" x="2038350" y="3741738"/>
          <p14:tracePt t="11515" x="2051050" y="3741738"/>
          <p14:tracePt t="11520" x="2076450" y="3741738"/>
          <p14:tracePt t="11530" x="2114550" y="3741738"/>
          <p14:tracePt t="11536" x="2151063" y="3741738"/>
          <p14:tracePt t="11540" x="2163763" y="3741738"/>
          <p14:tracePt t="11545" x="2189163" y="3754438"/>
          <p14:tracePt t="11550" x="2214563" y="3767138"/>
          <p14:tracePt t="11555" x="2227263" y="3767138"/>
          <p14:tracePt t="11560" x="2263775" y="3767138"/>
          <p14:tracePt t="11565" x="2289175" y="3767138"/>
          <p14:tracePt t="11571" x="2301875" y="3767138"/>
          <p14:tracePt t="11576" x="2327275" y="3767138"/>
          <p14:tracePt t="11580" x="2338388" y="3767138"/>
          <p14:tracePt t="11586" x="2351088" y="3767138"/>
          <p14:tracePt t="11590" x="2363788" y="3767138"/>
          <p14:tracePt t="11596" x="2376488" y="3767138"/>
          <p14:tracePt t="11602" x="2389188" y="3767138"/>
          <p14:tracePt t="11610" x="2414588" y="3767138"/>
          <p14:tracePt t="11636" x="2439988" y="3767138"/>
          <p14:tracePt t="11661" x="2451100" y="3767138"/>
          <p14:tracePt t="11666" x="2463800" y="3767138"/>
          <p14:tracePt t="11681" x="2476500" y="3767138"/>
          <p14:tracePt t="11692" x="2501900" y="3767138"/>
          <p14:tracePt t="11711" x="2527300" y="3767138"/>
          <p14:tracePt t="11726" x="2540000" y="3767138"/>
          <p14:tracePt t="11742" x="2551113" y="3767138"/>
          <p14:tracePt t="11747" x="2563813" y="3767138"/>
          <p14:tracePt t="11762" x="2576513" y="3767138"/>
          <p14:tracePt t="11777" x="2589213" y="3767138"/>
          <p14:tracePt t="11787" x="2614613" y="3767138"/>
          <p14:tracePt t="11832" x="2640013" y="3767138"/>
          <p14:tracePt t="11858" x="2651125" y="3767138"/>
          <p14:tracePt t="11863" x="2663825" y="3767138"/>
          <p14:tracePt t="11874" x="2676525" y="3767138"/>
          <p14:tracePt t="11879" x="2689225" y="3767138"/>
          <p14:tracePt t="11883" x="2701925" y="3767138"/>
          <p14:tracePt t="11889" x="2727325" y="3767138"/>
          <p14:tracePt t="11899" x="2763838" y="3767138"/>
          <p14:tracePt t="11903" x="2789238" y="3767138"/>
          <p14:tracePt t="11921" x="2852738" y="3767138"/>
          <p14:tracePt t="11928" x="2876550" y="3767138"/>
          <p14:tracePt t="12191" x="2889250" y="3767138"/>
          <p14:tracePt t="12217" x="2901950" y="3767138"/>
          <p14:tracePt t="12222" x="2914650" y="3767138"/>
          <p14:tracePt t="12236" x="2927350" y="3767138"/>
          <p14:tracePt t="12242" x="2940050" y="3767138"/>
          <p14:tracePt t="12246" x="2952750" y="3767138"/>
          <p14:tracePt t="12253" x="2989263" y="3767138"/>
          <p14:tracePt t="12256" x="3001963" y="3767138"/>
          <p14:tracePt t="12261" x="3014663" y="3767138"/>
          <p14:tracePt t="12267" x="3027363" y="3767138"/>
          <p14:tracePt t="12272" x="3052763" y="3767138"/>
          <p14:tracePt t="12276" x="3076575" y="3767138"/>
          <p14:tracePt t="12281" x="3101975" y="3767138"/>
          <p14:tracePt t="12287" x="3127375" y="3767138"/>
          <p14:tracePt t="12292" x="3140075" y="3767138"/>
          <p14:tracePt t="12297" x="3152775" y="3767138"/>
          <p14:tracePt t="12303" x="3189288" y="3767138"/>
          <p14:tracePt t="12307" x="3201988" y="3767138"/>
          <p14:tracePt t="12312" x="3214688" y="3767138"/>
          <p14:tracePt t="12317" x="3227388" y="3767138"/>
          <p14:tracePt t="12333" x="3240088" y="3767138"/>
          <p14:tracePt t="12449" x="3252788" y="3767138"/>
          <p14:tracePt t="12453" x="3265488" y="3767138"/>
          <p14:tracePt t="12514" x="3289300" y="3767138"/>
          <p14:tracePt t="12525" x="3302000" y="3767138"/>
          <p14:tracePt t="12536" x="3314700" y="3767138"/>
          <p14:tracePt t="12538" x="3327400" y="3767138"/>
          <p14:tracePt t="12545" x="3340100" y="3767138"/>
          <p14:tracePt t="12549" x="3352800" y="3767138"/>
          <p14:tracePt t="12554" x="3365500" y="3767138"/>
          <p14:tracePt t="12560" x="3376613" y="3767138"/>
          <p14:tracePt t="12564" x="3402013" y="3767138"/>
          <p14:tracePt t="12570" x="3414713" y="3767138"/>
          <p14:tracePt t="12575" x="3427413" y="3767138"/>
          <p14:tracePt t="12579" x="3440113" y="3767138"/>
          <p14:tracePt t="12589" x="3465513" y="3767138"/>
          <p14:tracePt t="12600" x="3489325" y="3767138"/>
          <p14:tracePt t="12615" x="3502025" y="3767138"/>
          <p14:tracePt t="13094" x="3527425" y="3767138"/>
          <p14:tracePt t="13104" x="3552825" y="3767138"/>
          <p14:tracePt t="13108" x="3565525" y="3754438"/>
          <p14:tracePt t="13125" x="3578225" y="3754438"/>
          <p14:tracePt t="13135" x="3589338" y="3754438"/>
          <p14:tracePt t="13205" x="3602038" y="3754438"/>
          <p14:tracePt t="13214" x="3614738" y="3754438"/>
          <p14:tracePt t="13220" x="3640138" y="3754438"/>
          <p14:tracePt t="13229" x="3678238" y="3741738"/>
          <p14:tracePt t="13235" x="3689350" y="3741738"/>
          <p14:tracePt t="13245" x="3702050" y="3741738"/>
          <p14:tracePt t="13250" x="3727450" y="3741738"/>
          <p14:tracePt t="13255" x="3740150" y="3741738"/>
          <p14:tracePt t="13260" x="3752850" y="3741738"/>
          <p14:tracePt t="13265" x="3778250" y="3741738"/>
          <p14:tracePt t="13270" x="3790950" y="3741738"/>
          <p14:tracePt t="13275" x="3814763" y="3741738"/>
          <p14:tracePt t="13287" x="3840163" y="3741738"/>
          <p14:tracePt t="13292" x="3852863" y="3741738"/>
          <p14:tracePt t="13295" x="3865563" y="3741738"/>
          <p14:tracePt t="13300" x="3878263" y="3741738"/>
          <p14:tracePt t="13305" x="3902075" y="3741738"/>
          <p14:tracePt t="13311" x="3927475" y="3741738"/>
          <p14:tracePt t="13316" x="3940175" y="3741738"/>
          <p14:tracePt t="13321" x="3965575" y="3741738"/>
          <p14:tracePt t="13330" x="3990975" y="3741738"/>
          <p14:tracePt t="13337" x="4002088" y="3741738"/>
          <p14:tracePt t="13342" x="4027488" y="3741738"/>
          <p14:tracePt t="13346" x="4052888" y="3741738"/>
          <p14:tracePt t="13355" x="4078288" y="3741738"/>
          <p14:tracePt t="13362" x="4090988" y="3741738"/>
          <p14:tracePt t="13366" x="4103688" y="3741738"/>
          <p14:tracePt t="13371" x="4114800" y="3741738"/>
          <p14:tracePt t="13376" x="4140200" y="3741738"/>
          <p14:tracePt t="13396" x="4165600" y="3741738"/>
          <p14:tracePt t="13407" x="4178300" y="3741738"/>
          <p14:tracePt t="13411" x="4191000" y="3741738"/>
          <p14:tracePt t="13432" x="4214813" y="3741738"/>
          <p14:tracePt t="13467" x="4227513" y="3741738"/>
          <p14:tracePt t="13608" x="4252913" y="3741738"/>
          <p14:tracePt t="13624" x="4265613" y="3741738"/>
          <p14:tracePt t="13634" x="4278313" y="3741738"/>
          <p14:tracePt t="13643" x="4291013" y="3741738"/>
          <p14:tracePt t="13649" x="4303713" y="3741738"/>
          <p14:tracePt t="13654" x="4314825" y="3741738"/>
          <p14:tracePt t="13658" x="4340225" y="3741738"/>
          <p14:tracePt t="13668" x="4365625" y="3741738"/>
          <p14:tracePt t="13674" x="4378325" y="3741738"/>
          <p14:tracePt t="13679" x="4403725" y="3754438"/>
          <p14:tracePt t="13683" x="4416425" y="3767138"/>
          <p14:tracePt t="13688" x="4427538" y="3767138"/>
          <p14:tracePt t="13704" x="4452938" y="3767138"/>
          <p14:tracePt t="13709" x="4465638" y="3767138"/>
          <p14:tracePt t="13713" x="4478338" y="3767138"/>
          <p14:tracePt t="13720" x="4491038" y="3779838"/>
          <p14:tracePt t="13916" x="4503738" y="3779838"/>
          <p14:tracePt t="13926" x="4516438" y="3779838"/>
          <p14:tracePt t="13941" x="4540250" y="3779838"/>
          <p14:tracePt t="13972" x="4552950" y="3779838"/>
          <p14:tracePt t="13976" x="4565650" y="3779838"/>
          <p14:tracePt t="13997" x="4578350" y="3779838"/>
          <p14:tracePt t="14537" x="4578350" y="3767138"/>
          <p14:tracePt t="14900" x="4578350" y="3754438"/>
          <p14:tracePt t="14915" x="4565650" y="3741738"/>
          <p14:tracePt t="14925" x="4552950" y="3729038"/>
          <p14:tracePt t="14945" x="4540250" y="3729038"/>
          <p14:tracePt t="14949" x="4527550" y="3729038"/>
          <p14:tracePt t="14955" x="4516438" y="3729038"/>
          <p14:tracePt t="14960" x="4503738" y="3729038"/>
          <p14:tracePt t="14965" x="4478338" y="3729038"/>
          <p14:tracePt t="14971" x="4452938" y="3729038"/>
          <p14:tracePt t="14974" x="4416425" y="3729038"/>
          <p14:tracePt t="14980" x="4365625" y="3729038"/>
          <p14:tracePt t="14985" x="4327525" y="3729038"/>
          <p14:tracePt t="14991" x="4303713" y="3729038"/>
          <p14:tracePt t="14995" x="4227513" y="3729038"/>
          <p14:tracePt t="15000" x="4191000" y="3692525"/>
          <p14:tracePt t="15005" x="4165600" y="3679825"/>
          <p14:tracePt t="15010" x="4103688" y="3641725"/>
          <p14:tracePt t="15015" x="4078288" y="3629025"/>
          <p14:tracePt t="15021" x="4014788" y="3590925"/>
          <p14:tracePt t="15025" x="3978275" y="3554413"/>
          <p14:tracePt t="15030" x="3902075" y="3490913"/>
          <p14:tracePt t="15035" x="3852863" y="3467100"/>
          <p14:tracePt t="15040" x="3778250" y="3403600"/>
          <p14:tracePt t="15045" x="3727450" y="3367088"/>
          <p14:tracePt t="15051" x="3652838" y="3328988"/>
          <p14:tracePt t="15056" x="3578225" y="3267075"/>
          <p14:tracePt t="15060" x="3527425" y="3254375"/>
          <p14:tracePt t="15065" x="3452813" y="3203575"/>
          <p14:tracePt t="15071" x="3440113" y="3203575"/>
          <p14:tracePt t="15077" x="3402013" y="3190875"/>
          <p14:tracePt t="15081" x="3327400" y="3141663"/>
          <p14:tracePt t="15085" x="3289300" y="3128963"/>
          <p14:tracePt t="15090" x="3201988" y="3103563"/>
          <p14:tracePt t="15096" x="3152775" y="3078163"/>
          <p14:tracePt t="15101" x="3076575" y="3054350"/>
          <p14:tracePt t="15106" x="2963863" y="3003550"/>
          <p14:tracePt t="15111" x="2889250" y="2965450"/>
          <p14:tracePt t="15116" x="2827338" y="2952750"/>
          <p14:tracePt t="15121" x="2727325" y="2928938"/>
          <p14:tracePt t="15127" x="2676525" y="2928938"/>
          <p14:tracePt t="15131" x="2614613" y="2916238"/>
          <p14:tracePt t="15138" x="2563813" y="2890838"/>
          <p14:tracePt t="15143" x="2489200" y="2878138"/>
          <p14:tracePt t="15146" x="2439988" y="2878138"/>
          <p14:tracePt t="15151" x="2401888" y="2865438"/>
          <p14:tracePt t="15156" x="2363788" y="2852738"/>
          <p14:tracePt t="15161" x="2301875" y="2852738"/>
          <p14:tracePt t="15166" x="2263775" y="2852738"/>
          <p14:tracePt t="15172" x="2201863" y="2840038"/>
          <p14:tracePt t="15176" x="2151063" y="2840038"/>
          <p14:tracePt t="15181" x="2063750" y="2803525"/>
          <p14:tracePt t="15188" x="2001838" y="2803525"/>
          <p14:tracePt t="15192" x="1925638" y="2790825"/>
          <p14:tracePt t="15197" x="1863725" y="2790825"/>
          <p14:tracePt t="15201" x="1801813" y="2790825"/>
          <p14:tracePt t="15206" x="1751013" y="2790825"/>
          <p14:tracePt t="15212" x="1663700" y="2790825"/>
          <p14:tracePt t="15217" x="1576388" y="2790825"/>
          <p14:tracePt t="15222" x="1512888" y="2790825"/>
          <p14:tracePt t="15227" x="1425575" y="2790825"/>
          <p14:tracePt t="15232" x="1376363" y="2790825"/>
          <p14:tracePt t="15237" x="1300163" y="2790825"/>
          <p14:tracePt t="15243" x="1238250" y="2790825"/>
          <p14:tracePt t="15247" x="1189038" y="2790825"/>
          <p14:tracePt t="15252" x="1150938" y="2790825"/>
          <p14:tracePt t="15257" x="1089025" y="2790825"/>
          <p14:tracePt t="15262" x="1038225" y="2790825"/>
          <p14:tracePt t="15267" x="1000125" y="2790825"/>
          <p14:tracePt t="15272" x="976313" y="2790825"/>
          <p14:tracePt t="15277" x="900113" y="2790825"/>
          <p14:tracePt t="15283" x="887413" y="2790825"/>
          <p14:tracePt t="15289" x="863600" y="2790825"/>
          <p14:tracePt t="15293" x="812800" y="2790825"/>
          <p14:tracePt t="15297" x="800100" y="2790825"/>
          <p14:tracePt t="15304" x="776288" y="2790825"/>
          <p14:tracePt t="15308" x="763588" y="2790825"/>
          <p14:tracePt t="15312" x="750888" y="2790825"/>
          <p14:tracePt t="15337" x="738188" y="2790825"/>
          <p14:tracePt t="15349" x="725488" y="2790825"/>
          <p14:tracePt t="15490" x="725488" y="2778125"/>
          <p14:tracePt t="15499" x="712788" y="2778125"/>
          <p14:tracePt t="15511" x="700088" y="2778125"/>
          <p14:tracePt t="15515" x="687388" y="2778125"/>
          <p14:tracePt t="15529" x="663575" y="2778125"/>
          <p14:tracePt t="15540" x="650875" y="2778125"/>
          <p14:tracePt t="15550" x="638175" y="2778125"/>
          <p14:tracePt t="15555" x="625475" y="2778125"/>
          <p14:tracePt t="15561" x="612775" y="2765425"/>
          <p14:tracePt t="15571" x="600075" y="2765425"/>
          <p14:tracePt t="15575" x="574675" y="2752725"/>
          <p14:tracePt t="15580" x="550863" y="2740025"/>
          <p14:tracePt t="15585" x="538163" y="2740025"/>
          <p14:tracePt t="15590" x="512763" y="2740025"/>
          <p14:tracePt t="15600" x="487363" y="2740025"/>
          <p14:tracePt t="15605" x="474663" y="2740025"/>
          <p14:tracePt t="15610" x="450850" y="2740025"/>
          <p14:tracePt t="15621" x="425450" y="2740025"/>
          <p14:tracePt t="15852" x="387350" y="2740025"/>
          <p14:tracePt t="15857" x="350838" y="2740025"/>
          <p14:tracePt t="15862" x="350838" y="2728913"/>
          <p14:tracePt t="15868" x="325438" y="2716213"/>
          <p14:tracePt t="15872" x="287338" y="2716213"/>
          <p14:tracePt t="15877" x="225425" y="2716213"/>
          <p14:tracePt t="15882" x="200025" y="2716213"/>
          <p14:tracePt t="15904" x="74613" y="2716213"/>
          <p14:tracePt t="15905" x="12700" y="2716213"/>
          <p14:tracePt t="24048" x="38100" y="2978150"/>
          <p14:tracePt t="24053" x="61913" y="3003550"/>
          <p14:tracePt t="24059" x="74613" y="3003550"/>
          <p14:tracePt t="24063" x="87313" y="3016250"/>
          <p14:tracePt t="24075" x="100013" y="3028950"/>
          <p14:tracePt t="24079" x="112713" y="3028950"/>
          <p14:tracePt t="24091" x="125413" y="3041650"/>
          <p14:tracePt t="24098" x="150813" y="3065463"/>
          <p14:tracePt t="24109" x="161925" y="3065463"/>
          <p14:tracePt t="24125" x="174625" y="3078163"/>
          <p14:tracePt t="24130" x="187325" y="3090863"/>
          <p14:tracePt t="24134" x="200025" y="3090863"/>
          <p14:tracePt t="24144" x="212725" y="3090863"/>
          <p14:tracePt t="24154" x="225425" y="3090863"/>
          <p14:tracePt t="24159" x="238125" y="3090863"/>
          <p14:tracePt t="24164" x="250825" y="3103563"/>
          <p14:tracePt t="24170" x="261938" y="3116263"/>
          <p14:tracePt t="24181" x="274638" y="3116263"/>
          <p14:tracePt t="24189" x="287338" y="3116263"/>
          <p14:tracePt t="24195" x="312738" y="3128963"/>
          <p14:tracePt t="24200" x="325438" y="3128963"/>
          <p14:tracePt t="24204" x="338138" y="3128963"/>
          <p14:tracePt t="24209" x="363538" y="3141663"/>
          <p14:tracePt t="24214" x="387350" y="3141663"/>
          <p14:tracePt t="24220" x="400050" y="3141663"/>
          <p14:tracePt t="24225" x="425450" y="3154363"/>
          <p14:tracePt t="24231" x="463550" y="3154363"/>
          <p14:tracePt t="24234" x="500063" y="3178175"/>
          <p14:tracePt t="24241" x="525463" y="3178175"/>
          <p14:tracePt t="24245" x="563563" y="3178175"/>
          <p14:tracePt t="24250" x="600075" y="3178175"/>
          <p14:tracePt t="24255" x="638175" y="3190875"/>
          <p14:tracePt t="24261" x="687388" y="3190875"/>
          <p14:tracePt t="24265" x="725488" y="3203575"/>
          <p14:tracePt t="24270" x="776288" y="3216275"/>
          <p14:tracePt t="24275" x="800100" y="3216275"/>
          <p14:tracePt t="24281" x="850900" y="3216275"/>
          <p14:tracePt t="24286" x="887413" y="3216275"/>
          <p14:tracePt t="24292" x="950913" y="3216275"/>
          <p14:tracePt t="24295" x="1000125" y="3216275"/>
          <p14:tracePt t="24300" x="1025525" y="3216275"/>
          <p14:tracePt t="24305" x="1076325" y="3216275"/>
          <p14:tracePt t="24311" x="1125538" y="3216275"/>
          <p14:tracePt t="24316" x="1189038" y="3216275"/>
          <p14:tracePt t="24320" x="1238250" y="3216275"/>
          <p14:tracePt t="24325" x="1276350" y="3216275"/>
          <p14:tracePt t="24330" x="1325563" y="3216275"/>
          <p14:tracePt t="24336" x="1350963" y="3216275"/>
          <p14:tracePt t="24341" x="1389063" y="3216275"/>
          <p14:tracePt t="24346" x="1450975" y="3216275"/>
          <p14:tracePt t="24351" x="1476375" y="3216275"/>
          <p14:tracePt t="24358" x="1489075" y="3216275"/>
          <p14:tracePt t="24362" x="1525588" y="3216275"/>
          <p14:tracePt t="24366" x="1576388" y="3216275"/>
          <p14:tracePt t="24371" x="1601788" y="3216275"/>
          <p14:tracePt t="24376" x="1625600" y="3216275"/>
          <p14:tracePt t="24381" x="1663700" y="3216275"/>
          <p14:tracePt t="24386" x="1701800" y="3216275"/>
          <p14:tracePt t="24391" x="1738313" y="3228975"/>
          <p14:tracePt t="24396" x="1763713" y="3228975"/>
          <p14:tracePt t="24402" x="1789113" y="3228975"/>
          <p14:tracePt t="24408" x="1825625" y="3228975"/>
          <p14:tracePt t="24411" x="1863725" y="3228975"/>
          <p14:tracePt t="24421" x="1901825" y="3228975"/>
          <p14:tracePt t="24427" x="1914525" y="3228975"/>
          <p14:tracePt t="24432" x="1925638" y="3228975"/>
          <p14:tracePt t="24436" x="1951038" y="3228975"/>
          <p14:tracePt t="24452" x="1976438" y="3228975"/>
          <p14:tracePt t="24468" x="1989138" y="3228975"/>
          <p14:tracePt t="24492" x="2001838" y="3228975"/>
          <p14:tracePt t="24498" x="2014538" y="3241675"/>
          <p14:tracePt t="24508" x="2025650" y="3241675"/>
          <p14:tracePt t="24525" x="2038350" y="3241675"/>
          <p14:tracePt t="24527" x="2063750" y="3241675"/>
          <p14:tracePt t="24538" x="2089150" y="3241675"/>
          <p14:tracePt t="24542" x="2101850" y="3254375"/>
          <p14:tracePt t="24548" x="2114550" y="3254375"/>
          <p14:tracePt t="24552" x="2151063" y="3254375"/>
          <p14:tracePt t="24559" x="2189163" y="3254375"/>
          <p14:tracePt t="24568" x="2238375" y="3267075"/>
          <p14:tracePt t="24575" x="2263775" y="3278188"/>
          <p14:tracePt t="24577" x="2289175" y="3278188"/>
          <p14:tracePt t="24583" x="2327275" y="3278188"/>
          <p14:tracePt t="24588" x="2363788" y="3278188"/>
          <p14:tracePt t="24593" x="2401888" y="3278188"/>
          <p14:tracePt t="24598" x="2463800" y="3278188"/>
          <p14:tracePt t="24608" x="2527300" y="3278188"/>
          <p14:tracePt t="24613" x="2563813" y="3278188"/>
          <p14:tracePt t="24618" x="2589213" y="3278188"/>
          <p14:tracePt t="24624" x="2627313" y="3278188"/>
          <p14:tracePt t="24629" x="2663825" y="3278188"/>
          <p14:tracePt t="24638" x="2701925" y="3278188"/>
          <p14:tracePt t="24643" x="2727325" y="3278188"/>
          <p14:tracePt t="24654" x="2740025" y="3278188"/>
          <p14:tracePt t="24659" x="2752725" y="3278188"/>
          <p14:tracePt t="24947" x="2752725" y="3290888"/>
          <p14:tracePt t="24958" x="2740025" y="3290888"/>
          <p14:tracePt t="24962" x="2740025" y="3303588"/>
          <p14:tracePt t="24966" x="2727325" y="3316288"/>
          <p14:tracePt t="24972" x="2701925" y="3328988"/>
          <p14:tracePt t="24977" x="2689225" y="3341688"/>
          <p14:tracePt t="24981" x="2676525" y="3367088"/>
          <p14:tracePt t="24986" x="2663825" y="3367088"/>
          <p14:tracePt t="24992" x="2640013" y="3390900"/>
          <p14:tracePt t="25017" x="2627313" y="3403600"/>
          <p14:tracePt t="25204" x="2627313" y="3390900"/>
          <p14:tracePt t="25208" x="2640013" y="3390900"/>
          <p14:tracePt t="25218" x="2651125" y="3378200"/>
          <p14:tracePt t="25230" x="2663825" y="3367088"/>
          <p14:tracePt t="25248" x="2689225" y="3354388"/>
          <p14:tracePt t="25253" x="2701925" y="3354388"/>
          <p14:tracePt t="25259" x="2714625" y="3341688"/>
          <p14:tracePt t="25270" x="2727325" y="3341688"/>
          <p14:tracePt t="25276" x="2740025" y="3341688"/>
          <p14:tracePt t="25279" x="2752725" y="3341688"/>
          <p14:tracePt t="25290" x="2776538" y="3341688"/>
          <p14:tracePt t="25295" x="2789238" y="3341688"/>
          <p14:tracePt t="25299" x="2801938" y="3341688"/>
          <p14:tracePt t="25304" x="2840038" y="3341688"/>
          <p14:tracePt t="25309" x="2876550" y="3341688"/>
          <p14:tracePt t="25315" x="2901950" y="3341688"/>
          <p14:tracePt t="25319" x="2952750" y="3341688"/>
          <p14:tracePt t="25325" x="2989263" y="3341688"/>
          <p14:tracePt t="25329" x="3001963" y="3341688"/>
          <p14:tracePt t="25335" x="3052763" y="3341688"/>
          <p14:tracePt t="25342" x="3089275" y="3341688"/>
          <p14:tracePt t="25344" x="3127375" y="3341688"/>
          <p14:tracePt t="25349" x="3165475" y="3341688"/>
          <p14:tracePt t="25354" x="3189288" y="3341688"/>
          <p14:tracePt t="25360" x="3227388" y="3341688"/>
          <p14:tracePt t="25364" x="3289300" y="3341688"/>
          <p14:tracePt t="25370" x="3327400" y="3341688"/>
          <p14:tracePt t="25375" x="3340100" y="3341688"/>
          <p14:tracePt t="25381" x="3365500" y="3341688"/>
          <p14:tracePt t="25385" x="3376613" y="3341688"/>
          <p14:tracePt t="25511" x="3389313" y="3341688"/>
          <p14:tracePt t="25532" x="3414713" y="3341688"/>
          <p14:tracePt t="25617" x="3440113" y="3341688"/>
          <p14:tracePt t="25638" x="3452813" y="3341688"/>
          <p14:tracePt t="25652" x="3465513" y="3341688"/>
          <p14:tracePt t="25673" x="3478213" y="3341688"/>
          <p14:tracePt t="25698" x="3489325" y="3341688"/>
          <p14:tracePt t="25723" x="3502025" y="3341688"/>
          <p14:tracePt t="25737" x="3527425" y="3341688"/>
          <p14:tracePt t="25769" x="3552825" y="3341688"/>
          <p14:tracePt t="25783" x="3565525" y="3341688"/>
          <p14:tracePt t="25799" x="3589338" y="3341688"/>
          <p14:tracePt t="25813" x="3602038" y="3341688"/>
          <p14:tracePt t="25819" x="3614738" y="3341688"/>
          <p14:tracePt t="25825" x="3640138" y="3341688"/>
          <p14:tracePt t="25834" x="3652838" y="3341688"/>
          <p14:tracePt t="25844" x="3665538" y="3341688"/>
          <p14:tracePt t="25849" x="3678238" y="3341688"/>
          <p14:tracePt t="25859" x="3689350" y="3341688"/>
          <p14:tracePt t="25869" x="3702050" y="3341688"/>
          <p14:tracePt t="25875" x="3727450" y="3341688"/>
          <p14:tracePt t="25894" x="3752850" y="3341688"/>
          <p14:tracePt t="25900" x="3765550" y="3341688"/>
          <p14:tracePt t="25941" x="3778250" y="3341688"/>
          <p14:tracePt t="25949" x="3790950" y="3341688"/>
          <p14:tracePt t="25975" x="3814763" y="3316288"/>
          <p14:tracePt t="26006" x="3814763" y="3303588"/>
          <p14:tracePt t="26178" x="3840163" y="3303588"/>
          <p14:tracePt t="26182" x="3852863" y="3303588"/>
          <p14:tracePt t="26192" x="3865563" y="3303588"/>
          <p14:tracePt t="26197" x="3878263" y="3303588"/>
          <p14:tracePt t="26202" x="3890963" y="3303588"/>
          <p14:tracePt t="26209" x="3902075" y="3303588"/>
          <p14:tracePt t="26212" x="3927475" y="3303588"/>
          <p14:tracePt t="26223" x="3952875" y="3303588"/>
          <p14:tracePt t="26227" x="3965575" y="3303588"/>
          <p14:tracePt t="26233" x="3978275" y="3303588"/>
          <p14:tracePt t="26237" x="4014788" y="3303588"/>
          <p14:tracePt t="26242" x="4052888" y="3303588"/>
          <p14:tracePt t="26247" x="4065588" y="3303588"/>
          <p14:tracePt t="26253" x="4090988" y="3303588"/>
          <p14:tracePt t="26258" x="4114800" y="3303588"/>
          <p14:tracePt t="26262" x="4127500" y="3303588"/>
          <p14:tracePt t="26267" x="4152900" y="3303588"/>
          <p14:tracePt t="26274" x="4165600" y="3303588"/>
          <p14:tracePt t="26282" x="4178300" y="3303588"/>
          <p14:tracePt t="26292" x="4203700" y="3303588"/>
          <p14:tracePt t="26363" x="4214813" y="3303588"/>
          <p14:tracePt t="26368" x="4227513" y="3303588"/>
          <p14:tracePt t="26378" x="4240213" y="3303588"/>
          <p14:tracePt t="26389" x="4252913" y="3290888"/>
          <p14:tracePt t="26393" x="4265613" y="3290888"/>
          <p14:tracePt t="26409" x="4278313" y="3290888"/>
          <p14:tracePt t="26414" x="4291013" y="3290888"/>
          <p14:tracePt t="26419" x="4303713" y="3290888"/>
          <p14:tracePt t="26430" x="4314825" y="3290888"/>
          <p14:tracePt t="26444" x="4340225" y="3290888"/>
          <p14:tracePt t="26495" x="4365625" y="3290888"/>
          <p14:tracePt t="26520" x="4378325" y="3290888"/>
          <p14:tracePt t="26697" x="4391025" y="3290888"/>
          <p14:tracePt t="26722" x="4403725" y="3290888"/>
          <p14:tracePt t="26731" x="4416425" y="3278188"/>
          <p14:tracePt t="26746" x="4427538" y="3278188"/>
          <p14:tracePt t="26751" x="4440238" y="3278188"/>
          <p14:tracePt t="26757" x="4452938" y="3278188"/>
          <p14:tracePt t="26818" x="4465638" y="3278188"/>
          <p14:tracePt t="26824" x="4478338" y="3278188"/>
          <p14:tracePt t="26893" x="4503738" y="3278188"/>
          <p14:tracePt t="28134" x="4491038" y="3267075"/>
          <p14:tracePt t="28144" x="4478338" y="3267075"/>
          <p14:tracePt t="28154" x="4465638" y="3267075"/>
          <p14:tracePt t="28159" x="4452938" y="3267075"/>
          <p14:tracePt t="28164" x="4440238" y="3267075"/>
          <p14:tracePt t="28169" x="4427538" y="3267075"/>
          <p14:tracePt t="28174" x="4416425" y="3267075"/>
          <p14:tracePt t="28179" x="4391025" y="3267075"/>
          <p14:tracePt t="28189" x="4365625" y="3267075"/>
          <p14:tracePt t="28194" x="4352925" y="3267075"/>
          <p14:tracePt t="28199" x="4327525" y="3267075"/>
          <p14:tracePt t="28204" x="4291013" y="3267075"/>
          <p14:tracePt t="28210" x="4252913" y="3267075"/>
          <p14:tracePt t="28215" x="4214813" y="3267075"/>
          <p14:tracePt t="28220" x="4165600" y="3267075"/>
          <p14:tracePt t="28224" x="4140200" y="3267075"/>
          <p14:tracePt t="28229" x="4114800" y="3267075"/>
          <p14:tracePt t="28234" x="4052888" y="3267075"/>
          <p14:tracePt t="28240" x="4027488" y="3267075"/>
          <p14:tracePt t="28245" x="3990975" y="3267075"/>
          <p14:tracePt t="28249" x="3952875" y="3290888"/>
          <p14:tracePt t="28254" x="3902075" y="3290888"/>
          <p14:tracePt t="28260" x="3840163" y="3290888"/>
          <p14:tracePt t="28265" x="3802063" y="3290888"/>
          <p14:tracePt t="28270" x="3727450" y="3290888"/>
          <p14:tracePt t="28277" x="3689350" y="3303588"/>
          <p14:tracePt t="28280" x="3652838" y="3303588"/>
          <p14:tracePt t="28285" x="3578225" y="3303588"/>
          <p14:tracePt t="28290" x="3527425" y="3303588"/>
          <p14:tracePt t="28295" x="3440113" y="3303588"/>
          <p14:tracePt t="28300" x="3376613" y="3303588"/>
          <p14:tracePt t="28305" x="3327400" y="3303588"/>
          <p14:tracePt t="28310" x="3265488" y="3303588"/>
          <p14:tracePt t="28315" x="3214688" y="3303588"/>
          <p14:tracePt t="28320" x="3140075" y="3328988"/>
          <p14:tracePt t="28327" x="3089275" y="3328988"/>
          <p14:tracePt t="28331" x="3027363" y="3328988"/>
          <p14:tracePt t="28336" x="2976563" y="3328988"/>
          <p14:tracePt t="28340" x="2914650" y="3328988"/>
          <p14:tracePt t="28345" x="2840038" y="3328988"/>
          <p14:tracePt t="28350" x="2801938" y="3328988"/>
          <p14:tracePt t="28356" x="2727325" y="3328988"/>
          <p14:tracePt t="28360" x="2701925" y="3328988"/>
          <p14:tracePt t="28365" x="2651125" y="3328988"/>
          <p14:tracePt t="28370" x="2589213" y="3328988"/>
          <p14:tracePt t="28377" x="2540000" y="3328988"/>
          <p14:tracePt t="28381" x="2501900" y="3341688"/>
          <p14:tracePt t="28386" x="2439988" y="3341688"/>
          <p14:tracePt t="28391" x="2401888" y="3341688"/>
          <p14:tracePt t="28396" x="2351088" y="3367088"/>
          <p14:tracePt t="28401" x="2289175" y="3367088"/>
          <p14:tracePt t="28407" x="2238375" y="3378200"/>
          <p14:tracePt t="28411" x="2176463" y="3378200"/>
          <p14:tracePt t="28416" x="2163763" y="3378200"/>
          <p14:tracePt t="28421" x="2089150" y="3378200"/>
          <p14:tracePt t="28426" x="2051050" y="3403600"/>
          <p14:tracePt t="28432" x="1989138" y="3416300"/>
          <p14:tracePt t="28436" x="1951038" y="3416300"/>
          <p14:tracePt t="28441" x="1914525" y="3416300"/>
          <p14:tracePt t="28446" x="1876425" y="3416300"/>
          <p14:tracePt t="28452" x="1801813" y="3441700"/>
          <p14:tracePt t="28456" x="1763713" y="3441700"/>
          <p14:tracePt t="28461" x="1725613" y="3441700"/>
          <p14:tracePt t="28467" x="1663700" y="3441700"/>
          <p14:tracePt t="28472" x="1612900" y="3441700"/>
          <p14:tracePt t="28477" x="1563688" y="3441700"/>
          <p14:tracePt t="28481" x="1512888" y="3441700"/>
          <p14:tracePt t="28486" x="1476375" y="3441700"/>
          <p14:tracePt t="28493" x="1438275" y="3441700"/>
          <p14:tracePt t="28497" x="1376363" y="3441700"/>
          <p14:tracePt t="28502" x="1325563" y="3441700"/>
          <p14:tracePt t="28507" x="1289050" y="3441700"/>
          <p14:tracePt t="28512" x="1250950" y="3441700"/>
          <p14:tracePt t="28517" x="1225550" y="3441700"/>
          <p14:tracePt t="28522" x="1200150" y="3441700"/>
          <p14:tracePt t="28527" x="1176338" y="3441700"/>
          <p14:tracePt t="28533" x="1163638" y="3441700"/>
          <p14:tracePt t="28537" x="1138238" y="3441700"/>
          <p14:tracePt t="28543" x="1125538" y="3441700"/>
          <p14:tracePt t="28548" x="1112838" y="3441700"/>
          <p14:tracePt t="28558" x="1100138" y="3441700"/>
          <p14:tracePt t="28573" x="1089025" y="3441700"/>
          <p14:tracePt t="28584" x="1076325" y="3441700"/>
          <p14:tracePt t="28587" x="1050925" y="3441700"/>
          <p14:tracePt t="28613" x="1025525" y="3441700"/>
          <p14:tracePt t="28628" x="1012825" y="3441700"/>
          <p14:tracePt t="28633" x="1000125" y="3441700"/>
          <p14:tracePt t="28643" x="987425" y="3441700"/>
          <p14:tracePt t="28648" x="976313" y="3441700"/>
          <p14:tracePt t="28660" x="963613" y="3441700"/>
          <p14:tracePt t="28663" x="950913" y="3454400"/>
          <p14:tracePt t="28668" x="925513" y="3467100"/>
          <p14:tracePt t="28678" x="912813" y="3479800"/>
          <p14:tracePt t="28685" x="887413" y="3503613"/>
          <p14:tracePt t="28693" x="850900" y="3529013"/>
          <p14:tracePt t="28700" x="838200" y="3541713"/>
          <p14:tracePt t="28704" x="825500" y="3541713"/>
          <p14:tracePt t="28710" x="800100" y="3567113"/>
          <p14:tracePt t="28713" x="776288" y="3579813"/>
          <p14:tracePt t="28724" x="750888" y="3590925"/>
          <p14:tracePt t="28729" x="725488" y="3603625"/>
          <p14:tracePt t="28734" x="712788" y="3616325"/>
          <p14:tracePt t="28744" x="687388" y="3629025"/>
          <p14:tracePt t="28755" x="674688" y="3641725"/>
          <p14:tracePt t="28760" x="674688" y="3654425"/>
          <p14:tracePt t="28764" x="663575" y="3654425"/>
          <p14:tracePt t="28769" x="625475" y="3667125"/>
          <p14:tracePt t="28784" x="612775" y="3679825"/>
          <p14:tracePt t="28789" x="587375" y="3692525"/>
          <p14:tracePt t="28800" x="574675" y="3692525"/>
          <p14:tracePt t="28810" x="563563" y="3703638"/>
          <p14:tracePt t="28819" x="550863" y="3716338"/>
          <p14:tracePt t="28824" x="550863" y="3729038"/>
          <p14:tracePt t="28829" x="538163" y="3729038"/>
          <p14:tracePt t="28835" x="525463" y="3741738"/>
          <p14:tracePt t="28845" x="525463" y="3754438"/>
          <p14:tracePt t="28850" x="512763" y="3767138"/>
          <p14:tracePt t="28855" x="500063" y="3767138"/>
          <p14:tracePt t="28860" x="487363" y="3779838"/>
          <p14:tracePt t="28866" x="487363" y="3792538"/>
          <p14:tracePt t="28870" x="474663" y="3792538"/>
          <p14:tracePt t="28880" x="463550" y="3792538"/>
          <p14:tracePt t="28885" x="450850" y="3792538"/>
          <p14:tracePt t="28890" x="438150" y="3803650"/>
          <p14:tracePt t="28895" x="425450" y="3816350"/>
          <p14:tracePt t="28911" x="412750" y="3829050"/>
          <p14:tracePt t="28921" x="400050" y="3841750"/>
          <p14:tracePt t="28932" x="387350" y="3854450"/>
          <p14:tracePt t="28955" x="374650" y="3867150"/>
          <p14:tracePt t="28966" x="363538" y="3867150"/>
          <p14:tracePt t="28981" x="350838" y="3867150"/>
          <p14:tracePt t="28986" x="350838" y="3879850"/>
          <p14:tracePt t="29011" x="338138" y="3905250"/>
          <p14:tracePt t="29042" x="325438" y="3905250"/>
          <p14:tracePt t="29198" x="312738" y="3916363"/>
          <p14:tracePt t="29203" x="312738" y="3929063"/>
          <p14:tracePt t="29208" x="300038" y="3941763"/>
          <p14:tracePt t="29233" x="287338" y="3954463"/>
          <p14:tracePt t="29238" x="274638" y="3967163"/>
          <p14:tracePt t="29254" x="261938" y="3979863"/>
          <p14:tracePt t="29688" x="261938" y="4005263"/>
          <p14:tracePt t="29702" x="261938" y="4029075"/>
          <p14:tracePt t="29708" x="250825" y="4041775"/>
          <p14:tracePt t="29718" x="238125" y="4041775"/>
          <p14:tracePt t="29727" x="225425" y="4067175"/>
          <p14:tracePt t="29738" x="212725" y="4079875"/>
          <p14:tracePt t="29753" x="212725" y="4092575"/>
          <p14:tracePt t="29890" x="212725" y="4105275"/>
          <p14:tracePt t="30020" x="225425" y="4105275"/>
          <p14:tracePt t="30035" x="238125" y="4105275"/>
          <p14:tracePt t="30060" x="261938" y="4117975"/>
          <p14:tracePt t="30065" x="261938" y="4129088"/>
          <p14:tracePt t="30077" x="261938" y="4141788"/>
          <p14:tracePt t="30102" x="261938" y="4154488"/>
          <p14:tracePt t="30105" x="274638" y="4167188"/>
          <p14:tracePt t="30248" x="287338" y="4192588"/>
          <p14:tracePt t="30524" x="287338" y="4205288"/>
          <p14:tracePt t="30535" x="300038" y="4205288"/>
          <p14:tracePt t="30544" x="300038" y="4230688"/>
          <p14:tracePt t="30560" x="300038" y="4241800"/>
          <p14:tracePt t="30569" x="300038" y="4254500"/>
          <p14:tracePt t="30581" x="300038" y="4267200"/>
          <p14:tracePt t="30585" x="325438" y="4292600"/>
          <p14:tracePt t="30615" x="325438" y="4318000"/>
          <p14:tracePt t="30635" x="325438" y="4330700"/>
          <p14:tracePt t="32583" x="325438" y="4318000"/>
          <p14:tracePt t="32587" x="325438" y="4305300"/>
          <p14:tracePt t="32593" x="325438" y="4292600"/>
          <p14:tracePt t="32597" x="325438" y="4279900"/>
          <p14:tracePt t="32612" x="325438" y="4254500"/>
          <p14:tracePt t="32644" x="325438" y="4230688"/>
          <p14:tracePt t="32664" x="325438" y="4217988"/>
          <p14:tracePt t="32678" x="325438" y="4205288"/>
          <p14:tracePt t="32688" x="325438" y="4192588"/>
          <p14:tracePt t="32708" x="325438" y="4179888"/>
          <p14:tracePt t="32728" x="325438" y="4167188"/>
          <p14:tracePt t="32745" x="325438" y="4154488"/>
          <p14:tracePt t="32779" x="325438" y="4141788"/>
          <p14:tracePt t="32789" x="325438" y="4117975"/>
          <p14:tracePt t="33324" x="325438" y="4129088"/>
          <p14:tracePt t="33334" x="325438" y="4141788"/>
          <p14:tracePt t="33345" x="325438" y="4154488"/>
          <p14:tracePt t="33349" x="325438" y="4167188"/>
          <p14:tracePt t="33359" x="325438" y="4179888"/>
          <p14:tracePt t="33379" x="325438" y="4205288"/>
          <p14:tracePt t="33444" x="325438" y="4217988"/>
          <p14:tracePt t="33456" x="325438" y="4230688"/>
          <p14:tracePt t="33461" x="325438" y="4241800"/>
          <p14:tracePt t="33505" x="338138" y="4241800"/>
          <p14:tracePt t="33511" x="350838" y="4241800"/>
          <p14:tracePt t="33525" x="363538" y="4241800"/>
          <p14:tracePt t="33532" x="374650" y="4241800"/>
          <p14:tracePt t="33535" x="400050" y="4241800"/>
          <p14:tracePt t="33546" x="425450" y="4241800"/>
          <p14:tracePt t="33552" x="463550" y="4241800"/>
          <p14:tracePt t="33562" x="500063" y="4241800"/>
          <p14:tracePt t="33566" x="538163" y="4241800"/>
          <p14:tracePt t="33571" x="563563" y="4241800"/>
          <p14:tracePt t="33576" x="600075" y="4241800"/>
          <p14:tracePt t="33581" x="638175" y="4241800"/>
          <p14:tracePt t="33585" x="674688" y="4241800"/>
          <p14:tracePt t="33591" x="712788" y="4241800"/>
          <p14:tracePt t="33596" x="763588" y="4241800"/>
          <p14:tracePt t="33601" x="800100" y="4241800"/>
          <p14:tracePt t="33606" x="838200" y="4241800"/>
          <p14:tracePt t="33612" x="863600" y="4241800"/>
          <p14:tracePt t="33617" x="900113" y="4241800"/>
          <p14:tracePt t="33621" x="938213" y="4241800"/>
          <p14:tracePt t="33627" x="950913" y="4241800"/>
          <p14:tracePt t="33631" x="976313" y="4241800"/>
          <p14:tracePt t="33636" x="1012825" y="4254500"/>
          <p14:tracePt t="33641" x="1038225" y="4267200"/>
          <p14:tracePt t="33652" x="1063625" y="4267200"/>
          <p14:tracePt t="33656" x="1076325" y="4267200"/>
          <p14:tracePt t="33662" x="1089025" y="4267200"/>
          <p14:tracePt t="33667" x="1100138" y="4267200"/>
          <p14:tracePt t="33722" x="1112838" y="4267200"/>
          <p14:tracePt t="33732" x="1125538" y="4279900"/>
          <p14:tracePt t="33754" x="1138238" y="4279900"/>
          <p14:tracePt t="33757" x="1150938" y="4279900"/>
          <p14:tracePt t="33767" x="1163638" y="4292600"/>
          <p14:tracePt t="33773" x="1176338" y="4292600"/>
          <p14:tracePt t="33787" x="1200150" y="4292600"/>
          <p14:tracePt t="33792" x="1212850" y="4292600"/>
          <p14:tracePt t="33803" x="1238250" y="4292600"/>
          <p14:tracePt t="33808" x="1263650" y="4292600"/>
          <p14:tracePt t="33817" x="1276350" y="4292600"/>
          <p14:tracePt t="33823" x="1289050" y="4292600"/>
          <p14:tracePt t="33829" x="1300163" y="4292600"/>
          <p14:tracePt t="33833" x="1312863" y="4292600"/>
          <p14:tracePt t="33838" x="1325563" y="4292600"/>
          <p14:tracePt t="33848" x="1338263" y="4292600"/>
          <p14:tracePt t="33853" x="1350963" y="4292600"/>
          <p14:tracePt t="33858" x="1389063" y="4292600"/>
          <p14:tracePt t="33863" x="1401763" y="4292600"/>
          <p14:tracePt t="33868" x="1412875" y="4292600"/>
          <p14:tracePt t="33873" x="1425575" y="4292600"/>
          <p14:tracePt t="33879" x="1463675" y="4292600"/>
          <p14:tracePt t="33883" x="1501775" y="4292600"/>
          <p14:tracePt t="33888" x="1512888" y="4292600"/>
          <p14:tracePt t="33895" x="1538288" y="4292600"/>
          <p14:tracePt t="33914" x="1663700" y="4292600"/>
          <p14:tracePt t="33919" x="1701800" y="4292600"/>
          <p14:tracePt t="33929" x="1738313" y="4292600"/>
          <p14:tracePt t="33933" x="1751013" y="4292600"/>
          <p14:tracePt t="33939" x="1763713" y="4292600"/>
          <p14:tracePt t="33945" x="1789113" y="4305300"/>
          <p14:tracePt t="33950" x="1801813" y="4305300"/>
          <p14:tracePt t="33954" x="1825625" y="4305300"/>
          <p14:tracePt t="33959" x="1851025" y="4305300"/>
          <p14:tracePt t="33964" x="1863725" y="4318000"/>
          <p14:tracePt t="33969" x="1876425" y="4330700"/>
          <p14:tracePt t="33974" x="1889125" y="4330700"/>
          <p14:tracePt t="33979" x="1901825" y="4330700"/>
          <p14:tracePt t="33984" x="1914525" y="4330700"/>
          <p14:tracePt t="33989" x="1938338" y="4330700"/>
          <p14:tracePt t="33995" x="1938338" y="4341813"/>
          <p14:tracePt t="34010" x="1963738" y="4341813"/>
          <p14:tracePt t="34019" x="1976438" y="4341813"/>
          <p14:tracePt t="34030" x="2001838" y="4354513"/>
          <p14:tracePt t="34040" x="2025650" y="4354513"/>
          <p14:tracePt t="34045" x="2025650" y="4367213"/>
          <p14:tracePt t="34056" x="2051050" y="4367213"/>
          <p14:tracePt t="34060" x="2063750" y="4367213"/>
          <p14:tracePt t="34065" x="2076450" y="4367213"/>
          <p14:tracePt t="34070" x="2089150" y="4367213"/>
          <p14:tracePt t="34075" x="2114550" y="4367213"/>
          <p14:tracePt t="34080" x="2114550" y="4379913"/>
          <p14:tracePt t="34086" x="2138363" y="4379913"/>
          <p14:tracePt t="34090" x="2176463" y="4379913"/>
          <p14:tracePt t="34096" x="2176463" y="4392613"/>
          <p14:tracePt t="34100" x="2214563" y="4392613"/>
          <p14:tracePt t="34106" x="2238375" y="4418013"/>
          <p14:tracePt t="34110" x="2263775" y="4418013"/>
          <p14:tracePt t="34116" x="2289175" y="4430713"/>
          <p14:tracePt t="34120" x="2314575" y="4430713"/>
          <p14:tracePt t="34126" x="2351088" y="4443413"/>
          <p14:tracePt t="34131" x="2363788" y="4454525"/>
          <p14:tracePt t="34135" x="2376488" y="4454525"/>
          <p14:tracePt t="34140" x="2401888" y="4454525"/>
          <p14:tracePt t="34145" x="2427288" y="4454525"/>
          <p14:tracePt t="34152" x="2439988" y="4454525"/>
          <p14:tracePt t="34157" x="2463800" y="4454525"/>
          <p14:tracePt t="34165" x="2489200" y="4454525"/>
          <p14:tracePt t="34171" x="2501900" y="4454525"/>
          <p14:tracePt t="34181" x="2514600" y="4454525"/>
          <p14:tracePt t="34191" x="2527300" y="4454525"/>
          <p14:tracePt t="34236" x="2540000" y="4454525"/>
          <p14:tracePt t="34252" x="2563813" y="4467225"/>
          <p14:tracePt t="34262" x="2576513" y="4479925"/>
          <p14:tracePt t="34267" x="2576513" y="4492625"/>
          <p14:tracePt t="34271" x="2601913" y="4492625"/>
          <p14:tracePt t="34279" x="2614613" y="4492625"/>
          <p14:tracePt t="34282" x="2627313" y="4492625"/>
          <p14:tracePt t="34287" x="2651125" y="4505325"/>
          <p14:tracePt t="34292" x="2663825" y="4505325"/>
          <p14:tracePt t="34297" x="2676525" y="4505325"/>
          <p14:tracePt t="34302" x="2689225" y="4505325"/>
          <p14:tracePt t="34307" x="2701925" y="4505325"/>
          <p14:tracePt t="34312" x="2714625" y="4518025"/>
          <p14:tracePt t="34318" x="2727325" y="4518025"/>
          <p14:tracePt t="34322" x="2752725" y="4518025"/>
          <p14:tracePt t="34332" x="2763838" y="4518025"/>
          <p14:tracePt t="34337" x="2776538" y="4518025"/>
          <p14:tracePt t="34343" x="2789238" y="4518025"/>
          <p14:tracePt t="34348" x="2801938" y="4518025"/>
          <p14:tracePt t="34352" x="2814638" y="4518025"/>
          <p14:tracePt t="34357" x="2827338" y="4518025"/>
          <p14:tracePt t="34372" x="2840038" y="4518025"/>
          <p14:tracePt t="34379" x="2852738" y="4518025"/>
          <p14:tracePt t="34383" x="2863850" y="4518025"/>
          <p14:tracePt t="34438" x="2876550" y="4518025"/>
          <p14:tracePt t="34449" x="2889250" y="4518025"/>
          <p14:tracePt t="34453" x="2901950" y="4518025"/>
          <p14:tracePt t="34468" x="2914650" y="4518025"/>
          <p14:tracePt t="34473" x="2940050" y="4492625"/>
          <p14:tracePt t="34494" x="2952750" y="4492625"/>
          <p14:tracePt t="34509" x="2963863" y="4492625"/>
          <p14:tracePt t="34513" x="2976563" y="4492625"/>
          <p14:tracePt t="34534" x="2989263" y="4492625"/>
          <p14:tracePt t="34539" x="2989263" y="4479925"/>
          <p14:tracePt t="34550" x="3001963" y="4479925"/>
          <p14:tracePt t="34560" x="3014663" y="4479925"/>
          <p14:tracePt t="34575" x="3027363" y="4479925"/>
          <p14:tracePt t="34584" x="3040063" y="4479925"/>
          <p14:tracePt t="34589" x="3052763" y="4479925"/>
          <p14:tracePt t="34595" x="3065463" y="4479925"/>
          <p14:tracePt t="34601" x="3076575" y="4479925"/>
          <p14:tracePt t="34605" x="3089275" y="4479925"/>
          <p14:tracePt t="34614" x="3114675" y="4479925"/>
          <p14:tracePt t="34619" x="3127375" y="4479925"/>
          <p14:tracePt t="34625" x="3140075" y="4479925"/>
          <p14:tracePt t="34635" x="3152775" y="4479925"/>
          <p14:tracePt t="34640" x="3165475" y="4479925"/>
          <p14:tracePt t="34646" x="3176588" y="4479925"/>
          <p14:tracePt t="34650" x="3201988" y="4479925"/>
          <p14:tracePt t="34655" x="3214688" y="4479925"/>
          <p14:tracePt t="34660" x="3227388" y="4479925"/>
          <p14:tracePt t="34665" x="3240088" y="4479925"/>
          <p14:tracePt t="34670" x="3252788" y="4479925"/>
          <p14:tracePt t="34675" x="3265488" y="4479925"/>
          <p14:tracePt t="34680" x="3289300" y="4479925"/>
          <p14:tracePt t="34697" x="3302000" y="4479925"/>
          <p14:tracePt t="34701" x="3314700" y="4479925"/>
          <p14:tracePt t="34707" x="3327400" y="4479925"/>
          <p14:tracePt t="34710" x="3340100" y="4479925"/>
          <p14:tracePt t="34716" x="3352800" y="4479925"/>
          <p14:tracePt t="34720" x="3365500" y="4479925"/>
          <p14:tracePt t="34726" x="3376613" y="4479925"/>
          <p14:tracePt t="34736" x="3402013" y="4479925"/>
          <p14:tracePt t="34747" x="3427413" y="4479925"/>
          <p14:tracePt t="34751" x="3440113" y="4479925"/>
          <p14:tracePt t="34756" x="3452813" y="4479925"/>
          <p14:tracePt t="34767" x="3465513" y="4479925"/>
          <p14:tracePt t="34771" x="3478213" y="4479925"/>
          <p14:tracePt t="34781" x="3489325" y="4479925"/>
          <p14:tracePt t="34791" x="3502025" y="4479925"/>
          <p14:tracePt t="34796" x="3514725" y="4479925"/>
          <p14:tracePt t="34812" x="3540125" y="4479925"/>
          <p14:tracePt t="34818" x="3552825" y="4479925"/>
          <p14:tracePt t="34831" x="3565525" y="4479925"/>
          <p14:tracePt t="34841" x="3578225" y="4479925"/>
          <p14:tracePt t="34853" x="3589338" y="4479925"/>
          <p14:tracePt t="34862" x="3602038" y="4479925"/>
          <p14:tracePt t="34872" x="3614738" y="4479925"/>
          <p14:tracePt t="34877" x="3627438" y="4479925"/>
          <p14:tracePt t="34887" x="3640138" y="4479925"/>
          <p14:tracePt t="34892" x="3652838" y="4479925"/>
          <p14:tracePt t="34913" x="3689350" y="4479925"/>
          <p14:tracePt t="34919" x="3702050" y="4479925"/>
          <p14:tracePt t="34922" x="3714750" y="4479925"/>
          <p14:tracePt t="34933" x="3727450" y="4479925"/>
          <p14:tracePt t="34942" x="3740150" y="4479925"/>
          <p14:tracePt t="34949" x="3765550" y="4479925"/>
          <p14:tracePt t="34963" x="3778250" y="4479925"/>
          <p14:tracePt t="34968" x="3790950" y="4479925"/>
          <p14:tracePt t="34973" x="3802063" y="4479925"/>
          <p14:tracePt t="34984" x="3802063" y="4467225"/>
          <p14:tracePt t="34988" x="3814763" y="4467225"/>
          <p14:tracePt t="35009" x="3827463" y="4467225"/>
          <p14:tracePt t="35104" x="3840163" y="4467225"/>
          <p14:tracePt t="35129" x="3852863" y="4467225"/>
          <p14:tracePt t="35139" x="3878263" y="4467225"/>
          <p14:tracePt t="35169" x="3890963" y="4467225"/>
          <p14:tracePt t="35174" x="3902075" y="4467225"/>
          <p14:tracePt t="35180" x="3914775" y="4467225"/>
          <p14:tracePt t="35189" x="3927475" y="4467225"/>
          <p14:tracePt t="35196" x="3940175" y="4467225"/>
          <p14:tracePt t="35210" x="3952875" y="4467225"/>
          <p14:tracePt t="35215" x="3965575" y="4467225"/>
          <p14:tracePt t="35220" x="3978275" y="4467225"/>
          <p14:tracePt t="35230" x="3990975" y="4467225"/>
          <p14:tracePt t="35235" x="4002088" y="4467225"/>
          <p14:tracePt t="35240" x="4014788" y="4467225"/>
          <p14:tracePt t="35250" x="4027488" y="4467225"/>
          <p14:tracePt t="35255" x="4040188" y="4467225"/>
          <p14:tracePt t="35260" x="4052888" y="4467225"/>
          <p14:tracePt t="35267" x="4065588" y="4467225"/>
          <p14:tracePt t="35271" x="4078288" y="4467225"/>
          <p14:tracePt t="35275" x="4090988" y="4467225"/>
          <p14:tracePt t="35280" x="4103688" y="4467225"/>
          <p14:tracePt t="35285" x="4114800" y="4467225"/>
          <p14:tracePt t="35291" x="4127500" y="4467225"/>
          <p14:tracePt t="35305" x="4152900" y="4467225"/>
          <p14:tracePt t="35310" x="4165600" y="4467225"/>
          <p14:tracePt t="35321" x="4178300" y="4467225"/>
          <p14:tracePt t="35326" x="4203700" y="4467225"/>
          <p14:tracePt t="35331" x="4214813" y="4479925"/>
          <p14:tracePt t="35347" x="4240213" y="4479925"/>
          <p14:tracePt t="35351" x="4252913" y="4492625"/>
          <p14:tracePt t="35356" x="4265613" y="4492625"/>
          <p14:tracePt t="35366" x="4278313" y="4492625"/>
          <p14:tracePt t="35371" x="4291013" y="4492625"/>
          <p14:tracePt t="35376" x="4303713" y="4505325"/>
          <p14:tracePt t="35383" x="4314825" y="4505325"/>
          <p14:tracePt t="35386" x="4340225" y="4505325"/>
          <p14:tracePt t="35391" x="4340225" y="4518025"/>
          <p14:tracePt t="35396" x="4352925" y="4518025"/>
          <p14:tracePt t="35402" x="4365625" y="4518025"/>
          <p14:tracePt t="35407" x="4391025" y="4518025"/>
          <p14:tracePt t="35413" x="4403725" y="4518025"/>
          <p14:tracePt t="35416" x="4427538" y="4518025"/>
          <p14:tracePt t="35422" x="4440238" y="4518025"/>
          <p14:tracePt t="35427" x="4452938" y="4518025"/>
          <p14:tracePt t="35438" x="4465638" y="4518025"/>
          <p14:tracePt t="35447" x="4478338" y="4518025"/>
          <p14:tracePt t="35457" x="4503738" y="4518025"/>
          <p14:tracePt t="35472" x="4527550" y="4518025"/>
          <p14:tracePt t="35482" x="4540250" y="4518025"/>
          <p14:tracePt t="35487" x="4552950" y="4518025"/>
          <p14:tracePt t="35498" x="4565650" y="4518025"/>
          <p14:tracePt t="35502" x="4591050" y="4518025"/>
          <p14:tracePt t="35528" x="4616450" y="4518025"/>
          <p14:tracePt t="35544" x="4627563" y="4518025"/>
          <p14:tracePt t="35553" x="4640263" y="4518025"/>
          <p14:tracePt t="35563" x="4652963" y="4518025"/>
          <p14:tracePt t="35583" x="4665663" y="4518025"/>
          <p14:tracePt t="35589" x="4678363" y="4518025"/>
          <p14:tracePt t="35600" x="4691063" y="4518025"/>
          <p14:tracePt t="35608" x="4703763" y="4518025"/>
          <p14:tracePt t="35620" x="4716463" y="4505325"/>
          <p14:tracePt t="35624" x="4727575" y="4492625"/>
          <p14:tracePt t="35649" x="4752975" y="4492625"/>
          <p14:tracePt t="35694" x="4765675" y="4492625"/>
          <p14:tracePt t="35739" x="4778375" y="4492625"/>
          <p14:tracePt t="35785" x="4791075" y="4492625"/>
          <p14:tracePt t="35796" x="4803775" y="4492625"/>
          <p14:tracePt t="35805" x="4816475" y="4492625"/>
          <p14:tracePt t="35821" x="4840288" y="4492625"/>
          <p14:tracePt t="35830" x="4865688" y="4492625"/>
          <p14:tracePt t="35835" x="4878388" y="4492625"/>
          <p14:tracePt t="35840" x="4891088" y="4492625"/>
          <p14:tracePt t="35846" x="4929188" y="4492625"/>
          <p14:tracePt t="35852" x="4940300" y="4492625"/>
          <p14:tracePt t="35856" x="4953000" y="4492625"/>
          <p14:tracePt t="35863" x="4965700" y="4492625"/>
          <p14:tracePt t="35865" x="5003800" y="4492625"/>
          <p14:tracePt t="35870" x="5029200" y="4492625"/>
          <p14:tracePt t="35876" x="5065713" y="4492625"/>
          <p14:tracePt t="35881" x="5078413" y="4492625"/>
          <p14:tracePt t="35886" x="5091113" y="4492625"/>
          <p14:tracePt t="35891" x="5129213" y="4492625"/>
          <p14:tracePt t="35896" x="5141913" y="4492625"/>
          <p14:tracePt t="35901" x="5178425" y="4492625"/>
          <p14:tracePt t="35914" x="5241925" y="4492625"/>
          <p14:tracePt t="35916" x="5253038" y="4492625"/>
          <p14:tracePt t="35921" x="5278438" y="4492625"/>
          <p14:tracePt t="35926" x="5303838" y="4492625"/>
          <p14:tracePt t="35931" x="5316538" y="4492625"/>
          <p14:tracePt t="35936" x="5353050" y="4492625"/>
          <p14:tracePt t="35941" x="5378450" y="4492625"/>
          <p14:tracePt t="35947" x="5403850" y="4492625"/>
          <p14:tracePt t="35952" x="5441950" y="4492625"/>
          <p14:tracePt t="35963" x="5465763" y="4492625"/>
          <p14:tracePt t="35967" x="5503863" y="4492625"/>
          <p14:tracePt t="35972" x="5516563" y="4479925"/>
          <p14:tracePt t="35977" x="5554663" y="4454525"/>
          <p14:tracePt t="35991" x="5565775" y="4454525"/>
          <p14:tracePt t="36002" x="5578475" y="4454525"/>
          <p14:tracePt t="36013" x="5591175" y="4454525"/>
          <p14:tracePt t="36027" x="5603875" y="4454525"/>
          <p14:tracePt t="36043" x="5629275" y="4454525"/>
          <p14:tracePt t="36078" x="5641975" y="4454525"/>
          <p14:tracePt t="36082" x="5654675" y="4454525"/>
          <p14:tracePt t="36108" x="5665788" y="4454525"/>
          <p14:tracePt t="36113" x="5678488" y="4454525"/>
          <p14:tracePt t="36123" x="5691188" y="4454525"/>
          <p14:tracePt t="36134" x="5703888" y="4454525"/>
          <p14:tracePt t="36148" x="5716588" y="4454525"/>
          <p14:tracePt t="36158" x="5729288" y="4454525"/>
          <p14:tracePt t="36173" x="5741988" y="4454525"/>
          <p14:tracePt t="36183" x="5767388" y="4454525"/>
          <p14:tracePt t="36188" x="5767388" y="4443413"/>
          <p14:tracePt t="36194" x="5778500" y="4430713"/>
          <p14:tracePt t="36208" x="5791200" y="4430713"/>
          <p14:tracePt t="36213" x="5803900" y="4430713"/>
          <p14:tracePt t="36219" x="5816600" y="4430713"/>
          <p14:tracePt t="36230" x="5829300" y="4430713"/>
          <p14:tracePt t="36234" x="5842000" y="4430713"/>
          <p14:tracePt t="36238" x="5854700" y="4430713"/>
          <p14:tracePt t="36244" x="5867400" y="4418013"/>
          <p14:tracePt t="36249" x="5878513" y="4418013"/>
          <p14:tracePt t="36254" x="5903913" y="4418013"/>
          <p14:tracePt t="36260" x="5916613" y="4418013"/>
          <p14:tracePt t="36269" x="5929313" y="4418013"/>
          <p14:tracePt t="36274" x="5942013" y="4418013"/>
          <p14:tracePt t="36280" x="5967413" y="4418013"/>
          <p14:tracePt t="36289" x="5991225" y="4418013"/>
          <p14:tracePt t="36296" x="6003925" y="4418013"/>
          <p14:tracePt t="36299" x="6016625" y="4418013"/>
          <p14:tracePt t="36305" x="6029325" y="4418013"/>
          <p14:tracePt t="36309" x="6042025" y="4418013"/>
          <p14:tracePt t="36314" x="6054725" y="4418013"/>
          <p14:tracePt t="36321" x="6078538" y="4418013"/>
          <p14:tracePt t="36334" x="6103938" y="4418013"/>
          <p14:tracePt t="36339" x="6116638" y="4418013"/>
          <p14:tracePt t="36355" x="6129338" y="4418013"/>
          <p14:tracePt t="36360" x="6142038" y="4418013"/>
          <p14:tracePt t="36370" x="6154738" y="4418013"/>
          <p14:tracePt t="36385" x="6167438" y="4418013"/>
          <p14:tracePt t="36400" x="6191250" y="4418013"/>
          <p14:tracePt t="36587" x="6216650" y="4418013"/>
          <p14:tracePt t="36608" x="6229350" y="4418013"/>
          <p14:tracePt t="36643" x="6242050" y="4418013"/>
          <p14:tracePt t="37071" x="6242050" y="4405313"/>
          <p14:tracePt t="37162" x="6229350" y="4405313"/>
          <p14:tracePt t="37167" x="6216650" y="4405313"/>
          <p14:tracePt t="37172" x="6216650" y="4392613"/>
          <p14:tracePt t="37188" x="6191250" y="4392613"/>
          <p14:tracePt t="37192" x="6180138" y="4392613"/>
          <p14:tracePt t="37197" x="6167438" y="4392613"/>
          <p14:tracePt t="37203" x="6142038" y="4392613"/>
          <p14:tracePt t="37207" x="6116638" y="4392613"/>
          <p14:tracePt t="37214" x="6091238" y="4392613"/>
          <p14:tracePt t="37218" x="6029325" y="4392613"/>
          <p14:tracePt t="37222" x="5991225" y="4392613"/>
          <p14:tracePt t="37227" x="5954713" y="4392613"/>
          <p14:tracePt t="37232" x="5916613" y="4392613"/>
          <p14:tracePt t="37238" x="5867400" y="4405313"/>
          <p14:tracePt t="37243" x="5803900" y="4405313"/>
          <p14:tracePt t="37247" x="5754688" y="4405313"/>
          <p14:tracePt t="37252" x="5691188" y="4405313"/>
          <p14:tracePt t="37257" x="5641975" y="4405313"/>
          <p14:tracePt t="37263" x="5565775" y="4405313"/>
          <p14:tracePt t="37267" x="5478463" y="4405313"/>
          <p14:tracePt t="37273" x="5391150" y="4405313"/>
          <p14:tracePt t="37278" x="5303838" y="4405313"/>
          <p14:tracePt t="37283" x="5216525" y="4405313"/>
          <p14:tracePt t="37288" x="5091113" y="4405313"/>
          <p14:tracePt t="37293" x="4978400" y="4405313"/>
          <p14:tracePt t="37298" x="4878388" y="4405313"/>
          <p14:tracePt t="37303" x="4765675" y="4405313"/>
          <p14:tracePt t="37308" x="4678363" y="4405313"/>
          <p14:tracePt t="37313" x="4552950" y="4405313"/>
          <p14:tracePt t="37318" x="4440238" y="4405313"/>
          <p14:tracePt t="37323" x="4352925" y="4405313"/>
          <p14:tracePt t="37330" x="4252913" y="4405313"/>
          <p14:tracePt t="37333" x="4165600" y="4405313"/>
          <p14:tracePt t="37338" x="4027488" y="4443413"/>
          <p14:tracePt t="37343" x="3978275" y="4443413"/>
          <p14:tracePt t="37348" x="3902075" y="4443413"/>
          <p14:tracePt t="37354" x="3814763" y="4454525"/>
          <p14:tracePt t="37359" x="3727450" y="4454525"/>
          <p14:tracePt t="37364" x="3652838" y="4454525"/>
          <p14:tracePt t="37369" x="3614738" y="4454525"/>
          <p14:tracePt t="37373" x="3540125" y="4454525"/>
          <p14:tracePt t="37380" x="3502025" y="4454525"/>
          <p14:tracePt t="37384" x="3427413" y="4454525"/>
          <p14:tracePt t="37389" x="3365500" y="4454525"/>
          <p14:tracePt t="37393" x="3314700" y="4454525"/>
          <p14:tracePt t="37399" x="3289300" y="4454525"/>
          <p14:tracePt t="37404" x="3252788" y="4454525"/>
          <p14:tracePt t="37409" x="3214688" y="4454525"/>
          <p14:tracePt t="37414" x="3201988" y="4454525"/>
          <p14:tracePt t="37419" x="3176588" y="4454525"/>
          <p14:tracePt t="37424" x="3140075" y="4454525"/>
          <p14:tracePt t="37430" x="3127375" y="4454525"/>
          <p14:tracePt t="37434" x="3076575" y="4467225"/>
          <p14:tracePt t="37439" x="3065463" y="4479925"/>
          <p14:tracePt t="37447" x="3040063" y="4479925"/>
          <p14:tracePt t="37449" x="3027363" y="4479925"/>
          <p14:tracePt t="37459" x="3014663" y="4479925"/>
          <p14:tracePt t="37470" x="2989263" y="4479925"/>
          <p14:tracePt t="37490" x="2963863" y="4479925"/>
          <p14:tracePt t="37497" x="2952750" y="4479925"/>
          <p14:tracePt t="37499" x="2940050" y="4479925"/>
          <p14:tracePt t="37504" x="2914650" y="4505325"/>
          <p14:tracePt t="37510" x="2901950" y="4505325"/>
          <p14:tracePt t="37515" x="2876550" y="4505325"/>
          <p14:tracePt t="37520" x="2852738" y="4505325"/>
          <p14:tracePt t="37525" x="2801938" y="4505325"/>
          <p14:tracePt t="37530" x="2776538" y="4505325"/>
          <p14:tracePt t="37535" x="2740025" y="4518025"/>
          <p14:tracePt t="37540" x="2689225" y="4518025"/>
          <p14:tracePt t="37547" x="2651125" y="4518025"/>
          <p14:tracePt t="37550" x="2589213" y="4543425"/>
          <p14:tracePt t="37555" x="2540000" y="4543425"/>
          <p14:tracePt t="37560" x="2489200" y="4554538"/>
          <p14:tracePt t="37565" x="2439988" y="4554538"/>
          <p14:tracePt t="37570" x="2389188" y="4554538"/>
          <p14:tracePt t="37575" x="2338388" y="4579938"/>
          <p14:tracePt t="37581" x="2301875" y="4579938"/>
          <p14:tracePt t="37586" x="2251075" y="4579938"/>
          <p14:tracePt t="37590" x="2214563" y="4579938"/>
          <p14:tracePt t="37595" x="2176463" y="4579938"/>
          <p14:tracePt t="37601" x="2151063" y="4579938"/>
          <p14:tracePt t="37606" x="2114550" y="4579938"/>
          <p14:tracePt t="37610" x="2076450" y="4579938"/>
          <p14:tracePt t="37616" x="2038350" y="4579938"/>
          <p14:tracePt t="37621" x="2025650" y="4579938"/>
          <p14:tracePt t="37626" x="2014538" y="4579938"/>
          <p14:tracePt t="37631" x="1989138" y="4579938"/>
          <p14:tracePt t="37636" x="1963738" y="4579938"/>
          <p14:tracePt t="37641" x="1951038" y="4579938"/>
          <p14:tracePt t="37647" x="1938338" y="4579938"/>
          <p14:tracePt t="37657" x="1925638" y="4579938"/>
          <p14:tracePt t="37672" x="1901825" y="4579938"/>
          <p14:tracePt t="37701" x="1889125" y="4592638"/>
          <p14:tracePt t="37708" x="1876425" y="4592638"/>
          <p14:tracePt t="37723" x="1863725" y="4592638"/>
          <p14:tracePt t="37736" x="1851025" y="4592638"/>
          <p14:tracePt t="37743" x="1838325" y="4592638"/>
          <p14:tracePt t="37748" x="1825625" y="4592638"/>
          <p14:tracePt t="37752" x="1814513" y="4592638"/>
          <p14:tracePt t="37765" x="1789113" y="4592638"/>
          <p14:tracePt t="37767" x="1763713" y="4592638"/>
          <p14:tracePt t="37772" x="1751013" y="4592638"/>
          <p14:tracePt t="37777" x="1725613" y="4592638"/>
          <p14:tracePt t="37782" x="1701800" y="4592638"/>
          <p14:tracePt t="37787" x="1689100" y="4592638"/>
          <p14:tracePt t="37792" x="1663700" y="4592638"/>
          <p14:tracePt t="37798" x="1638300" y="4592638"/>
          <p14:tracePt t="37802" x="1601788" y="4592638"/>
          <p14:tracePt t="37807" x="1589088" y="4579938"/>
          <p14:tracePt t="37814" x="1550988" y="4567238"/>
          <p14:tracePt t="37818" x="1525588" y="4567238"/>
          <p14:tracePt t="37822" x="1489075" y="4567238"/>
          <p14:tracePt t="37827" x="1450975" y="4554538"/>
          <p14:tracePt t="37832" x="1438275" y="4554538"/>
          <p14:tracePt t="37838" x="1401763" y="4554538"/>
          <p14:tracePt t="37843" x="1363663" y="4530725"/>
          <p14:tracePt t="37848" x="1312863" y="4530725"/>
          <p14:tracePt t="37852" x="1289050" y="4530725"/>
          <p14:tracePt t="37858" x="1250950" y="4530725"/>
          <p14:tracePt t="37864" x="1212850" y="4530725"/>
          <p14:tracePt t="37868" x="1176338" y="4530725"/>
          <p14:tracePt t="37873" x="1150938" y="4530725"/>
          <p14:tracePt t="37878" x="1112838" y="4530725"/>
          <p14:tracePt t="37883" x="1076325" y="4530725"/>
          <p14:tracePt t="37888" x="1038225" y="4530725"/>
          <p14:tracePt t="37899" x="987425" y="4530725"/>
          <p14:tracePt t="37903" x="950913" y="4530725"/>
          <p14:tracePt t="37908" x="925513" y="4530725"/>
          <p14:tracePt t="37914" x="887413" y="4530725"/>
          <p14:tracePt t="37918" x="876300" y="4530725"/>
          <p14:tracePt t="37923" x="850900" y="4530725"/>
          <p14:tracePt t="37928" x="825500" y="4530725"/>
          <p14:tracePt t="37934" x="812800" y="4530725"/>
          <p14:tracePt t="37943" x="800100" y="4530725"/>
          <p14:tracePt t="37948" x="763588" y="4530725"/>
          <p14:tracePt t="37959" x="738188" y="4530725"/>
          <p14:tracePt t="37964" x="725488" y="4530725"/>
          <p14:tracePt t="37973" x="712788" y="4543425"/>
          <p14:tracePt t="37981" x="700088" y="4543425"/>
          <p14:tracePt t="37984" x="674688" y="4554538"/>
          <p14:tracePt t="38009" x="663575" y="4554538"/>
          <p14:tracePt t="38014" x="650875" y="4554538"/>
          <p14:tracePt t="38040" x="638175" y="4554538"/>
          <p14:tracePt t="38045" x="638175" y="4567238"/>
          <p14:tracePt t="38059" x="625475" y="4567238"/>
          <p14:tracePt t="38064" x="612775" y="4579938"/>
          <p14:tracePt t="38075" x="600075" y="4605338"/>
          <p14:tracePt t="38096" x="587375" y="4618038"/>
          <p14:tracePt t="38110" x="563563" y="4630738"/>
          <p14:tracePt t="38161" x="550863" y="4643438"/>
          <p14:tracePt t="38166" x="538163" y="4643438"/>
          <p14:tracePt t="38170" x="525463" y="4643438"/>
          <p14:tracePt t="38175" x="512763" y="4643438"/>
          <p14:tracePt t="38181" x="487363" y="4667250"/>
          <p14:tracePt t="38186" x="474663" y="4667250"/>
          <p14:tracePt t="38195" x="450850" y="4667250"/>
          <p14:tracePt t="38200" x="438150" y="4667250"/>
          <p14:tracePt t="38206" x="425450" y="4667250"/>
          <p14:tracePt t="38212" x="412750" y="4667250"/>
          <p14:tracePt t="38216" x="387350" y="4667250"/>
          <p14:tracePt t="38226" x="363538" y="4667250"/>
          <p14:tracePt t="38231" x="350838" y="4667250"/>
          <p14:tracePt t="38236" x="338138" y="4667250"/>
          <p14:tracePt t="38241" x="325438" y="4667250"/>
          <p14:tracePt t="38247" x="312738" y="4667250"/>
          <p14:tracePt t="38251" x="300038" y="4667250"/>
          <p14:tracePt t="38256" x="287338" y="4667250"/>
          <p14:tracePt t="38261" x="274638" y="4667250"/>
          <p14:tracePt t="39210" x="250825" y="4667250"/>
          <p14:tracePt t="39215" x="238125" y="4667250"/>
          <p14:tracePt t="39220" x="225425" y="4667250"/>
          <p14:tracePt t="39224" x="212725" y="4667250"/>
          <p14:tracePt t="39231" x="200025" y="4667250"/>
          <p14:tracePt t="39234" x="187325" y="4667250"/>
          <p14:tracePt t="39562" x="174625" y="4667250"/>
          <p14:tracePt t="39568" x="174625" y="4679950"/>
          <p14:tracePt t="39573" x="174625" y="4692650"/>
          <p14:tracePt t="39583" x="174625" y="4705350"/>
          <p14:tracePt t="39592" x="174625" y="4718050"/>
          <p14:tracePt t="39603" x="174625" y="4743450"/>
          <p14:tracePt t="39618" x="174625" y="4768850"/>
          <p14:tracePt t="39623" x="174625" y="4779963"/>
          <p14:tracePt t="39633" x="174625" y="4792663"/>
          <p14:tracePt t="39638" x="187325" y="4805363"/>
          <p14:tracePt t="39658" x="187325" y="4818063"/>
          <p14:tracePt t="39670" x="187325" y="4830763"/>
          <p14:tracePt t="39673" x="187325" y="4843463"/>
          <p14:tracePt t="39678" x="200025" y="4856163"/>
          <p14:tracePt t="39688" x="212725" y="4868863"/>
          <p14:tracePt t="39694" x="212725" y="4879975"/>
          <p14:tracePt t="39709" x="212725" y="4892675"/>
          <p14:tracePt t="39715" x="225425" y="4892675"/>
          <p14:tracePt t="39719" x="225425" y="4905375"/>
          <p14:tracePt t="39734" x="225425" y="4918075"/>
          <p14:tracePt t="39744" x="238125" y="4918075"/>
          <p14:tracePt t="39749" x="238125" y="4930775"/>
          <p14:tracePt t="39759" x="238125" y="4943475"/>
          <p14:tracePt t="39771" x="238125" y="4956175"/>
          <p14:tracePt t="39775" x="250825" y="4968875"/>
          <p14:tracePt t="39790" x="261938" y="4981575"/>
          <p14:tracePt t="42039" x="261938" y="4992688"/>
          <p14:tracePt t="42069" x="261938" y="5018088"/>
          <p14:tracePt t="42090" x="250825" y="5030788"/>
          <p14:tracePt t="42296" x="238125" y="5030788"/>
          <p14:tracePt t="42306" x="238125" y="5043488"/>
          <p14:tracePt t="42331" x="238125" y="5056188"/>
          <p14:tracePt t="42573" x="238125" y="5068888"/>
          <p14:tracePt t="42578" x="238125" y="5081588"/>
          <p14:tracePt t="42584" x="238125" y="5105400"/>
          <p14:tracePt t="42594" x="225425" y="5118100"/>
          <p14:tracePt t="42600" x="212725" y="5130800"/>
          <p14:tracePt t="42603" x="212725" y="5143500"/>
          <p14:tracePt t="42616" x="200025" y="5143500"/>
          <p14:tracePt t="42619" x="200025" y="5156200"/>
          <p14:tracePt t="42624" x="200025" y="5168900"/>
          <p14:tracePt t="42629" x="200025" y="5181600"/>
          <p14:tracePt t="42634" x="200025" y="5194300"/>
          <p14:tracePt t="42639" x="187325" y="5205413"/>
          <p14:tracePt t="42664" x="187325" y="5218113"/>
          <p14:tracePt t="42670" x="174625" y="5230813"/>
          <p14:tracePt t="43144" x="174625" y="5218113"/>
          <p14:tracePt t="43149" x="174625" y="5205413"/>
          <p14:tracePt t="43154" x="174625" y="5194300"/>
          <p14:tracePt t="43158" x="174625" y="5181600"/>
          <p14:tracePt t="43169" x="174625" y="5143500"/>
          <p14:tracePt t="43174" x="187325" y="5143500"/>
          <p14:tracePt t="43179" x="200025" y="5143500"/>
          <p14:tracePt t="43210" x="225425" y="5143500"/>
          <p14:tracePt t="46124" x="238125" y="5143500"/>
          <p14:tracePt t="46135" x="250825" y="5143500"/>
          <p14:tracePt t="46145" x="261938" y="5143500"/>
          <p14:tracePt t="46154" x="274638" y="5143500"/>
          <p14:tracePt t="46159" x="287338" y="5143500"/>
          <p14:tracePt t="46170" x="300038" y="5143500"/>
          <p14:tracePt t="46175" x="312738" y="5143500"/>
          <p14:tracePt t="46185" x="338138" y="5143500"/>
          <p14:tracePt t="46189" x="350838" y="5143500"/>
          <p14:tracePt t="46201" x="363538" y="5143500"/>
          <p14:tracePt t="46205" x="374650" y="5156200"/>
          <p14:tracePt t="46215" x="387350" y="5168900"/>
          <p14:tracePt t="46225" x="400050" y="5168900"/>
          <p14:tracePt t="46230" x="412750" y="5181600"/>
          <p14:tracePt t="46235" x="412750" y="5194300"/>
          <p14:tracePt t="46246" x="425450" y="5194300"/>
          <p14:tracePt t="46421" x="438150" y="5205413"/>
          <p14:tracePt t="46442" x="438150" y="5218113"/>
          <p14:tracePt t="46468" x="425450" y="5230813"/>
          <p14:tracePt t="46484" x="412750" y="5230813"/>
          <p14:tracePt t="46487" x="400050" y="5230813"/>
          <p14:tracePt t="46492" x="387350" y="5230813"/>
          <p14:tracePt t="46508" x="374650" y="5230813"/>
          <p14:tracePt t="46512" x="350838" y="5230813"/>
          <p14:tracePt t="46523" x="338138" y="5243513"/>
          <p14:tracePt t="46528" x="325438" y="5243513"/>
          <p14:tracePt t="46539" x="325438" y="5256213"/>
          <p14:tracePt t="46543" x="312738" y="5256213"/>
          <p14:tracePt t="46558" x="300038" y="5256213"/>
          <p14:tracePt t="46568" x="287338" y="5256213"/>
          <p14:tracePt t="46578" x="287338" y="5268913"/>
          <p14:tracePt t="46594" x="274638" y="5281613"/>
          <p14:tracePt t="46618" x="261938" y="5281613"/>
          <p14:tracePt t="46624" x="250825" y="5281613"/>
          <p14:tracePt t="46628" x="238125" y="5294313"/>
          <p14:tracePt t="46638" x="225425" y="5294313"/>
          <p14:tracePt t="46644" x="212725" y="5294313"/>
          <p14:tracePt t="46651" x="200025" y="5294313"/>
          <p14:tracePt t="46654" x="187325" y="5294313"/>
          <p14:tracePt t="46659" x="174625" y="5294313"/>
          <p14:tracePt t="46664" x="161925" y="5294313"/>
          <p14:tracePt t="46669" x="138113" y="5294313"/>
          <p14:tracePt t="46679" x="112713" y="5294313"/>
          <p14:tracePt t="46684" x="100013" y="5294313"/>
          <p14:tracePt t="46689" x="87313" y="5294313"/>
          <p14:tracePt t="46694" x="74613" y="5294313"/>
          <p14:tracePt t="46701" x="50800" y="5294313"/>
          <p14:tracePt t="48737" x="38100" y="5305425"/>
          <p14:tracePt t="48742" x="38100" y="5356225"/>
          <p14:tracePt t="48748" x="50800" y="5368925"/>
          <p14:tracePt t="48752" x="100013" y="5394325"/>
          <p14:tracePt t="48757" x="150813" y="5407025"/>
          <p14:tracePt t="48762" x="187325" y="5430838"/>
          <p14:tracePt t="48768" x="261938" y="5443538"/>
          <p14:tracePt t="48772" x="325438" y="5481638"/>
          <p14:tracePt t="48777" x="363538" y="5481638"/>
          <p14:tracePt t="48782" x="400050" y="5481638"/>
          <p14:tracePt t="48788" x="450850" y="5494338"/>
          <p14:tracePt t="48793" x="487363" y="5507038"/>
          <p14:tracePt t="48797" x="512763" y="5518150"/>
          <p14:tracePt t="48802" x="538163" y="5518150"/>
          <p14:tracePt t="48808" x="574675" y="5518150"/>
          <p14:tracePt t="48812" x="612775" y="5518150"/>
          <p14:tracePt t="48819" x="638175" y="5518150"/>
          <p14:tracePt t="48823" x="674688" y="5518150"/>
          <p14:tracePt t="48827" x="712788" y="5518150"/>
          <p14:tracePt t="48833" x="725488" y="5518150"/>
          <p14:tracePt t="48838" x="750888" y="5518150"/>
          <p14:tracePt t="48843" x="800100" y="5518150"/>
          <p14:tracePt t="48848" x="825500" y="5507038"/>
          <p14:tracePt t="48853" x="863600" y="5507038"/>
          <p14:tracePt t="48858" x="887413" y="5494338"/>
          <p14:tracePt t="48863" x="900113" y="5494338"/>
          <p14:tracePt t="48873" x="912813" y="5494338"/>
          <p14:tracePt t="48885" x="925513" y="5494338"/>
          <p14:tracePt t="48889" x="938213" y="5494338"/>
          <p14:tracePt t="48903" x="976313" y="5494338"/>
          <p14:tracePt t="48914" x="1000125" y="5494338"/>
          <p14:tracePt t="48919" x="1038225" y="5494338"/>
          <p14:tracePt t="48924" x="1063625" y="5494338"/>
          <p14:tracePt t="48928" x="1100138" y="5494338"/>
          <p14:tracePt t="48935" x="1138238" y="5518150"/>
          <p14:tracePt t="48939" x="1176338" y="5530850"/>
          <p14:tracePt t="48944" x="1225550" y="5556250"/>
          <p14:tracePt t="48949" x="1263650" y="5556250"/>
          <p14:tracePt t="48953" x="1325563" y="5594350"/>
          <p14:tracePt t="48959" x="1376363" y="5607050"/>
          <p14:tracePt t="48964" x="1425575" y="5643563"/>
          <p14:tracePt t="48970" x="1489075" y="5668963"/>
          <p14:tracePt t="48974" x="1512888" y="5681663"/>
          <p14:tracePt t="48979" x="1550988" y="5707063"/>
          <p14:tracePt t="48985" x="1563688" y="5719763"/>
          <p14:tracePt t="48989" x="1601788" y="5743575"/>
          <p14:tracePt t="48994" x="1601788" y="5756275"/>
          <p14:tracePt t="49000" x="1601788" y="5768975"/>
          <p14:tracePt t="49005" x="1601788" y="5781675"/>
          <p14:tracePt t="49009" x="1601788" y="5794375"/>
          <p14:tracePt t="49015" x="1601788" y="5807075"/>
          <p14:tracePt t="49019" x="1601788" y="5819775"/>
          <p14:tracePt t="49024" x="1601788" y="5843588"/>
          <p14:tracePt t="49030" x="1601788" y="5856288"/>
          <p14:tracePt t="49039" x="1576388" y="5868988"/>
          <p14:tracePt t="49044" x="1563688" y="5881688"/>
          <p14:tracePt t="49049" x="1550988" y="5881688"/>
          <p14:tracePt t="49056" x="1525588" y="5894388"/>
          <p14:tracePt t="49060" x="1512888" y="5894388"/>
          <p14:tracePt t="49065" x="1501775" y="5894388"/>
          <p14:tracePt t="49069" x="1476375" y="5919788"/>
          <p14:tracePt t="49081" x="1463675" y="5919788"/>
          <p14:tracePt t="49121" x="1438275" y="5919788"/>
          <p14:tracePt t="49182" x="1476375" y="5919788"/>
          <p14:tracePt t="49186" x="1538288" y="5919788"/>
          <p14:tracePt t="49191" x="1589088" y="5919788"/>
          <p14:tracePt t="49196" x="1676400" y="5919788"/>
          <p14:tracePt t="49202" x="1701800" y="5919788"/>
          <p14:tracePt t="49206" x="1763713" y="5919788"/>
          <p14:tracePt t="49211" x="1801813" y="5919788"/>
          <p14:tracePt t="49216" x="1838325" y="5919788"/>
          <p14:tracePt t="49221" x="1876425" y="5919788"/>
          <p14:tracePt t="49226" x="1914525" y="5919788"/>
          <p14:tracePt t="49231" x="1951038" y="5894388"/>
          <p14:tracePt t="49236" x="2014538" y="5894388"/>
          <p14:tracePt t="49241" x="2051050" y="5894388"/>
          <p14:tracePt t="49246" x="2101850" y="5881688"/>
          <p14:tracePt t="49253" x="2163763" y="5881688"/>
          <p14:tracePt t="49256" x="2238375" y="5843588"/>
          <p14:tracePt t="49261" x="2301875" y="5843588"/>
          <p14:tracePt t="49266" x="2351088" y="5843588"/>
          <p14:tracePt t="49271" x="2427288" y="5832475"/>
          <p14:tracePt t="49281" x="2451100" y="5832475"/>
          <p14:tracePt t="49286" x="2540000" y="5807075"/>
          <p14:tracePt t="49293" x="2563813" y="5807075"/>
          <p14:tracePt t="49297" x="2651125" y="5794375"/>
          <p14:tracePt t="49303" x="2740025" y="5794375"/>
          <p14:tracePt t="49307" x="2814638" y="5768975"/>
          <p14:tracePt t="49311" x="2901950" y="5768975"/>
          <p14:tracePt t="49318" x="2989263" y="5756275"/>
          <p14:tracePt t="49322" x="3076575" y="5756275"/>
          <p14:tracePt t="49327" x="3165475" y="5719763"/>
          <p14:tracePt t="49332" x="3240088" y="5707063"/>
          <p14:tracePt t="49337" x="3352800" y="5668963"/>
          <p14:tracePt t="49342" x="3414713" y="5668963"/>
          <p14:tracePt t="49347" x="3478213" y="5656263"/>
          <p14:tracePt t="49352" x="3565525" y="5656263"/>
          <p14:tracePt t="49357" x="3640138" y="5630863"/>
          <p14:tracePt t="49363" x="3689350" y="5630863"/>
          <p14:tracePt t="49368" x="3727450" y="5630863"/>
          <p14:tracePt t="49373" x="3765550" y="5630863"/>
          <p14:tracePt t="49377" x="3778250" y="5630863"/>
          <p14:tracePt t="49382" x="3790950" y="5630863"/>
          <p14:tracePt t="49388" x="3814763" y="5630863"/>
          <p14:tracePt t="49498" x="3840163" y="5630863"/>
          <p14:tracePt t="49503" x="3852863" y="5619750"/>
          <p14:tracePt t="49514" x="3878263" y="5607050"/>
          <p14:tracePt t="49519" x="3902075" y="5594350"/>
          <p14:tracePt t="49523" x="3952875" y="5581650"/>
          <p14:tracePt t="49529" x="3952875" y="5568950"/>
          <p14:tracePt t="49535" x="3990975" y="5543550"/>
          <p14:tracePt t="49539" x="4040188" y="5518150"/>
          <p14:tracePt t="49544" x="4078288" y="5494338"/>
          <p14:tracePt t="49549" x="4127500" y="5494338"/>
          <p14:tracePt t="49554" x="4214813" y="5494338"/>
          <p14:tracePt t="49559" x="4291013" y="5456238"/>
          <p14:tracePt t="49564" x="4391025" y="5456238"/>
          <p14:tracePt t="49569" x="4478338" y="5456238"/>
          <p14:tracePt t="49575" x="4565650" y="5456238"/>
          <p14:tracePt t="49579" x="4652963" y="5456238"/>
          <p14:tracePt t="49586" x="4716463" y="5456238"/>
          <p14:tracePt t="49589" x="4803775" y="5456238"/>
          <p14:tracePt t="49594" x="4865688" y="5494338"/>
          <p14:tracePt t="49600" x="4953000" y="5507038"/>
          <p14:tracePt t="49605" x="5003800" y="5530850"/>
          <p14:tracePt t="49609" x="5053013" y="5543550"/>
          <p14:tracePt t="49614" x="5065713" y="5543550"/>
          <p14:tracePt t="49625" x="5078413" y="5543550"/>
          <p14:tracePt t="49636" x="5103813" y="5556250"/>
          <p14:tracePt t="49660" x="5116513" y="5556250"/>
          <p14:tracePt t="49675" x="5141913" y="5556250"/>
          <p14:tracePt t="49680" x="5153025" y="5556250"/>
          <p14:tracePt t="49685" x="5153025" y="5543550"/>
          <p14:tracePt t="49690" x="5153025" y="5518150"/>
          <p14:tracePt t="49695" x="5178425" y="5507038"/>
          <p14:tracePt t="49702" x="5191125" y="5494338"/>
          <p14:tracePt t="49705" x="5191125" y="5481638"/>
          <p14:tracePt t="49710" x="5216525" y="5468938"/>
          <p14:tracePt t="49715" x="5216525" y="5456238"/>
          <p14:tracePt t="49721" x="5216525" y="5443538"/>
          <p14:tracePt t="49726" x="5216525" y="5430838"/>
          <p14:tracePt t="49745" x="5241925" y="5407025"/>
          <p14:tracePt t="49761" x="5253038" y="5394325"/>
          <p14:tracePt t="49776" x="5265738" y="5381625"/>
          <p14:tracePt t="49781" x="5291138" y="5368925"/>
          <p14:tracePt t="49786" x="5303838" y="5356225"/>
          <p14:tracePt t="49796" x="5316538" y="5356225"/>
          <p14:tracePt t="49802" x="5341938" y="5330825"/>
          <p14:tracePt t="49806" x="5353050" y="5330825"/>
          <p14:tracePt t="49947" x="5365750" y="5318125"/>
          <p14:tracePt t="49953" x="5365750" y="5305425"/>
          <p14:tracePt t="49969" x="5365750" y="5294313"/>
          <p14:tracePt t="49977" x="5365750" y="5281613"/>
          <p14:tracePt t="50002" x="5365750" y="5268913"/>
          <p14:tracePt t="50019" x="5365750" y="5256213"/>
          <p14:tracePt t="50034" x="5365750" y="5230813"/>
          <p14:tracePt t="50049" x="5365750" y="5218113"/>
          <p14:tracePt t="50056" x="5365750" y="5205413"/>
          <p14:tracePt t="50058" x="5353050" y="5194300"/>
          <p14:tracePt t="50063" x="5329238" y="5194300"/>
          <p14:tracePt t="50074" x="5316538" y="5194300"/>
          <p14:tracePt t="50079" x="5278438" y="5168900"/>
          <p14:tracePt t="50083" x="5265738" y="5156200"/>
          <p14:tracePt t="50088" x="5253038" y="5156200"/>
          <p14:tracePt t="50093" x="5229225" y="5156200"/>
          <p14:tracePt t="50100" x="5203825" y="5130800"/>
          <p14:tracePt t="50114" x="5191125" y="5130800"/>
          <p14:tracePt t="50119" x="5165725" y="5130800"/>
          <p14:tracePt t="50129" x="5141913" y="5130800"/>
          <p14:tracePt t="50135" x="5129213" y="5130800"/>
          <p14:tracePt t="50144" x="5116513" y="5130800"/>
          <p14:tracePt t="50149" x="5103813" y="5130800"/>
          <p14:tracePt t="50154" x="5091113" y="5130800"/>
          <p14:tracePt t="50159" x="5078413" y="5130800"/>
          <p14:tracePt t="50164" x="5053013" y="5130800"/>
          <p14:tracePt t="50190" x="5040313" y="5130800"/>
          <p14:tracePt t="50195" x="5016500" y="5130800"/>
          <p14:tracePt t="50199" x="4991100" y="5156200"/>
          <p14:tracePt t="50209" x="4965700" y="5156200"/>
          <p14:tracePt t="50215" x="4929188" y="5168900"/>
          <p14:tracePt t="50226" x="4891088" y="5181600"/>
          <p14:tracePt t="50231" x="4865688" y="5181600"/>
          <p14:tracePt t="50236" x="4865688" y="5194300"/>
          <p14:tracePt t="50240" x="4840288" y="5194300"/>
          <p14:tracePt t="50245" x="4816475" y="5218113"/>
          <p14:tracePt t="50255" x="4803775" y="5218113"/>
          <p14:tracePt t="50260" x="4791075" y="5230813"/>
          <p14:tracePt t="50265" x="4778375" y="5230813"/>
          <p14:tracePt t="50295" x="4765675" y="5230813"/>
          <p14:tracePt t="50336" x="4740275" y="5256213"/>
          <p14:tracePt t="50421" x="4727575" y="5268913"/>
          <p14:tracePt t="50436" x="4727575" y="5281613"/>
          <p14:tracePt t="50462" x="4727575" y="5294313"/>
          <p14:tracePt t="50477" x="4727575" y="5305425"/>
          <p14:tracePt t="50492" x="4727575" y="5318125"/>
          <p14:tracePt t="50502" x="4740275" y="5330825"/>
          <p14:tracePt t="50518" x="4752975" y="5343525"/>
          <p14:tracePt t="50609" x="4778375" y="5343525"/>
          <p14:tracePt t="50614" x="4791075" y="5343525"/>
          <p14:tracePt t="50619" x="4803775" y="5343525"/>
          <p14:tracePt t="50623" x="4816475" y="5343525"/>
          <p14:tracePt t="50628" x="4840288" y="5343525"/>
          <p14:tracePt t="50645" x="4852988" y="5343525"/>
          <p14:tracePt t="50648" x="4878388" y="5343525"/>
          <p14:tracePt t="50659" x="4891088" y="5343525"/>
          <p14:tracePt t="50663" x="4916488" y="5343525"/>
          <p14:tracePt t="50669" x="4929188" y="5343525"/>
          <p14:tracePt t="50673" x="4953000" y="5343525"/>
          <p14:tracePt t="50688" x="4978400" y="5343525"/>
          <p14:tracePt t="50694" x="4991100" y="5343525"/>
          <p14:tracePt t="50699" x="5003800" y="5343525"/>
          <p14:tracePt t="50704" x="5016500" y="5343525"/>
          <p14:tracePt t="50709" x="5029200" y="5343525"/>
          <p14:tracePt t="50714" x="5040313" y="5343525"/>
          <p14:tracePt t="50724" x="5065713" y="5343525"/>
          <p14:tracePt t="50729" x="5103813" y="5330825"/>
          <p14:tracePt t="50739" x="5129213" y="5330825"/>
          <p14:tracePt t="50744" x="5141913" y="5330825"/>
          <p14:tracePt t="50756" x="5153025" y="5330825"/>
          <p14:tracePt t="50759" x="5165725" y="5330825"/>
          <p14:tracePt t="50764" x="5178425" y="5330825"/>
          <p14:tracePt t="50770" x="5191125" y="5330825"/>
          <p14:tracePt t="50779" x="5216525" y="5330825"/>
          <p14:tracePt t="50789" x="5229225" y="5318125"/>
          <p14:tracePt t="50805" x="5241925" y="5318125"/>
          <p14:tracePt t="51275" x="5253038" y="5305425"/>
          <p14:tracePt t="51401" x="5253038" y="5294313"/>
          <p14:tracePt t="51632" x="5241925" y="5294313"/>
          <p14:tracePt t="52253" x="5229225" y="5281613"/>
          <p14:tracePt t="52268" x="5229225" y="5268913"/>
          <p14:tracePt t="52293" x="5241925" y="5268913"/>
          <p14:tracePt t="52298" x="5253038" y="5256213"/>
          <p14:tracePt t="52303" x="5265738" y="5256213"/>
          <p14:tracePt t="52308" x="5278438" y="5256213"/>
          <p14:tracePt t="52313" x="5291138" y="5256213"/>
          <p14:tracePt t="52343" x="5303838" y="5256213"/>
          <p14:tracePt t="52373" x="5329238" y="5256213"/>
          <p14:tracePt t="52384" x="5329238" y="5243513"/>
          <p14:tracePt t="52390" x="5341938" y="5230813"/>
          <p14:tracePt t="52393" x="5353050" y="5230813"/>
          <p14:tracePt t="52398" x="5365750" y="5230813"/>
          <p14:tracePt t="52403" x="5378450" y="5230813"/>
          <p14:tracePt t="52409" x="5391150" y="5230813"/>
          <p14:tracePt t="52414" x="5403850" y="5230813"/>
          <p14:tracePt t="52420" x="5416550" y="5230813"/>
          <p14:tracePt t="52428" x="5441950" y="5230813"/>
          <p14:tracePt t="52434" x="5441950" y="5218113"/>
          <p14:tracePt t="52551" x="5441950" y="5205413"/>
          <p14:tracePt t="52555" x="5416550" y="5205413"/>
          <p14:tracePt t="52561" x="5365750" y="5205413"/>
          <p14:tracePt t="52566" x="5291138" y="5205413"/>
          <p14:tracePt t="52570" x="5178425" y="5205413"/>
          <p14:tracePt t="52575" x="5091113" y="5230813"/>
          <p14:tracePt t="52580" x="5003800" y="5243513"/>
          <p14:tracePt t="52586" x="4891088" y="5256213"/>
          <p14:tracePt t="52591" x="4778375" y="5256213"/>
          <p14:tracePt t="52595" x="4678363" y="5256213"/>
          <p14:tracePt t="52600" x="4540250" y="5256213"/>
          <p14:tracePt t="52605" x="4427538" y="5294313"/>
          <p14:tracePt t="52611" x="4303713" y="5294313"/>
          <p14:tracePt t="52615" x="4214813" y="5294313"/>
          <p14:tracePt t="52620" x="4127500" y="5294313"/>
          <p14:tracePt t="52625" x="4040188" y="5294313"/>
          <p14:tracePt t="52631" x="4002088" y="5294313"/>
          <p14:tracePt t="52637" x="3927475" y="5294313"/>
          <p14:tracePt t="52641" x="3890963" y="5294313"/>
          <p14:tracePt t="52645" x="3827463" y="5294313"/>
          <p14:tracePt t="52650" x="3778250" y="5294313"/>
          <p14:tracePt t="52657" x="3740150" y="5294313"/>
          <p14:tracePt t="52661" x="3702050" y="5294313"/>
          <p14:tracePt t="52666" x="3640138" y="5294313"/>
          <p14:tracePt t="52671" x="3627438" y="5294313"/>
          <p14:tracePt t="52676" x="3602038" y="5294313"/>
          <p14:tracePt t="52681" x="3578225" y="5294313"/>
          <p14:tracePt t="52687" x="3552825" y="5294313"/>
          <p14:tracePt t="52691" x="3514725" y="5294313"/>
          <p14:tracePt t="52696" x="3502025" y="5294313"/>
          <p14:tracePt t="52701" x="3478213" y="5294313"/>
          <p14:tracePt t="52708" x="3440113" y="5294313"/>
          <p14:tracePt t="52711" x="3414713" y="5294313"/>
          <p14:tracePt t="52717" x="3389313" y="5294313"/>
          <p14:tracePt t="52722" x="3352800" y="5305425"/>
          <p14:tracePt t="52727" x="3302000" y="5305425"/>
          <p14:tracePt t="52731" x="3252788" y="5330825"/>
          <p14:tracePt t="52737" x="3214688" y="5330825"/>
          <p14:tracePt t="52741" x="3165475" y="5330825"/>
          <p14:tracePt t="52747" x="3114675" y="5343525"/>
          <p14:tracePt t="52754" x="3052763" y="5343525"/>
          <p14:tracePt t="52757" x="2989263" y="5356225"/>
          <p14:tracePt t="52761" x="2940050" y="5368925"/>
          <p14:tracePt t="52766" x="2889250" y="5368925"/>
          <p14:tracePt t="52772" x="2863850" y="5368925"/>
          <p14:tracePt t="52778" x="2776538" y="5381625"/>
          <p14:tracePt t="52782" x="2740025" y="5381625"/>
          <p14:tracePt t="52788" x="2651125" y="5407025"/>
          <p14:tracePt t="52793" x="2589213" y="5407025"/>
          <p14:tracePt t="52797" x="2514600" y="5418138"/>
          <p14:tracePt t="52803" x="2427288" y="5418138"/>
          <p14:tracePt t="52808" x="2363788" y="5418138"/>
          <p14:tracePt t="52812" x="2263775" y="5456238"/>
          <p14:tracePt t="52817" x="2227263" y="5456238"/>
          <p14:tracePt t="52822" x="2151063" y="5468938"/>
          <p14:tracePt t="52827" x="2089150" y="5468938"/>
          <p14:tracePt t="52832" x="2014538" y="5494338"/>
          <p14:tracePt t="52838" x="1963738" y="5494338"/>
          <p14:tracePt t="52843" x="1925638" y="5507038"/>
          <p14:tracePt t="52847" x="1838325" y="5507038"/>
          <p14:tracePt t="52853" x="1776413" y="5530850"/>
          <p14:tracePt t="52857" x="1738313" y="5530850"/>
          <p14:tracePt t="52863" x="1689100" y="5530850"/>
          <p14:tracePt t="52870" x="1651000" y="5543550"/>
          <p14:tracePt t="52872" x="1589088" y="5543550"/>
          <p14:tracePt t="52878" x="1550988" y="5543550"/>
          <p14:tracePt t="52882" x="1512888" y="5568950"/>
          <p14:tracePt t="52888" x="1463675" y="5568950"/>
          <p14:tracePt t="52905" x="1376363" y="5581650"/>
          <p14:tracePt t="52908" x="1363663" y="5581650"/>
          <p14:tracePt t="52913" x="1338263" y="5581650"/>
          <p14:tracePt t="52920" x="1312863" y="5607050"/>
          <p14:tracePt t="52923" x="1300163" y="5607050"/>
          <p14:tracePt t="52933" x="1289050" y="5607050"/>
          <p14:tracePt t="52944" x="1276350" y="5607050"/>
          <p14:tracePt t="52948" x="1263650" y="5607050"/>
          <p14:tracePt t="52969" x="1238250" y="5607050"/>
          <p14:tracePt t="52993" x="1225550" y="5607050"/>
          <p14:tracePt t="53009" x="1212850" y="5607050"/>
          <p14:tracePt t="53029" x="1200150" y="5607050"/>
          <p14:tracePt t="53035" x="1189038" y="5607050"/>
          <p14:tracePt t="53054" x="1176338" y="5607050"/>
          <p14:tracePt t="53074" x="1163638" y="5607050"/>
          <p14:tracePt t="53236" x="1176338" y="5607050"/>
          <p14:tracePt t="53261" x="1200150" y="5607050"/>
          <p14:tracePt t="53271" x="1212850" y="5607050"/>
          <p14:tracePt t="53287" x="1225550" y="5607050"/>
          <p14:tracePt t="53296" x="1238250" y="5607050"/>
          <p14:tracePt t="53311" x="1250950" y="5607050"/>
          <p14:tracePt t="53322" x="1263650" y="5607050"/>
          <p14:tracePt t="53327" x="1276350" y="5607050"/>
          <p14:tracePt t="53331" x="1289050" y="5607050"/>
          <p14:tracePt t="53337" x="1312863" y="5607050"/>
          <p14:tracePt t="53342" x="1325563" y="5607050"/>
          <p14:tracePt t="53347" x="1338263" y="5607050"/>
          <p14:tracePt t="53354" x="1350963" y="5607050"/>
          <p14:tracePt t="53357" x="1376363" y="5607050"/>
          <p14:tracePt t="53362" x="1401763" y="5607050"/>
          <p14:tracePt t="53367" x="1438275" y="5607050"/>
          <p14:tracePt t="53372" x="1476375" y="5607050"/>
          <p14:tracePt t="53377" x="1512888" y="5607050"/>
          <p14:tracePt t="53382" x="1538288" y="5607050"/>
          <p14:tracePt t="53387" x="1550988" y="5607050"/>
          <p14:tracePt t="53392" x="1601788" y="5607050"/>
          <p14:tracePt t="53397" x="1612900" y="5607050"/>
          <p14:tracePt t="53404" x="1676400" y="5607050"/>
          <p14:tracePt t="53407" x="1701800" y="5607050"/>
          <p14:tracePt t="53413" x="1738313" y="5607050"/>
          <p14:tracePt t="53418" x="1776413" y="5607050"/>
          <p14:tracePt t="53422" x="1814513" y="5607050"/>
          <p14:tracePt t="53427" x="1838325" y="5607050"/>
          <p14:tracePt t="53432" x="1863725" y="5607050"/>
          <p14:tracePt t="53438" x="1889125" y="5607050"/>
          <p14:tracePt t="53443" x="1914525" y="5607050"/>
          <p14:tracePt t="53448" x="1938338" y="5607050"/>
          <p14:tracePt t="53454" x="1976438" y="5607050"/>
          <p14:tracePt t="53463" x="2014538" y="5607050"/>
          <p14:tracePt t="53469" x="2038350" y="5607050"/>
          <p14:tracePt t="53478" x="2063750" y="5607050"/>
          <p14:tracePt t="53483" x="2076450" y="5607050"/>
          <p14:tracePt t="53488" x="2089150" y="5607050"/>
          <p14:tracePt t="53493" x="2101850" y="5607050"/>
          <p14:tracePt t="53498" x="2114550" y="5607050"/>
          <p14:tracePt t="53504" x="2127250" y="5607050"/>
          <p14:tracePt t="53509" x="2151063" y="5607050"/>
          <p14:tracePt t="53520" x="2176463" y="5607050"/>
          <p14:tracePt t="53523" x="2201863" y="5607050"/>
          <p14:tracePt t="53529" x="2214563" y="5607050"/>
          <p14:tracePt t="53533" x="2251075" y="5607050"/>
          <p14:tracePt t="53540" x="2289175" y="5607050"/>
          <p14:tracePt t="53543" x="2314575" y="5607050"/>
          <p14:tracePt t="53548" x="2338388" y="5607050"/>
          <p14:tracePt t="53554" x="2389188" y="5607050"/>
          <p14:tracePt t="53560" x="2401888" y="5607050"/>
          <p14:tracePt t="53563" x="2439988" y="5607050"/>
          <p14:tracePt t="53568" x="2489200" y="5607050"/>
          <p14:tracePt t="53574" x="2514600" y="5607050"/>
          <p14:tracePt t="53579" x="2540000" y="5607050"/>
          <p14:tracePt t="53584" x="2551113" y="5607050"/>
          <p14:tracePt t="53589" x="2589213" y="5607050"/>
          <p14:tracePt t="53594" x="2601913" y="5607050"/>
          <p14:tracePt t="53599" x="2614613" y="5607050"/>
          <p14:tracePt t="53604" x="2640013" y="5607050"/>
          <p14:tracePt t="53609" x="2663825" y="5607050"/>
          <p14:tracePt t="53614" x="2676525" y="5607050"/>
          <p14:tracePt t="53624" x="2689225" y="5607050"/>
          <p14:tracePt t="53629" x="2701925" y="5607050"/>
          <p14:tracePt t="53634" x="2727325" y="5607050"/>
          <p14:tracePt t="53654" x="2752725" y="5607050"/>
          <p14:tracePt t="53660" x="2763838" y="5607050"/>
          <p14:tracePt t="53670" x="2776538" y="5607050"/>
          <p14:tracePt t="53680" x="2789238" y="5607050"/>
          <p14:tracePt t="53684" x="2801938" y="5607050"/>
          <p14:tracePt t="53690" x="2814638" y="5607050"/>
          <p14:tracePt t="53695" x="2827338" y="5607050"/>
          <p14:tracePt t="53700" x="2840038" y="5607050"/>
          <p14:tracePt t="53709" x="2863850" y="5607050"/>
          <p14:tracePt t="53715" x="2876550" y="5607050"/>
          <p14:tracePt t="53721" x="2889250" y="5607050"/>
          <p14:tracePt t="53725" x="2901950" y="5607050"/>
          <p14:tracePt t="53730" x="2914650" y="5607050"/>
          <p14:tracePt t="53735" x="2927350" y="5607050"/>
          <p14:tracePt t="53740" x="2952750" y="5607050"/>
          <p14:tracePt t="53751" x="2976563" y="5607050"/>
          <p14:tracePt t="53755" x="2989263" y="5607050"/>
          <p14:tracePt t="53761" x="3001963" y="5607050"/>
          <p14:tracePt t="53766" x="3014663" y="5607050"/>
          <p14:tracePt t="53771" x="3040063" y="5607050"/>
          <p14:tracePt t="53781" x="3065463" y="5607050"/>
          <p14:tracePt t="53787" x="3101975" y="5607050"/>
          <p14:tracePt t="53791" x="3127375" y="5607050"/>
          <p14:tracePt t="53795" x="3140075" y="5607050"/>
          <p14:tracePt t="53800" x="3165475" y="5607050"/>
          <p14:tracePt t="53807" x="3214688" y="5607050"/>
          <p14:tracePt t="53811" x="3265488" y="5607050"/>
          <p14:tracePt t="53817" x="3302000" y="5607050"/>
          <p14:tracePt t="53821" x="3352800" y="5607050"/>
          <p14:tracePt t="53826" x="3402013" y="5607050"/>
          <p14:tracePt t="53831" x="3440113" y="5607050"/>
          <p14:tracePt t="53837" x="3489325" y="5607050"/>
          <p14:tracePt t="53841" x="3540125" y="5607050"/>
          <p14:tracePt t="53846" x="3589338" y="5607050"/>
          <p14:tracePt t="53854" x="3627438" y="5607050"/>
          <p14:tracePt t="53856" x="3652838" y="5607050"/>
          <p14:tracePt t="53861" x="3689350" y="5607050"/>
          <p14:tracePt t="53866" x="3727450" y="5607050"/>
          <p14:tracePt t="53871" x="3740150" y="5607050"/>
          <p14:tracePt t="53882" x="3752850" y="5607050"/>
          <p14:tracePt t="54154" x="3765550" y="5607050"/>
          <p14:tracePt t="54190" x="3778250" y="5607050"/>
          <p14:tracePt t="54699" x="3802063" y="5630863"/>
          <p14:tracePt t="54708" x="3802063" y="5656263"/>
          <p14:tracePt t="54721" x="3802063" y="5668963"/>
          <p14:tracePt t="54723" x="3802063" y="5681663"/>
          <p14:tracePt t="54728" x="3802063" y="5694363"/>
          <p14:tracePt t="54734" x="3802063" y="5707063"/>
          <p14:tracePt t="54739" x="3802063" y="5719763"/>
          <p14:tracePt t="54744" x="3802063" y="5732463"/>
          <p14:tracePt t="54749" x="3802063" y="5743575"/>
          <p14:tracePt t="54764" x="3802063" y="5768975"/>
          <p14:tracePt t="54789" x="3802063" y="5781675"/>
          <p14:tracePt t="54804" x="3802063" y="5794375"/>
          <p14:tracePt t="55576" x="3802063" y="5807075"/>
          <p14:tracePt t="55587" x="3814763" y="5819775"/>
          <p14:tracePt t="55591" x="3827463" y="5819775"/>
          <p14:tracePt t="55596" x="3840163" y="5819775"/>
          <p14:tracePt t="55602" x="3852863" y="5819775"/>
          <p14:tracePt t="55637" x="3865563" y="5819775"/>
          <p14:tracePt t="55646" x="3878263" y="5819775"/>
          <p14:tracePt t="55657" x="3902075" y="5819775"/>
          <p14:tracePt t="55682" x="3927475" y="5819775"/>
          <p14:tracePt t="55688" x="3940175" y="5819775"/>
          <p14:tracePt t="55692" x="3952875" y="5819775"/>
          <p14:tracePt t="55697" x="3965575" y="5819775"/>
          <p14:tracePt t="55702" x="3978275" y="5807075"/>
          <p14:tracePt t="55707" x="3990975" y="5807075"/>
          <p14:tracePt t="55712" x="4002088" y="5807075"/>
          <p14:tracePt t="55717" x="4014788" y="5807075"/>
          <p14:tracePt t="55723" x="4027488" y="5781675"/>
          <p14:tracePt t="55727" x="4040188" y="5781675"/>
          <p14:tracePt t="55738" x="4052888" y="5781675"/>
          <p14:tracePt t="55743" x="4065588" y="5781675"/>
          <p14:tracePt t="55768" x="4078288" y="5781675"/>
          <p14:tracePt t="55783" x="4090988" y="5781675"/>
          <p14:tracePt t="55788" x="4103688" y="5781675"/>
          <p14:tracePt t="55798" x="4127500" y="5781675"/>
          <p14:tracePt t="55805" x="4140200" y="5781675"/>
          <p14:tracePt t="55808" x="4152900" y="5756275"/>
          <p14:tracePt t="55813" x="4165600" y="5756275"/>
          <p14:tracePt t="55818" x="4178300" y="5756275"/>
          <p14:tracePt t="55823" x="4191000" y="5756275"/>
          <p14:tracePt t="55828" x="4214813" y="5756275"/>
          <p14:tracePt t="55833" x="4227513" y="5743575"/>
          <p14:tracePt t="55839" x="4240213" y="5743575"/>
          <p14:tracePt t="55844" x="4252913" y="5743575"/>
          <p14:tracePt t="55848" x="4265613" y="5743575"/>
          <p14:tracePt t="55855" x="4291013" y="5732463"/>
          <p14:tracePt t="55858" x="4314825" y="5719763"/>
          <p14:tracePt t="55864" x="4352925" y="5719763"/>
          <p14:tracePt t="55875" x="4365625" y="5719763"/>
          <p14:tracePt t="55878" x="4378325" y="5719763"/>
          <p14:tracePt t="55883" x="4403725" y="5707063"/>
          <p14:tracePt t="55890" x="4403725" y="5694363"/>
          <p14:tracePt t="56076" x="4416425" y="5694363"/>
          <p14:tracePt t="56081" x="4427538" y="5694363"/>
          <p14:tracePt t="56100" x="4452938" y="5694363"/>
          <p14:tracePt t="56106" x="4465638" y="5694363"/>
          <p14:tracePt t="56116" x="4491038" y="5694363"/>
          <p14:tracePt t="56122" x="4516438" y="5694363"/>
          <p14:tracePt t="56131" x="4540250" y="5694363"/>
          <p14:tracePt t="56136" x="4552950" y="5694363"/>
          <p14:tracePt t="56146" x="4565650" y="5694363"/>
          <p14:tracePt t="56151" x="4578350" y="5694363"/>
          <p14:tracePt t="56176" x="4591050" y="5694363"/>
          <p14:tracePt t="56570" x="4603750" y="5694363"/>
          <p14:tracePt t="56636" x="4627563" y="5694363"/>
          <p14:tracePt t="56696" x="4640263" y="5707063"/>
          <p14:tracePt t="56706" x="4652963" y="5707063"/>
          <p14:tracePt t="56716" x="4665663" y="5707063"/>
          <p14:tracePt t="56731" x="4678363" y="5707063"/>
          <p14:tracePt t="56741" x="4691063" y="5707063"/>
          <p14:tracePt t="56756" x="4703763" y="5707063"/>
          <p14:tracePt t="56761" x="4716463" y="5719763"/>
          <p14:tracePt t="56787" x="4740275" y="5719763"/>
          <p14:tracePt t="56993" x="4765675" y="5719763"/>
          <p14:tracePt t="57039" x="4778375" y="5732463"/>
          <p14:tracePt t="57069" x="4791075" y="5743575"/>
          <p14:tracePt t="57079" x="4803775" y="5756275"/>
          <p14:tracePt t="58558" x="4816475" y="5768975"/>
          <p14:tracePt t="58567" x="4840288" y="5768975"/>
          <p14:tracePt t="58572" x="4865688" y="5768975"/>
          <p14:tracePt t="58577" x="4878388" y="5768975"/>
          <p14:tracePt t="58582" x="4916488" y="5768975"/>
          <p14:tracePt t="58587" x="4929188" y="5768975"/>
          <p14:tracePt t="58592" x="4940300" y="5768975"/>
          <p14:tracePt t="58598" x="4953000" y="5768975"/>
          <p14:tracePt t="58602" x="4978400" y="5768975"/>
          <p14:tracePt t="58609" x="4991100" y="5768975"/>
          <p14:tracePt t="58612" x="5029200" y="5743575"/>
          <p14:tracePt t="58617" x="5040313" y="5743575"/>
          <p14:tracePt t="58623" x="5053013" y="5743575"/>
          <p14:tracePt t="58628" x="5078413" y="5743575"/>
          <p14:tracePt t="58632" x="5103813" y="5743575"/>
          <p14:tracePt t="58643" x="5129213" y="5743575"/>
          <p14:tracePt t="58648" x="5141913" y="5743575"/>
          <p14:tracePt t="58658" x="5153025" y="5743575"/>
          <p14:tracePt t="58663" x="5165725" y="5743575"/>
          <p14:tracePt t="58668" x="5178425" y="5743575"/>
          <p14:tracePt t="58673" x="5191125" y="5743575"/>
          <p14:tracePt t="58683" x="5216525" y="5743575"/>
          <p14:tracePt t="58724" x="5241925" y="5743575"/>
          <p14:tracePt t="58739" x="5253038" y="5743575"/>
          <p14:tracePt t="58760" x="5265738" y="5743575"/>
          <p14:tracePt t="58763" x="5278438" y="5743575"/>
          <p14:tracePt t="58774" x="5291138" y="5743575"/>
          <p14:tracePt t="58779" x="5303838" y="5743575"/>
          <p14:tracePt t="58789" x="5329238" y="5743575"/>
          <p14:tracePt t="58794" x="5341938" y="5743575"/>
          <p14:tracePt t="58806" x="5353050" y="5743575"/>
          <p14:tracePt t="58809" x="5365750" y="5743575"/>
          <p14:tracePt t="58814" x="5378450" y="5743575"/>
          <p14:tracePt t="58824" x="5391150" y="5743575"/>
          <p14:tracePt t="58829" x="5416550" y="5743575"/>
          <p14:tracePt t="58845" x="5429250" y="5732463"/>
          <p14:tracePt t="58849" x="5441950" y="5732463"/>
          <p14:tracePt t="58856" x="5454650" y="5732463"/>
          <p14:tracePt t="58859" x="5465763" y="5732463"/>
          <p14:tracePt t="58865" x="5478463" y="5732463"/>
          <p14:tracePt t="58880" x="5491163" y="5707063"/>
          <p14:tracePt t="58890" x="5503863" y="5707063"/>
          <p14:tracePt t="59001" x="5503863" y="5694363"/>
          <p14:tracePt t="59011" x="5503863" y="5681663"/>
          <p14:tracePt t="59022" x="5491163" y="5668963"/>
          <p14:tracePt t="59031" x="5465763" y="5668963"/>
          <p14:tracePt t="59041" x="5454650" y="5668963"/>
          <p14:tracePt t="59046" x="5429250" y="5656263"/>
          <p14:tracePt t="59051" x="5416550" y="5656263"/>
          <p14:tracePt t="59057" x="5378450" y="5656263"/>
          <p14:tracePt t="59061" x="5341938" y="5643563"/>
          <p14:tracePt t="59066" x="5303838" y="5643563"/>
          <p14:tracePt t="59072" x="5278438" y="5643563"/>
          <p14:tracePt t="59076" x="5241925" y="5643563"/>
          <p14:tracePt t="59082" x="5191125" y="5643563"/>
          <p14:tracePt t="59086" x="5153025" y="5643563"/>
          <p14:tracePt t="59091" x="5091113" y="5643563"/>
          <p14:tracePt t="59096" x="5040313" y="5643563"/>
          <p14:tracePt t="59102" x="5003800" y="5643563"/>
          <p14:tracePt t="59107" x="4953000" y="5643563"/>
          <p14:tracePt t="59112" x="4891088" y="5643563"/>
          <p14:tracePt t="59117" x="4840288" y="5643563"/>
          <p14:tracePt t="59123" x="4791075" y="5643563"/>
          <p14:tracePt t="59127" x="4727575" y="5643563"/>
          <p14:tracePt t="59132" x="4691063" y="5643563"/>
          <p14:tracePt t="59137" x="4652963" y="5643563"/>
          <p14:tracePt t="59142" x="4591050" y="5643563"/>
          <p14:tracePt t="59147" x="4578350" y="5643563"/>
          <p14:tracePt t="59152" x="4540250" y="5643563"/>
          <p14:tracePt t="59157" x="4503738" y="5643563"/>
          <p14:tracePt t="59162" x="4491038" y="5643563"/>
          <p14:tracePt t="59167" x="4478338" y="5643563"/>
          <p14:tracePt t="59173" x="4452938" y="5643563"/>
          <p14:tracePt t="59269" x="4440238" y="5643563"/>
          <p14:tracePt t="59273" x="4403725" y="5643563"/>
          <p14:tracePt t="59298" x="4403725" y="5656263"/>
          <p14:tracePt t="59304" x="4403725" y="5668963"/>
          <p14:tracePt t="59348" x="4391025" y="5681663"/>
          <p14:tracePt t="59364" x="4391025" y="5694363"/>
          <p14:tracePt t="59374" x="4403725" y="5694363"/>
          <p14:tracePt t="59384" x="4427538" y="5694363"/>
          <p14:tracePt t="59394" x="4440238" y="5694363"/>
          <p14:tracePt t="59399" x="4465638" y="5707063"/>
          <p14:tracePt t="59404" x="4491038" y="5707063"/>
          <p14:tracePt t="59409" x="4516438" y="5707063"/>
          <p14:tracePt t="59415" x="4552950" y="5707063"/>
          <p14:tracePt t="59419" x="4603750" y="5707063"/>
          <p14:tracePt t="59424" x="4627563" y="5707063"/>
          <p14:tracePt t="59429" x="4652963" y="5707063"/>
          <p14:tracePt t="59435" x="4691063" y="5707063"/>
          <p14:tracePt t="59440" x="4740275" y="5707063"/>
          <p14:tracePt t="59444" x="4765675" y="5707063"/>
          <p14:tracePt t="59449" x="4803775" y="5707063"/>
          <p14:tracePt t="59454" x="4865688" y="5707063"/>
          <p14:tracePt t="59460" x="4903788" y="5707063"/>
          <p14:tracePt t="59465" x="4953000" y="5707063"/>
          <p14:tracePt t="59470" x="4978400" y="5707063"/>
          <p14:tracePt t="59474" x="5029200" y="5707063"/>
          <p14:tracePt t="59480" x="5053013" y="5707063"/>
          <p14:tracePt t="59485" x="5091113" y="5707063"/>
          <p14:tracePt t="59490" x="5103813" y="5707063"/>
          <p14:tracePt t="59495" x="5141913" y="5707063"/>
          <p14:tracePt t="59500" x="5153025" y="5707063"/>
          <p14:tracePt t="59506" x="5165725" y="5707063"/>
          <p14:tracePt t="59510" x="5178425" y="5707063"/>
          <p14:tracePt t="59521" x="5203825" y="5707063"/>
          <p14:tracePt t="61770" x="5241925" y="5707063"/>
          <p14:tracePt t="61775" x="5278438" y="5707063"/>
          <p14:tracePt t="61780" x="5291138" y="5707063"/>
          <p14:tracePt t="61785" x="5303838" y="5707063"/>
          <p14:tracePt t="61790" x="5316538" y="5707063"/>
          <p14:tracePt t="61795" x="5329238" y="5707063"/>
          <p14:tracePt t="61800" x="5341938" y="5707063"/>
          <p14:tracePt t="61805" x="5353050" y="5707063"/>
          <p14:tracePt t="61826" x="5365750" y="5707063"/>
          <p14:tracePt t="61830" x="5378450" y="5707063"/>
          <p14:tracePt t="61906" x="5391150" y="5707063"/>
          <p14:tracePt t="61922" x="5403850" y="5707063"/>
          <p14:tracePt t="61931" x="5416550" y="5707063"/>
          <p14:tracePt t="61961" x="5429250" y="5707063"/>
          <p14:tracePt t="62067" x="5441950" y="5707063"/>
          <p14:tracePt t="62072" x="5454650" y="5707063"/>
          <p14:tracePt t="62104" x="5465763" y="5707063"/>
          <p14:tracePt t="62118" x="5491163" y="5707063"/>
          <p14:tracePt t="62128" x="5516563" y="5707063"/>
          <p14:tracePt t="62133" x="5529263" y="5707063"/>
          <p14:tracePt t="62138" x="5541963" y="5707063"/>
          <p14:tracePt t="62144" x="5554663" y="5707063"/>
          <p14:tracePt t="62148" x="5578475" y="5707063"/>
          <p14:tracePt t="62158" x="5616575" y="5707063"/>
          <p14:tracePt t="62163" x="5629275" y="5707063"/>
          <p14:tracePt t="62168" x="5641975" y="5707063"/>
          <p14:tracePt t="62174" x="5665788" y="5707063"/>
          <p14:tracePt t="62184" x="5691188" y="5707063"/>
          <p14:tracePt t="62190" x="5703888" y="5707063"/>
          <p14:tracePt t="62193" x="5716588" y="5707063"/>
          <p14:tracePt t="62198" x="5729288" y="5707063"/>
          <p14:tracePt t="62204" x="5741988" y="5707063"/>
          <p14:tracePt t="62208" x="5778500" y="5707063"/>
          <p14:tracePt t="62215" x="5791200" y="5707063"/>
          <p14:tracePt t="62218" x="5816600" y="5707063"/>
          <p14:tracePt t="62229" x="5842000" y="5707063"/>
          <p14:tracePt t="62234" x="5854700" y="5707063"/>
          <p14:tracePt t="62241" x="5867400" y="5707063"/>
          <p14:tracePt t="62243" x="5878513" y="5707063"/>
          <p14:tracePt t="62249" x="5891213" y="5707063"/>
          <p14:tracePt t="62254" x="5903913" y="5707063"/>
          <p14:tracePt t="62259" x="5929313" y="5707063"/>
          <p14:tracePt t="62269" x="5954713" y="5707063"/>
          <p14:tracePt t="62284" x="5967413" y="5707063"/>
          <p14:tracePt t="62295" x="5978525" y="5707063"/>
          <p14:tracePt t="62335" x="5991225" y="5707063"/>
          <p14:tracePt t="62349" x="6003925" y="5707063"/>
          <p14:tracePt t="62356" x="6016625" y="5707063"/>
          <p14:tracePt t="62365" x="6042025" y="5707063"/>
          <p14:tracePt t="62375" x="6067425" y="5707063"/>
          <p14:tracePt t="62380" x="6078538" y="5707063"/>
          <p14:tracePt t="62385" x="6091238" y="5707063"/>
          <p14:tracePt t="62391" x="6103938" y="5707063"/>
          <p14:tracePt t="62395" x="6129338" y="5707063"/>
          <p14:tracePt t="62405" x="6142038" y="5707063"/>
          <p14:tracePt t="62410" x="6154738" y="5707063"/>
          <p14:tracePt t="62420" x="6180138" y="5707063"/>
          <p14:tracePt t="62431" x="6191250" y="5707063"/>
          <p14:tracePt t="62451" x="6203950" y="5707063"/>
          <p14:tracePt t="63056" x="6216650" y="5707063"/>
          <p14:tracePt t="65371" x="6203950" y="5707063"/>
          <p14:tracePt t="65487" x="6180138" y="5707063"/>
          <p14:tracePt t="65492" x="6167438" y="5707063"/>
          <p14:tracePt t="65497" x="6154738" y="5707063"/>
          <p14:tracePt t="65502" x="6142038" y="5707063"/>
          <p14:tracePt t="65508" x="6129338" y="5707063"/>
          <p14:tracePt t="65512" x="6116638" y="5707063"/>
          <p14:tracePt t="65517" x="6091238" y="5707063"/>
          <p14:tracePt t="65527" x="6067425" y="5707063"/>
          <p14:tracePt t="65532" x="6054725" y="5707063"/>
          <p14:tracePt t="65537" x="6029325" y="5707063"/>
          <p14:tracePt t="65542" x="6016625" y="5707063"/>
          <p14:tracePt t="65548" x="6003925" y="5707063"/>
          <p14:tracePt t="65553" x="5978525" y="5681663"/>
          <p14:tracePt t="65558" x="5967413" y="5681663"/>
          <p14:tracePt t="65562" x="5954713" y="5668963"/>
          <p14:tracePt t="65567" x="5929313" y="5656263"/>
          <p14:tracePt t="65573" x="5891213" y="5630863"/>
          <p14:tracePt t="65578" x="5867400" y="5630863"/>
          <p14:tracePt t="65583" x="5842000" y="5607050"/>
          <p14:tracePt t="65588" x="5829300" y="5594350"/>
          <p14:tracePt t="65593" x="5803900" y="5568950"/>
          <p14:tracePt t="65598" x="5665788" y="5543550"/>
          <p14:tracePt t="65603" x="5629275" y="5530850"/>
          <p14:tracePt t="65609" x="5591175" y="5494338"/>
          <p14:tracePt t="65613" x="5554663" y="5456238"/>
          <p14:tracePt t="65618" x="5503863" y="5407025"/>
          <p14:tracePt t="65623" x="5429250" y="5368925"/>
          <p14:tracePt t="65628" x="5391150" y="5330825"/>
          <p14:tracePt t="65633" x="5316538" y="5281613"/>
          <p14:tracePt t="65639" x="5241925" y="5205413"/>
          <p14:tracePt t="65643" x="5153025" y="5143500"/>
          <p14:tracePt t="65648" x="5078413" y="5068888"/>
          <p14:tracePt t="65653" x="5003800" y="5005388"/>
          <p14:tracePt t="65659" x="4953000" y="4968875"/>
          <p14:tracePt t="65664" x="4865688" y="4905375"/>
          <p14:tracePt t="65669" x="4816475" y="4818063"/>
          <p14:tracePt t="65673" x="4727575" y="4743450"/>
          <p14:tracePt t="65678" x="4691063" y="4667250"/>
          <p14:tracePt t="65683" x="4652963" y="4630738"/>
          <p14:tracePt t="65689" x="4603750" y="4543425"/>
          <p14:tracePt t="65693" x="4578350" y="4479925"/>
          <p14:tracePt t="65699" x="4516438" y="4405313"/>
          <p14:tracePt t="65703" x="4478338" y="4354513"/>
          <p14:tracePt t="65711" x="4427538" y="4279900"/>
          <p14:tracePt t="65714" x="4391025" y="4217988"/>
          <p14:tracePt t="65719" x="4340225" y="4141788"/>
          <p14:tracePt t="65725" x="4303713" y="4092575"/>
          <p14:tracePt t="65728" x="4252913" y="3992563"/>
          <p14:tracePt t="65734" x="4214813" y="3941763"/>
          <p14:tracePt t="65739" x="4178300" y="3892550"/>
          <p14:tracePt t="65744" x="4140200" y="3829050"/>
          <p14:tracePt t="65749" x="4103688" y="3754438"/>
          <p14:tracePt t="65754" x="4052888" y="3667125"/>
          <p14:tracePt t="65761" x="4014788" y="3590925"/>
          <p14:tracePt t="65764" x="3952875" y="3490913"/>
          <p14:tracePt t="65769" x="3914775" y="3441700"/>
          <p14:tracePt t="65775" x="3902075" y="3354388"/>
          <p14:tracePt t="65781" x="3852863" y="3290888"/>
          <p14:tracePt t="65785" x="3814763" y="3203575"/>
          <p14:tracePt t="65789" x="3752850" y="3103563"/>
          <p14:tracePt t="65794" x="3665538" y="3028950"/>
          <p14:tracePt t="65799" x="3589338" y="2941638"/>
          <p14:tracePt t="65804" x="3527425" y="2890838"/>
          <p14:tracePt t="65810" x="3452813" y="2765425"/>
          <p14:tracePt t="65814" x="3376613" y="2678113"/>
          <p14:tracePt t="65819" x="3302000" y="2590800"/>
          <p14:tracePt t="65825" x="3214688" y="2478088"/>
          <p14:tracePt t="65830" x="3114675" y="2352675"/>
          <p14:tracePt t="65835" x="3040063" y="2278063"/>
          <p14:tracePt t="65840" x="2940050" y="2165350"/>
          <p14:tracePt t="65845" x="2901950" y="2101850"/>
          <p14:tracePt t="65850" x="2814638" y="2027238"/>
          <p14:tracePt t="65855" x="2752725" y="1952625"/>
          <p14:tracePt t="65861" x="2676525" y="1865313"/>
          <p14:tracePt t="65865" x="2627313" y="1789113"/>
          <p14:tracePt t="65870" x="2551113" y="1714500"/>
          <p14:tracePt t="65875" x="2489200" y="1639888"/>
          <p14:tracePt t="65880" x="2439988" y="1576388"/>
          <p14:tracePt t="65893" x="2301875" y="1439863"/>
          <p14:tracePt t="65896" x="2201863" y="1363663"/>
          <p14:tracePt t="65901" x="2076450" y="1238250"/>
          <p14:tracePt t="65905" x="1976438" y="1176338"/>
          <p14:tracePt t="65910" x="1901825" y="1114425"/>
          <p14:tracePt t="65916" x="1825625" y="1038225"/>
          <p14:tracePt t="65920" x="1751013" y="963613"/>
          <p14:tracePt t="65926" x="1625600" y="889000"/>
          <p14:tracePt t="65930" x="1538288" y="850900"/>
          <p14:tracePt t="65935" x="1476375" y="788988"/>
          <p14:tracePt t="65942" x="1401763" y="725488"/>
          <p14:tracePt t="65946" x="1300163" y="663575"/>
          <p14:tracePt t="65951" x="1189038" y="612775"/>
          <p14:tracePt t="65956" x="1076325" y="576263"/>
          <p14:tracePt t="65961" x="1000125" y="538163"/>
          <p14:tracePt t="65966" x="912813" y="487363"/>
          <p14:tracePt t="65971" x="800100" y="476250"/>
          <p14:tracePt t="65976" x="725488" y="438150"/>
          <p14:tracePt t="65981" x="663575" y="425450"/>
          <p14:tracePt t="65986" x="550863" y="400050"/>
          <p14:tracePt t="65992" x="450850" y="387350"/>
          <p14:tracePt t="65996" x="387350" y="387350"/>
          <p14:tracePt t="66001" x="300038" y="350838"/>
          <p14:tracePt t="66006" x="212725" y="338138"/>
          <p14:tracePt t="66012" x="125413" y="3381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(bazální) </a:t>
            </a:r>
            <a:r>
              <a:rPr lang="cs-CZ" dirty="0" err="1"/>
              <a:t>exotropie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u="sng" dirty="0"/>
              <a:t>Jednostranná </a:t>
            </a:r>
            <a:r>
              <a:rPr lang="cs-CZ" b="1" u="sng" dirty="0" err="1"/>
              <a:t>exotropie</a:t>
            </a:r>
            <a:endParaRPr lang="cs-CZ" b="1" u="sng" dirty="0"/>
          </a:p>
          <a:p>
            <a:r>
              <a:rPr lang="cs-CZ" dirty="0"/>
              <a:t>může být spojena s amblyopií </a:t>
            </a:r>
            <a:r>
              <a:rPr lang="cs-CZ" dirty="0" err="1"/>
              <a:t>strabujícího</a:t>
            </a:r>
            <a:r>
              <a:rPr lang="cs-CZ" dirty="0"/>
              <a:t> oka</a:t>
            </a:r>
          </a:p>
          <a:p>
            <a:r>
              <a:rPr lang="cs-CZ" dirty="0"/>
              <a:t>Ve většině případů bývá NRK</a:t>
            </a:r>
          </a:p>
          <a:p>
            <a:r>
              <a:rPr lang="cs-CZ" dirty="0"/>
              <a:t>ARK se málokdy prokáže /při pozdním vzniku této formy šilhání bývá JBV již pevně zakotvené/</a:t>
            </a:r>
          </a:p>
          <a:p>
            <a:r>
              <a:rPr lang="cs-CZ" dirty="0"/>
              <a:t>při déle trvající deviaci bývá spojena se sekundární vertikální složkou úchylky, poruchou motility /anatomické změny ze stálé kontrakce zevního přímého svalu/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B495DF3-551D-445E-8CC7-E7B1AB9A0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9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50"/>
    </mc:Choice>
    <mc:Fallback xmlns="">
      <p:transition spd="slow" advTm="40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(bazální) </a:t>
            </a:r>
            <a:r>
              <a:rPr lang="cs-CZ" dirty="0" err="1"/>
              <a:t>exotropie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/>
              <a:t>Střídavá </a:t>
            </a:r>
            <a:r>
              <a:rPr lang="cs-CZ" b="1" u="sng" dirty="0" err="1"/>
              <a:t>exotropie</a:t>
            </a:r>
            <a:endParaRPr lang="cs-CZ" b="1" dirty="0"/>
          </a:p>
          <a:p>
            <a:r>
              <a:rPr lang="cs-CZ" dirty="0"/>
              <a:t>zraková ostrost stejná na obou očích</a:t>
            </a:r>
          </a:p>
          <a:p>
            <a:r>
              <a:rPr lang="cs-CZ" dirty="0"/>
              <a:t>při velké úchylce je střídavá </a:t>
            </a:r>
            <a:r>
              <a:rPr lang="cs-CZ" dirty="0" err="1"/>
              <a:t>suprese</a:t>
            </a:r>
            <a:r>
              <a:rPr lang="cs-CZ" dirty="0"/>
              <a:t> – není tedy podmínka pro vznik ARK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4CD958D-6B0B-47C5-A740-E70DBA93E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2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7"/>
    </mc:Choice>
    <mc:Fallback xmlns="">
      <p:transition spd="slow" advTm="8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(bazální) </a:t>
            </a:r>
            <a:r>
              <a:rPr lang="cs-CZ" dirty="0" err="1"/>
              <a:t>exotropie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b="1" dirty="0"/>
              <a:t>Vyšetření</a:t>
            </a:r>
          </a:p>
          <a:p>
            <a:r>
              <a:rPr lang="en-US" dirty="0" err="1"/>
              <a:t>Visus</a:t>
            </a:r>
            <a:r>
              <a:rPr lang="cs-CZ" dirty="0"/>
              <a:t> –  u střídavé </a:t>
            </a:r>
            <a:r>
              <a:rPr lang="cs-CZ" dirty="0" err="1"/>
              <a:t>exo</a:t>
            </a:r>
            <a:r>
              <a:rPr lang="cs-CZ" dirty="0"/>
              <a:t> vyrovnaný ODS 6/6, u jednostranné </a:t>
            </a:r>
            <a:r>
              <a:rPr lang="cs-CZ" dirty="0" err="1"/>
              <a:t>exo</a:t>
            </a:r>
            <a:r>
              <a:rPr lang="cs-CZ" dirty="0"/>
              <a:t> může být spojený s lehkou amblyopií - stejný do dálky do blízka</a:t>
            </a:r>
          </a:p>
          <a:p>
            <a:r>
              <a:rPr lang="cs-CZ" dirty="0"/>
              <a:t>Motilita – volná ve všech směrech; u velkých úchylek šilhání možná hyper </a:t>
            </a:r>
            <a:r>
              <a:rPr lang="cs-CZ" dirty="0" err="1"/>
              <a:t>fce</a:t>
            </a:r>
            <a:r>
              <a:rPr lang="cs-CZ" dirty="0"/>
              <a:t> dolních šikmých svalů</a:t>
            </a:r>
          </a:p>
          <a:p>
            <a:r>
              <a:rPr lang="cs-CZ" dirty="0"/>
              <a:t>Konvergentní souhyb – nesouměrný</a:t>
            </a:r>
            <a:r>
              <a:rPr lang="en-US" dirty="0"/>
              <a:t> </a:t>
            </a:r>
            <a:endParaRPr lang="cs-CZ" dirty="0"/>
          </a:p>
          <a:p>
            <a:r>
              <a:rPr lang="cs-CZ" dirty="0" err="1"/>
              <a:t>Konvergometr</a:t>
            </a:r>
            <a:r>
              <a:rPr lang="cs-CZ" dirty="0"/>
              <a:t> – insuficience konvergence</a:t>
            </a:r>
          </a:p>
          <a:p>
            <a:r>
              <a:rPr lang="cs-CZ" dirty="0"/>
              <a:t>Zakrývací test – střídavá </a:t>
            </a:r>
            <a:r>
              <a:rPr lang="cs-CZ" dirty="0" err="1"/>
              <a:t>exo</a:t>
            </a:r>
            <a:r>
              <a:rPr lang="cs-CZ" dirty="0"/>
              <a:t> </a:t>
            </a:r>
            <a:r>
              <a:rPr lang="es-ES" dirty="0"/>
              <a:t>úchylka</a:t>
            </a:r>
            <a:r>
              <a:rPr lang="cs-CZ" dirty="0"/>
              <a:t>; jednostranná </a:t>
            </a:r>
            <a:r>
              <a:rPr lang="cs-CZ" dirty="0" err="1"/>
              <a:t>exo</a:t>
            </a:r>
            <a:r>
              <a:rPr lang="cs-CZ" dirty="0"/>
              <a:t> úchylka</a:t>
            </a:r>
            <a:endParaRPr lang="cs-CZ" b="1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338F62C-DED8-4EC4-9FB7-526CFEEB7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0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50"/>
    </mc:Choice>
    <mc:Fallback xmlns="">
      <p:transition spd="slow" advTm="48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(bazální) </a:t>
            </a:r>
            <a:r>
              <a:rPr lang="cs-CZ" dirty="0" err="1"/>
              <a:t>exotropie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err="1"/>
              <a:t>Synoptofor</a:t>
            </a:r>
            <a:r>
              <a:rPr lang="cs-CZ" dirty="0"/>
              <a:t> – v přístrojovém prostoru mohou být binokulární </a:t>
            </a:r>
            <a:r>
              <a:rPr lang="cs-CZ" dirty="0" err="1"/>
              <a:t>fce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v reálném prostoru pacient alternuje, nebo fixuje pouze </a:t>
            </a:r>
            <a:r>
              <a:rPr lang="cs-CZ" dirty="0" err="1"/>
              <a:t>neuchýleným</a:t>
            </a:r>
            <a:r>
              <a:rPr lang="cs-CZ" dirty="0"/>
              <a:t> okem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stav JBV záleží na době vzniku divergentní strabismu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platí pro oba případy základní </a:t>
            </a:r>
            <a:r>
              <a:rPr lang="cs-CZ" dirty="0" err="1"/>
              <a:t>exotropie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C5982B0-328F-4B35-A24D-B4B4FD026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4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80"/>
    </mc:Choice>
    <mc:Fallback xmlns="">
      <p:transition spd="slow" advTm="43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(bazální) </a:t>
            </a:r>
            <a:r>
              <a:rPr lang="cs-CZ" dirty="0" err="1"/>
              <a:t>exotropie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Bagoliniho</a:t>
            </a:r>
            <a:r>
              <a:rPr lang="cs-CZ" dirty="0"/>
              <a:t> skla </a:t>
            </a:r>
          </a:p>
          <a:p>
            <a:pPr marL="0" indent="0">
              <a:buNone/>
            </a:pPr>
            <a:r>
              <a:rPr lang="cs-CZ" dirty="0"/>
              <a:t>do dálky /do blízka – alternuje          </a:t>
            </a:r>
          </a:p>
          <a:p>
            <a:r>
              <a:rPr lang="cs-CZ" dirty="0" err="1"/>
              <a:t>Worthova</a:t>
            </a:r>
            <a:r>
              <a:rPr lang="cs-CZ" dirty="0"/>
              <a:t> světla</a:t>
            </a:r>
          </a:p>
          <a:p>
            <a:pPr marL="0" indent="0">
              <a:buNone/>
            </a:pPr>
            <a:r>
              <a:rPr lang="cs-CZ" dirty="0"/>
              <a:t>do dálky /do blízka – alternuje</a:t>
            </a:r>
          </a:p>
          <a:p>
            <a:r>
              <a:rPr lang="cs-CZ" dirty="0"/>
              <a:t>HB test – NRK, může být bez korespondence u alternující </a:t>
            </a:r>
            <a:r>
              <a:rPr lang="cs-CZ" dirty="0" err="1"/>
              <a:t>exotropie</a:t>
            </a:r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857DCB5-B21E-4D79-8726-DF03DB109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02"/>
    </mc:Choice>
    <mc:Fallback xmlns="">
      <p:transition spd="slow" advTm="22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(bazální) </a:t>
            </a:r>
            <a:r>
              <a:rPr lang="cs-CZ" dirty="0" err="1"/>
              <a:t>exotropie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b="1" dirty="0"/>
              <a:t>Léčba</a:t>
            </a:r>
          </a:p>
          <a:p>
            <a:r>
              <a:rPr lang="cs-CZ" dirty="0"/>
              <a:t>Při léčbě se doporučuje použít </a:t>
            </a:r>
            <a:r>
              <a:rPr lang="cs-CZ" dirty="0" err="1"/>
              <a:t>antikorekci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u="sng" dirty="0"/>
              <a:t>U hypermetropie</a:t>
            </a:r>
          </a:p>
          <a:p>
            <a:pPr marL="0" indent="0">
              <a:buNone/>
            </a:pPr>
            <a:r>
              <a:rPr lang="cs-CZ" dirty="0"/>
              <a:t>sférickou vadu </a:t>
            </a:r>
            <a:r>
              <a:rPr lang="cs-CZ" dirty="0" err="1"/>
              <a:t>podkorigujeme</a:t>
            </a:r>
            <a:r>
              <a:rPr lang="cs-CZ" dirty="0"/>
              <a:t> o +3,0 </a:t>
            </a:r>
            <a:r>
              <a:rPr lang="cs-CZ" dirty="0" err="1"/>
              <a:t>Dpt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astigmatismus korigujeme plně</a:t>
            </a:r>
          </a:p>
          <a:p>
            <a:pPr marL="0" indent="0">
              <a:buNone/>
            </a:pPr>
            <a:r>
              <a:rPr lang="cs-CZ" u="sng" dirty="0"/>
              <a:t>U myopie </a:t>
            </a:r>
          </a:p>
          <a:p>
            <a:pPr marL="0" indent="0">
              <a:buNone/>
            </a:pPr>
            <a:r>
              <a:rPr lang="cs-CZ" dirty="0"/>
              <a:t>sférickou vadu plně korigovat</a:t>
            </a:r>
          </a:p>
          <a:p>
            <a:pPr marL="0" indent="0">
              <a:buNone/>
            </a:pPr>
            <a:r>
              <a:rPr lang="cs-CZ" dirty="0"/>
              <a:t>astigmatismus korigujeme plně</a:t>
            </a:r>
          </a:p>
          <a:p>
            <a:pPr marL="0" indent="0">
              <a:buNone/>
            </a:pPr>
            <a:r>
              <a:rPr lang="cs-CZ" u="sng" dirty="0"/>
              <a:t>U emetropie</a:t>
            </a:r>
          </a:p>
          <a:p>
            <a:pPr marL="0" indent="0">
              <a:buNone/>
            </a:pPr>
            <a:r>
              <a:rPr lang="cs-CZ" dirty="0" err="1"/>
              <a:t>max</a:t>
            </a:r>
            <a:r>
              <a:rPr lang="cs-CZ" dirty="0"/>
              <a:t> do -1,0 </a:t>
            </a:r>
            <a:r>
              <a:rPr lang="cs-CZ" dirty="0" err="1"/>
              <a:t>Dpt</a:t>
            </a:r>
            <a:endParaRPr lang="cs-CZ" dirty="0"/>
          </a:p>
          <a:p>
            <a:r>
              <a:rPr lang="cs-CZ" dirty="0" err="1"/>
              <a:t>Ortopticko</a:t>
            </a:r>
            <a:r>
              <a:rPr lang="cs-CZ" dirty="0"/>
              <a:t> – </a:t>
            </a:r>
            <a:r>
              <a:rPr lang="cs-CZ" dirty="0" err="1"/>
              <a:t>pleoptická</a:t>
            </a:r>
            <a:r>
              <a:rPr lang="cs-CZ" dirty="0"/>
              <a:t> terapie</a:t>
            </a:r>
          </a:p>
          <a:p>
            <a:pPr marL="0" indent="0">
              <a:buNone/>
            </a:pPr>
            <a:r>
              <a:rPr lang="cs-CZ" u="sng" dirty="0" err="1"/>
              <a:t>Pleoptika</a:t>
            </a:r>
            <a:r>
              <a:rPr lang="cs-CZ" dirty="0"/>
              <a:t> – pokud je přítomna amblyopie – aktivní a pasivní </a:t>
            </a:r>
            <a:r>
              <a:rPr lang="cs-CZ" dirty="0" err="1"/>
              <a:t>pleo</a:t>
            </a:r>
            <a:endParaRPr lang="cs-CZ" dirty="0"/>
          </a:p>
          <a:p>
            <a:pPr marL="0" indent="0">
              <a:buNone/>
            </a:pPr>
            <a:r>
              <a:rPr lang="cs-CZ" u="sng" dirty="0"/>
              <a:t>Ortoptika</a:t>
            </a:r>
            <a:r>
              <a:rPr lang="cs-CZ" dirty="0"/>
              <a:t> – cvičení konvergence, svalový trenažér /při kontrakci ZP svalů/, cvičení </a:t>
            </a:r>
            <a:r>
              <a:rPr lang="cs-CZ" dirty="0" smtClean="0"/>
              <a:t>kladné šířky </a:t>
            </a:r>
            <a:r>
              <a:rPr lang="cs-CZ" dirty="0"/>
              <a:t>fúze v přístrojovém prostoru /obr.  F I z důvodu </a:t>
            </a:r>
            <a:r>
              <a:rPr lang="cs-CZ" dirty="0" err="1"/>
              <a:t>paramakulárních</a:t>
            </a:r>
            <a:r>
              <a:rPr lang="cs-CZ" dirty="0"/>
              <a:t> </a:t>
            </a:r>
            <a:r>
              <a:rPr lang="cs-CZ" dirty="0" err="1"/>
              <a:t>fcí</a:t>
            </a:r>
            <a:r>
              <a:rPr lang="cs-CZ" dirty="0"/>
              <a:t>/ nebo v reálném prostoru /prizmata/</a:t>
            </a:r>
          </a:p>
          <a:p>
            <a:r>
              <a:rPr lang="cs-CZ" dirty="0"/>
              <a:t>Chirurgická terapie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2" name="Zvuk 21">
            <a:hlinkClick r:id="" action="ppaction://media"/>
            <a:extLst>
              <a:ext uri="{FF2B5EF4-FFF2-40B4-BE49-F238E27FC236}">
                <a16:creationId xmlns:a16="http://schemas.microsoft.com/office/drawing/2014/main" id="{3327A2CA-551D-43AF-96A8-8515AE74C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34"/>
    </mc:Choice>
    <mc:Fallback xmlns="">
      <p:transition spd="slow" advTm="53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316" x="38100" y="2152650"/>
          <p14:tracePt t="5324" x="50800" y="2152650"/>
          <p14:tracePt t="5326" x="74613" y="2165350"/>
          <p14:tracePt t="5331" x="87313" y="2165350"/>
          <p14:tracePt t="5336" x="112713" y="2178050"/>
          <p14:tracePt t="5341" x="125413" y="2190750"/>
          <p14:tracePt t="5347" x="150813" y="2190750"/>
          <p14:tracePt t="5352" x="174625" y="2190750"/>
          <p14:tracePt t="5357" x="187325" y="2214563"/>
          <p14:tracePt t="5361" x="200025" y="2227263"/>
          <p14:tracePt t="5367" x="212725" y="2227263"/>
          <p14:tracePt t="5372" x="225425" y="2227263"/>
          <p14:tracePt t="5377" x="250825" y="2252663"/>
          <p14:tracePt t="5381" x="261938" y="2252663"/>
          <p14:tracePt t="5387" x="274638" y="2252663"/>
          <p14:tracePt t="5402" x="287338" y="2252663"/>
          <p14:tracePt t="5407" x="312738" y="2278063"/>
          <p14:tracePt t="5422" x="325438" y="2278063"/>
          <p14:tracePt t="5437" x="338138" y="2290763"/>
          <p14:tracePt t="5442" x="350838" y="2290763"/>
          <p14:tracePt t="5462" x="374650" y="2290763"/>
          <p14:tracePt t="5468" x="387350" y="2290763"/>
          <p14:tracePt t="5477" x="400050" y="2303463"/>
          <p14:tracePt t="5482" x="412750" y="2303463"/>
          <p14:tracePt t="5488" x="425450" y="2303463"/>
          <p14:tracePt t="5493" x="438150" y="2303463"/>
          <p14:tracePt t="5498" x="463550" y="2303463"/>
          <p14:tracePt t="5513" x="487363" y="2303463"/>
          <p14:tracePt t="5518" x="500063" y="2303463"/>
          <p14:tracePt t="5533" x="512763" y="2303463"/>
          <p14:tracePt t="5538" x="525463" y="2303463"/>
          <p14:tracePt t="5548" x="538163" y="2303463"/>
          <p14:tracePt t="5574" x="550863" y="2303463"/>
          <p14:tracePt t="5589" x="563563" y="2303463"/>
          <p14:tracePt t="5593" x="574675" y="2303463"/>
          <p14:tracePt t="5730" x="563563" y="2303463"/>
          <p14:tracePt t="5741" x="550863" y="2303463"/>
          <p14:tracePt t="5760" x="538163" y="2303463"/>
          <p14:tracePt t="5765" x="525463" y="2303463"/>
          <p14:tracePt t="5780" x="500063" y="2327275"/>
          <p14:tracePt t="5795" x="500063" y="2352675"/>
          <p14:tracePt t="5800" x="500063" y="2365375"/>
          <p14:tracePt t="5810" x="500063" y="2378075"/>
          <p14:tracePt t="5816" x="500063" y="2390775"/>
          <p14:tracePt t="5831" x="500063" y="2403475"/>
          <p14:tracePt t="5856" x="500063" y="2414588"/>
          <p14:tracePt t="5861" x="487363" y="2427288"/>
          <p14:tracePt t="5876" x="474663" y="2439988"/>
          <p14:tracePt t="5972" x="474663" y="2465388"/>
          <p14:tracePt t="5987" x="474663" y="2478088"/>
          <p14:tracePt t="5992" x="474663" y="2490788"/>
          <p14:tracePt t="6008" x="474663" y="2503488"/>
          <p14:tracePt t="6013" x="487363" y="2516188"/>
          <p14:tracePt t="6017" x="500063" y="2527300"/>
          <p14:tracePt t="6022" x="512763" y="2527300"/>
          <p14:tracePt t="6027" x="538163" y="2540000"/>
          <p14:tracePt t="6032" x="550863" y="2540000"/>
          <p14:tracePt t="6038" x="600075" y="2552700"/>
          <p14:tracePt t="6043" x="612775" y="2565400"/>
          <p14:tracePt t="6047" x="650875" y="2578100"/>
          <p14:tracePt t="6059" x="687388" y="2578100"/>
          <p14:tracePt t="6063" x="738188" y="2603500"/>
          <p14:tracePt t="6067" x="750888" y="2603500"/>
          <p14:tracePt t="6072" x="776288" y="2603500"/>
          <p14:tracePt t="6077" x="812800" y="2603500"/>
          <p14:tracePt t="6083" x="825500" y="2603500"/>
          <p14:tracePt t="6088" x="863600" y="2616200"/>
          <p14:tracePt t="6094" x="887413" y="2616200"/>
          <p14:tracePt t="6098" x="925513" y="2616200"/>
          <p14:tracePt t="6103" x="950913" y="2616200"/>
          <p14:tracePt t="6108" x="987425" y="2616200"/>
          <p14:tracePt t="6113" x="1012825" y="2616200"/>
          <p14:tracePt t="6118" x="1050925" y="2616200"/>
          <p14:tracePt t="6124" x="1089025" y="2616200"/>
          <p14:tracePt t="6128" x="1112838" y="2616200"/>
          <p14:tracePt t="6133" x="1163638" y="2616200"/>
          <p14:tracePt t="6138" x="1189038" y="2616200"/>
          <p14:tracePt t="6143" x="1225550" y="2616200"/>
          <p14:tracePt t="6148" x="1263650" y="2616200"/>
          <p14:tracePt t="6154" x="1300163" y="2616200"/>
          <p14:tracePt t="6160" x="1325563" y="2616200"/>
          <p14:tracePt t="6163" x="1401763" y="2603500"/>
          <p14:tracePt t="6168" x="1425575" y="2603500"/>
          <p14:tracePt t="6174" x="1463675" y="2603500"/>
          <p14:tracePt t="6178" x="1512888" y="2603500"/>
          <p14:tracePt t="6184" x="1550988" y="2603500"/>
          <p14:tracePt t="6188" x="1576388" y="2603500"/>
          <p14:tracePt t="6193" x="1612900" y="2603500"/>
          <p14:tracePt t="6199" x="1663700" y="2590800"/>
          <p14:tracePt t="6205" x="1714500" y="2578100"/>
          <p14:tracePt t="6209" x="1751013" y="2578100"/>
          <p14:tracePt t="6214" x="1789113" y="2578100"/>
          <p14:tracePt t="6219" x="1814513" y="2578100"/>
          <p14:tracePt t="6224" x="1863725" y="2565400"/>
          <p14:tracePt t="6229" x="1889125" y="2565400"/>
          <p14:tracePt t="6234" x="1914525" y="2552700"/>
          <p14:tracePt t="6241" x="1925638" y="2540000"/>
          <p14:tracePt t="6244" x="1951038" y="2540000"/>
          <p14:tracePt t="6249" x="1989138" y="2540000"/>
          <p14:tracePt t="6259" x="2014538" y="2540000"/>
          <p14:tracePt t="6265" x="2038350" y="2527300"/>
          <p14:tracePt t="6270" x="2051050" y="2527300"/>
          <p14:tracePt t="6275" x="2076450" y="2527300"/>
          <p14:tracePt t="6279" x="2089150" y="2527300"/>
          <p14:tracePt t="6284" x="2101850" y="2527300"/>
          <p14:tracePt t="6291" x="2114550" y="2527300"/>
          <p14:tracePt t="6295" x="2138363" y="2503488"/>
          <p14:tracePt t="6304" x="2163763" y="2503488"/>
          <p14:tracePt t="6309" x="2176463" y="2503488"/>
          <p14:tracePt t="6315" x="2189163" y="2503488"/>
          <p14:tracePt t="6320" x="2201863" y="2490788"/>
          <p14:tracePt t="6325" x="2214563" y="2478088"/>
          <p14:tracePt t="6330" x="2214563" y="2465388"/>
          <p14:tracePt t="6341" x="2227263" y="2465388"/>
          <p14:tracePt t="6345" x="2238375" y="2452688"/>
          <p14:tracePt t="6350" x="2251075" y="2452688"/>
          <p14:tracePt t="6355" x="2251075" y="2439988"/>
          <p14:tracePt t="6371" x="2263775" y="2427288"/>
          <p14:tracePt t="6411" x="2263775" y="2403475"/>
          <p14:tracePt t="6441" x="2263775" y="2390775"/>
          <p14:tracePt t="6446" x="2251075" y="2365375"/>
          <p14:tracePt t="6451" x="2227263" y="2365375"/>
          <p14:tracePt t="6458" x="2201863" y="2365375"/>
          <p14:tracePt t="6461" x="2138363" y="2365375"/>
          <p14:tracePt t="6466" x="2089150" y="2352675"/>
          <p14:tracePt t="6471" x="2051050" y="2352675"/>
          <p14:tracePt t="6476" x="2001838" y="2352675"/>
          <p14:tracePt t="6481" x="1925638" y="2339975"/>
          <p14:tracePt t="6487" x="1914525" y="2327275"/>
          <p14:tracePt t="6492" x="1851025" y="2327275"/>
          <p14:tracePt t="6497" x="1814513" y="2314575"/>
          <p14:tracePt t="6501" x="1776413" y="2314575"/>
          <p14:tracePt t="6508" x="1725613" y="2314575"/>
          <p14:tracePt t="6512" x="1689100" y="2303463"/>
          <p14:tracePt t="6516" x="1663700" y="2290763"/>
          <p14:tracePt t="6522" x="1625600" y="2290763"/>
          <p14:tracePt t="6526" x="1601788" y="2290763"/>
          <p14:tracePt t="6531" x="1589088" y="2290763"/>
          <p14:tracePt t="6537" x="1563688" y="2290763"/>
          <p14:tracePt t="6542" x="1525588" y="2278063"/>
          <p14:tracePt t="6547" x="1512888" y="2278063"/>
          <p14:tracePt t="6552" x="1501775" y="2278063"/>
          <p14:tracePt t="6558" x="1463675" y="2278063"/>
          <p14:tracePt t="6562" x="1438275" y="2278063"/>
          <p14:tracePt t="6567" x="1401763" y="2278063"/>
          <p14:tracePt t="6572" x="1363663" y="2278063"/>
          <p14:tracePt t="6578" x="1350963" y="2278063"/>
          <p14:tracePt t="6582" x="1312863" y="2278063"/>
          <p14:tracePt t="6587" x="1276350" y="2265363"/>
          <p14:tracePt t="6592" x="1238250" y="2265363"/>
          <p14:tracePt t="6597" x="1225550" y="2265363"/>
          <p14:tracePt t="6603" x="1200150" y="2265363"/>
          <p14:tracePt t="6608" x="1176338" y="2265363"/>
          <p14:tracePt t="6613" x="1150938" y="2265363"/>
          <p14:tracePt t="6617" x="1138238" y="2265363"/>
          <p14:tracePt t="6622" x="1112838" y="2265363"/>
          <p14:tracePt t="6632" x="1076325" y="2265363"/>
          <p14:tracePt t="6638" x="1038225" y="2265363"/>
          <p14:tracePt t="6642" x="1025525" y="2265363"/>
          <p14:tracePt t="6647" x="1012825" y="2265363"/>
          <p14:tracePt t="6653" x="987425" y="2265363"/>
          <p14:tracePt t="6658" x="950913" y="2265363"/>
          <p14:tracePt t="6663" x="938213" y="2265363"/>
          <p14:tracePt t="6668" x="912813" y="2278063"/>
          <p14:tracePt t="6674" x="900113" y="2290763"/>
          <p14:tracePt t="6678" x="863600" y="2290763"/>
          <p14:tracePt t="6683" x="825500" y="2314575"/>
          <p14:tracePt t="6688" x="812800" y="2314575"/>
          <p14:tracePt t="6693" x="800100" y="2327275"/>
          <p14:tracePt t="6698" x="763588" y="2352675"/>
          <p14:tracePt t="6703" x="738188" y="2352675"/>
          <p14:tracePt t="6708" x="725488" y="2352675"/>
          <p14:tracePt t="6713" x="700088" y="2378075"/>
          <p14:tracePt t="6719" x="674688" y="2390775"/>
          <p14:tracePt t="6724" x="663575" y="2390775"/>
          <p14:tracePt t="6733" x="638175" y="2390775"/>
          <p14:tracePt t="6738" x="612775" y="2414588"/>
          <p14:tracePt t="6744" x="600075" y="2427288"/>
          <p14:tracePt t="6754" x="587375" y="2439988"/>
          <p14:tracePt t="6758" x="574675" y="2439988"/>
          <p14:tracePt t="6763" x="563563" y="2452688"/>
          <p14:tracePt t="6769" x="563563" y="2478088"/>
          <p14:tracePt t="6775" x="538163" y="2478088"/>
          <p14:tracePt t="6779" x="525463" y="2478088"/>
          <p14:tracePt t="6784" x="500063" y="2503488"/>
          <p14:tracePt t="6789" x="500063" y="2516188"/>
          <p14:tracePt t="6794" x="487363" y="2516188"/>
          <p14:tracePt t="6799" x="474663" y="2527300"/>
          <p14:tracePt t="6804" x="474663" y="2540000"/>
          <p14:tracePt t="6809" x="474663" y="2552700"/>
          <p14:tracePt t="6814" x="463550" y="2552700"/>
          <p14:tracePt t="6819" x="450850" y="2565400"/>
          <p14:tracePt t="6825" x="438150" y="2578100"/>
          <p14:tracePt t="6829" x="438150" y="2590800"/>
          <p14:tracePt t="6839" x="425450" y="2603500"/>
          <p14:tracePt t="6845" x="425450" y="2616200"/>
          <p14:tracePt t="6850" x="425450" y="2627313"/>
          <p14:tracePt t="6854" x="425450" y="2640013"/>
          <p14:tracePt t="6865" x="425450" y="2665413"/>
          <p14:tracePt t="6869" x="412750" y="2678113"/>
          <p14:tracePt t="6895" x="412750" y="2690813"/>
          <p14:tracePt t="7000" x="412750" y="2703513"/>
          <p14:tracePt t="7008" x="412750" y="2716213"/>
          <p14:tracePt t="7111" x="425450" y="2716213"/>
          <p14:tracePt t="7117" x="438150" y="2716213"/>
          <p14:tracePt t="7127" x="450850" y="2716213"/>
          <p14:tracePt t="7137" x="463550" y="2716213"/>
          <p14:tracePt t="7142" x="487363" y="2716213"/>
          <p14:tracePt t="9982" x="500063" y="2716213"/>
          <p14:tracePt t="10057" x="500063" y="2728913"/>
          <p14:tracePt t="10107" x="500063" y="2740025"/>
          <p14:tracePt t="10132" x="500063" y="2752725"/>
          <p14:tracePt t="10138" x="500063" y="2765425"/>
          <p14:tracePt t="10148" x="500063" y="2778125"/>
          <p14:tracePt t="10153" x="487363" y="2778125"/>
          <p14:tracePt t="10163" x="474663" y="2778125"/>
          <p14:tracePt t="10168" x="463550" y="2790825"/>
          <p14:tracePt t="10184" x="463550" y="2803525"/>
          <p14:tracePt t="10188" x="463550" y="2816225"/>
          <p14:tracePt t="10208" x="450850" y="2816225"/>
          <p14:tracePt t="10224" x="438150" y="2816225"/>
          <p14:tracePt t="10249" x="425450" y="2828925"/>
          <p14:tracePt t="10254" x="412750" y="2840038"/>
          <p14:tracePt t="10264" x="400050" y="2840038"/>
          <p14:tracePt t="10280" x="387350" y="2840038"/>
          <p14:tracePt t="10284" x="374650" y="2840038"/>
          <p14:tracePt t="10294" x="363538" y="2852738"/>
          <p14:tracePt t="10299" x="363538" y="2865438"/>
          <p14:tracePt t="10321" x="350838" y="2865438"/>
          <p14:tracePt t="10339" x="338138" y="2878138"/>
          <p14:tracePt t="10375" x="325438" y="2890838"/>
          <p14:tracePt t="10385" x="312738" y="2903538"/>
          <p14:tracePt t="12927" x="300038" y="2903538"/>
          <p14:tracePt t="12998" x="287338" y="2903538"/>
          <p14:tracePt t="13003" x="261938" y="2903538"/>
          <p14:tracePt t="13007" x="250825" y="2890838"/>
          <p14:tracePt t="13012" x="238125" y="2890838"/>
          <p14:tracePt t="13018" x="225425" y="2890838"/>
          <p14:tracePt t="13023" x="212725" y="2878138"/>
          <p14:tracePt t="13028" x="200025" y="2878138"/>
          <p14:tracePt t="13033" x="174625" y="2865438"/>
          <p14:tracePt t="13038" x="161925" y="2865438"/>
          <p14:tracePt t="13044" x="138113" y="2840038"/>
          <p14:tracePt t="13048" x="125413" y="2840038"/>
          <p14:tracePt t="13053" x="112713" y="2840038"/>
          <p14:tracePt t="13058" x="100013" y="2828925"/>
          <p14:tracePt t="13063" x="87313" y="2828925"/>
          <p14:tracePt t="13068" x="74613" y="2828925"/>
          <p14:tracePt t="13083" x="50800" y="2828925"/>
          <p14:tracePt t="13098" x="38100" y="2816225"/>
          <p14:tracePt t="13169" x="25400" y="2816225"/>
          <p14:tracePt t="13179" x="12700" y="2803525"/>
          <p14:tracePt t="13330" x="25400" y="2803525"/>
          <p14:tracePt t="13341" x="38100" y="2816225"/>
          <p14:tracePt t="13346" x="50800" y="2816225"/>
          <p14:tracePt t="13351" x="87313" y="2828925"/>
          <p14:tracePt t="13355" x="87313" y="2840038"/>
          <p14:tracePt t="13381" x="87313" y="2852738"/>
          <p14:tracePt t="13451" x="100013" y="2865438"/>
          <p14:tracePt t="13466" x="112713" y="2865438"/>
          <p14:tracePt t="13472" x="138113" y="2865438"/>
          <p14:tracePt t="13482" x="174625" y="2890838"/>
          <p14:tracePt t="13487" x="187325" y="2890838"/>
          <p14:tracePt t="13492" x="187325" y="2903538"/>
          <p14:tracePt t="13498" x="225425" y="2928938"/>
          <p14:tracePt t="13502" x="261938" y="2941638"/>
          <p14:tracePt t="13507" x="287338" y="2952750"/>
          <p14:tracePt t="13512" x="287338" y="2965450"/>
          <p14:tracePt t="13517" x="312738" y="2978150"/>
          <p14:tracePt t="13522" x="325438" y="2990850"/>
          <p14:tracePt t="13532" x="338138" y="3003550"/>
          <p14:tracePt t="13537" x="350838" y="3016250"/>
          <p14:tracePt t="13544" x="363538" y="3028950"/>
          <p14:tracePt t="13549" x="374650" y="3028950"/>
          <p14:tracePt t="13552" x="387350" y="3028950"/>
          <p14:tracePt t="13562" x="400050" y="3041650"/>
          <p14:tracePt t="13579" x="400050" y="3054350"/>
          <p14:tracePt t="13595" x="412750" y="3065463"/>
          <p14:tracePt t="13598" x="425450" y="3065463"/>
          <p14:tracePt t="13628" x="438150" y="3078163"/>
          <p14:tracePt t="13779" x="438150" y="3090863"/>
          <p14:tracePt t="13795" x="450850" y="3090863"/>
          <p14:tracePt t="13800" x="450850" y="3116263"/>
          <p14:tracePt t="13811" x="450850" y="3128963"/>
          <p14:tracePt t="13825" x="450850" y="3141663"/>
          <p14:tracePt t="13830" x="450850" y="3154363"/>
          <p14:tracePt t="13840" x="450850" y="3165475"/>
          <p14:tracePt t="13845" x="450850" y="3178175"/>
          <p14:tracePt t="13855" x="450850" y="3190875"/>
          <p14:tracePt t="13861" x="450850" y="3203575"/>
          <p14:tracePt t="13870" x="438150" y="3216275"/>
          <p14:tracePt t="13875" x="438150" y="3241675"/>
          <p14:tracePt t="13886" x="425450" y="3241675"/>
          <p14:tracePt t="13911" x="412750" y="3267075"/>
          <p14:tracePt t="13956" x="400050" y="3290888"/>
          <p14:tracePt t="13976" x="387350" y="3303588"/>
          <p14:tracePt t="13992" x="387350" y="3316288"/>
          <p14:tracePt t="14022" x="387350" y="3341688"/>
          <p14:tracePt t="14042" x="363538" y="3367088"/>
          <p14:tracePt t="14047" x="338138" y="3390900"/>
          <p14:tracePt t="14056" x="325438" y="3390900"/>
          <p14:tracePt t="14253" x="325438" y="3403600"/>
          <p14:tracePt t="14455" x="312738" y="3416300"/>
          <p14:tracePt t="14465" x="300038" y="3416300"/>
          <p14:tracePt t="14496" x="287338" y="3416300"/>
          <p14:tracePt t="14536" x="274638" y="3416300"/>
          <p14:tracePt t="16402" x="250825" y="3416300"/>
          <p14:tracePt t="16508" x="238125" y="3416300"/>
          <p14:tracePt t="16590" x="225425" y="3416300"/>
          <p14:tracePt t="16846" x="212725" y="3429000"/>
          <p14:tracePt t="16927" x="212725" y="3441700"/>
          <p14:tracePt t="16932" x="200025" y="3454400"/>
          <p14:tracePt t="16937" x="187325" y="3454400"/>
          <p14:tracePt t="16947" x="187325" y="3467100"/>
          <p14:tracePt t="16957" x="187325" y="3479800"/>
          <p14:tracePt t="16962" x="187325" y="3490913"/>
          <p14:tracePt t="16967" x="187325" y="3516313"/>
          <p14:tracePt t="16979" x="187325" y="3529013"/>
          <p14:tracePt t="16982" x="187325" y="3541713"/>
          <p14:tracePt t="16987" x="187325" y="3554413"/>
          <p14:tracePt t="16998" x="187325" y="3579813"/>
          <p14:tracePt t="17012" x="187325" y="3603625"/>
          <p14:tracePt t="17022" x="187325" y="3616325"/>
          <p14:tracePt t="17038" x="187325" y="3629025"/>
          <p14:tracePt t="17068" x="187325" y="3641725"/>
          <p14:tracePt t="17084" x="187325" y="3667125"/>
          <p14:tracePt t="17124" x="187325" y="3692525"/>
          <p14:tracePt t="17209" x="187325" y="3703638"/>
          <p14:tracePt t="17275" x="200025" y="3703638"/>
          <p14:tracePt t="17295" x="212725" y="3703638"/>
          <p14:tracePt t="17325" x="225425" y="3703638"/>
          <p14:tracePt t="17340" x="238125" y="3703638"/>
          <p14:tracePt t="17361" x="250825" y="3703638"/>
          <p14:tracePt t="17527" x="261938" y="3703638"/>
          <p14:tracePt t="17542" x="274638" y="3703638"/>
          <p14:tracePt t="17547" x="287338" y="3703638"/>
          <p14:tracePt t="17557" x="300038" y="3703638"/>
          <p14:tracePt t="17563" x="312738" y="3703638"/>
          <p14:tracePt t="17567" x="325438" y="3729038"/>
          <p14:tracePt t="17572" x="338138" y="3729038"/>
          <p14:tracePt t="17577" x="350838" y="3729038"/>
          <p14:tracePt t="17582" x="363538" y="3729038"/>
          <p14:tracePt t="17588" x="374650" y="3741738"/>
          <p14:tracePt t="17592" x="387350" y="3741738"/>
          <p14:tracePt t="17597" x="400050" y="3741738"/>
          <p14:tracePt t="17608" x="438150" y="3741738"/>
          <p14:tracePt t="17618" x="450850" y="3754438"/>
          <p14:tracePt t="17632" x="463550" y="3754438"/>
          <p14:tracePt t="17643" x="487363" y="3754438"/>
          <p14:tracePt t="17663" x="512763" y="3754438"/>
          <p14:tracePt t="17673" x="525463" y="3754438"/>
          <p14:tracePt t="17683" x="538163" y="3754438"/>
          <p14:tracePt t="17704" x="550863" y="3754438"/>
          <p14:tracePt t="17713" x="563563" y="3754438"/>
          <p14:tracePt t="17734" x="574675" y="3754438"/>
          <p14:tracePt t="17825" x="574675" y="3741738"/>
          <p14:tracePt t="17834" x="587375" y="3729038"/>
          <p14:tracePt t="17905" x="587375" y="3716338"/>
          <p14:tracePt t="17920" x="587375" y="3692525"/>
          <p14:tracePt t="18021" x="587375" y="3679825"/>
          <p14:tracePt t="18036" x="587375" y="3667125"/>
          <p14:tracePt t="18057" x="574675" y="3654425"/>
          <p14:tracePt t="18097" x="563563" y="3654425"/>
          <p14:tracePt t="18117" x="538163" y="3654425"/>
          <p14:tracePt t="18157" x="525463" y="3654425"/>
          <p14:tracePt t="18163" x="512763" y="3654425"/>
          <p14:tracePt t="18167" x="500063" y="3654425"/>
          <p14:tracePt t="18182" x="487363" y="3654425"/>
          <p14:tracePt t="18193" x="474663" y="3654425"/>
          <p14:tracePt t="18202" x="463550" y="3654425"/>
          <p14:tracePt t="18228" x="450850" y="3654425"/>
          <p14:tracePt t="18319" x="438150" y="3654425"/>
          <p14:tracePt t="18329" x="425450" y="3654425"/>
          <p14:tracePt t="18344" x="400050" y="3654425"/>
          <p14:tracePt t="18379" x="387350" y="3654425"/>
          <p14:tracePt t="18440" x="374650" y="3654425"/>
          <p14:tracePt t="18717" x="363538" y="3667125"/>
          <p14:tracePt t="19826" x="363538" y="3679825"/>
          <p14:tracePt t="19858" x="350838" y="3679825"/>
          <p14:tracePt t="19868" x="338138" y="3679825"/>
          <p14:tracePt t="20010" x="325438" y="3692525"/>
          <p14:tracePt t="20013" x="325438" y="3703638"/>
          <p14:tracePt t="20033" x="312738" y="3703638"/>
          <p14:tracePt t="20038" x="300038" y="3703638"/>
          <p14:tracePt t="20044" x="300038" y="3716338"/>
          <p14:tracePt t="20049" x="300038" y="3729038"/>
          <p14:tracePt t="20054" x="287338" y="3741738"/>
          <p14:tracePt t="20064" x="274638" y="3741738"/>
          <p14:tracePt t="20069" x="274638" y="3754438"/>
          <p14:tracePt t="20094" x="274638" y="3767138"/>
          <p14:tracePt t="20100" x="274638" y="3779838"/>
          <p14:tracePt t="20104" x="250825" y="3779838"/>
          <p14:tracePt t="20109" x="250825" y="3792538"/>
          <p14:tracePt t="20115" x="250825" y="3803650"/>
          <p14:tracePt t="20119" x="250825" y="3816350"/>
          <p14:tracePt t="20130" x="250825" y="3829050"/>
          <p14:tracePt t="20134" x="250825" y="3841750"/>
          <p14:tracePt t="20139" x="250825" y="3854450"/>
          <p14:tracePt t="20149" x="250825" y="3867150"/>
          <p14:tracePt t="20160" x="250825" y="3892550"/>
          <p14:tracePt t="20220" x="250825" y="3905250"/>
          <p14:tracePt t="21844" x="250825" y="3916363"/>
          <p14:tracePt t="21869" x="250825" y="3929063"/>
          <p14:tracePt t="21890" x="250825" y="3941763"/>
          <p14:tracePt t="21900" x="250825" y="3954463"/>
          <p14:tracePt t="21911" x="250825" y="3967163"/>
          <p14:tracePt t="21925" x="250825" y="3979863"/>
          <p14:tracePt t="21945" x="250825" y="3992563"/>
          <p14:tracePt t="21950" x="250825" y="4005263"/>
          <p14:tracePt t="22243" x="250825" y="4017963"/>
          <p14:tracePt t="22283" x="238125" y="4017963"/>
          <p14:tracePt t="22288" x="225425" y="4029075"/>
          <p14:tracePt t="22449" x="225425" y="4041775"/>
          <p14:tracePt t="22455" x="225425" y="4054475"/>
          <p14:tracePt t="22469" x="225425" y="4067175"/>
          <p14:tracePt t="22490" x="225425" y="4079875"/>
          <p14:tracePt t="22577" x="225425" y="4092575"/>
          <p14:tracePt t="22601" x="225425" y="4105275"/>
          <p14:tracePt t="25546" x="225425" y="4117975"/>
          <p14:tracePt t="25576" x="225425" y="4129088"/>
          <p14:tracePt t="25582" x="250825" y="4141788"/>
          <p14:tracePt t="26071" x="250825" y="4167188"/>
          <p14:tracePt t="26106" x="250825" y="4179888"/>
          <p14:tracePt t="26833" x="238125" y="4179888"/>
          <p14:tracePt t="26857" x="225425" y="4192588"/>
          <p14:tracePt t="26862" x="225425" y="4205288"/>
          <p14:tracePt t="26874" x="200025" y="4217988"/>
          <p14:tracePt t="26923" x="187325" y="4217988"/>
          <p14:tracePt t="26928" x="187325" y="4230688"/>
          <p14:tracePt t="26933" x="174625" y="4241800"/>
          <p14:tracePt t="26938" x="161925" y="4254500"/>
          <p14:tracePt t="26944" x="150813" y="4267200"/>
          <p14:tracePt t="26950" x="138113" y="4279900"/>
          <p14:tracePt t="26963" x="125413" y="4292600"/>
          <p14:tracePt t="26979" x="112713" y="4292600"/>
          <p14:tracePt t="26984" x="100013" y="4292600"/>
          <p14:tracePt t="26989" x="87313" y="4292600"/>
          <p14:tracePt t="27004" x="87313" y="4305300"/>
          <p14:tracePt t="27009" x="74613" y="4318000"/>
          <p14:tracePt t="27034" x="74613" y="4330700"/>
          <p14:tracePt t="27039" x="74613" y="4341813"/>
          <p14:tracePt t="27055" x="61913" y="4354513"/>
          <p14:tracePt t="27135" x="61913" y="4367213"/>
          <p14:tracePt t="27145" x="50800" y="4367213"/>
          <p14:tracePt t="27160" x="50800" y="4379913"/>
          <p14:tracePt t="27166" x="50800" y="4392613"/>
          <p14:tracePt t="27196" x="50800" y="4418013"/>
          <p14:tracePt t="27215" x="50800" y="4430713"/>
          <p14:tracePt t="27246" x="50800" y="4443413"/>
          <p14:tracePt t="27276" x="50800" y="4454525"/>
          <p14:tracePt t="27291" x="50800" y="4467225"/>
          <p14:tracePt t="27302" x="50800" y="4479925"/>
          <p14:tracePt t="27322" x="50800" y="4505325"/>
          <p14:tracePt t="27341" x="50800" y="4518025"/>
          <p14:tracePt t="27352" x="61913" y="4530725"/>
          <p14:tracePt t="27357" x="61913" y="4543425"/>
          <p14:tracePt t="27362" x="74613" y="4543425"/>
          <p14:tracePt t="27367" x="112713" y="4554538"/>
          <p14:tracePt t="27384" x="138113" y="4567238"/>
          <p14:tracePt t="27387" x="161925" y="4579938"/>
          <p14:tracePt t="27397" x="200025" y="4579938"/>
          <p14:tracePt t="27402" x="212725" y="4579938"/>
          <p14:tracePt t="27408" x="225425" y="4592638"/>
          <p14:tracePt t="27412" x="250825" y="4592638"/>
          <p14:tracePt t="27417" x="261938" y="4592638"/>
          <p14:tracePt t="27427" x="261938" y="4605338"/>
          <p14:tracePt t="27433" x="274638" y="4605338"/>
          <p14:tracePt t="27438" x="287338" y="4605338"/>
          <p14:tracePt t="27457" x="300038" y="4605338"/>
          <p14:tracePt t="27468" x="312738" y="4605338"/>
          <p14:tracePt t="27473" x="325438" y="4605338"/>
          <p14:tracePt t="27478" x="338138" y="4605338"/>
          <p14:tracePt t="27484" x="363538" y="4605338"/>
          <p14:tracePt t="27493" x="374650" y="4605338"/>
          <p14:tracePt t="27498" x="400050" y="4605338"/>
          <p14:tracePt t="27503" x="412750" y="4605338"/>
          <p14:tracePt t="27508" x="450850" y="4630738"/>
          <p14:tracePt t="27514" x="463550" y="4630738"/>
          <p14:tracePt t="27519" x="474663" y="4630738"/>
          <p14:tracePt t="27523" x="487363" y="4630738"/>
          <p14:tracePt t="27528" x="525463" y="4643438"/>
          <p14:tracePt t="27538" x="538163" y="4643438"/>
          <p14:tracePt t="27550" x="550863" y="4643438"/>
          <p14:tracePt t="27554" x="563563" y="4643438"/>
          <p14:tracePt t="27558" x="574675" y="4643438"/>
          <p14:tracePt t="27569" x="600075" y="4643438"/>
          <p14:tracePt t="27574" x="612775" y="4643438"/>
          <p14:tracePt t="27579" x="638175" y="4643438"/>
          <p14:tracePt t="27584" x="674688" y="4643438"/>
          <p14:tracePt t="27589" x="687388" y="4643438"/>
          <p14:tracePt t="27594" x="725488" y="4643438"/>
          <p14:tracePt t="27600" x="750888" y="4667250"/>
          <p14:tracePt t="27604" x="776288" y="4667250"/>
          <p14:tracePt t="27609" x="787400" y="4667250"/>
          <p14:tracePt t="27614" x="825500" y="4667250"/>
          <p14:tracePt t="27619" x="838200" y="4667250"/>
          <p14:tracePt t="27624" x="887413" y="4667250"/>
          <p14:tracePt t="27629" x="900113" y="4667250"/>
          <p14:tracePt t="27634" x="912813" y="4667250"/>
          <p14:tracePt t="27640" x="938213" y="4679950"/>
          <p14:tracePt t="27651" x="963613" y="4692650"/>
          <p14:tracePt t="27654" x="1000125" y="4705350"/>
          <p14:tracePt t="27667" x="1038225" y="4705350"/>
          <p14:tracePt t="27669" x="1050925" y="4705350"/>
          <p14:tracePt t="27674" x="1089025" y="4705350"/>
          <p14:tracePt t="27679" x="1112838" y="4705350"/>
          <p14:tracePt t="27685" x="1150938" y="4730750"/>
          <p14:tracePt t="27695" x="1176338" y="4730750"/>
          <p14:tracePt t="27700" x="1189038" y="4730750"/>
          <p14:tracePt t="27705" x="1200150" y="4730750"/>
          <p14:tracePt t="27710" x="1212850" y="4730750"/>
          <p14:tracePt t="27715" x="1225550" y="4730750"/>
          <p14:tracePt t="27720" x="1238250" y="4730750"/>
          <p14:tracePt t="27730" x="1250950" y="4730750"/>
          <p14:tracePt t="27736" x="1263650" y="4730750"/>
          <p14:tracePt t="27745" x="1300163" y="4730750"/>
          <p14:tracePt t="27751" x="1312863" y="4730750"/>
          <p14:tracePt t="27755" x="1325563" y="4730750"/>
          <p14:tracePt t="27761" x="1350963" y="4730750"/>
          <p14:tracePt t="27767" x="1376363" y="4730750"/>
          <p14:tracePt t="27770" x="1412875" y="4730750"/>
          <p14:tracePt t="27775" x="1425575" y="4730750"/>
          <p14:tracePt t="27781" x="1450975" y="4730750"/>
          <p14:tracePt t="27786" x="1476375" y="4730750"/>
          <p14:tracePt t="27790" x="1525588" y="4730750"/>
          <p14:tracePt t="27796" x="1550988" y="4730750"/>
          <p14:tracePt t="27800" x="1576388" y="4730750"/>
          <p14:tracePt t="27806" x="1612900" y="4730750"/>
          <p14:tracePt t="27811" x="1651000" y="4730750"/>
          <p14:tracePt t="27821" x="1676400" y="4730750"/>
          <p14:tracePt t="27826" x="1701800" y="4743450"/>
          <p14:tracePt t="27831" x="1714500" y="4743450"/>
          <p14:tracePt t="27836" x="1738313" y="4743450"/>
          <p14:tracePt t="27841" x="1763713" y="4756150"/>
          <p14:tracePt t="27846" x="1789113" y="4768850"/>
          <p14:tracePt t="27856" x="1814513" y="4768850"/>
          <p14:tracePt t="27861" x="1825625" y="4768850"/>
          <p14:tracePt t="27867" x="1838325" y="4768850"/>
          <p14:tracePt t="27871" x="1863725" y="4768850"/>
          <p14:tracePt t="27876" x="1889125" y="4768850"/>
          <p14:tracePt t="27884" x="1901825" y="4768850"/>
          <p14:tracePt t="27886" x="1938338" y="4768850"/>
          <p14:tracePt t="27891" x="1951038" y="4768850"/>
          <p14:tracePt t="27902" x="1989138" y="4768850"/>
          <p14:tracePt t="27902" x="2025650" y="4768850"/>
          <p14:tracePt t="27907" x="2051050" y="4768850"/>
          <p14:tracePt t="27911" x="2089150" y="4768850"/>
          <p14:tracePt t="27918" x="2127250" y="4768850"/>
          <p14:tracePt t="27922" x="2163763" y="4768850"/>
          <p14:tracePt t="27927" x="2189163" y="4768850"/>
          <p14:tracePt t="27934" x="2227263" y="4768850"/>
          <p14:tracePt t="27937" x="2263775" y="4768850"/>
          <p14:tracePt t="27942" x="2301875" y="4768850"/>
          <p14:tracePt t="27947" x="2327275" y="4768850"/>
          <p14:tracePt t="27952" x="2363788" y="4768850"/>
          <p14:tracePt t="27957" x="2389188" y="4768850"/>
          <p14:tracePt t="27962" x="2451100" y="4779963"/>
          <p14:tracePt t="27967" x="2476500" y="4779963"/>
          <p14:tracePt t="27977" x="2501900" y="4779963"/>
          <p14:tracePt t="27984" x="2540000" y="4779963"/>
          <p14:tracePt t="27993" x="2563813" y="4779963"/>
          <p14:tracePt t="27998" x="2576513" y="4779963"/>
          <p14:tracePt t="28007" x="2601913" y="4779963"/>
          <p14:tracePt t="28013" x="2627313" y="4779963"/>
          <p14:tracePt t="28023" x="2651125" y="4779963"/>
          <p14:tracePt t="28027" x="2663825" y="4779963"/>
          <p14:tracePt t="28043" x="2676525" y="4779963"/>
          <p14:tracePt t="28048" x="2689225" y="4779963"/>
          <p14:tracePt t="28058" x="2701925" y="4779963"/>
          <p14:tracePt t="28073" x="2714625" y="4779963"/>
          <p14:tracePt t="28078" x="2740025" y="4779963"/>
          <p14:tracePt t="28088" x="2763838" y="4779963"/>
          <p14:tracePt t="28093" x="2776538" y="4779963"/>
          <p14:tracePt t="28098" x="2789238" y="4779963"/>
          <p14:tracePt t="28103" x="2801938" y="4779963"/>
          <p14:tracePt t="28109" x="2814638" y="4779963"/>
          <p14:tracePt t="28113" x="2827338" y="4779963"/>
          <p14:tracePt t="28118" x="2852738" y="4779963"/>
          <p14:tracePt t="28129" x="2889250" y="4779963"/>
          <p14:tracePt t="28134" x="2901950" y="4779963"/>
          <p14:tracePt t="28138" x="2940050" y="4779963"/>
          <p14:tracePt t="28143" x="2952750" y="4779963"/>
          <p14:tracePt t="28153" x="2963863" y="4779963"/>
          <p14:tracePt t="28154" x="2976563" y="4779963"/>
          <p14:tracePt t="28159" x="3001963" y="4779963"/>
          <p14:tracePt t="28164" x="3014663" y="4779963"/>
          <p14:tracePt t="28169" x="3040063" y="4779963"/>
          <p14:tracePt t="28174" x="3076575" y="4779963"/>
          <p14:tracePt t="28179" x="3089275" y="4779963"/>
          <p14:tracePt t="28184" x="3101975" y="4779963"/>
          <p14:tracePt t="28189" x="3127375" y="4779963"/>
          <p14:tracePt t="28200" x="3165475" y="4779963"/>
          <p14:tracePt t="28204" x="3189288" y="4779963"/>
          <p14:tracePt t="28209" x="3214688" y="4779963"/>
          <p14:tracePt t="28214" x="3227388" y="4779963"/>
          <p14:tracePt t="28220" x="3252788" y="4779963"/>
          <p14:tracePt t="28230" x="3276600" y="4779963"/>
          <p14:tracePt t="28234" x="3289300" y="4779963"/>
          <p14:tracePt t="28240" x="3302000" y="4768850"/>
          <p14:tracePt t="28245" x="3314700" y="4768850"/>
          <p14:tracePt t="28251" x="3327400" y="4768850"/>
          <p14:tracePt t="28254" x="3365500" y="4768850"/>
          <p14:tracePt t="28259" x="3389313" y="4756150"/>
          <p14:tracePt t="28265" x="3402013" y="4743450"/>
          <p14:tracePt t="28275" x="3440113" y="4743450"/>
          <p14:tracePt t="28280" x="3452813" y="4743450"/>
          <p14:tracePt t="28285" x="3489325" y="4743450"/>
          <p14:tracePt t="28290" x="3527425" y="4743450"/>
          <p14:tracePt t="28295" x="3540125" y="4743450"/>
          <p14:tracePt t="28301" x="3565525" y="4743450"/>
          <p14:tracePt t="28305" x="3589338" y="4743450"/>
          <p14:tracePt t="28311" x="3614738" y="4730750"/>
          <p14:tracePt t="28315" x="3614738" y="4718050"/>
          <p14:tracePt t="28320" x="3627438" y="4718050"/>
          <p14:tracePt t="28325" x="3652838" y="4718050"/>
          <p14:tracePt t="28330" x="3652838" y="4705350"/>
          <p14:tracePt t="28340" x="3678238" y="4705350"/>
          <p14:tracePt t="28346" x="3689350" y="4705350"/>
          <p14:tracePt t="28351" x="3689350" y="4692650"/>
          <p14:tracePt t="28355" x="3714750" y="4692650"/>
          <p14:tracePt t="28361" x="3727450" y="4692650"/>
          <p14:tracePt t="28367" x="3752850" y="4679950"/>
          <p14:tracePt t="28371" x="3765550" y="4679950"/>
          <p14:tracePt t="28375" x="3778250" y="4667250"/>
          <p14:tracePt t="28380" x="3778250" y="4656138"/>
          <p14:tracePt t="28386" x="3802063" y="4656138"/>
          <p14:tracePt t="28396" x="3840163" y="4643438"/>
          <p14:tracePt t="28402" x="3840163" y="4630738"/>
          <p14:tracePt t="28406" x="3852863" y="4630738"/>
          <p14:tracePt t="28421" x="3865563" y="4618038"/>
          <p14:tracePt t="28467" x="3890963" y="4618038"/>
          <p14:tracePt t="28471" x="3890963" y="4605338"/>
          <p14:tracePt t="28492" x="3902075" y="4592638"/>
          <p14:tracePt t="28532" x="3902075" y="4579938"/>
          <p14:tracePt t="28563" x="3902075" y="4567238"/>
          <p14:tracePt t="28569" x="3902075" y="4554538"/>
          <p14:tracePt t="28578" x="3902075" y="4543425"/>
          <p14:tracePt t="28584" x="3890963" y="4543425"/>
          <p14:tracePt t="28597" x="3878263" y="4543425"/>
          <p14:tracePt t="28603" x="3852863" y="4518025"/>
          <p14:tracePt t="28613" x="3827463" y="4518025"/>
          <p14:tracePt t="28618" x="3814763" y="4518025"/>
          <p14:tracePt t="28623" x="3802063" y="4518025"/>
          <p14:tracePt t="28628" x="3790950" y="4505325"/>
          <p14:tracePt t="28634" x="3778250" y="4505325"/>
          <p14:tracePt t="28638" x="3765550" y="4505325"/>
          <p14:tracePt t="28643" x="3727450" y="4505325"/>
          <p14:tracePt t="28648" x="3714750" y="4505325"/>
          <p14:tracePt t="28653" x="3689350" y="4492625"/>
          <p14:tracePt t="28658" x="3678238" y="4492625"/>
          <p14:tracePt t="28668" x="3652838" y="4492625"/>
          <p14:tracePt t="28674" x="3614738" y="4479925"/>
          <p14:tracePt t="28678" x="3602038" y="4479925"/>
          <p14:tracePt t="28684" x="3589338" y="4479925"/>
          <p14:tracePt t="28688" x="3578225" y="4467225"/>
          <p14:tracePt t="28694" x="3565525" y="4454525"/>
          <p14:tracePt t="28703" x="3552825" y="4454525"/>
          <p14:tracePt t="28708" x="3540125" y="4454525"/>
          <p14:tracePt t="28719" x="3527425" y="4454525"/>
          <p14:tracePt t="28724" x="3502025" y="4454525"/>
          <p14:tracePt t="28729" x="3478213" y="4454525"/>
          <p14:tracePt t="28734" x="3465513" y="4454525"/>
          <p14:tracePt t="28739" x="3440113" y="4454525"/>
          <p14:tracePt t="28751" x="3402013" y="4454525"/>
          <p14:tracePt t="28754" x="3365500" y="4454525"/>
          <p14:tracePt t="28759" x="3352800" y="4454525"/>
          <p14:tracePt t="28764" x="3314700" y="4454525"/>
          <p14:tracePt t="28769" x="3276600" y="4454525"/>
          <p14:tracePt t="28779" x="3240088" y="4454525"/>
          <p14:tracePt t="28784" x="3201988" y="4454525"/>
          <p14:tracePt t="28790" x="3176588" y="4454525"/>
          <p14:tracePt t="28794" x="3152775" y="4454525"/>
          <p14:tracePt t="28800" x="3114675" y="4454525"/>
          <p14:tracePt t="28804" x="3101975" y="4454525"/>
          <p14:tracePt t="28810" x="3076575" y="4454525"/>
          <p14:tracePt t="28815" x="3052763" y="4454525"/>
          <p14:tracePt t="28819" x="3027363" y="4454525"/>
          <p14:tracePt t="28824" x="3014663" y="4454525"/>
          <p14:tracePt t="28829" x="2976563" y="4454525"/>
          <p14:tracePt t="28835" x="2963863" y="4454525"/>
          <p14:tracePt t="28840" x="2927350" y="4454525"/>
          <p14:tracePt t="28845" x="2914650" y="4454525"/>
          <p14:tracePt t="28851" x="2889250" y="4454525"/>
          <p14:tracePt t="28855" x="2863850" y="4454525"/>
          <p14:tracePt t="28860" x="2852738" y="4454525"/>
          <p14:tracePt t="28865" x="2827338" y="4454525"/>
          <p14:tracePt t="28870" x="2801938" y="4454525"/>
          <p14:tracePt t="28875" x="2789238" y="4454525"/>
          <p14:tracePt t="28880" x="2763838" y="4454525"/>
          <p14:tracePt t="28885" x="2727325" y="4454525"/>
          <p14:tracePt t="28890" x="2714625" y="4454525"/>
          <p14:tracePt t="28902" x="2627313" y="4467225"/>
          <p14:tracePt t="28905" x="2589213" y="4479925"/>
          <p14:tracePt t="28910" x="2551113" y="4479925"/>
          <p14:tracePt t="28915" x="2527300" y="4479925"/>
          <p14:tracePt t="28921" x="2476500" y="4479925"/>
          <p14:tracePt t="28926" x="2427288" y="4479925"/>
          <p14:tracePt t="28931" x="2376488" y="4479925"/>
          <p14:tracePt t="28935" x="2338388" y="4479925"/>
          <p14:tracePt t="28940" x="2301875" y="4479925"/>
          <p14:tracePt t="28945" x="2251075" y="4479925"/>
          <p14:tracePt t="28951" x="2214563" y="4479925"/>
          <p14:tracePt t="28956" x="2163763" y="4479925"/>
          <p14:tracePt t="28961" x="2138363" y="4479925"/>
          <p14:tracePt t="28967" x="2101850" y="4479925"/>
          <p14:tracePt t="28971" x="2063750" y="4479925"/>
          <p14:tracePt t="28976" x="2025650" y="4479925"/>
          <p14:tracePt t="28982" x="2001838" y="4479925"/>
          <p14:tracePt t="28986" x="1976438" y="4479925"/>
          <p14:tracePt t="28991" x="1938338" y="4479925"/>
          <p14:tracePt t="28996" x="1901825" y="4479925"/>
          <p14:tracePt t="29006" x="1876425" y="4479925"/>
          <p14:tracePt t="29011" x="1863725" y="4479925"/>
          <p14:tracePt t="29017" x="1838325" y="4479925"/>
          <p14:tracePt t="29022" x="1814513" y="4479925"/>
          <p14:tracePt t="29031" x="1789113" y="4479925"/>
          <p14:tracePt t="29036" x="1776413" y="4479925"/>
          <p14:tracePt t="29042" x="1763713" y="4479925"/>
          <p14:tracePt t="29047" x="1725613" y="4479925"/>
          <p14:tracePt t="29051" x="1714500" y="4479925"/>
          <p14:tracePt t="29056" x="1701800" y="4479925"/>
          <p14:tracePt t="29061" x="1663700" y="4479925"/>
          <p14:tracePt t="29068" x="1625600" y="4479925"/>
          <p14:tracePt t="29072" x="1601788" y="4479925"/>
          <p14:tracePt t="29076" x="1589088" y="4479925"/>
          <p14:tracePt t="29082" x="1550988" y="4479925"/>
          <p14:tracePt t="29087" x="1501775" y="4479925"/>
          <p14:tracePt t="29092" x="1476375" y="4479925"/>
          <p14:tracePt t="29097" x="1425575" y="4479925"/>
          <p14:tracePt t="29102" x="1389063" y="4479925"/>
          <p14:tracePt t="29107" x="1363663" y="4479925"/>
          <p14:tracePt t="29112" x="1325563" y="4479925"/>
          <p14:tracePt t="29117" x="1276350" y="4479925"/>
          <p14:tracePt t="29122" x="1238250" y="4479925"/>
          <p14:tracePt t="29127" x="1212850" y="4479925"/>
          <p14:tracePt t="29134" x="1176338" y="4479925"/>
          <p14:tracePt t="29137" x="1138238" y="4479925"/>
          <p14:tracePt t="29142" x="1112838" y="4479925"/>
          <p14:tracePt t="29147" x="1089025" y="4479925"/>
          <p14:tracePt t="29152" x="1063625" y="4479925"/>
          <p14:tracePt t="29158" x="1050925" y="4479925"/>
          <p14:tracePt t="29163" x="1025525" y="4479925"/>
          <p14:tracePt t="29168" x="1012825" y="4479925"/>
          <p14:tracePt t="29173" x="1000125" y="4479925"/>
          <p14:tracePt t="29178" x="987425" y="4479925"/>
          <p14:tracePt t="29184" x="963613" y="4479925"/>
          <p14:tracePt t="29193" x="938213" y="4479925"/>
          <p14:tracePt t="29197" x="925513" y="4479925"/>
          <p14:tracePt t="29203" x="912813" y="4479925"/>
          <p14:tracePt t="29208" x="900113" y="4479925"/>
          <p14:tracePt t="29213" x="887413" y="4479925"/>
          <p14:tracePt t="29218" x="876300" y="4479925"/>
          <p14:tracePt t="29223" x="863600" y="4479925"/>
          <p14:tracePt t="29228" x="850900" y="4479925"/>
          <p14:tracePt t="29234" x="825500" y="4479925"/>
          <p14:tracePt t="29238" x="812800" y="4479925"/>
          <p14:tracePt t="29248" x="800100" y="4479925"/>
          <p14:tracePt t="29259" x="787400" y="4479925"/>
          <p14:tracePt t="29263" x="763588" y="4479925"/>
          <p14:tracePt t="29289" x="738188" y="4479925"/>
          <p14:tracePt t="29294" x="725488" y="4479925"/>
          <p14:tracePt t="29324" x="712788" y="4479925"/>
          <p14:tracePt t="29339" x="700088" y="4479925"/>
          <p14:tracePt t="29351" x="687388" y="4479925"/>
          <p14:tracePt t="29359" x="674688" y="4479925"/>
          <p14:tracePt t="29369" x="663575" y="4479925"/>
          <p14:tracePt t="29374" x="650875" y="4479925"/>
          <p14:tracePt t="29390" x="625475" y="4479925"/>
          <p14:tracePt t="29440" x="612775" y="4479925"/>
          <p14:tracePt t="29471" x="600075" y="4479925"/>
          <p14:tracePt t="29480" x="587375" y="4492625"/>
          <p14:tracePt t="29500" x="587375" y="4505325"/>
          <p14:tracePt t="29510" x="574675" y="4505325"/>
          <p14:tracePt t="29526" x="563563" y="4518025"/>
          <p14:tracePt t="29541" x="550863" y="4530725"/>
          <p14:tracePt t="29551" x="538163" y="4543425"/>
          <p14:tracePt t="29561" x="538163" y="4554538"/>
          <p14:tracePt t="29568" x="525463" y="4579938"/>
          <p14:tracePt t="29576" x="512763" y="4579938"/>
          <p14:tracePt t="29586" x="500063" y="4592638"/>
          <p14:tracePt t="29591" x="487363" y="4592638"/>
          <p14:tracePt t="29597" x="474663" y="4592638"/>
          <p14:tracePt t="29601" x="474663" y="4605338"/>
          <p14:tracePt t="29606" x="463550" y="4605338"/>
          <p14:tracePt t="29611" x="450850" y="4605338"/>
          <p14:tracePt t="29618" x="438150" y="4605338"/>
          <p14:tracePt t="29622" x="425450" y="4605338"/>
          <p14:tracePt t="29627" x="412750" y="4618038"/>
          <p14:tracePt t="29657" x="400050" y="4618038"/>
          <p14:tracePt t="29662" x="387350" y="4630738"/>
          <p14:tracePt t="30297" x="387350" y="4643438"/>
          <p14:tracePt t="30318" x="374650" y="4643438"/>
          <p14:tracePt t="30332" x="374650" y="4656138"/>
          <p14:tracePt t="30343" x="374650" y="4667250"/>
          <p14:tracePt t="30363" x="363538" y="4679950"/>
          <p14:tracePt t="30393" x="363538" y="4692650"/>
          <p14:tracePt t="30408" x="363538" y="4705350"/>
          <p14:tracePt t="30438" x="350838" y="4718050"/>
          <p14:tracePt t="30464" x="338138" y="4718050"/>
          <p14:tracePt t="30575" x="338138" y="4730750"/>
          <p14:tracePt t="32002" x="338138" y="4743450"/>
          <p14:tracePt t="32108" x="325438" y="4743450"/>
          <p14:tracePt t="32113" x="312738" y="4756150"/>
          <p14:tracePt t="32144" x="312738" y="4779963"/>
          <p14:tracePt t="32164" x="312738" y="4792663"/>
          <p14:tracePt t="32168" x="312738" y="4805363"/>
          <p14:tracePt t="32175" x="312738" y="4818063"/>
          <p14:tracePt t="32189" x="312738" y="4830763"/>
          <p14:tracePt t="32199" x="312738" y="4843463"/>
          <p14:tracePt t="32214" x="312738" y="4856163"/>
          <p14:tracePt t="32225" x="312738" y="4868863"/>
          <p14:tracePt t="32235" x="312738" y="4892675"/>
          <p14:tracePt t="32254" x="312738" y="4918075"/>
          <p14:tracePt t="32259" x="325438" y="4930775"/>
          <p14:tracePt t="32280" x="325438" y="4943475"/>
          <p14:tracePt t="32286" x="325438" y="4956175"/>
          <p14:tracePt t="32289" x="338138" y="4968875"/>
          <p14:tracePt t="32300" x="338138" y="4981575"/>
          <p14:tracePt t="32305" x="338138" y="5005388"/>
          <p14:tracePt t="32320" x="350838" y="5030788"/>
          <p14:tracePt t="32325" x="363538" y="5043488"/>
          <p14:tracePt t="32330" x="363538" y="5056188"/>
          <p14:tracePt t="32335" x="363538" y="5068888"/>
          <p14:tracePt t="32340" x="363538" y="5092700"/>
          <p14:tracePt t="32350" x="363538" y="5118100"/>
          <p14:tracePt t="32355" x="363538" y="5130800"/>
          <p14:tracePt t="32360" x="363538" y="5143500"/>
          <p14:tracePt t="32365" x="363538" y="5156200"/>
          <p14:tracePt t="32376" x="363538" y="5168900"/>
          <p14:tracePt t="32391" x="363538" y="5181600"/>
          <p14:tracePt t="32471" x="363538" y="5194300"/>
          <p14:tracePt t="33062" x="374650" y="5194300"/>
          <p14:tracePt t="33071" x="387350" y="5194300"/>
          <p14:tracePt t="33086" x="400050" y="5194300"/>
          <p14:tracePt t="33091" x="412750" y="5194300"/>
          <p14:tracePt t="33112" x="438150" y="5194300"/>
          <p14:tracePt t="33127" x="450850" y="5181600"/>
          <p14:tracePt t="33157" x="463550" y="5181600"/>
          <p14:tracePt t="33167" x="474663" y="5181600"/>
          <p14:tracePt t="33177" x="487363" y="5181600"/>
          <p14:tracePt t="33187" x="500063" y="5181600"/>
          <p14:tracePt t="33198" x="512763" y="5181600"/>
          <p14:tracePt t="33203" x="525463" y="5181600"/>
          <p14:tracePt t="33207" x="550863" y="5181600"/>
          <p14:tracePt t="33212" x="574675" y="5181600"/>
          <p14:tracePt t="33217" x="587375" y="5181600"/>
          <p14:tracePt t="33223" x="612775" y="5181600"/>
          <p14:tracePt t="33228" x="625475" y="5181600"/>
          <p14:tracePt t="33233" x="638175" y="5181600"/>
          <p14:tracePt t="33238" x="650875" y="5181600"/>
          <p14:tracePt t="33243" x="663575" y="5181600"/>
          <p14:tracePt t="33248" x="674688" y="5181600"/>
          <p14:tracePt t="33253" x="700088" y="5181600"/>
          <p14:tracePt t="33263" x="725488" y="5181600"/>
          <p14:tracePt t="34091" x="712788" y="5181600"/>
          <p14:tracePt t="34105" x="700088" y="5181600"/>
          <p14:tracePt t="34110" x="687388" y="5181600"/>
          <p14:tracePt t="34115" x="674688" y="5194300"/>
          <p14:tracePt t="34125" x="663575" y="5194300"/>
          <p14:tracePt t="34131" x="638175" y="5194300"/>
          <p14:tracePt t="34136" x="625475" y="5205413"/>
          <p14:tracePt t="34140" x="612775" y="5205413"/>
          <p14:tracePt t="34146" x="600075" y="5205413"/>
          <p14:tracePt t="34156" x="587375" y="5205413"/>
          <p14:tracePt t="34161" x="574675" y="5205413"/>
          <p14:tracePt t="34166" x="563563" y="5218113"/>
          <p14:tracePt t="34170" x="550863" y="5218113"/>
          <p14:tracePt t="34186" x="525463" y="5218113"/>
          <p14:tracePt t="34191" x="512763" y="5218113"/>
          <p14:tracePt t="34196" x="500063" y="5218113"/>
          <p14:tracePt t="34201" x="487363" y="5218113"/>
          <p14:tracePt t="34206" x="463550" y="5218113"/>
          <p14:tracePt t="34211" x="438150" y="5218113"/>
          <p14:tracePt t="34216" x="387350" y="5218113"/>
          <p14:tracePt t="34221" x="374650" y="5218113"/>
          <p14:tracePt t="34227" x="363538" y="5218113"/>
          <p14:tracePt t="34232" x="325438" y="5218113"/>
          <p14:tracePt t="34236" x="312738" y="5218113"/>
          <p14:tracePt t="34241" x="300038" y="5218113"/>
          <p14:tracePt t="34253" x="274638" y="5218113"/>
          <p14:tracePt t="34313" x="250825" y="5218113"/>
          <p14:tracePt t="34327" x="238125" y="5218113"/>
          <p14:tracePt t="35750" x="238125" y="5205413"/>
          <p14:tracePt t="35775" x="238125" y="5194300"/>
          <p14:tracePt t="35790" x="238125" y="5181600"/>
          <p14:tracePt t="38624" x="250825" y="5168900"/>
          <p14:tracePt t="38640" x="261938" y="5168900"/>
          <p14:tracePt t="38645" x="261938" y="5156200"/>
          <p14:tracePt t="38659" x="274638" y="5143500"/>
          <p14:tracePt t="38680" x="287338" y="5130800"/>
          <p14:tracePt t="39452" x="287338" y="5118100"/>
          <p14:tracePt t="39461" x="287338" y="5105400"/>
          <p14:tracePt t="39472" x="287338" y="5092700"/>
          <p14:tracePt t="39502" x="287338" y="5081588"/>
          <p14:tracePt t="39593" x="287338" y="5068888"/>
          <p14:tracePt t="39639" x="287338" y="5056188"/>
          <p14:tracePt t="39643" x="274638" y="5043488"/>
          <p14:tracePt t="40072" x="274638" y="5030788"/>
          <p14:tracePt t="40082" x="274638" y="5018088"/>
          <p14:tracePt t="40092" x="274638" y="5005388"/>
          <p14:tracePt t="40102" x="274638" y="4981575"/>
          <p14:tracePt t="40510" x="274638" y="4992688"/>
          <p14:tracePt t="41232" x="274638" y="5018088"/>
          <p14:tracePt t="41237" x="287338" y="5018088"/>
          <p14:tracePt t="41242" x="312738" y="5018088"/>
          <p14:tracePt t="41247" x="338138" y="5018088"/>
          <p14:tracePt t="41252" x="350838" y="5018088"/>
          <p14:tracePt t="41262" x="374650" y="5018088"/>
          <p14:tracePt t="41328" x="387350" y="5030788"/>
          <p14:tracePt t="41343" x="400050" y="5030788"/>
          <p14:tracePt t="41348" x="412750" y="5043488"/>
          <p14:tracePt t="41681" x="412750" y="5056188"/>
          <p14:tracePt t="42150" x="400050" y="5056188"/>
          <p14:tracePt t="42165" x="374650" y="5081588"/>
          <p14:tracePt t="42185" x="363538" y="5092700"/>
          <p14:tracePt t="42211" x="338138" y="5092700"/>
          <p14:tracePt t="42245" x="325438" y="5105400"/>
          <p14:tracePt t="42256" x="312738" y="5105400"/>
          <p14:tracePt t="42261" x="312738" y="5118100"/>
          <p14:tracePt t="42291" x="300038" y="5130800"/>
          <p14:tracePt t="42347" x="287338" y="5130800"/>
          <p14:tracePt t="42392" x="274638" y="5130800"/>
          <p14:tracePt t="42402" x="274638" y="5143500"/>
          <p14:tracePt t="42417" x="261938" y="5143500"/>
          <p14:tracePt t="42423" x="250825" y="5156200"/>
          <p14:tracePt t="42442" x="238125" y="5156200"/>
          <p14:tracePt t="42462" x="238125" y="5168900"/>
          <p14:tracePt t="42477" x="212725" y="5194300"/>
          <p14:tracePt t="42523" x="212725" y="5205413"/>
          <p14:tracePt t="42543" x="200025" y="5218113"/>
          <p14:tracePt t="42568" x="200025" y="5243513"/>
          <p14:tracePt t="42614" x="187325" y="5256213"/>
          <p14:tracePt t="42624" x="187325" y="5268913"/>
          <p14:tracePt t="42649" x="187325" y="5281613"/>
          <p14:tracePt t="42700" x="187325" y="5294313"/>
          <p14:tracePt t="42735" x="187325" y="5305425"/>
          <p14:tracePt t="42750" x="187325" y="5330825"/>
          <p14:tracePt t="42861" x="187325" y="5343525"/>
          <p14:tracePt t="42866" x="187325" y="5356225"/>
          <p14:tracePt t="43032" x="187325" y="5368925"/>
          <p14:tracePt t="43385" x="187325" y="5381625"/>
          <p14:tracePt t="43390" x="187325" y="5394325"/>
          <p14:tracePt t="43396" x="187325" y="5407025"/>
          <p14:tracePt t="43401" x="187325" y="5418138"/>
          <p14:tracePt t="43411" x="187325" y="5430838"/>
          <p14:tracePt t="43416" x="187325" y="5456238"/>
          <p14:tracePt t="43420" x="187325" y="5468938"/>
          <p14:tracePt t="43426" x="187325" y="5481638"/>
          <p14:tracePt t="43431" x="161925" y="5494338"/>
          <p14:tracePt t="43436" x="161925" y="5507038"/>
          <p14:tracePt t="43441" x="161925" y="5530850"/>
          <p14:tracePt t="43457" x="161925" y="5556250"/>
          <p14:tracePt t="43461" x="150813" y="5568950"/>
          <p14:tracePt t="43466" x="150813" y="5581650"/>
          <p14:tracePt t="43471" x="150813" y="5594350"/>
          <p14:tracePt t="43477" x="150813" y="5607050"/>
          <p14:tracePt t="43482" x="150813" y="5619750"/>
          <p14:tracePt t="43486" x="150813" y="5643563"/>
          <p14:tracePt t="43491" x="161925" y="5656263"/>
          <p14:tracePt t="43497" x="161925" y="5668963"/>
          <p14:tracePt t="43502" x="174625" y="5681663"/>
          <p14:tracePt t="43507" x="174625" y="5694363"/>
          <p14:tracePt t="43511" x="187325" y="5694363"/>
          <p14:tracePt t="43516" x="200025" y="5707063"/>
          <p14:tracePt t="43524" x="212725" y="5719763"/>
          <p14:tracePt t="43527" x="225425" y="5732463"/>
          <p14:tracePt t="43532" x="238125" y="5743575"/>
          <p14:tracePt t="43542" x="274638" y="5768975"/>
          <p14:tracePt t="43552" x="287338" y="5781675"/>
          <p14:tracePt t="43557" x="300038" y="5781675"/>
          <p14:tracePt t="43562" x="325438" y="5781675"/>
          <p14:tracePt t="43574" x="350838" y="5781675"/>
          <p14:tracePt t="43578" x="363538" y="5781675"/>
          <p14:tracePt t="43582" x="374650" y="5781675"/>
          <p14:tracePt t="43587" x="387350" y="5781675"/>
          <p14:tracePt t="43592" x="400050" y="5781675"/>
          <p14:tracePt t="43598" x="412750" y="5781675"/>
          <p14:tracePt t="43603" x="438150" y="5781675"/>
          <p14:tracePt t="43612" x="450850" y="5781675"/>
          <p14:tracePt t="43617" x="463550" y="5781675"/>
          <p14:tracePt t="43624" x="474663" y="5781675"/>
          <p14:tracePt t="43628" x="487363" y="5781675"/>
          <p14:tracePt t="43633" x="525463" y="5781675"/>
          <p14:tracePt t="43643" x="538163" y="5781675"/>
          <p14:tracePt t="43648" x="550863" y="5781675"/>
          <p14:tracePt t="43653" x="563563" y="5781675"/>
          <p14:tracePt t="43658" x="574675" y="5781675"/>
          <p14:tracePt t="43663" x="587375" y="5781675"/>
          <p14:tracePt t="43668" x="612775" y="5781675"/>
          <p14:tracePt t="43678" x="638175" y="5781675"/>
          <p14:tracePt t="43683" x="650875" y="5781675"/>
          <p14:tracePt t="43688" x="663575" y="5781675"/>
          <p14:tracePt t="43693" x="674688" y="5781675"/>
          <p14:tracePt t="43699" x="687388" y="5781675"/>
          <p14:tracePt t="43709" x="700088" y="5781675"/>
          <p14:tracePt t="43713" x="725488" y="5781675"/>
          <p14:tracePt t="43809" x="738188" y="5781675"/>
          <p14:tracePt t="43819" x="750888" y="5781675"/>
          <p14:tracePt t="43824" x="763588" y="5768975"/>
          <p14:tracePt t="44051" x="750888" y="5768975"/>
          <p14:tracePt t="44057" x="738188" y="5768975"/>
          <p14:tracePt t="44102" x="738188" y="5794375"/>
          <p14:tracePt t="44157" x="738188" y="5819775"/>
          <p14:tracePt t="44174" x="738188" y="5832475"/>
          <p14:tracePt t="44177" x="750888" y="5832475"/>
          <p14:tracePt t="44187" x="763588" y="5832475"/>
          <p14:tracePt t="44192" x="776288" y="5832475"/>
          <p14:tracePt t="44198" x="787400" y="5843588"/>
          <p14:tracePt t="44203" x="800100" y="5856288"/>
          <p14:tracePt t="44208" x="812800" y="5856288"/>
          <p14:tracePt t="44212" x="850900" y="5856288"/>
          <p14:tracePt t="44218" x="863600" y="5856288"/>
          <p14:tracePt t="44224" x="900113" y="5856288"/>
          <p14:tracePt t="44228" x="938213" y="5856288"/>
          <p14:tracePt t="44238" x="987425" y="5868988"/>
          <p14:tracePt t="44243" x="1012825" y="5868988"/>
          <p14:tracePt t="44248" x="1038225" y="5868988"/>
          <p14:tracePt t="44253" x="1063625" y="5868988"/>
          <p14:tracePt t="44258" x="1100138" y="5894388"/>
          <p14:tracePt t="44264" x="1112838" y="5894388"/>
          <p14:tracePt t="44268" x="1125538" y="5894388"/>
          <p14:tracePt t="44274" x="1138238" y="5894388"/>
          <p14:tracePt t="44278" x="1163638" y="5894388"/>
          <p14:tracePt t="44283" x="1189038" y="5894388"/>
          <p14:tracePt t="44294" x="1200150" y="5894388"/>
          <p14:tracePt t="44299" x="1212850" y="5894388"/>
          <p14:tracePt t="44303" x="1225550" y="5894388"/>
          <p14:tracePt t="44308" x="1238250" y="5894388"/>
          <p14:tracePt t="44313" x="1250950" y="5894388"/>
          <p14:tracePt t="44319" x="1276350" y="5894388"/>
          <p14:tracePt t="44324" x="1300163" y="5919788"/>
          <p14:tracePt t="44333" x="1312863" y="5919788"/>
          <p14:tracePt t="44341" x="1338263" y="5919788"/>
          <p14:tracePt t="44349" x="1376363" y="5919788"/>
          <p14:tracePt t="44354" x="1389063" y="5919788"/>
          <p14:tracePt t="44359" x="1412875" y="5919788"/>
          <p14:tracePt t="44364" x="1438275" y="5919788"/>
          <p14:tracePt t="44369" x="1450975" y="5919788"/>
          <p14:tracePt t="44374" x="1463675" y="5919788"/>
          <p14:tracePt t="44379" x="1489075" y="5919788"/>
          <p14:tracePt t="44385" x="1512888" y="5919788"/>
          <p14:tracePt t="44391" x="1550988" y="5919788"/>
          <p14:tracePt t="44395" x="1563688" y="5919788"/>
          <p14:tracePt t="44399" x="1576388" y="5919788"/>
          <p14:tracePt t="44404" x="1589088" y="5919788"/>
          <p14:tracePt t="44410" x="1625600" y="5919788"/>
          <p14:tracePt t="44415" x="1638300" y="5919788"/>
          <p14:tracePt t="44419" x="1676400" y="5919788"/>
          <p14:tracePt t="44424" x="1714500" y="5932488"/>
          <p14:tracePt t="44435" x="1738313" y="5932488"/>
          <p14:tracePt t="44441" x="1776413" y="5932488"/>
          <p14:tracePt t="44450" x="1801813" y="5932488"/>
          <p14:tracePt t="44455" x="1814513" y="5932488"/>
          <p14:tracePt t="44460" x="1825625" y="5932488"/>
          <p14:tracePt t="44465" x="1838325" y="5932488"/>
          <p14:tracePt t="44470" x="1863725" y="5932488"/>
          <p14:tracePt t="44480" x="1889125" y="5932488"/>
          <p14:tracePt t="44485" x="1901825" y="5932488"/>
          <p14:tracePt t="44495" x="1914525" y="5932488"/>
          <p14:tracePt t="44500" x="1925638" y="5932488"/>
          <p14:tracePt t="44507" x="1938338" y="5932488"/>
          <p14:tracePt t="44511" x="1951038" y="5932488"/>
          <p14:tracePt t="44515" x="1976438" y="5932488"/>
          <p14:tracePt t="44525" x="2014538" y="5932488"/>
          <p14:tracePt t="44531" x="2051050" y="5956300"/>
          <p14:tracePt t="44535" x="2063750" y="5956300"/>
          <p14:tracePt t="44541" x="2076450" y="5956300"/>
          <p14:tracePt t="44545" x="2101850" y="5956300"/>
          <p14:tracePt t="44557" x="2138363" y="5956300"/>
          <p14:tracePt t="44561" x="2151063" y="5956300"/>
          <p14:tracePt t="44566" x="2163763" y="5956300"/>
          <p14:tracePt t="44570" x="2189163" y="5956300"/>
          <p14:tracePt t="44586" x="2214563" y="5956300"/>
          <p14:tracePt t="44591" x="2227263" y="5956300"/>
          <p14:tracePt t="44601" x="2238375" y="5969000"/>
          <p14:tracePt t="44607" x="2251075" y="5969000"/>
          <p14:tracePt t="44611" x="2263775" y="5969000"/>
          <p14:tracePt t="44616" x="2276475" y="5969000"/>
          <p14:tracePt t="44626" x="2301875" y="5969000"/>
          <p14:tracePt t="44631" x="2314575" y="5969000"/>
          <p14:tracePt t="44637" x="2327275" y="5969000"/>
          <p14:tracePt t="44642" x="2363788" y="5969000"/>
          <p14:tracePt t="44646" x="2389188" y="5969000"/>
          <p14:tracePt t="44651" x="2401888" y="5969000"/>
          <p14:tracePt t="44657" x="2427288" y="5969000"/>
          <p14:tracePt t="44662" x="2439988" y="5969000"/>
          <p14:tracePt t="44666" x="2463800" y="5969000"/>
          <p14:tracePt t="44672" x="2489200" y="5969000"/>
          <p14:tracePt t="44682" x="2514600" y="5969000"/>
          <p14:tracePt t="44687" x="2527300" y="5969000"/>
          <p14:tracePt t="44692" x="2540000" y="5969000"/>
          <p14:tracePt t="44697" x="2576513" y="5969000"/>
          <p14:tracePt t="44702" x="2589213" y="5969000"/>
          <p14:tracePt t="44708" x="2601913" y="5969000"/>
          <p14:tracePt t="44712" x="2614613" y="5969000"/>
          <p14:tracePt t="44717" x="2640013" y="5969000"/>
          <p14:tracePt t="44722" x="2676525" y="5969000"/>
          <p14:tracePt t="44728" x="2701925" y="5969000"/>
          <p14:tracePt t="44733" x="2714625" y="5969000"/>
          <p14:tracePt t="44737" x="2727325" y="5969000"/>
          <p14:tracePt t="44742" x="2740025" y="5969000"/>
          <p14:tracePt t="44747" x="2752725" y="5969000"/>
          <p14:tracePt t="44753" x="2789238" y="5969000"/>
          <p14:tracePt t="44758" x="2801938" y="5969000"/>
          <p14:tracePt t="44767" x="2814638" y="5969000"/>
          <p14:tracePt t="44777" x="2827338" y="5969000"/>
          <p14:tracePt t="44793" x="2840038" y="5969000"/>
          <p14:tracePt t="44798" x="2852738" y="5969000"/>
          <p14:tracePt t="44813" x="2863850" y="5956300"/>
          <p14:tracePt t="44828" x="2876550" y="5956300"/>
          <p14:tracePt t="44833" x="2889250" y="5956300"/>
          <p14:tracePt t="44854" x="2889250" y="5932488"/>
          <p14:tracePt t="44863" x="2889250" y="5919788"/>
          <p14:tracePt t="44884" x="2889250" y="5894388"/>
          <p14:tracePt t="44889" x="2889250" y="5881688"/>
          <p14:tracePt t="44894" x="2889250" y="5868988"/>
          <p14:tracePt t="44903" x="2889250" y="5856288"/>
          <p14:tracePt t="44909" x="2889250" y="5832475"/>
          <p14:tracePt t="44929" x="2889250" y="5807075"/>
          <p14:tracePt t="44934" x="2889250" y="5794375"/>
          <p14:tracePt t="44939" x="2889250" y="5781675"/>
          <p14:tracePt t="44944" x="2889250" y="5768975"/>
          <p14:tracePt t="44949" x="2889250" y="5756275"/>
          <p14:tracePt t="44954" x="2876550" y="5756275"/>
          <p14:tracePt t="44959" x="2863850" y="5743575"/>
          <p14:tracePt t="44964" x="2852738" y="5743575"/>
          <p14:tracePt t="44970" x="2840038" y="5732463"/>
          <p14:tracePt t="44974" x="2789238" y="5694363"/>
          <p14:tracePt t="44984" x="2763838" y="5694363"/>
          <p14:tracePt t="44991" x="2752725" y="5681663"/>
          <p14:tracePt t="44995" x="2727325" y="5668963"/>
          <p14:tracePt t="44999" x="2714625" y="5668963"/>
          <p14:tracePt t="45004" x="2701925" y="5668963"/>
          <p14:tracePt t="45009" x="2676525" y="5643563"/>
          <p14:tracePt t="45015" x="2663825" y="5643563"/>
          <p14:tracePt t="45020" x="2651125" y="5643563"/>
          <p14:tracePt t="45030" x="2640013" y="5643563"/>
          <p14:tracePt t="45041" x="2627313" y="5643563"/>
          <p14:tracePt t="45058" x="2601913" y="5643563"/>
          <p14:tracePt t="45060" x="2589213" y="5643563"/>
          <p14:tracePt t="45065" x="2576513" y="5643563"/>
          <p14:tracePt t="45075" x="2563813" y="5643563"/>
          <p14:tracePt t="45080" x="2551113" y="5643563"/>
          <p14:tracePt t="45085" x="2540000" y="5643563"/>
          <p14:tracePt t="45091" x="2527300" y="5643563"/>
          <p14:tracePt t="45095" x="2489200" y="5643563"/>
          <p14:tracePt t="45101" x="2476500" y="5643563"/>
          <p14:tracePt t="45105" x="2463800" y="5643563"/>
          <p14:tracePt t="45110" x="2451100" y="5643563"/>
          <p14:tracePt t="45115" x="2427288" y="5643563"/>
          <p14:tracePt t="45121" x="2389188" y="5643563"/>
          <p14:tracePt t="45126" x="2363788" y="5643563"/>
          <p14:tracePt t="45131" x="2338388" y="5643563"/>
          <p14:tracePt t="45135" x="2301875" y="5643563"/>
          <p14:tracePt t="45141" x="2251075" y="5630863"/>
          <p14:tracePt t="45146" x="2227263" y="5630863"/>
          <p14:tracePt t="45151" x="2201863" y="5630863"/>
          <p14:tracePt t="45157" x="2151063" y="5630863"/>
          <p14:tracePt t="45161" x="2114550" y="5607050"/>
          <p14:tracePt t="45166" x="2076450" y="5607050"/>
          <p14:tracePt t="45171" x="2038350" y="5607050"/>
          <p14:tracePt t="45176" x="2014538" y="5594350"/>
          <p14:tracePt t="45181" x="1963738" y="5594350"/>
          <p14:tracePt t="45186" x="1914525" y="5594350"/>
          <p14:tracePt t="45192" x="1889125" y="5594350"/>
          <p14:tracePt t="45196" x="1851025" y="5581650"/>
          <p14:tracePt t="45201" x="1814513" y="5568950"/>
          <p14:tracePt t="45207" x="1776413" y="5568950"/>
          <p14:tracePt t="45212" x="1738313" y="5568950"/>
          <p14:tracePt t="45217" x="1701800" y="5568950"/>
          <p14:tracePt t="45222" x="1676400" y="5568950"/>
          <p14:tracePt t="45226" x="1651000" y="5568950"/>
          <p14:tracePt t="45231" x="1625600" y="5568950"/>
          <p14:tracePt t="45237" x="1601788" y="5568950"/>
          <p14:tracePt t="45242" x="1563688" y="5568950"/>
          <p14:tracePt t="45246" x="1538288" y="5568950"/>
          <p14:tracePt t="45252" x="1525588" y="5568950"/>
          <p14:tracePt t="45258" x="1501775" y="5568950"/>
          <p14:tracePt t="45262" x="1476375" y="5568950"/>
          <p14:tracePt t="45267" x="1438275" y="5568950"/>
          <p14:tracePt t="45277" x="1401763" y="5568950"/>
          <p14:tracePt t="45282" x="1389063" y="5568950"/>
          <p14:tracePt t="45287" x="1350963" y="5568950"/>
          <p14:tracePt t="45292" x="1312863" y="5568950"/>
          <p14:tracePt t="45297" x="1300163" y="5568950"/>
          <p14:tracePt t="45302" x="1276350" y="5568950"/>
          <p14:tracePt t="45308" x="1238250" y="5568950"/>
          <p14:tracePt t="45312" x="1200150" y="5568950"/>
          <p14:tracePt t="45317" x="1189038" y="5568950"/>
          <p14:tracePt t="45322" x="1150938" y="5568950"/>
          <p14:tracePt t="45328" x="1112838" y="5568950"/>
          <p14:tracePt t="45338" x="1089025" y="5568950"/>
          <p14:tracePt t="45342" x="1076325" y="5568950"/>
          <p14:tracePt t="45347" x="1063625" y="5568950"/>
          <p14:tracePt t="45353" x="1050925" y="5568950"/>
          <p14:tracePt t="45358" x="1038225" y="5568950"/>
          <p14:tracePt t="45368" x="1025525" y="5568950"/>
          <p14:tracePt t="45374" x="1000125" y="5568950"/>
          <p14:tracePt t="45388" x="976313" y="5568950"/>
          <p14:tracePt t="45398" x="963613" y="5568950"/>
          <p14:tracePt t="45403" x="950913" y="5568950"/>
          <p14:tracePt t="45408" x="938213" y="5568950"/>
          <p14:tracePt t="45418" x="912813" y="5568950"/>
          <p14:tracePt t="45443" x="900113" y="5568950"/>
          <p14:tracePt t="45448" x="887413" y="5568950"/>
          <p14:tracePt t="45454" x="887413" y="5581650"/>
          <p14:tracePt t="45459" x="876300" y="5581650"/>
          <p14:tracePt t="45468" x="863600" y="5581650"/>
          <p14:tracePt t="45475" x="850900" y="5594350"/>
          <p14:tracePt t="45494" x="850900" y="5607050"/>
          <p14:tracePt t="45509" x="850900" y="5619750"/>
          <p14:tracePt t="45514" x="838200" y="5619750"/>
          <p14:tracePt t="45524" x="812800" y="5643563"/>
          <p14:tracePt t="45539" x="800100" y="5656263"/>
          <p14:tracePt t="45564" x="787400" y="5668963"/>
          <p14:tracePt t="45589" x="787400" y="5694363"/>
          <p14:tracePt t="45595" x="776288" y="5694363"/>
          <p14:tracePt t="45615" x="776288" y="5707063"/>
          <p14:tracePt t="45630" x="776288" y="5719763"/>
          <p14:tracePt t="45650" x="776288" y="5732463"/>
          <p14:tracePt t="45671" x="776288" y="5743575"/>
          <p14:tracePt t="45680" x="763588" y="5756275"/>
          <p14:tracePt t="45700" x="763588" y="5768975"/>
          <p14:tracePt t="45711" x="763588" y="5781675"/>
          <p14:tracePt t="45741" x="763588" y="5807075"/>
          <p14:tracePt t="45917" x="763588" y="5832475"/>
          <p14:tracePt t="45937" x="763588" y="5843588"/>
          <p14:tracePt t="45968" x="763588" y="5856288"/>
          <p14:tracePt t="45993" x="763588" y="5868988"/>
          <p14:tracePt t="46013" x="750888" y="5881688"/>
          <p14:tracePt t="46019" x="738188" y="5881688"/>
          <p14:tracePt t="46508" x="738188" y="5894388"/>
          <p14:tracePt t="46518" x="738188" y="5907088"/>
          <p14:tracePt t="46538" x="750888" y="5919788"/>
          <p14:tracePt t="46573" x="763588" y="5932488"/>
          <p14:tracePt t="46654" x="776288" y="5932488"/>
          <p14:tracePt t="46669" x="787400" y="5945188"/>
          <p14:tracePt t="46675" x="800100" y="5945188"/>
          <p14:tracePt t="46730" x="812800" y="5945188"/>
          <p14:tracePt t="46825" x="825500" y="5956300"/>
          <p14:tracePt t="46830" x="838200" y="5956300"/>
          <p14:tracePt t="46851" x="838200" y="5969000"/>
          <p14:tracePt t="46866" x="838200" y="5981700"/>
          <p14:tracePt t="46871" x="850900" y="5981700"/>
          <p14:tracePt t="46917" x="863600" y="5981700"/>
          <p14:tracePt t="46981" x="876300" y="5994400"/>
          <p14:tracePt t="47481" x="876300" y="6007100"/>
          <p14:tracePt t="47531" x="887413" y="6019800"/>
          <p14:tracePt t="47612" x="900113" y="6019800"/>
          <p14:tracePt t="47749" x="900113" y="6032500"/>
          <p14:tracePt t="47753" x="900113" y="6045200"/>
          <p14:tracePt t="47764" x="912813" y="6056313"/>
          <p14:tracePt t="47775" x="925513" y="6069013"/>
          <p14:tracePt t="47799" x="938213" y="6081713"/>
          <p14:tracePt t="47814" x="950913" y="6094413"/>
          <p14:tracePt t="47819" x="976313" y="6119813"/>
          <p14:tracePt t="47839" x="987425" y="6119813"/>
          <p14:tracePt t="47860" x="1012825" y="6145213"/>
          <p14:tracePt t="47910" x="1012825" y="6157913"/>
          <p14:tracePt t="49549" x="1025525" y="6157913"/>
          <p14:tracePt t="50427" x="1038225" y="6169025"/>
          <p14:tracePt t="50431" x="1050925" y="6169025"/>
          <p14:tracePt t="52545" x="1050925" y="6157913"/>
          <p14:tracePt t="52606" x="1038225" y="6145213"/>
          <p14:tracePt t="52701" x="1038225" y="6132513"/>
          <p14:tracePt t="52712" x="1025525" y="6119813"/>
          <p14:tracePt t="52727" x="1012825" y="6107113"/>
          <p14:tracePt t="52756" x="1000125" y="6107113"/>
          <p14:tracePt t="52762" x="1000125" y="6094413"/>
          <p14:tracePt t="52767" x="1000125" y="6081713"/>
          <p14:tracePt t="52772" x="987425" y="6069013"/>
          <p14:tracePt t="52777" x="976313" y="6069013"/>
          <p14:tracePt t="52782" x="950913" y="6045200"/>
          <p14:tracePt t="52787" x="938213" y="6007100"/>
          <p14:tracePt t="52792" x="925513" y="5981700"/>
          <p14:tracePt t="52797" x="900113" y="5956300"/>
          <p14:tracePt t="52802" x="887413" y="5881688"/>
          <p14:tracePt t="52807" x="850900" y="5807075"/>
          <p14:tracePt t="52812" x="850900" y="5732463"/>
          <p14:tracePt t="52817" x="838200" y="5630863"/>
          <p14:tracePt t="52822" x="787400" y="5518150"/>
          <p14:tracePt t="52828" x="787400" y="5430838"/>
          <p14:tracePt t="52833" x="763588" y="5368925"/>
          <p14:tracePt t="52838" x="750888" y="5205413"/>
          <p14:tracePt t="52842" x="712788" y="5081588"/>
          <p14:tracePt t="52847" x="663575" y="4943475"/>
          <p14:tracePt t="52853" x="650875" y="4818063"/>
          <p14:tracePt t="52858" x="563563" y="4630738"/>
          <p14:tracePt t="52862" x="538163" y="4505325"/>
          <p14:tracePt t="52867" x="487363" y="4354513"/>
          <p14:tracePt t="52872" x="438150" y="4192588"/>
          <p14:tracePt t="52878" x="387350" y="4041775"/>
          <p14:tracePt t="52883" x="338138" y="3841750"/>
          <p14:tracePt t="52888" x="274638" y="3692525"/>
          <p14:tracePt t="52895" x="225425" y="3554413"/>
          <p14:tracePt t="52898" x="174625" y="3378200"/>
          <p14:tracePt t="52903" x="125413" y="3203575"/>
          <p14:tracePt t="52908" x="74613" y="3090863"/>
          <p14:tracePt t="52913" x="12700" y="292893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Insuficience konvergence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Insuficience konvergence</a:t>
            </a:r>
          </a:p>
          <a:p>
            <a:r>
              <a:rPr lang="cs-CZ" dirty="0"/>
              <a:t>Ze základních 3 forem divergentního strabismu se vykytuje nejpozději – kolem 18. roku života /již je ukončeno období zvýšeného tonu konvergence v dětství/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4E23F50-2A81-4457-818D-835F854A7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5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5"/>
    </mc:Choice>
    <mc:Fallback xmlns="">
      <p:transition spd="slow" advTm="9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Insuficience konvergence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Vyznačuje se </a:t>
            </a:r>
            <a:r>
              <a:rPr lang="cs-CZ" b="1" dirty="0"/>
              <a:t>větší úchylkou do blízka než do dálky</a:t>
            </a:r>
          </a:p>
          <a:p>
            <a:r>
              <a:rPr lang="cs-CZ" dirty="0"/>
              <a:t>Blízký bod konvergence se nachází ve větší vzdálenosti než 8 cm</a:t>
            </a:r>
          </a:p>
          <a:p>
            <a:r>
              <a:rPr lang="cs-CZ" dirty="0"/>
              <a:t>Oftalmologické vyšetření je v normě</a:t>
            </a:r>
          </a:p>
          <a:p>
            <a:r>
              <a:rPr lang="cs-CZ" dirty="0"/>
              <a:t>V počátečních stadiích /ještě při nevýrazné úchylce/ se projevují </a:t>
            </a:r>
            <a:r>
              <a:rPr lang="cs-CZ" dirty="0" err="1"/>
              <a:t>astenopické</a:t>
            </a:r>
            <a:r>
              <a:rPr lang="cs-CZ" dirty="0"/>
              <a:t> obtíže /při čtení ve spojení s minimální diplopií vyvolávají slzení, únavu/</a:t>
            </a:r>
          </a:p>
          <a:p>
            <a:r>
              <a:rPr lang="cs-CZ" dirty="0"/>
              <a:t>Pokud je dostatečná fúzní rezerva – pacient nepociťuje žádné obtíže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AE0CC07-C90E-4B6F-8902-3F32021A3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0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53"/>
    </mc:Choice>
    <mc:Fallback xmlns="">
      <p:transition spd="slow" advTm="27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87" x="87313" y="2352675"/>
          <p14:tracePt t="2392" x="138113" y="2352675"/>
          <p14:tracePt t="2398" x="200025" y="2365375"/>
          <p14:tracePt t="2403" x="250825" y="2365375"/>
          <p14:tracePt t="2407" x="300038" y="2390775"/>
          <p14:tracePt t="2412" x="350838" y="2390775"/>
          <p14:tracePt t="2417" x="400050" y="2403475"/>
          <p14:tracePt t="2424" x="450850" y="2403475"/>
          <p14:tracePt t="2428" x="500063" y="2403475"/>
          <p14:tracePt t="2433" x="538163" y="2403475"/>
          <p14:tracePt t="2438" x="574675" y="2403475"/>
          <p14:tracePt t="2443" x="612775" y="2403475"/>
          <p14:tracePt t="2448" x="650875" y="2427288"/>
          <p14:tracePt t="2452" x="712788" y="2427288"/>
          <p14:tracePt t="2458" x="750888" y="2427288"/>
          <p14:tracePt t="2463" x="787400" y="2439988"/>
          <p14:tracePt t="2468" x="825500" y="2439988"/>
          <p14:tracePt t="2474" x="876300" y="2452688"/>
          <p14:tracePt t="2478" x="925513" y="2465388"/>
          <p14:tracePt t="2483" x="963613" y="2465388"/>
          <p14:tracePt t="2488" x="1012825" y="2465388"/>
          <p14:tracePt t="2494" x="1038225" y="2465388"/>
          <p14:tracePt t="2499" x="1076325" y="2465388"/>
          <p14:tracePt t="2503" x="1163638" y="2478088"/>
          <p14:tracePt t="2508" x="1189038" y="2478088"/>
          <p14:tracePt t="2514" x="1225550" y="2478088"/>
          <p14:tracePt t="2519" x="1263650" y="2503488"/>
          <p14:tracePt t="2524" x="1300163" y="2503488"/>
          <p14:tracePt t="2528" x="1338263" y="2503488"/>
          <p14:tracePt t="2533" x="1363663" y="2503488"/>
          <p14:tracePt t="2540" x="1401763" y="2503488"/>
          <p14:tracePt t="2544" x="1463675" y="2503488"/>
          <p14:tracePt t="2549" x="1501775" y="2503488"/>
          <p14:tracePt t="2554" x="1538288" y="2503488"/>
          <p14:tracePt t="2559" x="1563688" y="2503488"/>
          <p14:tracePt t="2564" x="1601788" y="2503488"/>
          <p14:tracePt t="2569" x="1638300" y="2503488"/>
          <p14:tracePt t="2574" x="1676400" y="2503488"/>
          <p14:tracePt t="2579" x="1701800" y="2503488"/>
          <p14:tracePt t="2584" x="1738313" y="2503488"/>
          <p14:tracePt t="2591" x="1789113" y="2503488"/>
          <p14:tracePt t="2594" x="1825625" y="2503488"/>
          <p14:tracePt t="2598" x="1851025" y="2503488"/>
          <p14:tracePt t="2604" x="1889125" y="2503488"/>
          <p14:tracePt t="2610" x="1925638" y="2503488"/>
          <p14:tracePt t="2614" x="1951038" y="2503488"/>
          <p14:tracePt t="2619" x="1976438" y="2503488"/>
          <p14:tracePt t="2624" x="2025650" y="2503488"/>
          <p14:tracePt t="2631" x="2063750" y="2503488"/>
          <p14:tracePt t="2635" x="2089150" y="2503488"/>
          <p14:tracePt t="2641" x="2114550" y="2503488"/>
          <p14:tracePt t="2644" x="2151063" y="2503488"/>
          <p14:tracePt t="2649" x="2189163" y="2503488"/>
          <p14:tracePt t="2655" x="2214563" y="2503488"/>
          <p14:tracePt t="2661" x="2227263" y="2503488"/>
          <p14:tracePt t="2665" x="2251075" y="2503488"/>
          <p14:tracePt t="2670" x="2301875" y="2503488"/>
          <p14:tracePt t="2675" x="2327275" y="2503488"/>
          <p14:tracePt t="2680" x="2363788" y="2503488"/>
          <p14:tracePt t="2685" x="2401888" y="2478088"/>
          <p14:tracePt t="2690" x="2427288" y="2478088"/>
          <p14:tracePt t="2695" x="2463800" y="2478088"/>
          <p14:tracePt t="2700" x="2501900" y="2478088"/>
          <p14:tracePt t="2704" x="2540000" y="2465388"/>
          <p14:tracePt t="2710" x="2563813" y="2465388"/>
          <p14:tracePt t="2715" x="2601913" y="2439988"/>
          <p14:tracePt t="2720" x="2640013" y="2427288"/>
          <p14:tracePt t="2726" x="2663825" y="2427288"/>
          <p14:tracePt t="2731" x="2701925" y="2403475"/>
          <p14:tracePt t="2735" x="2727325" y="2403475"/>
          <p14:tracePt t="2740" x="2776538" y="2390775"/>
          <p14:tracePt t="2746" x="2801938" y="2365375"/>
          <p14:tracePt t="2751" x="2814638" y="2365375"/>
          <p14:tracePt t="2755" x="2827338" y="2365375"/>
          <p14:tracePt t="2760" x="2840038" y="2352675"/>
          <p14:tracePt t="2765" x="2863850" y="2339975"/>
          <p14:tracePt t="2771" x="2889250" y="2339975"/>
          <p14:tracePt t="2776" x="2901950" y="2327275"/>
          <p14:tracePt t="2781" x="2940050" y="2314575"/>
          <p14:tracePt t="2791" x="2963863" y="2303463"/>
          <p14:tracePt t="2796" x="2989263" y="2303463"/>
          <p14:tracePt t="2800" x="3014663" y="2278063"/>
          <p14:tracePt t="2807" x="3027363" y="2265363"/>
          <p14:tracePt t="2811" x="3052763" y="2265363"/>
          <p14:tracePt t="2816" x="3076575" y="2239963"/>
          <p14:tracePt t="2826" x="3089275" y="2239963"/>
          <p14:tracePt t="2831" x="3114675" y="2214563"/>
          <p14:tracePt t="2837" x="3114675" y="2201863"/>
          <p14:tracePt t="2847" x="3140075" y="2190750"/>
          <p14:tracePt t="2851" x="3152775" y="2178050"/>
          <p14:tracePt t="2861" x="3165475" y="2165350"/>
          <p14:tracePt t="2874" x="3176588" y="2152650"/>
          <p14:tracePt t="2877" x="3176588" y="2139950"/>
          <p14:tracePt t="2882" x="3189288" y="2127250"/>
          <p14:tracePt t="2892" x="3189288" y="2114550"/>
          <p14:tracePt t="2897" x="3214688" y="2089150"/>
          <p14:tracePt t="2901" x="3214688" y="2078038"/>
          <p14:tracePt t="2912" x="3214688" y="2065338"/>
          <p14:tracePt t="2917" x="3214688" y="2052638"/>
          <p14:tracePt t="2924" x="3214688" y="2039938"/>
          <p14:tracePt t="2927" x="3214688" y="2027238"/>
          <p14:tracePt t="2932" x="3214688" y="2014538"/>
          <p14:tracePt t="2937" x="3227388" y="2001838"/>
          <p14:tracePt t="2943" x="3240088" y="2001838"/>
          <p14:tracePt t="2947" x="3240088" y="1989138"/>
          <p14:tracePt t="2957" x="3240088" y="1965325"/>
          <p14:tracePt t="2974" x="3240088" y="1952625"/>
          <p14:tracePt t="2978" x="3240088" y="1939925"/>
          <p14:tracePt t="2982" x="3240088" y="1927225"/>
          <p14:tracePt t="2998" x="3240088" y="1914525"/>
          <p14:tracePt t="3003" x="3240088" y="1901825"/>
          <p14:tracePt t="3023" x="3240088" y="1889125"/>
          <p14:tracePt t="3038" x="3240088" y="1876425"/>
          <p14:tracePt t="3043" x="3240088" y="1865313"/>
          <p14:tracePt t="3048" x="3227388" y="1865313"/>
          <p14:tracePt t="3083" x="3214688" y="1865313"/>
          <p14:tracePt t="3088" x="3201988" y="1865313"/>
          <p14:tracePt t="3093" x="3189288" y="1865313"/>
          <p14:tracePt t="3104" x="3176588" y="1865313"/>
          <p14:tracePt t="3109" x="3165475" y="1865313"/>
          <p14:tracePt t="3114" x="3152775" y="1865313"/>
          <p14:tracePt t="3124" x="3140075" y="1865313"/>
          <p14:tracePt t="3134" x="3114675" y="1865313"/>
          <p14:tracePt t="3144" x="3101975" y="1876425"/>
          <p14:tracePt t="3159" x="3089275" y="1889125"/>
          <p14:tracePt t="3174" x="3076575" y="1901825"/>
          <p14:tracePt t="3194" x="3076575" y="1914525"/>
          <p14:tracePt t="3215" x="3076575" y="1927225"/>
          <p14:tracePt t="3230" x="3076575" y="1939925"/>
          <p14:tracePt t="3241" x="3065463" y="1952625"/>
          <p14:tracePt t="3255" x="3052763" y="1952625"/>
          <p14:tracePt t="3275" x="3040063" y="1965325"/>
          <p14:tracePt t="3291" x="3040063" y="1989138"/>
          <p14:tracePt t="3295" x="3027363" y="1989138"/>
          <p14:tracePt t="3310" x="3014663" y="2001838"/>
          <p14:tracePt t="3316" x="3014663" y="2014538"/>
          <p14:tracePt t="3325" x="3014663" y="2027238"/>
          <p14:tracePt t="3330" x="3001963" y="2039938"/>
          <p14:tracePt t="3341" x="3001963" y="2052638"/>
          <p14:tracePt t="3386" x="3001963" y="2065338"/>
          <p14:tracePt t="3391" x="3001963" y="2078038"/>
          <p14:tracePt t="3396" x="3001963" y="2089150"/>
          <p14:tracePt t="3402" x="3014663" y="2089150"/>
          <p14:tracePt t="3407" x="3027363" y="2089150"/>
          <p14:tracePt t="3411" x="3040063" y="2089150"/>
          <p14:tracePt t="3416" x="3065463" y="2089150"/>
          <p14:tracePt t="3425" x="3089275" y="2089150"/>
          <p14:tracePt t="3432" x="3127375" y="2089150"/>
          <p14:tracePt t="3435" x="3165475" y="2114550"/>
          <p14:tracePt t="3447" x="3227388" y="2114550"/>
          <p14:tracePt t="3452" x="3265488" y="2114550"/>
          <p14:tracePt t="3457" x="3276600" y="2127250"/>
          <p14:tracePt t="3461" x="3314700" y="2127250"/>
          <p14:tracePt t="3467" x="3365500" y="2127250"/>
          <p14:tracePt t="3472" x="3402013" y="2127250"/>
          <p14:tracePt t="3477" x="3440113" y="2152650"/>
          <p14:tracePt t="3482" x="3465513" y="2152650"/>
          <p14:tracePt t="3487" x="3478213" y="2152650"/>
          <p14:tracePt t="3492" x="3514725" y="2152650"/>
          <p14:tracePt t="3497" x="3527425" y="2152650"/>
          <p14:tracePt t="3502" x="3565525" y="2152650"/>
          <p14:tracePt t="3507" x="3578225" y="2152650"/>
          <p14:tracePt t="3513" x="3589338" y="2152650"/>
          <p14:tracePt t="3517" x="3602038" y="2152650"/>
          <p14:tracePt t="3524" x="3614738" y="2152650"/>
          <p14:tracePt t="3532" x="3627438" y="2152650"/>
          <p14:tracePt t="3538" x="3652838" y="2152650"/>
          <p14:tracePt t="3547" x="3678238" y="2152650"/>
          <p14:tracePt t="3552" x="3689350" y="2152650"/>
          <p14:tracePt t="3557" x="3702050" y="2152650"/>
          <p14:tracePt t="3563" x="3714750" y="2152650"/>
          <p14:tracePt t="3568" x="3740150" y="2152650"/>
          <p14:tracePt t="3574" x="3765550" y="2152650"/>
          <p14:tracePt t="3577" x="3778250" y="2152650"/>
          <p14:tracePt t="3583" x="3790950" y="2152650"/>
          <p14:tracePt t="3588" x="3802063" y="2152650"/>
          <p14:tracePt t="3593" x="3827463" y="2152650"/>
          <p14:tracePt t="3598" x="3852863" y="2152650"/>
          <p14:tracePt t="3602" x="3865563" y="2152650"/>
          <p14:tracePt t="3607" x="3890963" y="2152650"/>
          <p14:tracePt t="3618" x="3927475" y="2152650"/>
          <p14:tracePt t="3624" x="3952875" y="2127250"/>
          <p14:tracePt t="3634" x="3978275" y="2127250"/>
          <p14:tracePt t="3638" x="3990975" y="2127250"/>
          <p14:tracePt t="3643" x="4002088" y="2127250"/>
          <p14:tracePt t="3648" x="4027488" y="2127250"/>
          <p14:tracePt t="3653" x="4052888" y="2114550"/>
          <p14:tracePt t="3658" x="4065588" y="2114550"/>
          <p14:tracePt t="3663" x="4078288" y="2114550"/>
          <p14:tracePt t="3668" x="4103688" y="2114550"/>
          <p14:tracePt t="3674" x="4127500" y="2101850"/>
          <p14:tracePt t="3679" x="4152900" y="2101850"/>
          <p14:tracePt t="3684" x="4165600" y="2101850"/>
          <p14:tracePt t="3688" x="4191000" y="2101850"/>
          <p14:tracePt t="3694" x="4227513" y="2101850"/>
          <p14:tracePt t="3699" x="4240213" y="2101850"/>
          <p14:tracePt t="3704" x="4252913" y="2089150"/>
          <p14:tracePt t="3709" x="4265613" y="2089150"/>
          <p14:tracePt t="3714" x="4278313" y="2089150"/>
          <p14:tracePt t="3718" x="4291013" y="2089150"/>
          <p14:tracePt t="3724" x="4327525" y="2078038"/>
          <p14:tracePt t="3729" x="4327525" y="2065338"/>
          <p14:tracePt t="3734" x="4340225" y="2065338"/>
          <p14:tracePt t="3744" x="4352925" y="2065338"/>
          <p14:tracePt t="3749" x="4365625" y="2065338"/>
          <p14:tracePt t="3754" x="4378325" y="2065338"/>
          <p14:tracePt t="3759" x="4403725" y="2065338"/>
          <p14:tracePt t="3764" x="4416425" y="2052638"/>
          <p14:tracePt t="3769" x="4452938" y="2039938"/>
          <p14:tracePt t="3775" x="4478338" y="2039938"/>
          <p14:tracePt t="3779" x="4503738" y="2039938"/>
          <p14:tracePt t="3790" x="4527550" y="2039938"/>
          <p14:tracePt t="3795" x="4540250" y="2039938"/>
          <p14:tracePt t="3800" x="4565650" y="2039938"/>
          <p14:tracePt t="3804" x="4591050" y="2027238"/>
          <p14:tracePt t="3815" x="4603750" y="2027238"/>
          <p14:tracePt t="3819" x="4616450" y="2027238"/>
          <p14:tracePt t="3824" x="4627563" y="2027238"/>
          <p14:tracePt t="3830" x="4640263" y="2027238"/>
          <p14:tracePt t="3834" x="4665663" y="2001838"/>
          <p14:tracePt t="3841" x="4678363" y="2001838"/>
          <p14:tracePt t="3845" x="4691063" y="2001838"/>
          <p14:tracePt t="3850" x="4703763" y="2001838"/>
          <p14:tracePt t="3855" x="4716463" y="2001838"/>
          <p14:tracePt t="3860" x="4727575" y="2001838"/>
          <p14:tracePt t="3865" x="4740275" y="2001838"/>
          <p14:tracePt t="3871" x="4765675" y="1989138"/>
          <p14:tracePt t="3876" x="4778375" y="1989138"/>
          <p14:tracePt t="3880" x="4791075" y="1989138"/>
          <p14:tracePt t="3892" x="4816475" y="1989138"/>
          <p14:tracePt t="3895" x="4829175" y="1989138"/>
          <p14:tracePt t="3901" x="4852988" y="1989138"/>
          <p14:tracePt t="3915" x="4878388" y="1989138"/>
          <p14:tracePt t="3926" x="4891088" y="1989138"/>
          <p14:tracePt t="3941" x="4891088" y="1978025"/>
          <p14:tracePt t="3946" x="4903788" y="1978025"/>
          <p14:tracePt t="3951" x="4916488" y="1978025"/>
          <p14:tracePt t="3961" x="4929188" y="1978025"/>
          <p14:tracePt t="3972" x="4940300" y="1978025"/>
          <p14:tracePt t="3982" x="4953000" y="1978025"/>
          <p14:tracePt t="3991" x="4965700" y="1978025"/>
          <p14:tracePt t="3997" x="4991100" y="1978025"/>
          <p14:tracePt t="4008" x="5003800" y="1978025"/>
          <p14:tracePt t="4012" x="5016500" y="1978025"/>
          <p14:tracePt t="4017" x="5029200" y="1978025"/>
          <p14:tracePt t="4037" x="5040313" y="1978025"/>
          <p14:tracePt t="4046" x="5053013" y="1978025"/>
          <p14:tracePt t="4058" x="5065713" y="1978025"/>
          <p14:tracePt t="4067" x="5078413" y="1978025"/>
          <p14:tracePt t="4074" x="5103813" y="1978025"/>
          <p14:tracePt t="4081" x="5129213" y="1978025"/>
          <p14:tracePt t="4086" x="5141913" y="1978025"/>
          <p14:tracePt t="4097" x="5153025" y="1978025"/>
          <p14:tracePt t="4102" x="5165725" y="1978025"/>
          <p14:tracePt t="4108" x="5178425" y="1978025"/>
          <p14:tracePt t="4112" x="5191125" y="1978025"/>
          <p14:tracePt t="4118" x="5216525" y="1978025"/>
          <p14:tracePt t="4152" x="5241925" y="1978025"/>
          <p14:tracePt t="4163" x="5253038" y="1978025"/>
          <p14:tracePt t="4174" x="5265738" y="1978025"/>
          <p14:tracePt t="4178" x="5278438" y="1978025"/>
          <p14:tracePt t="4183" x="5303838" y="1978025"/>
          <p14:tracePt t="4193" x="5329238" y="1978025"/>
          <p14:tracePt t="4198" x="5341938" y="1978025"/>
          <p14:tracePt t="4203" x="5353050" y="1978025"/>
          <p14:tracePt t="4208" x="5391150" y="1978025"/>
          <p14:tracePt t="4214" x="5403850" y="1978025"/>
          <p14:tracePt t="4224" x="5416550" y="1978025"/>
          <p14:tracePt t="4228" x="5429250" y="1978025"/>
          <p14:tracePt t="4243" x="5441950" y="1978025"/>
          <p14:tracePt t="4249" x="5454650" y="1978025"/>
          <p14:tracePt t="4259" x="5478463" y="1978025"/>
          <p14:tracePt t="4279" x="5491163" y="1978025"/>
          <p14:tracePt t="4283" x="5503863" y="1978025"/>
          <p14:tracePt t="4289" x="5516563" y="1978025"/>
          <p14:tracePt t="4294" x="5541963" y="1978025"/>
          <p14:tracePt t="4319" x="5565775" y="1978025"/>
          <p14:tracePt t="4340" x="5591175" y="1978025"/>
          <p14:tracePt t="4350" x="5603875" y="1978025"/>
          <p14:tracePt t="4359" x="5616575" y="1978025"/>
          <p14:tracePt t="4364" x="5629275" y="1978025"/>
          <p14:tracePt t="4375" x="5641975" y="1978025"/>
          <p14:tracePt t="4385" x="5654675" y="1978025"/>
          <p14:tracePt t="4391" x="5665788" y="1978025"/>
          <p14:tracePt t="4394" x="5678488" y="1978025"/>
          <p14:tracePt t="4405" x="5703888" y="1978025"/>
          <p14:tracePt t="4410" x="5716588" y="1978025"/>
          <p14:tracePt t="4415" x="5729288" y="1978025"/>
          <p14:tracePt t="4419" x="5741988" y="1978025"/>
          <p14:tracePt t="4425" x="5754688" y="1978025"/>
          <p14:tracePt t="4430" x="5767388" y="1978025"/>
          <p14:tracePt t="4435" x="5791200" y="1978025"/>
          <p14:tracePt t="4441" x="5816600" y="1989138"/>
          <p14:tracePt t="4456" x="5829300" y="1989138"/>
          <p14:tracePt t="4460" x="5842000" y="1989138"/>
          <p14:tracePt t="4465" x="5854700" y="1989138"/>
          <p14:tracePt t="4471" x="5867400" y="1989138"/>
          <p14:tracePt t="4476" x="5891213" y="2001838"/>
          <p14:tracePt t="4485" x="5903913" y="2001838"/>
          <p14:tracePt t="4491" x="5916613" y="2001838"/>
          <p14:tracePt t="4496" x="5929313" y="2001838"/>
          <p14:tracePt t="4501" x="5967413" y="2001838"/>
          <p14:tracePt t="4506" x="5978525" y="2001838"/>
          <p14:tracePt t="4511" x="6003925" y="2014538"/>
          <p14:tracePt t="4516" x="6016625" y="2027238"/>
          <p14:tracePt t="4521" x="6029325" y="2027238"/>
          <p14:tracePt t="4526" x="6042025" y="2027238"/>
          <p14:tracePt t="4531" x="6054725" y="2027238"/>
          <p14:tracePt t="4536" x="6067425" y="2027238"/>
          <p14:tracePt t="4542" x="6078538" y="2027238"/>
          <p14:tracePt t="4546" x="6091238" y="2027238"/>
          <p14:tracePt t="4550" x="6116638" y="2027238"/>
          <p14:tracePt t="4562" x="6142038" y="2027238"/>
          <p14:tracePt t="4567" x="6180138" y="2027238"/>
          <p14:tracePt t="4581" x="6191250" y="2027238"/>
          <p14:tracePt t="4586" x="6203950" y="2027238"/>
          <p14:tracePt t="4592" x="6216650" y="2027238"/>
          <p14:tracePt t="4596" x="6229350" y="2027238"/>
          <p14:tracePt t="4602" x="6242050" y="2027238"/>
          <p14:tracePt t="4606" x="6254750" y="2027238"/>
          <p14:tracePt t="4611" x="6267450" y="2027238"/>
          <p14:tracePt t="4622" x="6291263" y="2027238"/>
          <p14:tracePt t="4642" x="6316663" y="2027238"/>
          <p14:tracePt t="4647" x="6329363" y="2027238"/>
          <p14:tracePt t="4651" x="6342063" y="2027238"/>
          <p14:tracePt t="4662" x="6354763" y="2027238"/>
          <p14:tracePt t="4667" x="6367463" y="2027238"/>
          <p14:tracePt t="4672" x="6380163" y="2027238"/>
          <p14:tracePt t="4677" x="6403975" y="2027238"/>
          <p14:tracePt t="4688" x="6429375" y="2027238"/>
          <p14:tracePt t="4691" x="6442075" y="2027238"/>
          <p14:tracePt t="4697" x="6467475" y="2027238"/>
          <p14:tracePt t="4703" x="6492875" y="2027238"/>
          <p14:tracePt t="4708" x="6503988" y="2027238"/>
          <p14:tracePt t="4713" x="6516688" y="2027238"/>
          <p14:tracePt t="4717" x="6529388" y="2027238"/>
          <p14:tracePt t="4722" x="6542088" y="2027238"/>
          <p14:tracePt t="4728" x="6554788" y="2027238"/>
          <p14:tracePt t="4733" x="6580188" y="2027238"/>
          <p14:tracePt t="4768" x="6604000" y="2027238"/>
          <p14:tracePt t="4798" x="6616700" y="2027238"/>
          <p14:tracePt t="4808" x="6642100" y="2001838"/>
          <p14:tracePt t="4829" x="6642100" y="1989138"/>
          <p14:tracePt t="4835" x="6654800" y="1978025"/>
          <p14:tracePt t="4838" x="6654800" y="1965325"/>
          <p14:tracePt t="4843" x="6654800" y="1927225"/>
          <p14:tracePt t="4849" x="6654800" y="1914525"/>
          <p14:tracePt t="4854" x="6654800" y="1901825"/>
          <p14:tracePt t="4859" x="6654800" y="1889125"/>
          <p14:tracePt t="4864" x="6654800" y="1865313"/>
          <p14:tracePt t="4875" x="6654800" y="1827213"/>
          <p14:tracePt t="4879" x="6654800" y="1814513"/>
          <p14:tracePt t="4884" x="6654800" y="1801813"/>
          <p14:tracePt t="4892" x="6654800" y="1765300"/>
          <p14:tracePt t="4894" x="6654800" y="1752600"/>
          <p14:tracePt t="4900" x="6654800" y="1739900"/>
          <p14:tracePt t="4903" x="6654800" y="1714500"/>
          <p14:tracePt t="4909" x="6654800" y="1676400"/>
          <p14:tracePt t="4914" x="6642100" y="1663700"/>
          <p14:tracePt t="4920" x="6642100" y="1652588"/>
          <p14:tracePt t="4925" x="6616700" y="1639888"/>
          <p14:tracePt t="4930" x="6604000" y="1614488"/>
          <p14:tracePt t="4934" x="6592888" y="1589088"/>
          <p14:tracePt t="4939" x="6580188" y="1552575"/>
          <p14:tracePt t="4945" x="6554788" y="1539875"/>
          <p14:tracePt t="4950" x="6529388" y="1539875"/>
          <p14:tracePt t="4955" x="6516688" y="1539875"/>
          <p14:tracePt t="4959" x="6492875" y="1527175"/>
          <p14:tracePt t="4965" x="6467475" y="1501775"/>
          <p14:tracePt t="4970" x="6454775" y="1501775"/>
          <p14:tracePt t="4975" x="6442075" y="1501775"/>
          <p14:tracePt t="4980" x="6403975" y="1476375"/>
          <p14:tracePt t="4985" x="6391275" y="1476375"/>
          <p14:tracePt t="4991" x="6367463" y="1476375"/>
          <p14:tracePt t="4995" x="6329363" y="1476375"/>
          <p14:tracePt t="5000" x="6303963" y="1463675"/>
          <p14:tracePt t="5010" x="6280150" y="1463675"/>
          <p14:tracePt t="5015" x="6242050" y="1463675"/>
          <p14:tracePt t="5030" x="6216650" y="1463675"/>
          <p14:tracePt t="5035" x="6203950" y="1463675"/>
          <p14:tracePt t="5041" x="6191250" y="1463675"/>
          <p14:tracePt t="5046" x="6180138" y="1463675"/>
          <p14:tracePt t="5050" x="6154738" y="1463675"/>
          <p14:tracePt t="5055" x="6129338" y="1463675"/>
          <p14:tracePt t="5061" x="6116638" y="1463675"/>
          <p14:tracePt t="5066" x="6091238" y="1476375"/>
          <p14:tracePt t="5071" x="6078538" y="1476375"/>
          <p14:tracePt t="5075" x="6067425" y="1489075"/>
          <p14:tracePt t="5081" x="6054725" y="1501775"/>
          <p14:tracePt t="5085" x="6042025" y="1527175"/>
          <p14:tracePt t="5091" x="6029325" y="1527175"/>
          <p14:tracePt t="5096" x="6003925" y="1552575"/>
          <p14:tracePt t="5100" x="5978525" y="1576388"/>
          <p14:tracePt t="5105" x="5967413" y="1576388"/>
          <p14:tracePt t="5111" x="5929313" y="1614488"/>
          <p14:tracePt t="5116" x="5929313" y="1627188"/>
          <p14:tracePt t="5121" x="5903913" y="1639888"/>
          <p14:tracePt t="5126" x="5891213" y="1652588"/>
          <p14:tracePt t="5131" x="5891213" y="1676400"/>
          <p14:tracePt t="5136" x="5878513" y="1676400"/>
          <p14:tracePt t="5141" x="5854700" y="1701800"/>
          <p14:tracePt t="5146" x="5842000" y="1714500"/>
          <p14:tracePt t="5151" x="5842000" y="1727200"/>
          <p14:tracePt t="5158" x="5842000" y="1752600"/>
          <p14:tracePt t="5162" x="5816600" y="1776413"/>
          <p14:tracePt t="5166" x="5803900" y="1801813"/>
          <p14:tracePt t="5171" x="5778500" y="1814513"/>
          <p14:tracePt t="5176" x="5778500" y="1827213"/>
          <p14:tracePt t="5182" x="5778500" y="1865313"/>
          <p14:tracePt t="5186" x="5778500" y="1876425"/>
          <p14:tracePt t="5192" x="5767388" y="1901825"/>
          <p14:tracePt t="5196" x="5767388" y="1914525"/>
          <p14:tracePt t="5208" x="5767388" y="1939925"/>
          <p14:tracePt t="5212" x="5767388" y="1978025"/>
          <p14:tracePt t="5222" x="5767388" y="2001838"/>
          <p14:tracePt t="5227" x="5767388" y="2014538"/>
          <p14:tracePt t="5237" x="5767388" y="2027238"/>
          <p14:tracePt t="5242" x="5767388" y="2039938"/>
          <p14:tracePt t="5247" x="5767388" y="2065338"/>
          <p14:tracePt t="5263" x="5767388" y="2078038"/>
          <p14:tracePt t="5267" x="5778500" y="2101850"/>
          <p14:tracePt t="5272" x="5803900" y="2114550"/>
          <p14:tracePt t="5277" x="5829300" y="2127250"/>
          <p14:tracePt t="5283" x="5842000" y="2127250"/>
          <p14:tracePt t="5288" x="5891213" y="2139950"/>
          <p14:tracePt t="5292" x="5903913" y="2139950"/>
          <p14:tracePt t="5297" x="5942013" y="2139950"/>
          <p14:tracePt t="5303" x="5991225" y="2139950"/>
          <p14:tracePt t="5308" x="6003925" y="2139950"/>
          <p14:tracePt t="5313" x="6054725" y="2139950"/>
          <p14:tracePt t="5317" x="6078538" y="2165350"/>
          <p14:tracePt t="5325" x="6116638" y="2165350"/>
          <p14:tracePt t="5328" x="6129338" y="2165350"/>
          <p14:tracePt t="5333" x="6167438" y="2165350"/>
          <p14:tracePt t="5338" x="6203950" y="2165350"/>
          <p14:tracePt t="5343" x="6242050" y="2165350"/>
          <p14:tracePt t="5348" x="6254750" y="2165350"/>
          <p14:tracePt t="5353" x="6291263" y="2165350"/>
          <p14:tracePt t="5358" x="6303963" y="2165350"/>
          <p14:tracePt t="5363" x="6342063" y="2152650"/>
          <p14:tracePt t="5368" x="6367463" y="2139950"/>
          <p14:tracePt t="5375" x="6403975" y="2101850"/>
          <p14:tracePt t="5378" x="6416675" y="2089150"/>
          <p14:tracePt t="5384" x="6454775" y="2039938"/>
          <p14:tracePt t="5387" x="6454775" y="2027238"/>
          <p14:tracePt t="5394" x="6467475" y="2014538"/>
          <p14:tracePt t="5399" x="6480175" y="1989138"/>
          <p14:tracePt t="5403" x="6492875" y="1939925"/>
          <p14:tracePt t="5408" x="6516688" y="1901825"/>
          <p14:tracePt t="5418" x="6516688" y="1889125"/>
          <p14:tracePt t="5425" x="6516688" y="1876425"/>
          <p14:tracePt t="5429" x="6516688" y="1852613"/>
          <p14:tracePt t="5434" x="6516688" y="1839913"/>
          <p14:tracePt t="5439" x="6529388" y="1801813"/>
          <p14:tracePt t="5444" x="6542088" y="1789113"/>
          <p14:tracePt t="5449" x="6542088" y="1776413"/>
          <p14:tracePt t="5453" x="6542088" y="1752600"/>
          <p14:tracePt t="5458" x="6542088" y="1727200"/>
          <p14:tracePt t="5469" x="6542088" y="1701800"/>
          <p14:tracePt t="5475" x="6542088" y="1689100"/>
          <p14:tracePt t="5479" x="6542088" y="1676400"/>
          <p14:tracePt t="5483" x="6542088" y="1652588"/>
          <p14:tracePt t="5489" x="6542088" y="1639888"/>
          <p14:tracePt t="5500" x="6542088" y="1614488"/>
          <p14:tracePt t="5503" x="6542088" y="1601788"/>
          <p14:tracePt t="5520" x="6542088" y="1589088"/>
          <p14:tracePt t="5525" x="6529388" y="1576388"/>
          <p14:tracePt t="5530" x="6516688" y="1576388"/>
          <p14:tracePt t="5544" x="6503988" y="1576388"/>
          <p14:tracePt t="5550" x="6492875" y="1576388"/>
          <p14:tracePt t="5555" x="6480175" y="1576388"/>
          <p14:tracePt t="5560" x="6442075" y="1576388"/>
          <p14:tracePt t="5565" x="6429375" y="1576388"/>
          <p14:tracePt t="5570" x="6416675" y="1576388"/>
          <p14:tracePt t="5575" x="6380163" y="1576388"/>
          <p14:tracePt t="5580" x="6342063" y="1576388"/>
          <p14:tracePt t="5585" x="6316663" y="1589088"/>
          <p14:tracePt t="5591" x="6303963" y="1614488"/>
          <p14:tracePt t="5596" x="6280150" y="1639888"/>
          <p14:tracePt t="5600" x="6267450" y="1639888"/>
          <p14:tracePt t="5605" x="6229350" y="1676400"/>
          <p14:tracePt t="5610" x="6191250" y="1714500"/>
          <p14:tracePt t="5615" x="6191250" y="1739900"/>
          <p14:tracePt t="5621" x="6191250" y="1752600"/>
          <p14:tracePt t="5625" x="6191250" y="1789113"/>
          <p14:tracePt t="5630" x="6167438" y="1827213"/>
          <p14:tracePt t="5635" x="6167438" y="1865313"/>
          <p14:tracePt t="5642" x="6167438" y="1889125"/>
          <p14:tracePt t="5646" x="6167438" y="1901825"/>
          <p14:tracePt t="5651" x="6167438" y="1939925"/>
          <p14:tracePt t="5656" x="6167438" y="1952625"/>
          <p14:tracePt t="5659" x="6167438" y="1989138"/>
          <p14:tracePt t="5666" x="6167438" y="2001838"/>
          <p14:tracePt t="5670" x="6167438" y="2027238"/>
          <p14:tracePt t="5675" x="6167438" y="2052638"/>
          <p14:tracePt t="5681" x="6167438" y="2065338"/>
          <p14:tracePt t="5686" x="6167438" y="2078038"/>
          <p14:tracePt t="5692" x="6167438" y="2101850"/>
          <p14:tracePt t="5696" x="6180138" y="2114550"/>
          <p14:tracePt t="5701" x="6203950" y="2127250"/>
          <p14:tracePt t="5705" x="6216650" y="2127250"/>
          <p14:tracePt t="5711" x="6216650" y="2178050"/>
          <p14:tracePt t="5717" x="6242050" y="2190750"/>
          <p14:tracePt t="5720" x="6254750" y="2190750"/>
          <p14:tracePt t="5726" x="6280150" y="2190750"/>
          <p14:tracePt t="5731" x="6303963" y="2190750"/>
          <p14:tracePt t="5737" x="6329363" y="2190750"/>
          <p14:tracePt t="5742" x="6367463" y="2214563"/>
          <p14:tracePt t="5746" x="6380163" y="2214563"/>
          <p14:tracePt t="5750" x="6391275" y="2214563"/>
          <p14:tracePt t="5758" x="6416675" y="2214563"/>
          <p14:tracePt t="5762" x="6442075" y="2214563"/>
          <p14:tracePt t="5767" x="6467475" y="2214563"/>
          <p14:tracePt t="5771" x="6492875" y="2214563"/>
          <p14:tracePt t="5777" x="6529388" y="2214563"/>
          <p14:tracePt t="5782" x="6567488" y="2214563"/>
          <p14:tracePt t="5792" x="6604000" y="2214563"/>
          <p14:tracePt t="5797" x="6616700" y="2214563"/>
          <p14:tracePt t="5802" x="6629400" y="2214563"/>
          <p14:tracePt t="5808" x="6667500" y="2214563"/>
          <p14:tracePt t="5812" x="6680200" y="2214563"/>
          <p14:tracePt t="5817" x="6704013" y="2201863"/>
          <p14:tracePt t="5822" x="6716713" y="2190750"/>
          <p14:tracePt t="5828" x="6742113" y="2190750"/>
          <p14:tracePt t="5832" x="6780213" y="2165350"/>
          <p14:tracePt t="5838" x="6792913" y="2165350"/>
          <p14:tracePt t="5842" x="6816725" y="2152650"/>
          <p14:tracePt t="5848" x="6842125" y="2152650"/>
          <p14:tracePt t="5853" x="6880225" y="2152650"/>
          <p14:tracePt t="5859" x="6905625" y="2127250"/>
          <p14:tracePt t="5862" x="6916738" y="2127250"/>
          <p14:tracePt t="5867" x="6954838" y="2127250"/>
          <p14:tracePt t="5873" x="6992938" y="2127250"/>
          <p14:tracePt t="5878" x="7005638" y="2127250"/>
          <p14:tracePt t="5883" x="7054850" y="2127250"/>
          <p14:tracePt t="5888" x="7080250" y="2101850"/>
          <p14:tracePt t="5893" x="7092950" y="2101850"/>
          <p14:tracePt t="5898" x="7118350" y="2101850"/>
          <p14:tracePt t="5903" x="7154863" y="2101850"/>
          <p14:tracePt t="5909" x="7180263" y="2101850"/>
          <p14:tracePt t="5913" x="7205663" y="2089150"/>
          <p14:tracePt t="5918" x="7218363" y="2089150"/>
          <p14:tracePt t="5923" x="7242175" y="2089150"/>
          <p14:tracePt t="5928" x="7267575" y="2089150"/>
          <p14:tracePt t="5933" x="7292975" y="2089150"/>
          <p14:tracePt t="5938" x="7329488" y="2065338"/>
          <p14:tracePt t="5943" x="7354888" y="2065338"/>
          <p14:tracePt t="5949" x="7380288" y="2065338"/>
          <p14:tracePt t="5953" x="7418388" y="2065338"/>
          <p14:tracePt t="5958" x="7454900" y="2065338"/>
          <p14:tracePt t="5963" x="7467600" y="2065338"/>
          <p14:tracePt t="5968" x="7505700" y="2065338"/>
          <p14:tracePt t="5975" x="7542213" y="2065338"/>
          <p14:tracePt t="5978" x="7580313" y="2052638"/>
          <p14:tracePt t="5983" x="7605713" y="2052638"/>
          <p14:tracePt t="5989" x="7642225" y="2052638"/>
          <p14:tracePt t="5994" x="7693025" y="2027238"/>
          <p14:tracePt t="5999" x="7731125" y="2027238"/>
          <p14:tracePt t="6003" x="7767638" y="2014538"/>
          <p14:tracePt t="6009" x="7805738" y="2014538"/>
          <p14:tracePt t="6014" x="7831138" y="2014538"/>
          <p14:tracePt t="6019" x="7867650" y="2014538"/>
          <p14:tracePt t="6025" x="7893050" y="2014538"/>
          <p14:tracePt t="6029" x="7918450" y="1989138"/>
          <p14:tracePt t="6034" x="7943850" y="1989138"/>
          <p14:tracePt t="6039" x="7980363" y="1989138"/>
          <p14:tracePt t="6044" x="7993063" y="1989138"/>
          <p14:tracePt t="6049" x="8031163" y="1989138"/>
          <p14:tracePt t="6054" x="8054975" y="1989138"/>
          <p14:tracePt t="6060" x="8067675" y="1989138"/>
          <p14:tracePt t="6064" x="8080375" y="1989138"/>
          <p14:tracePt t="6069" x="8093075" y="1989138"/>
          <p14:tracePt t="6076" x="8105775" y="1989138"/>
          <p14:tracePt t="6080" x="8118475" y="1989138"/>
          <p14:tracePt t="6185" x="8080375" y="1989138"/>
          <p14:tracePt t="6192" x="8031163" y="1989138"/>
          <p14:tracePt t="6196" x="7954963" y="1989138"/>
          <p14:tracePt t="6201" x="7843838" y="1989138"/>
          <p14:tracePt t="6205" x="7718425" y="1989138"/>
          <p14:tracePt t="6210" x="7631113" y="1989138"/>
          <p14:tracePt t="6216" x="7493000" y="1989138"/>
          <p14:tracePt t="6221" x="7354888" y="1989138"/>
          <p14:tracePt t="6226" x="7205663" y="1989138"/>
          <p14:tracePt t="6230" x="7029450" y="1989138"/>
          <p14:tracePt t="6235" x="6880225" y="1989138"/>
          <p14:tracePt t="6242" x="6729413" y="1989138"/>
          <p14:tracePt t="6247" x="6580188" y="1989138"/>
          <p14:tracePt t="6250" x="6429375" y="1989138"/>
          <p14:tracePt t="6255" x="6280150" y="1989138"/>
          <p14:tracePt t="6261" x="6154738" y="1989138"/>
          <p14:tracePt t="6266" x="6042025" y="1989138"/>
          <p14:tracePt t="6271" x="5916613" y="1989138"/>
          <p14:tracePt t="6276" x="5816600" y="1989138"/>
          <p14:tracePt t="6281" x="5678488" y="1989138"/>
          <p14:tracePt t="6287" x="5616575" y="1989138"/>
          <p14:tracePt t="6292" x="5529263" y="1989138"/>
          <p14:tracePt t="6296" x="5441950" y="1989138"/>
          <p14:tracePt t="6301" x="5378450" y="1989138"/>
          <p14:tracePt t="6307" x="5291138" y="1989138"/>
          <p14:tracePt t="6312" x="5203825" y="1989138"/>
          <p14:tracePt t="6316" x="5091113" y="1989138"/>
          <p14:tracePt t="6321" x="5003800" y="1989138"/>
          <p14:tracePt t="6326" x="4903788" y="1989138"/>
          <p14:tracePt t="6332" x="4816475" y="1989138"/>
          <p14:tracePt t="6336" x="4703763" y="1989138"/>
          <p14:tracePt t="6342" x="4578350" y="1989138"/>
          <p14:tracePt t="6346" x="4465638" y="1989138"/>
          <p14:tracePt t="6351" x="4340225" y="1989138"/>
          <p14:tracePt t="6358" x="4227513" y="1989138"/>
          <p14:tracePt t="6362" x="4103688" y="1989138"/>
          <p14:tracePt t="6367" x="3978275" y="1989138"/>
          <p14:tracePt t="6372" x="3890963" y="1989138"/>
          <p14:tracePt t="6377" x="3778250" y="2027238"/>
          <p14:tracePt t="6382" x="3689350" y="2039938"/>
          <p14:tracePt t="6387" x="3578225" y="2039938"/>
          <p14:tracePt t="6392" x="3502025" y="2065338"/>
          <p14:tracePt t="6397" x="3414713" y="2065338"/>
          <p14:tracePt t="6402" x="3365500" y="2078038"/>
          <p14:tracePt t="6409" x="3276600" y="2078038"/>
          <p14:tracePt t="6412" x="3214688" y="2114550"/>
          <p14:tracePt t="6417" x="3140075" y="2114550"/>
          <p14:tracePt t="6423" x="3076575" y="2127250"/>
          <p14:tracePt t="6428" x="2976563" y="2152650"/>
          <p14:tracePt t="6432" x="2914650" y="2152650"/>
          <p14:tracePt t="6436" x="2827338" y="2152650"/>
          <p14:tracePt t="6442" x="2740025" y="2165350"/>
          <p14:tracePt t="6448" x="2689225" y="2165350"/>
          <p14:tracePt t="6452" x="2576513" y="2201863"/>
          <p14:tracePt t="6459" x="2489200" y="2201863"/>
          <p14:tracePt t="6462" x="2376488" y="2201863"/>
          <p14:tracePt t="6467" x="2314575" y="2201863"/>
          <p14:tracePt t="6473" x="2227263" y="2201863"/>
          <p14:tracePt t="6478" x="2114550" y="2214563"/>
          <p14:tracePt t="6483" x="2051050" y="2214563"/>
          <p14:tracePt t="6488" x="1963738" y="2214563"/>
          <p14:tracePt t="6492" x="1876425" y="2214563"/>
          <p14:tracePt t="6498" x="1825625" y="2214563"/>
          <p14:tracePt t="6503" x="1751013" y="2214563"/>
          <p14:tracePt t="6509" x="1663700" y="2214563"/>
          <p14:tracePt t="6513" x="1589088" y="2214563"/>
          <p14:tracePt t="6517" x="1550988" y="2214563"/>
          <p14:tracePt t="6523" x="1501775" y="2214563"/>
          <p14:tracePt t="6528" x="1450975" y="2214563"/>
          <p14:tracePt t="6533" x="1401763" y="2214563"/>
          <p14:tracePt t="6539" x="1363663" y="2214563"/>
          <p14:tracePt t="6543" x="1338263" y="2214563"/>
          <p14:tracePt t="6548" x="1300163" y="2214563"/>
          <p14:tracePt t="6552" x="1263650" y="2214563"/>
          <p14:tracePt t="6559" x="1250950" y="2214563"/>
          <p14:tracePt t="6564" x="1225550" y="2214563"/>
          <p14:tracePt t="6569" x="1176338" y="2214563"/>
          <p14:tracePt t="6573" x="1163638" y="2214563"/>
          <p14:tracePt t="6578" x="1150938" y="2214563"/>
          <p14:tracePt t="6584" x="1112838" y="2214563"/>
          <p14:tracePt t="6589" x="1100138" y="2214563"/>
          <p14:tracePt t="6594" x="1076325" y="2214563"/>
          <p14:tracePt t="6599" x="1063625" y="2214563"/>
          <p14:tracePt t="6604" x="1050925" y="2214563"/>
          <p14:tracePt t="6609" x="1025525" y="2214563"/>
          <p14:tracePt t="6619" x="1012825" y="2214563"/>
          <p14:tracePt t="6634" x="1000125" y="2214563"/>
          <p14:tracePt t="7351" x="1000125" y="2227263"/>
          <p14:tracePt t="7361" x="1000125" y="2239963"/>
          <p14:tracePt t="7370" x="1012825" y="2252663"/>
          <p14:tracePt t="7375" x="1025525" y="2265363"/>
          <p14:tracePt t="7386" x="1038225" y="2278063"/>
          <p14:tracePt t="7393" x="1076325" y="2290763"/>
          <p14:tracePt t="7397" x="1089025" y="2303463"/>
          <p14:tracePt t="7406" x="1112838" y="2303463"/>
          <p14:tracePt t="7411" x="1138238" y="2327275"/>
          <p14:tracePt t="7416" x="1150938" y="2327275"/>
          <p14:tracePt t="7420" x="1150938" y="2339975"/>
          <p14:tracePt t="7426" x="1163638" y="2352675"/>
          <p14:tracePt t="7431" x="1176338" y="2365375"/>
          <p14:tracePt t="7436" x="1189038" y="2365375"/>
          <p14:tracePt t="7443" x="1189038" y="2378075"/>
          <p14:tracePt t="7451" x="1189038" y="2403475"/>
          <p14:tracePt t="7462" x="1200150" y="2414588"/>
          <p14:tracePt t="7467" x="1212850" y="2427288"/>
          <p14:tracePt t="7471" x="1212850" y="2439988"/>
          <p14:tracePt t="7481" x="1212850" y="2452688"/>
          <p14:tracePt t="7492" x="1238250" y="2478088"/>
          <p14:tracePt t="7537" x="1238250" y="2490788"/>
          <p14:tracePt t="7552" x="1238250" y="2516188"/>
          <p14:tracePt t="7588" x="1238250" y="2540000"/>
          <p14:tracePt t="7607" x="1238250" y="2552700"/>
          <p14:tracePt t="7623" x="1250950" y="2552700"/>
          <p14:tracePt t="7629" x="1250950" y="2565400"/>
          <p14:tracePt t="7639" x="1250950" y="2578100"/>
          <p14:tracePt t="7648" x="1250950" y="2590800"/>
          <p14:tracePt t="7653" x="1250950" y="2603500"/>
          <p14:tracePt t="7663" x="1250950" y="2627313"/>
          <p14:tracePt t="7683" x="1250950" y="2652713"/>
          <p14:tracePt t="7698" x="1250950" y="2665413"/>
          <p14:tracePt t="7724" x="1250950" y="2678113"/>
          <p14:tracePt t="7729" x="1250950" y="2690813"/>
          <p14:tracePt t="7774" x="1238250" y="2703513"/>
          <p14:tracePt t="7800" x="1225550" y="2703513"/>
          <p14:tracePt t="7819" x="1200150" y="2716213"/>
          <p14:tracePt t="7850" x="1176338" y="2716213"/>
          <p14:tracePt t="7855" x="1163638" y="2716213"/>
          <p14:tracePt t="7859" x="1163638" y="2728913"/>
          <p14:tracePt t="7865" x="1150938" y="2728913"/>
          <p14:tracePt t="7876" x="1125538" y="2752725"/>
          <p14:tracePt t="7894" x="1112838" y="2752725"/>
          <p14:tracePt t="7900" x="1100138" y="2752725"/>
          <p14:tracePt t="7910" x="1089025" y="2752725"/>
          <p14:tracePt t="7926" x="1076325" y="2778125"/>
          <p14:tracePt t="7943" x="1063625" y="2790825"/>
          <p14:tracePt t="7971" x="1038225" y="2803525"/>
          <p14:tracePt t="8092" x="1038225" y="2828925"/>
          <p14:tracePt t="8340" x="1038225" y="2840038"/>
          <p14:tracePt t="8369" x="1038225" y="2852738"/>
          <p14:tracePt t="8395" x="1038225" y="2865438"/>
          <p14:tracePt t="8450" x="1038225" y="2890838"/>
          <p14:tracePt t="8722" x="1038225" y="2916238"/>
          <p14:tracePt t="8753" x="1038225" y="2928938"/>
          <p14:tracePt t="9081" x="1025525" y="2928938"/>
          <p14:tracePt t="9105" x="1012825" y="2941638"/>
          <p14:tracePt t="9111" x="987425" y="2952750"/>
          <p14:tracePt t="9151" x="976313" y="2952750"/>
          <p14:tracePt t="9201" x="963613" y="2952750"/>
          <p14:tracePt t="9207" x="950913" y="2952750"/>
          <p14:tracePt t="9211" x="938213" y="2952750"/>
          <p14:tracePt t="9216" x="925513" y="2965450"/>
          <p14:tracePt t="9231" x="912813" y="2965450"/>
          <p14:tracePt t="9247" x="900113" y="2978150"/>
          <p14:tracePt t="9262" x="887413" y="2978150"/>
          <p14:tracePt t="9267" x="876300" y="2990850"/>
          <p14:tracePt t="9298" x="863600" y="2990850"/>
          <p14:tracePt t="9302" x="850900" y="2990850"/>
          <p14:tracePt t="9323" x="838200" y="3003550"/>
          <p14:tracePt t="9337" x="825500" y="3016250"/>
          <p14:tracePt t="9358" x="812800" y="3028950"/>
          <p14:tracePt t="9378" x="800100" y="3041650"/>
          <p14:tracePt t="9403" x="787400" y="3054350"/>
          <p14:tracePt t="9414" x="787400" y="3065463"/>
          <p14:tracePt t="9434" x="787400" y="3078163"/>
          <p14:tracePt t="9448" x="787400" y="3090863"/>
          <p14:tracePt t="9453" x="787400" y="3116263"/>
          <p14:tracePt t="9524" x="787400" y="3141663"/>
          <p14:tracePt t="9574" x="787400" y="3154363"/>
          <p14:tracePt t="9635" x="787400" y="3178175"/>
          <p14:tracePt t="9695" x="787400" y="3203575"/>
          <p14:tracePt t="9752" x="787400" y="3228975"/>
          <p14:tracePt t="9776" x="787400" y="3241675"/>
          <p14:tracePt t="9817" x="787400" y="3254375"/>
          <p14:tracePt t="9823" x="800100" y="3267075"/>
          <p14:tracePt t="9837" x="812800" y="3267075"/>
          <p14:tracePt t="9852" x="825500" y="3267075"/>
          <p14:tracePt t="9867" x="838200" y="3267075"/>
          <p14:tracePt t="9877" x="863600" y="3267075"/>
          <p14:tracePt t="9897" x="887413" y="3267075"/>
          <p14:tracePt t="9907" x="900113" y="3267075"/>
          <p14:tracePt t="9913" x="912813" y="3267075"/>
          <p14:tracePt t="9927" x="925513" y="3267075"/>
          <p14:tracePt t="9944" x="950913" y="3267075"/>
          <p14:tracePt t="10033" x="976313" y="3267075"/>
          <p14:tracePt t="10074" x="987425" y="3267075"/>
          <p14:tracePt t="10110" x="1000125" y="3267075"/>
          <p14:tracePt t="10114" x="1012825" y="3267075"/>
          <p14:tracePt t="10119" x="1025525" y="3278188"/>
          <p14:tracePt t="10125" x="1025525" y="3290888"/>
          <p14:tracePt t="10130" x="1038225" y="3290888"/>
          <p14:tracePt t="10139" x="1063625" y="3290888"/>
          <p14:tracePt t="10149" x="1076325" y="3290888"/>
          <p14:tracePt t="10154" x="1089025" y="3290888"/>
          <p14:tracePt t="10165" x="1112838" y="3290888"/>
          <p14:tracePt t="10170" x="1125538" y="3290888"/>
          <p14:tracePt t="10175" x="1125538" y="3303588"/>
          <p14:tracePt t="10180" x="1138238" y="3303588"/>
          <p14:tracePt t="10190" x="1150938" y="3303588"/>
          <p14:tracePt t="10195" x="1163638" y="3303588"/>
          <p14:tracePt t="10200" x="1176338" y="3303588"/>
          <p14:tracePt t="10205" x="1200150" y="3303588"/>
          <p14:tracePt t="10215" x="1238250" y="3303588"/>
          <p14:tracePt t="10220" x="1276350" y="3328988"/>
          <p14:tracePt t="10225" x="1289050" y="3328988"/>
          <p14:tracePt t="10231" x="1300163" y="3328988"/>
          <p14:tracePt t="10236" x="1338263" y="3328988"/>
          <p14:tracePt t="10240" x="1363663" y="3328988"/>
          <p14:tracePt t="10245" x="1401763" y="3328988"/>
          <p14:tracePt t="10251" x="1438275" y="3341688"/>
          <p14:tracePt t="10256" x="1463675" y="3341688"/>
          <p14:tracePt t="10260" x="1489075" y="3341688"/>
          <p14:tracePt t="10265" x="1525588" y="3341688"/>
          <p14:tracePt t="10270" x="1538288" y="3341688"/>
          <p14:tracePt t="10277" x="1563688" y="3341688"/>
          <p14:tracePt t="10281" x="1589088" y="3354388"/>
          <p14:tracePt t="10285" x="1601788" y="3354388"/>
          <p14:tracePt t="10290" x="1612900" y="3354388"/>
          <p14:tracePt t="10306" x="1625600" y="3354388"/>
          <p14:tracePt t="10311" x="1651000" y="3354388"/>
          <p14:tracePt t="10327" x="1676400" y="3354388"/>
          <p14:tracePt t="10331" x="1701800" y="3367088"/>
          <p14:tracePt t="10341" x="1714500" y="3367088"/>
          <p14:tracePt t="10346" x="1751013" y="3378200"/>
          <p14:tracePt t="10351" x="1763713" y="3390900"/>
          <p14:tracePt t="10356" x="1801813" y="3390900"/>
          <p14:tracePt t="10362" x="1825625" y="3390900"/>
          <p14:tracePt t="10366" x="1863725" y="3390900"/>
          <p14:tracePt t="10371" x="1889125" y="3403600"/>
          <p14:tracePt t="10377" x="1901825" y="3403600"/>
          <p14:tracePt t="10382" x="1925638" y="3403600"/>
          <p14:tracePt t="10387" x="1963738" y="3403600"/>
          <p14:tracePt t="10394" x="1989138" y="3416300"/>
          <p14:tracePt t="10397" x="2001838" y="3416300"/>
          <p14:tracePt t="10400" x="2025650" y="3416300"/>
          <p14:tracePt t="10407" x="2063750" y="3416300"/>
          <p14:tracePt t="10417" x="2089150" y="3416300"/>
          <p14:tracePt t="10422" x="2101850" y="3416300"/>
          <p14:tracePt t="10427" x="2114550" y="3416300"/>
          <p14:tracePt t="10432" x="2127250" y="3416300"/>
          <p14:tracePt t="10437" x="2151063" y="3416300"/>
          <p14:tracePt t="10444" x="2176463" y="3416300"/>
          <p14:tracePt t="10447" x="2189163" y="3416300"/>
          <p14:tracePt t="10452" x="2201863" y="3416300"/>
          <p14:tracePt t="10458" x="2214563" y="3416300"/>
          <p14:tracePt t="10463" x="2238375" y="3416300"/>
          <p14:tracePt t="10473" x="2263775" y="3416300"/>
          <p14:tracePt t="10478" x="2276475" y="3416300"/>
          <p14:tracePt t="10482" x="2289175" y="3416300"/>
          <p14:tracePt t="10487" x="2301875" y="3416300"/>
          <p14:tracePt t="10497" x="2314575" y="3416300"/>
          <p14:tracePt t="10508" x="2327275" y="3416300"/>
          <p14:tracePt t="10518" x="2351088" y="3416300"/>
          <p14:tracePt t="10534" x="2376488" y="3416300"/>
          <p14:tracePt t="10538" x="2389188" y="3416300"/>
          <p14:tracePt t="10544" x="2401888" y="3416300"/>
          <p14:tracePt t="10548" x="2414588" y="3416300"/>
          <p14:tracePt t="10553" x="2427288" y="3416300"/>
          <p14:tracePt t="10558" x="2439988" y="3416300"/>
          <p14:tracePt t="10563" x="2463800" y="3416300"/>
          <p14:tracePt t="10568" x="2489200" y="3416300"/>
          <p14:tracePt t="10573" x="2501900" y="3416300"/>
          <p14:tracePt t="10579" x="2527300" y="3416300"/>
          <p14:tracePt t="10588" x="2551113" y="3416300"/>
          <p14:tracePt t="10594" x="2563813" y="3416300"/>
          <p14:tracePt t="10603" x="2576513" y="3416300"/>
          <p14:tracePt t="10610" x="2601913" y="3416300"/>
          <p14:tracePt t="10614" x="2614613" y="3403600"/>
          <p14:tracePt t="10628" x="2640013" y="3403600"/>
          <p14:tracePt t="10639" x="2651125" y="3403600"/>
          <p14:tracePt t="10644" x="2676525" y="3390900"/>
          <p14:tracePt t="10654" x="2689225" y="3390900"/>
          <p14:tracePt t="10660" x="2701925" y="3390900"/>
          <p14:tracePt t="10664" x="2714625" y="3390900"/>
          <p14:tracePt t="10669" x="2740025" y="3390900"/>
          <p14:tracePt t="10673" x="2752725" y="3390900"/>
          <p14:tracePt t="10679" x="2776538" y="3378200"/>
          <p14:tracePt t="10684" x="2789238" y="3378200"/>
          <p14:tracePt t="10694" x="2801938" y="3378200"/>
          <p14:tracePt t="10699" x="2814638" y="3378200"/>
          <p14:tracePt t="10704" x="2827338" y="3378200"/>
          <p14:tracePt t="10711" x="2840038" y="3378200"/>
          <p14:tracePt t="10719" x="2852738" y="3378200"/>
          <p14:tracePt t="10724" x="2876550" y="3367088"/>
          <p14:tracePt t="10740" x="2901950" y="3367088"/>
          <p14:tracePt t="10750" x="2914650" y="3367088"/>
          <p14:tracePt t="10761" x="2940050" y="3367088"/>
          <p14:tracePt t="10770" x="2963863" y="3367088"/>
          <p14:tracePt t="10775" x="2976563" y="3341688"/>
          <p14:tracePt t="10780" x="2989263" y="3341688"/>
          <p14:tracePt t="10795" x="3001963" y="3341688"/>
          <p14:tracePt t="10806" x="3014663" y="3341688"/>
          <p14:tracePt t="10816" x="3027363" y="3341688"/>
          <p14:tracePt t="10825" x="3040063" y="3341688"/>
          <p14:tracePt t="10830" x="3052763" y="3341688"/>
          <p14:tracePt t="10840" x="3076575" y="3341688"/>
          <p14:tracePt t="10851" x="3089275" y="3341688"/>
          <p14:tracePt t="10866" x="3101975" y="3341688"/>
          <p14:tracePt t="10901" x="3114675" y="3341688"/>
          <p14:tracePt t="10927" x="3127375" y="3341688"/>
          <p14:tracePt t="10941" x="3140075" y="3341688"/>
          <p14:tracePt t="10951" x="3165475" y="3341688"/>
          <p14:tracePt t="10956" x="3165475" y="3328988"/>
          <p14:tracePt t="10962" x="3176588" y="3328988"/>
          <p14:tracePt t="10967" x="3176588" y="3316288"/>
          <p14:tracePt t="10972" x="3189288" y="3303588"/>
          <p14:tracePt t="10977" x="3201988" y="3303588"/>
          <p14:tracePt t="10997" x="3214688" y="3303588"/>
          <p14:tracePt t="11002" x="3227388" y="3290888"/>
          <p14:tracePt t="11007" x="3240088" y="3290888"/>
          <p14:tracePt t="11028" x="3252788" y="3290888"/>
          <p14:tracePt t="11037" x="3265488" y="3290888"/>
          <p14:tracePt t="11042" x="3276600" y="3290888"/>
          <p14:tracePt t="11078" x="3289300" y="3290888"/>
          <p14:tracePt t="11083" x="3302000" y="3290888"/>
          <p14:tracePt t="11103" x="3314700" y="3278188"/>
          <p14:tracePt t="11108" x="3327400" y="3278188"/>
          <p14:tracePt t="11118" x="3340100" y="3278188"/>
          <p14:tracePt t="11128" x="3340100" y="3267075"/>
          <p14:tracePt t="11133" x="3352800" y="3267075"/>
          <p14:tracePt t="11138" x="3365500" y="3267075"/>
          <p14:tracePt t="11145" x="3376613" y="3254375"/>
          <p14:tracePt t="11164" x="3389313" y="3254375"/>
          <p14:tracePt t="11174" x="3402013" y="3241675"/>
          <p14:tracePt t="11184" x="3402013" y="3228975"/>
          <p14:tracePt t="11199" x="3414713" y="3228975"/>
          <p14:tracePt t="11225" x="3427413" y="3216275"/>
          <p14:tracePt t="11229" x="3440113" y="3203575"/>
          <p14:tracePt t="11264" x="3452813" y="3203575"/>
          <p14:tracePt t="11269" x="3465513" y="3203575"/>
          <p14:tracePt t="11320" x="3478213" y="3190875"/>
          <p14:tracePt t="11557" x="3489325" y="3190875"/>
          <p14:tracePt t="11577" x="3502025" y="3190875"/>
          <p14:tracePt t="11587" x="3514725" y="3190875"/>
          <p14:tracePt t="11597" x="3527425" y="3190875"/>
          <p14:tracePt t="11608" x="3540125" y="3190875"/>
          <p14:tracePt t="11612" x="3552825" y="3190875"/>
          <p14:tracePt t="11642" x="3578225" y="3190875"/>
          <p14:tracePt t="11915" x="3589338" y="3190875"/>
          <p14:tracePt t="11920" x="3602038" y="3190875"/>
          <p14:tracePt t="11940" x="3614738" y="3190875"/>
          <p14:tracePt t="11944" x="3627438" y="3190875"/>
          <p14:tracePt t="11950" x="3640138" y="3190875"/>
          <p14:tracePt t="11956" x="3665538" y="3190875"/>
          <p14:tracePt t="11965" x="3678238" y="3190875"/>
          <p14:tracePt t="11970" x="3702050" y="3190875"/>
          <p14:tracePt t="11981" x="3714750" y="3190875"/>
          <p14:tracePt t="11986" x="3727450" y="3190875"/>
          <p14:tracePt t="11990" x="3740150" y="3190875"/>
          <p14:tracePt t="11995" x="3752850" y="3190875"/>
          <p14:tracePt t="12005" x="3778250" y="3190875"/>
          <p14:tracePt t="12011" x="3790950" y="3190875"/>
          <p14:tracePt t="12016" x="3802063" y="3190875"/>
          <p14:tracePt t="12026" x="3814763" y="3190875"/>
          <p14:tracePt t="12031" x="3827463" y="3190875"/>
          <p14:tracePt t="12041" x="3840163" y="3190875"/>
          <p14:tracePt t="12182" x="3852863" y="3190875"/>
          <p14:tracePt t="12187" x="3865563" y="3190875"/>
          <p14:tracePt t="12222" x="3890963" y="3190875"/>
          <p14:tracePt t="12237" x="3902075" y="3190875"/>
          <p14:tracePt t="12263" x="3914775" y="3190875"/>
          <p14:tracePt t="12278" x="3927475" y="3190875"/>
          <p14:tracePt t="12295" x="3940175" y="3190875"/>
          <p14:tracePt t="12303" x="3952875" y="3190875"/>
          <p14:tracePt t="12309" x="3978275" y="3190875"/>
          <p14:tracePt t="12318" x="4002088" y="3190875"/>
          <p14:tracePt t="12323" x="4014788" y="3190875"/>
          <p14:tracePt t="12328" x="4027488" y="3190875"/>
          <p14:tracePt t="12338" x="4040188" y="3190875"/>
          <p14:tracePt t="12344" x="4052888" y="3190875"/>
          <p14:tracePt t="12353" x="4065588" y="3190875"/>
          <p14:tracePt t="12364" x="4078288" y="3190875"/>
          <p14:tracePt t="12369" x="4090988" y="3190875"/>
          <p14:tracePt t="12530" x="4114800" y="3190875"/>
          <p14:tracePt t="12550" x="4127500" y="3190875"/>
          <p14:tracePt t="12581" x="4140200" y="3190875"/>
          <p14:tracePt t="12601" x="4152900" y="3190875"/>
          <p14:tracePt t="12621" x="4165600" y="3190875"/>
          <p14:tracePt t="12637" x="4178300" y="3190875"/>
          <p14:tracePt t="12662" x="4191000" y="3190875"/>
          <p14:tracePt t="12667" x="4203700" y="3190875"/>
          <p14:tracePt t="13352" x="4214813" y="3190875"/>
          <p14:tracePt t="13398" x="4214813" y="3178175"/>
          <p14:tracePt t="13409" x="4214813" y="3165475"/>
          <p14:tracePt t="13423" x="4203700" y="3154363"/>
          <p14:tracePt t="13433" x="4191000" y="3141663"/>
          <p14:tracePt t="13448" x="4178300" y="3141663"/>
          <p14:tracePt t="13453" x="4165600" y="3128963"/>
          <p14:tracePt t="13468" x="4152900" y="3128963"/>
          <p14:tracePt t="13489" x="4140200" y="3128963"/>
          <p14:tracePt t="13495" x="4140200" y="3116263"/>
          <p14:tracePt t="13503" x="4127500" y="3116263"/>
          <p14:tracePt t="13508" x="4090988" y="3103563"/>
          <p14:tracePt t="13513" x="4090988" y="3090863"/>
          <p14:tracePt t="13519" x="4078288" y="3090863"/>
          <p14:tracePt t="13524" x="4040188" y="3090863"/>
          <p14:tracePt t="13529" x="4014788" y="3090863"/>
          <p14:tracePt t="13534" x="3978275" y="3078163"/>
          <p14:tracePt t="13539" x="3952875" y="3078163"/>
          <p14:tracePt t="13545" x="3927475" y="3078163"/>
          <p14:tracePt t="13549" x="3890963" y="3078163"/>
          <p14:tracePt t="13554" x="3852863" y="3078163"/>
          <p14:tracePt t="13559" x="3814763" y="3054350"/>
          <p14:tracePt t="13564" x="3778250" y="3054350"/>
          <p14:tracePt t="13569" x="3752850" y="3041650"/>
          <p14:tracePt t="13573" x="3702050" y="3041650"/>
          <p14:tracePt t="13579" x="3665538" y="3041650"/>
          <p14:tracePt t="13585" x="3627438" y="3028950"/>
          <p14:tracePt t="13589" x="3602038" y="3028950"/>
          <p14:tracePt t="13595" x="3527425" y="3028950"/>
          <p14:tracePt t="13599" x="3502025" y="3016250"/>
          <p14:tracePt t="13604" x="3452813" y="3016250"/>
          <p14:tracePt t="13612" x="3389313" y="3016250"/>
          <p14:tracePt t="13615" x="3352800" y="2990850"/>
          <p14:tracePt t="13619" x="3289300" y="2990850"/>
          <p14:tracePt t="13623" x="3214688" y="2990850"/>
          <p14:tracePt t="13630" x="3165475" y="2978150"/>
          <p14:tracePt t="13635" x="3101975" y="2978150"/>
          <p14:tracePt t="13639" x="3027363" y="2941638"/>
          <p14:tracePt t="13645" x="2940050" y="2941638"/>
          <p14:tracePt t="13650" x="2876550" y="2941638"/>
          <p14:tracePt t="13655" x="2814638" y="2941638"/>
          <p14:tracePt t="13662" x="2763838" y="2941638"/>
          <p14:tracePt t="13665" x="2701925" y="2928938"/>
          <p14:tracePt t="13670" x="2663825" y="2928938"/>
          <p14:tracePt t="13674" x="2601913" y="2928938"/>
          <p14:tracePt t="13680" x="2551113" y="2928938"/>
          <p14:tracePt t="13685" x="2514600" y="2928938"/>
          <p14:tracePt t="13690" x="2489200" y="2928938"/>
          <p14:tracePt t="13695" x="2451100" y="2928938"/>
          <p14:tracePt t="13701" x="2414588" y="2928938"/>
          <p14:tracePt t="13706" x="2376488" y="2928938"/>
          <p14:tracePt t="13712" x="2314575" y="2928938"/>
          <p14:tracePt t="13720" x="2276475" y="2928938"/>
          <p14:tracePt t="13726" x="2263775" y="2928938"/>
          <p14:tracePt t="13731" x="2214563" y="2928938"/>
          <p14:tracePt t="13735" x="2176463" y="2928938"/>
          <p14:tracePt t="13739" x="2151063" y="2928938"/>
          <p14:tracePt t="13745" x="2127250" y="2928938"/>
          <p14:tracePt t="13751" x="2089150" y="2928938"/>
          <p14:tracePt t="13756" x="2076450" y="2928938"/>
          <p14:tracePt t="13762" x="2051050" y="2928938"/>
          <p14:tracePt t="13766" x="2025650" y="2928938"/>
          <p14:tracePt t="13771" x="2001838" y="2928938"/>
          <p14:tracePt t="13776" x="1989138" y="2928938"/>
          <p14:tracePt t="13781" x="1963738" y="2928938"/>
          <p14:tracePt t="13786" x="1951038" y="2928938"/>
          <p14:tracePt t="13791" x="1938338" y="2928938"/>
          <p14:tracePt t="13796" x="1925638" y="2928938"/>
          <p14:tracePt t="13801" x="1914525" y="2928938"/>
          <p14:tracePt t="13806" x="1901825" y="2928938"/>
          <p14:tracePt t="13812" x="1889125" y="2928938"/>
          <p14:tracePt t="13817" x="1876425" y="2928938"/>
          <p14:tracePt t="13822" x="1863725" y="2928938"/>
          <p14:tracePt t="13826" x="1838325" y="2941638"/>
          <p14:tracePt t="13831" x="1825625" y="2941638"/>
          <p14:tracePt t="13841" x="1814513" y="2941638"/>
          <p14:tracePt t="13852" x="1789113" y="2941638"/>
          <p14:tracePt t="13867" x="1763713" y="2941638"/>
          <p14:tracePt t="13871" x="1751013" y="2941638"/>
          <p14:tracePt t="13878" x="1738313" y="2965450"/>
          <p14:tracePt t="13882" x="1725613" y="2965450"/>
          <p14:tracePt t="13897" x="1701800" y="2965450"/>
          <p14:tracePt t="13902" x="1651000" y="2990850"/>
          <p14:tracePt t="13907" x="1638300" y="2990850"/>
          <p14:tracePt t="13917" x="1625600" y="2990850"/>
          <p14:tracePt t="13922" x="1612900" y="2990850"/>
          <p14:tracePt t="13929" x="1589088" y="3003550"/>
          <p14:tracePt t="13938" x="1576388" y="3003550"/>
          <p14:tracePt t="13941" x="1550988" y="3003550"/>
          <p14:tracePt t="13952" x="1525588" y="3028950"/>
          <p14:tracePt t="13958" x="1512888" y="3028950"/>
          <p14:tracePt t="13962" x="1501775" y="3028950"/>
          <p14:tracePt t="13973" x="1476375" y="3054350"/>
          <p14:tracePt t="13982" x="1463675" y="3054350"/>
          <p14:tracePt t="13988" x="1463675" y="3065463"/>
          <p14:tracePt t="13998" x="1450975" y="3078163"/>
          <p14:tracePt t="14003" x="1438275" y="3078163"/>
          <p14:tracePt t="14008" x="1425575" y="3090863"/>
          <p14:tracePt t="14023" x="1425575" y="3103563"/>
          <p14:tracePt t="14033" x="1401763" y="3116263"/>
          <p14:tracePt t="14038" x="1389063" y="3128963"/>
          <p14:tracePt t="14049" x="1376363" y="3141663"/>
          <p14:tracePt t="14053" x="1376363" y="3154363"/>
          <p14:tracePt t="14063" x="1350963" y="3154363"/>
          <p14:tracePt t="14069" x="1325563" y="3165475"/>
          <p14:tracePt t="14072" x="1325563" y="3178175"/>
          <p14:tracePt t="14078" x="1312863" y="3190875"/>
          <p14:tracePt t="14084" x="1300163" y="3203575"/>
          <p14:tracePt t="14089" x="1289050" y="3203575"/>
          <p14:tracePt t="14100" x="1250950" y="3216275"/>
          <p14:tracePt t="14102" x="1250950" y="3228975"/>
          <p14:tracePt t="14108" x="1238250" y="3241675"/>
          <p14:tracePt t="14120" x="1212850" y="3254375"/>
          <p14:tracePt t="14123" x="1200150" y="3254375"/>
          <p14:tracePt t="14129" x="1200150" y="3267075"/>
          <p14:tracePt t="14135" x="1189038" y="3278188"/>
          <p14:tracePt t="14139" x="1176338" y="3278188"/>
          <p14:tracePt t="14145" x="1176338" y="3290888"/>
          <p14:tracePt t="14159" x="1150938" y="3290888"/>
          <p14:tracePt t="14164" x="1138238" y="3303588"/>
          <p14:tracePt t="14171" x="1138238" y="3316288"/>
          <p14:tracePt t="14180" x="1125538" y="3316288"/>
          <p14:tracePt t="14195" x="1112838" y="3316288"/>
          <p14:tracePt t="14204" x="1100138" y="3328988"/>
          <p14:tracePt t="14210" x="1100138" y="3341688"/>
          <p14:tracePt t="14230" x="1089025" y="3341688"/>
          <p14:tracePt t="14285" x="1089025" y="3354388"/>
          <p14:tracePt t="14295" x="1089025" y="3367088"/>
          <p14:tracePt t="14312" x="1089025" y="3378200"/>
          <p14:tracePt t="14316" x="1076325" y="3390900"/>
          <p14:tracePt t="14336" x="1076325" y="3416300"/>
          <p14:tracePt t="14356" x="1063625" y="3429000"/>
          <p14:tracePt t="14366" x="1063625" y="3441700"/>
          <p14:tracePt t="14371" x="1050925" y="3454400"/>
          <p14:tracePt t="14381" x="1050925" y="3479800"/>
          <p14:tracePt t="14391" x="1038225" y="3479800"/>
          <p14:tracePt t="14397" x="1025525" y="3490913"/>
          <p14:tracePt t="14407" x="1025525" y="3503613"/>
          <p14:tracePt t="14421" x="1012825" y="3516313"/>
          <p14:tracePt t="14429" x="1000125" y="3529013"/>
          <p14:tracePt t="14437" x="987425" y="3541713"/>
          <p14:tracePt t="14457" x="976313" y="3554413"/>
          <p14:tracePt t="14487" x="963613" y="3567113"/>
          <p14:tracePt t="14513" x="938213" y="3590925"/>
          <p14:tracePt t="14578" x="938213" y="3603625"/>
          <p14:tracePt t="14583" x="938213" y="3616325"/>
          <p14:tracePt t="14608" x="938213" y="3629025"/>
          <p14:tracePt t="14628" x="938213" y="3641725"/>
          <p14:tracePt t="14638" x="938213" y="3654425"/>
          <p14:tracePt t="14659" x="938213" y="3667125"/>
          <p14:tracePt t="14699" x="938213" y="3679825"/>
          <p14:tracePt t="15001" x="938213" y="3692525"/>
          <p14:tracePt t="15012" x="950913" y="3692525"/>
          <p14:tracePt t="15022" x="963613" y="3692525"/>
          <p14:tracePt t="15032" x="976313" y="3692525"/>
          <p14:tracePt t="15037" x="987425" y="3703638"/>
          <p14:tracePt t="16363" x="976313" y="3703638"/>
          <p14:tracePt t="16666" x="950913" y="3703638"/>
          <p14:tracePt t="16686" x="938213" y="3703638"/>
          <p14:tracePt t="16696" x="938213" y="3716338"/>
          <p14:tracePt t="16702" x="925513" y="3716338"/>
          <p14:tracePt t="16711" x="912813" y="3716338"/>
          <p14:tracePt t="16716" x="900113" y="3729038"/>
          <p14:tracePt t="16727" x="887413" y="3741738"/>
          <p14:tracePt t="16742" x="863600" y="3767138"/>
          <p14:tracePt t="16752" x="850900" y="3779838"/>
          <p14:tracePt t="16757" x="838200" y="3779838"/>
          <p14:tracePt t="16763" x="825500" y="3779838"/>
          <p14:tracePt t="16777" x="825500" y="3792538"/>
          <p14:tracePt t="16782" x="825500" y="3803650"/>
          <p14:tracePt t="16802" x="812800" y="3803650"/>
          <p14:tracePt t="16807" x="800100" y="3816350"/>
          <p14:tracePt t="16832" x="800100" y="3829050"/>
          <p14:tracePt t="16873" x="787400" y="3841750"/>
          <p14:tracePt t="16878" x="776288" y="3841750"/>
          <p14:tracePt t="16898" x="776288" y="3867150"/>
          <p14:tracePt t="16918" x="776288" y="3879850"/>
          <p14:tracePt t="16954" x="776288" y="3892550"/>
          <p14:tracePt t="16989" x="776288" y="3929063"/>
          <p14:tracePt t="17024" x="776288" y="3941763"/>
          <p14:tracePt t="17034" x="776288" y="3954463"/>
          <p14:tracePt t="17050" x="776288" y="3967163"/>
          <p14:tracePt t="17059" x="776288" y="3979863"/>
          <p14:tracePt t="17065" x="776288" y="3992563"/>
          <p14:tracePt t="17074" x="776288" y="4017963"/>
          <p14:tracePt t="17090" x="776288" y="4041775"/>
          <p14:tracePt t="17105" x="776288" y="4054475"/>
          <p14:tracePt t="17120" x="776288" y="4067175"/>
          <p14:tracePt t="17130" x="776288" y="4079875"/>
          <p14:tracePt t="17135" x="763588" y="4092575"/>
          <p14:tracePt t="17146" x="763588" y="4105275"/>
          <p14:tracePt t="17150" x="750888" y="4117975"/>
          <p14:tracePt t="17161" x="750888" y="4129088"/>
          <p14:tracePt t="17165" x="738188" y="4129088"/>
          <p14:tracePt t="17180" x="725488" y="4141788"/>
          <p14:tracePt t="17186" x="725488" y="4154488"/>
          <p14:tracePt t="17211" x="725488" y="4179888"/>
          <p14:tracePt t="17216" x="712788" y="4192588"/>
          <p14:tracePt t="17226" x="700088" y="4192588"/>
          <p14:tracePt t="17261" x="687388" y="4205288"/>
          <p14:tracePt t="17629" x="674688" y="4217988"/>
          <p14:tracePt t="17644" x="663575" y="4217988"/>
          <p14:tracePt t="17660" x="650875" y="4217988"/>
          <p14:tracePt t="17665" x="638175" y="4230688"/>
          <p14:tracePt t="17690" x="612775" y="4241800"/>
          <p14:tracePt t="17766" x="612775" y="4254500"/>
          <p14:tracePt t="17806" x="587375" y="4254500"/>
          <p14:tracePt t="17821" x="574675" y="4254500"/>
          <p14:tracePt t="17836" x="563563" y="4254500"/>
          <p14:tracePt t="17862" x="550863" y="4254500"/>
          <p14:tracePt t="18235" x="538163" y="4254500"/>
          <p14:tracePt t="18250" x="525463" y="4254500"/>
          <p14:tracePt t="18376" x="512763" y="4254500"/>
          <p14:tracePt t="21221" x="500063" y="4254500"/>
          <p14:tracePt t="21231" x="500063" y="4241800"/>
          <p14:tracePt t="21619" x="487363" y="4230688"/>
          <p14:tracePt t="21629" x="474663" y="4230688"/>
          <p14:tracePt t="21639" x="463550" y="4230688"/>
          <p14:tracePt t="21659" x="450850" y="4230688"/>
          <p14:tracePt t="21665" x="438150" y="4230688"/>
          <p14:tracePt t="21669" x="425450" y="4230688"/>
          <p14:tracePt t="21674" x="412750" y="4230688"/>
          <p14:tracePt t="21680" x="387350" y="4230688"/>
          <p14:tracePt t="21689" x="363538" y="4254500"/>
          <p14:tracePt t="21693" x="350838" y="4254500"/>
          <p14:tracePt t="21700" x="338138" y="4254500"/>
          <p14:tracePt t="21705" x="312738" y="4254500"/>
          <p14:tracePt t="21709" x="287338" y="4254500"/>
          <p14:tracePt t="21715" x="274638" y="4254500"/>
          <p14:tracePt t="21720" x="261938" y="4254500"/>
          <p14:tracePt t="21724" x="238125" y="4254500"/>
          <p14:tracePt t="21735" x="212725" y="4279900"/>
          <p14:tracePt t="21740" x="200025" y="4279900"/>
          <p14:tracePt t="21744" x="187325" y="4279900"/>
          <p14:tracePt t="21749" x="174625" y="4279900"/>
          <p14:tracePt t="21755" x="161925" y="4279900"/>
          <p14:tracePt t="21760" x="150813" y="4279900"/>
          <p14:tracePt t="21765" x="125413" y="4279900"/>
          <p14:tracePt t="21771" x="112713" y="4279900"/>
          <p14:tracePt t="21774" x="112713" y="4292600"/>
          <p14:tracePt t="21780" x="100013" y="4292600"/>
          <p14:tracePt t="21785" x="87313" y="4292600"/>
          <p14:tracePt t="21790" x="74613" y="4292600"/>
          <p14:tracePt t="21794" x="61913" y="4292600"/>
          <p14:tracePt t="21801" x="38100" y="4292600"/>
          <p14:tracePt t="21809" x="0" y="43053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Exotropie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Strabismus</a:t>
            </a:r>
            <a:r>
              <a:rPr lang="cs-CZ" dirty="0"/>
              <a:t> je odvozen od řeckého slova </a:t>
            </a:r>
            <a:r>
              <a:rPr lang="cs-CZ" i="1" dirty="0" err="1"/>
              <a:t>strabidzein</a:t>
            </a:r>
            <a:r>
              <a:rPr lang="cs-CZ" dirty="0"/>
              <a:t> – šilhati.</a:t>
            </a:r>
          </a:p>
          <a:p>
            <a:r>
              <a:rPr lang="cs-CZ" dirty="0"/>
              <a:t>V některé literatuře se pro strabismus užívá název </a:t>
            </a:r>
            <a:r>
              <a:rPr lang="cs-CZ" b="1" dirty="0" err="1"/>
              <a:t>heterotropie</a:t>
            </a:r>
            <a:r>
              <a:rPr lang="cs-CZ" b="1" dirty="0"/>
              <a:t>. </a:t>
            </a:r>
            <a:r>
              <a:rPr lang="cs-CZ" dirty="0"/>
              <a:t>Je také odvozen od řeckého slova </a:t>
            </a:r>
            <a:r>
              <a:rPr lang="cs-CZ" i="1" dirty="0" err="1"/>
              <a:t>heteros</a:t>
            </a:r>
            <a:r>
              <a:rPr lang="cs-CZ" i="1" dirty="0"/>
              <a:t> </a:t>
            </a:r>
            <a:r>
              <a:rPr lang="cs-CZ" dirty="0"/>
              <a:t>– jiný, </a:t>
            </a:r>
            <a:r>
              <a:rPr lang="cs-CZ" i="1" dirty="0" err="1"/>
              <a:t>tropein</a:t>
            </a:r>
            <a:r>
              <a:rPr lang="cs-CZ" i="1" dirty="0"/>
              <a:t> </a:t>
            </a:r>
            <a:r>
              <a:rPr lang="cs-CZ" dirty="0"/>
              <a:t>– zahýbati</a:t>
            </a:r>
          </a:p>
          <a:p>
            <a:r>
              <a:rPr lang="cs-CZ" b="1" dirty="0"/>
              <a:t>Strabismus = </a:t>
            </a:r>
            <a:r>
              <a:rPr lang="cs-CZ" b="1" dirty="0" err="1"/>
              <a:t>heterotropie</a:t>
            </a:r>
            <a:r>
              <a:rPr lang="cs-CZ" b="1" dirty="0"/>
              <a:t> = šilhání</a:t>
            </a:r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D65DB05-8223-4630-9D2B-35BABA092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7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4"/>
    </mc:Choice>
    <mc:Fallback xmlns="">
      <p:transition spd="slow" advTm="5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Insuficience konvergence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Vyšetření</a:t>
            </a:r>
          </a:p>
          <a:p>
            <a:r>
              <a:rPr lang="en-US" dirty="0" err="1"/>
              <a:t>Visus</a:t>
            </a:r>
            <a:r>
              <a:rPr lang="cs-CZ" dirty="0"/>
              <a:t> – vyrovnaný</a:t>
            </a:r>
          </a:p>
          <a:p>
            <a:pPr marL="0" indent="0">
              <a:buNone/>
            </a:pPr>
            <a:r>
              <a:rPr lang="cs-CZ" dirty="0"/>
              <a:t>    - stejný do dálky/do blízka</a:t>
            </a:r>
          </a:p>
          <a:p>
            <a:r>
              <a:rPr lang="cs-CZ" dirty="0"/>
              <a:t>Motilita – volná</a:t>
            </a:r>
          </a:p>
          <a:p>
            <a:r>
              <a:rPr lang="cs-CZ" dirty="0"/>
              <a:t>Konvergentní souhyb – asymetrický</a:t>
            </a:r>
            <a:r>
              <a:rPr lang="en-US" dirty="0"/>
              <a:t> </a:t>
            </a:r>
            <a:endParaRPr lang="cs-CZ" dirty="0"/>
          </a:p>
          <a:p>
            <a:r>
              <a:rPr lang="cs-CZ" dirty="0" err="1"/>
              <a:t>Konvergometr</a:t>
            </a:r>
            <a:r>
              <a:rPr lang="cs-CZ" dirty="0"/>
              <a:t> – blízký bod konvergence bude víc jak 8 cm</a:t>
            </a:r>
          </a:p>
          <a:p>
            <a:r>
              <a:rPr lang="cs-CZ" dirty="0"/>
              <a:t>Zakrývací test – do dálky negativní /i malá </a:t>
            </a:r>
            <a:r>
              <a:rPr lang="cs-CZ" dirty="0" err="1"/>
              <a:t>exo</a:t>
            </a:r>
            <a:r>
              <a:rPr lang="cs-CZ" dirty="0"/>
              <a:t>/, do blízka větší </a:t>
            </a:r>
            <a:r>
              <a:rPr lang="cs-CZ" dirty="0" err="1"/>
              <a:t>exo</a:t>
            </a:r>
            <a:r>
              <a:rPr lang="cs-CZ" dirty="0"/>
              <a:t> úchylka 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59A17EB-2EB2-4F2F-9AC8-A6DF2D9BF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62"/>
    </mc:Choice>
    <mc:Fallback xmlns="">
      <p:transition spd="slow" advTm="40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80" x="61913" y="1414463"/>
          <p14:tracePt t="5386" x="138113" y="1376363"/>
          <p14:tracePt t="5391" x="161925" y="1363663"/>
          <p14:tracePt t="5397" x="187325" y="1363663"/>
          <p14:tracePt t="5400" x="212725" y="1339850"/>
          <p14:tracePt t="5406" x="250825" y="1339850"/>
          <p14:tracePt t="5411" x="274638" y="1327150"/>
          <p14:tracePt t="5416" x="312738" y="1327150"/>
          <p14:tracePt t="5421" x="350838" y="1314450"/>
          <p14:tracePt t="5426" x="363538" y="1301750"/>
          <p14:tracePt t="5431" x="374650" y="1301750"/>
          <p14:tracePt t="5436" x="425450" y="1276350"/>
          <p14:tracePt t="5441" x="463550" y="1276350"/>
          <p14:tracePt t="5446" x="500063" y="1263650"/>
          <p14:tracePt t="5451" x="550863" y="1238250"/>
          <p14:tracePt t="5457" x="587375" y="1238250"/>
          <p14:tracePt t="5462" x="625475" y="1227138"/>
          <p14:tracePt t="5466" x="650875" y="1227138"/>
          <p14:tracePt t="5471" x="687388" y="1201738"/>
          <p14:tracePt t="5476" x="738188" y="1189038"/>
          <p14:tracePt t="5482" x="776288" y="1189038"/>
          <p14:tracePt t="5486" x="812800" y="1163638"/>
          <p14:tracePt t="5493" x="838200" y="1163638"/>
          <p14:tracePt t="5496" x="876300" y="1150938"/>
          <p14:tracePt t="5502" x="925513" y="1138238"/>
          <p14:tracePt t="5507" x="950913" y="1125538"/>
          <p14:tracePt t="5513" x="987425" y="1114425"/>
          <p14:tracePt t="5517" x="1012825" y="1114425"/>
          <p14:tracePt t="5521" x="1050925" y="1101725"/>
          <p14:tracePt t="5527" x="1076325" y="1089025"/>
          <p14:tracePt t="5532" x="1089025" y="1089025"/>
          <p14:tracePt t="5537" x="1125538" y="1063625"/>
          <p14:tracePt t="5543" x="1150938" y="1050925"/>
          <p14:tracePt t="5547" x="1189038" y="1038225"/>
          <p14:tracePt t="5552" x="1200150" y="1025525"/>
          <p14:tracePt t="5557" x="1212850" y="1014413"/>
          <p14:tracePt t="5562" x="1225550" y="1014413"/>
          <p14:tracePt t="5567" x="1238250" y="1001713"/>
          <p14:tracePt t="5572" x="1250950" y="989013"/>
          <p14:tracePt t="5578" x="1263650" y="963613"/>
          <p14:tracePt t="5582" x="1289050" y="963613"/>
          <p14:tracePt t="5587" x="1300163" y="963613"/>
          <p14:tracePt t="5593" x="1312863" y="938213"/>
          <p14:tracePt t="5598" x="1312863" y="912813"/>
          <p14:tracePt t="5603" x="1325563" y="912813"/>
          <p14:tracePt t="5607" x="1338263" y="901700"/>
          <p14:tracePt t="5612" x="1350963" y="876300"/>
          <p14:tracePt t="5628" x="1350963" y="863600"/>
          <p14:tracePt t="5633" x="1350963" y="850900"/>
          <p14:tracePt t="5638" x="1363663" y="838200"/>
          <p14:tracePt t="5643" x="1376363" y="825500"/>
          <p14:tracePt t="5653" x="1389063" y="812800"/>
          <p14:tracePt t="5663" x="1389063" y="801688"/>
          <p14:tracePt t="5678" x="1401763" y="788988"/>
          <p14:tracePt t="5693" x="1425575" y="776288"/>
          <p14:tracePt t="5704" x="1425575" y="763588"/>
          <p14:tracePt t="5729" x="1425575" y="738188"/>
          <p14:tracePt t="5769" x="1438275" y="725488"/>
          <p14:tracePt t="5785" x="1463675" y="700088"/>
          <p14:tracePt t="5794" x="1476375" y="700088"/>
          <p14:tracePt t="5804" x="1476375" y="688975"/>
          <p14:tracePt t="5810" x="1489075" y="676275"/>
          <p14:tracePt t="5815" x="1501775" y="663575"/>
          <p14:tracePt t="5826" x="1512888" y="650875"/>
          <p14:tracePt t="5925" x="1512888" y="638175"/>
          <p14:tracePt t="5941" x="1501775" y="638175"/>
          <p14:tracePt t="5946" x="1489075" y="638175"/>
          <p14:tracePt t="5950" x="1476375" y="638175"/>
          <p14:tracePt t="5955" x="1463675" y="638175"/>
          <p14:tracePt t="5960" x="1450975" y="638175"/>
          <p14:tracePt t="5966" x="1438275" y="638175"/>
          <p14:tracePt t="5971" x="1401763" y="650875"/>
          <p14:tracePt t="5980" x="1389063" y="663575"/>
          <p14:tracePt t="5986" x="1350963" y="700088"/>
          <p14:tracePt t="5991" x="1350963" y="712788"/>
          <p14:tracePt t="5996" x="1312863" y="725488"/>
          <p14:tracePt t="6001" x="1300163" y="738188"/>
          <p14:tracePt t="6006" x="1300163" y="750888"/>
          <p14:tracePt t="6011" x="1289050" y="776288"/>
          <p14:tracePt t="6016" x="1276350" y="788988"/>
          <p14:tracePt t="6021" x="1276350" y="801688"/>
          <p14:tracePt t="6027" x="1263650" y="825500"/>
          <p14:tracePt t="6031" x="1250950" y="838200"/>
          <p14:tracePt t="6037" x="1250950" y="850900"/>
          <p14:tracePt t="6041" x="1250950" y="876300"/>
          <p14:tracePt t="6046" x="1250950" y="901700"/>
          <p14:tracePt t="6057" x="1250950" y="925513"/>
          <p14:tracePt t="6063" x="1250950" y="938213"/>
          <p14:tracePt t="6066" x="1250950" y="950913"/>
          <p14:tracePt t="6071" x="1250950" y="963613"/>
          <p14:tracePt t="6077" x="1225550" y="1014413"/>
          <p14:tracePt t="6094" x="1225550" y="1038225"/>
          <p14:tracePt t="6097" x="1225550" y="1063625"/>
          <p14:tracePt t="6102" x="1225550" y="1076325"/>
          <p14:tracePt t="6107" x="1225550" y="1089025"/>
          <p14:tracePt t="6112" x="1225550" y="1101725"/>
          <p14:tracePt t="6117" x="1225550" y="1114425"/>
          <p14:tracePt t="6127" x="1225550" y="1125538"/>
          <p14:tracePt t="6132" x="1225550" y="1138238"/>
          <p14:tracePt t="6137" x="1225550" y="1163638"/>
          <p14:tracePt t="6143" x="1225550" y="1176338"/>
          <p14:tracePt t="6147" x="1238250" y="1189038"/>
          <p14:tracePt t="6152" x="1250950" y="1189038"/>
          <p14:tracePt t="6158" x="1276350" y="1214438"/>
          <p14:tracePt t="6163" x="1276350" y="1227138"/>
          <p14:tracePt t="6168" x="1300163" y="1238250"/>
          <p14:tracePt t="6172" x="1338263" y="1250950"/>
          <p14:tracePt t="6177" x="1363663" y="1263650"/>
          <p14:tracePt t="6188" x="1401763" y="1276350"/>
          <p14:tracePt t="6193" x="1463675" y="1276350"/>
          <p14:tracePt t="6198" x="1501775" y="1301750"/>
          <p14:tracePt t="6202" x="1576388" y="1301750"/>
          <p14:tracePt t="6208" x="1612900" y="1314450"/>
          <p14:tracePt t="6213" x="1663700" y="1314450"/>
          <p14:tracePt t="6218" x="1725613" y="1339850"/>
          <p14:tracePt t="6223" x="1776413" y="1339850"/>
          <p14:tracePt t="6228" x="1838325" y="1339850"/>
          <p14:tracePt t="6233" x="1889125" y="1339850"/>
          <p14:tracePt t="6238" x="1951038" y="1339850"/>
          <p14:tracePt t="6243" x="2001838" y="1339850"/>
          <p14:tracePt t="6248" x="2089150" y="1350963"/>
          <p14:tracePt t="6254" x="2114550" y="1350963"/>
          <p14:tracePt t="6258" x="2189163" y="1376363"/>
          <p14:tracePt t="6263" x="2251075" y="1376363"/>
          <p14:tracePt t="6268" x="2327275" y="1401763"/>
          <p14:tracePt t="6274" x="2351088" y="1401763"/>
          <p14:tracePt t="6279" x="2414588" y="1401763"/>
          <p14:tracePt t="6284" x="2451100" y="1414463"/>
          <p14:tracePt t="6288" x="2540000" y="1414463"/>
          <p14:tracePt t="6293" x="2576513" y="1427163"/>
          <p14:tracePt t="6299" x="2614613" y="1427163"/>
          <p14:tracePt t="6304" x="2676525" y="1427163"/>
          <p14:tracePt t="6310" x="2714625" y="1450975"/>
          <p14:tracePt t="6313" x="2752725" y="1450975"/>
          <p14:tracePt t="6319" x="2801938" y="1450975"/>
          <p14:tracePt t="6324" x="2840038" y="1463675"/>
          <p14:tracePt t="6329" x="2863850" y="1463675"/>
          <p14:tracePt t="6334" x="2914650" y="1463675"/>
          <p14:tracePt t="6339" x="2963863" y="1489075"/>
          <p14:tracePt t="6344" x="2976563" y="1489075"/>
          <p14:tracePt t="6349" x="3014663" y="1489075"/>
          <p14:tracePt t="6354" x="3040063" y="1489075"/>
          <p14:tracePt t="6360" x="3114675" y="1501775"/>
          <p14:tracePt t="6364" x="3140075" y="1501775"/>
          <p14:tracePt t="6369" x="3189288" y="1501775"/>
          <p14:tracePt t="6374" x="3276600" y="1501775"/>
          <p14:tracePt t="6379" x="3340100" y="1501775"/>
          <p14:tracePt t="6384" x="3389313" y="1501775"/>
          <p14:tracePt t="6390" x="3414713" y="1501775"/>
          <p14:tracePt t="6395" x="3465513" y="1514475"/>
          <p14:tracePt t="6399" x="3514725" y="1527175"/>
          <p14:tracePt t="6404" x="3565525" y="1527175"/>
          <p14:tracePt t="6410" x="3602038" y="1527175"/>
          <p14:tracePt t="6416" x="3665538" y="1527175"/>
          <p14:tracePt t="6420" x="3714750" y="1527175"/>
          <p14:tracePt t="6424" x="3752850" y="1527175"/>
          <p14:tracePt t="6430" x="3814763" y="1527175"/>
          <p14:tracePt t="6435" x="3852863" y="1527175"/>
          <p14:tracePt t="6440" x="3890963" y="1527175"/>
          <p14:tracePt t="6445" x="3952875" y="1527175"/>
          <p14:tracePt t="6450" x="4002088" y="1527175"/>
          <p14:tracePt t="6455" x="4052888" y="1527175"/>
          <p14:tracePt t="6460" x="4114800" y="1527175"/>
          <p14:tracePt t="6465" x="4165600" y="1527175"/>
          <p14:tracePt t="6470" x="4227513" y="1527175"/>
          <p14:tracePt t="6477" x="4291013" y="1527175"/>
          <p14:tracePt t="6480" x="4365625" y="1527175"/>
          <p14:tracePt t="6486" x="4427538" y="1527175"/>
          <p14:tracePt t="6490" x="4516438" y="1527175"/>
          <p14:tracePt t="6495" x="4578350" y="1527175"/>
          <p14:tracePt t="6500" x="4627563" y="1501775"/>
          <p14:tracePt t="6506" x="4703763" y="1501775"/>
          <p14:tracePt t="6510" x="4765675" y="1501775"/>
          <p14:tracePt t="6516" x="4829175" y="1501775"/>
          <p14:tracePt t="6520" x="4903788" y="1501775"/>
          <p14:tracePt t="6527" x="4991100" y="1501775"/>
          <p14:tracePt t="6531" x="5029200" y="1501775"/>
          <p14:tracePt t="6536" x="5078413" y="1501775"/>
          <p14:tracePt t="6540" x="5129213" y="1501775"/>
          <p14:tracePt t="6545" x="5178425" y="1501775"/>
          <p14:tracePt t="6551" x="5229225" y="1501775"/>
          <p14:tracePt t="6556" x="5265738" y="1501775"/>
          <p14:tracePt t="6561" x="5341938" y="1501775"/>
          <p14:tracePt t="6566" x="5378450" y="1501775"/>
          <p14:tracePt t="6571" x="5416550" y="1501775"/>
          <p14:tracePt t="6577" x="5503863" y="1489075"/>
          <p14:tracePt t="6581" x="5541963" y="1489075"/>
          <p14:tracePt t="6586" x="5591175" y="1463675"/>
          <p14:tracePt t="6591" x="5654675" y="1463675"/>
          <p14:tracePt t="6596" x="5703888" y="1450975"/>
          <p14:tracePt t="6601" x="5754688" y="1450975"/>
          <p14:tracePt t="6606" x="5791200" y="1450975"/>
          <p14:tracePt t="6611" x="5854700" y="1427163"/>
          <p14:tracePt t="6616" x="5916613" y="1427163"/>
          <p14:tracePt t="6622" x="5967413" y="1414463"/>
          <p14:tracePt t="6627" x="6016625" y="1414463"/>
          <p14:tracePt t="6631" x="6029325" y="1414463"/>
          <p14:tracePt t="6636" x="6091238" y="1414463"/>
          <p14:tracePt t="6641" x="6129338" y="1414463"/>
          <p14:tracePt t="6647" x="6154738" y="1389063"/>
          <p14:tracePt t="6652" x="6180138" y="1389063"/>
          <p14:tracePt t="6656" x="6242050" y="1376363"/>
          <p14:tracePt t="6661" x="6291263" y="1376363"/>
          <p14:tracePt t="6667" x="6329363" y="1350963"/>
          <p14:tracePt t="6672" x="6354763" y="1350963"/>
          <p14:tracePt t="6677" x="6416675" y="1350963"/>
          <p14:tracePt t="6682" x="6454775" y="1350963"/>
          <p14:tracePt t="6687" x="6492875" y="1339850"/>
          <p14:tracePt t="6694" x="6542088" y="1339850"/>
          <p14:tracePt t="6697" x="6567488" y="1339850"/>
          <p14:tracePt t="6702" x="6629400" y="1314450"/>
          <p14:tracePt t="6707" x="6667500" y="1314450"/>
          <p14:tracePt t="6713" x="6704013" y="1301750"/>
          <p14:tracePt t="6718" x="6742113" y="1301750"/>
          <p14:tracePt t="6722" x="6780213" y="1301750"/>
          <p14:tracePt t="6727" x="6805613" y="1301750"/>
          <p14:tracePt t="6732" x="6829425" y="1301750"/>
          <p14:tracePt t="6738" x="6854825" y="1301750"/>
          <p14:tracePt t="6744" x="6905625" y="1276350"/>
          <p14:tracePt t="6747" x="6916738" y="1276350"/>
          <p14:tracePt t="6752" x="6954838" y="1263650"/>
          <p14:tracePt t="6757" x="6992938" y="1263650"/>
          <p14:tracePt t="6763" x="7016750" y="1263650"/>
          <p14:tracePt t="6768" x="7042150" y="1263650"/>
          <p14:tracePt t="6773" x="7092950" y="1238250"/>
          <p14:tracePt t="6777" x="7118350" y="1238250"/>
          <p14:tracePt t="6783" x="7154863" y="1238250"/>
          <p14:tracePt t="6788" x="7205663" y="1238250"/>
          <p14:tracePt t="6794" x="7218363" y="1227138"/>
          <p14:tracePt t="6798" x="7242175" y="1227138"/>
          <p14:tracePt t="6803" x="7267575" y="1201738"/>
          <p14:tracePt t="6808" x="7280275" y="1189038"/>
          <p14:tracePt t="6813" x="7292975" y="1176338"/>
          <p14:tracePt t="6818" x="7342188" y="1163638"/>
          <p14:tracePt t="6823" x="7354888" y="1163638"/>
          <p14:tracePt t="6828" x="7380288" y="1163638"/>
          <p14:tracePt t="6834" x="7405688" y="1150938"/>
          <p14:tracePt t="6838" x="7429500" y="1138238"/>
          <p14:tracePt t="6844" x="7467600" y="1125538"/>
          <p14:tracePt t="6848" x="7480300" y="1125538"/>
          <p14:tracePt t="6854" x="7493000" y="1125538"/>
          <p14:tracePt t="6858" x="7531100" y="1125538"/>
          <p14:tracePt t="6863" x="7542213" y="1114425"/>
          <p14:tracePt t="6868" x="7580313" y="1101725"/>
          <p14:tracePt t="6873" x="7593013" y="1101725"/>
          <p14:tracePt t="6879" x="7618413" y="1101725"/>
          <p14:tracePt t="6884" x="7667625" y="1076325"/>
          <p14:tracePt t="6896" x="7693025" y="1063625"/>
          <p14:tracePt t="6898" x="7718425" y="1038225"/>
          <p14:tracePt t="6904" x="7731125" y="1038225"/>
          <p14:tracePt t="6911" x="7742238" y="1025525"/>
          <p14:tracePt t="6914" x="7780338" y="1001713"/>
          <p14:tracePt t="6919" x="7793038" y="1001713"/>
          <p14:tracePt t="6924" x="7805738" y="989013"/>
          <p14:tracePt t="6929" x="7831138" y="950913"/>
          <p14:tracePt t="6944" x="7854950" y="925513"/>
          <p14:tracePt t="6954" x="7854950" y="912813"/>
          <p14:tracePt t="6960" x="7854950" y="901700"/>
          <p14:tracePt t="6965" x="7854950" y="889000"/>
          <p14:tracePt t="6969" x="7854950" y="876300"/>
          <p14:tracePt t="6974" x="7854950" y="863600"/>
          <p14:tracePt t="6979" x="7831138" y="838200"/>
          <p14:tracePt t="6984" x="7818438" y="812800"/>
          <p14:tracePt t="6990" x="7818438" y="788988"/>
          <p14:tracePt t="6994" x="7780338" y="750888"/>
          <p14:tracePt t="6999" x="7767638" y="738188"/>
          <p14:tracePt t="7005" x="7754938" y="725488"/>
          <p14:tracePt t="7010" x="7718425" y="688975"/>
          <p14:tracePt t="7015" x="7693025" y="676275"/>
          <p14:tracePt t="7020" x="7654925" y="650875"/>
          <p14:tracePt t="7025" x="7631113" y="650875"/>
          <p14:tracePt t="7030" x="7580313" y="625475"/>
          <p14:tracePt t="7035" x="7542213" y="612775"/>
          <p14:tracePt t="7040" x="7493000" y="612775"/>
          <p14:tracePt t="7045" x="7467600" y="588963"/>
          <p14:tracePt t="7051" x="7442200" y="588963"/>
          <p14:tracePt t="7055" x="7392988" y="576263"/>
          <p14:tracePt t="7060" x="7354888" y="576263"/>
          <p14:tracePt t="7065" x="7305675" y="576263"/>
          <p14:tracePt t="7070" x="7254875" y="550863"/>
          <p14:tracePt t="7077" x="7229475" y="550863"/>
          <p14:tracePt t="7081" x="7167563" y="550863"/>
          <p14:tracePt t="7085" x="7142163" y="550863"/>
          <p14:tracePt t="7090" x="7118350" y="538163"/>
          <p14:tracePt t="7095" x="7054850" y="538163"/>
          <p14:tracePt t="7101" x="7016750" y="538163"/>
          <p14:tracePt t="7106" x="6967538" y="512763"/>
          <p14:tracePt t="7110" x="6916738" y="512763"/>
          <p14:tracePt t="7115" x="6867525" y="512763"/>
          <p14:tracePt t="7121" x="6842125" y="512763"/>
          <p14:tracePt t="7127" x="6805613" y="512763"/>
          <p14:tracePt t="7131" x="6754813" y="500063"/>
          <p14:tracePt t="7136" x="6742113" y="500063"/>
          <p14:tracePt t="7141" x="6716713" y="500063"/>
          <p14:tracePt t="7146" x="6692900" y="487363"/>
          <p14:tracePt t="7151" x="6667500" y="476250"/>
          <p14:tracePt t="7156" x="6654800" y="476250"/>
          <p14:tracePt t="7161" x="6616700" y="476250"/>
          <p14:tracePt t="7166" x="6604000" y="476250"/>
          <p14:tracePt t="7171" x="6592888" y="463550"/>
          <p14:tracePt t="7177" x="6567488" y="463550"/>
          <p14:tracePt t="7181" x="6542088" y="463550"/>
          <p14:tracePt t="7186" x="6503988" y="463550"/>
          <p14:tracePt t="7194" x="6492875" y="463550"/>
          <p14:tracePt t="7196" x="6454775" y="438150"/>
          <p14:tracePt t="7201" x="6416675" y="438150"/>
          <p14:tracePt t="7206" x="6391275" y="438150"/>
          <p14:tracePt t="7212" x="6342063" y="438150"/>
          <p14:tracePt t="7217" x="6280150" y="438150"/>
          <p14:tracePt t="7222" x="6229350" y="438150"/>
          <p14:tracePt t="7228" x="6191250" y="438150"/>
          <p14:tracePt t="7231" x="6129338" y="438150"/>
          <p14:tracePt t="7237" x="6091238" y="438150"/>
          <p14:tracePt t="7244" x="6029325" y="438150"/>
          <p14:tracePt t="7247" x="5967413" y="438150"/>
          <p14:tracePt t="7252" x="5903913" y="438150"/>
          <p14:tracePt t="7256" x="5854700" y="438150"/>
          <p14:tracePt t="7262" x="5791200" y="438150"/>
          <p14:tracePt t="7267" x="5741988" y="438150"/>
          <p14:tracePt t="7272" x="5678488" y="438150"/>
          <p14:tracePt t="7277" x="5641975" y="438150"/>
          <p14:tracePt t="7283" x="5591175" y="438150"/>
          <p14:tracePt t="7287" x="5529263" y="438150"/>
          <p14:tracePt t="7292" x="5478463" y="438150"/>
          <p14:tracePt t="7297" x="5441950" y="438150"/>
          <p14:tracePt t="7302" x="5365750" y="425450"/>
          <p14:tracePt t="7308" x="5303838" y="425450"/>
          <p14:tracePt t="7313" x="5253038" y="412750"/>
          <p14:tracePt t="7317" x="5178425" y="400050"/>
          <p14:tracePt t="7322" x="5129213" y="400050"/>
          <p14:tracePt t="7328" x="5078413" y="400050"/>
          <p14:tracePt t="7333" x="5016500" y="400050"/>
          <p14:tracePt t="7338" x="4953000" y="400050"/>
          <p14:tracePt t="7342" x="4891088" y="400050"/>
          <p14:tracePt t="7347" x="4816475" y="400050"/>
          <p14:tracePt t="7353" x="4752975" y="400050"/>
          <p14:tracePt t="7358" x="4691063" y="400050"/>
          <p14:tracePt t="7363" x="4627563" y="400050"/>
          <p14:tracePt t="7368" x="4540250" y="400050"/>
          <p14:tracePt t="7373" x="4465638" y="400050"/>
          <p14:tracePt t="7378" x="4427538" y="400050"/>
          <p14:tracePt t="7383" x="4340225" y="400050"/>
          <p14:tracePt t="7388" x="4278313" y="400050"/>
          <p14:tracePt t="7394" x="4191000" y="400050"/>
          <p14:tracePt t="7398" x="4140200" y="400050"/>
          <p14:tracePt t="7403" x="4065588" y="400050"/>
          <p14:tracePt t="7408" x="3990975" y="400050"/>
          <p14:tracePt t="7413" x="3940175" y="400050"/>
          <p14:tracePt t="7418" x="3878263" y="400050"/>
          <p14:tracePt t="7423" x="3790950" y="400050"/>
          <p14:tracePt t="7429" x="3752850" y="400050"/>
          <p14:tracePt t="7433" x="3702050" y="400050"/>
          <p14:tracePt t="7438" x="3652838" y="400050"/>
          <p14:tracePt t="7444" x="3614738" y="400050"/>
          <p14:tracePt t="7449" x="3565525" y="400050"/>
          <p14:tracePt t="7454" x="3514725" y="400050"/>
          <p14:tracePt t="7458" x="3452813" y="400050"/>
          <p14:tracePt t="7463" x="3427413" y="400050"/>
          <p14:tracePt t="7469" x="3365500" y="400050"/>
          <p14:tracePt t="7474" x="3289300" y="400050"/>
          <p14:tracePt t="7479" x="3227388" y="400050"/>
          <p14:tracePt t="7484" x="3165475" y="400050"/>
          <p14:tracePt t="7489" x="3114675" y="400050"/>
          <p14:tracePt t="7494" x="3052763" y="400050"/>
          <p14:tracePt t="7499" x="2976563" y="400050"/>
          <p14:tracePt t="7504" x="2940050" y="400050"/>
          <p14:tracePt t="7510" x="2889250" y="400050"/>
          <p14:tracePt t="7515" x="2827338" y="400050"/>
          <p14:tracePt t="7519" x="2776538" y="400050"/>
          <p14:tracePt t="7524" x="2714625" y="400050"/>
          <p14:tracePt t="7529" x="2663825" y="400050"/>
          <p14:tracePt t="7534" x="2627313" y="400050"/>
          <p14:tracePt t="7540" x="2551113" y="400050"/>
          <p14:tracePt t="7545" x="2476500" y="400050"/>
          <p14:tracePt t="7549" x="2451100" y="400050"/>
          <p14:tracePt t="7554" x="2401888" y="400050"/>
          <p14:tracePt t="7561" x="2338388" y="400050"/>
          <p14:tracePt t="7565" x="2289175" y="400050"/>
          <p14:tracePt t="7569" x="2227263" y="400050"/>
          <p14:tracePt t="7574" x="2176463" y="400050"/>
          <p14:tracePt t="7579" x="2114550" y="400050"/>
          <p14:tracePt t="7585" x="2063750" y="400050"/>
          <p14:tracePt t="7590" x="2001838" y="400050"/>
          <p14:tracePt t="7595" x="1951038" y="400050"/>
          <p14:tracePt t="7600" x="1889125" y="400050"/>
          <p14:tracePt t="7605" x="1851025" y="400050"/>
          <p14:tracePt t="7611" x="1814513" y="400050"/>
          <p14:tracePt t="7615" x="1738313" y="400050"/>
          <p14:tracePt t="7620" x="1714500" y="400050"/>
          <p14:tracePt t="7625" x="1676400" y="400050"/>
          <p14:tracePt t="7630" x="1638300" y="400050"/>
          <p14:tracePt t="7635" x="1601788" y="400050"/>
          <p14:tracePt t="7640" x="1576388" y="400050"/>
          <p14:tracePt t="7645" x="1550988" y="387350"/>
          <p14:tracePt t="7650" x="1538288" y="387350"/>
          <p14:tracePt t="7661" x="1501775" y="387350"/>
          <p14:tracePt t="7665" x="1476375" y="387350"/>
          <p14:tracePt t="7681" x="1450975" y="387350"/>
          <p14:tracePt t="7686" x="1438275" y="387350"/>
          <p14:tracePt t="7691" x="1425575" y="387350"/>
          <p14:tracePt t="7696" x="1412875" y="387350"/>
          <p14:tracePt t="7700" x="1401763" y="387350"/>
          <p14:tracePt t="7706" x="1389063" y="387350"/>
          <p14:tracePt t="7711" x="1363663" y="387350"/>
          <p14:tracePt t="7728" x="1338263" y="387350"/>
          <p14:tracePt t="7731" x="1325563" y="387350"/>
          <p14:tracePt t="7751" x="1325563" y="400050"/>
          <p14:tracePt t="7756" x="1312863" y="400050"/>
          <p14:tracePt t="7771" x="1300163" y="412750"/>
          <p14:tracePt t="7787" x="1289050" y="412750"/>
          <p14:tracePt t="7813" x="1289050" y="438150"/>
          <p14:tracePt t="7817" x="1289050" y="450850"/>
          <p14:tracePt t="7832" x="1276350" y="450850"/>
          <p14:tracePt t="7847" x="1276350" y="463550"/>
          <p14:tracePt t="7852" x="1276350" y="476250"/>
          <p14:tracePt t="7862" x="1276350" y="487363"/>
          <p14:tracePt t="7878" x="1276350" y="500063"/>
          <p14:tracePt t="7895" x="1276350" y="525463"/>
          <p14:tracePt t="7907" x="1276350" y="550863"/>
          <p14:tracePt t="7912" x="1276350" y="563563"/>
          <p14:tracePt t="7928" x="1289050" y="576263"/>
          <p14:tracePt t="7933" x="1289050" y="588963"/>
          <p14:tracePt t="7938" x="1300163" y="600075"/>
          <p14:tracePt t="7948" x="1312863" y="612775"/>
          <p14:tracePt t="7953" x="1312863" y="625475"/>
          <p14:tracePt t="7968" x="1312863" y="638175"/>
          <p14:tracePt t="7973" x="1325563" y="638175"/>
          <p14:tracePt t="7983" x="1338263" y="638175"/>
          <p14:tracePt t="7988" x="1350963" y="638175"/>
          <p14:tracePt t="8003" x="1363663" y="638175"/>
          <p14:tracePt t="8008" x="1376363" y="650875"/>
          <p14:tracePt t="8038" x="1389063" y="663575"/>
          <p14:tracePt t="9234" x="1389063" y="650875"/>
          <p14:tracePt t="9350" x="1363663" y="650875"/>
          <p14:tracePt t="9361" x="1325563" y="650875"/>
          <p14:tracePt t="9365" x="1289050" y="650875"/>
          <p14:tracePt t="9370" x="1276350" y="650875"/>
          <p14:tracePt t="9375" x="1238250" y="650875"/>
          <p14:tracePt t="9380" x="1225550" y="650875"/>
          <p14:tracePt t="9385" x="1212850" y="650875"/>
          <p14:tracePt t="9391" x="1176338" y="650875"/>
          <p14:tracePt t="9396" x="1163638" y="650875"/>
          <p14:tracePt t="9411" x="1150938" y="650875"/>
          <p14:tracePt t="9440" x="1138238" y="650875"/>
          <p14:tracePt t="9461" x="1125538" y="650875"/>
          <p14:tracePt t="9471" x="1112838" y="650875"/>
          <p14:tracePt t="9486" x="1100138" y="663575"/>
          <p14:tracePt t="9497" x="1089025" y="663575"/>
          <p14:tracePt t="9506" x="1089025" y="676275"/>
          <p14:tracePt t="9572" x="1076325" y="688975"/>
          <p14:tracePt t="9592" x="1076325" y="700088"/>
          <p14:tracePt t="9612" x="1076325" y="712788"/>
          <p14:tracePt t="9637" x="1076325" y="725488"/>
          <p14:tracePt t="10062" x="1076325" y="738188"/>
          <p14:tracePt t="10071" x="1076325" y="750888"/>
          <p14:tracePt t="10081" x="1076325" y="763588"/>
          <p14:tracePt t="10086" x="1076325" y="776288"/>
          <p14:tracePt t="10258" x="1076325" y="788988"/>
          <p14:tracePt t="10263" x="1076325" y="801688"/>
          <p14:tracePt t="10273" x="1063625" y="812800"/>
          <p14:tracePt t="10279" x="1050925" y="825500"/>
          <p14:tracePt t="10288" x="1050925" y="838200"/>
          <p14:tracePt t="10298" x="1050925" y="850900"/>
          <p14:tracePt t="10303" x="1050925" y="863600"/>
          <p14:tracePt t="10309" x="1050925" y="889000"/>
          <p14:tracePt t="10318" x="1050925" y="912813"/>
          <p14:tracePt t="10323" x="1050925" y="925513"/>
          <p14:tracePt t="10330" x="1050925" y="938213"/>
          <p14:tracePt t="10334" x="1025525" y="963613"/>
          <p14:tracePt t="10338" x="1025525" y="976313"/>
          <p14:tracePt t="10343" x="1025525" y="989013"/>
          <p14:tracePt t="10348" x="1012825" y="1001713"/>
          <p14:tracePt t="10354" x="1012825" y="1014413"/>
          <p14:tracePt t="10359" x="1012825" y="1025525"/>
          <p14:tracePt t="10364" x="987425" y="1063625"/>
          <p14:tracePt t="10369" x="976313" y="1076325"/>
          <p14:tracePt t="10374" x="963613" y="1101725"/>
          <p14:tracePt t="10379" x="963613" y="1125538"/>
          <p14:tracePt t="10385" x="950913" y="1138238"/>
          <p14:tracePt t="10389" x="950913" y="1163638"/>
          <p14:tracePt t="10395" x="925513" y="1189038"/>
          <p14:tracePt t="10399" x="912813" y="1227138"/>
          <p14:tracePt t="10404" x="912813" y="1238250"/>
          <p14:tracePt t="10409" x="887413" y="1301750"/>
          <p14:tracePt t="10414" x="887413" y="1327150"/>
          <p14:tracePt t="10420" x="876300" y="1339850"/>
          <p14:tracePt t="10425" x="876300" y="1363663"/>
          <p14:tracePt t="10429" x="863600" y="1401763"/>
          <p14:tracePt t="10434" x="850900" y="1439863"/>
          <p14:tracePt t="10439" x="850900" y="1476375"/>
          <p14:tracePt t="10445" x="812800" y="1514475"/>
          <p14:tracePt t="10450" x="812800" y="1527175"/>
          <p14:tracePt t="10454" x="787400" y="1552575"/>
          <p14:tracePt t="10459" x="776288" y="1576388"/>
          <p14:tracePt t="10469" x="776288" y="1589088"/>
          <p14:tracePt t="10475" x="776288" y="1601788"/>
          <p14:tracePt t="10480" x="776288" y="1627188"/>
          <p14:tracePt t="10485" x="776288" y="1639888"/>
          <p14:tracePt t="10490" x="750888" y="1663700"/>
          <p14:tracePt t="10495" x="750888" y="1689100"/>
          <p14:tracePt t="10500" x="750888" y="1701800"/>
          <p14:tracePt t="10505" x="750888" y="1714500"/>
          <p14:tracePt t="10512" x="750888" y="1727200"/>
          <p14:tracePt t="10515" x="750888" y="1739900"/>
          <p14:tracePt t="10525" x="750888" y="1752600"/>
          <p14:tracePt t="10530" x="750888" y="1776413"/>
          <p14:tracePt t="10546" x="750888" y="1789113"/>
          <p14:tracePt t="10551" x="750888" y="1801813"/>
          <p14:tracePt t="10575" x="750888" y="1827213"/>
          <p14:tracePt t="10591" x="750888" y="1839913"/>
          <p14:tracePt t="10601" x="750888" y="1852613"/>
          <p14:tracePt t="10616" x="750888" y="1865313"/>
          <p14:tracePt t="10626" x="750888" y="1876425"/>
          <p14:tracePt t="10636" x="750888" y="1889125"/>
          <p14:tracePt t="10641" x="750888" y="1914525"/>
          <p14:tracePt t="10656" x="750888" y="1939925"/>
          <p14:tracePt t="10662" x="750888" y="1952625"/>
          <p14:tracePt t="10666" x="750888" y="1965325"/>
          <p14:tracePt t="10671" x="750888" y="1989138"/>
          <p14:tracePt t="10676" x="750888" y="2014538"/>
          <p14:tracePt t="10687" x="750888" y="2039938"/>
          <p14:tracePt t="10692" x="750888" y="2052638"/>
          <p14:tracePt t="10697" x="750888" y="2065338"/>
          <p14:tracePt t="10701" x="750888" y="2101850"/>
          <p14:tracePt t="10707" x="750888" y="2114550"/>
          <p14:tracePt t="10712" x="750888" y="2127250"/>
          <p14:tracePt t="10717" x="750888" y="2165350"/>
          <p14:tracePt t="10728" x="750888" y="2178050"/>
          <p14:tracePt t="10732" x="750888" y="2201863"/>
          <p14:tracePt t="10737" x="750888" y="2214563"/>
          <p14:tracePt t="10742" x="776288" y="2239963"/>
          <p14:tracePt t="10747" x="776288" y="2252663"/>
          <p14:tracePt t="10752" x="776288" y="2265363"/>
          <p14:tracePt t="10757" x="776288" y="2290763"/>
          <p14:tracePt t="10762" x="776288" y="2303463"/>
          <p14:tracePt t="10767" x="776288" y="2327275"/>
          <p14:tracePt t="10772" x="776288" y="2365375"/>
          <p14:tracePt t="10779" x="787400" y="2365375"/>
          <p14:tracePt t="10782" x="787400" y="2390775"/>
          <p14:tracePt t="10787" x="787400" y="2403475"/>
          <p14:tracePt t="10792" x="787400" y="2414588"/>
          <p14:tracePt t="10797" x="787400" y="2427288"/>
          <p14:tracePt t="10803" x="787400" y="2452688"/>
          <p14:tracePt t="10823" x="787400" y="2478088"/>
          <p14:tracePt t="10829" x="787400" y="2490788"/>
          <p14:tracePt t="10843" x="787400" y="2503488"/>
          <p14:tracePt t="10848" x="787400" y="2516188"/>
          <p14:tracePt t="10853" x="787400" y="2527300"/>
          <p14:tracePt t="10863" x="787400" y="2540000"/>
          <p14:tracePt t="10879" x="787400" y="2565400"/>
          <p14:tracePt t="10912" x="787400" y="2590800"/>
          <p14:tracePt t="10924" x="800100" y="2603500"/>
          <p14:tracePt t="10929" x="800100" y="2616200"/>
          <p14:tracePt t="10938" x="812800" y="2627313"/>
          <p14:tracePt t="10949" x="812800" y="2640013"/>
          <p14:tracePt t="10954" x="812800" y="2652713"/>
          <p14:tracePt t="10964" x="812800" y="2665413"/>
          <p14:tracePt t="10974" x="825500" y="2678113"/>
          <p14:tracePt t="10979" x="863600" y="2703513"/>
          <p14:tracePt t="10984" x="863600" y="2716213"/>
          <p14:tracePt t="10996" x="863600" y="2740025"/>
          <p14:tracePt t="10999" x="876300" y="2740025"/>
          <p14:tracePt t="11004" x="900113" y="2752725"/>
          <p14:tracePt t="11010" x="900113" y="2765425"/>
          <p14:tracePt t="11019" x="900113" y="2778125"/>
          <p14:tracePt t="11025" x="912813" y="2778125"/>
          <p14:tracePt t="11029" x="925513" y="2790825"/>
          <p14:tracePt t="11035" x="925513" y="2803525"/>
          <p14:tracePt t="11040" x="938213" y="2816225"/>
          <p14:tracePt t="11998" x="912813" y="2816225"/>
          <p14:tracePt t="12155" x="900113" y="2816225"/>
          <p14:tracePt t="12159" x="887413" y="2816225"/>
          <p14:tracePt t="12174" x="876300" y="2816225"/>
          <p14:tracePt t="12185" x="863600" y="2816225"/>
          <p14:tracePt t="12190" x="850900" y="2816225"/>
          <p14:tracePt t="12210" x="838200" y="2816225"/>
          <p14:tracePt t="12326" x="825500" y="2816225"/>
          <p14:tracePt t="12341" x="800100" y="2816225"/>
          <p14:tracePt t="12356" x="776288" y="2816225"/>
          <p14:tracePt t="12362" x="763588" y="2816225"/>
          <p14:tracePt t="12376" x="750888" y="2816225"/>
          <p14:tracePt t="12382" x="738188" y="2816225"/>
          <p14:tracePt t="12386" x="725488" y="2816225"/>
          <p14:tracePt t="12397" x="712788" y="2816225"/>
          <p14:tracePt t="12413" x="687388" y="2816225"/>
          <p14:tracePt t="12446" x="674688" y="2816225"/>
          <p14:tracePt t="12452" x="663575" y="2816225"/>
          <p14:tracePt t="12840" x="650875" y="2816225"/>
          <p14:tracePt t="12850" x="650875" y="2790825"/>
          <p14:tracePt t="12860" x="650875" y="2765425"/>
          <p14:tracePt t="12866" x="650875" y="2752725"/>
          <p14:tracePt t="12871" x="650875" y="2740025"/>
          <p14:tracePt t="12875" x="650875" y="2728913"/>
          <p14:tracePt t="12880" x="650875" y="2703513"/>
          <p14:tracePt t="12891" x="650875" y="2678113"/>
          <p14:tracePt t="12898" x="650875" y="2640013"/>
          <p14:tracePt t="12905" x="674688" y="2616200"/>
          <p14:tracePt t="12911" x="674688" y="2578100"/>
          <p14:tracePt t="12916" x="674688" y="2565400"/>
          <p14:tracePt t="12921" x="674688" y="2540000"/>
          <p14:tracePt t="12926" x="674688" y="2503488"/>
          <p14:tracePt t="12931" x="674688" y="2478088"/>
          <p14:tracePt t="12936" x="674688" y="2452688"/>
          <p14:tracePt t="12941" x="674688" y="2414588"/>
          <p14:tracePt t="12946" x="674688" y="2403475"/>
          <p14:tracePt t="12951" x="674688" y="2378075"/>
          <p14:tracePt t="12956" x="674688" y="2352675"/>
          <p14:tracePt t="12963" x="674688" y="2327275"/>
          <p14:tracePt t="12966" x="674688" y="2314575"/>
          <p14:tracePt t="12971" x="674688" y="2303463"/>
          <p14:tracePt t="12977" x="674688" y="2290763"/>
          <p14:tracePt t="12982" x="663575" y="2290763"/>
          <p14:tracePt t="12986" x="650875" y="2278063"/>
          <p14:tracePt t="12991" x="638175" y="2278063"/>
          <p14:tracePt t="12996" x="625475" y="2278063"/>
          <p14:tracePt t="13002" x="612775" y="2278063"/>
          <p14:tracePt t="13007" x="574675" y="2278063"/>
          <p14:tracePt t="13013" x="563563" y="2278063"/>
          <p14:tracePt t="13017" x="550863" y="2278063"/>
          <p14:tracePt t="13021" x="538163" y="2278063"/>
          <p14:tracePt t="13027" x="525463" y="2278063"/>
          <p14:tracePt t="13032" x="512763" y="2278063"/>
          <p14:tracePt t="13037" x="474663" y="2278063"/>
          <p14:tracePt t="13042" x="463550" y="2278063"/>
          <p14:tracePt t="13047" x="450850" y="2278063"/>
          <p14:tracePt t="13052" x="425450" y="2278063"/>
          <p14:tracePt t="13063" x="387350" y="2278063"/>
          <p14:tracePt t="13067" x="374650" y="2278063"/>
          <p14:tracePt t="13072" x="363538" y="2278063"/>
          <p14:tracePt t="13077" x="325438" y="2278063"/>
          <p14:tracePt t="13082" x="325438" y="2290763"/>
          <p14:tracePt t="13087" x="312738" y="2290763"/>
          <p14:tracePt t="13093" x="300038" y="2290763"/>
          <p14:tracePt t="13098" x="287338" y="2303463"/>
          <p14:tracePt t="13102" x="287338" y="2314575"/>
          <p14:tracePt t="13107" x="274638" y="2314575"/>
          <p14:tracePt t="13114" x="261938" y="2327275"/>
          <p14:tracePt t="13118" x="261938" y="2339975"/>
          <p14:tracePt t="13129" x="238125" y="2365375"/>
          <p14:tracePt t="13148" x="238125" y="2378075"/>
          <p14:tracePt t="13153" x="225425" y="2390775"/>
          <p14:tracePt t="13158" x="212725" y="2403475"/>
          <p14:tracePt t="13395" x="225425" y="2403475"/>
          <p14:tracePt t="13400" x="238125" y="2403475"/>
          <p14:tracePt t="13410" x="250825" y="2390775"/>
          <p14:tracePt t="13415" x="261938" y="2378075"/>
          <p14:tracePt t="13420" x="274638" y="2378075"/>
          <p14:tracePt t="13425" x="274638" y="2365375"/>
          <p14:tracePt t="13430" x="300038" y="2339975"/>
          <p14:tracePt t="13436" x="312738" y="2339975"/>
          <p14:tracePt t="13708" x="312738" y="2352675"/>
          <p14:tracePt t="13713" x="312738" y="2365375"/>
          <p14:tracePt t="13718" x="312738" y="2378075"/>
          <p14:tracePt t="13723" x="312738" y="2390775"/>
          <p14:tracePt t="13728" x="312738" y="2403475"/>
          <p14:tracePt t="13733" x="312738" y="2414588"/>
          <p14:tracePt t="13738" x="325438" y="2452688"/>
          <p14:tracePt t="13743" x="325438" y="2465388"/>
          <p14:tracePt t="13753" x="325438" y="2478088"/>
          <p14:tracePt t="13763" x="338138" y="2490788"/>
          <p14:tracePt t="13768" x="350838" y="2490788"/>
          <p14:tracePt t="13780" x="350838" y="2503488"/>
          <p14:tracePt t="13783" x="350838" y="2527300"/>
          <p14:tracePt t="13799" x="350838" y="2540000"/>
          <p14:tracePt t="13804" x="350838" y="2552700"/>
          <p14:tracePt t="13808" x="350838" y="2565400"/>
          <p14:tracePt t="13819" x="350838" y="2578100"/>
          <p14:tracePt t="13854" x="350838" y="2590800"/>
          <p14:tracePt t="13889" x="350838" y="2603500"/>
          <p14:tracePt t="13940" x="350838" y="2616200"/>
          <p14:tracePt t="13955" x="350838" y="2627313"/>
          <p14:tracePt t="13970" x="363538" y="2640013"/>
          <p14:tracePt t="13975" x="374650" y="2640013"/>
          <p14:tracePt t="13991" x="387350" y="2652713"/>
          <p14:tracePt t="14020" x="400050" y="2665413"/>
          <p14:tracePt t="14041" x="400050" y="2690813"/>
          <p14:tracePt t="14047" x="400050" y="2703513"/>
          <p14:tracePt t="14061" x="400050" y="2716213"/>
          <p14:tracePt t="14071" x="400050" y="2728913"/>
          <p14:tracePt t="14086" x="400050" y="2740025"/>
          <p14:tracePt t="14192" x="400050" y="2752725"/>
          <p14:tracePt t="14227" x="400050" y="2765425"/>
          <p14:tracePt t="14580" x="400050" y="2778125"/>
          <p14:tracePt t="14595" x="400050" y="2803525"/>
          <p14:tracePt t="14600" x="400050" y="2816225"/>
          <p14:tracePt t="14615" x="400050" y="2828925"/>
          <p14:tracePt t="14620" x="400050" y="2840038"/>
          <p14:tracePt t="14625" x="400050" y="2852738"/>
          <p14:tracePt t="14631" x="400050" y="2865438"/>
          <p14:tracePt t="14636" x="387350" y="2878138"/>
          <p14:tracePt t="14641" x="374650" y="2903538"/>
          <p14:tracePt t="14651" x="363538" y="2903538"/>
          <p14:tracePt t="14656" x="363538" y="2916238"/>
          <p14:tracePt t="14661" x="363538" y="2941638"/>
          <p14:tracePt t="14666" x="350838" y="2952750"/>
          <p14:tracePt t="14671" x="338138" y="2965450"/>
          <p14:tracePt t="14676" x="325438" y="2978150"/>
          <p14:tracePt t="14691" x="300038" y="3003550"/>
          <p14:tracePt t="14702" x="300038" y="3016250"/>
          <p14:tracePt t="14706" x="287338" y="3016250"/>
          <p14:tracePt t="14721" x="287338" y="3028950"/>
          <p14:tracePt t="14732" x="287338" y="3041650"/>
          <p14:tracePt t="14752" x="287338" y="3054350"/>
          <p14:tracePt t="14777" x="287338" y="3065463"/>
          <p14:tracePt t="14797" x="287338" y="3090863"/>
          <p14:tracePt t="14828" x="287338" y="3116263"/>
          <p14:tracePt t="14847" x="287338" y="3128963"/>
          <p14:tracePt t="14858" x="287338" y="3141663"/>
          <p14:tracePt t="14873" x="287338" y="3154363"/>
          <p14:tracePt t="14893" x="287338" y="3178175"/>
          <p14:tracePt t="14908" x="274638" y="3190875"/>
          <p14:tracePt t="14918" x="261938" y="3203575"/>
          <p14:tracePt t="14933" x="250825" y="3216275"/>
          <p14:tracePt t="14938" x="250825" y="3228975"/>
          <p14:tracePt t="14944" x="238125" y="3241675"/>
          <p14:tracePt t="14949" x="238125" y="3254375"/>
          <p14:tracePt t="14953" x="225425" y="3267075"/>
          <p14:tracePt t="14958" x="225425" y="3278188"/>
          <p14:tracePt t="14969" x="212725" y="3290888"/>
          <p14:tracePt t="14981" x="212725" y="3316288"/>
          <p14:tracePt t="14984" x="200025" y="3316288"/>
          <p14:tracePt t="14988" x="187325" y="3341688"/>
          <p14:tracePt t="14994" x="187325" y="3354388"/>
          <p14:tracePt t="15014" x="174625" y="3378200"/>
          <p14:tracePt t="15024" x="161925" y="3390900"/>
          <p14:tracePt t="15050" x="150813" y="3403600"/>
          <p14:tracePt t="15170" x="150813" y="3429000"/>
          <p14:tracePt t="15176" x="150813" y="3441700"/>
          <p14:tracePt t="15195" x="150813" y="3454400"/>
          <p14:tracePt t="15200" x="138113" y="3479800"/>
          <p14:tracePt t="15221" x="125413" y="3490913"/>
          <p14:tracePt t="15398" x="112713" y="3503613"/>
          <p14:tracePt t="15785" x="100013" y="3503613"/>
          <p14:tracePt t="15816" x="87313" y="3503613"/>
          <p14:tracePt t="15821" x="74613" y="3516313"/>
          <p14:tracePt t="15872" x="74613" y="3529013"/>
          <p14:tracePt t="15876" x="74613" y="3541713"/>
          <p14:tracePt t="15912" x="61913" y="3554413"/>
          <p14:tracePt t="16027" x="61913" y="3567113"/>
          <p14:tracePt t="16068" x="61913" y="3579813"/>
          <p14:tracePt t="16098" x="61913" y="3590925"/>
          <p14:tracePt t="16315" x="61913" y="3603625"/>
          <p14:tracePt t="16320" x="61913" y="3616325"/>
          <p14:tracePt t="16331" x="50800" y="3616325"/>
          <p14:tracePt t="16351" x="38100" y="3629025"/>
          <p14:tracePt t="16361" x="38100" y="3654425"/>
          <p14:tracePt t="16396" x="38100" y="3679825"/>
          <p14:tracePt t="16406" x="38100" y="3692525"/>
          <p14:tracePt t="16411" x="38100" y="3703638"/>
          <p14:tracePt t="16421" x="38100" y="3716338"/>
          <p14:tracePt t="16426" x="38100" y="3729038"/>
          <p14:tracePt t="16432" x="38100" y="3741738"/>
          <p14:tracePt t="16436" x="25400" y="3754438"/>
          <p14:tracePt t="16441" x="25400" y="3767138"/>
          <p14:tracePt t="16452" x="25400" y="3803650"/>
          <p14:tracePt t="16461" x="25400" y="3816350"/>
          <p14:tracePt t="16466" x="25400" y="3829050"/>
          <p14:tracePt t="16471" x="25400" y="3841750"/>
          <p14:tracePt t="16477" x="25400" y="3854450"/>
          <p14:tracePt t="16482" x="25400" y="3879850"/>
          <p14:tracePt t="16487" x="25400" y="3905250"/>
          <p14:tracePt t="16492" x="25400" y="3916363"/>
          <p14:tracePt t="16497" x="25400" y="3941763"/>
          <p14:tracePt t="16512" x="25400" y="3967163"/>
          <p14:tracePt t="16517" x="25400" y="3979863"/>
          <p14:tracePt t="16527" x="25400" y="4005263"/>
          <p14:tracePt t="16537" x="25400" y="4017963"/>
          <p14:tracePt t="16557" x="25400" y="4029075"/>
          <p14:tracePt t="16603" x="25400" y="4054475"/>
          <p14:tracePt t="16638" x="25400" y="4079875"/>
          <p14:tracePt t="16643" x="25400" y="4092575"/>
          <p14:tracePt t="16648" x="38100" y="4105275"/>
          <p14:tracePt t="16664" x="50800" y="4117975"/>
          <p14:tracePt t="16668" x="61913" y="4117975"/>
          <p14:tracePt t="16674" x="61913" y="4129088"/>
          <p14:tracePt t="16679" x="74613" y="4129088"/>
          <p14:tracePt t="16683" x="87313" y="4141788"/>
          <p14:tracePt t="16688" x="112713" y="4141788"/>
          <p14:tracePt t="16693" x="125413" y="4154488"/>
          <p14:tracePt t="16699" x="161925" y="4167188"/>
          <p14:tracePt t="16704" x="174625" y="4179888"/>
          <p14:tracePt t="16709" x="212725" y="4179888"/>
          <p14:tracePt t="16714" x="238125" y="4179888"/>
          <p14:tracePt t="16719" x="274638" y="4205288"/>
          <p14:tracePt t="16724" x="312738" y="4205288"/>
          <p14:tracePt t="16729" x="363538" y="4205288"/>
          <p14:tracePt t="16734" x="425450" y="4217988"/>
          <p14:tracePt t="16739" x="463550" y="4217988"/>
          <p14:tracePt t="16744" x="512763" y="4217988"/>
          <p14:tracePt t="16749" x="538163" y="4241800"/>
          <p14:tracePt t="16754" x="587375" y="4241800"/>
          <p14:tracePt t="16759" x="638175" y="4241800"/>
          <p14:tracePt t="16764" x="687388" y="4241800"/>
          <p14:tracePt t="16770" x="725488" y="4241800"/>
          <p14:tracePt t="16774" x="787400" y="4254500"/>
          <p14:tracePt t="16779" x="838200" y="4254500"/>
          <p14:tracePt t="16784" x="887413" y="4254500"/>
          <p14:tracePt t="16790" x="950913" y="4254500"/>
          <p14:tracePt t="16795" x="976313" y="4254500"/>
          <p14:tracePt t="16801" x="1050925" y="4254500"/>
          <p14:tracePt t="16804" x="1100138" y="4279900"/>
          <p14:tracePt t="16809" x="1163638" y="4279900"/>
          <p14:tracePt t="16815" x="1212850" y="4279900"/>
          <p14:tracePt t="16820" x="1263650" y="4279900"/>
          <p14:tracePt t="16825" x="1325563" y="4279900"/>
          <p14:tracePt t="16829" x="1389063" y="4279900"/>
          <p14:tracePt t="16835" x="1438275" y="4279900"/>
          <p14:tracePt t="16840" x="1501775" y="4279900"/>
          <p14:tracePt t="16845" x="1550988" y="4279900"/>
          <p14:tracePt t="16850" x="1612900" y="4279900"/>
          <p14:tracePt t="16855" x="1663700" y="4279900"/>
          <p14:tracePt t="16860" x="1738313" y="4279900"/>
          <p14:tracePt t="16865" x="1776413" y="4279900"/>
          <p14:tracePt t="16870" x="1838325" y="4279900"/>
          <p14:tracePt t="16875" x="1889125" y="4279900"/>
          <p14:tracePt t="16881" x="1951038" y="4279900"/>
          <p14:tracePt t="16899" x="2114550" y="4279900"/>
          <p14:tracePt t="16900" x="2176463" y="4279900"/>
          <p14:tracePt t="16906" x="2214563" y="4279900"/>
          <p14:tracePt t="16911" x="2251075" y="4279900"/>
          <p14:tracePt t="16915" x="2289175" y="4279900"/>
          <p14:tracePt t="16920" x="2351088" y="4279900"/>
          <p14:tracePt t="16925" x="2414588" y="4254500"/>
          <p14:tracePt t="16931" x="2476500" y="4254500"/>
          <p14:tracePt t="16936" x="2514600" y="4254500"/>
          <p14:tracePt t="16940" x="2563813" y="4241800"/>
          <p14:tracePt t="16946" x="2627313" y="4241800"/>
          <p14:tracePt t="16951" x="2701925" y="4217988"/>
          <p14:tracePt t="16956" x="2740025" y="4217988"/>
          <p14:tracePt t="16961" x="2776538" y="4217988"/>
          <p14:tracePt t="16966" x="2814638" y="4217988"/>
          <p14:tracePt t="16971" x="2863850" y="4217988"/>
          <p14:tracePt t="16976" x="2889250" y="4217988"/>
          <p14:tracePt t="16981" x="2901950" y="4217988"/>
          <p14:tracePt t="16998" x="2927350" y="4217988"/>
          <p14:tracePt t="17001" x="2952750" y="4217988"/>
          <p14:tracePt t="17011" x="2989263" y="4217988"/>
          <p14:tracePt t="17016" x="3052763" y="4217988"/>
          <p14:tracePt t="17022" x="3089275" y="4217988"/>
          <p14:tracePt t="17027" x="3127375" y="4217988"/>
          <p14:tracePt t="17031" x="3152775" y="4217988"/>
          <p14:tracePt t="17036" x="3189288" y="4217988"/>
          <p14:tracePt t="17041" x="3227388" y="4217988"/>
          <p14:tracePt t="17048" x="3276600" y="4217988"/>
          <p14:tracePt t="17052" x="3302000" y="4217988"/>
          <p14:tracePt t="17056" x="3340100" y="4217988"/>
          <p14:tracePt t="17061" x="3376613" y="4217988"/>
          <p14:tracePt t="17067" x="3427413" y="4217988"/>
          <p14:tracePt t="17072" x="3440113" y="4217988"/>
          <p14:tracePt t="17077" x="3478213" y="4217988"/>
          <p14:tracePt t="17082" x="3514725" y="4217988"/>
          <p14:tracePt t="17087" x="3527425" y="4217988"/>
          <p14:tracePt t="17092" x="3540125" y="4217988"/>
          <p14:tracePt t="17098" x="3578225" y="4217988"/>
          <p14:tracePt t="17102" x="3589338" y="4217988"/>
          <p14:tracePt t="17107" x="3602038" y="4217988"/>
          <p14:tracePt t="17112" x="3627438" y="4217988"/>
          <p14:tracePt t="17117" x="3652838" y="4217988"/>
          <p14:tracePt t="17122" x="3665538" y="4217988"/>
          <p14:tracePt t="17127" x="3689350" y="4217988"/>
          <p14:tracePt t="17132" x="3714750" y="4217988"/>
          <p14:tracePt t="17138" x="3727450" y="4217988"/>
          <p14:tracePt t="17143" x="3740150" y="4217988"/>
          <p14:tracePt t="17148" x="3778250" y="4217988"/>
          <p14:tracePt t="17152" x="3790950" y="4217988"/>
          <p14:tracePt t="17157" x="3814763" y="4217988"/>
          <p14:tracePt t="17164" x="3852863" y="4205288"/>
          <p14:tracePt t="17168" x="3890963" y="4205288"/>
          <p14:tracePt t="17173" x="3914775" y="4205288"/>
          <p14:tracePt t="17177" x="3940175" y="4205288"/>
          <p14:tracePt t="17183" x="3978275" y="4205288"/>
          <p14:tracePt t="17193" x="4014788" y="4205288"/>
          <p14:tracePt t="17198" x="4040188" y="4205288"/>
          <p14:tracePt t="17203" x="4052888" y="4192588"/>
          <p14:tracePt t="17208" x="4078288" y="4179888"/>
          <p14:tracePt t="17215" x="4090988" y="4179888"/>
          <p14:tracePt t="17218" x="4103688" y="4179888"/>
          <p14:tracePt t="17289" x="4114800" y="4179888"/>
          <p14:tracePt t="17304" x="4127500" y="4179888"/>
          <p14:tracePt t="17385" x="4152900" y="4179888"/>
          <p14:tracePt t="17395" x="4165600" y="4179888"/>
          <p14:tracePt t="17399" x="4178300" y="4179888"/>
          <p14:tracePt t="17410" x="4191000" y="4179888"/>
          <p14:tracePt t="17430" x="4214813" y="4179888"/>
          <p14:tracePt t="17505" x="4227513" y="4179888"/>
          <p14:tracePt t="17511" x="4240213" y="4179888"/>
          <p14:tracePt t="17980" x="4265613" y="4179888"/>
          <p14:tracePt t="17985" x="4278313" y="4179888"/>
          <p14:tracePt t="17995" x="4303713" y="4179888"/>
          <p14:tracePt t="18000" x="4327525" y="4179888"/>
          <p14:tracePt t="18005" x="4378325" y="4141788"/>
          <p14:tracePt t="18010" x="4391025" y="4129088"/>
          <p14:tracePt t="18015" x="4416425" y="4117975"/>
          <p14:tracePt t="18020" x="4452938" y="4079875"/>
          <p14:tracePt t="18025" x="4491038" y="4041775"/>
          <p14:tracePt t="18031" x="4516438" y="4005263"/>
          <p14:tracePt t="18035" x="4540250" y="3967163"/>
          <p14:tracePt t="18040" x="4565650" y="3929063"/>
          <p14:tracePt t="18046" x="4603750" y="3892550"/>
          <p14:tracePt t="18050" x="4603750" y="3867150"/>
          <p14:tracePt t="18055" x="4627563" y="3829050"/>
          <p14:tracePt t="18060" x="4640263" y="3792538"/>
          <p14:tracePt t="18066" x="4652963" y="3754438"/>
          <p14:tracePt t="18071" x="4652963" y="3692525"/>
          <p14:tracePt t="18075" x="4665663" y="3641725"/>
          <p14:tracePt t="18082" x="4665663" y="3603625"/>
          <p14:tracePt t="18086" x="4665663" y="3541713"/>
          <p14:tracePt t="18091" x="4678363" y="3490913"/>
          <p14:tracePt t="18096" x="4691063" y="3441700"/>
          <p14:tracePt t="18100" x="4691063" y="3390900"/>
          <p14:tracePt t="18106" x="4703763" y="3341688"/>
          <p14:tracePt t="18111" x="4703763" y="3278188"/>
          <p14:tracePt t="18116" x="4703763" y="3228975"/>
          <p14:tracePt t="18121" x="4703763" y="3203575"/>
          <p14:tracePt t="18126" x="4703763" y="3128963"/>
          <p14:tracePt t="18132" x="4703763" y="3103563"/>
          <p14:tracePt t="18136" x="4703763" y="3016250"/>
          <p14:tracePt t="18141" x="4703763" y="2965450"/>
          <p14:tracePt t="18146" x="4740275" y="2903538"/>
          <p14:tracePt t="18151" x="4740275" y="2852738"/>
          <p14:tracePt t="18156" x="4740275" y="2816225"/>
          <p14:tracePt t="18162" x="4740275" y="2752725"/>
          <p14:tracePt t="18166" x="4740275" y="2716213"/>
          <p14:tracePt t="18171" x="4740275" y="2678113"/>
          <p14:tracePt t="18176" x="4740275" y="2627313"/>
          <p14:tracePt t="18182" x="4740275" y="2578100"/>
          <p14:tracePt t="18186" x="4740275" y="2527300"/>
          <p14:tracePt t="18191" x="4740275" y="2503488"/>
          <p14:tracePt t="18196" x="4740275" y="2465388"/>
          <p14:tracePt t="18202" x="4740275" y="2427288"/>
          <p14:tracePt t="18207" x="4740275" y="2390775"/>
          <p14:tracePt t="18212" x="4740275" y="2365375"/>
          <p14:tracePt t="18216" x="4740275" y="2339975"/>
          <p14:tracePt t="18221" x="4740275" y="2290763"/>
          <p14:tracePt t="18227" x="4740275" y="2252663"/>
          <p14:tracePt t="18233" x="4740275" y="2239963"/>
          <p14:tracePt t="18237" x="4740275" y="2201863"/>
          <p14:tracePt t="18242" x="4740275" y="2190750"/>
          <p14:tracePt t="18248" x="4740275" y="2165350"/>
          <p14:tracePt t="18252" x="4740275" y="2127250"/>
          <p14:tracePt t="18257" x="4740275" y="2101850"/>
          <p14:tracePt t="18262" x="4740275" y="2078038"/>
          <p14:tracePt t="18267" x="4740275" y="2065338"/>
          <p14:tracePt t="18273" x="4740275" y="2039938"/>
          <p14:tracePt t="18277" x="4740275" y="2001838"/>
          <p14:tracePt t="18282" x="4740275" y="1965325"/>
          <p14:tracePt t="18288" x="4740275" y="1939925"/>
          <p14:tracePt t="18293" x="4740275" y="1914525"/>
          <p14:tracePt t="18298" x="4740275" y="1901825"/>
          <p14:tracePt t="18374" x="4740275" y="1889125"/>
          <p14:tracePt t="18469" x="4740275" y="1876425"/>
          <p14:tracePt t="18484" x="4740275" y="1852613"/>
          <p14:tracePt t="18500" x="4740275" y="1839913"/>
          <p14:tracePt t="18504" x="4740275" y="1827213"/>
          <p14:tracePt t="18509" x="4727575" y="1814513"/>
          <p14:tracePt t="18515" x="4716463" y="1814513"/>
          <p14:tracePt t="18525" x="4716463" y="1801813"/>
          <p14:tracePt t="18532" x="4716463" y="1789113"/>
          <p14:tracePt t="18545" x="4716463" y="1776413"/>
          <p14:tracePt t="18560" x="4716463" y="1765300"/>
          <p14:tracePt t="18575" x="4716463" y="1752600"/>
          <p14:tracePt t="18580" x="4716463" y="1739900"/>
          <p14:tracePt t="18600" x="4716463" y="1727200"/>
          <p14:tracePt t="18605" x="4716463" y="1714500"/>
          <p14:tracePt t="18615" x="4716463" y="1689100"/>
          <p14:tracePt t="18625" x="4716463" y="1676400"/>
          <p14:tracePt t="18635" x="4716463" y="1663700"/>
          <p14:tracePt t="18641" x="4691063" y="1639888"/>
          <p14:tracePt t="18646" x="4678363" y="1627188"/>
          <p14:tracePt t="18650" x="4678363" y="1614488"/>
          <p14:tracePt t="18660" x="4678363" y="1601788"/>
          <p14:tracePt t="18665" x="4678363" y="1589088"/>
          <p14:tracePt t="18671" x="4665663" y="1576388"/>
          <p14:tracePt t="18680" x="4665663" y="1563688"/>
          <p14:tracePt t="18691" x="4665663" y="1552575"/>
          <p14:tracePt t="18701" x="4652963" y="1539875"/>
          <p14:tracePt t="18716" x="4652963" y="1527175"/>
          <p14:tracePt t="18721" x="4652963" y="1514475"/>
          <p14:tracePt t="20113" x="4640263" y="1501775"/>
          <p14:tracePt t="20174" x="4640263" y="1514475"/>
          <p14:tracePt t="20179" x="4640263" y="1552575"/>
          <p14:tracePt t="20184" x="4640263" y="1563688"/>
          <p14:tracePt t="20194" x="4652963" y="1576388"/>
          <p14:tracePt t="20200" x="4652963" y="1589088"/>
          <p14:tracePt t="20209" x="4652963" y="1601788"/>
          <p14:tracePt t="20219" x="4652963" y="1614488"/>
          <p14:tracePt t="20224" x="4665663" y="1627188"/>
          <p14:tracePt t="20230" x="4678363" y="1627188"/>
          <p14:tracePt t="20234" x="4691063" y="1639888"/>
          <p14:tracePt t="20249" x="4691063" y="1663700"/>
          <p14:tracePt t="20269" x="4691063" y="1689100"/>
          <p14:tracePt t="20274" x="4691063" y="1701800"/>
          <p14:tracePt t="20280" x="4703763" y="1701800"/>
          <p14:tracePt t="20284" x="4703763" y="1714500"/>
          <p14:tracePt t="20289" x="4703763" y="1727200"/>
          <p14:tracePt t="20295" x="4716463" y="1752600"/>
          <p14:tracePt t="20300" x="4716463" y="1776413"/>
          <p14:tracePt t="20305" x="4716463" y="1789113"/>
          <p14:tracePt t="20310" x="4716463" y="1814513"/>
          <p14:tracePt t="20316" x="4716463" y="1839913"/>
          <p14:tracePt t="20320" x="4727575" y="1865313"/>
          <p14:tracePt t="20325" x="4740275" y="1889125"/>
          <p14:tracePt t="20330" x="4752975" y="1914525"/>
          <p14:tracePt t="20336" x="4752975" y="1952625"/>
          <p14:tracePt t="20340" x="4765675" y="1989138"/>
          <p14:tracePt t="20345" x="4765675" y="2001838"/>
          <p14:tracePt t="20350" x="4765675" y="2039938"/>
          <p14:tracePt t="20355" x="4778375" y="2078038"/>
          <p14:tracePt t="20360" x="4791075" y="2101850"/>
          <p14:tracePt t="20366" x="4803775" y="2152650"/>
          <p14:tracePt t="20376" x="4816475" y="2190750"/>
          <p14:tracePt t="20381" x="4816475" y="2227263"/>
          <p14:tracePt t="20385" x="4816475" y="2252663"/>
          <p14:tracePt t="20391" x="4840288" y="2290763"/>
          <p14:tracePt t="20396" x="4840288" y="2327275"/>
          <p14:tracePt t="20400" x="4840288" y="2365375"/>
          <p14:tracePt t="20405" x="4840288" y="2378075"/>
          <p14:tracePt t="20411" x="4840288" y="2414588"/>
          <p14:tracePt t="20416" x="4840288" y="2452688"/>
          <p14:tracePt t="20421" x="4840288" y="2478088"/>
          <p14:tracePt t="20426" x="4840288" y="2516188"/>
          <p14:tracePt t="20433" x="4840288" y="2527300"/>
          <p14:tracePt t="20436" x="4840288" y="2552700"/>
          <p14:tracePt t="20441" x="4840288" y="2590800"/>
          <p14:tracePt t="20446" x="4840288" y="2627313"/>
          <p14:tracePt t="20451" x="4840288" y="2690813"/>
          <p14:tracePt t="20456" x="4840288" y="2703513"/>
          <p14:tracePt t="20461" x="4840288" y="2740025"/>
          <p14:tracePt t="20466" x="4829175" y="2778125"/>
          <p14:tracePt t="20471" x="4816475" y="2828925"/>
          <p14:tracePt t="20476" x="4803775" y="2865438"/>
          <p14:tracePt t="20483" x="4803775" y="2890838"/>
          <p14:tracePt t="20487" x="4740275" y="2941638"/>
          <p14:tracePt t="20491" x="4740275" y="2965450"/>
          <p14:tracePt t="20496" x="4740275" y="3003550"/>
          <p14:tracePt t="20501" x="4740275" y="3041650"/>
          <p14:tracePt t="20507" x="4740275" y="3078163"/>
          <p14:tracePt t="20516" x="4727575" y="3116263"/>
          <p14:tracePt t="20521" x="4727575" y="3154363"/>
          <p14:tracePt t="20527" x="4727575" y="3165475"/>
          <p14:tracePt t="20533" x="4703763" y="3203575"/>
          <p14:tracePt t="20537" x="4703763" y="3216275"/>
          <p14:tracePt t="20542" x="4703763" y="3241675"/>
          <p14:tracePt t="20547" x="4703763" y="3267075"/>
          <p14:tracePt t="20552" x="4703763" y="3303588"/>
          <p14:tracePt t="20562" x="4703763" y="3341688"/>
          <p14:tracePt t="20568" x="4703763" y="3367088"/>
          <p14:tracePt t="20572" x="4691063" y="3390900"/>
          <p14:tracePt t="20577" x="4691063" y="3403600"/>
          <p14:tracePt t="20583" x="4691063" y="3429000"/>
          <p14:tracePt t="20592" x="4691063" y="3454400"/>
          <p14:tracePt t="20600" x="4691063" y="3467100"/>
          <p14:tracePt t="20602" x="4691063" y="3479800"/>
          <p14:tracePt t="20607" x="4678363" y="3490913"/>
          <p14:tracePt t="20612" x="4678363" y="3503613"/>
          <p14:tracePt t="20618" x="4665663" y="3516313"/>
          <p14:tracePt t="20623" x="4640263" y="3541713"/>
          <p14:tracePt t="20628" x="4640263" y="3554413"/>
          <p14:tracePt t="20633" x="4627563" y="3567113"/>
          <p14:tracePt t="20643" x="4627563" y="3579813"/>
          <p14:tracePt t="20650" x="4616450" y="3579813"/>
          <p14:tracePt t="20653" x="4603750" y="3590925"/>
          <p14:tracePt t="20658" x="4591050" y="3590925"/>
          <p14:tracePt t="20662" x="4591050" y="3603625"/>
          <p14:tracePt t="20673" x="4578350" y="3616325"/>
          <p14:tracePt t="20678" x="4565650" y="3616325"/>
          <p14:tracePt t="20683" x="4552950" y="3616325"/>
          <p14:tracePt t="20688" x="4552950" y="3629025"/>
          <p14:tracePt t="20703" x="4540250" y="3641725"/>
          <p14:tracePt t="20708" x="4527550" y="3654425"/>
          <p14:tracePt t="20718" x="4527550" y="3667125"/>
          <p14:tracePt t="20723" x="4527550" y="3679825"/>
          <p14:tracePt t="20733" x="4527550" y="3692525"/>
          <p14:tracePt t="20739" x="4527550" y="3703638"/>
          <p14:tracePt t="20743" x="4527550" y="3716338"/>
          <p14:tracePt t="20753" x="4527550" y="3741738"/>
          <p14:tracePt t="20764" x="4527550" y="3754438"/>
          <p14:tracePt t="20769" x="4527550" y="3779838"/>
          <p14:tracePt t="20774" x="4527550" y="3792538"/>
          <p14:tracePt t="20779" x="4527550" y="3803650"/>
          <p14:tracePt t="20784" x="4527550" y="3829050"/>
          <p14:tracePt t="20794" x="4527550" y="3854450"/>
          <p14:tracePt t="20800" x="4527550" y="3867150"/>
          <p14:tracePt t="20814" x="4527550" y="3879850"/>
          <p14:tracePt t="20824" x="4527550" y="3892550"/>
          <p14:tracePt t="20829" x="4516438" y="3892550"/>
          <p14:tracePt t="20850" x="4503738" y="3905250"/>
          <p14:tracePt t="20866" x="4503738" y="3916363"/>
          <p14:tracePt t="20886" x="4503738" y="3929063"/>
          <p14:tracePt t="20901" x="4503738" y="3941763"/>
          <p14:tracePt t="20917" x="4503738" y="3954463"/>
          <p14:tracePt t="20920" x="4503738" y="3967163"/>
          <p14:tracePt t="20925" x="4491038" y="3967163"/>
          <p14:tracePt t="20930" x="4491038" y="3979863"/>
          <p14:tracePt t="20976" x="4478338" y="3992563"/>
          <p14:tracePt t="21445" x="4478338" y="4005263"/>
          <p14:tracePt t="21475" x="4478338" y="4017963"/>
          <p14:tracePt t="21485" x="4478338" y="4029075"/>
          <p14:tracePt t="21530" x="4478338" y="4041775"/>
          <p14:tracePt t="22010" x="4465638" y="4054475"/>
          <p14:tracePt t="22020" x="4452938" y="4067175"/>
          <p14:tracePt t="22025" x="4452938" y="4079875"/>
          <p14:tracePt t="22034" x="4427538" y="4117975"/>
          <p14:tracePt t="22040" x="4403725" y="4129088"/>
          <p14:tracePt t="22045" x="4365625" y="4154488"/>
          <p14:tracePt t="22050" x="4352925" y="4154488"/>
          <p14:tracePt t="22055" x="4278313" y="4205288"/>
          <p14:tracePt t="22060" x="4240213" y="4230688"/>
          <p14:tracePt t="22066" x="4191000" y="4241800"/>
          <p14:tracePt t="22070" x="4140200" y="4279900"/>
          <p14:tracePt t="22075" x="4103688" y="4292600"/>
          <p14:tracePt t="22080" x="4052888" y="4318000"/>
          <p14:tracePt t="22085" x="4014788" y="4341813"/>
          <p14:tracePt t="22091" x="3965575" y="4354513"/>
          <p14:tracePt t="22095" x="3965575" y="4367213"/>
          <p14:tracePt t="22102" x="3940175" y="4379913"/>
          <p14:tracePt t="22105" x="3865563" y="4430713"/>
          <p14:tracePt t="22111" x="3827463" y="4443413"/>
          <p14:tracePt t="22117" x="3802063" y="4454525"/>
          <p14:tracePt t="22120" x="3740150" y="4505325"/>
          <p14:tracePt t="22125" x="3727450" y="4505325"/>
          <p14:tracePt t="22130" x="3678238" y="4543425"/>
          <p14:tracePt t="22136" x="3652838" y="4567238"/>
          <p14:tracePt t="22141" x="3627438" y="4567238"/>
          <p14:tracePt t="22146" x="3602038" y="4592638"/>
          <p14:tracePt t="22151" x="3565525" y="4605338"/>
          <p14:tracePt t="22155" x="3540125" y="4630738"/>
          <p14:tracePt t="22161" x="3514725" y="4630738"/>
          <p14:tracePt t="22167" x="3478213" y="4643438"/>
          <p14:tracePt t="22171" x="3440113" y="4667250"/>
          <p14:tracePt t="22176" x="3402013" y="4679950"/>
          <p14:tracePt t="22181" x="3389313" y="4679950"/>
          <p14:tracePt t="22186" x="3352800" y="4705350"/>
          <p14:tracePt t="22191" x="3340100" y="4705350"/>
          <p14:tracePt t="22196" x="3314700" y="4718050"/>
          <p14:tracePt t="22202" x="3302000" y="4718050"/>
          <p14:tracePt t="22206" x="3265488" y="4743450"/>
          <p14:tracePt t="22212" x="3252788" y="4743450"/>
          <p14:tracePt t="22217" x="3227388" y="4756150"/>
          <p14:tracePt t="22221" x="3201988" y="4768850"/>
          <p14:tracePt t="22227" x="3189288" y="4768850"/>
          <p14:tracePt t="22234" x="3152775" y="4779963"/>
          <p14:tracePt t="22237" x="3127375" y="4805363"/>
          <p14:tracePt t="22241" x="3114675" y="4805363"/>
          <p14:tracePt t="22246" x="3101975" y="4805363"/>
          <p14:tracePt t="22252" x="3089275" y="4805363"/>
          <p14:tracePt t="22257" x="3076575" y="4818063"/>
          <p14:tracePt t="22261" x="3065463" y="4830763"/>
          <p14:tracePt t="22271" x="3052763" y="4830763"/>
          <p14:tracePt t="22277" x="3040063" y="4843463"/>
          <p14:tracePt t="22287" x="3027363" y="4843463"/>
          <p14:tracePt t="22302" x="3001963" y="4843463"/>
          <p14:tracePt t="22339" x="2976563" y="4843463"/>
          <p14:tracePt t="22347" x="2963863" y="4843463"/>
          <p14:tracePt t="22357" x="2963863" y="4856163"/>
          <p14:tracePt t="22408" x="2952750" y="4856163"/>
          <p14:tracePt t="22555" x="2940050" y="4856163"/>
          <p14:tracePt t="22575" x="2927350" y="4856163"/>
          <p14:tracePt t="22615" x="2927350" y="4843463"/>
          <p14:tracePt t="22630" x="2914650" y="4830763"/>
          <p14:tracePt t="22650" x="2901950" y="4818063"/>
          <p14:tracePt t="22680" x="2889250" y="4805363"/>
          <p14:tracePt t="22721" x="2876550" y="4805363"/>
          <p14:tracePt t="22756" x="2852738" y="4805363"/>
          <p14:tracePt t="26463" x="2863850" y="4805363"/>
          <p14:tracePt t="26478" x="2876550" y="4805363"/>
          <p14:tracePt t="26488" x="2889250" y="4805363"/>
          <p14:tracePt t="26509" x="2901950" y="4805363"/>
          <p14:tracePt t="26534" x="2914650" y="4805363"/>
          <p14:tracePt t="26549" x="2927350" y="4805363"/>
          <p14:tracePt t="26615" x="2940050" y="4805363"/>
          <p14:tracePt t="26624" x="2952750" y="4805363"/>
          <p14:tracePt t="26665" x="2976563" y="4805363"/>
          <p14:tracePt t="27714" x="2989263" y="4805363"/>
          <p14:tracePt t="27729" x="2952750" y="4830763"/>
          <p14:tracePt t="27740" x="2914650" y="4843463"/>
          <p14:tracePt t="27744" x="2876550" y="4843463"/>
          <p14:tracePt t="27749" x="2852738" y="4868863"/>
          <p14:tracePt t="27754" x="2840038" y="4868863"/>
          <p14:tracePt t="27759" x="2814638" y="4879975"/>
          <p14:tracePt t="27775" x="2789238" y="4879975"/>
          <p14:tracePt t="27779" x="2776538" y="4879975"/>
          <p14:tracePt t="27790" x="2763838" y="4879975"/>
          <p14:tracePt t="27795" x="2763838" y="4892675"/>
          <p14:tracePt t="27810" x="2752725" y="4892675"/>
          <p14:tracePt t="27815" x="2740025" y="4892675"/>
          <p14:tracePt t="27820" x="2727325" y="4905375"/>
          <p14:tracePt t="27825" x="2714625" y="4905375"/>
          <p14:tracePt t="27830" x="2701925" y="4905375"/>
          <p14:tracePt t="27836" x="2676525" y="4930775"/>
          <p14:tracePt t="27840" x="2640013" y="4943475"/>
          <p14:tracePt t="27845" x="2627313" y="4943475"/>
          <p14:tracePt t="27850" x="2601913" y="4956175"/>
          <p14:tracePt t="27855" x="2589213" y="4956175"/>
          <p14:tracePt t="27860" x="2551113" y="4968875"/>
          <p14:tracePt t="27870" x="2514600" y="4992688"/>
          <p14:tracePt t="27876" x="2501900" y="4992688"/>
          <p14:tracePt t="27881" x="2489200" y="5005388"/>
          <p14:tracePt t="27886" x="2476500" y="5005388"/>
          <p14:tracePt t="27890" x="2451100" y="5005388"/>
          <p14:tracePt t="27903" x="2427288" y="5018088"/>
          <p14:tracePt t="27906" x="2414588" y="5030788"/>
          <p14:tracePt t="27910" x="2401888" y="5030788"/>
          <p14:tracePt t="27915" x="2389188" y="5043488"/>
          <p14:tracePt t="27921" x="2376488" y="5043488"/>
          <p14:tracePt t="27931" x="2363788" y="5043488"/>
          <p14:tracePt t="27941" x="2351088" y="5056188"/>
          <p14:tracePt t="27956" x="2338388" y="5056188"/>
          <p14:tracePt t="27986" x="2327275" y="5056188"/>
          <p14:tracePt t="27991" x="2314575" y="5056188"/>
          <p14:tracePt t="28012" x="2289175" y="5056188"/>
          <p14:tracePt t="28021" x="2276475" y="5056188"/>
          <p14:tracePt t="28026" x="2263775" y="5056188"/>
          <p14:tracePt t="28036" x="2251075" y="5056188"/>
          <p14:tracePt t="28042" x="2238375" y="5056188"/>
          <p14:tracePt t="28047" x="2227263" y="5056188"/>
          <p14:tracePt t="28057" x="2201863" y="5056188"/>
          <p14:tracePt t="28062" x="2176463" y="5056188"/>
          <p14:tracePt t="28077" x="2163763" y="5043488"/>
          <p14:tracePt t="28082" x="2151063" y="5043488"/>
          <p14:tracePt t="28092" x="2151063" y="5030788"/>
          <p14:tracePt t="28097" x="2138363" y="5018088"/>
          <p14:tracePt t="28107" x="2127250" y="5018088"/>
          <p14:tracePt t="28120" x="2127250" y="5005388"/>
          <p14:tracePt t="28122" x="2114550" y="4992688"/>
          <p14:tracePt t="28127" x="2101850" y="4981575"/>
          <p14:tracePt t="28133" x="2089150" y="4981575"/>
          <p14:tracePt t="28138" x="2076450" y="4968875"/>
          <p14:tracePt t="28143" x="2063750" y="4968875"/>
          <p14:tracePt t="28147" x="2038350" y="4943475"/>
          <p14:tracePt t="28157" x="2025650" y="4943475"/>
          <p14:tracePt t="28163" x="2014538" y="4930775"/>
          <p14:tracePt t="28169" x="2001838" y="4930775"/>
          <p14:tracePt t="28173" x="1976438" y="4905375"/>
          <p14:tracePt t="28178" x="1963738" y="4905375"/>
          <p14:tracePt t="28183" x="1951038" y="4905375"/>
          <p14:tracePt t="28189" x="1938338" y="4905375"/>
          <p14:tracePt t="28193" x="1925638" y="4905375"/>
          <p14:tracePt t="28198" x="1914525" y="4905375"/>
          <p14:tracePt t="28203" x="1901825" y="4905375"/>
          <p14:tracePt t="28208" x="1889125" y="4905375"/>
          <p14:tracePt t="28213" x="1863725" y="4905375"/>
          <p14:tracePt t="28219" x="1838325" y="4905375"/>
          <p14:tracePt t="28223" x="1825625" y="4905375"/>
          <p14:tracePt t="28229" x="1789113" y="4905375"/>
          <p14:tracePt t="28234" x="1776413" y="4905375"/>
          <p14:tracePt t="28238" x="1751013" y="4905375"/>
          <p14:tracePt t="28243" x="1725613" y="4905375"/>
          <p14:tracePt t="28248" x="1714500" y="4905375"/>
          <p14:tracePt t="28254" x="1701800" y="4905375"/>
          <p14:tracePt t="28259" x="1689100" y="4905375"/>
          <p14:tracePt t="28263" x="1663700" y="4905375"/>
          <p14:tracePt t="28274" x="1638300" y="4905375"/>
          <p14:tracePt t="28279" x="1625600" y="4905375"/>
          <p14:tracePt t="28289" x="1612900" y="4905375"/>
          <p14:tracePt t="28294" x="1601788" y="4905375"/>
          <p14:tracePt t="28299" x="1589088" y="4905375"/>
          <p14:tracePt t="28304" x="1576388" y="4905375"/>
          <p14:tracePt t="28314" x="1550988" y="4905375"/>
          <p14:tracePt t="28324" x="1525588" y="4905375"/>
          <p14:tracePt t="28329" x="1512888" y="4905375"/>
          <p14:tracePt t="28334" x="1489075" y="4905375"/>
          <p14:tracePt t="28340" x="1476375" y="4905375"/>
          <p14:tracePt t="28344" x="1463675" y="4905375"/>
          <p14:tracePt t="28355" x="1438275" y="4905375"/>
          <p14:tracePt t="28360" x="1425575" y="4905375"/>
          <p14:tracePt t="28370" x="1412875" y="4905375"/>
          <p14:tracePt t="28374" x="1389063" y="4930775"/>
          <p14:tracePt t="28401" x="1376363" y="4943475"/>
          <p14:tracePt t="28445" x="1376363" y="4956175"/>
          <p14:tracePt t="28455" x="1376363" y="4981575"/>
          <p14:tracePt t="28491" x="1376363" y="5005388"/>
          <p14:tracePt t="28496" x="1376363" y="5018088"/>
          <p14:tracePt t="28500" x="1389063" y="5018088"/>
          <p14:tracePt t="28511" x="1401763" y="5018088"/>
          <p14:tracePt t="28516" x="1412875" y="5018088"/>
          <p14:tracePt t="28521" x="1438275" y="5018088"/>
          <p14:tracePt t="28526" x="1463675" y="5018088"/>
          <p14:tracePt t="28531" x="1476375" y="5018088"/>
          <p14:tracePt t="28536" x="1501775" y="5018088"/>
          <p14:tracePt t="28541" x="1538288" y="5018088"/>
          <p14:tracePt t="28546" x="1550988" y="5043488"/>
          <p14:tracePt t="28553" x="1576388" y="5043488"/>
          <p14:tracePt t="28556" x="1601788" y="5043488"/>
          <p14:tracePt t="28562" x="1625600" y="5043488"/>
          <p14:tracePt t="28566" x="1638300" y="5043488"/>
          <p14:tracePt t="28571" x="1676400" y="5043488"/>
          <p14:tracePt t="28576" x="1701800" y="5043488"/>
          <p14:tracePt t="28582" x="1725613" y="5043488"/>
          <p14:tracePt t="28587" x="1738313" y="5043488"/>
          <p14:tracePt t="28591" x="1763713" y="5043488"/>
          <p14:tracePt t="28596" x="1776413" y="5043488"/>
          <p14:tracePt t="28603" x="1789113" y="5043488"/>
          <p14:tracePt t="28607" x="1814513" y="5043488"/>
          <p14:tracePt t="28612" x="1851025" y="5043488"/>
          <p14:tracePt t="28622" x="1876425" y="5043488"/>
          <p14:tracePt t="28627" x="1914525" y="5043488"/>
          <p14:tracePt t="28637" x="1938338" y="5043488"/>
          <p14:tracePt t="28642" x="1951038" y="5043488"/>
          <p14:tracePt t="28647" x="1963738" y="5043488"/>
          <p14:tracePt t="28653" x="1976438" y="5043488"/>
          <p14:tracePt t="28657" x="2014538" y="5043488"/>
          <p14:tracePt t="28667" x="2025650" y="5043488"/>
          <p14:tracePt t="28677" x="2038350" y="5043488"/>
          <p14:tracePt t="28688" x="2051050" y="5043488"/>
          <p14:tracePt t="28703" x="2063750" y="5043488"/>
          <p14:tracePt t="29000" x="2076450" y="5043488"/>
          <p14:tracePt t="29006" x="2089150" y="5043488"/>
          <p14:tracePt t="30302" x="2076450" y="5043488"/>
          <p14:tracePt t="30306" x="2063750" y="5043488"/>
          <p14:tracePt t="30317" x="2051050" y="5043488"/>
          <p14:tracePt t="30322" x="2025650" y="5043488"/>
          <p14:tracePt t="30331" x="2001838" y="5043488"/>
          <p14:tracePt t="30337" x="1989138" y="5043488"/>
          <p14:tracePt t="30342" x="1976438" y="5043488"/>
          <p14:tracePt t="30347" x="1963738" y="5043488"/>
          <p14:tracePt t="30354" x="1951038" y="5043488"/>
          <p14:tracePt t="30356" x="1938338" y="5043488"/>
          <p14:tracePt t="30362" x="1914525" y="5056188"/>
          <p14:tracePt t="30373" x="1889125" y="5056188"/>
          <p14:tracePt t="30382" x="1876425" y="5056188"/>
          <p14:tracePt t="30387" x="1863725" y="5056188"/>
          <p14:tracePt t="30392" x="1851025" y="5056188"/>
          <p14:tracePt t="30397" x="1825625" y="5056188"/>
          <p14:tracePt t="30407" x="1789113" y="5081588"/>
          <p14:tracePt t="30412" x="1776413" y="5081588"/>
          <p14:tracePt t="30418" x="1738313" y="5081588"/>
          <p14:tracePt t="30423" x="1725613" y="5081588"/>
          <p14:tracePt t="30427" x="1701800" y="5081588"/>
          <p14:tracePt t="30432" x="1676400" y="5081588"/>
          <p14:tracePt t="30438" x="1638300" y="5081588"/>
          <p14:tracePt t="30447" x="1612900" y="5081588"/>
          <p14:tracePt t="30454" x="1601788" y="5081588"/>
          <p14:tracePt t="30457" x="1589088" y="5081588"/>
          <p14:tracePt t="30463" x="1576388" y="5081588"/>
          <p14:tracePt t="30468" x="1550988" y="5081588"/>
          <p14:tracePt t="30478" x="1525588" y="5081588"/>
          <p14:tracePt t="30483" x="1512888" y="5081588"/>
          <p14:tracePt t="30488" x="1501775" y="5081588"/>
          <p14:tracePt t="30493" x="1489075" y="5081588"/>
          <p14:tracePt t="30498" x="1476375" y="5081588"/>
          <p14:tracePt t="30504" x="1463675" y="5081588"/>
          <p14:tracePt t="30508" x="1438275" y="5081588"/>
          <p14:tracePt t="30518" x="1412875" y="5081588"/>
          <p14:tracePt t="30523" x="1401763" y="5081588"/>
          <p14:tracePt t="30528" x="1389063" y="5081588"/>
          <p14:tracePt t="30534" x="1376363" y="5081588"/>
          <p14:tracePt t="30538" x="1350963" y="5081588"/>
          <p14:tracePt t="30544" x="1325563" y="5081588"/>
          <p14:tracePt t="30548" x="1312863" y="5081588"/>
          <p14:tracePt t="30555" x="1300163" y="5081588"/>
          <p14:tracePt t="30559" x="1263650" y="5081588"/>
          <p14:tracePt t="30570" x="1250950" y="5081588"/>
          <p14:tracePt t="30573" x="1238250" y="5081588"/>
          <p14:tracePt t="30578" x="1225550" y="5081588"/>
          <p14:tracePt t="30584" x="1200150" y="5081588"/>
          <p14:tracePt t="30599" x="1176338" y="5081588"/>
          <p14:tracePt t="30604" x="1163638" y="5081588"/>
          <p14:tracePt t="30609" x="1150938" y="5081588"/>
          <p14:tracePt t="30614" x="1138238" y="5081588"/>
          <p14:tracePt t="30620" x="1125538" y="5081588"/>
          <p14:tracePt t="30624" x="1112838" y="5081588"/>
          <p14:tracePt t="30629" x="1089025" y="5081588"/>
          <p14:tracePt t="30640" x="1050925" y="5081588"/>
          <p14:tracePt t="30644" x="1025525" y="5081588"/>
          <p14:tracePt t="30655" x="987425" y="5081588"/>
          <p14:tracePt t="30660" x="976313" y="5081588"/>
          <p14:tracePt t="30664" x="963613" y="5081588"/>
          <p14:tracePt t="30670" x="938213" y="5081588"/>
          <p14:tracePt t="30680" x="900113" y="5081588"/>
          <p14:tracePt t="30685" x="863600" y="5081588"/>
          <p14:tracePt t="30694" x="838200" y="5092700"/>
          <p14:tracePt t="30704" x="825500" y="5092700"/>
          <p14:tracePt t="30710" x="825500" y="5105400"/>
          <p14:tracePt t="30715" x="812800" y="5105400"/>
          <p14:tracePt t="30720" x="800100" y="5118100"/>
          <p14:tracePt t="30725" x="787400" y="5118100"/>
          <p14:tracePt t="30735" x="763588" y="5130800"/>
          <p14:tracePt t="30740" x="750888" y="5130800"/>
          <p14:tracePt t="30745" x="750888" y="5143500"/>
          <p14:tracePt t="30755" x="738188" y="5143500"/>
          <p14:tracePt t="30760" x="725488" y="5156200"/>
          <p14:tracePt t="30771" x="712788" y="5168900"/>
          <p14:tracePt t="30790" x="712788" y="5181600"/>
          <p14:tracePt t="30800" x="712788" y="5194300"/>
          <p14:tracePt t="30811" x="712788" y="5205413"/>
          <p14:tracePt t="30816" x="712788" y="5218113"/>
          <p14:tracePt t="30826" x="712788" y="5243513"/>
          <p14:tracePt t="30846" x="712788" y="5256213"/>
          <p14:tracePt t="30851" x="712788" y="5281613"/>
          <p14:tracePt t="30856" x="738188" y="5294313"/>
          <p14:tracePt t="30861" x="787400" y="5305425"/>
          <p14:tracePt t="30866" x="800100" y="5305425"/>
          <p14:tracePt t="30871" x="838200" y="5318125"/>
          <p14:tracePt t="30877" x="876300" y="5318125"/>
          <p14:tracePt t="30881" x="912813" y="5343525"/>
          <p14:tracePt t="30887" x="950913" y="5356225"/>
          <p14:tracePt t="30905" x="1063625" y="5381625"/>
          <p14:tracePt t="30907" x="1100138" y="5394325"/>
          <p14:tracePt t="30911" x="1138238" y="5394325"/>
          <p14:tracePt t="30917" x="1200150" y="5394325"/>
          <p14:tracePt t="30923" x="1276350" y="5418138"/>
          <p14:tracePt t="30926" x="1300163" y="5418138"/>
          <p14:tracePt t="30932" x="1389063" y="5443538"/>
          <p14:tracePt t="30937" x="1425575" y="5443538"/>
          <p14:tracePt t="30942" x="1489075" y="5443538"/>
          <p14:tracePt t="30947" x="1576388" y="5443538"/>
          <p14:tracePt t="30952" x="1651000" y="5468938"/>
          <p14:tracePt t="30957" x="1689100" y="5468938"/>
          <p14:tracePt t="30962" x="1776413" y="5468938"/>
          <p14:tracePt t="30966" x="1863725" y="5468938"/>
          <p14:tracePt t="30972" x="1951038" y="5468938"/>
          <p14:tracePt t="30977" x="2014538" y="5468938"/>
          <p14:tracePt t="30982" x="2101850" y="5468938"/>
          <p14:tracePt t="30988" x="2189163" y="5468938"/>
          <p14:tracePt t="30992" x="2251075" y="5468938"/>
          <p14:tracePt t="30997" x="2363788" y="5468938"/>
          <p14:tracePt t="31002" x="2414588" y="5468938"/>
          <p14:tracePt t="31008" x="2489200" y="5468938"/>
          <p14:tracePt t="31012" x="2576513" y="5468938"/>
          <p14:tracePt t="31018" x="2640013" y="5468938"/>
          <p14:tracePt t="31022" x="2727325" y="5468938"/>
          <p14:tracePt t="31027" x="2801938" y="5468938"/>
          <p14:tracePt t="31033" x="2863850" y="5468938"/>
          <p14:tracePt t="31038" x="2952750" y="5468938"/>
          <p14:tracePt t="31042" x="3001963" y="5468938"/>
          <p14:tracePt t="31048" x="3065463" y="5468938"/>
          <p14:tracePt t="31054" x="3127375" y="5468938"/>
          <p14:tracePt t="31058" x="3189288" y="5468938"/>
          <p14:tracePt t="31063" x="3265488" y="5468938"/>
          <p14:tracePt t="31068" x="3302000" y="5468938"/>
          <p14:tracePt t="31073" x="3376613" y="5468938"/>
          <p14:tracePt t="31078" x="3440113" y="5468938"/>
          <p14:tracePt t="31083" x="3489325" y="5468938"/>
          <p14:tracePt t="31088" x="3552825" y="5468938"/>
          <p14:tracePt t="31093" x="3602038" y="5468938"/>
          <p14:tracePt t="31098" x="3665538" y="5468938"/>
          <p14:tracePt t="31104" x="3714750" y="5468938"/>
          <p14:tracePt t="31109" x="3778250" y="5468938"/>
          <p14:tracePt t="31113" x="3814763" y="5468938"/>
          <p14:tracePt t="31118" x="3852863" y="5468938"/>
          <p14:tracePt t="31124" x="3902075" y="5468938"/>
          <p14:tracePt t="31129" x="3952875" y="5468938"/>
          <p14:tracePt t="31133" x="3990975" y="5468938"/>
          <p14:tracePt t="31138" x="4014788" y="5468938"/>
          <p14:tracePt t="31143" x="4052888" y="5468938"/>
          <p14:tracePt t="31149" x="4065588" y="5481638"/>
          <p14:tracePt t="31154" x="4090988" y="5481638"/>
          <p14:tracePt t="31159" x="4114800" y="5481638"/>
          <p14:tracePt t="31163" x="4152900" y="5481638"/>
          <p14:tracePt t="31174" x="4178300" y="5481638"/>
          <p14:tracePt t="31179" x="4214813" y="5481638"/>
          <p14:tracePt t="31199" x="4240213" y="5481638"/>
          <p14:tracePt t="31270" x="4265613" y="5481638"/>
          <p14:tracePt t="31275" x="4265613" y="5494338"/>
          <p14:tracePt t="31284" x="4278313" y="5507038"/>
          <p14:tracePt t="31295" x="4303713" y="5507038"/>
          <p14:tracePt t="31350" x="4314825" y="5518150"/>
          <p14:tracePt t="31401" x="4327525" y="5518150"/>
          <p14:tracePt t="31421" x="4340225" y="5530850"/>
          <p14:tracePt t="31446" x="4352925" y="5530850"/>
          <p14:tracePt t="31451" x="4365625" y="5530850"/>
          <p14:tracePt t="31462" x="4378325" y="5530850"/>
          <p14:tracePt t="31467" x="4391025" y="5530850"/>
          <p14:tracePt t="31471" x="4416425" y="5530850"/>
          <p14:tracePt t="31481" x="4440238" y="5530850"/>
          <p14:tracePt t="31487" x="4452938" y="5530850"/>
          <p14:tracePt t="31491" x="4465638" y="5530850"/>
          <p14:tracePt t="31497" x="4478338" y="5530850"/>
          <p14:tracePt t="31501" x="4491038" y="5530850"/>
          <p14:tracePt t="31507" x="4503738" y="5530850"/>
          <p14:tracePt t="31512" x="4527550" y="5530850"/>
          <p14:tracePt t="31517" x="4540250" y="5530850"/>
          <p14:tracePt t="31522" x="4552950" y="5530850"/>
          <p14:tracePt t="31532" x="4565650" y="5530850"/>
          <p14:tracePt t="31542" x="4578350" y="5530850"/>
          <p14:tracePt t="31547" x="4591050" y="5530850"/>
          <p14:tracePt t="31552" x="4616450" y="5530850"/>
          <p14:tracePt t="31568" x="4640263" y="5530850"/>
          <p14:tracePt t="31572" x="4652963" y="5530850"/>
          <p14:tracePt t="31577" x="4665663" y="5530850"/>
          <p14:tracePt t="31582" x="4678363" y="5530850"/>
          <p14:tracePt t="31588" x="4691063" y="5530850"/>
          <p14:tracePt t="31593" x="4716463" y="5530850"/>
          <p14:tracePt t="31597" x="4740275" y="5530850"/>
          <p14:tracePt t="31602" x="4765675" y="5530850"/>
          <p14:tracePt t="31607" x="4803775" y="5530850"/>
          <p14:tracePt t="31613" x="4829175" y="5530850"/>
          <p14:tracePt t="31618" x="4865688" y="5530850"/>
          <p14:tracePt t="31623" x="4891088" y="5530850"/>
          <p14:tracePt t="31628" x="4929188" y="5530850"/>
          <p14:tracePt t="31632" x="4965700" y="5530850"/>
          <p14:tracePt t="31643" x="5003800" y="5530850"/>
          <p14:tracePt t="31648" x="5040313" y="5530850"/>
          <p14:tracePt t="31654" x="5053013" y="5530850"/>
          <p14:tracePt t="31658" x="5065713" y="5530850"/>
          <p14:tracePt t="31663" x="5091113" y="5530850"/>
          <p14:tracePt t="31668" x="5116513" y="5530850"/>
          <p14:tracePt t="31674" x="5153025" y="5530850"/>
          <p14:tracePt t="31678" x="5165725" y="5530850"/>
          <p14:tracePt t="31683" x="5178425" y="5530850"/>
          <p14:tracePt t="31689" x="5191125" y="5530850"/>
          <p14:tracePt t="31693" x="5203825" y="5530850"/>
          <p14:tracePt t="31698" x="5216525" y="5530850"/>
          <p14:tracePt t="31704" x="5253038" y="5530850"/>
          <p14:tracePt t="31708" x="5265738" y="5530850"/>
          <p14:tracePt t="31714" x="5278438" y="5530850"/>
          <p14:tracePt t="31718" x="5303838" y="5530850"/>
          <p14:tracePt t="31724" x="5329238" y="5530850"/>
          <p14:tracePt t="31729" x="5365750" y="5530850"/>
          <p14:tracePt t="31734" x="5378450" y="5530850"/>
          <p14:tracePt t="31739" x="5403850" y="5530850"/>
          <p14:tracePt t="31744" x="5429250" y="5530850"/>
          <p14:tracePt t="31759" x="5454650" y="5530850"/>
          <p14:tracePt t="31764" x="5465763" y="5530850"/>
          <p14:tracePt t="31769" x="5478463" y="5530850"/>
          <p14:tracePt t="31774" x="5491163" y="5530850"/>
          <p14:tracePt t="31780" x="5503863" y="5530850"/>
          <p14:tracePt t="31784" x="5516563" y="5530850"/>
          <p14:tracePt t="31789" x="5541963" y="5530850"/>
          <p14:tracePt t="31799" x="5578475" y="5530850"/>
          <p14:tracePt t="31805" x="5603875" y="5530850"/>
          <p14:tracePt t="31814" x="5629275" y="5530850"/>
          <p14:tracePt t="31819" x="5641975" y="5530850"/>
          <p14:tracePt t="31825" x="5654675" y="5530850"/>
          <p14:tracePt t="31830" x="5665788" y="5530850"/>
          <p14:tracePt t="31834" x="5678488" y="5530850"/>
          <p14:tracePt t="31839" x="5691188" y="5530850"/>
          <p14:tracePt t="31849" x="5703888" y="5530850"/>
          <p14:tracePt t="31855" x="5716588" y="5530850"/>
          <p14:tracePt t="31865" x="5741988" y="5530850"/>
          <p14:tracePt t="31875" x="5754688" y="5530850"/>
          <p14:tracePt t="31890" x="5767388" y="5530850"/>
          <p14:tracePt t="31900" x="5778500" y="5530850"/>
          <p14:tracePt t="31922" x="5791200" y="5530850"/>
          <p14:tracePt t="31930" x="5803900" y="5530850"/>
          <p14:tracePt t="31946" x="5829300" y="5530850"/>
          <p14:tracePt t="31961" x="5854700" y="5530850"/>
          <p14:tracePt t="31976" x="5867400" y="5530850"/>
          <p14:tracePt t="31985" x="5878513" y="5530850"/>
          <p14:tracePt t="31996" x="5891213" y="5530850"/>
          <p14:tracePt t="32006" x="5903913" y="5530850"/>
          <p14:tracePt t="32011" x="5916613" y="5530850"/>
          <p14:tracePt t="32788" x="5954713" y="5530850"/>
          <p14:tracePt t="32798" x="5967413" y="5530850"/>
          <p14:tracePt t="32808" x="5978525" y="5530850"/>
          <p14:tracePt t="32813" x="5991225" y="5530850"/>
          <p14:tracePt t="32838" x="6003925" y="5530850"/>
          <p14:tracePt t="32905" x="6029325" y="5530850"/>
          <p14:tracePt t="32919" x="6042025" y="5530850"/>
          <p14:tracePt t="32929" x="6054725" y="5530850"/>
          <p14:tracePt t="32949" x="6067425" y="5530850"/>
          <p14:tracePt t="32955" x="6078538" y="5530850"/>
          <p14:tracePt t="32995" x="6091238" y="5530850"/>
          <p14:tracePt t="33020" x="6116638" y="5530850"/>
          <p14:tracePt t="33030" x="6142038" y="5530850"/>
          <p14:tracePt t="33035" x="6154738" y="5530850"/>
          <p14:tracePt t="33040" x="6167438" y="5530850"/>
          <p14:tracePt t="33045" x="6180138" y="5530850"/>
          <p14:tracePt t="33060" x="6191250" y="5530850"/>
          <p14:tracePt t="33080" x="6203950" y="5530850"/>
          <p14:tracePt t="33096" x="6216650" y="5530850"/>
          <p14:tracePt t="33101" x="6229350" y="5530850"/>
          <p14:tracePt t="33120" x="6254750" y="5530850"/>
          <p14:tracePt t="33126" x="6267450" y="5530850"/>
          <p14:tracePt t="33136" x="6280150" y="5530850"/>
          <p14:tracePt t="33146" x="6291263" y="5530850"/>
          <p14:tracePt t="33161" x="6303963" y="5556250"/>
          <p14:tracePt t="33176" x="6316663" y="5556250"/>
          <p14:tracePt t="33186" x="6329363" y="5556250"/>
          <p14:tracePt t="33191" x="6342063" y="5556250"/>
          <p14:tracePt t="33206" x="6367463" y="5556250"/>
          <p14:tracePt t="33212" x="6380163" y="5556250"/>
          <p14:tracePt t="33216" x="6391275" y="5556250"/>
          <p14:tracePt t="33222" x="6403975" y="5556250"/>
          <p14:tracePt t="33232" x="6416675" y="5556250"/>
          <p14:tracePt t="33238" x="6429375" y="5556250"/>
          <p14:tracePt t="33242" x="6454775" y="5556250"/>
          <p14:tracePt t="33251" x="6480175" y="5556250"/>
          <p14:tracePt t="33258" x="6492875" y="5556250"/>
          <p14:tracePt t="33262" x="6503988" y="5556250"/>
          <p14:tracePt t="33267" x="6516688" y="5556250"/>
          <p14:tracePt t="33272" x="6529388" y="5556250"/>
          <p14:tracePt t="33277" x="6542088" y="5556250"/>
          <p14:tracePt t="33282" x="6567488" y="5556250"/>
          <p14:tracePt t="33292" x="6592888" y="5556250"/>
          <p14:tracePt t="33297" x="6604000" y="5556250"/>
          <p14:tracePt t="33308" x="6616700" y="5556250"/>
          <p14:tracePt t="33313" x="6629400" y="5556250"/>
          <p14:tracePt t="33317" x="6654800" y="5556250"/>
          <p14:tracePt t="33333" x="6667500" y="5556250"/>
          <p14:tracePt t="33338" x="6680200" y="5556250"/>
          <p14:tracePt t="33403" x="6704013" y="5556250"/>
          <p14:tracePt t="33509" x="6716713" y="5568950"/>
          <p14:tracePt t="33534" x="6716713" y="5581650"/>
          <p14:tracePt t="33540" x="6716713" y="5594350"/>
          <p14:tracePt t="33731" x="6716713" y="5607050"/>
          <p14:tracePt t="33736" x="6742113" y="5619750"/>
          <p14:tracePt t="33741" x="6767513" y="5619750"/>
          <p14:tracePt t="33746" x="6780213" y="5619750"/>
          <p14:tracePt t="33751" x="6792913" y="5619750"/>
          <p14:tracePt t="33756" x="6816725" y="5630863"/>
          <p14:tracePt t="33761" x="6829425" y="5643563"/>
          <p14:tracePt t="33772" x="6854825" y="5643563"/>
          <p14:tracePt t="33777" x="6867525" y="5643563"/>
          <p14:tracePt t="33782" x="6880225" y="5643563"/>
          <p14:tracePt t="33786" x="6892925" y="5643563"/>
          <p14:tracePt t="33791" x="6905625" y="5643563"/>
          <p14:tracePt t="33796" x="6942138" y="5643563"/>
          <p14:tracePt t="33802" x="6954838" y="5656263"/>
          <p14:tracePt t="33812" x="6967538" y="5668963"/>
          <p14:tracePt t="33817" x="6980238" y="5668963"/>
          <p14:tracePt t="33822" x="6992938" y="5668963"/>
          <p14:tracePt t="33827" x="7005638" y="5668963"/>
          <p14:tracePt t="33832" x="7016750" y="5668963"/>
          <p14:tracePt t="33838" x="7029450" y="5668963"/>
          <p14:tracePt t="33842" x="7042150" y="5668963"/>
          <p14:tracePt t="33852" x="7054850" y="5668963"/>
          <p14:tracePt t="33862" x="7067550" y="5668963"/>
          <p14:tracePt t="33872" x="7080250" y="5668963"/>
          <p14:tracePt t="33877" x="7092950" y="5668963"/>
          <p14:tracePt t="33889" x="7118350" y="5668963"/>
          <p14:tracePt t="33898" x="7129463" y="5668963"/>
          <p14:tracePt t="33902" x="7154863" y="5668963"/>
          <p14:tracePt t="33917" x="7167563" y="5668963"/>
          <p14:tracePt t="33958" x="7180263" y="5668963"/>
          <p14:tracePt t="33968" x="7205663" y="5668963"/>
          <p14:tracePt t="33973" x="7218363" y="5668963"/>
          <p14:tracePt t="33978" x="7242175" y="5668963"/>
          <p14:tracePt t="33983" x="7267575" y="5668963"/>
          <p14:tracePt t="33989" x="7318375" y="5643563"/>
          <p14:tracePt t="33993" x="7342188" y="5630863"/>
          <p14:tracePt t="33998" x="7367588" y="5630863"/>
          <p14:tracePt t="34003" x="7380288" y="5630863"/>
          <p14:tracePt t="34009" x="7405688" y="5607050"/>
          <p14:tracePt t="34014" x="7429500" y="5607050"/>
          <p14:tracePt t="34018" x="7442200" y="5607050"/>
          <p14:tracePt t="34089" x="7454900" y="5607050"/>
          <p14:tracePt t="34094" x="7467600" y="5607050"/>
          <p14:tracePt t="34336" x="7493000" y="5607050"/>
          <p14:tracePt t="34341" x="7505700" y="5607050"/>
          <p14:tracePt t="34346" x="7531100" y="5607050"/>
          <p14:tracePt t="34357" x="7554913" y="5607050"/>
          <p14:tracePt t="34362" x="7580313" y="5607050"/>
          <p14:tracePt t="34366" x="7593013" y="5607050"/>
          <p14:tracePt t="34372" x="7618413" y="5607050"/>
          <p14:tracePt t="34382" x="7642225" y="5607050"/>
          <p14:tracePt t="34388" x="7654925" y="5607050"/>
          <p14:tracePt t="34397" x="7667625" y="5607050"/>
          <p14:tracePt t="34417" x="7680325" y="5607050"/>
          <p14:tracePt t="34670" x="7693025" y="5607050"/>
          <p14:tracePt t="34690" x="7705725" y="5607050"/>
          <p14:tracePt t="34700" x="7731125" y="5607050"/>
          <p14:tracePt t="34719" x="7742238" y="5607050"/>
          <p14:tracePt t="34724" x="7754938" y="5607050"/>
          <p14:tracePt t="34730" x="7767638" y="5607050"/>
          <p14:tracePt t="34735" x="7780338" y="5607050"/>
          <p14:tracePt t="34750" x="7793038" y="5619750"/>
          <p14:tracePt t="34756" x="7805738" y="5630863"/>
          <p14:tracePt t="34790" x="7818438" y="5630863"/>
          <p14:tracePt t="35183" x="7831138" y="5630863"/>
          <p14:tracePt t="35203" x="7831138" y="5643563"/>
          <p14:tracePt t="35219" x="7831138" y="5656263"/>
          <p14:tracePt t="35244" x="7831138" y="5668963"/>
          <p14:tracePt t="35249" x="7831138" y="5681663"/>
          <p14:tracePt t="35335" x="7818438" y="5694363"/>
          <p14:tracePt t="35345" x="7805738" y="5694363"/>
          <p14:tracePt t="35350" x="7793038" y="5707063"/>
          <p14:tracePt t="35356" x="7780338" y="5707063"/>
          <p14:tracePt t="35365" x="7754938" y="5707063"/>
          <p14:tracePt t="35370" x="7742238" y="5707063"/>
          <p14:tracePt t="35375" x="7731125" y="5707063"/>
          <p14:tracePt t="35381" x="7705725" y="5719763"/>
          <p14:tracePt t="35386" x="7693025" y="5719763"/>
          <p14:tracePt t="35395" x="7680325" y="5719763"/>
          <p14:tracePt t="35400" x="7667625" y="5719763"/>
          <p14:tracePt t="35411" x="7642225" y="5719763"/>
          <p14:tracePt t="35420" x="7631113" y="5719763"/>
          <p14:tracePt t="35425" x="7618413" y="5719763"/>
          <p14:tracePt t="35431" x="7605713" y="5719763"/>
          <p14:tracePt t="35436" x="7580313" y="5719763"/>
          <p14:tracePt t="35442" x="7554913" y="5719763"/>
          <p14:tracePt t="35446" x="7542213" y="5719763"/>
          <p14:tracePt t="35451" x="7505700" y="5719763"/>
          <p14:tracePt t="35456" x="7493000" y="5719763"/>
          <p14:tracePt t="35461" x="7480300" y="5719763"/>
          <p14:tracePt t="35466" x="7454900" y="5719763"/>
          <p14:tracePt t="35473" x="7418388" y="5719763"/>
          <p14:tracePt t="35476" x="7380288" y="5719763"/>
          <p14:tracePt t="35481" x="7342188" y="5719763"/>
          <p14:tracePt t="35486" x="7280275" y="5719763"/>
          <p14:tracePt t="35491" x="7242175" y="5719763"/>
          <p14:tracePt t="35496" x="7205663" y="5719763"/>
          <p14:tracePt t="35502" x="7167563" y="5719763"/>
          <p14:tracePt t="35507" x="7118350" y="5719763"/>
          <p14:tracePt t="35511" x="7067550" y="5719763"/>
          <p14:tracePt t="35516" x="7042150" y="5719763"/>
          <p14:tracePt t="35523" x="7005638" y="5719763"/>
          <p14:tracePt t="35527" x="6954838" y="5719763"/>
          <p14:tracePt t="35532" x="6916738" y="5719763"/>
          <p14:tracePt t="35536" x="6892925" y="5719763"/>
          <p14:tracePt t="35541" x="6854825" y="5719763"/>
          <p14:tracePt t="35547" x="6829425" y="5719763"/>
          <p14:tracePt t="35552" x="6805613" y="5719763"/>
          <p14:tracePt t="35557" x="6767513" y="5719763"/>
          <p14:tracePt t="35562" x="6729413" y="5743575"/>
          <p14:tracePt t="35566" x="6692900" y="5743575"/>
          <p14:tracePt t="35573" x="6680200" y="5743575"/>
          <p14:tracePt t="35577" x="6629400" y="5756275"/>
          <p14:tracePt t="35582" x="6580188" y="5756275"/>
          <p14:tracePt t="35587" x="6542088" y="5756275"/>
          <p14:tracePt t="35593" x="6503988" y="5768975"/>
          <p14:tracePt t="35597" x="6480175" y="5781675"/>
          <p14:tracePt t="35602" x="6403975" y="5794375"/>
          <p14:tracePt t="35607" x="6380163" y="5794375"/>
          <p14:tracePt t="35612" x="6291263" y="5819775"/>
          <p14:tracePt t="35618" x="6242050" y="5819775"/>
          <p14:tracePt t="35623" x="6191250" y="5819775"/>
          <p14:tracePt t="35627" x="6129338" y="5819775"/>
          <p14:tracePt t="35632" x="6078538" y="5819775"/>
          <p14:tracePt t="35637" x="6016625" y="5819775"/>
          <p14:tracePt t="35642" x="5991225" y="5819775"/>
          <p14:tracePt t="35648" x="5903913" y="5819775"/>
          <p14:tracePt t="35652" x="5816600" y="5819775"/>
          <p14:tracePt t="35657" x="5754688" y="5819775"/>
          <p14:tracePt t="35663" x="5665788" y="5819775"/>
          <p14:tracePt t="35668" x="5603875" y="5819775"/>
          <p14:tracePt t="35673" x="5554663" y="5819775"/>
          <p14:tracePt t="35678" x="5503863" y="5819775"/>
          <p14:tracePt t="35682" x="5416550" y="5819775"/>
          <p14:tracePt t="35689" x="5353050" y="5819775"/>
          <p14:tracePt t="35693" x="5241925" y="5781675"/>
          <p14:tracePt t="35698" x="5153025" y="5768975"/>
          <p14:tracePt t="35703" x="5065713" y="5768975"/>
          <p14:tracePt t="35709" x="4978400" y="5743575"/>
          <p14:tracePt t="35713" x="4903788" y="5743575"/>
          <p14:tracePt t="35718" x="4816475" y="5732463"/>
          <p14:tracePt t="35723" x="4765675" y="5732463"/>
          <p14:tracePt t="35728" x="4703763" y="5694363"/>
          <p14:tracePt t="35734" x="4616450" y="5694363"/>
          <p14:tracePt t="35739" x="4565650" y="5681663"/>
          <p14:tracePt t="35743" x="4527550" y="5681663"/>
          <p14:tracePt t="35748" x="4465638" y="5681663"/>
          <p14:tracePt t="35753" x="4416425" y="5668963"/>
          <p14:tracePt t="35759" x="4378325" y="5668963"/>
          <p14:tracePt t="35763" x="4352925" y="5668963"/>
          <p14:tracePt t="35769" x="4291013" y="5668963"/>
          <p14:tracePt t="35773" x="4252913" y="5668963"/>
          <p14:tracePt t="35779" x="4203700" y="5668963"/>
          <p14:tracePt t="35784" x="4165600" y="5668963"/>
          <p14:tracePt t="35789" x="4114800" y="5668963"/>
          <p14:tracePt t="35794" x="4078288" y="5668963"/>
          <p14:tracePt t="35798" x="4027488" y="5668963"/>
          <p14:tracePt t="35804" x="3990975" y="5668963"/>
          <p14:tracePt t="35809" x="3927475" y="5668963"/>
          <p14:tracePt t="35814" x="3878263" y="5668963"/>
          <p14:tracePt t="35819" x="3840163" y="5668963"/>
          <p14:tracePt t="35825" x="3814763" y="5668963"/>
          <p14:tracePt t="35829" x="3752850" y="5668963"/>
          <p14:tracePt t="35834" x="3714750" y="5668963"/>
          <p14:tracePt t="35839" x="3678238" y="5668963"/>
          <p14:tracePt t="35844" x="3627438" y="5668963"/>
          <p14:tracePt t="35850" x="3614738" y="5668963"/>
          <p14:tracePt t="35856" x="3578225" y="5668963"/>
          <p14:tracePt t="35859" x="3540125" y="5668963"/>
          <p14:tracePt t="35864" x="3527425" y="5668963"/>
          <p14:tracePt t="35870" x="3502025" y="5668963"/>
          <p14:tracePt t="35875" x="3478213" y="5668963"/>
          <p14:tracePt t="35880" x="3440113" y="5656263"/>
          <p14:tracePt t="35884" x="3414713" y="5656263"/>
          <p14:tracePt t="35890" x="3376613" y="5656263"/>
          <p14:tracePt t="35895" x="3352800" y="5643563"/>
          <p14:tracePt t="35900" x="3327400" y="5630863"/>
          <p14:tracePt t="35907" x="3265488" y="5630863"/>
          <p14:tracePt t="35910" x="3240088" y="5619750"/>
          <p14:tracePt t="35915" x="3227388" y="5619750"/>
          <p14:tracePt t="35920" x="3189288" y="5594350"/>
          <p14:tracePt t="35925" x="3140075" y="5581650"/>
          <p14:tracePt t="35930" x="3127375" y="5581650"/>
          <p14:tracePt t="35935" x="3089275" y="5556250"/>
          <p14:tracePt t="35940" x="3027363" y="5543550"/>
          <p14:tracePt t="35945" x="2989263" y="5518150"/>
          <p14:tracePt t="35950" x="2940050" y="5507038"/>
          <p14:tracePt t="35956" x="2852738" y="5494338"/>
          <p14:tracePt t="35960" x="2789238" y="5468938"/>
          <p14:tracePt t="35966" x="2740025" y="5443538"/>
          <p14:tracePt t="35971" x="2701925" y="5430838"/>
          <p14:tracePt t="35977" x="2663825" y="5430838"/>
          <p14:tracePt t="35980" x="2601913" y="5407025"/>
          <p14:tracePt t="35986" x="2589213" y="5407025"/>
          <p14:tracePt t="35991" x="2563813" y="5394325"/>
          <p14:tracePt t="35996" x="2501900" y="5368925"/>
          <p14:tracePt t="36001" x="2489200" y="5368925"/>
          <p14:tracePt t="36006" x="2451100" y="5356225"/>
          <p14:tracePt t="36011" x="2439988" y="5343525"/>
          <p14:tracePt t="36016" x="2414588" y="5330825"/>
          <p14:tracePt t="36023" x="2376488" y="5318125"/>
          <p14:tracePt t="36026" x="2363788" y="5318125"/>
          <p14:tracePt t="36030" x="2351088" y="5318125"/>
          <p14:tracePt t="36036" x="2327275" y="5318125"/>
          <p14:tracePt t="36041" x="2301875" y="5305425"/>
          <p14:tracePt t="36051" x="2289175" y="5305425"/>
          <p14:tracePt t="36056" x="2263775" y="5305425"/>
          <p14:tracePt t="36061" x="2227263" y="5305425"/>
          <p14:tracePt t="36066" x="2201863" y="5305425"/>
          <p14:tracePt t="36071" x="2189163" y="5305425"/>
          <p14:tracePt t="36076" x="2163763" y="5305425"/>
          <p14:tracePt t="36082" x="2138363" y="5305425"/>
          <p14:tracePt t="36087" x="2114550" y="5305425"/>
          <p14:tracePt t="36091" x="2089150" y="5305425"/>
          <p14:tracePt t="36096" x="2063750" y="5305425"/>
          <p14:tracePt t="36102" x="2038350" y="5305425"/>
          <p14:tracePt t="36107" x="2014538" y="5305425"/>
          <p14:tracePt t="36112" x="2001838" y="5305425"/>
          <p14:tracePt t="36116" x="1989138" y="5305425"/>
          <p14:tracePt t="36123" x="1976438" y="5305425"/>
          <p14:tracePt t="36127" x="1951038" y="5305425"/>
          <p14:tracePt t="36137" x="1925638" y="5305425"/>
          <p14:tracePt t="36142" x="1914525" y="5305425"/>
          <p14:tracePt t="36147" x="1901825" y="5305425"/>
          <p14:tracePt t="36152" x="1889125" y="5305425"/>
          <p14:tracePt t="36157" x="1876425" y="5305425"/>
          <p14:tracePt t="36162" x="1863725" y="5305425"/>
          <p14:tracePt t="36167" x="1838325" y="5305425"/>
          <p14:tracePt t="36177" x="1801813" y="5305425"/>
          <p14:tracePt t="36182" x="1776413" y="5305425"/>
          <p14:tracePt t="36187" x="1763713" y="5305425"/>
          <p14:tracePt t="36192" x="1738313" y="5318125"/>
          <p14:tracePt t="36198" x="1714500" y="5330825"/>
          <p14:tracePt t="36203" x="1701800" y="5330825"/>
          <p14:tracePt t="36207" x="1663700" y="5356225"/>
          <p14:tracePt t="36212" x="1651000" y="5356225"/>
          <p14:tracePt t="36218" x="1638300" y="5368925"/>
          <p14:tracePt t="36224" x="1625600" y="5381625"/>
          <p14:tracePt t="36227" x="1601788" y="5394325"/>
          <p14:tracePt t="36232" x="1576388" y="5407025"/>
          <p14:tracePt t="36237" x="1563688" y="5418138"/>
          <p14:tracePt t="36243" x="1538288" y="5443538"/>
          <p14:tracePt t="36248" x="1525588" y="5456238"/>
          <p14:tracePt t="36253" x="1501775" y="5481638"/>
          <p14:tracePt t="36258" x="1489075" y="5507038"/>
          <p14:tracePt t="36263" x="1476375" y="5507038"/>
          <p14:tracePt t="36268" x="1438275" y="5543550"/>
          <p14:tracePt t="36278" x="1438275" y="5556250"/>
          <p14:tracePt t="36283" x="1425575" y="5581650"/>
          <p14:tracePt t="36289" x="1401763" y="5607050"/>
          <p14:tracePt t="36293" x="1389063" y="5630863"/>
          <p14:tracePt t="36298" x="1376363" y="5630863"/>
          <p14:tracePt t="36303" x="1363663" y="5656263"/>
          <p14:tracePt t="36308" x="1350963" y="5668963"/>
          <p14:tracePt t="36313" x="1350963" y="5694363"/>
          <p14:tracePt t="36319" x="1350963" y="5719763"/>
          <p14:tracePt t="36323" x="1350963" y="5732463"/>
          <p14:tracePt t="36328" x="1350963" y="5743575"/>
          <p14:tracePt t="36333" x="1350963" y="5756275"/>
          <p14:tracePt t="36339" x="1350963" y="5781675"/>
          <p14:tracePt t="36344" x="1350963" y="5807075"/>
          <p14:tracePt t="36349" x="1350963" y="5819775"/>
          <p14:tracePt t="36358" x="1350963" y="5832475"/>
          <p14:tracePt t="36363" x="1350963" y="5843588"/>
          <p14:tracePt t="36369" x="1376363" y="5856288"/>
          <p14:tracePt t="36374" x="1412875" y="5868988"/>
          <p14:tracePt t="36379" x="1438275" y="5881688"/>
          <p14:tracePt t="36384" x="1450975" y="5881688"/>
          <p14:tracePt t="36389" x="1476375" y="5894388"/>
          <p14:tracePt t="36435" x="1512888" y="5894388"/>
          <p14:tracePt t="36440" x="1538288" y="5894388"/>
          <p14:tracePt t="36445" x="1576388" y="5894388"/>
          <p14:tracePt t="36449" x="1601788" y="5894388"/>
          <p14:tracePt t="36454" x="1638300" y="5894388"/>
          <p14:tracePt t="36460" x="1663700" y="5894388"/>
          <p14:tracePt t="36465" x="1701800" y="5894388"/>
          <p14:tracePt t="36469" x="1751013" y="5919788"/>
          <p14:tracePt t="36475" x="1789113" y="5919788"/>
          <p14:tracePt t="36479" x="1825625" y="5919788"/>
          <p14:tracePt t="36485" x="1851025" y="5919788"/>
          <p14:tracePt t="36490" x="1914525" y="5919788"/>
          <p14:tracePt t="36495" x="1951038" y="5919788"/>
          <p14:tracePt t="36500" x="1989138" y="5919788"/>
          <p14:tracePt t="36506" x="2038350" y="5932488"/>
          <p14:tracePt t="36510" x="2076450" y="5932488"/>
          <p14:tracePt t="36515" x="2101850" y="5945188"/>
          <p14:tracePt t="36520" x="2127250" y="5945188"/>
          <p14:tracePt t="36525" x="2163763" y="5945188"/>
          <p14:tracePt t="36531" x="2176463" y="5945188"/>
          <p14:tracePt t="36535" x="2201863" y="5956300"/>
          <p14:tracePt t="36541" x="2227263" y="5956300"/>
          <p14:tracePt t="36545" x="2263775" y="5956300"/>
          <p14:tracePt t="36551" x="2276475" y="5969000"/>
          <p14:tracePt t="36556" x="2301875" y="5981700"/>
          <p14:tracePt t="36560" x="2314575" y="5981700"/>
          <p14:tracePt t="36565" x="2327275" y="5994400"/>
          <p14:tracePt t="36570" x="2363788" y="5994400"/>
          <p14:tracePt t="36576" x="2376488" y="5994400"/>
          <p14:tracePt t="36581" x="2401888" y="6007100"/>
          <p14:tracePt t="36586" x="2427288" y="6007100"/>
          <p14:tracePt t="36590" x="2451100" y="6007100"/>
          <p14:tracePt t="36595" x="2476500" y="6019800"/>
          <p14:tracePt t="36601" x="2514600" y="6019800"/>
          <p14:tracePt t="36606" x="2551113" y="6019800"/>
          <p14:tracePt t="36616" x="2601913" y="6045200"/>
          <p14:tracePt t="36621" x="2614613" y="6045200"/>
          <p14:tracePt t="36626" x="2640013" y="6045200"/>
          <p14:tracePt t="36631" x="2651125" y="6045200"/>
          <p14:tracePt t="36636" x="2676525" y="6045200"/>
          <p14:tracePt t="36641" x="2701925" y="6045200"/>
          <p14:tracePt t="36646" x="2714625" y="6045200"/>
          <p14:tracePt t="36651" x="2740025" y="6045200"/>
          <p14:tracePt t="36656" x="2763838" y="6045200"/>
          <p14:tracePt t="36661" x="2776538" y="6045200"/>
          <p14:tracePt t="36667" x="2789238" y="6045200"/>
          <p14:tracePt t="36673" x="2814638" y="6045200"/>
          <p14:tracePt t="36677" x="2827338" y="6045200"/>
          <p14:tracePt t="36681" x="2852738" y="6045200"/>
          <p14:tracePt t="36686" x="2863850" y="6045200"/>
          <p14:tracePt t="36692" x="2876550" y="6045200"/>
          <p14:tracePt t="36697" x="2889250" y="6045200"/>
          <p14:tracePt t="36701" x="2914650" y="6045200"/>
          <p14:tracePt t="36712" x="2940050" y="6045200"/>
          <p14:tracePt t="36717" x="2952750" y="6045200"/>
          <p14:tracePt t="36723" x="2963863" y="6045200"/>
          <p14:tracePt t="36732" x="2976563" y="6045200"/>
          <p14:tracePt t="36737" x="2989263" y="6045200"/>
          <p14:tracePt t="36747" x="3001963" y="6045200"/>
          <p14:tracePt t="36757" x="3027363" y="6045200"/>
          <p14:tracePt t="36773" x="3052763" y="6045200"/>
          <p14:tracePt t="36778" x="3065463" y="6045200"/>
          <p14:tracePt t="36787" x="3076575" y="6045200"/>
          <p14:tracePt t="36792" x="3089275" y="6045200"/>
          <p14:tracePt t="36798" x="3101975" y="6045200"/>
          <p14:tracePt t="36802" x="3114675" y="6045200"/>
          <p14:tracePt t="36808" x="3127375" y="6045200"/>
          <p14:tracePt t="36812" x="3140075" y="6045200"/>
          <p14:tracePt t="36817" x="3165475" y="6045200"/>
          <p14:tracePt t="36823" x="3176588" y="6045200"/>
          <p14:tracePt t="36828" x="3189288" y="6045200"/>
          <p14:tracePt t="36833" x="3201988" y="6045200"/>
          <p14:tracePt t="36840" x="3214688" y="6045200"/>
          <p14:tracePt t="36843" x="3227388" y="6045200"/>
          <p14:tracePt t="36848" x="3252788" y="6045200"/>
          <p14:tracePt t="36858" x="3276600" y="6045200"/>
          <p14:tracePt t="36863" x="3302000" y="6045200"/>
          <p14:tracePt t="36868" x="3314700" y="6045200"/>
          <p14:tracePt t="36874" x="3314700" y="6032500"/>
          <p14:tracePt t="36878" x="3327400" y="6032500"/>
          <p14:tracePt t="36883" x="3340100" y="6019800"/>
          <p14:tracePt t="36890" x="3352800" y="5994400"/>
          <p14:tracePt t="36908" x="3376613" y="5994400"/>
          <p14:tracePt t="36909" x="3389313" y="5994400"/>
          <p14:tracePt t="36913" x="3389313" y="5981700"/>
          <p14:tracePt t="36919" x="3389313" y="5969000"/>
          <p14:tracePt t="36924" x="3402013" y="5956300"/>
          <p14:tracePt t="36933" x="3414713" y="5956300"/>
          <p14:tracePt t="36940" x="3427413" y="5932488"/>
          <p14:tracePt t="36959" x="3452813" y="5907088"/>
          <p14:tracePt t="36969" x="3465513" y="5894388"/>
          <p14:tracePt t="36979" x="3478213" y="5894388"/>
          <p14:tracePt t="36994" x="3478213" y="5881688"/>
          <p14:tracePt t="37000" x="3478213" y="5856288"/>
          <p14:tracePt t="37007" x="3489325" y="5843588"/>
          <p14:tracePt t="37014" x="3514725" y="5819775"/>
          <p14:tracePt t="37024" x="3527425" y="5819775"/>
          <p14:tracePt t="37029" x="3552825" y="5807075"/>
          <p14:tracePt t="37040" x="3578225" y="5781675"/>
          <p14:tracePt t="37044" x="3602038" y="5781675"/>
          <p14:tracePt t="37060" x="3627438" y="5756275"/>
          <p14:tracePt t="37065" x="3640138" y="5756275"/>
          <p14:tracePt t="37070" x="3652838" y="5743575"/>
          <p14:tracePt t="37085" x="3689350" y="5719763"/>
          <p14:tracePt t="37090" x="3714750" y="5719763"/>
          <p14:tracePt t="37110" x="3714750" y="5707063"/>
          <p14:tracePt t="37115" x="3727450" y="5694363"/>
          <p14:tracePt t="37120" x="3740150" y="5681663"/>
          <p14:tracePt t="37136" x="3752850" y="5668963"/>
          <p14:tracePt t="37151" x="3765550" y="5656263"/>
          <p14:tracePt t="37166" x="3778250" y="5643563"/>
          <p14:tracePt t="37191" x="3778250" y="5619750"/>
          <p14:tracePt t="37201" x="3778250" y="5607050"/>
          <p14:tracePt t="37211" x="3778250" y="5594350"/>
          <p14:tracePt t="37216" x="3765550" y="5581650"/>
          <p14:tracePt t="37227" x="3752850" y="5568950"/>
          <p14:tracePt t="37231" x="3727450" y="5568950"/>
          <p14:tracePt t="37241" x="3689350" y="5568950"/>
          <p14:tracePt t="37247" x="3665538" y="5543550"/>
          <p14:tracePt t="37257" x="3627438" y="5543550"/>
          <p14:tracePt t="37271" x="3602038" y="5543550"/>
          <p14:tracePt t="37277" x="3578225" y="5543550"/>
          <p14:tracePt t="37282" x="3565525" y="5530850"/>
          <p14:tracePt t="37287" x="3540125" y="5518150"/>
          <p14:tracePt t="37297" x="3514725" y="5518150"/>
          <p14:tracePt t="37302" x="3502025" y="5507038"/>
          <p14:tracePt t="37312" x="3478213" y="5507038"/>
          <p14:tracePt t="37317" x="3452813" y="5494338"/>
          <p14:tracePt t="37327" x="3427413" y="5494338"/>
          <p14:tracePt t="37332" x="3414713" y="5494338"/>
          <p14:tracePt t="37337" x="3402013" y="5494338"/>
          <p14:tracePt t="37342" x="3389313" y="5494338"/>
          <p14:tracePt t="37348" x="3365500" y="5494338"/>
          <p14:tracePt t="37353" x="3340100" y="5494338"/>
          <p14:tracePt t="37357" x="3327400" y="5494338"/>
          <p14:tracePt t="37362" x="3302000" y="5494338"/>
          <p14:tracePt t="37373" x="3265488" y="5494338"/>
          <p14:tracePt t="37378" x="3252788" y="5494338"/>
          <p14:tracePt t="37382" x="3214688" y="5494338"/>
          <p14:tracePt t="37387" x="3201988" y="5494338"/>
          <p14:tracePt t="37393" x="3189288" y="5494338"/>
          <p14:tracePt t="37398" x="3152775" y="5494338"/>
          <p14:tracePt t="37403" x="3140075" y="5494338"/>
          <p14:tracePt t="37408" x="3127375" y="5494338"/>
          <p14:tracePt t="37413" x="3114675" y="5494338"/>
          <p14:tracePt t="37418" x="3089275" y="5494338"/>
          <p14:tracePt t="37428" x="3065463" y="5494338"/>
          <p14:tracePt t="37433" x="3040063" y="5507038"/>
          <p14:tracePt t="37438" x="3027363" y="5518150"/>
          <p14:tracePt t="37448" x="3001963" y="5530850"/>
          <p14:tracePt t="37453" x="2976563" y="5543550"/>
          <p14:tracePt t="37458" x="2976563" y="5556250"/>
          <p14:tracePt t="37464" x="2963863" y="5581650"/>
          <p14:tracePt t="37474" x="2952750" y="5581650"/>
          <p14:tracePt t="37478" x="2940050" y="5594350"/>
          <p14:tracePt t="37483" x="2927350" y="5607050"/>
          <p14:tracePt t="37488" x="2927350" y="5619750"/>
          <p14:tracePt t="37499" x="2927350" y="5643563"/>
          <p14:tracePt t="37503" x="2927350" y="5656263"/>
          <p14:tracePt t="37508" x="2927350" y="5668963"/>
          <p14:tracePt t="37519" x="2927350" y="5681663"/>
          <p14:tracePt t="37524" x="2927350" y="5694363"/>
          <p14:tracePt t="37534" x="2927350" y="5707063"/>
          <p14:tracePt t="37544" x="2927350" y="5719763"/>
          <p14:tracePt t="37549" x="2927350" y="5732463"/>
          <p14:tracePt t="37564" x="2927350" y="5756275"/>
          <p14:tracePt t="37579" x="2927350" y="5768975"/>
          <p14:tracePt t="37594" x="2927350" y="5781675"/>
          <p14:tracePt t="37600" x="2927350" y="5794375"/>
          <p14:tracePt t="37609" x="2940050" y="5807075"/>
          <p14:tracePt t="37614" x="2952750" y="5807075"/>
          <p14:tracePt t="37620" x="2952750" y="5819775"/>
          <p14:tracePt t="37625" x="2963863" y="5832475"/>
          <p14:tracePt t="37630" x="2989263" y="5843588"/>
          <p14:tracePt t="37640" x="3014663" y="5856288"/>
          <p14:tracePt t="37645" x="3052763" y="5881688"/>
          <p14:tracePt t="37650" x="3065463" y="5881688"/>
          <p14:tracePt t="37655" x="3089275" y="5894388"/>
          <p14:tracePt t="37660" x="3165475" y="5919788"/>
          <p14:tracePt t="37665" x="3176588" y="5919788"/>
          <p14:tracePt t="37670" x="3214688" y="5932488"/>
          <p14:tracePt t="37675" x="3252788" y="5932488"/>
          <p14:tracePt t="37680" x="3289300" y="5956300"/>
          <p14:tracePt t="37685" x="3314700" y="5969000"/>
          <p14:tracePt t="37690" x="3365500" y="5969000"/>
          <p14:tracePt t="37696" x="3414713" y="5994400"/>
          <p14:tracePt t="37700" x="3427413" y="5994400"/>
          <p14:tracePt t="37707" x="3465513" y="5994400"/>
          <p14:tracePt t="37710" x="3514725" y="6019800"/>
          <p14:tracePt t="37716" x="3527425" y="6032500"/>
          <p14:tracePt t="37720" x="3565525" y="6032500"/>
          <p14:tracePt t="37725" x="3589338" y="6045200"/>
          <p14:tracePt t="37730" x="3627438" y="6045200"/>
          <p14:tracePt t="37736" x="3652838" y="6069013"/>
          <p14:tracePt t="37741" x="3665538" y="6069013"/>
          <p14:tracePt t="37746" x="3689350" y="6069013"/>
          <p14:tracePt t="37750" x="3702050" y="6069013"/>
          <p14:tracePt t="37757" x="3714750" y="6069013"/>
          <p14:tracePt t="37761" x="3727450" y="6069013"/>
          <p14:tracePt t="37766" x="3740150" y="6069013"/>
          <p14:tracePt t="37771" x="3778250" y="6069013"/>
          <p14:tracePt t="37776" x="3814763" y="6069013"/>
          <p14:tracePt t="37781" x="3840163" y="6081713"/>
          <p14:tracePt t="37786" x="3840163" y="6094413"/>
          <p14:tracePt t="37791" x="3852863" y="6094413"/>
          <p14:tracePt t="37796" x="3890963" y="6094413"/>
          <p14:tracePt t="37801" x="3914775" y="6094413"/>
          <p14:tracePt t="37807" x="3952875" y="6094413"/>
          <p14:tracePt t="37812" x="3990975" y="6094413"/>
          <p14:tracePt t="37816" x="4027488" y="6094413"/>
          <p14:tracePt t="37821" x="4052888" y="6094413"/>
          <p14:tracePt t="37827" x="4103688" y="6094413"/>
          <p14:tracePt t="37832" x="4152900" y="6094413"/>
          <p14:tracePt t="37836" x="4191000" y="6094413"/>
          <p14:tracePt t="37841" x="4214813" y="6094413"/>
          <p14:tracePt t="37846" x="4252913" y="6094413"/>
          <p14:tracePt t="37852" x="4291013" y="6094413"/>
          <p14:tracePt t="37857" x="4340225" y="6094413"/>
          <p14:tracePt t="37862" x="4365625" y="6094413"/>
          <p14:tracePt t="37867" x="4403725" y="6094413"/>
          <p14:tracePt t="37871" x="4440238" y="6094413"/>
          <p14:tracePt t="37891" x="4565650" y="6094413"/>
          <p14:tracePt t="37892" x="4616450" y="6094413"/>
          <p14:tracePt t="37897" x="4652963" y="6094413"/>
          <p14:tracePt t="37902" x="4691063" y="6094413"/>
          <p14:tracePt t="37907" x="4716463" y="6094413"/>
          <p14:tracePt t="37912" x="4752975" y="6094413"/>
          <p14:tracePt t="37917" x="4816475" y="6094413"/>
          <p14:tracePt t="37924" x="4852988" y="6094413"/>
          <p14:tracePt t="37928" x="4903788" y="6094413"/>
          <p14:tracePt t="37932" x="4929188" y="6094413"/>
          <p14:tracePt t="37937" x="5003800" y="6094413"/>
          <p14:tracePt t="37943" x="5029200" y="6094413"/>
          <p14:tracePt t="37948" x="5065713" y="6094413"/>
          <p14:tracePt t="37953" x="5103813" y="6094413"/>
          <p14:tracePt t="37957" x="5129213" y="6094413"/>
          <p14:tracePt t="37962" x="5165725" y="6094413"/>
          <p14:tracePt t="37968" x="5203825" y="6094413"/>
          <p14:tracePt t="37974" x="5241925" y="6094413"/>
          <p14:tracePt t="37977" x="5265738" y="6094413"/>
          <p14:tracePt t="37983" x="5303838" y="6094413"/>
          <p14:tracePt t="37986" x="5316538" y="6094413"/>
          <p14:tracePt t="37993" x="5329238" y="6094413"/>
          <p14:tracePt t="37997" x="5341938" y="6094413"/>
          <p14:tracePt t="38003" x="5391150" y="6069013"/>
          <p14:tracePt t="38008" x="5403850" y="6069013"/>
          <p14:tracePt t="38018" x="5441950" y="6069013"/>
          <p14:tracePt t="38028" x="5454650" y="6069013"/>
          <p14:tracePt t="38033" x="5478463" y="6045200"/>
          <p14:tracePt t="38038" x="5491163" y="6045200"/>
          <p14:tracePt t="38044" x="5491163" y="6032500"/>
          <p14:tracePt t="38058" x="5503863" y="6019800"/>
          <p14:tracePt t="38063" x="5516563" y="6019800"/>
          <p14:tracePt t="38074" x="5529263" y="6007100"/>
          <p14:tracePt t="38079" x="5529263" y="5994400"/>
          <p14:tracePt t="38094" x="5554663" y="5981700"/>
          <p14:tracePt t="38104" x="5565775" y="5981700"/>
          <p14:tracePt t="38114" x="5565775" y="5969000"/>
          <p14:tracePt t="38119" x="5565775" y="5956300"/>
          <p14:tracePt t="38134" x="5565775" y="5945188"/>
          <p14:tracePt t="38144" x="5565775" y="5932488"/>
          <p14:tracePt t="38150" x="5565775" y="5919788"/>
          <p14:tracePt t="38159" x="5565775" y="5907088"/>
          <p14:tracePt t="38169" x="5565775" y="5881688"/>
          <p14:tracePt t="38190" x="5565775" y="5856288"/>
          <p14:tracePt t="38195" x="5565775" y="5843588"/>
          <p14:tracePt t="38199" x="5554663" y="5843588"/>
          <p14:tracePt t="38204" x="5541963" y="5832475"/>
          <p14:tracePt t="38210" x="5516563" y="5807075"/>
          <p14:tracePt t="38215" x="5491163" y="5794375"/>
          <p14:tracePt t="38220" x="5454650" y="5768975"/>
          <p14:tracePt t="38226" x="5441950" y="5768975"/>
          <p14:tracePt t="38230" x="5416550" y="5756275"/>
          <p14:tracePt t="38235" x="5365750" y="5743575"/>
          <p14:tracePt t="38240" x="5353050" y="5743575"/>
          <p14:tracePt t="38245" x="5316538" y="5719763"/>
          <p14:tracePt t="38250" x="5303838" y="5719763"/>
          <p14:tracePt t="38255" x="5265738" y="5707063"/>
          <p14:tracePt t="38260" x="5216525" y="5707063"/>
          <p14:tracePt t="38265" x="5178425" y="5681663"/>
          <p14:tracePt t="38270" x="5141913" y="5681663"/>
          <p14:tracePt t="38276" x="5103813" y="5668963"/>
          <p14:tracePt t="38281" x="5091113" y="5656263"/>
          <p14:tracePt t="38286" x="5053013" y="5630863"/>
          <p14:tracePt t="38290" x="4978400" y="5607050"/>
          <p14:tracePt t="38295" x="4965700" y="5607050"/>
          <p14:tracePt t="38301" x="4929188" y="5594350"/>
          <p14:tracePt t="38307" x="4891088" y="5594350"/>
          <p14:tracePt t="38311" x="4852988" y="5568950"/>
          <p14:tracePt t="38315" x="4803775" y="5568950"/>
          <p14:tracePt t="38320" x="4791075" y="5556250"/>
          <p14:tracePt t="38326" x="4740275" y="5556250"/>
          <p14:tracePt t="38331" x="4703763" y="5556250"/>
          <p14:tracePt t="38336" x="4616450" y="5530850"/>
          <p14:tracePt t="38346" x="4603750" y="5530850"/>
          <p14:tracePt t="38351" x="4565650" y="5518150"/>
          <p14:tracePt t="38357" x="4527550" y="5518150"/>
          <p14:tracePt t="38361" x="4491038" y="5494338"/>
          <p14:tracePt t="38366" x="4440238" y="5494338"/>
          <p14:tracePt t="38371" x="4378325" y="5494338"/>
          <p14:tracePt t="38376" x="4352925" y="5494338"/>
          <p14:tracePt t="38381" x="4314825" y="5494338"/>
          <p14:tracePt t="38386" x="4291013" y="5494338"/>
          <p14:tracePt t="38397" x="4278313" y="5494338"/>
          <p14:tracePt t="38402" x="4240213" y="5494338"/>
          <p14:tracePt t="38407" x="4191000" y="5494338"/>
          <p14:tracePt t="38411" x="4140200" y="5494338"/>
          <p14:tracePt t="38416" x="4090988" y="5494338"/>
          <p14:tracePt t="38423" x="4027488" y="5494338"/>
          <p14:tracePt t="38427" x="4002088" y="5494338"/>
          <p14:tracePt t="38431" x="3952875" y="5494338"/>
          <p14:tracePt t="38436" x="3914775" y="5494338"/>
          <p14:tracePt t="38442" x="3878263" y="5494338"/>
          <p14:tracePt t="38447" x="3852863" y="5494338"/>
          <p14:tracePt t="38452" x="3814763" y="5494338"/>
          <p14:tracePt t="38457" x="3778250" y="5494338"/>
          <p14:tracePt t="38462" x="3752850" y="5494338"/>
          <p14:tracePt t="38467" x="3727450" y="5494338"/>
          <p14:tracePt t="38474" x="3714750" y="5494338"/>
          <p14:tracePt t="38477" x="3689350" y="5494338"/>
          <p14:tracePt t="38487" x="3665538" y="5494338"/>
          <p14:tracePt t="38493" x="3640138" y="5494338"/>
          <p14:tracePt t="38497" x="3627438" y="5494338"/>
          <p14:tracePt t="38502" x="3614738" y="5494338"/>
          <p14:tracePt t="38507" x="3589338" y="5494338"/>
          <p14:tracePt t="38513" x="3565525" y="5518150"/>
          <p14:tracePt t="38524" x="3540125" y="5518150"/>
          <p14:tracePt t="38528" x="3527425" y="5530850"/>
          <p14:tracePt t="38532" x="3514725" y="5543550"/>
          <p14:tracePt t="38543" x="3502025" y="5543550"/>
          <p14:tracePt t="38548" x="3478213" y="5556250"/>
          <p14:tracePt t="38558" x="3465513" y="5568950"/>
          <p14:tracePt t="38568" x="3452813" y="5581650"/>
          <p14:tracePt t="38574" x="3440113" y="5581650"/>
          <p14:tracePt t="38578" x="3427413" y="5607050"/>
          <p14:tracePt t="38588" x="3414713" y="5607050"/>
          <p14:tracePt t="38593" x="3402013" y="5619750"/>
          <p14:tracePt t="38598" x="3389313" y="5630863"/>
          <p14:tracePt t="38604" x="3376613" y="5630863"/>
          <p14:tracePt t="38608" x="3365500" y="5643563"/>
          <p14:tracePt t="38613" x="3352800" y="5656263"/>
          <p14:tracePt t="38618" x="3340100" y="5668963"/>
          <p14:tracePt t="38624" x="3327400" y="5668963"/>
          <p14:tracePt t="38629" x="3314700" y="5681663"/>
          <p14:tracePt t="38634" x="3314700" y="5694363"/>
          <p14:tracePt t="38638" x="3302000" y="5694363"/>
          <p14:tracePt t="38643" x="3289300" y="5707063"/>
          <p14:tracePt t="38649" x="3265488" y="5732463"/>
          <p14:tracePt t="38654" x="3265488" y="5743575"/>
          <p14:tracePt t="38658" x="3240088" y="5756275"/>
          <p14:tracePt t="38663" x="3227388" y="5768975"/>
          <p14:tracePt t="38669" x="3214688" y="5794375"/>
          <p14:tracePt t="38679" x="3201988" y="5819775"/>
          <p14:tracePt t="38684" x="3176588" y="5843588"/>
          <p14:tracePt t="38699" x="3176588" y="5856288"/>
          <p14:tracePt t="38704" x="3176588" y="5868988"/>
          <p14:tracePt t="38719" x="3176588" y="5894388"/>
          <p14:tracePt t="38734" x="3176588" y="5919788"/>
          <p14:tracePt t="38755" x="3176588" y="5932488"/>
          <p14:tracePt t="38815" x="3176588" y="5945188"/>
          <p14:tracePt t="38846" x="3176588" y="5956300"/>
          <p14:tracePt t="39576" x="3176588" y="5969000"/>
          <p14:tracePt t="39581" x="3152775" y="5956300"/>
          <p14:tracePt t="39587" x="3089275" y="5919788"/>
          <p14:tracePt t="39592" x="3014663" y="5881688"/>
          <p14:tracePt t="39597" x="2963863" y="5856288"/>
          <p14:tracePt t="39602" x="2914650" y="5832475"/>
          <p14:tracePt t="39608" x="2889250" y="5807075"/>
          <p14:tracePt t="39612" x="2840038" y="5768975"/>
          <p14:tracePt t="39617" x="2776538" y="5732463"/>
          <p14:tracePt t="39622" x="2727325" y="5681663"/>
          <p14:tracePt t="39627" x="2651125" y="5619750"/>
          <p14:tracePt t="39632" x="2589213" y="5581650"/>
          <p14:tracePt t="39637" x="2514600" y="5543550"/>
          <p14:tracePt t="39642" x="2401888" y="5456238"/>
          <p14:tracePt t="39647" x="2301875" y="5394325"/>
          <p14:tracePt t="39652" x="2189163" y="5343525"/>
          <p14:tracePt t="39658" x="2051050" y="5256213"/>
          <p14:tracePt t="39663" x="1889125" y="5181600"/>
          <p14:tracePt t="39667" x="1751013" y="5081588"/>
          <p14:tracePt t="39672" x="1612900" y="4992688"/>
          <p14:tracePt t="39677" x="1501775" y="4905375"/>
          <p14:tracePt t="39683" x="1376363" y="4805363"/>
          <p14:tracePt t="39688" x="1338263" y="4730750"/>
          <p14:tracePt t="39692" x="1238250" y="4656138"/>
          <p14:tracePt t="39697" x="1100138" y="4543425"/>
          <p14:tracePt t="39703" x="1000125" y="4479925"/>
          <p14:tracePt t="39709" x="838200" y="4318000"/>
          <p14:tracePt t="39713" x="650875" y="4179888"/>
          <p14:tracePt t="39718" x="512763" y="4054475"/>
          <p14:tracePt t="39725" x="374650" y="3941763"/>
          <p14:tracePt t="39728" x="300038" y="3867150"/>
          <p14:tracePt t="39733" x="274638" y="3829050"/>
          <p14:tracePt t="39738" x="261938" y="3829050"/>
          <p14:tracePt t="39743" x="225425" y="3741738"/>
          <p14:tracePt t="39748" x="150813" y="3641725"/>
          <p14:tracePt t="39753" x="100013" y="3554413"/>
          <p14:tracePt t="39759" x="0" y="34290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Insuficience konvergence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err="1"/>
              <a:t>Synoptofor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SPP – spojí, udrží </a:t>
            </a:r>
          </a:p>
          <a:p>
            <a:pPr marL="0" indent="0">
              <a:buNone/>
            </a:pPr>
            <a:r>
              <a:rPr lang="cs-CZ" dirty="0"/>
              <a:t>FI, FII, FIII – je</a:t>
            </a:r>
          </a:p>
          <a:p>
            <a:pPr marL="0" indent="0">
              <a:buNone/>
            </a:pPr>
            <a:r>
              <a:rPr lang="cs-CZ" dirty="0" err="1"/>
              <a:t>Stereopse</a:t>
            </a:r>
            <a:r>
              <a:rPr lang="cs-CZ" dirty="0"/>
              <a:t> – jemná</a:t>
            </a:r>
          </a:p>
          <a:p>
            <a:pPr marL="0" indent="0">
              <a:buNone/>
            </a:pPr>
            <a:r>
              <a:rPr lang="cs-CZ" dirty="0"/>
              <a:t>Šířka fúze – kladná ŠF je malá nebo nedostatečná</a:t>
            </a:r>
          </a:p>
          <a:p>
            <a:r>
              <a:rPr lang="cs-CZ" dirty="0" err="1"/>
              <a:t>Bagoliniho</a:t>
            </a:r>
            <a:r>
              <a:rPr lang="cs-CZ" dirty="0"/>
              <a:t> skla </a:t>
            </a:r>
          </a:p>
          <a:p>
            <a:pPr marL="0" indent="0">
              <a:buNone/>
            </a:pPr>
            <a:r>
              <a:rPr lang="cs-CZ" dirty="0"/>
              <a:t>do dálky – norma</a:t>
            </a:r>
          </a:p>
          <a:p>
            <a:pPr marL="0" indent="0">
              <a:buNone/>
            </a:pPr>
            <a:r>
              <a:rPr lang="cs-CZ" dirty="0"/>
              <a:t>do blízka – střídá; zkřížená diplopie u divergentního strabismu /vidí 2 světla pod zkřížením = NRK 18 let a víc/          </a:t>
            </a:r>
          </a:p>
          <a:p>
            <a:r>
              <a:rPr lang="cs-CZ" dirty="0" err="1"/>
              <a:t>Worthova</a:t>
            </a:r>
            <a:r>
              <a:rPr lang="cs-CZ" dirty="0"/>
              <a:t> světla</a:t>
            </a:r>
          </a:p>
          <a:p>
            <a:pPr marL="0" indent="0">
              <a:buNone/>
            </a:pPr>
            <a:r>
              <a:rPr lang="cs-CZ" dirty="0"/>
              <a:t>do dálky – norma / do blízka – střídá; 5 světel zkříženě</a:t>
            </a:r>
          </a:p>
          <a:p>
            <a:r>
              <a:rPr lang="cs-CZ" dirty="0"/>
              <a:t>HB test – NRK</a:t>
            </a:r>
          </a:p>
          <a:p>
            <a:r>
              <a:rPr lang="cs-CZ" dirty="0"/>
              <a:t>Lang test – neudává (test do blízka)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5CE7EC78-36D8-4E1B-B365-01ED26182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4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14"/>
    </mc:Choice>
    <mc:Fallback xmlns="">
      <p:transition spd="slow" advTm="36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85" x="12700" y="2552700"/>
          <p14:tracePt t="2989" x="25400" y="2552700"/>
          <p14:tracePt t="2994" x="38100" y="2565400"/>
          <p14:tracePt t="3009" x="50800" y="2565400"/>
          <p14:tracePt t="3015" x="61913" y="2565400"/>
          <p14:tracePt t="3025" x="100013" y="2578100"/>
          <p14:tracePt t="3040" x="112713" y="2590800"/>
          <p14:tracePt t="3055" x="125413" y="2590800"/>
          <p14:tracePt t="3060" x="150813" y="2590800"/>
          <p14:tracePt t="3070" x="174625" y="2603500"/>
          <p14:tracePt t="3081" x="187325" y="2603500"/>
          <p14:tracePt t="3085" x="200025" y="2603500"/>
          <p14:tracePt t="3090" x="212725" y="2603500"/>
          <p14:tracePt t="3095" x="238125" y="2603500"/>
          <p14:tracePt t="3111" x="261938" y="2603500"/>
          <p14:tracePt t="3114" x="274638" y="2603500"/>
          <p14:tracePt t="3125" x="287338" y="2603500"/>
          <p14:tracePt t="3131" x="300038" y="2603500"/>
          <p14:tracePt t="3136" x="325438" y="2603500"/>
          <p14:tracePt t="3141" x="350838" y="2603500"/>
          <p14:tracePt t="3147" x="363538" y="2603500"/>
          <p14:tracePt t="3150" x="374650" y="2603500"/>
          <p14:tracePt t="3161" x="387350" y="2603500"/>
          <p14:tracePt t="3166" x="400050" y="2603500"/>
          <p14:tracePt t="3171" x="412750" y="2603500"/>
          <p14:tracePt t="3176" x="438150" y="2603500"/>
          <p14:tracePt t="3181" x="450850" y="2603500"/>
          <p14:tracePt t="3191" x="463550" y="2603500"/>
          <p14:tracePt t="3197" x="474663" y="2603500"/>
          <p14:tracePt t="3201" x="487363" y="2603500"/>
          <p14:tracePt t="3206" x="500063" y="2603500"/>
          <p14:tracePt t="3212" x="525463" y="2603500"/>
          <p14:tracePt t="3216" x="550863" y="2603500"/>
          <p14:tracePt t="3221" x="563563" y="2603500"/>
          <p14:tracePt t="3226" x="574675" y="2603500"/>
          <p14:tracePt t="3231" x="625475" y="2603500"/>
          <p14:tracePt t="3237" x="663575" y="2603500"/>
          <p14:tracePt t="3241" x="687388" y="2603500"/>
          <p14:tracePt t="3252" x="725488" y="2603500"/>
          <p14:tracePt t="3257" x="750888" y="2603500"/>
          <p14:tracePt t="3262" x="787400" y="2603500"/>
          <p14:tracePt t="3267" x="812800" y="2603500"/>
          <p14:tracePt t="3271" x="825500" y="2603500"/>
          <p14:tracePt t="3277" x="850900" y="2603500"/>
          <p14:tracePt t="3282" x="887413" y="2603500"/>
          <p14:tracePt t="3287" x="925513" y="2603500"/>
          <p14:tracePt t="3291" x="938213" y="2603500"/>
          <p14:tracePt t="3297" x="950913" y="2603500"/>
          <p14:tracePt t="3302" x="976313" y="2603500"/>
          <p14:tracePt t="3307" x="1000125" y="2603500"/>
          <p14:tracePt t="3312" x="1012825" y="2603500"/>
          <p14:tracePt t="3317" x="1025525" y="2603500"/>
          <p14:tracePt t="3323" x="1038225" y="2603500"/>
          <p14:tracePt t="3327" x="1063625" y="2603500"/>
          <p14:tracePt t="3337" x="1089025" y="2603500"/>
          <p14:tracePt t="3342" x="1100138" y="2603500"/>
          <p14:tracePt t="3348" x="1112838" y="2603500"/>
          <p14:tracePt t="3353" x="1125538" y="2603500"/>
          <p14:tracePt t="3357" x="1138238" y="2603500"/>
          <p14:tracePt t="3362" x="1150938" y="2603500"/>
          <p14:tracePt t="3368" x="1176338" y="2603500"/>
          <p14:tracePt t="3383" x="1200150" y="2603500"/>
          <p14:tracePt t="3388" x="1212850" y="2603500"/>
          <p14:tracePt t="3398" x="1225550" y="2603500"/>
          <p14:tracePt t="3403" x="1238250" y="2603500"/>
          <p14:tracePt t="3407" x="1263650" y="2603500"/>
          <p14:tracePt t="3418" x="1276350" y="2590800"/>
          <p14:tracePt t="3423" x="1289050" y="2590800"/>
          <p14:tracePt t="3427" x="1300163" y="2590800"/>
          <p14:tracePt t="3433" x="1312863" y="2590800"/>
          <p14:tracePt t="3438" x="1325563" y="2590800"/>
          <p14:tracePt t="3443" x="1338263" y="2590800"/>
          <p14:tracePt t="3449" x="1350963" y="2590800"/>
          <p14:tracePt t="3454" x="1376363" y="2590800"/>
          <p14:tracePt t="3458" x="1389063" y="2565400"/>
          <p14:tracePt t="3464" x="1401763" y="2565400"/>
          <p14:tracePt t="3469" x="1412875" y="2565400"/>
          <p14:tracePt t="3474" x="1425575" y="2565400"/>
          <p14:tracePt t="3484" x="1438275" y="2565400"/>
          <p14:tracePt t="3488" x="1463675" y="2565400"/>
          <p14:tracePt t="3509" x="1489075" y="2565400"/>
          <p14:tracePt t="3519" x="1501775" y="2565400"/>
          <p14:tracePt t="3529" x="1525588" y="2552700"/>
          <p14:tracePt t="3534" x="1538288" y="2540000"/>
          <p14:tracePt t="3549" x="1550988" y="2540000"/>
          <p14:tracePt t="3554" x="1576388" y="2527300"/>
          <p14:tracePt t="3569" x="1601788" y="2527300"/>
          <p14:tracePt t="3575" x="1612900" y="2527300"/>
          <p14:tracePt t="3579" x="1625600" y="2516188"/>
          <p14:tracePt t="3585" x="1638300" y="2516188"/>
          <p14:tracePt t="3590" x="1663700" y="2516188"/>
          <p14:tracePt t="3595" x="1663700" y="2503488"/>
          <p14:tracePt t="3599" x="1689100" y="2503488"/>
          <p14:tracePt t="3604" x="1701800" y="2503488"/>
          <p14:tracePt t="3614" x="1714500" y="2503488"/>
          <p14:tracePt t="3625" x="1725613" y="2503488"/>
          <p14:tracePt t="3631" x="1738313" y="2490788"/>
          <p14:tracePt t="3635" x="1738313" y="2478088"/>
          <p14:tracePt t="3645" x="1751013" y="2478088"/>
          <p14:tracePt t="3655" x="1776413" y="2478088"/>
          <p14:tracePt t="3670" x="1801813" y="2478088"/>
          <p14:tracePt t="3675" x="1814513" y="2478088"/>
          <p14:tracePt t="3686" x="1838325" y="2478088"/>
          <p14:tracePt t="3690" x="1851025" y="2478088"/>
          <p14:tracePt t="3695" x="1863725" y="2478088"/>
          <p14:tracePt t="3701" x="1889125" y="2478088"/>
          <p14:tracePt t="3706" x="1901825" y="2465388"/>
          <p14:tracePt t="3710" x="1901825" y="2452688"/>
          <p14:tracePt t="3715" x="1914525" y="2452688"/>
          <p14:tracePt t="3725" x="1925638" y="2452688"/>
          <p14:tracePt t="3731" x="1938338" y="2452688"/>
          <p14:tracePt t="3736" x="1951038" y="2452688"/>
          <p14:tracePt t="3741" x="1976438" y="2439988"/>
          <p14:tracePt t="3756" x="2001838" y="2439988"/>
          <p14:tracePt t="3761" x="2014538" y="2439988"/>
          <p14:tracePt t="3776" x="2025650" y="2439988"/>
          <p14:tracePt t="3781" x="2038350" y="2439988"/>
          <p14:tracePt t="3786" x="2051050" y="2427288"/>
          <p14:tracePt t="3798" x="2063750" y="2427288"/>
          <p14:tracePt t="3806" x="2089150" y="2427288"/>
          <p14:tracePt t="3811" x="2089150" y="2414588"/>
          <p14:tracePt t="3837" x="2114550" y="2390775"/>
          <p14:tracePt t="3852" x="2127250" y="2390775"/>
          <p14:tracePt t="3862" x="2138363" y="2378075"/>
          <p14:tracePt t="3867" x="2138363" y="2365375"/>
          <p14:tracePt t="3872" x="2151063" y="2352675"/>
          <p14:tracePt t="3892" x="2151063" y="2339975"/>
          <p14:tracePt t="3902" x="2151063" y="2314575"/>
          <p14:tracePt t="3922" x="2151063" y="2290763"/>
          <p14:tracePt t="3928" x="2151063" y="2278063"/>
          <p14:tracePt t="3942" x="2151063" y="2265363"/>
          <p14:tracePt t="3988" x="2151063" y="2252663"/>
          <p14:tracePt t="4013" x="2151063" y="2239963"/>
          <p14:tracePt t="4028" x="2138363" y="2239963"/>
          <p14:tracePt t="4038" x="2127250" y="2239963"/>
          <p14:tracePt t="4044" x="2114550" y="2239963"/>
          <p14:tracePt t="4059" x="2089150" y="2239963"/>
          <p14:tracePt t="4073" x="2076450" y="2239963"/>
          <p14:tracePt t="4084" x="2063750" y="2239963"/>
          <p14:tracePt t="4089" x="2051050" y="2239963"/>
          <p14:tracePt t="4094" x="2038350" y="2239963"/>
          <p14:tracePt t="4104" x="2025650" y="2239963"/>
          <p14:tracePt t="4116" x="2014538" y="2239963"/>
          <p14:tracePt t="4119" x="2001838" y="2239963"/>
          <p14:tracePt t="4129" x="1976438" y="2239963"/>
          <p14:tracePt t="4134" x="1963738" y="2239963"/>
          <p14:tracePt t="4140" x="1963738" y="2252663"/>
          <p14:tracePt t="4143" x="1951038" y="2252663"/>
          <p14:tracePt t="4149" x="1938338" y="2252663"/>
          <p14:tracePt t="4154" x="1925638" y="2278063"/>
          <p14:tracePt t="4159" x="1914525" y="2278063"/>
          <p14:tracePt t="4165" x="1876425" y="2278063"/>
          <p14:tracePt t="4179" x="1851025" y="2290763"/>
          <p14:tracePt t="4184" x="1838325" y="2303463"/>
          <p14:tracePt t="4200" x="1825625" y="2314575"/>
          <p14:tracePt t="4210" x="1801813" y="2314575"/>
          <p14:tracePt t="4220" x="1789113" y="2327275"/>
          <p14:tracePt t="4225" x="1776413" y="2327275"/>
          <p14:tracePt t="4231" x="1763713" y="2339975"/>
          <p14:tracePt t="4250" x="1763713" y="2352675"/>
          <p14:tracePt t="4256" x="1751013" y="2352675"/>
          <p14:tracePt t="4271" x="1738313" y="2352675"/>
          <p14:tracePt t="4274" x="1725613" y="2365375"/>
          <p14:tracePt t="4300" x="1714500" y="2378075"/>
          <p14:tracePt t="4326" x="1701800" y="2390775"/>
          <p14:tracePt t="4356" x="1689100" y="2403475"/>
          <p14:tracePt t="4372" x="1676400" y="2414588"/>
          <p14:tracePt t="4396" x="1676400" y="2439988"/>
          <p14:tracePt t="4401" x="1676400" y="2465388"/>
          <p14:tracePt t="4406" x="1663700" y="2465388"/>
          <p14:tracePt t="4417" x="1663700" y="2478088"/>
          <p14:tracePt t="4431" x="1663700" y="2490788"/>
          <p14:tracePt t="4442" x="1651000" y="2503488"/>
          <p14:tracePt t="4467" x="1651000" y="2516188"/>
          <p14:tracePt t="4493" x="1651000" y="2527300"/>
          <p14:tracePt t="4512" x="1651000" y="2540000"/>
          <p14:tracePt t="4523" x="1651000" y="2552700"/>
          <p14:tracePt t="4533" x="1651000" y="2578100"/>
          <p14:tracePt t="4558" x="1638300" y="2590800"/>
          <p14:tracePt t="4578" x="1625600" y="2603500"/>
          <p14:tracePt t="4594" x="1625600" y="2616200"/>
          <p14:tracePt t="4618" x="1625600" y="2627313"/>
          <p14:tracePt t="4643" x="1625600" y="2640013"/>
          <p14:tracePt t="4679" x="1625600" y="2652713"/>
          <p14:tracePt t="4845" x="1625600" y="2665413"/>
          <p14:tracePt t="4871" x="1625600" y="2678113"/>
          <p14:tracePt t="4876" x="1638300" y="2678113"/>
          <p14:tracePt t="4881" x="1663700" y="2690813"/>
          <p14:tracePt t="4890" x="1676400" y="2690813"/>
          <p14:tracePt t="4896" x="1701800" y="2690813"/>
          <p14:tracePt t="4906" x="1725613" y="2690813"/>
          <p14:tracePt t="4916" x="1738313" y="2703513"/>
          <p14:tracePt t="4921" x="1751013" y="2703513"/>
          <p14:tracePt t="4932" x="1763713" y="2703513"/>
          <p14:tracePt t="4936" x="1776413" y="2703513"/>
          <p14:tracePt t="4941" x="1789113" y="2703513"/>
          <p14:tracePt t="4952" x="1814513" y="2703513"/>
          <p14:tracePt t="4961" x="1838325" y="2703513"/>
          <p14:tracePt t="4971" x="1851025" y="2703513"/>
          <p14:tracePt t="4982" x="1863725" y="2703513"/>
          <p14:tracePt t="4987" x="1876425" y="2703513"/>
          <p14:tracePt t="4992" x="1889125" y="2703513"/>
          <p14:tracePt t="5001" x="1901825" y="2703513"/>
          <p14:tracePt t="5007" x="1925638" y="2703513"/>
          <p14:tracePt t="5027" x="1951038" y="2703513"/>
          <p14:tracePt t="5037" x="1963738" y="2703513"/>
          <p14:tracePt t="5048" x="1976438" y="2703513"/>
          <p14:tracePt t="5058" x="1989138" y="2703513"/>
          <p14:tracePt t="5062" x="2001838" y="2703513"/>
          <p14:tracePt t="5072" x="2014538" y="2703513"/>
          <p14:tracePt t="5082" x="2038350" y="2703513"/>
          <p14:tracePt t="5118" x="2063750" y="2703513"/>
          <p14:tracePt t="5128" x="2076450" y="2703513"/>
          <p14:tracePt t="5133" x="2089150" y="2703513"/>
          <p14:tracePt t="5143" x="2101850" y="2703513"/>
          <p14:tracePt t="5148" x="2114550" y="2703513"/>
          <p14:tracePt t="5158" x="2127250" y="2703513"/>
          <p14:tracePt t="5169" x="2151063" y="2703513"/>
          <p14:tracePt t="5183" x="2176463" y="2703513"/>
          <p14:tracePt t="5198" x="2189163" y="2703513"/>
          <p14:tracePt t="5209" x="2201863" y="2703513"/>
          <p14:tracePt t="5224" x="2214563" y="2703513"/>
          <p14:tracePt t="5239" x="2227263" y="2703513"/>
          <p14:tracePt t="5264" x="2238375" y="2703513"/>
          <p14:tracePt t="5279" x="2251075" y="2703513"/>
          <p14:tracePt t="5284" x="2263775" y="2703513"/>
          <p14:tracePt t="5314" x="2289175" y="2703513"/>
          <p14:tracePt t="5325" x="2301875" y="2703513"/>
          <p14:tracePt t="5335" x="2314575" y="2703513"/>
          <p14:tracePt t="5345" x="2327275" y="2703513"/>
          <p14:tracePt t="5355" x="2338388" y="2703513"/>
          <p14:tracePt t="5360" x="2351088" y="2703513"/>
          <p14:tracePt t="5380" x="2376488" y="2703513"/>
          <p14:tracePt t="5400" x="2389188" y="2703513"/>
          <p14:tracePt t="5420" x="2401888" y="2703513"/>
          <p14:tracePt t="5431" x="2414588" y="2703513"/>
          <p14:tracePt t="5446" x="2427288" y="2703513"/>
          <p14:tracePt t="5461" x="2439988" y="2703513"/>
          <p14:tracePt t="5551" x="2463800" y="2703513"/>
          <p14:tracePt t="6011" x="2463800" y="2690813"/>
          <p14:tracePt t="6071" x="2463800" y="2678113"/>
          <p14:tracePt t="6510" x="2463800" y="2665413"/>
          <p14:tracePt t="6520" x="2451100" y="2665413"/>
          <p14:tracePt t="6525" x="2427288" y="2665413"/>
          <p14:tracePt t="6530" x="2389188" y="2665413"/>
          <p14:tracePt t="6535" x="2363788" y="2665413"/>
          <p14:tracePt t="6545" x="2314575" y="2665413"/>
          <p14:tracePt t="6551" x="2301875" y="2665413"/>
          <p14:tracePt t="6565" x="2276475" y="2665413"/>
          <p14:tracePt t="6575" x="2263775" y="2678113"/>
          <p14:tracePt t="6580" x="2251075" y="2678113"/>
          <p14:tracePt t="6591" x="2238375" y="2678113"/>
          <p14:tracePt t="6595" x="2227263" y="2678113"/>
          <p14:tracePt t="6599" x="2214563" y="2690813"/>
          <p14:tracePt t="6605" x="2201863" y="2690813"/>
          <p14:tracePt t="6611" x="2189163" y="2703513"/>
          <p14:tracePt t="6616" x="2176463" y="2716213"/>
          <p14:tracePt t="6621" x="2163763" y="2728913"/>
          <p14:tracePt t="6626" x="2151063" y="2728913"/>
          <p14:tracePt t="6641" x="2127250" y="2752725"/>
          <p14:tracePt t="6656" x="2114550" y="2765425"/>
          <p14:tracePt t="7005" x="2089150" y="2778125"/>
          <p14:tracePt t="7009" x="2076450" y="2790825"/>
          <p14:tracePt t="7019" x="2063750" y="2803525"/>
          <p14:tracePt t="7024" x="2063750" y="2816225"/>
          <p14:tracePt t="7035" x="2038350" y="2840038"/>
          <p14:tracePt t="7039" x="2025650" y="2852738"/>
          <p14:tracePt t="7049" x="2014538" y="2878138"/>
          <p14:tracePt t="7055" x="2001838" y="2903538"/>
          <p14:tracePt t="7060" x="1989138" y="2916238"/>
          <p14:tracePt t="7064" x="1963738" y="2928938"/>
          <p14:tracePt t="7069" x="1963738" y="2941638"/>
          <p14:tracePt t="7075" x="1951038" y="2952750"/>
          <p14:tracePt t="7079" x="1925638" y="2965450"/>
          <p14:tracePt t="7090" x="1925638" y="2978150"/>
          <p14:tracePt t="7095" x="1914525" y="2990850"/>
          <p14:tracePt t="7100" x="1889125" y="3003550"/>
          <p14:tracePt t="7110" x="1889125" y="3016250"/>
          <p14:tracePt t="7120" x="1876425" y="3028950"/>
          <p14:tracePt t="7140" x="1851025" y="3041650"/>
          <p14:tracePt t="7211" x="1851025" y="3065463"/>
          <p14:tracePt t="7569" x="1838325" y="3078163"/>
          <p14:tracePt t="7584" x="1825625" y="3090863"/>
          <p14:tracePt t="7589" x="1814513" y="3090863"/>
          <p14:tracePt t="7599" x="1789113" y="3090863"/>
          <p14:tracePt t="7604" x="1776413" y="3090863"/>
          <p14:tracePt t="7609" x="1763713" y="3090863"/>
          <p14:tracePt t="7614" x="1751013" y="3090863"/>
          <p14:tracePt t="7620" x="1738313" y="3090863"/>
          <p14:tracePt t="7625" x="1738313" y="3103563"/>
          <p14:tracePt t="7629" x="1725613" y="3103563"/>
          <p14:tracePt t="7639" x="1701800" y="3103563"/>
          <p14:tracePt t="7665" x="1676400" y="3103563"/>
          <p14:tracePt t="7680" x="1663700" y="3103563"/>
          <p14:tracePt t="7705" x="1651000" y="3103563"/>
          <p14:tracePt t="7716" x="1638300" y="3103563"/>
          <p14:tracePt t="7732" x="1612900" y="3103563"/>
          <p14:tracePt t="7755" x="1601788" y="3103563"/>
          <p14:tracePt t="7771" x="1589088" y="3090863"/>
          <p14:tracePt t="7776" x="1589088" y="3078163"/>
          <p14:tracePt t="7801" x="1576388" y="3065463"/>
          <p14:tracePt t="7821" x="1563688" y="3065463"/>
          <p14:tracePt t="7862" x="1550988" y="3065463"/>
          <p14:tracePt t="9364" x="1576388" y="3065463"/>
          <p14:tracePt t="9369" x="1589088" y="3065463"/>
          <p14:tracePt t="9375" x="1625600" y="3065463"/>
          <p14:tracePt t="9380" x="1663700" y="3065463"/>
          <p14:tracePt t="9389" x="1689100" y="3065463"/>
          <p14:tracePt t="9395" x="1725613" y="3065463"/>
          <p14:tracePt t="9400" x="1751013" y="3065463"/>
          <p14:tracePt t="9405" x="1763713" y="3065463"/>
          <p14:tracePt t="9410" x="1789113" y="3065463"/>
          <p14:tracePt t="9416" x="1801813" y="3065463"/>
          <p14:tracePt t="9420" x="1825625" y="3065463"/>
          <p14:tracePt t="9425" x="1851025" y="3065463"/>
          <p14:tracePt t="9430" x="1876425" y="3065463"/>
          <p14:tracePt t="9435" x="1889125" y="3065463"/>
          <p14:tracePt t="9440" x="1914525" y="3065463"/>
          <p14:tracePt t="9450" x="1951038" y="3065463"/>
          <p14:tracePt t="9455" x="1976438" y="3065463"/>
          <p14:tracePt t="9467" x="2001838" y="3065463"/>
          <p14:tracePt t="9471" x="2038350" y="3065463"/>
          <p14:tracePt t="9480" x="2063750" y="3065463"/>
          <p14:tracePt t="9485" x="2076450" y="3065463"/>
          <p14:tracePt t="9491" x="2089150" y="3065463"/>
          <p14:tracePt t="9496" x="2101850" y="3065463"/>
          <p14:tracePt t="9500" x="2114550" y="3065463"/>
          <p14:tracePt t="9506" x="2127250" y="3065463"/>
          <p14:tracePt t="9510" x="2151063" y="3065463"/>
          <p14:tracePt t="9517" x="2176463" y="3065463"/>
          <p14:tracePt t="9521" x="2189163" y="3065463"/>
          <p14:tracePt t="9526" x="2214563" y="3065463"/>
          <p14:tracePt t="9541" x="2238375" y="3065463"/>
          <p14:tracePt t="9546" x="2251075" y="3065463"/>
          <p14:tracePt t="9556" x="2263775" y="3065463"/>
          <p14:tracePt t="9562" x="2276475" y="3065463"/>
          <p14:tracePt t="9567" x="2289175" y="3065463"/>
          <p14:tracePt t="9586" x="2301875" y="3065463"/>
          <p14:tracePt t="9596" x="2327275" y="3065463"/>
          <p14:tracePt t="9612" x="2338388" y="3065463"/>
          <p14:tracePt t="9617" x="2351088" y="3065463"/>
          <p14:tracePt t="9622" x="2363788" y="3065463"/>
          <p14:tracePt t="9647" x="2376488" y="3065463"/>
          <p14:tracePt t="9657" x="2389188" y="3065463"/>
          <p14:tracePt t="9945" x="2401888" y="3065463"/>
          <p14:tracePt t="9960" x="2414588" y="3065463"/>
          <p14:tracePt t="9964" x="2427288" y="3065463"/>
          <p14:tracePt t="9975" x="2439988" y="3065463"/>
          <p14:tracePt t="9980" x="2451100" y="3065463"/>
          <p14:tracePt t="9985" x="2463800" y="3065463"/>
          <p14:tracePt t="9995" x="2489200" y="3065463"/>
          <p14:tracePt t="10000" x="2501900" y="3065463"/>
          <p14:tracePt t="10010" x="2514600" y="3065463"/>
          <p14:tracePt t="10020" x="2527300" y="3065463"/>
          <p14:tracePt t="10036" x="2540000" y="3065463"/>
          <p14:tracePt t="10045" x="2551113" y="3065463"/>
          <p14:tracePt t="10055" x="2576513" y="3065463"/>
          <p14:tracePt t="10076" x="2601913" y="3065463"/>
          <p14:tracePt t="10086" x="2614613" y="3065463"/>
          <p14:tracePt t="10096" x="2627313" y="3065463"/>
          <p14:tracePt t="10106" x="2640013" y="3065463"/>
          <p14:tracePt t="10121" x="2663825" y="3065463"/>
          <p14:tracePt t="10166" x="2689225" y="3065463"/>
          <p14:tracePt t="10196" x="2701925" y="3065463"/>
          <p14:tracePt t="10217" x="2714625" y="3065463"/>
          <p14:tracePt t="10237" x="2727325" y="3065463"/>
          <p14:tracePt t="10247" x="2740025" y="3065463"/>
          <p14:tracePt t="10267" x="2752725" y="3065463"/>
          <p14:tracePt t="10273" x="2776538" y="3065463"/>
          <p14:tracePt t="10287" x="2801938" y="3065463"/>
          <p14:tracePt t="10292" x="2814638" y="3065463"/>
          <p14:tracePt t="10298" x="2814638" y="3078163"/>
          <p14:tracePt t="10308" x="2827338" y="3078163"/>
          <p14:tracePt t="10313" x="2840038" y="3090863"/>
          <p14:tracePt t="10328" x="2852738" y="3090863"/>
          <p14:tracePt t="10338" x="2863850" y="3090863"/>
          <p14:tracePt t="10353" x="2889250" y="3090863"/>
          <p14:tracePt t="10378" x="2901950" y="3103563"/>
          <p14:tracePt t="10393" x="2914650" y="3103563"/>
          <p14:tracePt t="10409" x="2927350" y="3103563"/>
          <p14:tracePt t="10419" x="2940050" y="3103563"/>
          <p14:tracePt t="10434" x="2952750" y="3103563"/>
          <p14:tracePt t="10439" x="2963863" y="3116263"/>
          <p14:tracePt t="10450" x="2976563" y="3116263"/>
          <p14:tracePt t="10464" x="3001963" y="3116263"/>
          <p14:tracePt t="10479" x="3014663" y="3128963"/>
          <p14:tracePt t="10495" x="3027363" y="3128963"/>
          <p14:tracePt t="10509" x="3040063" y="3128963"/>
          <p14:tracePt t="10535" x="3052763" y="3128963"/>
          <p14:tracePt t="10550" x="3065463" y="3128963"/>
          <p14:tracePt t="10565" x="3076575" y="3128963"/>
          <p14:tracePt t="10580" x="3089275" y="3128963"/>
          <p14:tracePt t="10596" x="3101975" y="3128963"/>
          <p14:tracePt t="10625" x="3114675" y="3128963"/>
          <p14:tracePt t="10640" x="3127375" y="3128963"/>
          <p14:tracePt t="10646" x="3140075" y="3128963"/>
          <p14:tracePt t="11185" x="3152775" y="3128963"/>
          <p14:tracePt t="11190" x="3165475" y="3128963"/>
          <p14:tracePt t="11196" x="3176588" y="3128963"/>
          <p14:tracePt t="11201" x="3189288" y="3128963"/>
          <p14:tracePt t="11205" x="3201988" y="3128963"/>
          <p14:tracePt t="11209" x="3214688" y="3128963"/>
          <p14:tracePt t="11217" x="3227388" y="3128963"/>
          <p14:tracePt t="11220" x="3252788" y="3128963"/>
          <p14:tracePt t="11229" x="3276600" y="3128963"/>
          <p14:tracePt t="11235" x="3289300" y="3128963"/>
          <p14:tracePt t="11241" x="3302000" y="3128963"/>
          <p14:tracePt t="11245" x="3314700" y="3128963"/>
          <p14:tracePt t="11251" x="3340100" y="3128963"/>
          <p14:tracePt t="11261" x="3365500" y="3128963"/>
          <p14:tracePt t="11267" x="3402013" y="3128963"/>
          <p14:tracePt t="11276" x="3440113" y="3128963"/>
          <p14:tracePt t="11280" x="3452813" y="3128963"/>
          <p14:tracePt t="11286" x="3465513" y="3128963"/>
          <p14:tracePt t="11292" x="3502025" y="3128963"/>
          <p14:tracePt t="11296" x="3514725" y="3128963"/>
          <p14:tracePt t="11301" x="3527425" y="3128963"/>
          <p14:tracePt t="11306" x="3552825" y="3128963"/>
          <p14:tracePt t="11312" x="3578225" y="3128963"/>
          <p14:tracePt t="11318" x="3602038" y="3128963"/>
          <p14:tracePt t="11321" x="3614738" y="3128963"/>
          <p14:tracePt t="11326" x="3640138" y="3128963"/>
          <p14:tracePt t="11332" x="3678238" y="3128963"/>
          <p14:tracePt t="11341" x="3702050" y="3128963"/>
          <p14:tracePt t="11347" x="3714750" y="3128963"/>
          <p14:tracePt t="11351" x="3727450" y="3128963"/>
          <p14:tracePt t="11357" x="3740150" y="3128963"/>
          <p14:tracePt t="11361" x="3765550" y="3128963"/>
          <p14:tracePt t="11372" x="3790950" y="3128963"/>
          <p14:tracePt t="11377" x="3802063" y="3128963"/>
          <p14:tracePt t="11387" x="3827463" y="3128963"/>
          <p14:tracePt t="11397" x="3852863" y="3128963"/>
          <p14:tracePt t="11407" x="3878263" y="3128963"/>
          <p14:tracePt t="11413" x="3890963" y="3128963"/>
          <p14:tracePt t="11418" x="3902075" y="3128963"/>
          <p14:tracePt t="11422" x="3914775" y="3128963"/>
          <p14:tracePt t="11427" x="3927475" y="3128963"/>
          <p14:tracePt t="11437" x="3940175" y="3128963"/>
          <p14:tracePt t="11442" x="3965575" y="3128963"/>
          <p14:tracePt t="11447" x="3990975" y="3128963"/>
          <p14:tracePt t="11453" x="4002088" y="3128963"/>
          <p14:tracePt t="11458" x="4027488" y="3128963"/>
          <p14:tracePt t="11463" x="4052888" y="3128963"/>
          <p14:tracePt t="11468" x="4090988" y="3128963"/>
          <p14:tracePt t="11472" x="4103688" y="3128963"/>
          <p14:tracePt t="11478" x="4127500" y="3128963"/>
          <p14:tracePt t="11484" x="4165600" y="3128963"/>
          <p14:tracePt t="11488" x="4191000" y="3128963"/>
          <p14:tracePt t="11492" x="4227513" y="3128963"/>
          <p14:tracePt t="11498" x="4252913" y="3128963"/>
          <p14:tracePt t="11503" x="4265613" y="3128963"/>
          <p14:tracePt t="11508" x="4291013" y="3128963"/>
          <p14:tracePt t="11513" x="4327525" y="3128963"/>
          <p14:tracePt t="11524" x="4352925" y="3128963"/>
          <p14:tracePt t="11528" x="4378325" y="3128963"/>
          <p14:tracePt t="11538" x="4403725" y="3128963"/>
          <p14:tracePt t="11543" x="4416425" y="3128963"/>
          <p14:tracePt t="11548" x="4427538" y="3128963"/>
          <p14:tracePt t="11554" x="4440238" y="3128963"/>
          <p14:tracePt t="11558" x="4452938" y="3128963"/>
          <p14:tracePt t="11563" x="4465638" y="3128963"/>
          <p14:tracePt t="11569" x="4491038" y="3128963"/>
          <p14:tracePt t="11584" x="4516438" y="3128963"/>
          <p14:tracePt t="11589" x="4527550" y="3128963"/>
          <p14:tracePt t="11599" x="4540250" y="3128963"/>
          <p14:tracePt t="11609" x="4552950" y="3128963"/>
          <p14:tracePt t="11614" x="4578350" y="3128963"/>
          <p14:tracePt t="11634" x="4603750" y="3128963"/>
          <p14:tracePt t="11639" x="4616450" y="3128963"/>
          <p14:tracePt t="11645" x="4627563" y="3128963"/>
          <p14:tracePt t="11649" x="4640263" y="3128963"/>
          <p14:tracePt t="11654" x="4652963" y="3128963"/>
          <p14:tracePt t="11660" x="4665663" y="3128963"/>
          <p14:tracePt t="11664" x="4691063" y="3128963"/>
          <p14:tracePt t="11674" x="4716463" y="3128963"/>
          <p14:tracePt t="11679" x="4727575" y="3128963"/>
          <p14:tracePt t="11685" x="4740275" y="3128963"/>
          <p14:tracePt t="11690" x="4752975" y="3128963"/>
          <p14:tracePt t="11701" x="4778375" y="3128963"/>
          <p14:tracePt t="11720" x="4803775" y="3128963"/>
          <p14:tracePt t="11735" x="4816475" y="3128963"/>
          <p14:tracePt t="11755" x="4829175" y="3128963"/>
          <p14:tracePt t="11765" x="4840288" y="3128963"/>
          <p14:tracePt t="11785" x="4852988" y="3128963"/>
          <p14:tracePt t="11795" x="4865688" y="3128963"/>
          <p14:tracePt t="11801" x="4878388" y="3128963"/>
          <p14:tracePt t="11806" x="4891088" y="3128963"/>
          <p14:tracePt t="11816" x="4903788" y="3128963"/>
          <p14:tracePt t="11821" x="4916488" y="3128963"/>
          <p14:tracePt t="11831" x="4929188" y="3128963"/>
          <p14:tracePt t="11836" x="4940300" y="3128963"/>
          <p14:tracePt t="11841" x="4953000" y="3128963"/>
          <p14:tracePt t="11846" x="4965700" y="3128963"/>
          <p14:tracePt t="11851" x="4978400" y="3128963"/>
          <p14:tracePt t="11861" x="4991100" y="3128963"/>
          <p14:tracePt t="11876" x="5003800" y="3128963"/>
          <p14:tracePt t="11886" x="5029200" y="3128963"/>
          <p14:tracePt t="11918" x="5053013" y="3128963"/>
          <p14:tracePt t="11926" x="5065713" y="3128963"/>
          <p14:tracePt t="11932" x="5078413" y="3128963"/>
          <p14:tracePt t="11937" x="5091113" y="3128963"/>
          <p14:tracePt t="12587" x="5078413" y="3128963"/>
          <p14:tracePt t="12592" x="5065713" y="3128963"/>
          <p14:tracePt t="12607" x="5053013" y="3128963"/>
          <p14:tracePt t="12612" x="5040313" y="3128963"/>
          <p14:tracePt t="12618" x="5029200" y="3128963"/>
          <p14:tracePt t="12623" x="5016500" y="3128963"/>
          <p14:tracePt t="12703" x="4991100" y="3141663"/>
          <p14:tracePt t="12719" x="4978400" y="3141663"/>
          <p14:tracePt t="12724" x="4965700" y="3141663"/>
          <p14:tracePt t="12728" x="4953000" y="3154363"/>
          <p14:tracePt t="12735" x="4940300" y="3154363"/>
          <p14:tracePt t="12739" x="4929188" y="3154363"/>
          <p14:tracePt t="12743" x="4903788" y="3154363"/>
          <p14:tracePt t="12749" x="4891088" y="3165475"/>
          <p14:tracePt t="12754" x="4865688" y="3165475"/>
          <p14:tracePt t="12759" x="4840288" y="3190875"/>
          <p14:tracePt t="12763" x="4816475" y="3190875"/>
          <p14:tracePt t="12769" x="4803775" y="3190875"/>
          <p14:tracePt t="12774" x="4778375" y="3203575"/>
          <p14:tracePt t="12779" x="4752975" y="3203575"/>
          <p14:tracePt t="12785" x="4740275" y="3203575"/>
          <p14:tracePt t="12789" x="4716463" y="3203575"/>
          <p14:tracePt t="12794" x="4691063" y="3203575"/>
          <p14:tracePt t="12799" x="4678363" y="3203575"/>
          <p14:tracePt t="12810" x="4627563" y="3203575"/>
          <p14:tracePt t="12815" x="4616450" y="3228975"/>
          <p14:tracePt t="12819" x="4591050" y="3228975"/>
          <p14:tracePt t="12824" x="4565650" y="3228975"/>
          <p14:tracePt t="12835" x="4527550" y="3241675"/>
          <p14:tracePt t="12840" x="4491038" y="3241675"/>
          <p14:tracePt t="12845" x="4478338" y="3241675"/>
          <p14:tracePt t="12849" x="4440238" y="3241675"/>
          <p14:tracePt t="12855" x="4416425" y="3241675"/>
          <p14:tracePt t="12860" x="4365625" y="3267075"/>
          <p14:tracePt t="12870" x="4327525" y="3267075"/>
          <p14:tracePt t="12875" x="4291013" y="3278188"/>
          <p14:tracePt t="12880" x="4265613" y="3278188"/>
          <p14:tracePt t="12885" x="4214813" y="3278188"/>
          <p14:tracePt t="12890" x="4178300" y="3278188"/>
          <p14:tracePt t="12895" x="4127500" y="3278188"/>
          <p14:tracePt t="12903" x="4078288" y="3278188"/>
          <p14:tracePt t="12906" x="4052888" y="3278188"/>
          <p14:tracePt t="12910" x="3978275" y="3278188"/>
          <p14:tracePt t="12915" x="3940175" y="3278188"/>
          <p14:tracePt t="12920" x="3878263" y="3278188"/>
          <p14:tracePt t="12926" x="3827463" y="3278188"/>
          <p14:tracePt t="12929" x="3740150" y="3278188"/>
          <p14:tracePt t="12935" x="3678238" y="3278188"/>
          <p14:tracePt t="12940" x="3614738" y="3278188"/>
          <p14:tracePt t="12946" x="3540125" y="3278188"/>
          <p14:tracePt t="12952" x="3452813" y="3278188"/>
          <p14:tracePt t="12955" x="3365500" y="3278188"/>
          <p14:tracePt t="12960" x="3302000" y="3278188"/>
          <p14:tracePt t="12965" x="3214688" y="3278188"/>
          <p14:tracePt t="12971" x="3165475" y="3278188"/>
          <p14:tracePt t="12976" x="3076575" y="3278188"/>
          <p14:tracePt t="12981" x="3027363" y="3278188"/>
          <p14:tracePt t="12986" x="2940050" y="3278188"/>
          <p14:tracePt t="12991" x="2914650" y="3278188"/>
          <p14:tracePt t="12996" x="2863850" y="3278188"/>
          <p14:tracePt t="13001" x="2801938" y="3278188"/>
          <p14:tracePt t="13006" x="2763838" y="3278188"/>
          <p14:tracePt t="13011" x="2752725" y="3278188"/>
          <p14:tracePt t="13046" x="2740025" y="3278188"/>
          <p14:tracePt t="13051" x="2727325" y="3278188"/>
          <p14:tracePt t="13056" x="2714625" y="3278188"/>
          <p14:tracePt t="13062" x="2701925" y="3278188"/>
          <p14:tracePt t="13068" x="2676525" y="3278188"/>
          <p14:tracePt t="13072" x="2663825" y="3278188"/>
          <p14:tracePt t="13076" x="2651125" y="3278188"/>
          <p14:tracePt t="13081" x="2640013" y="3267075"/>
          <p14:tracePt t="13092" x="2614613" y="3267075"/>
          <p14:tracePt t="13102" x="2589213" y="3267075"/>
          <p14:tracePt t="13112" x="2563813" y="3241675"/>
          <p14:tracePt t="13127" x="2551113" y="3241675"/>
          <p14:tracePt t="13132" x="2540000" y="3241675"/>
          <p14:tracePt t="13137" x="2527300" y="3241675"/>
          <p14:tracePt t="13148" x="2514600" y="3228975"/>
          <p14:tracePt t="13153" x="2501900" y="3228975"/>
          <p14:tracePt t="13157" x="2489200" y="3228975"/>
          <p14:tracePt t="13162" x="2476500" y="3228975"/>
          <p14:tracePt t="13173" x="2463800" y="3228975"/>
          <p14:tracePt t="13183" x="2451100" y="3228975"/>
          <p14:tracePt t="13193" x="2439988" y="3228975"/>
          <p14:tracePt t="13196" x="2427288" y="3228975"/>
          <p14:tracePt t="13202" x="2414588" y="3228975"/>
          <p14:tracePt t="13219" x="2389188" y="3228975"/>
          <p14:tracePt t="13223" x="2376488" y="3228975"/>
          <p14:tracePt t="13233" x="2363788" y="3228975"/>
          <p14:tracePt t="13238" x="2351088" y="3228975"/>
          <p14:tracePt t="13243" x="2338388" y="3228975"/>
          <p14:tracePt t="13248" x="2327275" y="3228975"/>
          <p14:tracePt t="13252" x="2301875" y="3228975"/>
          <p14:tracePt t="13258" x="2289175" y="3228975"/>
          <p14:tracePt t="13264" x="2276475" y="3228975"/>
          <p14:tracePt t="13268" x="2263775" y="3228975"/>
          <p14:tracePt t="13278" x="2251075" y="3228975"/>
          <p14:tracePt t="13283" x="2238375" y="3228975"/>
          <p14:tracePt t="13289" x="2214563" y="3228975"/>
          <p14:tracePt t="13298" x="2189163" y="3228975"/>
          <p14:tracePt t="13303" x="2176463" y="3228975"/>
          <p14:tracePt t="13308" x="2163763" y="3228975"/>
          <p14:tracePt t="13319" x="2151063" y="3228975"/>
          <p14:tracePt t="13324" x="2127250" y="3228975"/>
          <p14:tracePt t="13335" x="2101850" y="3228975"/>
          <p14:tracePt t="13339" x="2089150" y="3228975"/>
          <p14:tracePt t="13344" x="2076450" y="3228975"/>
          <p14:tracePt t="13349" x="2063750" y="3228975"/>
          <p14:tracePt t="13354" x="2051050" y="3216275"/>
          <p14:tracePt t="13363" x="2014538" y="3216275"/>
          <p14:tracePt t="13369" x="2014538" y="3203575"/>
          <p14:tracePt t="13379" x="1989138" y="3203575"/>
          <p14:tracePt t="13385" x="1976438" y="3203575"/>
          <p14:tracePt t="13390" x="1963738" y="3190875"/>
          <p14:tracePt t="13395" x="1951038" y="3190875"/>
          <p14:tracePt t="13400" x="1925638" y="3190875"/>
          <p14:tracePt t="13404" x="1901825" y="3178175"/>
          <p14:tracePt t="13409" x="1889125" y="3178175"/>
          <p14:tracePt t="13415" x="1863725" y="3178175"/>
          <p14:tracePt t="13429" x="1838325" y="3178175"/>
          <p14:tracePt t="13435" x="1825625" y="3165475"/>
          <p14:tracePt t="13452" x="1825625" y="3154363"/>
          <p14:tracePt t="13456" x="1814513" y="3154363"/>
          <p14:tracePt t="13464" x="1801813" y="3154363"/>
          <p14:tracePt t="13470" x="1789113" y="3154363"/>
          <p14:tracePt t="13475" x="1776413" y="3154363"/>
          <p14:tracePt t="13480" x="1751013" y="3154363"/>
          <p14:tracePt t="13490" x="1725613" y="3154363"/>
          <p14:tracePt t="13495" x="1714500" y="3154363"/>
          <p14:tracePt t="13506" x="1701800" y="3154363"/>
          <p14:tracePt t="13511" x="1689100" y="3154363"/>
          <p14:tracePt t="13515" x="1663700" y="3154363"/>
          <p14:tracePt t="13520" x="1651000" y="3128963"/>
          <p14:tracePt t="13530" x="1638300" y="3128963"/>
          <p14:tracePt t="13541" x="1625600" y="3128963"/>
          <p14:tracePt t="13546" x="1612900" y="3128963"/>
          <p14:tracePt t="13556" x="1601788" y="3128963"/>
          <p14:tracePt t="13561" x="1576388" y="3128963"/>
          <p14:tracePt t="13571" x="1563688" y="3128963"/>
          <p14:tracePt t="13576" x="1550988" y="3128963"/>
          <p14:tracePt t="13581" x="1525588" y="3128963"/>
          <p14:tracePt t="13585" x="1512888" y="3128963"/>
          <p14:tracePt t="13591" x="1489075" y="3116263"/>
          <p14:tracePt t="13602" x="1463675" y="3116263"/>
          <p14:tracePt t="13606" x="1450975" y="3116263"/>
          <p14:tracePt t="13611" x="1425575" y="3103563"/>
          <p14:tracePt t="13619" x="1412875" y="3090863"/>
          <p14:tracePt t="13622" x="1401763" y="3090863"/>
          <p14:tracePt t="13626" x="1376363" y="3090863"/>
          <p14:tracePt t="13631" x="1363663" y="3090863"/>
          <p14:tracePt t="13637" x="1350963" y="3090863"/>
          <p14:tracePt t="13642" x="1338263" y="3090863"/>
          <p14:tracePt t="13646" x="1300163" y="3078163"/>
          <p14:tracePt t="13652" x="1289050" y="3078163"/>
          <p14:tracePt t="13656" x="1276350" y="3078163"/>
          <p14:tracePt t="13662" x="1263650" y="3078163"/>
          <p14:tracePt t="13668" x="1250950" y="3078163"/>
          <p14:tracePt t="13672" x="1225550" y="3078163"/>
          <p14:tracePt t="13677" x="1212850" y="3078163"/>
          <p14:tracePt t="13682" x="1200150" y="3078163"/>
          <p14:tracePt t="13687" x="1189038" y="3078163"/>
          <p14:tracePt t="13692" x="1176338" y="3078163"/>
          <p14:tracePt t="13702" x="1163638" y="3078163"/>
          <p14:tracePt t="13707" x="1138238" y="3078163"/>
          <p14:tracePt t="13722" x="1112838" y="3078163"/>
          <p14:tracePt t="13727" x="1100138" y="3078163"/>
          <p14:tracePt t="13733" x="1089025" y="3078163"/>
          <p14:tracePt t="13743" x="1076325" y="3078163"/>
          <p14:tracePt t="13752" x="1063625" y="3078163"/>
          <p14:tracePt t="13762" x="1050925" y="3078163"/>
          <p14:tracePt t="13773" x="1025525" y="3078163"/>
          <p14:tracePt t="13788" x="1000125" y="3078163"/>
          <p14:tracePt t="13798" x="987425" y="3078163"/>
          <p14:tracePt t="13813" x="976313" y="3078163"/>
          <p14:tracePt t="13819" x="963613" y="3078163"/>
          <p14:tracePt t="13828" x="950913" y="3078163"/>
          <p14:tracePt t="13839" x="938213" y="3078163"/>
          <p14:tracePt t="13849" x="912813" y="3078163"/>
          <p14:tracePt t="13863" x="887413" y="3078163"/>
          <p14:tracePt t="13878" x="876300" y="3078163"/>
          <p14:tracePt t="13899" x="863600" y="3078163"/>
          <p14:tracePt t="13909" x="850900" y="3078163"/>
          <p14:tracePt t="13935" x="838200" y="3090863"/>
          <p14:tracePt t="13949" x="812800" y="3116263"/>
          <p14:tracePt t="13985" x="800100" y="3128963"/>
          <p14:tracePt t="13989" x="787400" y="3128963"/>
          <p14:tracePt t="14191" x="787400" y="3141663"/>
          <p14:tracePt t="14221" x="787400" y="3165475"/>
          <p14:tracePt t="14247" x="787400" y="3178175"/>
          <p14:tracePt t="14252" x="787400" y="3190875"/>
          <p14:tracePt t="14288" x="787400" y="3216275"/>
          <p14:tracePt t="14292" x="787400" y="3228975"/>
          <p14:tracePt t="14342" x="787400" y="3241675"/>
          <p14:tracePt t="14358" x="787400" y="3254375"/>
          <p14:tracePt t="14373" x="787400" y="3267075"/>
          <p14:tracePt t="14393" x="787400" y="3278188"/>
          <p14:tracePt t="14418" x="787400" y="3290888"/>
          <p14:tracePt t="14424" x="787400" y="3303588"/>
          <p14:tracePt t="14529" x="800100" y="3316288"/>
          <p14:tracePt t="14535" x="800100" y="3328988"/>
          <p14:tracePt t="14575" x="800100" y="3341688"/>
          <p14:tracePt t="14585" x="812800" y="3341688"/>
          <p14:tracePt t="14589" x="812800" y="3354388"/>
          <p14:tracePt t="14610" x="812800" y="3367088"/>
          <p14:tracePt t="14615" x="825500" y="3378200"/>
          <p14:tracePt t="14620" x="838200" y="3378200"/>
          <p14:tracePt t="14630" x="838200" y="3390900"/>
          <p14:tracePt t="14640" x="850900" y="3403600"/>
          <p14:tracePt t="14645" x="863600" y="3403600"/>
          <p14:tracePt t="14650" x="876300" y="3429000"/>
          <p14:tracePt t="14655" x="876300" y="3441700"/>
          <p14:tracePt t="14661" x="887413" y="3441700"/>
          <p14:tracePt t="14665" x="900113" y="3454400"/>
          <p14:tracePt t="14670" x="900113" y="3467100"/>
          <p14:tracePt t="14675" x="900113" y="3479800"/>
          <p14:tracePt t="14681" x="925513" y="3503613"/>
          <p14:tracePt t="14691" x="938213" y="3516313"/>
          <p14:tracePt t="14696" x="950913" y="3529013"/>
          <p14:tracePt t="14705" x="976313" y="3554413"/>
          <p14:tracePt t="14711" x="976313" y="3567113"/>
          <p14:tracePt t="14716" x="987425" y="3567113"/>
          <p14:tracePt t="14721" x="1000125" y="3603625"/>
          <p14:tracePt t="14731" x="1000125" y="3616325"/>
          <p14:tracePt t="14736" x="1012825" y="3616325"/>
          <p14:tracePt t="14741" x="1012825" y="3629025"/>
          <p14:tracePt t="14746" x="1025525" y="3654425"/>
          <p14:tracePt t="14753" x="1038225" y="3667125"/>
          <p14:tracePt t="14767" x="1038225" y="3679825"/>
          <p14:tracePt t="14772" x="1038225" y="3703638"/>
          <p14:tracePt t="14776" x="1050925" y="3703638"/>
          <p14:tracePt t="14781" x="1063625" y="3716338"/>
          <p14:tracePt t="14792" x="1076325" y="3741738"/>
          <p14:tracePt t="14807" x="1076325" y="3754438"/>
          <p14:tracePt t="14812" x="1076325" y="3767138"/>
          <p14:tracePt t="14816" x="1076325" y="3779838"/>
          <p14:tracePt t="14822" x="1089025" y="3779838"/>
          <p14:tracePt t="14827" x="1089025" y="3792538"/>
          <p14:tracePt t="14838" x="1089025" y="3816350"/>
          <p14:tracePt t="14862" x="1089025" y="3841750"/>
          <p14:tracePt t="14877" x="1089025" y="3854450"/>
          <p14:tracePt t="14883" x="1089025" y="3867150"/>
          <p14:tracePt t="14892" x="1089025" y="3879850"/>
          <p14:tracePt t="14897" x="1089025" y="3892550"/>
          <p14:tracePt t="14903" x="1089025" y="3905250"/>
          <p14:tracePt t="14920" x="1089025" y="3941763"/>
          <p14:tracePt t="14922" x="1089025" y="3954463"/>
          <p14:tracePt t="14928" x="1089025" y="3967163"/>
          <p14:tracePt t="14933" x="1089025" y="3979863"/>
          <p14:tracePt t="14938" x="1089025" y="3992563"/>
          <p14:tracePt t="14953" x="1089025" y="4017963"/>
          <p14:tracePt t="14958" x="1076325" y="4029075"/>
          <p14:tracePt t="14973" x="1076325" y="4041775"/>
          <p14:tracePt t="14978" x="1076325" y="4054475"/>
          <p14:tracePt t="14993" x="1063625" y="4067175"/>
          <p14:tracePt t="15008" x="1063625" y="4079875"/>
          <p14:tracePt t="15019" x="1063625" y="4092575"/>
          <p14:tracePt t="15024" x="1063625" y="4105275"/>
          <p14:tracePt t="15079" x="1063625" y="4129088"/>
          <p14:tracePt t="15109" x="1063625" y="4141788"/>
          <p14:tracePt t="15129" x="1063625" y="4154488"/>
          <p14:tracePt t="15149" x="1063625" y="4167188"/>
          <p14:tracePt t="15175" x="1063625" y="4179888"/>
          <p14:tracePt t="15205" x="1063625" y="4192588"/>
          <p14:tracePt t="15219" x="1063625" y="4217988"/>
          <p14:tracePt t="15301" x="1063625" y="4230688"/>
          <p14:tracePt t="15306" x="1063625" y="4241800"/>
          <p14:tracePt t="16168" x="1063625" y="4230688"/>
          <p14:tracePt t="16188" x="1063625" y="4217988"/>
          <p14:tracePt t="16204" x="1063625" y="4205288"/>
          <p14:tracePt t="16219" x="1063625" y="4192588"/>
          <p14:tracePt t="16643" x="1063625" y="4179888"/>
          <p14:tracePt t="16688" x="1063625" y="4154488"/>
          <p14:tracePt t="16703" x="1076325" y="4154488"/>
          <p14:tracePt t="16708" x="1089025" y="4141788"/>
          <p14:tracePt t="16713" x="1089025" y="4129088"/>
          <p14:tracePt t="16728" x="1089025" y="4105275"/>
          <p14:tracePt t="16733" x="1089025" y="4092575"/>
          <p14:tracePt t="16749" x="1089025" y="4079875"/>
          <p14:tracePt t="16753" x="1089025" y="4067175"/>
          <p14:tracePt t="16758" x="1089025" y="4041775"/>
          <p14:tracePt t="16763" x="1089025" y="4017963"/>
          <p14:tracePt t="16770" x="1089025" y="4005263"/>
          <p14:tracePt t="16774" x="1100138" y="3979863"/>
          <p14:tracePt t="16779" x="1112838" y="3967163"/>
          <p14:tracePt t="16783" x="1112838" y="3954463"/>
          <p14:tracePt t="16794" x="1112838" y="3929063"/>
          <p14:tracePt t="16799" x="1112838" y="3916363"/>
          <p14:tracePt t="16803" x="1125538" y="3905250"/>
          <p14:tracePt t="16814" x="1125538" y="3892550"/>
          <p14:tracePt t="16820" x="1125538" y="3879850"/>
          <p14:tracePt t="16829" x="1125538" y="3867150"/>
          <p14:tracePt t="16839" x="1125538" y="3841750"/>
          <p14:tracePt t="16860" x="1125538" y="3829050"/>
          <p14:tracePt t="16863" x="1125538" y="3816350"/>
          <p14:tracePt t="16870" x="1125538" y="3803650"/>
          <p14:tracePt t="16879" x="1125538" y="3792538"/>
          <p14:tracePt t="16886" x="1125538" y="3779838"/>
          <p14:tracePt t="16905" x="1125538" y="3767138"/>
          <p14:tracePt t="16921" x="1125538" y="3754438"/>
          <p14:tracePt t="16937" x="1125538" y="3741738"/>
          <p14:tracePt t="16940" x="1125538" y="3729038"/>
          <p14:tracePt t="16976" x="1125538" y="3716338"/>
          <p14:tracePt t="17227" x="1112838" y="3703638"/>
          <p14:tracePt t="17237" x="1112838" y="3692525"/>
          <p14:tracePt t="17263" x="1100138" y="3679825"/>
          <p14:tracePt t="17414" x="1100138" y="3667125"/>
          <p14:tracePt t="17424" x="1100138" y="3654425"/>
          <p14:tracePt t="17434" x="1100138" y="3641725"/>
          <p14:tracePt t="17449" x="1100138" y="3616325"/>
          <p14:tracePt t="17475" x="1100138" y="3590925"/>
          <p14:tracePt t="17480" x="1089025" y="3579813"/>
          <p14:tracePt t="17500" x="1076325" y="3579813"/>
          <p14:tracePt t="17505" x="1076325" y="3567113"/>
          <p14:tracePt t="17510" x="1076325" y="3554413"/>
          <p14:tracePt t="17525" x="1076325" y="3541713"/>
          <p14:tracePt t="17555" x="1076325" y="3529013"/>
          <p14:tracePt t="17566" x="1076325" y="3503613"/>
          <p14:tracePt t="17616" x="1076325" y="3479800"/>
          <p14:tracePt t="17707" x="1063625" y="3467100"/>
          <p14:tracePt t="20334" x="1063625" y="3479800"/>
          <p14:tracePt t="20349" x="1050925" y="3490913"/>
          <p14:tracePt t="20355" x="1038225" y="3490913"/>
          <p14:tracePt t="20365" x="1038225" y="3503613"/>
          <p14:tracePt t="20380" x="1038225" y="3516313"/>
          <p14:tracePt t="20395" x="1038225" y="3529013"/>
          <p14:tracePt t="20405" x="1038225" y="3541713"/>
          <p14:tracePt t="20410" x="1012825" y="3567113"/>
          <p14:tracePt t="20421" x="1012825" y="3579813"/>
          <p14:tracePt t="20430" x="1012825" y="3590925"/>
          <p14:tracePt t="20436" x="1000125" y="3603625"/>
          <p14:tracePt t="20441" x="1000125" y="3616325"/>
          <p14:tracePt t="20450" x="987425" y="3616325"/>
          <p14:tracePt t="20455" x="976313" y="3616325"/>
          <p14:tracePt t="20460" x="963613" y="3629025"/>
          <p14:tracePt t="20466" x="963613" y="3641725"/>
          <p14:tracePt t="20476" x="950913" y="3667125"/>
          <p14:tracePt t="20480" x="950913" y="3679825"/>
          <p14:tracePt t="20486" x="938213" y="3692525"/>
          <p14:tracePt t="20491" x="925513" y="3692525"/>
          <p14:tracePt t="20501" x="925513" y="3703638"/>
          <p14:tracePt t="20511" x="925513" y="3716338"/>
          <p14:tracePt t="20516" x="925513" y="3729038"/>
          <p14:tracePt t="20526" x="925513" y="3741738"/>
          <p14:tracePt t="20536" x="925513" y="3767138"/>
          <p14:tracePt t="20551" x="925513" y="3779838"/>
          <p14:tracePt t="20557" x="925513" y="3792538"/>
          <p14:tracePt t="20562" x="900113" y="3803650"/>
          <p14:tracePt t="20567" x="900113" y="3816350"/>
          <p14:tracePt t="20576" x="900113" y="3829050"/>
          <p14:tracePt t="20588" x="900113" y="3841750"/>
          <p14:tracePt t="20592" x="900113" y="3854450"/>
          <p14:tracePt t="20597" x="900113" y="3879850"/>
          <p14:tracePt t="20611" x="887413" y="3892550"/>
          <p14:tracePt t="20616" x="887413" y="3905250"/>
          <p14:tracePt t="20622" x="887413" y="3916363"/>
          <p14:tracePt t="20632" x="876300" y="3929063"/>
          <p14:tracePt t="20638" x="876300" y="3941763"/>
          <p14:tracePt t="20643" x="876300" y="3954463"/>
          <p14:tracePt t="20647" x="876300" y="3967163"/>
          <p14:tracePt t="20652" x="863600" y="3979863"/>
          <p14:tracePt t="20657" x="863600" y="3992563"/>
          <p14:tracePt t="20668" x="863600" y="4017963"/>
          <p14:tracePt t="20673" x="863600" y="4029075"/>
          <p14:tracePt t="20677" x="838200" y="4041775"/>
          <p14:tracePt t="20682" x="838200" y="4054475"/>
          <p14:tracePt t="20688" x="838200" y="4092575"/>
          <p14:tracePt t="20693" x="825500" y="4105275"/>
          <p14:tracePt t="20698" x="825500" y="4141788"/>
          <p14:tracePt t="20703" x="812800" y="4179888"/>
          <p14:tracePt t="20707" x="800100" y="4205288"/>
          <p14:tracePt t="20713" x="800100" y="4217988"/>
          <p14:tracePt t="20718" x="800100" y="4241800"/>
          <p14:tracePt t="20723" x="800100" y="4254500"/>
          <p14:tracePt t="20728" x="800100" y="4279900"/>
          <p14:tracePt t="20732" x="800100" y="4305300"/>
          <p14:tracePt t="20738" x="787400" y="4318000"/>
          <p14:tracePt t="20743" x="776288" y="4341813"/>
          <p14:tracePt t="20748" x="776288" y="4367213"/>
          <p14:tracePt t="20753" x="776288" y="4379913"/>
          <p14:tracePt t="20759" x="763588" y="4418013"/>
          <p14:tracePt t="20763" x="738188" y="4443413"/>
          <p14:tracePt t="20774" x="738188" y="4467225"/>
          <p14:tracePt t="20778" x="725488" y="4467225"/>
          <p14:tracePt t="20793" x="712788" y="4492625"/>
          <p14:tracePt t="21051" x="700088" y="4505325"/>
          <p14:tracePt t="21122" x="687388" y="4505325"/>
          <p14:tracePt t="21207" x="687388" y="4479925"/>
          <p14:tracePt t="21217" x="700088" y="4479925"/>
          <p14:tracePt t="21237" x="725488" y="4479925"/>
          <p14:tracePt t="21272" x="750888" y="4479925"/>
          <p14:tracePt t="21339" x="763588" y="4479925"/>
          <p14:tracePt t="21605" x="776288" y="4479925"/>
          <p14:tracePt t="21676" x="763588" y="4479925"/>
          <p14:tracePt t="21681" x="750888" y="4479925"/>
          <p14:tracePt t="21696" x="738188" y="4492625"/>
          <p14:tracePt t="21717" x="738188" y="4505325"/>
          <p14:tracePt t="21727" x="738188" y="4518025"/>
          <p14:tracePt t="21741" x="738188" y="4530725"/>
          <p14:tracePt t="21767" x="738188" y="4543425"/>
          <p14:tracePt t="21797" x="738188" y="4554538"/>
          <p14:tracePt t="21802" x="738188" y="4567238"/>
          <p14:tracePt t="21807" x="738188" y="4579938"/>
          <p14:tracePt t="21828" x="738188" y="4592638"/>
          <p14:tracePt t="21833" x="738188" y="4605338"/>
          <p14:tracePt t="21837" x="738188" y="4618038"/>
          <p14:tracePt t="21847" x="738188" y="4630738"/>
          <p14:tracePt t="21853" x="738188" y="4643438"/>
          <p14:tracePt t="21863" x="738188" y="4656138"/>
          <p14:tracePt t="21868" x="738188" y="4667250"/>
          <p14:tracePt t="21878" x="712788" y="4692650"/>
          <p14:tracePt t="21889" x="712788" y="4705350"/>
          <p14:tracePt t="21893" x="700088" y="4705350"/>
          <p14:tracePt t="21898" x="700088" y="4718050"/>
          <p14:tracePt t="21908" x="700088" y="4730750"/>
          <p14:tracePt t="21913" x="700088" y="4743450"/>
          <p14:tracePt t="21923" x="700088" y="4756150"/>
          <p14:tracePt t="21928" x="700088" y="4779963"/>
          <p14:tracePt t="21933" x="687388" y="4779963"/>
          <p14:tracePt t="21939" x="687388" y="4792663"/>
          <p14:tracePt t="21949" x="687388" y="4805363"/>
          <p14:tracePt t="21958" x="687388" y="4818063"/>
          <p14:tracePt t="21972" x="687388" y="4830763"/>
          <p14:tracePt t="21984" x="687388" y="4843463"/>
          <p14:tracePt t="21989" x="687388" y="4856163"/>
          <p14:tracePt t="22009" x="687388" y="4868863"/>
          <p14:tracePt t="22019" x="687388" y="4879975"/>
          <p14:tracePt t="22089" x="700088" y="4879975"/>
          <p14:tracePt t="22094" x="712788" y="4879975"/>
          <p14:tracePt t="22105" x="725488" y="4879975"/>
          <p14:tracePt t="22110" x="750888" y="4879975"/>
          <p14:tracePt t="22125" x="776288" y="4879975"/>
          <p14:tracePt t="22130" x="787400" y="4879975"/>
          <p14:tracePt t="22135" x="800100" y="4879975"/>
          <p14:tracePt t="22145" x="812800" y="4879975"/>
          <p14:tracePt t="22150" x="825500" y="4879975"/>
          <p14:tracePt t="22155" x="838200" y="4879975"/>
          <p14:tracePt t="22161" x="863600" y="4879975"/>
          <p14:tracePt t="22170" x="887413" y="4879975"/>
          <p14:tracePt t="22176" x="900113" y="4879975"/>
          <p14:tracePt t="22181" x="912813" y="4879975"/>
          <p14:tracePt t="22190" x="925513" y="4879975"/>
          <p14:tracePt t="22195" x="950913" y="4879975"/>
          <p14:tracePt t="22211" x="950913" y="4868863"/>
          <p14:tracePt t="22216" x="976313" y="4868863"/>
          <p14:tracePt t="22222" x="987425" y="4868863"/>
          <p14:tracePt t="22226" x="1000125" y="4868863"/>
          <p14:tracePt t="22231" x="1012825" y="4868863"/>
          <p14:tracePt t="22241" x="1025525" y="4868863"/>
          <p14:tracePt t="22246" x="1050925" y="4843463"/>
          <p14:tracePt t="22251" x="1063625" y="4843463"/>
          <p14:tracePt t="22256" x="1076325" y="4843463"/>
          <p14:tracePt t="22261" x="1089025" y="4843463"/>
          <p14:tracePt t="22266" x="1100138" y="4843463"/>
          <p14:tracePt t="22272" x="1112838" y="4843463"/>
          <p14:tracePt t="22281" x="1125538" y="4843463"/>
          <p14:tracePt t="22286" x="1150938" y="4843463"/>
          <p14:tracePt t="22292" x="1163638" y="4843463"/>
          <p14:tracePt t="22296" x="1176338" y="4843463"/>
          <p14:tracePt t="22302" x="1189038" y="4843463"/>
          <p14:tracePt t="22306" x="1200150" y="4843463"/>
          <p14:tracePt t="22316" x="1212850" y="4830763"/>
          <p14:tracePt t="22322" x="1225550" y="4818063"/>
          <p14:tracePt t="22327" x="1238250" y="4818063"/>
          <p14:tracePt t="22336" x="1250950" y="4818063"/>
          <p14:tracePt t="22342" x="1263650" y="4818063"/>
          <p14:tracePt t="22352" x="1289050" y="4818063"/>
          <p14:tracePt t="22362" x="1300163" y="4818063"/>
          <p14:tracePt t="22367" x="1300163" y="4805363"/>
          <p14:tracePt t="22378" x="1312863" y="4805363"/>
          <p14:tracePt t="22387" x="1325563" y="4805363"/>
          <p14:tracePt t="22397" x="1338263" y="4805363"/>
          <p14:tracePt t="22402" x="1350963" y="4805363"/>
          <p14:tracePt t="22408" x="1376363" y="4805363"/>
          <p14:tracePt t="22418" x="1401763" y="4805363"/>
          <p14:tracePt t="22422" x="1412875" y="4805363"/>
          <p14:tracePt t="22427" x="1425575" y="4805363"/>
          <p14:tracePt t="22433" x="1438275" y="4805363"/>
          <p14:tracePt t="22439" x="1463675" y="4805363"/>
          <p14:tracePt t="22443" x="1489075" y="4805363"/>
          <p14:tracePt t="22447" x="1501775" y="4805363"/>
          <p14:tracePt t="22453" x="1525588" y="4805363"/>
          <p14:tracePt t="22458" x="1538288" y="4805363"/>
          <p14:tracePt t="22462" x="1563688" y="4805363"/>
          <p14:tracePt t="22478" x="1589088" y="4805363"/>
          <p14:tracePt t="22489" x="1612900" y="4805363"/>
          <p14:tracePt t="22493" x="1625600" y="4805363"/>
          <p14:tracePt t="22498" x="1638300" y="4805363"/>
          <p14:tracePt t="22503" x="1651000" y="4805363"/>
          <p14:tracePt t="22514" x="1663700" y="4805363"/>
          <p14:tracePt t="22524" x="1676400" y="4805363"/>
          <p14:tracePt t="22528" x="1701800" y="4805363"/>
          <p14:tracePt t="22544" x="1725613" y="4805363"/>
          <p14:tracePt t="22549" x="1738313" y="4805363"/>
          <p14:tracePt t="22558" x="1751013" y="4792663"/>
          <p14:tracePt t="22569" x="1763713" y="4792663"/>
          <p14:tracePt t="22594" x="1776413" y="4792663"/>
          <p14:tracePt t="22599" x="1789113" y="4792663"/>
          <p14:tracePt t="22614" x="1801813" y="4792663"/>
          <p14:tracePt t="22634" x="1814513" y="4792663"/>
          <p14:tracePt t="22644" x="1838325" y="4792663"/>
          <p14:tracePt t="22656" x="1851025" y="4792663"/>
          <p14:tracePt t="22660" x="1876425" y="4792663"/>
          <p14:tracePt t="22664" x="1889125" y="4792663"/>
          <p14:tracePt t="22668" x="1901825" y="4792663"/>
          <p14:tracePt t="22675" x="1925638" y="4792663"/>
          <p14:tracePt t="22680" x="1938338" y="4792663"/>
          <p14:tracePt t="22685" x="1963738" y="4792663"/>
          <p14:tracePt t="22691" x="1976438" y="4792663"/>
          <p14:tracePt t="22695" x="1989138" y="4792663"/>
          <p14:tracePt t="22700" x="2001838" y="4792663"/>
          <p14:tracePt t="22706" x="2014538" y="4792663"/>
          <p14:tracePt t="22710" x="2038350" y="4792663"/>
          <p14:tracePt t="22715" x="2063750" y="4805363"/>
          <p14:tracePt t="22719" x="2076450" y="4805363"/>
          <p14:tracePt t="22729" x="2101850" y="4805363"/>
          <p14:tracePt t="22735" x="2114550" y="4805363"/>
          <p14:tracePt t="22740" x="2127250" y="4805363"/>
          <p14:tracePt t="22746" x="2138363" y="4805363"/>
          <p14:tracePt t="22751" x="2151063" y="4805363"/>
          <p14:tracePt t="22760" x="2163763" y="4805363"/>
          <p14:tracePt t="22765" x="2189163" y="4805363"/>
          <p14:tracePt t="22786" x="2214563" y="4805363"/>
          <p14:tracePt t="22796" x="2227263" y="4805363"/>
          <p14:tracePt t="22806" x="2238375" y="4805363"/>
          <p14:tracePt t="22816" x="2251075" y="4805363"/>
          <p14:tracePt t="22826" x="2263775" y="4805363"/>
          <p14:tracePt t="22831" x="2276475" y="4805363"/>
          <p14:tracePt t="22836" x="2301875" y="4805363"/>
          <p14:tracePt t="22841" x="2314575" y="4805363"/>
          <p14:tracePt t="22846" x="2327275" y="4805363"/>
          <p14:tracePt t="22852" x="2338388" y="4805363"/>
          <p14:tracePt t="22866" x="2351088" y="4805363"/>
          <p14:tracePt t="22872" x="2351088" y="4792663"/>
          <p14:tracePt t="22887" x="2363788" y="4792663"/>
          <p14:tracePt t="22892" x="2376488" y="4792663"/>
          <p14:tracePt t="22917" x="2389188" y="4768850"/>
          <p14:tracePt t="22947" x="2389188" y="4743450"/>
          <p14:tracePt t="22963" x="2389188" y="4730750"/>
          <p14:tracePt t="22972" x="2363788" y="4705350"/>
          <p14:tracePt t="22987" x="2351088" y="4705350"/>
          <p14:tracePt t="22993" x="2338388" y="4692650"/>
          <p14:tracePt t="23002" x="2327275" y="4692650"/>
          <p14:tracePt t="23008" x="2314575" y="4679950"/>
          <p14:tracePt t="23012" x="2289175" y="4667250"/>
          <p14:tracePt t="23018" x="2276475" y="4667250"/>
          <p14:tracePt t="23028" x="2238375" y="4643438"/>
          <p14:tracePt t="23033" x="2227263" y="4643438"/>
          <p14:tracePt t="23037" x="2214563" y="4643438"/>
          <p14:tracePt t="23043" x="2176463" y="4643438"/>
          <p14:tracePt t="23048" x="2151063" y="4630738"/>
          <p14:tracePt t="23053" x="2138363" y="4630738"/>
          <p14:tracePt t="23058" x="2101850" y="4630738"/>
          <p14:tracePt t="23063" x="2051050" y="4605338"/>
          <p14:tracePt t="23068" x="2038350" y="4605338"/>
          <p14:tracePt t="23073" x="2014538" y="4605338"/>
          <p14:tracePt t="23078" x="1976438" y="4605338"/>
          <p14:tracePt t="23082" x="1938338" y="4605338"/>
          <p14:tracePt t="23089" x="1925638" y="4605338"/>
          <p14:tracePt t="23094" x="1901825" y="4592638"/>
          <p14:tracePt t="23098" x="1876425" y="4592638"/>
          <p14:tracePt t="23103" x="1838325" y="4592638"/>
          <p14:tracePt t="23113" x="1814513" y="4592638"/>
          <p14:tracePt t="23119" x="1776413" y="4579938"/>
          <p14:tracePt t="23128" x="1751013" y="4579938"/>
          <p14:tracePt t="23134" x="1738313" y="4579938"/>
          <p14:tracePt t="23139" x="1725613" y="4579938"/>
          <p14:tracePt t="23144" x="1714500" y="4579938"/>
          <p14:tracePt t="23149" x="1689100" y="4579938"/>
          <p14:tracePt t="23154" x="1663700" y="4579938"/>
          <p14:tracePt t="23159" x="1651000" y="4579938"/>
          <p14:tracePt t="23164" x="1625600" y="4579938"/>
          <p14:tracePt t="23179" x="1601788" y="4579938"/>
          <p14:tracePt t="23184" x="1589088" y="4579938"/>
          <p14:tracePt t="23200" x="1576388" y="4579938"/>
          <p14:tracePt t="23204" x="1563688" y="4579938"/>
          <p14:tracePt t="23209" x="1550988" y="4579938"/>
          <p14:tracePt t="23219" x="1538288" y="4579938"/>
          <p14:tracePt t="23240" x="1525588" y="4579938"/>
          <p14:tracePt t="23245" x="1512888" y="4579938"/>
          <p14:tracePt t="23270" x="1501775" y="4579938"/>
          <p14:tracePt t="23280" x="1489075" y="4579938"/>
          <p14:tracePt t="23295" x="1489075" y="4592638"/>
          <p14:tracePt t="23315" x="1489075" y="4605338"/>
          <p14:tracePt t="23322" x="1489075" y="4618038"/>
          <p14:tracePt t="23325" x="1489075" y="4630738"/>
          <p14:tracePt t="23336" x="1501775" y="4643438"/>
          <p14:tracePt t="23351" x="1525588" y="4656138"/>
          <p14:tracePt t="23360" x="1563688" y="4667250"/>
          <p14:tracePt t="23365" x="1576388" y="4679950"/>
          <p14:tracePt t="23371" x="1589088" y="4679950"/>
          <p14:tracePt t="23376" x="1625600" y="4692650"/>
          <p14:tracePt t="23381" x="1651000" y="4692650"/>
          <p14:tracePt t="23385" x="1676400" y="4692650"/>
          <p14:tracePt t="23391" x="1714500" y="4692650"/>
          <p14:tracePt t="23396" x="1751013" y="4692650"/>
          <p14:tracePt t="23400" x="1763713" y="4692650"/>
          <p14:tracePt t="23406" x="1814513" y="4692650"/>
          <p14:tracePt t="23411" x="1851025" y="4692650"/>
          <p14:tracePt t="23416" x="1863725" y="4692650"/>
          <p14:tracePt t="23421" x="1889125" y="4692650"/>
          <p14:tracePt t="23426" x="1925638" y="4692650"/>
          <p14:tracePt t="23431" x="1951038" y="4692650"/>
          <p14:tracePt t="23441" x="1989138" y="4692650"/>
          <p14:tracePt t="23447" x="2025650" y="4692650"/>
          <p14:tracePt t="23451" x="2051050" y="4692650"/>
          <p14:tracePt t="23456" x="2076450" y="4692650"/>
          <p14:tracePt t="23462" x="2089150" y="4692650"/>
          <p14:tracePt t="23466" x="2101850" y="4692650"/>
          <p14:tracePt t="23473" x="2114550" y="4692650"/>
          <p14:tracePt t="23476" x="2127250" y="4692650"/>
          <p14:tracePt t="23481" x="2138363" y="4692650"/>
          <p14:tracePt t="23487" x="2163763" y="4692650"/>
          <p14:tracePt t="23497" x="2176463" y="4692650"/>
          <p14:tracePt t="23501" x="2189163" y="4692650"/>
          <p14:tracePt t="23506" x="2201863" y="4692650"/>
          <p14:tracePt t="23517" x="2214563" y="4692650"/>
          <p14:tracePt t="23527" x="2227263" y="4692650"/>
          <p14:tracePt t="23542" x="2238375" y="4692650"/>
          <p14:tracePt t="24344" x="2214563" y="4692650"/>
          <p14:tracePt t="24349" x="2201863" y="4705350"/>
          <p14:tracePt t="24354" x="2189163" y="4705350"/>
          <p14:tracePt t="24365" x="2176463" y="4705350"/>
          <p14:tracePt t="24369" x="2163763" y="4705350"/>
          <p14:tracePt t="24373" x="2151063" y="4705350"/>
          <p14:tracePt t="24379" x="2138363" y="4718050"/>
          <p14:tracePt t="24390" x="2127250" y="4718050"/>
          <p14:tracePt t="24400" x="2101850" y="4718050"/>
          <p14:tracePt t="24410" x="2076450" y="4743450"/>
          <p14:tracePt t="24414" x="2038350" y="4756150"/>
          <p14:tracePt t="24420" x="2025650" y="4756150"/>
          <p14:tracePt t="24425" x="2014538" y="4756150"/>
          <p14:tracePt t="24430" x="1976438" y="4768850"/>
          <p14:tracePt t="24434" x="1938338" y="4768850"/>
          <p14:tracePt t="24440" x="1925638" y="4779963"/>
          <p14:tracePt t="24445" x="1901825" y="4779963"/>
          <p14:tracePt t="24450" x="1863725" y="4805363"/>
          <p14:tracePt t="24456" x="1838325" y="4805363"/>
          <p14:tracePt t="24460" x="1814513" y="4818063"/>
          <p14:tracePt t="24465" x="1776413" y="4843463"/>
          <p14:tracePt t="24470" x="1738313" y="4843463"/>
          <p14:tracePt t="24475" x="1701800" y="4856163"/>
          <p14:tracePt t="24486" x="1651000" y="4905375"/>
          <p14:tracePt t="24490" x="1601788" y="4918075"/>
          <p14:tracePt t="24495" x="1563688" y="4930775"/>
          <p14:tracePt t="24500" x="1512888" y="4930775"/>
          <p14:tracePt t="24507" x="1476375" y="4968875"/>
          <p14:tracePt t="24511" x="1425575" y="4968875"/>
          <p14:tracePt t="24515" x="1350963" y="4992688"/>
          <p14:tracePt t="24520" x="1325563" y="5005388"/>
          <p14:tracePt t="24526" x="1289050" y="5005388"/>
          <p14:tracePt t="24531" x="1225550" y="5030788"/>
          <p14:tracePt t="24535" x="1189038" y="5043488"/>
          <p14:tracePt t="24541" x="1138238" y="5043488"/>
          <p14:tracePt t="24546" x="1100138" y="5068888"/>
          <p14:tracePt t="24551" x="1038225" y="5092700"/>
          <p14:tracePt t="24557" x="1000125" y="5105400"/>
          <p14:tracePt t="24561" x="963613" y="5118100"/>
          <p14:tracePt t="24566" x="925513" y="5143500"/>
          <p14:tracePt t="24571" x="912813" y="5143500"/>
          <p14:tracePt t="24576" x="863600" y="5181600"/>
          <p14:tracePt t="24581" x="850900" y="5181600"/>
          <p14:tracePt t="24585" x="825500" y="5205413"/>
          <p14:tracePt t="24591" x="776288" y="5243513"/>
          <p14:tracePt t="24596" x="750888" y="5256213"/>
          <p14:tracePt t="24602" x="725488" y="5281613"/>
          <p14:tracePt t="24616" x="712788" y="5294313"/>
          <p14:tracePt t="24621" x="700088" y="5305425"/>
          <p14:tracePt t="24627" x="700088" y="5318125"/>
          <p14:tracePt t="24632" x="687388" y="5343525"/>
          <p14:tracePt t="24637" x="674688" y="5356225"/>
          <p14:tracePt t="24641" x="674688" y="5368925"/>
          <p14:tracePt t="24662" x="663575" y="5394325"/>
          <p14:tracePt t="24894" x="663575" y="5381625"/>
          <p14:tracePt t="24910" x="674688" y="5368925"/>
          <p14:tracePt t="24924" x="687388" y="5356225"/>
          <p14:tracePt t="24940" x="687388" y="5343525"/>
          <p14:tracePt t="24945" x="700088" y="5330825"/>
          <p14:tracePt t="24964" x="712788" y="5318125"/>
          <p14:tracePt t="24989" x="725488" y="5294313"/>
          <p14:tracePt t="25007" x="738188" y="5294313"/>
          <p14:tracePt t="25020" x="750888" y="5294313"/>
          <p14:tracePt t="25040" x="763588" y="5294313"/>
          <p14:tracePt t="25096" x="776288" y="5294313"/>
          <p14:tracePt t="25106" x="800100" y="5281613"/>
          <p14:tracePt t="25116" x="812800" y="5281613"/>
          <p14:tracePt t="25166" x="838200" y="5256213"/>
          <p14:tracePt t="25177" x="850900" y="5243513"/>
          <p14:tracePt t="25196" x="863600" y="5230813"/>
          <p14:tracePt t="28823" x="863600" y="5205413"/>
          <p14:tracePt t="28853" x="876300" y="5194300"/>
          <p14:tracePt t="28869" x="876300" y="5181600"/>
          <p14:tracePt t="28873" x="887413" y="5168900"/>
          <p14:tracePt t="29080" x="887413" y="5156200"/>
          <p14:tracePt t="29125" x="900113" y="5156200"/>
          <p14:tracePt t="29141" x="912813" y="5181600"/>
          <p14:tracePt t="29151" x="912813" y="5194300"/>
          <p14:tracePt t="29166" x="925513" y="5205413"/>
          <p14:tracePt t="29171" x="938213" y="5218113"/>
          <p14:tracePt t="29292" x="963613" y="5218113"/>
          <p14:tracePt t="29297" x="987425" y="5218113"/>
          <p14:tracePt t="29302" x="1000125" y="5218113"/>
          <p14:tracePt t="29308" x="1025525" y="5218113"/>
          <p14:tracePt t="29312" x="1063625" y="5218113"/>
          <p14:tracePt t="29316" x="1089025" y="5218113"/>
          <p14:tracePt t="29322" x="1112838" y="5218113"/>
          <p14:tracePt t="29327" x="1163638" y="5218113"/>
          <p14:tracePt t="29333" x="1176338" y="5218113"/>
          <p14:tracePt t="29337" x="1189038" y="5218113"/>
          <p14:tracePt t="29342" x="1212850" y="5218113"/>
          <p14:tracePt t="29352" x="1250950" y="5218113"/>
          <p14:tracePt t="29363" x="1276350" y="5218113"/>
          <p14:tracePt t="29403" x="1289050" y="5218113"/>
          <p14:tracePt t="29409" x="1300163" y="5218113"/>
          <p14:tracePt t="29423" x="1300163" y="5230813"/>
          <p14:tracePt t="29428" x="1325563" y="5230813"/>
          <p14:tracePt t="29448" x="1338263" y="5230813"/>
          <p14:tracePt t="29453" x="1350963" y="5230813"/>
          <p14:tracePt t="29459" x="1363663" y="5230813"/>
          <p14:tracePt t="29468" x="1389063" y="5230813"/>
          <p14:tracePt t="29488" x="1389063" y="5243513"/>
          <p14:tracePt t="29504" x="1401763" y="5256213"/>
          <p14:tracePt t="29544" x="1412875" y="5256213"/>
          <p14:tracePt t="29549" x="1438275" y="5256213"/>
          <p14:tracePt t="29564" x="1450975" y="5256213"/>
          <p14:tracePt t="29570" x="1476375" y="5256213"/>
          <p14:tracePt t="29595" x="1489075" y="5256213"/>
          <p14:tracePt t="29599" x="1501775" y="5256213"/>
          <p14:tracePt t="29620" x="1501775" y="5243513"/>
          <p14:tracePt t="29640" x="1512888" y="5243513"/>
          <p14:tracePt t="29645" x="1525588" y="5243513"/>
          <p14:tracePt t="29655" x="1538288" y="5243513"/>
          <p14:tracePt t="29665" x="1550988" y="5243513"/>
          <p14:tracePt t="29670" x="1563688" y="5243513"/>
          <p14:tracePt t="29676" x="1576388" y="5243513"/>
          <p14:tracePt t="29680" x="1589088" y="5243513"/>
          <p14:tracePt t="29692" x="1601788" y="5243513"/>
          <p14:tracePt t="29696" x="1625600" y="5243513"/>
          <p14:tracePt t="29705" x="1638300" y="5230813"/>
          <p14:tracePt t="29731" x="1651000" y="5230813"/>
          <p14:tracePt t="29751" x="1663700" y="5230813"/>
          <p14:tracePt t="29756" x="1676400" y="5230813"/>
          <p14:tracePt t="29766" x="1701800" y="5230813"/>
          <p14:tracePt t="29781" x="1725613" y="5230813"/>
          <p14:tracePt t="29792" x="1738313" y="5230813"/>
          <p14:tracePt t="29796" x="1751013" y="5230813"/>
          <p14:tracePt t="29811" x="1763713" y="5230813"/>
          <p14:tracePt t="30210" x="1776413" y="5230813"/>
          <p14:tracePt t="30220" x="1789113" y="5230813"/>
          <p14:tracePt t="30225" x="1814513" y="5230813"/>
          <p14:tracePt t="30240" x="1825625" y="5230813"/>
          <p14:tracePt t="30245" x="1838325" y="5243513"/>
          <p14:tracePt t="30251" x="1851025" y="5243513"/>
          <p14:tracePt t="30260" x="1863725" y="5256213"/>
          <p14:tracePt t="30301" x="1876425" y="5256213"/>
          <p14:tracePt t="30437" x="1901825" y="5256213"/>
          <p14:tracePt t="30498" x="1914525" y="5256213"/>
          <p14:tracePt t="30503" x="1925638" y="5256213"/>
          <p14:tracePt t="30517" x="1938338" y="5268913"/>
          <p14:tracePt t="30533" x="1951038" y="5268913"/>
          <p14:tracePt t="30543" x="1963738" y="5281613"/>
          <p14:tracePt t="31017" x="1976438" y="5281613"/>
          <p14:tracePt t="31032" x="1989138" y="5281613"/>
          <p14:tracePt t="31042" x="2001838" y="5281613"/>
          <p14:tracePt t="31047" x="2014538" y="5281613"/>
          <p14:tracePt t="31052" x="2025650" y="5281613"/>
          <p14:tracePt t="31057" x="2038350" y="5281613"/>
          <p14:tracePt t="31068" x="2051050" y="5294313"/>
          <p14:tracePt t="31082" x="2076450" y="5294313"/>
          <p14:tracePt t="31087" x="2076450" y="5305425"/>
          <p14:tracePt t="31093" x="2089150" y="5305425"/>
          <p14:tracePt t="31098" x="2101850" y="5305425"/>
          <p14:tracePt t="31113" x="2114550" y="5305425"/>
          <p14:tracePt t="31138" x="2127250" y="5305425"/>
          <p14:tracePt t="31153" x="2138363" y="5305425"/>
          <p14:tracePt t="31204" x="2163763" y="5305425"/>
          <p14:tracePt t="31209" x="2189163" y="5305425"/>
          <p14:tracePt t="31212" x="2201863" y="5305425"/>
          <p14:tracePt t="31228" x="2214563" y="5305425"/>
          <p14:tracePt t="31234" x="2238375" y="5305425"/>
          <p14:tracePt t="31243" x="2263775" y="5305425"/>
          <p14:tracePt t="31253" x="2276475" y="5305425"/>
          <p14:tracePt t="31259" x="2289175" y="5305425"/>
          <p14:tracePt t="31263" x="2301875" y="5305425"/>
          <p14:tracePt t="31274" x="2327275" y="5305425"/>
          <p14:tracePt t="31284" x="2338388" y="5305425"/>
          <p14:tracePt t="31289" x="2363788" y="5305425"/>
          <p14:tracePt t="31295" x="2376488" y="5305425"/>
          <p14:tracePt t="31300" x="2389188" y="5305425"/>
          <p14:tracePt t="31304" x="2401888" y="5305425"/>
          <p14:tracePt t="31309" x="2414588" y="5305425"/>
          <p14:tracePt t="31314" x="2439988" y="5305425"/>
          <p14:tracePt t="31326" x="2463800" y="5305425"/>
          <p14:tracePt t="31330" x="2476500" y="5305425"/>
          <p14:tracePt t="31335" x="2489200" y="5305425"/>
          <p14:tracePt t="31339" x="2501900" y="5305425"/>
          <p14:tracePt t="31345" x="2527300" y="5305425"/>
          <p14:tracePt t="31355" x="2551113" y="5305425"/>
          <p14:tracePt t="31359" x="2563813" y="5305425"/>
          <p14:tracePt t="31365" x="2576513" y="5305425"/>
          <p14:tracePt t="31370" x="2589213" y="5305425"/>
          <p14:tracePt t="31376" x="2601913" y="5305425"/>
          <p14:tracePt t="31380" x="2614613" y="5305425"/>
          <p14:tracePt t="31384" x="2640013" y="5305425"/>
          <p14:tracePt t="31395" x="2676525" y="5305425"/>
          <p14:tracePt t="31400" x="2689225" y="5305425"/>
          <p14:tracePt t="31405" x="2727325" y="5305425"/>
          <p14:tracePt t="31410" x="2740025" y="5305425"/>
          <p14:tracePt t="31416" x="2752725" y="5305425"/>
          <p14:tracePt t="31421" x="2763838" y="5305425"/>
          <p14:tracePt t="31426" x="2789238" y="5305425"/>
          <p14:tracePt t="31435" x="2814638" y="5305425"/>
          <p14:tracePt t="31441" x="2827338" y="5305425"/>
          <p14:tracePt t="31456" x="2840038" y="5305425"/>
          <p14:tracePt t="31466" x="2852738" y="5305425"/>
          <p14:tracePt t="31481" x="2863850" y="5305425"/>
          <p14:tracePt t="31501" x="2876550" y="5305425"/>
          <p14:tracePt t="31516" x="2901950" y="5305425"/>
          <p14:tracePt t="31537" x="2927350" y="5305425"/>
          <p14:tracePt t="31546" x="2940050" y="5305425"/>
          <p14:tracePt t="31561" x="2952750" y="5305425"/>
          <p14:tracePt t="31567" x="2963863" y="5305425"/>
          <p14:tracePt t="31576" x="2976563" y="5305425"/>
          <p14:tracePt t="31587" x="2989263" y="5305425"/>
          <p14:tracePt t="31593" x="3014663" y="5305425"/>
          <p14:tracePt t="31602" x="3040063" y="5305425"/>
          <p14:tracePt t="31612" x="3052763" y="5305425"/>
          <p14:tracePt t="31616" x="3065463" y="5305425"/>
          <p14:tracePt t="31626" x="3076575" y="5305425"/>
          <p14:tracePt t="31632" x="3089275" y="5305425"/>
          <p14:tracePt t="31638" x="3101975" y="5305425"/>
          <p14:tracePt t="31647" x="3127375" y="5305425"/>
          <p14:tracePt t="31657" x="3140075" y="5305425"/>
          <p14:tracePt t="31662" x="3165475" y="5305425"/>
          <p14:tracePt t="31698" x="3189288" y="5305425"/>
          <p14:tracePt t="31703" x="3201988" y="5294313"/>
          <p14:tracePt t="31718" x="3201988" y="5281613"/>
          <p14:tracePt t="31728" x="3227388" y="5256213"/>
          <p14:tracePt t="31773" x="3240088" y="5256213"/>
          <p14:tracePt t="31799" x="3240088" y="5230813"/>
          <p14:tracePt t="31814" x="3240088" y="5218113"/>
          <p14:tracePt t="31824" x="3240088" y="5205413"/>
          <p14:tracePt t="31834" x="3240088" y="5194300"/>
          <p14:tracePt t="31839" x="3240088" y="5181600"/>
          <p14:tracePt t="31849" x="3240088" y="5168900"/>
          <p14:tracePt t="31855" x="3227388" y="5156200"/>
          <p14:tracePt t="31860" x="3214688" y="5143500"/>
          <p14:tracePt t="31870" x="3201988" y="5143500"/>
          <p14:tracePt t="31874" x="3189288" y="5130800"/>
          <p14:tracePt t="31879" x="3176588" y="5130800"/>
          <p14:tracePt t="31885" x="3176588" y="5118100"/>
          <p14:tracePt t="31890" x="3176588" y="5105400"/>
          <p14:tracePt t="31893" x="3165475" y="5105400"/>
          <p14:tracePt t="31899" x="3152775" y="5092700"/>
          <p14:tracePt t="31911" x="3140075" y="5081588"/>
          <p14:tracePt t="31915" x="3127375" y="5068888"/>
          <p14:tracePt t="31926" x="3101975" y="5068888"/>
          <p14:tracePt t="31930" x="3076575" y="5068888"/>
          <p14:tracePt t="31934" x="3065463" y="5068888"/>
          <p14:tracePt t="31940" x="3040063" y="5068888"/>
          <p14:tracePt t="31945" x="3014663" y="5056188"/>
          <p14:tracePt t="31955" x="3001963" y="5056188"/>
          <p14:tracePt t="31960" x="2976563" y="5056188"/>
          <p14:tracePt t="31965" x="2952750" y="5056188"/>
          <p14:tracePt t="31969" x="2940050" y="5043488"/>
          <p14:tracePt t="31980" x="2914650" y="5043488"/>
          <p14:tracePt t="31991" x="2889250" y="5043488"/>
          <p14:tracePt t="31996" x="2876550" y="5030788"/>
          <p14:tracePt t="31999" x="2876550" y="5018088"/>
          <p14:tracePt t="32004" x="2852738" y="5018088"/>
          <p14:tracePt t="32016" x="2827338" y="5018088"/>
          <p14:tracePt t="32031" x="2814638" y="5005388"/>
          <p14:tracePt t="32036" x="2801938" y="4992688"/>
          <p14:tracePt t="32051" x="2789238" y="4992688"/>
          <p14:tracePt t="32055" x="2789238" y="4981575"/>
          <p14:tracePt t="32061" x="2776538" y="4981575"/>
          <p14:tracePt t="32066" x="2763838" y="4981575"/>
          <p14:tracePt t="32071" x="2763838" y="4968875"/>
          <p14:tracePt t="32081" x="2752725" y="4956175"/>
          <p14:tracePt t="32091" x="2727325" y="4943475"/>
          <p14:tracePt t="32102" x="2714625" y="4943475"/>
          <p14:tracePt t="32111" x="2701925" y="4930775"/>
          <p14:tracePt t="32117" x="2689225" y="4930775"/>
          <p14:tracePt t="32126" x="2651125" y="4918075"/>
          <p14:tracePt t="32131" x="2640013" y="4905375"/>
          <p14:tracePt t="32143" x="2627313" y="4905375"/>
          <p14:tracePt t="32152" x="2601913" y="4905375"/>
          <p14:tracePt t="32162" x="2576513" y="4905375"/>
          <p14:tracePt t="32167" x="2540000" y="4905375"/>
          <p14:tracePt t="32172" x="2540000" y="4892675"/>
          <p14:tracePt t="32182" x="2514600" y="4879975"/>
          <p14:tracePt t="32187" x="2501900" y="4868863"/>
          <p14:tracePt t="32193" x="2489200" y="4868863"/>
          <p14:tracePt t="32197" x="2463800" y="4868863"/>
          <p14:tracePt t="32202" x="2427288" y="4843463"/>
          <p14:tracePt t="32212" x="2414588" y="4843463"/>
          <p14:tracePt t="32218" x="2376488" y="4843463"/>
          <p14:tracePt t="32223" x="2351088" y="4843463"/>
          <p14:tracePt t="32227" x="2338388" y="4843463"/>
          <p14:tracePt t="32243" x="2327275" y="4843463"/>
          <p14:tracePt t="32248" x="2314575" y="4843463"/>
          <p14:tracePt t="32262" x="2289175" y="4843463"/>
          <p14:tracePt t="32288" x="2263775" y="4843463"/>
          <p14:tracePt t="32304" x="2238375" y="4843463"/>
          <p14:tracePt t="32308" x="2227263" y="4843463"/>
          <p14:tracePt t="32313" x="2214563" y="4843463"/>
          <p14:tracePt t="32318" x="2201863" y="4843463"/>
          <p14:tracePt t="32323" x="2189163" y="4843463"/>
          <p14:tracePt t="32328" x="2163763" y="4843463"/>
          <p14:tracePt t="32333" x="2151063" y="4843463"/>
          <p14:tracePt t="32339" x="2138363" y="4843463"/>
          <p14:tracePt t="32343" x="2114550" y="4843463"/>
          <p14:tracePt t="32348" x="2089150" y="4868863"/>
          <p14:tracePt t="32353" x="2076450" y="4868863"/>
          <p14:tracePt t="32360" x="2063750" y="4868863"/>
          <p14:tracePt t="32364" x="2025650" y="4879975"/>
          <p14:tracePt t="32368" x="2014538" y="4879975"/>
          <p14:tracePt t="32383" x="1976438" y="4905375"/>
          <p14:tracePt t="32404" x="1951038" y="4930775"/>
          <p14:tracePt t="32414" x="1938338" y="4930775"/>
          <p14:tracePt t="32434" x="1938338" y="4943475"/>
          <p14:tracePt t="32439" x="1925638" y="4943475"/>
          <p14:tracePt t="32455" x="1901825" y="4956175"/>
          <p14:tracePt t="32460" x="1901825" y="4968875"/>
          <p14:tracePt t="32474" x="1876425" y="4968875"/>
          <p14:tracePt t="32484" x="1851025" y="4992688"/>
          <p14:tracePt t="32500" x="1838325" y="5005388"/>
          <p14:tracePt t="32515" x="1825625" y="5018088"/>
          <p14:tracePt t="32519" x="1814513" y="5018088"/>
          <p14:tracePt t="32530" x="1801813" y="5030788"/>
          <p14:tracePt t="32540" x="1789113" y="5030788"/>
          <p14:tracePt t="32545" x="1776413" y="5043488"/>
          <p14:tracePt t="32555" x="1776413" y="5056188"/>
          <p14:tracePt t="32566" x="1763713" y="5056188"/>
          <p14:tracePt t="32581" x="1738313" y="5081588"/>
          <p14:tracePt t="32616" x="1738313" y="5105400"/>
          <p14:tracePt t="32646" x="1738313" y="5130800"/>
          <p14:tracePt t="32661" x="1738313" y="5143500"/>
          <p14:tracePt t="32671" x="1738313" y="5156200"/>
          <p14:tracePt t="32689" x="1738313" y="5168900"/>
          <p14:tracePt t="32693" x="1751013" y="5181600"/>
          <p14:tracePt t="32701" x="1776413" y="5194300"/>
          <p14:tracePt t="32706" x="1789113" y="5194300"/>
          <p14:tracePt t="32712" x="1801813" y="5194300"/>
          <p14:tracePt t="32717" x="1801813" y="5205413"/>
          <p14:tracePt t="32722" x="1825625" y="5205413"/>
          <p14:tracePt t="32727" x="1838325" y="5205413"/>
          <p14:tracePt t="32731" x="1863725" y="5230813"/>
          <p14:tracePt t="32737" x="1876425" y="5230813"/>
          <p14:tracePt t="32743" x="1889125" y="5230813"/>
          <p14:tracePt t="32747" x="1914525" y="5230813"/>
          <p14:tracePt t="32751" x="1938338" y="5230813"/>
          <p14:tracePt t="32762" x="1963738" y="5230813"/>
          <p14:tracePt t="32767" x="1976438" y="5230813"/>
          <p14:tracePt t="32771" x="1989138" y="5230813"/>
          <p14:tracePt t="32777" x="2001838" y="5230813"/>
          <p14:tracePt t="32782" x="2025650" y="5230813"/>
          <p14:tracePt t="32788" x="2051050" y="5230813"/>
          <p14:tracePt t="32793" x="2063750" y="5230813"/>
          <p14:tracePt t="32797" x="2076450" y="5230813"/>
          <p14:tracePt t="32803" x="2089150" y="5230813"/>
          <p14:tracePt t="32807" x="2114550" y="5230813"/>
          <p14:tracePt t="32817" x="2138363" y="5230813"/>
          <p14:tracePt t="32822" x="2151063" y="5230813"/>
          <p14:tracePt t="32828" x="2163763" y="5230813"/>
          <p14:tracePt t="32833" x="2176463" y="5230813"/>
          <p14:tracePt t="32838" x="2189163" y="5230813"/>
          <p14:tracePt t="32843" x="2201863" y="5230813"/>
          <p14:tracePt t="32847" x="2227263" y="5230813"/>
          <p14:tracePt t="32857" x="2251075" y="5230813"/>
          <p14:tracePt t="32863" x="2263775" y="5230813"/>
          <p14:tracePt t="32867" x="2276475" y="5230813"/>
          <p14:tracePt t="32872" x="2289175" y="5230813"/>
          <p14:tracePt t="32878" x="2314575" y="5230813"/>
          <p14:tracePt t="32883" x="2327275" y="5230813"/>
          <p14:tracePt t="32888" x="2351088" y="5230813"/>
          <p14:tracePt t="32893" x="2363788" y="5230813"/>
          <p14:tracePt t="32898" x="2376488" y="5230813"/>
          <p14:tracePt t="32911" x="2401888" y="5230813"/>
          <p14:tracePt t="32918" x="2427288" y="5230813"/>
          <p14:tracePt t="32924" x="2439988" y="5230813"/>
          <p14:tracePt t="32929" x="2463800" y="5230813"/>
          <p14:tracePt t="32934" x="2489200" y="5230813"/>
          <p14:tracePt t="32938" x="2501900" y="5230813"/>
          <p14:tracePt t="32943" x="2514600" y="5230813"/>
          <p14:tracePt t="32949" x="2527300" y="5230813"/>
          <p14:tracePt t="32954" x="2540000" y="5230813"/>
          <p14:tracePt t="32964" x="2576513" y="5230813"/>
          <p14:tracePt t="32969" x="2589213" y="5230813"/>
          <p14:tracePt t="32973" x="2601913" y="5230813"/>
          <p14:tracePt t="32984" x="2614613" y="5230813"/>
          <p14:tracePt t="32989" x="2640013" y="5230813"/>
          <p14:tracePt t="33004" x="2663825" y="5230813"/>
          <p14:tracePt t="33010" x="2676525" y="5230813"/>
          <p14:tracePt t="33014" x="2689225" y="5230813"/>
          <p14:tracePt t="33019" x="2701925" y="5230813"/>
          <p14:tracePt t="33030" x="2727325" y="5205413"/>
          <p14:tracePt t="33045" x="2752725" y="5205413"/>
          <p14:tracePt t="33049" x="2763838" y="5205413"/>
          <p14:tracePt t="33085" x="2776538" y="5205413"/>
          <p14:tracePt t="33100" x="2789238" y="5181600"/>
          <p14:tracePt t="33115" x="2789238" y="5156200"/>
          <p14:tracePt t="33156" x="2789238" y="5130800"/>
          <p14:tracePt t="33165" x="2789238" y="5118100"/>
          <p14:tracePt t="33185" x="2789238" y="5105400"/>
          <p14:tracePt t="33206" x="2789238" y="5081588"/>
          <p14:tracePt t="33226" x="2776538" y="5056188"/>
          <p14:tracePt t="33246" x="2763838" y="5056188"/>
          <p14:tracePt t="33256" x="2763838" y="5043488"/>
          <p14:tracePt t="33262" x="2752725" y="5043488"/>
          <p14:tracePt t="33272" x="2740025" y="5043488"/>
          <p14:tracePt t="33277" x="2740025" y="5030788"/>
          <p14:tracePt t="33286" x="2727325" y="5018088"/>
          <p14:tracePt t="33291" x="2714625" y="5018088"/>
          <p14:tracePt t="33297" x="2689225" y="5005388"/>
          <p14:tracePt t="33312" x="2676525" y="4992688"/>
          <p14:tracePt t="33317" x="2663825" y="4992688"/>
          <p14:tracePt t="33322" x="2651125" y="4981575"/>
          <p14:tracePt t="33332" x="2640013" y="4968875"/>
          <p14:tracePt t="33347" x="2627313" y="4968875"/>
          <p14:tracePt t="33352" x="2601913" y="4968875"/>
          <p14:tracePt t="33357" x="2589213" y="4956175"/>
          <p14:tracePt t="33362" x="2576513" y="4943475"/>
          <p14:tracePt t="33372" x="2563813" y="4943475"/>
          <p14:tracePt t="33378" x="2551113" y="4943475"/>
          <p14:tracePt t="33383" x="2527300" y="4943475"/>
          <p14:tracePt t="33387" x="2514600" y="4943475"/>
          <p14:tracePt t="33397" x="2489200" y="4943475"/>
          <p14:tracePt t="33408" x="2463800" y="4943475"/>
          <p14:tracePt t="33413" x="2427288" y="4943475"/>
          <p14:tracePt t="33418" x="2427288" y="4930775"/>
          <p14:tracePt t="33422" x="2414588" y="4918075"/>
          <p14:tracePt t="33428" x="2401888" y="4918075"/>
          <p14:tracePt t="33433" x="2389188" y="4918075"/>
          <p14:tracePt t="33444" x="2376488" y="4918075"/>
          <p14:tracePt t="33448" x="2363788" y="4918075"/>
          <p14:tracePt t="33513" x="2351088" y="4918075"/>
          <p14:tracePt t="33528" x="2338388" y="4918075"/>
          <p14:tracePt t="33539" x="2327275" y="4918075"/>
          <p14:tracePt t="33549" x="2314575" y="4918075"/>
          <p14:tracePt t="33554" x="2289175" y="4918075"/>
          <p14:tracePt t="33564" x="2263775" y="4918075"/>
          <p14:tracePt t="33569" x="2251075" y="4918075"/>
          <p14:tracePt t="33589" x="2214563" y="4943475"/>
          <p14:tracePt t="33600" x="2201863" y="4943475"/>
          <p14:tracePt t="33619" x="2176463" y="4943475"/>
          <p14:tracePt t="33624" x="2163763" y="4943475"/>
          <p14:tracePt t="33645" x="2138363" y="4968875"/>
          <p14:tracePt t="33650" x="2127250" y="4981575"/>
          <p14:tracePt t="33680" x="2127250" y="4992688"/>
          <p14:tracePt t="33685" x="2114550" y="5005388"/>
          <p14:tracePt t="33695" x="2089150" y="5030788"/>
          <p14:tracePt t="33710" x="2076450" y="5030788"/>
          <p14:tracePt t="33720" x="2063750" y="5056188"/>
          <p14:tracePt t="33727" x="2051050" y="5068888"/>
          <p14:tracePt t="33740" x="2051050" y="5081588"/>
          <p14:tracePt t="33745" x="2038350" y="5092700"/>
          <p14:tracePt t="33751" x="2038350" y="5105400"/>
          <p14:tracePt t="33761" x="2025650" y="5130800"/>
          <p14:tracePt t="33765" x="2025650" y="5143500"/>
          <p14:tracePt t="33777" x="2025650" y="5156200"/>
          <p14:tracePt t="33781" x="2025650" y="5168900"/>
          <p14:tracePt t="33786" x="2025650" y="5181600"/>
          <p14:tracePt t="33791" x="2025650" y="5194300"/>
          <p14:tracePt t="33801" x="2025650" y="5218113"/>
          <p14:tracePt t="33811" x="2025650" y="5243513"/>
          <p14:tracePt t="33821" x="2025650" y="5256213"/>
          <p14:tracePt t="33827" x="2025650" y="5268913"/>
          <p14:tracePt t="33836" x="2025650" y="5281613"/>
          <p14:tracePt t="33842" x="2025650" y="5294313"/>
          <p14:tracePt t="33851" x="2025650" y="5305425"/>
          <p14:tracePt t="33871" x="2025650" y="5318125"/>
          <p14:tracePt t="33912" x="2038350" y="5318125"/>
          <p14:tracePt t="33922" x="2051050" y="5318125"/>
          <p14:tracePt t="33932" x="2063750" y="5318125"/>
          <p14:tracePt t="33937" x="2089150" y="5318125"/>
          <p14:tracePt t="33942" x="2101850" y="5318125"/>
          <p14:tracePt t="33948" x="2127250" y="5318125"/>
          <p14:tracePt t="33951" x="2151063" y="5318125"/>
          <p14:tracePt t="33957" x="2176463" y="5318125"/>
          <p14:tracePt t="33962" x="2214563" y="5318125"/>
          <p14:tracePt t="33968" x="2251075" y="5318125"/>
          <p14:tracePt t="33972" x="2263775" y="5318125"/>
          <p14:tracePt t="33977" x="2289175" y="5318125"/>
          <p14:tracePt t="33982" x="2327275" y="5318125"/>
          <p14:tracePt t="33988" x="2338388" y="5318125"/>
          <p14:tracePt t="33994" x="2351088" y="5318125"/>
          <p14:tracePt t="33998" x="2389188" y="5318125"/>
          <p14:tracePt t="34002" x="2401888" y="5318125"/>
          <p14:tracePt t="34008" x="2439988" y="5318125"/>
          <p14:tracePt t="34013" x="2451100" y="5318125"/>
          <p14:tracePt t="34017" x="2476500" y="5318125"/>
          <p14:tracePt t="34022" x="2514600" y="5318125"/>
          <p14:tracePt t="34027" x="2527300" y="5318125"/>
          <p14:tracePt t="34033" x="2540000" y="5318125"/>
          <p14:tracePt t="34037" x="2576513" y="5318125"/>
          <p14:tracePt t="34044" x="2601913" y="5318125"/>
          <p14:tracePt t="34048" x="2627313" y="5318125"/>
          <p14:tracePt t="34052" x="2651125" y="5305425"/>
          <p14:tracePt t="34060" x="2663825" y="5305425"/>
          <p14:tracePt t="34069" x="2689225" y="5305425"/>
          <p14:tracePt t="34072" x="2701925" y="5305425"/>
          <p14:tracePt t="34077" x="2714625" y="5305425"/>
          <p14:tracePt t="34089" x="2752725" y="5294313"/>
          <p14:tracePt t="34094" x="2763838" y="5294313"/>
          <p14:tracePt t="34123" x="2763838" y="5281613"/>
          <p14:tracePt t="34129" x="2776538" y="5281613"/>
          <p14:tracePt t="34134" x="2789238" y="5281613"/>
          <p14:tracePt t="34144" x="2801938" y="5281613"/>
          <p14:tracePt t="34154" x="2827338" y="5281613"/>
          <p14:tracePt t="34160" x="2840038" y="5281613"/>
          <p14:tracePt t="34164" x="2852738" y="5256213"/>
          <p14:tracePt t="34451" x="2863850" y="5256213"/>
          <p14:tracePt t="34482" x="2876550" y="5256213"/>
          <p14:tracePt t="34497" x="2889250" y="5256213"/>
          <p14:tracePt t="34512" x="2901950" y="5268913"/>
          <p14:tracePt t="34527" x="2914650" y="5268913"/>
          <p14:tracePt t="34760" x="2901950" y="5268913"/>
          <p14:tracePt t="34765" x="2901950" y="5256213"/>
          <p14:tracePt t="34770" x="2876550" y="5243513"/>
          <p14:tracePt t="34773" x="2840038" y="5218113"/>
          <p14:tracePt t="34779" x="2814638" y="5181600"/>
          <p14:tracePt t="34785" x="2801938" y="5168900"/>
          <p14:tracePt t="34790" x="2763838" y="5143500"/>
          <p14:tracePt t="34794" x="2727325" y="5105400"/>
          <p14:tracePt t="34799" x="2663825" y="5068888"/>
          <p14:tracePt t="34803" x="2627313" y="5030788"/>
          <p14:tracePt t="34811" x="2589213" y="5005388"/>
          <p14:tracePt t="34815" x="2563813" y="4956175"/>
          <p14:tracePt t="34819" x="2514600" y="4892675"/>
          <p14:tracePt t="34823" x="2451100" y="4843463"/>
          <p14:tracePt t="34830" x="2376488" y="4779963"/>
          <p14:tracePt t="34835" x="2314575" y="4718050"/>
          <p14:tracePt t="34840" x="2263775" y="4667250"/>
          <p14:tracePt t="34844" x="2201863" y="4579938"/>
          <p14:tracePt t="34850" x="2138363" y="4505325"/>
          <p14:tracePt t="34855" x="2089150" y="4418013"/>
          <p14:tracePt t="34861" x="2038350" y="4305300"/>
          <p14:tracePt t="34865" x="1989138" y="4167188"/>
          <p14:tracePt t="34869" x="1938338" y="4067175"/>
          <p14:tracePt t="34877" x="1889125" y="3954463"/>
          <p14:tracePt t="34881" x="1838325" y="3816350"/>
          <p14:tracePt t="34885" x="1789113" y="3703638"/>
          <p14:tracePt t="34890" x="1714500" y="3590925"/>
          <p14:tracePt t="34894" x="1638300" y="3390900"/>
          <p14:tracePt t="34901" x="1589088" y="3241675"/>
          <p14:tracePt t="34906" x="1489075" y="3016250"/>
          <p14:tracePt t="34926" x="1176338" y="2552700"/>
          <p14:tracePt t="34928" x="1089025" y="2439988"/>
          <p14:tracePt t="34931" x="950913" y="2314575"/>
          <p14:tracePt t="34936" x="887413" y="2214563"/>
          <p14:tracePt t="34940" x="787400" y="2114550"/>
          <p14:tracePt t="34945" x="687388" y="2052638"/>
          <p14:tracePt t="34951" x="600075" y="1978025"/>
          <p14:tracePt t="34956" x="538163" y="1914525"/>
          <p14:tracePt t="34961" x="474663" y="1852613"/>
          <p14:tracePt t="34966" x="438150" y="1801813"/>
          <p14:tracePt t="34970" x="387350" y="1727200"/>
          <p14:tracePt t="34977" x="350838" y="1663700"/>
          <p14:tracePt t="34981" x="300038" y="1576388"/>
          <p14:tracePt t="34986" x="261938" y="1501775"/>
          <p14:tracePt t="34992" x="238125" y="1450975"/>
          <p14:tracePt t="34997" x="200025" y="1339850"/>
          <p14:tracePt t="35001" x="174625" y="1276350"/>
          <p14:tracePt t="35006" x="150813" y="1214438"/>
          <p14:tracePt t="35011" x="125413" y="1138238"/>
          <p14:tracePt t="35017" x="100013" y="1063625"/>
          <p14:tracePt t="35021" x="87313" y="976313"/>
          <p14:tracePt t="35027" x="61913" y="901700"/>
          <p14:tracePt t="35031" x="38100" y="838200"/>
          <p14:tracePt t="35037" x="12700" y="763588"/>
          <p14:tracePt t="35042" x="0" y="68897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Insuficience konvergence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Léčba</a:t>
            </a:r>
          </a:p>
          <a:p>
            <a:r>
              <a:rPr lang="cs-CZ" dirty="0"/>
              <a:t>Zahrnuje především každodenní cvičení konvergence: domácí prostředí, ortoptická cvičebna</a:t>
            </a:r>
          </a:p>
          <a:p>
            <a:r>
              <a:rPr lang="cs-CZ" dirty="0"/>
              <a:t>Doma – cvičení konvergence /tužka/ </a:t>
            </a:r>
          </a:p>
          <a:p>
            <a:r>
              <a:rPr lang="cs-CZ" dirty="0"/>
              <a:t>Cvičebna – cvičení na přístrojích nácvik konvergence a rozšířit </a:t>
            </a:r>
            <a:r>
              <a:rPr lang="cs-CZ" dirty="0" smtClean="0"/>
              <a:t>kladnou šířku </a:t>
            </a:r>
            <a:r>
              <a:rPr lang="cs-CZ" dirty="0"/>
              <a:t>fúze /</a:t>
            </a:r>
            <a:r>
              <a:rPr lang="cs-CZ" dirty="0" err="1"/>
              <a:t>konvergens</a:t>
            </a:r>
            <a:r>
              <a:rPr lang="cs-CZ" dirty="0"/>
              <a:t> trenažér, </a:t>
            </a:r>
            <a:r>
              <a:rPr lang="cs-CZ" dirty="0" err="1"/>
              <a:t>synoptofor</a:t>
            </a:r>
            <a:r>
              <a:rPr lang="cs-CZ" dirty="0"/>
              <a:t>, prizmata, stereoskop, </a:t>
            </a:r>
            <a:r>
              <a:rPr lang="cs-CZ" dirty="0" err="1"/>
              <a:t>Diploskop</a:t>
            </a:r>
            <a:r>
              <a:rPr lang="cs-CZ" dirty="0"/>
              <a:t> – slouží k cvičení poruch symetrického postavení očí do blízka a k nácviku správného poměru akomodace a konvergence – předloha obvykle ze 3 písmen, vidí 2 písmena jedním okem = </a:t>
            </a:r>
            <a:r>
              <a:rPr lang="cs-CZ" dirty="0" err="1"/>
              <a:t>diplogram</a:t>
            </a:r>
            <a:r>
              <a:rPr lang="cs-CZ" dirty="0"/>
              <a:t>; </a:t>
            </a:r>
            <a:r>
              <a:rPr lang="cs-CZ" b="1" dirty="0"/>
              <a:t>LES</a:t>
            </a:r>
            <a:r>
              <a:rPr lang="cs-CZ" dirty="0"/>
              <a:t>, OD </a:t>
            </a:r>
            <a:r>
              <a:rPr lang="cs-CZ" b="1" dirty="0"/>
              <a:t>LE</a:t>
            </a:r>
            <a:r>
              <a:rPr lang="cs-CZ" dirty="0"/>
              <a:t>, OS </a:t>
            </a:r>
            <a:r>
              <a:rPr lang="cs-CZ" b="1" dirty="0"/>
              <a:t>ES, </a:t>
            </a:r>
            <a:r>
              <a:rPr lang="cs-CZ" dirty="0"/>
              <a:t>v relativní divergenci při zaostření vidí </a:t>
            </a:r>
            <a:r>
              <a:rPr lang="cs-CZ" b="1" dirty="0"/>
              <a:t>LEES</a:t>
            </a:r>
            <a:r>
              <a:rPr lang="cs-CZ" dirty="0"/>
              <a:t>/</a:t>
            </a:r>
          </a:p>
          <a:p>
            <a:r>
              <a:rPr lang="cs-CZ" dirty="0"/>
              <a:t>Dodržování správné vzdálenosti a osvětlení při práci na blízko a na počítači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FB39046-CAF5-4788-A32A-1F79AF37D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9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98"/>
    </mc:Choice>
    <mc:Fallback xmlns="">
      <p:transition spd="slow" advTm="22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Exces divergence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Exces divergence</a:t>
            </a:r>
          </a:p>
          <a:p>
            <a:r>
              <a:rPr lang="cs-CZ" dirty="0"/>
              <a:t>Vyznačuje se </a:t>
            </a:r>
            <a:r>
              <a:rPr lang="cs-CZ" b="1" dirty="0"/>
              <a:t>větší úchylkou do dálky než do blízka</a:t>
            </a:r>
            <a:endParaRPr lang="cs-CZ" dirty="0"/>
          </a:p>
          <a:p>
            <a:r>
              <a:rPr lang="cs-CZ" dirty="0"/>
              <a:t>Vzniká v předškolním věku</a:t>
            </a:r>
          </a:p>
          <a:p>
            <a:r>
              <a:rPr lang="cs-CZ" dirty="0"/>
              <a:t>Za jeho příčinu se pokládá zvýšená inervace divergence</a:t>
            </a:r>
          </a:p>
          <a:p>
            <a:r>
              <a:rPr lang="cs-CZ" dirty="0"/>
              <a:t>Do dálky je výrazná </a:t>
            </a:r>
            <a:r>
              <a:rPr lang="cs-CZ" dirty="0" err="1"/>
              <a:t>exotropie</a:t>
            </a:r>
            <a:r>
              <a:rPr lang="cs-CZ" dirty="0"/>
              <a:t> – jednostranná nebo alternující</a:t>
            </a:r>
          </a:p>
          <a:p>
            <a:r>
              <a:rPr lang="cs-CZ" dirty="0"/>
              <a:t>Tento typ strabismu se projevuje jen na větší vzdálenost a při velké disociaci při vyšetření na </a:t>
            </a:r>
            <a:r>
              <a:rPr lang="cs-CZ" dirty="0" err="1"/>
              <a:t>synoptoforu</a:t>
            </a:r>
            <a:endParaRPr lang="cs-CZ" dirty="0"/>
          </a:p>
          <a:p>
            <a:r>
              <a:rPr lang="cs-CZ" dirty="0"/>
              <a:t>ED lze přehlédnout při běžném vyšetření na </a:t>
            </a:r>
            <a:r>
              <a:rPr lang="cs-CZ"/>
              <a:t>vzdálenost       5 </a:t>
            </a:r>
            <a:r>
              <a:rPr lang="cs-CZ" dirty="0"/>
              <a:t>nebo 6 m /ambulance, cvičebna/ </a:t>
            </a:r>
          </a:p>
          <a:p>
            <a:r>
              <a:rPr lang="cs-CZ" dirty="0"/>
              <a:t>Do blízka bývají oči obvykle paralelní s určitým stupněm BV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00CB7FF-58C4-4810-88B5-78DBFB699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6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10"/>
    </mc:Choice>
    <mc:Fallback xmlns="">
      <p:transition spd="slow" advTm="46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35" x="150813" y="1463675"/>
          <p14:tracePt t="3940" x="238125" y="1489075"/>
          <p14:tracePt t="3945" x="350838" y="1514475"/>
          <p14:tracePt t="3949" x="463550" y="1514475"/>
          <p14:tracePt t="3954" x="550863" y="1527175"/>
          <p14:tracePt t="3960" x="650875" y="1527175"/>
          <p14:tracePt t="3966" x="763588" y="1563688"/>
          <p14:tracePt t="3969" x="850900" y="1563688"/>
          <p14:tracePt t="3975" x="938213" y="1576388"/>
          <p14:tracePt t="3980" x="987425" y="1576388"/>
          <p14:tracePt t="3985" x="1050925" y="1576388"/>
          <p14:tracePt t="3991" x="1100138" y="1576388"/>
          <p14:tracePt t="3996" x="1138238" y="1576388"/>
          <p14:tracePt t="3999" x="1176338" y="1576388"/>
          <p14:tracePt t="4004" x="1189038" y="1576388"/>
          <p14:tracePt t="4121" x="1150938" y="1576388"/>
          <p14:tracePt t="4127" x="1138238" y="1576388"/>
          <p14:tracePt t="4131" x="1100138" y="1576388"/>
          <p14:tracePt t="4136" x="1063625" y="1576388"/>
          <p14:tracePt t="4142" x="1050925" y="1576388"/>
          <p14:tracePt t="4147" x="1025525" y="1576388"/>
          <p14:tracePt t="4151" x="1000125" y="1576388"/>
          <p14:tracePt t="4158" x="976313" y="1576388"/>
          <p14:tracePt t="4162" x="963613" y="1576388"/>
          <p14:tracePt t="4167" x="938213" y="1576388"/>
          <p14:tracePt t="4182" x="925513" y="1576388"/>
          <p14:tracePt t="4187" x="912813" y="1576388"/>
          <p14:tracePt t="4197" x="900113" y="1576388"/>
          <p14:tracePt t="4218" x="887413" y="1576388"/>
          <p14:tracePt t="4228" x="876300" y="1576388"/>
          <p14:tracePt t="4231" x="863600" y="1576388"/>
          <p14:tracePt t="4248" x="850900" y="1576388"/>
          <p14:tracePt t="4252" x="825500" y="1576388"/>
          <p14:tracePt t="4263" x="825500" y="1589088"/>
          <p14:tracePt t="4268" x="812800" y="1589088"/>
          <p14:tracePt t="4273" x="800100" y="1589088"/>
          <p14:tracePt t="4282" x="776288" y="1589088"/>
          <p14:tracePt t="4288" x="763588" y="1589088"/>
          <p14:tracePt t="4292" x="738188" y="1601788"/>
          <p14:tracePt t="4298" x="725488" y="1601788"/>
          <p14:tracePt t="4303" x="712788" y="1601788"/>
          <p14:tracePt t="4309" x="687388" y="1601788"/>
          <p14:tracePt t="4313" x="674688" y="1601788"/>
          <p14:tracePt t="4318" x="663575" y="1601788"/>
          <p14:tracePt t="4325" x="612775" y="1614488"/>
          <p14:tracePt t="4329" x="574675" y="1627188"/>
          <p14:tracePt t="4332" x="538163" y="1627188"/>
          <p14:tracePt t="4338" x="500063" y="1627188"/>
          <p14:tracePt t="4342" x="474663" y="1627188"/>
          <p14:tracePt t="4349" x="438150" y="1627188"/>
          <p14:tracePt t="4353" x="400050" y="1627188"/>
          <p14:tracePt t="4359" x="363538" y="1627188"/>
          <p14:tracePt t="4363" x="338138" y="1627188"/>
          <p14:tracePt t="4369" x="312738" y="1627188"/>
          <p14:tracePt t="4375" x="274638" y="1627188"/>
          <p14:tracePt t="4383" x="250825" y="1639888"/>
          <p14:tracePt t="4388" x="238125" y="1639888"/>
          <p14:tracePt t="4394" x="225425" y="1639888"/>
          <p14:tracePt t="4398" x="212725" y="1639888"/>
          <p14:tracePt t="4414" x="187325" y="1639888"/>
          <p14:tracePt t="4429" x="187325" y="1652588"/>
          <p14:tracePt t="4440" x="174625" y="1652588"/>
          <p14:tracePt t="4459" x="161925" y="1663700"/>
          <p14:tracePt t="4469" x="161925" y="1676400"/>
          <p14:tracePt t="4479" x="161925" y="1689100"/>
          <p14:tracePt t="4484" x="150813" y="1689100"/>
          <p14:tracePt t="4489" x="150813" y="1701800"/>
          <p14:tracePt t="4500" x="150813" y="1714500"/>
          <p14:tracePt t="4509" x="125413" y="1727200"/>
          <p14:tracePt t="4515" x="125413" y="1739900"/>
          <p14:tracePt t="4520" x="125413" y="1752600"/>
          <p14:tracePt t="4525" x="125413" y="1765300"/>
          <p14:tracePt t="4540" x="125413" y="1776413"/>
          <p14:tracePt t="4546" x="125413" y="1789113"/>
          <p14:tracePt t="4551" x="125413" y="1801813"/>
          <p14:tracePt t="4554" x="125413" y="1814513"/>
          <p14:tracePt t="4559" x="125413" y="1827213"/>
          <p14:tracePt t="4565" x="125413" y="1839913"/>
          <p14:tracePt t="4571" x="125413" y="1852613"/>
          <p14:tracePt t="4575" x="125413" y="1876425"/>
          <p14:tracePt t="4580" x="138113" y="1889125"/>
          <p14:tracePt t="4584" x="174625" y="1914525"/>
          <p14:tracePt t="4592" x="212725" y="1927225"/>
          <p14:tracePt t="4596" x="261938" y="1939925"/>
          <p14:tracePt t="4600" x="287338" y="1952625"/>
          <p14:tracePt t="4605" x="338138" y="1965325"/>
          <p14:tracePt t="4610" x="412750" y="2001838"/>
          <p14:tracePt t="4616" x="474663" y="2001838"/>
          <p14:tracePt t="4620" x="574675" y="2014538"/>
          <p14:tracePt t="4625" x="612775" y="2014538"/>
          <p14:tracePt t="4631" x="700088" y="2014538"/>
          <p14:tracePt t="4635" x="712788" y="2014538"/>
          <p14:tracePt t="4676" x="738188" y="2014538"/>
          <p14:tracePt t="4680" x="763588" y="2014538"/>
          <p14:tracePt t="4687" x="787400" y="2014538"/>
          <p14:tracePt t="4692" x="800100" y="2014538"/>
          <p14:tracePt t="4696" x="825500" y="2014538"/>
          <p14:tracePt t="4700" x="838200" y="2014538"/>
          <p14:tracePt t="4707" x="876300" y="2014538"/>
          <p14:tracePt t="4712" x="912813" y="2014538"/>
          <p14:tracePt t="4716" x="950913" y="2014538"/>
          <p14:tracePt t="4721" x="976313" y="2014538"/>
          <p14:tracePt t="4725" x="1000125" y="2014538"/>
          <p14:tracePt t="4732" x="1050925" y="2001838"/>
          <p14:tracePt t="4736" x="1089025" y="2001838"/>
          <p14:tracePt t="4742" x="1138238" y="2001838"/>
          <p14:tracePt t="4747" x="1176338" y="1989138"/>
          <p14:tracePt t="4751" x="1250950" y="1978025"/>
          <p14:tracePt t="4757" x="1289050" y="1978025"/>
          <p14:tracePt t="4762" x="1338263" y="1965325"/>
          <p14:tracePt t="4766" x="1350963" y="1965325"/>
          <p14:tracePt t="4771" x="1389063" y="1965325"/>
          <p14:tracePt t="4777" x="1425575" y="1965325"/>
          <p14:tracePt t="4782" x="1463675" y="1965325"/>
          <p14:tracePt t="4786" x="1476375" y="1965325"/>
          <p14:tracePt t="4792" x="1512888" y="1965325"/>
          <p14:tracePt t="4796" x="1525588" y="1965325"/>
          <p14:tracePt t="4802" x="1550988" y="1965325"/>
          <p14:tracePt t="4809" x="1576388" y="1965325"/>
          <p14:tracePt t="4817" x="1601788" y="1965325"/>
          <p14:tracePt t="4822" x="1612900" y="1965325"/>
          <p14:tracePt t="4827" x="1625600" y="1965325"/>
          <p14:tracePt t="4832" x="1638300" y="1965325"/>
          <p14:tracePt t="4837" x="1663700" y="1965325"/>
          <p14:tracePt t="4848" x="1689100" y="1965325"/>
          <p14:tracePt t="4852" x="1701800" y="1965325"/>
          <p14:tracePt t="4859" x="1725613" y="1965325"/>
          <p14:tracePt t="4862" x="1751013" y="1965325"/>
          <p14:tracePt t="4873" x="1789113" y="1965325"/>
          <p14:tracePt t="4877" x="1825625" y="1965325"/>
          <p14:tracePt t="4882" x="1863725" y="1965325"/>
          <p14:tracePt t="4893" x="1914525" y="1965325"/>
          <p14:tracePt t="4895" x="1951038" y="1965325"/>
          <p14:tracePt t="4897" x="2001838" y="1965325"/>
          <p14:tracePt t="4903" x="2063750" y="1965325"/>
          <p14:tracePt t="4909" x="2114550" y="1965325"/>
          <p14:tracePt t="4913" x="2138363" y="1965325"/>
          <p14:tracePt t="4919" x="2214563" y="1965325"/>
          <p14:tracePt t="4923" x="2238375" y="1965325"/>
          <p14:tracePt t="4927" x="2276475" y="1965325"/>
          <p14:tracePt t="4932" x="2327275" y="1965325"/>
          <p14:tracePt t="4938" x="2363788" y="1965325"/>
          <p14:tracePt t="4944" x="2389188" y="1965325"/>
          <p14:tracePt t="4949" x="2427288" y="1965325"/>
          <p14:tracePt t="4953" x="2463800" y="1965325"/>
          <p14:tracePt t="4959" x="2476500" y="1965325"/>
          <p14:tracePt t="4964" x="2514600" y="1965325"/>
          <p14:tracePt t="4969" x="2540000" y="1965325"/>
          <p14:tracePt t="4974" x="2551113" y="1965325"/>
          <p14:tracePt t="4979" x="2576513" y="1965325"/>
          <p14:tracePt t="4984" x="2589213" y="1965325"/>
          <p14:tracePt t="4988" x="2601913" y="1939925"/>
          <p14:tracePt t="4994" x="2640013" y="1939925"/>
          <p14:tracePt t="4999" x="2651125" y="1939925"/>
          <p14:tracePt t="5003" x="2663825" y="1939925"/>
          <p14:tracePt t="5009" x="2689225" y="1927225"/>
          <p14:tracePt t="5015" x="2701925" y="1927225"/>
          <p14:tracePt t="5026" x="2714625" y="1927225"/>
          <p14:tracePt t="5035" x="2727325" y="1914525"/>
          <p14:tracePt t="5040" x="2740025" y="1901825"/>
          <p14:tracePt t="5055" x="2752725" y="1901825"/>
          <p14:tracePt t="5059" x="2763838" y="1889125"/>
          <p14:tracePt t="5075" x="2776538" y="1876425"/>
          <p14:tracePt t="5085" x="2776538" y="1865313"/>
          <p14:tracePt t="5100" x="2789238" y="1852613"/>
          <p14:tracePt t="5131" x="2789238" y="1839913"/>
          <p14:tracePt t="5146" x="2801938" y="1827213"/>
          <p14:tracePt t="5174" x="2801938" y="1814513"/>
          <p14:tracePt t="5181" x="2801938" y="1801813"/>
          <p14:tracePt t="5186" x="2801938" y="1789113"/>
          <p14:tracePt t="5196" x="2801938" y="1776413"/>
          <p14:tracePt t="5205" x="2801938" y="1765300"/>
          <p14:tracePt t="5211" x="2801938" y="1752600"/>
          <p14:tracePt t="5216" x="2789238" y="1739900"/>
          <p14:tracePt t="5221" x="2763838" y="1727200"/>
          <p14:tracePt t="5226" x="2752725" y="1714500"/>
          <p14:tracePt t="5231" x="2727325" y="1701800"/>
          <p14:tracePt t="5237" x="2701925" y="1701800"/>
          <p14:tracePt t="5242" x="2663825" y="1676400"/>
          <p14:tracePt t="5246" x="2640013" y="1663700"/>
          <p14:tracePt t="5251" x="2614613" y="1663700"/>
          <p14:tracePt t="5257" x="2589213" y="1663700"/>
          <p14:tracePt t="5261" x="2551113" y="1652588"/>
          <p14:tracePt t="5266" x="2501900" y="1639888"/>
          <p14:tracePt t="5270" x="2489200" y="1639888"/>
          <p14:tracePt t="5276" x="2476500" y="1639888"/>
          <p14:tracePt t="5282" x="2439988" y="1614488"/>
          <p14:tracePt t="5286" x="2414588" y="1614488"/>
          <p14:tracePt t="5290" x="2401888" y="1614488"/>
          <p14:tracePt t="5297" x="2376488" y="1601788"/>
          <p14:tracePt t="5301" x="2351088" y="1601788"/>
          <p14:tracePt t="5312" x="2314575" y="1563688"/>
          <p14:tracePt t="5316" x="2276475" y="1539875"/>
          <p14:tracePt t="5322" x="2251075" y="1539875"/>
          <p14:tracePt t="5332" x="2214563" y="1527175"/>
          <p14:tracePt t="5336" x="2189163" y="1527175"/>
          <p14:tracePt t="5342" x="2151063" y="1514475"/>
          <p14:tracePt t="5348" x="2127250" y="1514475"/>
          <p14:tracePt t="5351" x="2114550" y="1514475"/>
          <p14:tracePt t="5359" x="2089150" y="1514475"/>
          <p14:tracePt t="5362" x="2038350" y="1501775"/>
          <p14:tracePt t="5368" x="2025650" y="1501775"/>
          <p14:tracePt t="5373" x="2014538" y="1501775"/>
          <p14:tracePt t="5376" x="1989138" y="1489075"/>
          <p14:tracePt t="5382" x="1976438" y="1476375"/>
          <p14:tracePt t="5386" x="1963738" y="1476375"/>
          <p14:tracePt t="5398" x="1925638" y="1463675"/>
          <p14:tracePt t="5403" x="1914525" y="1463675"/>
          <p14:tracePt t="5409" x="1901825" y="1463675"/>
          <p14:tracePt t="5413" x="1863725" y="1450975"/>
          <p14:tracePt t="5417" x="1851025" y="1450975"/>
          <p14:tracePt t="5423" x="1801813" y="1439863"/>
          <p14:tracePt t="5428" x="1776413" y="1439863"/>
          <p14:tracePt t="5432" x="1738313" y="1439863"/>
          <p14:tracePt t="5437" x="1714500" y="1439863"/>
          <p14:tracePt t="5443" x="1676400" y="1439863"/>
          <p14:tracePt t="5448" x="1638300" y="1439863"/>
          <p14:tracePt t="5452" x="1601788" y="1439863"/>
          <p14:tracePt t="5459" x="1576388" y="1439863"/>
          <p14:tracePt t="5463" x="1525588" y="1427163"/>
          <p14:tracePt t="5468" x="1489075" y="1414463"/>
          <p14:tracePt t="5472" x="1463675" y="1414463"/>
          <p14:tracePt t="5478" x="1438275" y="1414463"/>
          <p14:tracePt t="5483" x="1389063" y="1414463"/>
          <p14:tracePt t="5488" x="1350963" y="1414463"/>
          <p14:tracePt t="5493" x="1325563" y="1414463"/>
          <p14:tracePt t="5498" x="1312863" y="1414463"/>
          <p14:tracePt t="5502" x="1289050" y="1414463"/>
          <p14:tracePt t="5509" x="1250950" y="1414463"/>
          <p14:tracePt t="5514" x="1238250" y="1414463"/>
          <p14:tracePt t="5518" x="1212850" y="1414463"/>
          <p14:tracePt t="5523" x="1200150" y="1414463"/>
          <p14:tracePt t="5529" x="1176338" y="1414463"/>
          <p14:tracePt t="5533" x="1163638" y="1414463"/>
          <p14:tracePt t="5538" x="1150938" y="1414463"/>
          <p14:tracePt t="5543" x="1138238" y="1401763"/>
          <p14:tracePt t="5548" x="1112838" y="1401763"/>
          <p14:tracePt t="5559" x="1089025" y="1401763"/>
          <p14:tracePt t="5564" x="1076325" y="1401763"/>
          <p14:tracePt t="5568" x="1050925" y="1401763"/>
          <p14:tracePt t="5574" x="1025525" y="1401763"/>
          <p14:tracePt t="5584" x="1000125" y="1401763"/>
          <p14:tracePt t="5588" x="963613" y="1401763"/>
          <p14:tracePt t="5594" x="950913" y="1401763"/>
          <p14:tracePt t="5599" x="925513" y="1401763"/>
          <p14:tracePt t="5604" x="887413" y="1401763"/>
          <p14:tracePt t="5609" x="876300" y="1401763"/>
          <p14:tracePt t="5614" x="838200" y="1401763"/>
          <p14:tracePt t="5618" x="800100" y="1401763"/>
          <p14:tracePt t="5626" x="763588" y="1401763"/>
          <p14:tracePt t="5630" x="738188" y="1401763"/>
          <p14:tracePt t="5634" x="700088" y="1401763"/>
          <p14:tracePt t="5638" x="674688" y="1401763"/>
          <p14:tracePt t="5645" x="663575" y="1401763"/>
          <p14:tracePt t="5649" x="625475" y="1401763"/>
          <p14:tracePt t="5654" x="600075" y="1401763"/>
          <p14:tracePt t="5665" x="574675" y="1401763"/>
          <p14:tracePt t="5669" x="563563" y="1401763"/>
          <p14:tracePt t="5680" x="550863" y="1401763"/>
          <p14:tracePt t="5710" x="538163" y="1401763"/>
          <p14:tracePt t="5730" x="525463" y="1401763"/>
          <p14:tracePt t="5736" x="512763" y="1401763"/>
          <p14:tracePt t="5751" x="487363" y="1401763"/>
          <p14:tracePt t="5786" x="463550" y="1401763"/>
          <p14:tracePt t="5821" x="450850" y="1401763"/>
          <p14:tracePt t="5846" x="438150" y="1401763"/>
          <p14:tracePt t="5851" x="425450" y="1414463"/>
          <p14:tracePt t="5857" x="425450" y="1427163"/>
          <p14:tracePt t="5862" x="412750" y="1439863"/>
          <p14:tracePt t="5876" x="412750" y="1450975"/>
          <p14:tracePt t="5882" x="400050" y="1463675"/>
          <p14:tracePt t="5977" x="400050" y="1476375"/>
          <p14:tracePt t="5983" x="387350" y="1489075"/>
          <p14:tracePt t="5998" x="387350" y="1501775"/>
          <p14:tracePt t="6028" x="387350" y="1527175"/>
          <p14:tracePt t="6049" x="387350" y="1539875"/>
          <p14:tracePt t="6094" x="387350" y="1552575"/>
          <p14:tracePt t="6119" x="387350" y="1563688"/>
          <p14:tracePt t="6150" x="387350" y="1576388"/>
          <p14:tracePt t="6153" x="387350" y="1589088"/>
          <p14:tracePt t="6169" x="374650" y="1601788"/>
          <p14:tracePt t="6174" x="374650" y="1614488"/>
          <p14:tracePt t="6200" x="363538" y="1627188"/>
          <p14:tracePt t="6210" x="363538" y="1639888"/>
          <p14:tracePt t="6226" x="350838" y="1652588"/>
          <p14:tracePt t="6255" x="350838" y="1663700"/>
          <p14:tracePt t="6276" x="350838" y="1676400"/>
          <p14:tracePt t="6290" x="350838" y="1689100"/>
          <p14:tracePt t="6311" x="350838" y="1701800"/>
          <p14:tracePt t="6326" x="350838" y="1727200"/>
          <p14:tracePt t="6336" x="338138" y="1727200"/>
          <p14:tracePt t="6356" x="338138" y="1752600"/>
          <p14:tracePt t="6376" x="338138" y="1765300"/>
          <p14:tracePt t="6402" x="338138" y="1776413"/>
          <p14:tracePt t="6431" x="338138" y="1789113"/>
          <p14:tracePt t="6472" x="338138" y="1801813"/>
          <p14:tracePt t="6491" x="338138" y="1814513"/>
          <p14:tracePt t="6522" x="338138" y="1827213"/>
          <p14:tracePt t="6538" x="325438" y="1839913"/>
          <p14:tracePt t="6673" x="312738" y="1852613"/>
          <p14:tracePt t="6961" x="312738" y="1865313"/>
          <p14:tracePt t="7062" x="312738" y="1889125"/>
          <p14:tracePt t="7102" x="312738" y="1901825"/>
          <p14:tracePt t="7234" x="312738" y="1914525"/>
          <p14:tracePt t="7259" x="312738" y="1927225"/>
          <p14:tracePt t="7278" x="312738" y="1939925"/>
          <p14:tracePt t="7288" x="312738" y="1952625"/>
          <p14:tracePt t="7293" x="312738" y="1965325"/>
          <p14:tracePt t="7299" x="312738" y="1978025"/>
          <p14:tracePt t="7314" x="312738" y="2001838"/>
          <p14:tracePt t="7323" x="312738" y="2014538"/>
          <p14:tracePt t="7339" x="312738" y="2027238"/>
          <p14:tracePt t="7355" x="312738" y="2039938"/>
          <p14:tracePt t="7375" x="325438" y="2052638"/>
          <p14:tracePt t="7380" x="338138" y="2052638"/>
          <p14:tracePt t="7390" x="338138" y="2065338"/>
          <p14:tracePt t="7409" x="338138" y="2078038"/>
          <p14:tracePt t="7480" x="350838" y="2089150"/>
          <p14:tracePt t="7500" x="363538" y="2101850"/>
          <p14:tracePt t="7526" x="363538" y="2114550"/>
          <p14:tracePt t="7586" x="363538" y="2139950"/>
          <p14:tracePt t="7889" x="363538" y="2152650"/>
          <p14:tracePt t="8535" x="363538" y="2165350"/>
          <p14:tracePt t="8545" x="363538" y="2178050"/>
          <p14:tracePt t="8550" x="363538" y="2190750"/>
          <p14:tracePt t="8555" x="387350" y="2190750"/>
          <p14:tracePt t="8560" x="412750" y="2201863"/>
          <p14:tracePt t="8565" x="425450" y="2201863"/>
          <p14:tracePt t="8569" x="450850" y="2214563"/>
          <p14:tracePt t="8574" x="487363" y="2239963"/>
          <p14:tracePt t="8580" x="512763" y="2239963"/>
          <p14:tracePt t="8591" x="550863" y="2252663"/>
          <p14:tracePt t="8595" x="574675" y="2252663"/>
          <p14:tracePt t="8600" x="587375" y="2278063"/>
          <p14:tracePt t="8604" x="612775" y="2278063"/>
          <p14:tracePt t="8611" x="650875" y="2278063"/>
          <p14:tracePt t="8615" x="674688" y="2278063"/>
          <p14:tracePt t="8619" x="712788" y="2278063"/>
          <p14:tracePt t="8625" x="738188" y="2290763"/>
          <p14:tracePt t="8631" x="776288" y="2290763"/>
          <p14:tracePt t="8635" x="825500" y="2290763"/>
          <p14:tracePt t="8640" x="838200" y="2303463"/>
          <p14:tracePt t="8646" x="876300" y="2303463"/>
          <p14:tracePt t="8650" x="925513" y="2303463"/>
          <p14:tracePt t="8655" x="950913" y="2303463"/>
          <p14:tracePt t="8661" x="976313" y="2314575"/>
          <p14:tracePt t="8666" x="1012825" y="2314575"/>
          <p14:tracePt t="8670" x="1050925" y="2314575"/>
          <p14:tracePt t="8677" x="1063625" y="2314575"/>
          <p14:tracePt t="8681" x="1089025" y="2314575"/>
          <p14:tracePt t="8686" x="1125538" y="2314575"/>
          <p14:tracePt t="8690" x="1150938" y="2339975"/>
          <p14:tracePt t="8696" x="1163638" y="2339975"/>
          <p14:tracePt t="8702" x="1189038" y="2339975"/>
          <p14:tracePt t="8706" x="1212850" y="2339975"/>
          <p14:tracePt t="8711" x="1238250" y="2352675"/>
          <p14:tracePt t="8716" x="1250950" y="2352675"/>
          <p14:tracePt t="8720" x="1289050" y="2352675"/>
          <p14:tracePt t="8727" x="1300163" y="2352675"/>
          <p14:tracePt t="8732" x="1338263" y="2352675"/>
          <p14:tracePt t="8735" x="1350963" y="2352675"/>
          <p14:tracePt t="8741" x="1376363" y="2378075"/>
          <p14:tracePt t="8747" x="1412875" y="2378075"/>
          <p14:tracePt t="8751" x="1463675" y="2390775"/>
          <p14:tracePt t="8756" x="1476375" y="2390775"/>
          <p14:tracePt t="8761" x="1501775" y="2390775"/>
          <p14:tracePt t="8766" x="1550988" y="2390775"/>
          <p14:tracePt t="8771" x="1589088" y="2414588"/>
          <p14:tracePt t="8777" x="1612900" y="2414588"/>
          <p14:tracePt t="8782" x="1651000" y="2414588"/>
          <p14:tracePt t="8786" x="1689100" y="2414588"/>
          <p14:tracePt t="8791" x="1725613" y="2427288"/>
          <p14:tracePt t="8797" x="1789113" y="2427288"/>
          <p14:tracePt t="8802" x="1825625" y="2427288"/>
          <p14:tracePt t="8806" x="1838325" y="2427288"/>
          <p14:tracePt t="8811" x="1876425" y="2452688"/>
          <p14:tracePt t="8818" x="1901825" y="2452688"/>
          <p14:tracePt t="8822" x="1925638" y="2452688"/>
          <p14:tracePt t="8827" x="1951038" y="2452688"/>
          <p14:tracePt t="8832" x="1989138" y="2452688"/>
          <p14:tracePt t="8836" x="2001838" y="2452688"/>
          <p14:tracePt t="8844" x="2025650" y="2452688"/>
          <p14:tracePt t="8848" x="2051050" y="2452688"/>
          <p14:tracePt t="8851" x="2076450" y="2465388"/>
          <p14:tracePt t="8856" x="2076450" y="2478088"/>
          <p14:tracePt t="8862" x="2089150" y="2478088"/>
          <p14:tracePt t="8868" x="2114550" y="2478088"/>
          <p14:tracePt t="8872" x="2138363" y="2478088"/>
          <p14:tracePt t="8877" x="2151063" y="2478088"/>
          <p14:tracePt t="8895" x="2214563" y="2478088"/>
          <p14:tracePt t="8898" x="2238375" y="2478088"/>
          <p14:tracePt t="8902" x="2263775" y="2478088"/>
          <p14:tracePt t="8913" x="2301875" y="2478088"/>
          <p14:tracePt t="8918" x="2327275" y="2478088"/>
          <p14:tracePt t="8927" x="2351088" y="2478088"/>
          <p14:tracePt t="8934" x="2363788" y="2478088"/>
          <p14:tracePt t="8937" x="2376488" y="2478088"/>
          <p14:tracePt t="8944" x="2389188" y="2478088"/>
          <p14:tracePt t="8958" x="2401888" y="2478088"/>
          <p14:tracePt t="8989" x="2414588" y="2478088"/>
          <p14:tracePt t="9009" x="2439988" y="2478088"/>
          <p14:tracePt t="9024" x="2463800" y="2478088"/>
          <p14:tracePt t="9034" x="2476500" y="2478088"/>
          <p14:tracePt t="9044" x="2489200" y="2478088"/>
          <p14:tracePt t="9049" x="2501900" y="2478088"/>
          <p14:tracePt t="9058" x="2514600" y="2478088"/>
          <p14:tracePt t="9075" x="2527300" y="2478088"/>
          <p14:tracePt t="9120" x="2551113" y="2478088"/>
          <p14:tracePt t="9151" x="2563813" y="2478088"/>
          <p14:tracePt t="9155" x="2576513" y="2478088"/>
          <p14:tracePt t="9170" x="2589213" y="2478088"/>
          <p14:tracePt t="9215" x="2601913" y="2478088"/>
          <p14:tracePt t="9236" x="2614613" y="2478088"/>
          <p14:tracePt t="9245" x="2627313" y="2478088"/>
          <p14:tracePt t="9256" x="2640013" y="2478088"/>
          <p14:tracePt t="9261" x="2663825" y="2478088"/>
          <p14:tracePt t="9266" x="2676525" y="2478088"/>
          <p14:tracePt t="9270" x="2701925" y="2478088"/>
          <p14:tracePt t="9277" x="2727325" y="2490788"/>
          <p14:tracePt t="9287" x="2752725" y="2490788"/>
          <p14:tracePt t="9291" x="2776538" y="2490788"/>
          <p14:tracePt t="9296" x="2789238" y="2490788"/>
          <p14:tracePt t="9300" x="2814638" y="2490788"/>
          <p14:tracePt t="9306" x="2827338" y="2490788"/>
          <p14:tracePt t="9311" x="2840038" y="2516188"/>
          <p14:tracePt t="9316" x="2852738" y="2516188"/>
          <p14:tracePt t="9320" x="2863850" y="2516188"/>
          <p14:tracePt t="9327" x="2876550" y="2516188"/>
          <p14:tracePt t="9332" x="2901950" y="2516188"/>
          <p14:tracePt t="9347" x="2927350" y="2516188"/>
          <p14:tracePt t="9351" x="2940050" y="2516188"/>
          <p14:tracePt t="9356" x="2952750" y="2516188"/>
          <p14:tracePt t="9361" x="2963863" y="2516188"/>
          <p14:tracePt t="9367" x="2976563" y="2516188"/>
          <p14:tracePt t="9371" x="2989263" y="2516188"/>
          <p14:tracePt t="9377" x="3014663" y="2516188"/>
          <p14:tracePt t="9382" x="3040063" y="2540000"/>
          <p14:tracePt t="9391" x="3052763" y="2540000"/>
          <p14:tracePt t="9397" x="3076575" y="2540000"/>
          <p14:tracePt t="9413" x="3101975" y="2540000"/>
          <p14:tracePt t="9428" x="3114675" y="2540000"/>
          <p14:tracePt t="9477" x="3127375" y="2540000"/>
          <p14:tracePt t="9488" x="3140075" y="2540000"/>
          <p14:tracePt t="9498" x="3165475" y="2540000"/>
          <p14:tracePt t="9518" x="3189288" y="2540000"/>
          <p14:tracePt t="9524" x="3201988" y="2540000"/>
          <p14:tracePt t="9528" x="3214688" y="2540000"/>
          <p14:tracePt t="9538" x="3227388" y="2540000"/>
          <p14:tracePt t="9544" x="3240088" y="2540000"/>
          <p14:tracePt t="9548" x="3252788" y="2540000"/>
          <p14:tracePt t="9553" x="3276600" y="2540000"/>
          <p14:tracePt t="9564" x="3302000" y="2540000"/>
          <p14:tracePt t="9568" x="3314700" y="2540000"/>
          <p14:tracePt t="9573" x="3327400" y="2540000"/>
          <p14:tracePt t="9578" x="3340100" y="2540000"/>
          <p14:tracePt t="9584" x="3365500" y="2540000"/>
          <p14:tracePt t="9589" x="3389313" y="2540000"/>
          <p14:tracePt t="9594" x="3402013" y="2540000"/>
          <p14:tracePt t="9599" x="3427413" y="2540000"/>
          <p14:tracePt t="9603" x="3452813" y="2540000"/>
          <p14:tracePt t="9609" x="3478213" y="2540000"/>
          <p14:tracePt t="9614" x="3489325" y="2540000"/>
          <p14:tracePt t="9619" x="3527425" y="2540000"/>
          <p14:tracePt t="9624" x="3552825" y="2540000"/>
          <p14:tracePt t="9628" x="3578225" y="2540000"/>
          <p14:tracePt t="9634" x="3589338" y="2540000"/>
          <p14:tracePt t="9638" x="3614738" y="2540000"/>
          <p14:tracePt t="9644" x="3640138" y="2540000"/>
          <p14:tracePt t="9650" x="3678238" y="2540000"/>
          <p14:tracePt t="9653" x="3689350" y="2540000"/>
          <p14:tracePt t="9658" x="3702050" y="2540000"/>
          <p14:tracePt t="9664" x="3740150" y="2540000"/>
          <p14:tracePt t="9670" x="3752850" y="2540000"/>
          <p14:tracePt t="9674" x="3765550" y="2540000"/>
          <p14:tracePt t="9685" x="3778250" y="2540000"/>
          <p14:tracePt t="9694" x="3790950" y="2540000"/>
          <p14:tracePt t="9705" x="3802063" y="2540000"/>
          <p14:tracePt t="9725" x="3827463" y="2540000"/>
          <p14:tracePt t="9795" x="3840163" y="2540000"/>
          <p14:tracePt t="9800" x="3852863" y="2540000"/>
          <p14:tracePt t="9806" x="3865563" y="2540000"/>
          <p14:tracePt t="9816" x="3878263" y="2540000"/>
          <p14:tracePt t="9822" x="3890963" y="2540000"/>
          <p14:tracePt t="9826" x="3902075" y="2540000"/>
          <p14:tracePt t="9830" x="3914775" y="2540000"/>
          <p14:tracePt t="9835" x="3940175" y="2540000"/>
          <p14:tracePt t="9840" x="3965575" y="2540000"/>
          <p14:tracePt t="9845" x="3978275" y="2540000"/>
          <p14:tracePt t="9852" x="4002088" y="2540000"/>
          <p14:tracePt t="9856" x="4002088" y="2552700"/>
          <p14:tracePt t="9861" x="4027488" y="2552700"/>
          <p14:tracePt t="9866" x="4040188" y="2552700"/>
          <p14:tracePt t="9871" x="4052888" y="2552700"/>
          <p14:tracePt t="9877" x="4090988" y="2552700"/>
          <p14:tracePt t="9882" x="4114800" y="2565400"/>
          <p14:tracePt t="9885" x="4127500" y="2565400"/>
          <p14:tracePt t="9897" x="4152900" y="2565400"/>
          <p14:tracePt t="9901" x="4191000" y="2565400"/>
          <p14:tracePt t="9912" x="4214813" y="2565400"/>
          <p14:tracePt t="9917" x="4227513" y="2565400"/>
          <p14:tracePt t="9921" x="4252913" y="2565400"/>
          <p14:tracePt t="9928" x="4278313" y="2565400"/>
          <p14:tracePt t="9937" x="4303713" y="2565400"/>
          <p14:tracePt t="9942" x="4314825" y="2565400"/>
          <p14:tracePt t="9947" x="4327525" y="2565400"/>
          <p14:tracePt t="9952" x="4352925" y="2565400"/>
          <p14:tracePt t="9956" x="4365625" y="2565400"/>
          <p14:tracePt t="9961" x="4391025" y="2565400"/>
          <p14:tracePt t="9967" x="4403725" y="2565400"/>
          <p14:tracePt t="9972" x="4416425" y="2565400"/>
          <p14:tracePt t="9978" x="4427538" y="2565400"/>
          <p14:tracePt t="9982" x="4452938" y="2565400"/>
          <p14:tracePt t="9988" x="4465638" y="2565400"/>
          <p14:tracePt t="9994" x="4491038" y="2565400"/>
          <p14:tracePt t="9996" x="4516438" y="2565400"/>
          <p14:tracePt t="10007" x="4540250" y="2565400"/>
          <p14:tracePt t="10012" x="4578350" y="2565400"/>
          <p14:tracePt t="10018" x="4591050" y="2565400"/>
          <p14:tracePt t="10021" x="4627563" y="2565400"/>
          <p14:tracePt t="10027" x="4652963" y="2565400"/>
          <p14:tracePt t="10033" x="4665663" y="2565400"/>
          <p14:tracePt t="10038" x="4703763" y="2565400"/>
          <p14:tracePt t="10044" x="4716463" y="2565400"/>
          <p14:tracePt t="10048" x="4727575" y="2565400"/>
          <p14:tracePt t="10052" x="4740275" y="2565400"/>
          <p14:tracePt t="10057" x="4765675" y="2565400"/>
          <p14:tracePt t="10063" x="4791075" y="2565400"/>
          <p14:tracePt t="10068" x="4803775" y="2565400"/>
          <p14:tracePt t="10083" x="4829175" y="2565400"/>
          <p14:tracePt t="10095" x="4852988" y="2565400"/>
          <p14:tracePt t="10097" x="4865688" y="2565400"/>
          <p14:tracePt t="10112" x="4891088" y="2565400"/>
          <p14:tracePt t="10117" x="4929188" y="2565400"/>
          <p14:tracePt t="10123" x="4940300" y="2565400"/>
          <p14:tracePt t="10128" x="4978400" y="2565400"/>
          <p14:tracePt t="10133" x="5016500" y="2565400"/>
          <p14:tracePt t="10139" x="5040313" y="2552700"/>
          <p14:tracePt t="10144" x="5053013" y="2552700"/>
          <p14:tracePt t="10149" x="5091113" y="2552700"/>
          <p14:tracePt t="10153" x="5116513" y="2552700"/>
          <p14:tracePt t="10164" x="5141913" y="2552700"/>
          <p14:tracePt t="10169" x="5153025" y="2552700"/>
          <p14:tracePt t="10174" x="5165725" y="2552700"/>
          <p14:tracePt t="10178" x="5178425" y="2552700"/>
          <p14:tracePt t="10184" x="5191125" y="2552700"/>
          <p14:tracePt t="10189" x="5203825" y="2552700"/>
          <p14:tracePt t="10194" x="5241925" y="2552700"/>
          <p14:tracePt t="10199" x="5253038" y="2552700"/>
          <p14:tracePt t="10203" x="5291138" y="2552700"/>
          <p14:tracePt t="10211" x="5303838" y="2552700"/>
          <p14:tracePt t="10215" x="5329238" y="2552700"/>
          <p14:tracePt t="10218" x="5353050" y="2552700"/>
          <p14:tracePt t="10223" x="5403850" y="2552700"/>
          <p14:tracePt t="10228" x="5416550" y="2552700"/>
          <p14:tracePt t="10235" x="5429250" y="2552700"/>
          <p14:tracePt t="10239" x="5454650" y="2552700"/>
          <p14:tracePt t="10245" x="5478463" y="2552700"/>
          <p14:tracePt t="10248" x="5491163" y="2552700"/>
          <p14:tracePt t="10255" x="5503863" y="2552700"/>
          <p14:tracePt t="10261" x="5516563" y="2552700"/>
          <p14:tracePt t="10265" x="5541963" y="2552700"/>
          <p14:tracePt t="10285" x="5565775" y="2540000"/>
          <p14:tracePt t="10305" x="5578475" y="2540000"/>
          <p14:tracePt t="10311" x="5578475" y="2527300"/>
          <p14:tracePt t="10315" x="5591175" y="2516188"/>
          <p14:tracePt t="10324" x="5603875" y="2516188"/>
          <p14:tracePt t="10335" x="5616575" y="2490788"/>
          <p14:tracePt t="10351" x="5629275" y="2478088"/>
          <p14:tracePt t="10361" x="5641975" y="2478088"/>
          <p14:tracePt t="10365" x="5654675" y="2465388"/>
          <p14:tracePt t="10370" x="5654675" y="2452688"/>
          <p14:tracePt t="10381" x="5678488" y="2427288"/>
          <p14:tracePt t="10395" x="5691188" y="2427288"/>
          <p14:tracePt t="10401" x="5716588" y="2414588"/>
          <p14:tracePt t="10405" x="5729288" y="2403475"/>
          <p14:tracePt t="10416" x="5741988" y="2390775"/>
          <p14:tracePt t="10426" x="5754688" y="2365375"/>
          <p14:tracePt t="10431" x="5778500" y="2339975"/>
          <p14:tracePt t="10435" x="5803900" y="2327275"/>
          <p14:tracePt t="10441" x="5829300" y="2314575"/>
          <p14:tracePt t="10450" x="5829300" y="2303463"/>
          <p14:tracePt t="10455" x="5842000" y="2290763"/>
          <p14:tracePt t="10461" x="5854700" y="2278063"/>
          <p14:tracePt t="10466" x="5854700" y="2265363"/>
          <p14:tracePt t="10471" x="5854700" y="2252663"/>
          <p14:tracePt t="10475" x="5854700" y="2239963"/>
          <p14:tracePt t="10481" x="5867400" y="2214563"/>
          <p14:tracePt t="10487" x="5867400" y="2201863"/>
          <p14:tracePt t="10491" x="5867400" y="2190750"/>
          <p14:tracePt t="10496" x="5878513" y="2178050"/>
          <p14:tracePt t="10501" x="5878513" y="2165350"/>
          <p14:tracePt t="10505" x="5878513" y="2152650"/>
          <p14:tracePt t="10512" x="5878513" y="2139950"/>
          <p14:tracePt t="10517" x="5878513" y="2114550"/>
          <p14:tracePt t="10532" x="5878513" y="2089150"/>
          <p14:tracePt t="10538" x="5878513" y="2078038"/>
          <p14:tracePt t="10541" x="5878513" y="2065338"/>
          <p14:tracePt t="10547" x="5878513" y="2052638"/>
          <p14:tracePt t="10551" x="5878513" y="2027238"/>
          <p14:tracePt t="10563" x="5878513" y="2014538"/>
          <p14:tracePt t="10567" x="5878513" y="2001838"/>
          <p14:tracePt t="10578" x="5878513" y="1978025"/>
          <p14:tracePt t="10583" x="5878513" y="1965325"/>
          <p14:tracePt t="10587" x="5878513" y="1952625"/>
          <p14:tracePt t="10592" x="5878513" y="1939925"/>
          <p14:tracePt t="10598" x="5878513" y="1927225"/>
          <p14:tracePt t="10607" x="5842000" y="1901825"/>
          <p14:tracePt t="10618" x="5816600" y="1889125"/>
          <p14:tracePt t="10622" x="5791200" y="1876425"/>
          <p14:tracePt t="10628" x="5767388" y="1865313"/>
          <p14:tracePt t="10633" x="5741988" y="1865313"/>
          <p14:tracePt t="10638" x="5716588" y="1839913"/>
          <p14:tracePt t="10645" x="5691188" y="1839913"/>
          <p14:tracePt t="10648" x="5665788" y="1839913"/>
          <p14:tracePt t="10652" x="5654675" y="1827213"/>
          <p14:tracePt t="10657" x="5641975" y="1814513"/>
          <p14:tracePt t="10662" x="5616575" y="1814513"/>
          <p14:tracePt t="10668" x="5603875" y="1801813"/>
          <p14:tracePt t="10672" x="5578475" y="1801813"/>
          <p14:tracePt t="10683" x="5554663" y="1801813"/>
          <p14:tracePt t="10688" x="5529263" y="1776413"/>
          <p14:tracePt t="10693" x="5516563" y="1776413"/>
          <p14:tracePt t="10699" x="5478463" y="1776413"/>
          <p14:tracePt t="10703" x="5454650" y="1776413"/>
          <p14:tracePt t="10707" x="5416550" y="1776413"/>
          <p14:tracePt t="10714" x="5403850" y="1765300"/>
          <p14:tracePt t="10718" x="5378450" y="1752600"/>
          <p14:tracePt t="10723" x="5341938" y="1752600"/>
          <p14:tracePt t="10728" x="5303838" y="1752600"/>
          <p14:tracePt t="10734" x="5278438" y="1739900"/>
          <p14:tracePt t="10738" x="5241925" y="1739900"/>
          <p14:tracePt t="10745" x="5203825" y="1739900"/>
          <p14:tracePt t="10749" x="5165725" y="1739900"/>
          <p14:tracePt t="10753" x="5116513" y="1714500"/>
          <p14:tracePt t="10758" x="5103813" y="1714500"/>
          <p14:tracePt t="10763" x="5065713" y="1714500"/>
          <p14:tracePt t="10770" x="5040313" y="1714500"/>
          <p14:tracePt t="10773" x="5016500" y="1714500"/>
          <p14:tracePt t="10778" x="4978400" y="1714500"/>
          <p14:tracePt t="10784" x="4965700" y="1714500"/>
          <p14:tracePt t="10788" x="4940300" y="1714500"/>
          <p14:tracePt t="10800" x="4916488" y="1714500"/>
          <p14:tracePt t="10804" x="4903788" y="1714500"/>
          <p14:tracePt t="10808" x="4891088" y="1714500"/>
          <p14:tracePt t="10814" x="4878388" y="1714500"/>
          <p14:tracePt t="10819" x="4852988" y="1714500"/>
          <p14:tracePt t="10830" x="4829175" y="1714500"/>
          <p14:tracePt t="10835" x="4816475" y="1714500"/>
          <p14:tracePt t="10839" x="4803775" y="1714500"/>
          <p14:tracePt t="10844" x="4791075" y="1714500"/>
          <p14:tracePt t="10850" x="4740275" y="1739900"/>
          <p14:tracePt t="10861" x="4703763" y="1739900"/>
          <p14:tracePt t="10865" x="4678363" y="1765300"/>
          <p14:tracePt t="10870" x="4627563" y="1776413"/>
          <p14:tracePt t="10874" x="4616450" y="1801813"/>
          <p14:tracePt t="10879" x="4578350" y="1827213"/>
          <p14:tracePt t="10885" x="4552950" y="1852613"/>
          <p14:tracePt t="10896" x="4491038" y="1889125"/>
          <p14:tracePt t="10900" x="4478338" y="1889125"/>
          <p14:tracePt t="10904" x="4452938" y="1914525"/>
          <p14:tracePt t="10912" x="4427538" y="1939925"/>
          <p14:tracePt t="10916" x="4403725" y="1952625"/>
          <p14:tracePt t="10921" x="4378325" y="1978025"/>
          <p14:tracePt t="10924" x="4365625" y="2014538"/>
          <p14:tracePt t="10935" x="4352925" y="2027238"/>
          <p14:tracePt t="10941" x="4352925" y="2039938"/>
          <p14:tracePt t="10946" x="4340225" y="2065338"/>
          <p14:tracePt t="10955" x="4327525" y="2078038"/>
          <p14:tracePt t="10961" x="4314825" y="2089150"/>
          <p14:tracePt t="10966" x="4314825" y="2101850"/>
          <p14:tracePt t="10971" x="4314825" y="2114550"/>
          <p14:tracePt t="10975" x="4314825" y="2127250"/>
          <p14:tracePt t="10981" x="4314825" y="2139950"/>
          <p14:tracePt t="10985" x="4303713" y="2165350"/>
          <p14:tracePt t="10990" x="4291013" y="2178050"/>
          <p14:tracePt t="10995" x="4278313" y="2190750"/>
          <p14:tracePt t="11001" x="4278313" y="2201863"/>
          <p14:tracePt t="11005" x="4278313" y="2214563"/>
          <p14:tracePt t="11012" x="4265613" y="2239963"/>
          <p14:tracePt t="11022" x="4265613" y="2265363"/>
          <p14:tracePt t="11025" x="4265613" y="2278063"/>
          <p14:tracePt t="11032" x="4265613" y="2290763"/>
          <p14:tracePt t="11036" x="4265613" y="2303463"/>
          <p14:tracePt t="11041" x="4265613" y="2314575"/>
          <p14:tracePt t="11051" x="4265613" y="2352675"/>
          <p14:tracePt t="11062" x="4265613" y="2365375"/>
          <p14:tracePt t="11072" x="4265613" y="2378075"/>
          <p14:tracePt t="11078" x="4291013" y="2403475"/>
          <p14:tracePt t="11082" x="4291013" y="2414588"/>
          <p14:tracePt t="11086" x="4303713" y="2414588"/>
          <p14:tracePt t="11091" x="4327525" y="2439988"/>
          <p14:tracePt t="11097" x="4352925" y="2452688"/>
          <p14:tracePt t="11101" x="4365625" y="2452688"/>
          <p14:tracePt t="11106" x="4416425" y="2465388"/>
          <p14:tracePt t="11112" x="4427538" y="2465388"/>
          <p14:tracePt t="11117" x="4503738" y="2490788"/>
          <p14:tracePt t="11121" x="4516438" y="2503488"/>
          <p14:tracePt t="11128" x="4578350" y="2503488"/>
          <p14:tracePt t="11132" x="4640263" y="2527300"/>
          <p14:tracePt t="11138" x="4691063" y="2540000"/>
          <p14:tracePt t="11143" x="4752975" y="2540000"/>
          <p14:tracePt t="11146" x="4791075" y="2565400"/>
          <p14:tracePt t="11151" x="4852988" y="2565400"/>
          <p14:tracePt t="11157" x="4903788" y="2578100"/>
          <p14:tracePt t="11163" x="4953000" y="2578100"/>
          <p14:tracePt t="11167" x="5016500" y="2578100"/>
          <p14:tracePt t="11171" x="5053013" y="2578100"/>
          <p14:tracePt t="11178" x="5078413" y="2578100"/>
          <p14:tracePt t="11183" x="5116513" y="2578100"/>
          <p14:tracePt t="11187" x="5153025" y="2578100"/>
          <p14:tracePt t="11193" x="5178425" y="2578100"/>
          <p14:tracePt t="11198" x="5216525" y="2578100"/>
          <p14:tracePt t="11202" x="5241925" y="2578100"/>
          <p14:tracePt t="11207" x="5278438" y="2578100"/>
          <p14:tracePt t="11212" x="5303838" y="2578100"/>
          <p14:tracePt t="11218" x="5316538" y="2578100"/>
          <p14:tracePt t="11222" x="5341938" y="2578100"/>
          <p14:tracePt t="11228" x="5365750" y="2565400"/>
          <p14:tracePt t="11232" x="5378450" y="2565400"/>
          <p14:tracePt t="11237" x="5416550" y="2540000"/>
          <p14:tracePt t="11242" x="5454650" y="2540000"/>
          <p14:tracePt t="11248" x="5465763" y="2516188"/>
          <p14:tracePt t="11252" x="5478463" y="2516188"/>
          <p14:tracePt t="11258" x="5503863" y="2503488"/>
          <p14:tracePt t="11263" x="5529263" y="2503488"/>
          <p14:tracePt t="11267" x="5554663" y="2478088"/>
          <p14:tracePt t="11273" x="5565775" y="2478088"/>
          <p14:tracePt t="11278" x="5578475" y="2465388"/>
          <p14:tracePt t="11283" x="5591175" y="2465388"/>
          <p14:tracePt t="11287" x="5616575" y="2452688"/>
          <p14:tracePt t="11293" x="5641975" y="2452688"/>
          <p14:tracePt t="11299" x="5654675" y="2439988"/>
          <p14:tracePt t="11303" x="5665788" y="2439988"/>
          <p14:tracePt t="11309" x="5678488" y="2427288"/>
          <p14:tracePt t="11314" x="5703888" y="2403475"/>
          <p14:tracePt t="11318" x="5703888" y="2390775"/>
          <p14:tracePt t="11323" x="5716588" y="2378075"/>
          <p14:tracePt t="11328" x="5729288" y="2365375"/>
          <p14:tracePt t="11334" x="5741988" y="2352675"/>
          <p14:tracePt t="11338" x="5741988" y="2339975"/>
          <p14:tracePt t="11345" x="5754688" y="2314575"/>
          <p14:tracePt t="11349" x="5754688" y="2303463"/>
          <p14:tracePt t="11358" x="5754688" y="2278063"/>
          <p14:tracePt t="11365" x="5754688" y="2265363"/>
          <p14:tracePt t="11369" x="5767388" y="2252663"/>
          <p14:tracePt t="11374" x="5791200" y="2227263"/>
          <p14:tracePt t="11379" x="5791200" y="2214563"/>
          <p14:tracePt t="11390" x="5791200" y="2190750"/>
          <p14:tracePt t="11395" x="5803900" y="2165350"/>
          <p14:tracePt t="11400" x="5803900" y="2152650"/>
          <p14:tracePt t="11414" x="5803900" y="2127250"/>
          <p14:tracePt t="11419" x="5816600" y="2114550"/>
          <p14:tracePt t="11429" x="5816600" y="2101850"/>
          <p14:tracePt t="11435" x="5816600" y="2089150"/>
          <p14:tracePt t="11439" x="5816600" y="2078038"/>
          <p14:tracePt t="11445" x="5816600" y="2065338"/>
          <p14:tracePt t="11450" x="5816600" y="2052638"/>
          <p14:tracePt t="11460" x="5816600" y="2039938"/>
          <p14:tracePt t="11466" x="5816600" y="2027238"/>
          <p14:tracePt t="11469" x="5816600" y="2014538"/>
          <p14:tracePt t="11490" x="5816600" y="1989138"/>
          <p14:tracePt t="11495" x="5816600" y="1978025"/>
          <p14:tracePt t="11504" x="5816600" y="1952625"/>
          <p14:tracePt t="11510" x="5803900" y="1939925"/>
          <p14:tracePt t="11514" x="5778500" y="1939925"/>
          <p14:tracePt t="11520" x="5767388" y="1927225"/>
          <p14:tracePt t="11526" x="5741988" y="1914525"/>
          <p14:tracePt t="11536" x="5716588" y="1914525"/>
          <p14:tracePt t="11539" x="5716588" y="1901825"/>
          <p14:tracePt t="11545" x="5703888" y="1889125"/>
          <p14:tracePt t="11551" x="5691188" y="1889125"/>
          <p14:tracePt t="11555" x="5678488" y="1876425"/>
          <p14:tracePt t="11562" x="5665788" y="1876425"/>
          <p14:tracePt t="11566" x="5654675" y="1876425"/>
          <p14:tracePt t="11571" x="5641975" y="1865313"/>
          <p14:tracePt t="11581" x="5629275" y="1865313"/>
          <p14:tracePt t="11586" x="5603875" y="1865313"/>
          <p14:tracePt t="11591" x="5603875" y="1852613"/>
          <p14:tracePt t="11596" x="5578475" y="1852613"/>
          <p14:tracePt t="11601" x="5541963" y="1852613"/>
          <p14:tracePt t="11612" x="5503863" y="1852613"/>
          <p14:tracePt t="11617" x="5465763" y="1852613"/>
          <p14:tracePt t="11622" x="5441950" y="1852613"/>
          <p14:tracePt t="11626" x="5403850" y="1852613"/>
          <p14:tracePt t="11631" x="5365750" y="1852613"/>
          <p14:tracePt t="11636" x="5329238" y="1852613"/>
          <p14:tracePt t="11641" x="5316538" y="1852613"/>
          <p14:tracePt t="11647" x="5278438" y="1852613"/>
          <p14:tracePt t="11652" x="5265738" y="1852613"/>
          <p14:tracePt t="11656" x="5253038" y="1852613"/>
          <p14:tracePt t="11662" x="5241925" y="1852613"/>
          <p14:tracePt t="11667" x="5229225" y="1852613"/>
          <p14:tracePt t="11678" x="5216525" y="1852613"/>
          <p14:tracePt t="11682" x="5203825" y="1852613"/>
          <p14:tracePt t="11686" x="5191125" y="1852613"/>
          <p14:tracePt t="11691" x="5191125" y="1865313"/>
          <p14:tracePt t="11696" x="5153025" y="1876425"/>
          <p14:tracePt t="11702" x="5141913" y="1876425"/>
          <p14:tracePt t="11706" x="5141913" y="1889125"/>
          <p14:tracePt t="11712" x="5116513" y="1914525"/>
          <p14:tracePt t="11717" x="5091113" y="1927225"/>
          <p14:tracePt t="11732" x="5065713" y="1952625"/>
          <p14:tracePt t="11736" x="5040313" y="1978025"/>
          <p14:tracePt t="11743" x="5029200" y="1978025"/>
          <p14:tracePt t="11748" x="5029200" y="1989138"/>
          <p14:tracePt t="11753" x="5003800" y="2014538"/>
          <p14:tracePt t="11756" x="4991100" y="2027238"/>
          <p14:tracePt t="11763" x="4978400" y="2039938"/>
          <p14:tracePt t="11768" x="4978400" y="2052638"/>
          <p14:tracePt t="11772" x="4965700" y="2065338"/>
          <p14:tracePt t="11778" x="4965700" y="2078038"/>
          <p14:tracePt t="11788" x="4965700" y="2089150"/>
          <p14:tracePt t="11793" x="4965700" y="2101850"/>
          <p14:tracePt t="11802" x="4965700" y="2114550"/>
          <p14:tracePt t="11808" x="4953000" y="2152650"/>
          <p14:tracePt t="11814" x="4940300" y="2152650"/>
          <p14:tracePt t="11819" x="4940300" y="2165350"/>
          <p14:tracePt t="11828" x="4940300" y="2178050"/>
          <p14:tracePt t="11833" x="4940300" y="2190750"/>
          <p14:tracePt t="11838" x="4940300" y="2201863"/>
          <p14:tracePt t="11849" x="4940300" y="2214563"/>
          <p14:tracePt t="11854" x="4940300" y="2227263"/>
          <p14:tracePt t="11868" x="4940300" y="2252663"/>
          <p14:tracePt t="11873" x="4940300" y="2265363"/>
          <p14:tracePt t="11879" x="4953000" y="2265363"/>
          <p14:tracePt t="11884" x="4965700" y="2265363"/>
          <p14:tracePt t="11888" x="4978400" y="2290763"/>
          <p14:tracePt t="11896" x="4991100" y="2290763"/>
          <p14:tracePt t="11899" x="5016500" y="2303463"/>
          <p14:tracePt t="11903" x="5053013" y="2303463"/>
          <p14:tracePt t="11908" x="5103813" y="2327275"/>
          <p14:tracePt t="11913" x="5129213" y="2327275"/>
          <p14:tracePt t="11919" x="5165725" y="2327275"/>
          <p14:tracePt t="11924" x="5191125" y="2339975"/>
          <p14:tracePt t="11929" x="5229225" y="2339975"/>
          <p14:tracePt t="11933" x="5291138" y="2339975"/>
          <p14:tracePt t="11938" x="5329238" y="2339975"/>
          <p14:tracePt t="11945" x="5365750" y="2339975"/>
          <p14:tracePt t="11950" x="5391150" y="2339975"/>
          <p14:tracePt t="11954" x="5429250" y="2339975"/>
          <p14:tracePt t="11958" x="5441950" y="2339975"/>
          <p14:tracePt t="11964" x="5454650" y="2339975"/>
          <p14:tracePt t="11970" x="5465763" y="2339975"/>
          <p14:tracePt t="11973" x="5491163" y="2339975"/>
          <p14:tracePt t="11979" x="5516563" y="2339975"/>
          <p14:tracePt t="11984" x="5529263" y="2339975"/>
          <p14:tracePt t="11989" x="5554663" y="2339975"/>
          <p14:tracePt t="12000" x="5591175" y="2339975"/>
          <p14:tracePt t="12004" x="5629275" y="2339975"/>
          <p14:tracePt t="12009" x="5641975" y="2339975"/>
          <p14:tracePt t="12015" x="5678488" y="2339975"/>
          <p14:tracePt t="12019" x="5703888" y="2339975"/>
          <p14:tracePt t="12024" x="5741988" y="2339975"/>
          <p14:tracePt t="12029" x="5778500" y="2339975"/>
          <p14:tracePt t="12035" x="5791200" y="2339975"/>
          <p14:tracePt t="12039" x="5816600" y="2339975"/>
          <p14:tracePt t="12045" x="5854700" y="2365375"/>
          <p14:tracePt t="12050" x="5878513" y="2365375"/>
          <p14:tracePt t="12054" x="5891213" y="2365375"/>
          <p14:tracePt t="12062" x="5916613" y="2365375"/>
          <p14:tracePt t="12076" x="5942013" y="2365375"/>
          <p14:tracePt t="12085" x="5954713" y="2365375"/>
          <p14:tracePt t="12090" x="5967413" y="2365375"/>
          <p14:tracePt t="12111" x="5978525" y="2365375"/>
          <p14:tracePt t="12121" x="5991225" y="2378075"/>
          <p14:tracePt t="12136" x="5991225" y="2390775"/>
          <p14:tracePt t="12237" x="6003925" y="2390775"/>
          <p14:tracePt t="12247" x="6029325" y="2390775"/>
          <p14:tracePt t="12267" x="6042025" y="2403475"/>
          <p14:tracePt t="12273" x="6054725" y="2403475"/>
          <p14:tracePt t="12282" x="6078538" y="2414588"/>
          <p14:tracePt t="12286" x="6091238" y="2414588"/>
          <p14:tracePt t="12291" x="6116638" y="2414588"/>
          <p14:tracePt t="12298" x="6154738" y="2414588"/>
          <p14:tracePt t="12302" x="6180138" y="2427288"/>
          <p14:tracePt t="12306" x="6203950" y="2427288"/>
          <p14:tracePt t="12312" x="6216650" y="2427288"/>
          <p14:tracePt t="12318" x="6254750" y="2427288"/>
          <p14:tracePt t="12329" x="6280150" y="2427288"/>
          <p14:tracePt t="12332" x="6291263" y="2439988"/>
          <p14:tracePt t="12346" x="6291263" y="2452688"/>
          <p14:tracePt t="12358" x="6303963" y="2452688"/>
          <p14:tracePt t="12378" x="6316663" y="2452688"/>
          <p14:tracePt t="12383" x="6354763" y="2452688"/>
          <p14:tracePt t="12387" x="6367463" y="2452688"/>
          <p14:tracePt t="12393" x="6380163" y="2452688"/>
          <p14:tracePt t="12397" x="6391275" y="2452688"/>
          <p14:tracePt t="12403" x="6416675" y="2452688"/>
          <p14:tracePt t="12407" x="6429375" y="2452688"/>
          <p14:tracePt t="12412" x="6454775" y="2452688"/>
          <p14:tracePt t="12419" x="6480175" y="2452688"/>
          <p14:tracePt t="12429" x="6529388" y="2465388"/>
          <p14:tracePt t="12438" x="6542088" y="2478088"/>
          <p14:tracePt t="12449" x="6567488" y="2478088"/>
          <p14:tracePt t="12454" x="6580188" y="2478088"/>
          <p14:tracePt t="12457" x="6592888" y="2478088"/>
          <p14:tracePt t="12463" x="6604000" y="2478088"/>
          <p14:tracePt t="12474" x="6616700" y="2478088"/>
          <p14:tracePt t="12489" x="6629400" y="2478088"/>
          <p14:tracePt t="12499" x="6642100" y="2490788"/>
          <p14:tracePt t="12510" x="6654800" y="2490788"/>
          <p14:tracePt t="12513" x="6680200" y="2490788"/>
          <p14:tracePt t="12523" x="6704013" y="2490788"/>
          <p14:tracePt t="12529" x="6716713" y="2490788"/>
          <p14:tracePt t="12534" x="6716713" y="2503488"/>
          <p14:tracePt t="12539" x="6729413" y="2503488"/>
          <p14:tracePt t="12544" x="6742113" y="2503488"/>
          <p14:tracePt t="12555" x="6754813" y="2503488"/>
          <p14:tracePt t="13443" x="6767513" y="2516188"/>
          <p14:tracePt t="13942" x="6742113" y="2516188"/>
          <p14:tracePt t="13946" x="6716713" y="2516188"/>
          <p14:tracePt t="13951" x="6692900" y="2516188"/>
          <p14:tracePt t="13956" x="6629400" y="2516188"/>
          <p14:tracePt t="13962" x="6580188" y="2516188"/>
          <p14:tracePt t="13967" x="6516688" y="2516188"/>
          <p14:tracePt t="13971" x="6467475" y="2516188"/>
          <p14:tracePt t="13976" x="6403975" y="2516188"/>
          <p14:tracePt t="13982" x="6354763" y="2516188"/>
          <p14:tracePt t="13986" x="6267450" y="2540000"/>
          <p14:tracePt t="13991" x="6203950" y="2552700"/>
          <p14:tracePt t="13996" x="6154738" y="2552700"/>
          <p14:tracePt t="14002" x="6067425" y="2578100"/>
          <p14:tracePt t="14006" x="6003925" y="2578100"/>
          <p14:tracePt t="14013" x="5916613" y="2603500"/>
          <p14:tracePt t="14016" x="5867400" y="2603500"/>
          <p14:tracePt t="14022" x="5778500" y="2627313"/>
          <p14:tracePt t="14029" x="5665788" y="2640013"/>
          <p14:tracePt t="14033" x="5616575" y="2640013"/>
          <p14:tracePt t="14036" x="5565775" y="2640013"/>
          <p14:tracePt t="14041" x="5491163" y="2665413"/>
          <p14:tracePt t="14048" x="5465763" y="2665413"/>
          <p14:tracePt t="14053" x="5416550" y="2665413"/>
          <p14:tracePt t="14057" x="5341938" y="2690813"/>
          <p14:tracePt t="14063" x="5291138" y="2690813"/>
          <p14:tracePt t="14067" x="5216525" y="2716213"/>
          <p14:tracePt t="14072" x="5153025" y="2716213"/>
          <p14:tracePt t="14077" x="5065713" y="2728913"/>
          <p14:tracePt t="14083" x="5003800" y="2728913"/>
          <p14:tracePt t="14087" x="4940300" y="2752725"/>
          <p14:tracePt t="14092" x="4865688" y="2752725"/>
          <p14:tracePt t="14097" x="4816475" y="2752725"/>
          <p14:tracePt t="14103" x="4727575" y="2765425"/>
          <p14:tracePt t="14107" x="4665663" y="2778125"/>
          <p14:tracePt t="14113" x="4616450" y="2790825"/>
          <p14:tracePt t="14117" x="4527550" y="2790825"/>
          <p14:tracePt t="14122" x="4452938" y="2790825"/>
          <p14:tracePt t="14127" x="4416425" y="2790825"/>
          <p14:tracePt t="14133" x="4340225" y="2790825"/>
          <p14:tracePt t="14137" x="4303713" y="2790825"/>
          <p14:tracePt t="14144" x="4227513" y="2790825"/>
          <p14:tracePt t="14147" x="4191000" y="2790825"/>
          <p14:tracePt t="14153" x="4127500" y="2790825"/>
          <p14:tracePt t="14157" x="4078288" y="2803525"/>
          <p14:tracePt t="14163" x="4002088" y="2840038"/>
          <p14:tracePt t="14169" x="3965575" y="2840038"/>
          <p14:tracePt t="14173" x="3878263" y="2852738"/>
          <p14:tracePt t="14177" x="3852863" y="2852738"/>
          <p14:tracePt t="14183" x="3802063" y="2878138"/>
          <p14:tracePt t="14188" x="3765550" y="2890838"/>
          <p14:tracePt t="14194" x="3714750" y="2916238"/>
          <p14:tracePt t="14199" x="3665538" y="2916238"/>
          <p14:tracePt t="14204" x="3627438" y="2928938"/>
          <p14:tracePt t="14208" x="3589338" y="2941638"/>
          <p14:tracePt t="14214" x="3540125" y="2941638"/>
          <p14:tracePt t="14219" x="3514725" y="2952750"/>
          <p14:tracePt t="14223" x="3478213" y="2978150"/>
          <p14:tracePt t="14230" x="3440113" y="2978150"/>
          <p14:tracePt t="14234" x="3376613" y="2990850"/>
          <p14:tracePt t="14238" x="3340100" y="3016250"/>
          <p14:tracePt t="14243" x="3302000" y="3016250"/>
          <p14:tracePt t="14249" x="3265488" y="3028950"/>
          <p14:tracePt t="14254" x="3227388" y="3054350"/>
          <p14:tracePt t="14259" x="3201988" y="3054350"/>
          <p14:tracePt t="14263" x="3165475" y="3054350"/>
          <p14:tracePt t="14269" x="3114675" y="3065463"/>
          <p14:tracePt t="14273" x="3076575" y="3078163"/>
          <p14:tracePt t="14280" x="3040063" y="3090863"/>
          <p14:tracePt t="14285" x="3027363" y="3103563"/>
          <p14:tracePt t="14289" x="2989263" y="3103563"/>
          <p14:tracePt t="14293" x="2963863" y="3128963"/>
          <p14:tracePt t="14299" x="2940050" y="3128963"/>
          <p14:tracePt t="14305" x="2914650" y="3128963"/>
          <p14:tracePt t="14309" x="2889250" y="3141663"/>
          <p14:tracePt t="14315" x="2840038" y="3165475"/>
          <p14:tracePt t="14319" x="2827338" y="3165475"/>
          <p14:tracePt t="14324" x="2776538" y="3178175"/>
          <p14:tracePt t="14330" x="2763838" y="3178175"/>
          <p14:tracePt t="14335" x="2714625" y="3178175"/>
          <p14:tracePt t="14339" x="2689225" y="3178175"/>
          <p14:tracePt t="14346" x="2640013" y="3203575"/>
          <p14:tracePt t="14351" x="2601913" y="3203575"/>
          <p14:tracePt t="14354" x="2551113" y="3203575"/>
          <p14:tracePt t="14359" x="2489200" y="3216275"/>
          <p14:tracePt t="14364" x="2427288" y="3216275"/>
          <p14:tracePt t="14371" x="2376488" y="3228975"/>
          <p14:tracePt t="14375" x="2301875" y="3241675"/>
          <p14:tracePt t="14381" x="2251075" y="3241675"/>
          <p14:tracePt t="14385" x="2176463" y="3254375"/>
          <p14:tracePt t="14389" x="2101850" y="3254375"/>
          <p14:tracePt t="14396" x="2038350" y="3278188"/>
          <p14:tracePt t="14401" x="1963738" y="3278188"/>
          <p14:tracePt t="14405" x="1901825" y="3290888"/>
          <p14:tracePt t="14409" x="1851025" y="3290888"/>
          <p14:tracePt t="14414" x="1763713" y="3303588"/>
          <p14:tracePt t="14421" x="1701800" y="3316288"/>
          <p14:tracePt t="14426" x="1651000" y="3328988"/>
          <p14:tracePt t="14431" x="1576388" y="3328988"/>
          <p14:tracePt t="14436" x="1550988" y="3328988"/>
          <p14:tracePt t="14440" x="1501775" y="3341688"/>
          <p14:tracePt t="14446" x="1463675" y="3354388"/>
          <p14:tracePt t="14451" x="1425575" y="3354388"/>
          <p14:tracePt t="14456" x="1389063" y="3367088"/>
          <p14:tracePt t="14460" x="1325563" y="3367088"/>
          <p14:tracePt t="14466" x="1300163" y="3367088"/>
          <p14:tracePt t="14470" x="1225550" y="3403600"/>
          <p14:tracePt t="14475" x="1212850" y="3403600"/>
          <p14:tracePt t="14480" x="1163638" y="3403600"/>
          <p14:tracePt t="14487" x="1138238" y="3403600"/>
          <p14:tracePt t="14491" x="1089025" y="3403600"/>
          <p14:tracePt t="14497" x="1076325" y="3403600"/>
          <p14:tracePt t="14501" x="1038225" y="3403600"/>
          <p14:tracePt t="14506" x="963613" y="3441700"/>
          <p14:tracePt t="14513" x="925513" y="3441700"/>
          <p14:tracePt t="14516" x="887413" y="3441700"/>
          <p14:tracePt t="14521" x="850900" y="3441700"/>
          <p14:tracePt t="14525" x="812800" y="3454400"/>
          <p14:tracePt t="14530" x="750888" y="3454400"/>
          <p14:tracePt t="14537" x="738188" y="3454400"/>
          <p14:tracePt t="14541" x="700088" y="3467100"/>
          <p14:tracePt t="14547" x="663575" y="3467100"/>
          <p14:tracePt t="14552" x="612775" y="3479800"/>
          <p14:tracePt t="14557" x="587375" y="3479800"/>
          <p14:tracePt t="14563" x="550863" y="3479800"/>
          <p14:tracePt t="14567" x="474663" y="3529013"/>
          <p14:tracePt t="14572" x="463550" y="3529013"/>
          <p14:tracePt t="14577" x="412750" y="3541713"/>
          <p14:tracePt t="14581" x="350838" y="3567113"/>
          <p14:tracePt t="14587" x="325438" y="3567113"/>
          <p14:tracePt t="14592" x="287338" y="3590925"/>
          <p14:tracePt t="14597" x="250825" y="3590925"/>
          <p14:tracePt t="14602" x="212725" y="3603625"/>
          <p14:tracePt t="14613" x="174625" y="3616325"/>
          <p14:tracePt t="14617" x="138113" y="3616325"/>
          <p14:tracePt t="14621" x="125413" y="3629025"/>
          <p14:tracePt t="14628" x="112713" y="3629025"/>
          <p14:tracePt t="14633" x="74613" y="3654425"/>
          <p14:tracePt t="14636" x="50800" y="3667125"/>
          <p14:tracePt t="14642" x="25400" y="3667125"/>
          <p14:tracePt t="14648" x="0" y="369252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Exces divergence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Vyšetření</a:t>
            </a:r>
          </a:p>
          <a:p>
            <a:r>
              <a:rPr lang="en-US" dirty="0" err="1"/>
              <a:t>Visus</a:t>
            </a:r>
            <a:r>
              <a:rPr lang="cs-CZ" dirty="0"/>
              <a:t> – vyrovnaný ODS 6/6</a:t>
            </a:r>
          </a:p>
          <a:p>
            <a:r>
              <a:rPr lang="en-US" dirty="0" err="1"/>
              <a:t>Motilita</a:t>
            </a:r>
            <a:r>
              <a:rPr lang="cs-CZ" dirty="0"/>
              <a:t> – volná</a:t>
            </a:r>
          </a:p>
          <a:p>
            <a:r>
              <a:rPr lang="en-US" dirty="0" err="1"/>
              <a:t>Konvergentní</a:t>
            </a:r>
            <a:r>
              <a:rPr lang="en-US" dirty="0"/>
              <a:t> </a:t>
            </a:r>
            <a:r>
              <a:rPr lang="en-US" dirty="0" err="1"/>
              <a:t>souhyb</a:t>
            </a:r>
            <a:r>
              <a:rPr lang="cs-CZ" dirty="0"/>
              <a:t> – v normě </a:t>
            </a:r>
            <a:r>
              <a:rPr lang="en-US" dirty="0"/>
              <a:t> </a:t>
            </a:r>
            <a:endParaRPr lang="cs-CZ" dirty="0"/>
          </a:p>
          <a:p>
            <a:r>
              <a:rPr lang="cs-CZ" dirty="0" err="1"/>
              <a:t>Konvergometr</a:t>
            </a:r>
            <a:r>
              <a:rPr lang="cs-CZ" dirty="0"/>
              <a:t> – norma 5 cm </a:t>
            </a:r>
          </a:p>
          <a:p>
            <a:r>
              <a:rPr lang="cs-CZ" dirty="0"/>
              <a:t>Zakrývací test</a:t>
            </a:r>
          </a:p>
          <a:p>
            <a:pPr marL="0" indent="0">
              <a:buNone/>
            </a:pPr>
            <a:r>
              <a:rPr lang="cs-CZ" u="sng" dirty="0"/>
              <a:t>do dálky </a:t>
            </a:r>
            <a:r>
              <a:rPr lang="cs-CZ" dirty="0"/>
              <a:t>– </a:t>
            </a:r>
            <a:r>
              <a:rPr lang="cs-CZ" b="1" dirty="0"/>
              <a:t>zde se exces divergence vždy projeví </a:t>
            </a:r>
            <a:r>
              <a:rPr lang="cs-CZ" dirty="0"/>
              <a:t>výrazná </a:t>
            </a:r>
            <a:r>
              <a:rPr lang="cs-CZ" dirty="0" err="1"/>
              <a:t>exotropie</a:t>
            </a:r>
            <a:r>
              <a:rPr lang="cs-CZ" dirty="0"/>
              <a:t> – jednostranná nebo alternující</a:t>
            </a:r>
          </a:p>
          <a:p>
            <a:pPr marL="0" indent="0">
              <a:buNone/>
            </a:pPr>
            <a:r>
              <a:rPr lang="cs-CZ" u="sng" dirty="0"/>
              <a:t>do blízka </a:t>
            </a:r>
            <a:r>
              <a:rPr lang="cs-CZ" dirty="0"/>
              <a:t>- </a:t>
            </a:r>
            <a:r>
              <a:rPr lang="cs-CZ" b="1" dirty="0"/>
              <a:t>zde se exces divergence vždy projeví </a:t>
            </a:r>
            <a:r>
              <a:rPr lang="cs-CZ" dirty="0"/>
              <a:t>bývají oči obvykle paralelní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95B822D-127E-455D-AA1F-6F9021C6A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5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42"/>
    </mc:Choice>
    <mc:Fallback xmlns="">
      <p:transition spd="slow" advTm="40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84" x="74613" y="3267075"/>
          <p14:tracePt t="9189" x="150813" y="3290888"/>
          <p14:tracePt t="9194" x="174625" y="3303588"/>
          <p14:tracePt t="9199" x="200025" y="3303588"/>
          <p14:tracePt t="9204" x="250825" y="3328988"/>
          <p14:tracePt t="9209" x="287338" y="3341688"/>
          <p14:tracePt t="9214" x="312738" y="3367088"/>
          <p14:tracePt t="9218" x="325438" y="3367088"/>
          <p14:tracePt t="9226" x="350838" y="3367088"/>
          <p14:tracePt t="9230" x="374650" y="3378200"/>
          <p14:tracePt t="9234" x="387350" y="3378200"/>
          <p14:tracePt t="9238" x="400050" y="3378200"/>
          <p14:tracePt t="9244" x="412750" y="3378200"/>
          <p14:tracePt t="9250" x="425450" y="3378200"/>
          <p14:tracePt t="9255" x="438150" y="3378200"/>
          <p14:tracePt t="9259" x="450850" y="3378200"/>
          <p14:tracePt t="9264" x="474663" y="3390900"/>
          <p14:tracePt t="9280" x="500063" y="3390900"/>
          <p14:tracePt t="9285" x="512763" y="3390900"/>
          <p14:tracePt t="9290" x="525463" y="3390900"/>
          <p14:tracePt t="9300" x="538163" y="3390900"/>
          <p14:tracePt t="9305" x="550863" y="3390900"/>
          <p14:tracePt t="9320" x="563563" y="3403600"/>
          <p14:tracePt t="9380" x="563563" y="3416300"/>
          <p14:tracePt t="9401" x="563563" y="3429000"/>
          <p14:tracePt t="9406" x="550863" y="3441700"/>
          <p14:tracePt t="9411" x="538163" y="3454400"/>
          <p14:tracePt t="9416" x="525463" y="3454400"/>
          <p14:tracePt t="9426" x="487363" y="3454400"/>
          <p14:tracePt t="9436" x="463550" y="3454400"/>
          <p14:tracePt t="9442" x="450850" y="3467100"/>
          <p14:tracePt t="9446" x="438150" y="3479800"/>
          <p14:tracePt t="9452" x="425450" y="3479800"/>
          <p14:tracePt t="9455" x="412750" y="3490913"/>
          <p14:tracePt t="9461" x="400050" y="3490913"/>
          <p14:tracePt t="9466" x="374650" y="3503613"/>
          <p14:tracePt t="9476" x="350838" y="3516313"/>
          <p14:tracePt t="9481" x="338138" y="3529013"/>
          <p14:tracePt t="9486" x="325438" y="3541713"/>
          <p14:tracePt t="9498" x="312738" y="3554413"/>
          <p14:tracePt t="9502" x="300038" y="3567113"/>
          <p14:tracePt t="9506" x="287338" y="3579813"/>
          <p14:tracePt t="9512" x="287338" y="3590925"/>
          <p14:tracePt t="9516" x="287338" y="3603625"/>
          <p14:tracePt t="9522" x="287338" y="3616325"/>
          <p14:tracePt t="9527" x="287338" y="3641725"/>
          <p14:tracePt t="9532" x="287338" y="3654425"/>
          <p14:tracePt t="9537" x="287338" y="3679825"/>
          <p14:tracePt t="9542" x="287338" y="3703638"/>
          <p14:tracePt t="9547" x="287338" y="3716338"/>
          <p14:tracePt t="9552" x="287338" y="3729038"/>
          <p14:tracePt t="9557" x="287338" y="3741738"/>
          <p14:tracePt t="9562" x="287338" y="3767138"/>
          <p14:tracePt t="9569" x="287338" y="3792538"/>
          <p14:tracePt t="9572" x="287338" y="3803650"/>
          <p14:tracePt t="9577" x="287338" y="3816350"/>
          <p14:tracePt t="9587" x="287338" y="3829050"/>
          <p14:tracePt t="9592" x="287338" y="3854450"/>
          <p14:tracePt t="9602" x="287338" y="3879850"/>
          <p14:tracePt t="9609" x="287338" y="3905250"/>
          <p14:tracePt t="9613" x="300038" y="3905250"/>
          <p14:tracePt t="9618" x="312738" y="3941763"/>
          <p14:tracePt t="9622" x="338138" y="3967163"/>
          <p14:tracePt t="9628" x="350838" y="3979863"/>
          <p14:tracePt t="9633" x="363538" y="4005263"/>
          <p14:tracePt t="9637" x="400050" y="4029075"/>
          <p14:tracePt t="9643" x="412750" y="4054475"/>
          <p14:tracePt t="9648" x="438150" y="4067175"/>
          <p14:tracePt t="9653" x="463550" y="4092575"/>
          <p14:tracePt t="9659" x="474663" y="4092575"/>
          <p14:tracePt t="9663" x="512763" y="4117975"/>
          <p14:tracePt t="9667" x="525463" y="4129088"/>
          <p14:tracePt t="9673" x="550863" y="4141788"/>
          <p14:tracePt t="9679" x="587375" y="4167188"/>
          <p14:tracePt t="9687" x="625475" y="4179888"/>
          <p14:tracePt t="9692" x="638175" y="4179888"/>
          <p14:tracePt t="9698" x="663575" y="4192588"/>
          <p14:tracePt t="9704" x="700088" y="4205288"/>
          <p14:tracePt t="9709" x="725488" y="4217988"/>
          <p14:tracePt t="9718" x="763588" y="4230688"/>
          <p14:tracePt t="9724" x="800100" y="4230688"/>
          <p14:tracePt t="9729" x="812800" y="4254500"/>
          <p14:tracePt t="9734" x="850900" y="4254500"/>
          <p14:tracePt t="9737" x="887413" y="4254500"/>
          <p14:tracePt t="9744" x="925513" y="4254500"/>
          <p14:tracePt t="9749" x="925513" y="4267200"/>
          <p14:tracePt t="9754" x="950913" y="4267200"/>
          <p14:tracePt t="9759" x="987425" y="4267200"/>
          <p14:tracePt t="9764" x="1000125" y="4267200"/>
          <p14:tracePt t="9769" x="1025525" y="4267200"/>
          <p14:tracePt t="9775" x="1050925" y="4267200"/>
          <p14:tracePt t="9779" x="1063625" y="4279900"/>
          <p14:tracePt t="9784" x="1089025" y="4279900"/>
          <p14:tracePt t="9789" x="1112838" y="4279900"/>
          <p14:tracePt t="9795" x="1138238" y="4279900"/>
          <p14:tracePt t="9799" x="1176338" y="4279900"/>
          <p14:tracePt t="9804" x="1225550" y="4279900"/>
          <p14:tracePt t="9809" x="1263650" y="4279900"/>
          <p14:tracePt t="9814" x="1325563" y="4279900"/>
          <p14:tracePt t="9819" x="1350963" y="4279900"/>
          <p14:tracePt t="9826" x="1401763" y="4279900"/>
          <p14:tracePt t="9829" x="1463675" y="4279900"/>
          <p14:tracePt t="9834" x="1512888" y="4279900"/>
          <p14:tracePt t="9840" x="1550988" y="4279900"/>
          <p14:tracePt t="9845" x="1612900" y="4279900"/>
          <p14:tracePt t="9850" x="1663700" y="4279900"/>
          <p14:tracePt t="9855" x="1725613" y="4279900"/>
          <p14:tracePt t="9859" x="1763713" y="4279900"/>
          <p14:tracePt t="9865" x="1814513" y="4279900"/>
          <p14:tracePt t="9870" x="1838325" y="4279900"/>
          <p14:tracePt t="9876" x="1876425" y="4279900"/>
          <p14:tracePt t="9880" x="1914525" y="4279900"/>
          <p14:tracePt t="9885" x="1938338" y="4279900"/>
          <p14:tracePt t="9894" x="1963738" y="4279900"/>
          <p14:tracePt t="9895" x="2001838" y="4279900"/>
          <p14:tracePt t="9900" x="2038350" y="4279900"/>
          <p14:tracePt t="9905" x="2063750" y="4279900"/>
          <p14:tracePt t="9911" x="2101850" y="4279900"/>
          <p14:tracePt t="9916" x="2114550" y="4279900"/>
          <p14:tracePt t="9920" x="2163763" y="4279900"/>
          <p14:tracePt t="9926" x="2201863" y="4279900"/>
          <p14:tracePt t="9931" x="2238375" y="4279900"/>
          <p14:tracePt t="9936" x="2263775" y="4279900"/>
          <p14:tracePt t="9943" x="2301875" y="4279900"/>
          <p14:tracePt t="9945" x="2351088" y="4279900"/>
          <p14:tracePt t="9950" x="2376488" y="4279900"/>
          <p14:tracePt t="9956" x="2414588" y="4279900"/>
          <p14:tracePt t="9961" x="2451100" y="4279900"/>
          <p14:tracePt t="9966" x="2489200" y="4279900"/>
          <p14:tracePt t="9970" x="2527300" y="4279900"/>
          <p14:tracePt t="9976" x="2551113" y="4279900"/>
          <p14:tracePt t="9981" x="2576513" y="4279900"/>
          <p14:tracePt t="9986" x="2601913" y="4279900"/>
          <p14:tracePt t="9993" x="2614613" y="4279900"/>
          <p14:tracePt t="9996" x="2651125" y="4279900"/>
          <p14:tracePt t="10001" x="2663825" y="4279900"/>
          <p14:tracePt t="10006" x="2676525" y="4279900"/>
          <p14:tracePt t="10016" x="2701925" y="4279900"/>
          <p14:tracePt t="10021" x="2714625" y="4279900"/>
          <p14:tracePt t="10032" x="2727325" y="4279900"/>
          <p14:tracePt t="10036" x="2740025" y="4279900"/>
          <p14:tracePt t="10061" x="2752725" y="4279900"/>
          <p14:tracePt t="10066" x="2752725" y="4267200"/>
          <p14:tracePt t="10072" x="2763838" y="4254500"/>
          <p14:tracePt t="10082" x="2789238" y="4241800"/>
          <p14:tracePt t="10096" x="2814638" y="4230688"/>
          <p14:tracePt t="10102" x="2827338" y="4217988"/>
          <p14:tracePt t="10112" x="2840038" y="4205288"/>
          <p14:tracePt t="10117" x="2852738" y="4192588"/>
          <p14:tracePt t="10122" x="2863850" y="4179888"/>
          <p14:tracePt t="10137" x="2863850" y="4167188"/>
          <p14:tracePt t="10143" x="2863850" y="4154488"/>
          <p14:tracePt t="10147" x="2863850" y="4141788"/>
          <p14:tracePt t="10159" x="2863850" y="4129088"/>
          <p14:tracePt t="10168" x="2863850" y="4105275"/>
          <p14:tracePt t="10182" x="2863850" y="4079875"/>
          <p14:tracePt t="10187" x="2863850" y="4067175"/>
          <p14:tracePt t="10193" x="2852738" y="4067175"/>
          <p14:tracePt t="10199" x="2840038" y="4067175"/>
          <p14:tracePt t="10203" x="2814638" y="4041775"/>
          <p14:tracePt t="10210" x="2789238" y="4029075"/>
          <p14:tracePt t="10212" x="2776538" y="4029075"/>
          <p14:tracePt t="10217" x="2701925" y="4005263"/>
          <p14:tracePt t="10222" x="2663825" y="3992563"/>
          <p14:tracePt t="10228" x="2601913" y="3992563"/>
          <p14:tracePt t="10232" x="2563813" y="3967163"/>
          <p14:tracePt t="10237" x="2501900" y="3967163"/>
          <p14:tracePt t="10242" x="2463800" y="3954463"/>
          <p14:tracePt t="10248" x="2401888" y="3929063"/>
          <p14:tracePt t="10252" x="2351088" y="3929063"/>
          <p14:tracePt t="10259" x="2301875" y="3916363"/>
          <p14:tracePt t="10262" x="2238375" y="3916363"/>
          <p14:tracePt t="10269" x="2176463" y="3916363"/>
          <p14:tracePt t="10273" x="2114550" y="3892550"/>
          <p14:tracePt t="10278" x="2051050" y="3892550"/>
          <p14:tracePt t="10283" x="2001838" y="3879850"/>
          <p14:tracePt t="10288" x="1938338" y="3879850"/>
          <p14:tracePt t="10293" x="1889125" y="3879850"/>
          <p14:tracePt t="10298" x="1851025" y="3854450"/>
          <p14:tracePt t="10303" x="1825625" y="3854450"/>
          <p14:tracePt t="10309" x="1789113" y="3841750"/>
          <p14:tracePt t="10314" x="1751013" y="3841750"/>
          <p14:tracePt t="10319" x="1701800" y="3841750"/>
          <p14:tracePt t="10324" x="1689100" y="3841750"/>
          <p14:tracePt t="10329" x="1651000" y="3841750"/>
          <p14:tracePt t="10334" x="1625600" y="3841750"/>
          <p14:tracePt t="10339" x="1589088" y="3841750"/>
          <p14:tracePt t="10344" x="1576388" y="3841750"/>
          <p14:tracePt t="10349" x="1550988" y="3841750"/>
          <p14:tracePt t="10354" x="1525588" y="3841750"/>
          <p14:tracePt t="10364" x="1501775" y="3841750"/>
          <p14:tracePt t="10369" x="1463675" y="3841750"/>
          <p14:tracePt t="10380" x="1450975" y="3841750"/>
          <p14:tracePt t="10384" x="1438275" y="3841750"/>
          <p14:tracePt t="10393" x="1412875" y="3841750"/>
          <p14:tracePt t="10400" x="1401763" y="3841750"/>
          <p14:tracePt t="10405" x="1376363" y="3841750"/>
          <p14:tracePt t="10409" x="1350963" y="3841750"/>
          <p14:tracePt t="10414" x="1338263" y="3841750"/>
          <p14:tracePt t="10419" x="1325563" y="3841750"/>
          <p14:tracePt t="10426" x="1312863" y="3841750"/>
          <p14:tracePt t="10430" x="1300163" y="3841750"/>
          <p14:tracePt t="10434" x="1263650" y="3841750"/>
          <p14:tracePt t="10440" x="1250950" y="3841750"/>
          <p14:tracePt t="10445" x="1238250" y="3841750"/>
          <p14:tracePt t="10450" x="1200150" y="3841750"/>
          <p14:tracePt t="10455" x="1189038" y="3841750"/>
          <p14:tracePt t="10465" x="1176338" y="3841750"/>
          <p14:tracePt t="10470" x="1163638" y="3841750"/>
          <p14:tracePt t="10515" x="1138238" y="3841750"/>
          <p14:tracePt t="10566" x="1112838" y="3841750"/>
          <p14:tracePt t="10591" x="1100138" y="3841750"/>
          <p14:tracePt t="10631" x="1100138" y="3854450"/>
          <p14:tracePt t="10646" x="1100138" y="3867150"/>
          <p14:tracePt t="10662" x="1100138" y="3879850"/>
          <p14:tracePt t="10667" x="1100138" y="3892550"/>
          <p14:tracePt t="10707" x="1100138" y="3905250"/>
          <p14:tracePt t="10712" x="1100138" y="3916363"/>
          <p14:tracePt t="10723" x="1100138" y="3929063"/>
          <p14:tracePt t="10732" x="1100138" y="3941763"/>
          <p14:tracePt t="10747" x="1100138" y="3954463"/>
          <p14:tracePt t="10752" x="1100138" y="3967163"/>
          <p14:tracePt t="10778" x="1089025" y="3979863"/>
          <p14:tracePt t="10833" x="1076325" y="3992563"/>
          <p14:tracePt t="10859" x="1063625" y="3992563"/>
          <p14:tracePt t="10867" x="1050925" y="3992563"/>
          <p14:tracePt t="10878" x="1038225" y="3992563"/>
          <p14:tracePt t="10884" x="1038225" y="4005263"/>
          <p14:tracePt t="10894" x="1025525" y="4005263"/>
          <p14:tracePt t="10899" x="1000125" y="4005263"/>
          <p14:tracePt t="10914" x="1000125" y="4017963"/>
          <p14:tracePt t="10924" x="987425" y="4017963"/>
          <p14:tracePt t="10929" x="976313" y="4017963"/>
          <p14:tracePt t="10934" x="963613" y="4017963"/>
          <p14:tracePt t="11171" x="950913" y="4017963"/>
          <p14:tracePt t="11191" x="938213" y="4017963"/>
          <p14:tracePt t="11222" x="925513" y="4017963"/>
          <p14:tracePt t="11232" x="912813" y="4017963"/>
          <p14:tracePt t="11237" x="900113" y="4029075"/>
          <p14:tracePt t="11252" x="887413" y="4029075"/>
          <p14:tracePt t="11256" x="887413" y="4041775"/>
          <p14:tracePt t="11262" x="876300" y="4054475"/>
          <p14:tracePt t="11272" x="863600" y="4067175"/>
          <p14:tracePt t="11282" x="850900" y="4067175"/>
          <p14:tracePt t="11293" x="838200" y="4067175"/>
          <p14:tracePt t="11298" x="825500" y="4079875"/>
          <p14:tracePt t="11308" x="812800" y="4092575"/>
          <p14:tracePt t="11322" x="800100" y="4092575"/>
          <p14:tracePt t="11353" x="776288" y="4092575"/>
          <p14:tracePt t="11358" x="776288" y="4105275"/>
          <p14:tracePt t="11368" x="763588" y="4117975"/>
          <p14:tracePt t="11383" x="750888" y="4129088"/>
          <p14:tracePt t="11403" x="738188" y="4129088"/>
          <p14:tracePt t="11418" x="725488" y="4141788"/>
          <p14:tracePt t="11423" x="712788" y="4141788"/>
          <p14:tracePt t="11428" x="712788" y="4154488"/>
          <p14:tracePt t="11438" x="712788" y="4167188"/>
          <p14:tracePt t="11443" x="700088" y="4167188"/>
          <p14:tracePt t="11453" x="687388" y="4179888"/>
          <p14:tracePt t="11463" x="674688" y="4192588"/>
          <p14:tracePt t="11479" x="663575" y="4205288"/>
          <p14:tracePt t="11484" x="650875" y="4217988"/>
          <p14:tracePt t="11504" x="650875" y="4230688"/>
          <p14:tracePt t="11514" x="638175" y="4241800"/>
          <p14:tracePt t="11524" x="625475" y="4254500"/>
          <p14:tracePt t="11543" x="600075" y="4279900"/>
          <p14:tracePt t="11560" x="600075" y="4292600"/>
          <p14:tracePt t="11570" x="587375" y="4292600"/>
          <p14:tracePt t="11577" x="574675" y="4305300"/>
          <p14:tracePt t="11585" x="563563" y="4318000"/>
          <p14:tracePt t="11594" x="550863" y="4330700"/>
          <p14:tracePt t="11605" x="538163" y="4341813"/>
          <p14:tracePt t="11621" x="525463" y="4354513"/>
          <p14:tracePt t="11630" x="512763" y="4367213"/>
          <p14:tracePt t="11640" x="500063" y="4379913"/>
          <p14:tracePt t="11651" x="487363" y="4392613"/>
          <p14:tracePt t="11665" x="474663" y="4405313"/>
          <p14:tracePt t="11672" x="450850" y="4418013"/>
          <p14:tracePt t="11677" x="438150" y="4443413"/>
          <p14:tracePt t="11689" x="425450" y="4454525"/>
          <p14:tracePt t="11705" x="400050" y="4479925"/>
          <p14:tracePt t="11746" x="400050" y="4492625"/>
          <p14:tracePt t="11751" x="400050" y="4505325"/>
          <p14:tracePt t="11756" x="400050" y="4518025"/>
          <p14:tracePt t="11762" x="387350" y="4518025"/>
          <p14:tracePt t="11766" x="374650" y="4530725"/>
          <p14:tracePt t="11777" x="374650" y="4543425"/>
          <p14:tracePt t="11781" x="363538" y="4554538"/>
          <p14:tracePt t="11812" x="363538" y="4567238"/>
          <p14:tracePt t="11827" x="363538" y="4592638"/>
          <p14:tracePt t="11857" x="363538" y="4618038"/>
          <p14:tracePt t="11862" x="363538" y="4630738"/>
          <p14:tracePt t="11872" x="374650" y="4630738"/>
          <p14:tracePt t="11887" x="387350" y="4630738"/>
          <p14:tracePt t="11894" x="387350" y="4643438"/>
          <p14:tracePt t="11898" x="400050" y="4656138"/>
          <p14:tracePt t="11902" x="412750" y="4656138"/>
          <p14:tracePt t="11912" x="425450" y="4667250"/>
          <p14:tracePt t="11918" x="463550" y="4692650"/>
          <p14:tracePt t="11933" x="474663" y="4692650"/>
          <p14:tracePt t="11937" x="500063" y="4692650"/>
          <p14:tracePt t="11944" x="512763" y="4718050"/>
          <p14:tracePt t="11948" x="525463" y="4718050"/>
          <p14:tracePt t="11953" x="563563" y="4718050"/>
          <p14:tracePt t="11963" x="587375" y="4730750"/>
          <p14:tracePt t="11968" x="600075" y="4730750"/>
          <p14:tracePt t="11972" x="612775" y="4730750"/>
          <p14:tracePt t="11978" x="625475" y="4730750"/>
          <p14:tracePt t="11983" x="650875" y="4730750"/>
          <p14:tracePt t="11988" x="674688" y="4730750"/>
          <p14:tracePt t="11994" x="700088" y="4743450"/>
          <p14:tracePt t="11999" x="712788" y="4743450"/>
          <p14:tracePt t="12008" x="750888" y="4743450"/>
          <p14:tracePt t="12014" x="763588" y="4743450"/>
          <p14:tracePt t="12019" x="800100" y="4743450"/>
          <p14:tracePt t="12022" x="825500" y="4756150"/>
          <p14:tracePt t="12028" x="850900" y="4756150"/>
          <p14:tracePt t="12033" x="876300" y="4756150"/>
          <p14:tracePt t="12039" x="900113" y="4756150"/>
          <p14:tracePt t="12044" x="938213" y="4779963"/>
          <p14:tracePt t="12049" x="950913" y="4779963"/>
          <p14:tracePt t="12053" x="1000125" y="4779963"/>
          <p14:tracePt t="12060" x="1025525" y="4792663"/>
          <p14:tracePt t="12064" x="1038225" y="4792663"/>
          <p14:tracePt t="12069" x="1063625" y="4792663"/>
          <p14:tracePt t="12073" x="1112838" y="4792663"/>
          <p14:tracePt t="12079" x="1138238" y="4792663"/>
          <p14:tracePt t="12084" x="1150938" y="4805363"/>
          <p14:tracePt t="12088" x="1176338" y="4818063"/>
          <p14:tracePt t="12094" x="1200150" y="4818063"/>
          <p14:tracePt t="12099" x="1238250" y="4818063"/>
          <p14:tracePt t="12104" x="1250950" y="4818063"/>
          <p14:tracePt t="12110" x="1276350" y="4818063"/>
          <p14:tracePt t="12114" x="1312863" y="4818063"/>
          <p14:tracePt t="12119" x="1338263" y="4818063"/>
          <p14:tracePt t="12123" x="1376363" y="4818063"/>
          <p14:tracePt t="12130" x="1401763" y="4818063"/>
          <p14:tracePt t="12135" x="1412875" y="4818063"/>
          <p14:tracePt t="12139" x="1438275" y="4818063"/>
          <p14:tracePt t="12144" x="1476375" y="4818063"/>
          <p14:tracePt t="12149" x="1489075" y="4818063"/>
          <p14:tracePt t="12154" x="1525588" y="4818063"/>
          <p14:tracePt t="12161" x="1538288" y="4818063"/>
          <p14:tracePt t="12165" x="1563688" y="4818063"/>
          <p14:tracePt t="12168" x="1601788" y="4818063"/>
          <p14:tracePt t="12175" x="1625600" y="4818063"/>
          <p14:tracePt t="12195" x="1689100" y="4818063"/>
          <p14:tracePt t="12200" x="1714500" y="4818063"/>
          <p14:tracePt t="12204" x="1725613" y="4818063"/>
          <p14:tracePt t="12211" x="1738313" y="4818063"/>
          <p14:tracePt t="12215" x="1751013" y="4818063"/>
          <p14:tracePt t="12220" x="1763713" y="4818063"/>
          <p14:tracePt t="12227" x="1776413" y="4818063"/>
          <p14:tracePt t="12231" x="1801813" y="4818063"/>
          <p14:tracePt t="12240" x="1825625" y="4818063"/>
          <p14:tracePt t="12251" x="1838325" y="4818063"/>
          <p14:tracePt t="12260" x="1851025" y="4818063"/>
          <p14:tracePt t="12277" x="1863725" y="4805363"/>
          <p14:tracePt t="12302" x="1863725" y="4779963"/>
          <p14:tracePt t="12316" x="1863725" y="4768850"/>
          <p14:tracePt t="12327" x="1863725" y="4756150"/>
          <p14:tracePt t="12343" x="1863725" y="4743450"/>
          <p14:tracePt t="12353" x="1863725" y="4730750"/>
          <p14:tracePt t="12356" x="1851025" y="4730750"/>
          <p14:tracePt t="12361" x="1801813" y="4705350"/>
          <p14:tracePt t="12366" x="1751013" y="4705350"/>
          <p14:tracePt t="12372" x="1689100" y="4705350"/>
          <p14:tracePt t="12377" x="1612900" y="4705350"/>
          <p14:tracePt t="12381" x="1525588" y="4705350"/>
          <p14:tracePt t="12385" x="1450975" y="4705350"/>
          <p14:tracePt t="12391" x="1376363" y="4705350"/>
          <p14:tracePt t="12397" x="1289050" y="4705350"/>
          <p14:tracePt t="12402" x="1189038" y="4705350"/>
          <p14:tracePt t="12407" x="1112838" y="4705350"/>
          <p14:tracePt t="12412" x="1076325" y="4705350"/>
          <p14:tracePt t="12417" x="987425" y="4705350"/>
          <p14:tracePt t="12421" x="925513" y="4705350"/>
          <p14:tracePt t="12427" x="863600" y="4730750"/>
          <p14:tracePt t="12432" x="800100" y="4756150"/>
          <p14:tracePt t="12437" x="725488" y="4779963"/>
          <p14:tracePt t="12444" x="700088" y="4792663"/>
          <p14:tracePt t="12447" x="663575" y="4818063"/>
          <p14:tracePt t="12451" x="612775" y="4856163"/>
          <p14:tracePt t="12456" x="600075" y="4868863"/>
          <p14:tracePt t="12463" x="587375" y="4879975"/>
          <p14:tracePt t="12468" x="550863" y="4918075"/>
          <p14:tracePt t="12472" x="525463" y="4943475"/>
          <p14:tracePt t="12477" x="512763" y="4992688"/>
          <p14:tracePt t="12482" x="512763" y="5005388"/>
          <p14:tracePt t="12488" x="500063" y="5030788"/>
          <p14:tracePt t="12494" x="474663" y="5068888"/>
          <p14:tracePt t="12497" x="474663" y="5092700"/>
          <p14:tracePt t="12502" x="463550" y="5118100"/>
          <p14:tracePt t="12508" x="450850" y="5143500"/>
          <p14:tracePt t="12513" x="450850" y="5181600"/>
          <p14:tracePt t="12518" x="450850" y="5194300"/>
          <p14:tracePt t="12522" x="450850" y="5218113"/>
          <p14:tracePt t="12528" x="425450" y="5256213"/>
          <p14:tracePt t="12538" x="425450" y="5281613"/>
          <p14:tracePt t="12548" x="412750" y="5305425"/>
          <p14:tracePt t="12553" x="412750" y="5318125"/>
          <p14:tracePt t="12558" x="412750" y="5330825"/>
          <p14:tracePt t="12564" x="387350" y="5356225"/>
          <p14:tracePt t="12568" x="387350" y="5368925"/>
          <p14:tracePt t="12583" x="387350" y="5381625"/>
          <p14:tracePt t="12588" x="374650" y="5381625"/>
          <p14:tracePt t="12599" x="374650" y="5394325"/>
          <p14:tracePt t="12608" x="374650" y="5407025"/>
          <p14:tracePt t="12619" x="363538" y="5418138"/>
          <p14:tracePt t="12628" x="350838" y="5418138"/>
          <p14:tracePt t="12634" x="338138" y="5430838"/>
          <p14:tracePt t="12649" x="312738" y="5430838"/>
          <p14:tracePt t="12660" x="300038" y="5430838"/>
          <p14:tracePt t="12674" x="287338" y="5430838"/>
          <p14:tracePt t="12684" x="274638" y="5430838"/>
          <p14:tracePt t="12734" x="261938" y="5430838"/>
          <p14:tracePt t="12740" x="250825" y="5443538"/>
          <p14:tracePt t="12760" x="250825" y="5456238"/>
          <p14:tracePt t="12765" x="250825" y="5468938"/>
          <p14:tracePt t="12770" x="250825" y="5481638"/>
          <p14:tracePt t="12774" x="250825" y="5494338"/>
          <p14:tracePt t="12780" x="250825" y="5518150"/>
          <p14:tracePt t="12785" x="250825" y="5556250"/>
          <p14:tracePt t="12790" x="250825" y="5568950"/>
          <p14:tracePt t="12795" x="250825" y="5581650"/>
          <p14:tracePt t="12800" x="250825" y="5607050"/>
          <p14:tracePt t="12805" x="250825" y="5630863"/>
          <p14:tracePt t="12811" x="250825" y="5643563"/>
          <p14:tracePt t="12815" x="250825" y="5668963"/>
          <p14:tracePt t="12821" x="250825" y="5694363"/>
          <p14:tracePt t="12827" x="250825" y="5707063"/>
          <p14:tracePt t="12830" x="250825" y="5732463"/>
          <p14:tracePt t="12835" x="274638" y="5743575"/>
          <p14:tracePt t="12841" x="274638" y="5756275"/>
          <p14:tracePt t="12846" x="300038" y="5768975"/>
          <p14:tracePt t="12851" x="325438" y="5781675"/>
          <p14:tracePt t="12854" x="338138" y="5794375"/>
          <p14:tracePt t="12861" x="350838" y="5807075"/>
          <p14:tracePt t="12866" x="363538" y="5807075"/>
          <p14:tracePt t="12870" x="400050" y="5832475"/>
          <p14:tracePt t="12877" x="425450" y="5832475"/>
          <p14:tracePt t="12881" x="463550" y="5832475"/>
          <p14:tracePt t="12886" x="525463" y="5832475"/>
          <p14:tracePt t="12891" x="538163" y="5843588"/>
          <p14:tracePt t="12911" x="712788" y="5843588"/>
          <p14:tracePt t="12917" x="776288" y="5843588"/>
          <p14:tracePt t="12920" x="825500" y="5843588"/>
          <p14:tracePt t="12927" x="887413" y="5843588"/>
          <p14:tracePt t="12931" x="976313" y="5843588"/>
          <p14:tracePt t="12937" x="1025525" y="5843588"/>
          <p14:tracePt t="12941" x="1100138" y="5843588"/>
          <p14:tracePt t="12946" x="1189038" y="5843588"/>
          <p14:tracePt t="12952" x="1276350" y="5843588"/>
          <p14:tracePt t="12956" x="1363663" y="5843588"/>
          <p14:tracePt t="12962" x="1450975" y="5843588"/>
          <p14:tracePt t="12967" x="1512888" y="5843588"/>
          <p14:tracePt t="12970" x="1563688" y="5843588"/>
          <p14:tracePt t="12977" x="1625600" y="5843588"/>
          <p14:tracePt t="12982" x="1676400" y="5843588"/>
          <p14:tracePt t="12986" x="1738313" y="5843588"/>
          <p14:tracePt t="12992" x="1776413" y="5843588"/>
          <p14:tracePt t="12997" x="1801813" y="5843588"/>
          <p14:tracePt t="13002" x="1838325" y="5843588"/>
          <p14:tracePt t="13006" x="1851025" y="5843588"/>
          <p14:tracePt t="13012" x="1876425" y="5843588"/>
          <p14:tracePt t="13017" x="1901825" y="5843588"/>
          <p14:tracePt t="13021" x="1914525" y="5832475"/>
          <p14:tracePt t="13032" x="1925638" y="5832475"/>
          <p14:tracePt t="13037" x="1938338" y="5819775"/>
          <p14:tracePt t="13042" x="1951038" y="5819775"/>
          <p14:tracePt t="13052" x="1951038" y="5807075"/>
          <p14:tracePt t="13068" x="1963738" y="5794375"/>
          <p14:tracePt t="13082" x="1976438" y="5768975"/>
          <p14:tracePt t="13087" x="1989138" y="5743575"/>
          <p14:tracePt t="13098" x="2001838" y="5732463"/>
          <p14:tracePt t="13113" x="2001838" y="5719763"/>
          <p14:tracePt t="13118" x="2014538" y="5694363"/>
          <p14:tracePt t="13123" x="2025650" y="5694363"/>
          <p14:tracePt t="13128" x="2025650" y="5681663"/>
          <p14:tracePt t="13133" x="2025650" y="5668963"/>
          <p14:tracePt t="13138" x="2038350" y="5668963"/>
          <p14:tracePt t="13144" x="2051050" y="5656263"/>
          <p14:tracePt t="13148" x="2063750" y="5643563"/>
          <p14:tracePt t="13155" x="2063750" y="5630863"/>
          <p14:tracePt t="13157" x="2076450" y="5630863"/>
          <p14:tracePt t="13168" x="2076450" y="5619750"/>
          <p14:tracePt t="13173" x="2076450" y="5594350"/>
          <p14:tracePt t="13179" x="2089150" y="5594350"/>
          <p14:tracePt t="13188" x="2089150" y="5581650"/>
          <p14:tracePt t="13194" x="2101850" y="5556250"/>
          <p14:tracePt t="13204" x="2101850" y="5543550"/>
          <p14:tracePt t="13210" x="2114550" y="5530850"/>
          <p14:tracePt t="13214" x="2114550" y="5518150"/>
          <p14:tracePt t="13222" x="2114550" y="5507038"/>
          <p14:tracePt t="13229" x="2114550" y="5481638"/>
          <p14:tracePt t="13239" x="2114550" y="5456238"/>
          <p14:tracePt t="13249" x="2114550" y="5443538"/>
          <p14:tracePt t="13255" x="2114550" y="5430838"/>
          <p14:tracePt t="13260" x="2138363" y="5407025"/>
          <p14:tracePt t="13264" x="2138363" y="5394325"/>
          <p14:tracePt t="13278" x="2138363" y="5368925"/>
          <p14:tracePt t="13285" x="2138363" y="5356225"/>
          <p14:tracePt t="13294" x="2138363" y="5343525"/>
          <p14:tracePt t="13299" x="2138363" y="5330825"/>
          <p14:tracePt t="13311" x="2138363" y="5305425"/>
          <p14:tracePt t="13325" x="2138363" y="5281613"/>
          <p14:tracePt t="13330" x="2138363" y="5268913"/>
          <p14:tracePt t="13345" x="2138363" y="5256213"/>
          <p14:tracePt t="13350" x="2138363" y="5243513"/>
          <p14:tracePt t="13355" x="2127250" y="5243513"/>
          <p14:tracePt t="13360" x="2127250" y="5230813"/>
          <p14:tracePt t="13370" x="2127250" y="5218113"/>
          <p14:tracePt t="13374" x="2114550" y="5205413"/>
          <p14:tracePt t="13385" x="2114550" y="5194300"/>
          <p14:tracePt t="13389" x="2089150" y="5168900"/>
          <p14:tracePt t="13416" x="2089150" y="5156200"/>
          <p14:tracePt t="13496" x="2089150" y="5143500"/>
          <p14:tracePt t="13506" x="2089150" y="5130800"/>
          <p14:tracePt t="13522" x="2076450" y="5130800"/>
          <p14:tracePt t="13537" x="2063750" y="5130800"/>
          <p14:tracePt t="13557" x="2051050" y="5130800"/>
          <p14:tracePt t="13577" x="2038350" y="5130800"/>
          <p14:tracePt t="13597" x="2014538" y="5130800"/>
          <p14:tracePt t="13627" x="1989138" y="5130800"/>
          <p14:tracePt t="13653" x="1976438" y="5130800"/>
          <p14:tracePt t="14157" x="1976438" y="5118100"/>
          <p14:tracePt t="14167" x="1976438" y="5105400"/>
          <p14:tracePt t="14178" x="1976438" y="5081588"/>
          <p14:tracePt t="14202" x="1976438" y="5056188"/>
          <p14:tracePt t="14207" x="1976438" y="5043488"/>
          <p14:tracePt t="14218" x="1976438" y="5030788"/>
          <p14:tracePt t="14223" x="1976438" y="5018088"/>
          <p14:tracePt t="14228" x="1951038" y="5005388"/>
          <p14:tracePt t="14237" x="1951038" y="4992688"/>
          <p14:tracePt t="14244" x="1951038" y="4968875"/>
          <p14:tracePt t="14253" x="1951038" y="4943475"/>
          <p14:tracePt t="14258" x="1938338" y="4918075"/>
          <p14:tracePt t="14263" x="1914525" y="4905375"/>
          <p14:tracePt t="14268" x="1914525" y="4892675"/>
          <p14:tracePt t="14273" x="1914525" y="4868863"/>
          <p14:tracePt t="14278" x="1914525" y="4843463"/>
          <p14:tracePt t="14289" x="1914525" y="4805363"/>
          <p14:tracePt t="14294" x="1889125" y="4779963"/>
          <p14:tracePt t="14303" x="1889125" y="4756150"/>
          <p14:tracePt t="14308" x="1889125" y="4743450"/>
          <p14:tracePt t="14314" x="1876425" y="4718050"/>
          <p14:tracePt t="14319" x="1876425" y="4692650"/>
          <p14:tracePt t="14323" x="1863725" y="4692650"/>
          <p14:tracePt t="14328" x="1863725" y="4679950"/>
          <p14:tracePt t="14334" x="1863725" y="4667250"/>
          <p14:tracePt t="14345" x="1851025" y="4656138"/>
          <p14:tracePt t="14354" x="1851025" y="4630738"/>
          <p14:tracePt t="14363" x="1838325" y="4618038"/>
          <p14:tracePt t="14369" x="1825625" y="4618038"/>
          <p14:tracePt t="14374" x="1825625" y="4605338"/>
          <p14:tracePt t="14378" x="1825625" y="4592638"/>
          <p14:tracePt t="14384" x="1825625" y="4579938"/>
          <p14:tracePt t="14394" x="1814513" y="4579938"/>
          <p14:tracePt t="14399" x="1801813" y="4567238"/>
          <p14:tracePt t="14404" x="1789113" y="4554538"/>
          <p14:tracePt t="14414" x="1776413" y="4543425"/>
          <p14:tracePt t="14418" x="1763713" y="4530725"/>
          <p14:tracePt t="14425" x="1763713" y="4518025"/>
          <p14:tracePt t="14429" x="1751013" y="4518025"/>
          <p14:tracePt t="14434" x="1738313" y="4505325"/>
          <p14:tracePt t="14438" x="1725613" y="4492625"/>
          <p14:tracePt t="14450" x="1714500" y="4479925"/>
          <p14:tracePt t="14453" x="1701800" y="4479925"/>
          <p14:tracePt t="14459" x="1676400" y="4479925"/>
          <p14:tracePt t="14465" x="1663700" y="4479925"/>
          <p14:tracePt t="14469" x="1638300" y="4467225"/>
          <p14:tracePt t="14479" x="1612900" y="4467225"/>
          <p14:tracePt t="14485" x="1601788" y="4454525"/>
          <p14:tracePt t="14490" x="1576388" y="4454525"/>
          <p14:tracePt t="14496" x="1550988" y="4454525"/>
          <p14:tracePt t="14500" x="1512888" y="4454525"/>
          <p14:tracePt t="14504" x="1501775" y="4443413"/>
          <p14:tracePt t="14511" x="1476375" y="4430713"/>
          <p14:tracePt t="14515" x="1438275" y="4430713"/>
          <p14:tracePt t="14520" x="1412875" y="4430713"/>
          <p14:tracePt t="14524" x="1389063" y="4418013"/>
          <p14:tracePt t="14530" x="1363663" y="4418013"/>
          <p14:tracePt t="14536" x="1350963" y="4418013"/>
          <p14:tracePt t="14540" x="1300163" y="4405313"/>
          <p14:tracePt t="14545" x="1276350" y="4405313"/>
          <p14:tracePt t="14550" x="1250950" y="4405313"/>
          <p14:tracePt t="14556" x="1212850" y="4405313"/>
          <p14:tracePt t="14565" x="1189038" y="4405313"/>
          <p14:tracePt t="14570" x="1163638" y="4392613"/>
          <p14:tracePt t="14575" x="1150938" y="4392613"/>
          <p14:tracePt t="14581" x="1125538" y="4392613"/>
          <p14:tracePt t="14586" x="1112838" y="4392613"/>
          <p14:tracePt t="14591" x="1100138" y="4392613"/>
          <p14:tracePt t="14596" x="1089025" y="4392613"/>
          <p14:tracePt t="14600" x="1076325" y="4392613"/>
          <p14:tracePt t="14611" x="1063625" y="4392613"/>
          <p14:tracePt t="14616" x="1038225" y="4392613"/>
          <p14:tracePt t="14626" x="1012825" y="4392613"/>
          <p14:tracePt t="14637" x="1000125" y="4392613"/>
          <p14:tracePt t="14641" x="987425" y="4392613"/>
          <p14:tracePt t="14646" x="976313" y="4392613"/>
          <p14:tracePt t="14651" x="950913" y="4392613"/>
          <p14:tracePt t="14655" x="925513" y="4392613"/>
          <p14:tracePt t="14661" x="912813" y="4392613"/>
          <p14:tracePt t="14667" x="900113" y="4392613"/>
          <p14:tracePt t="14670" x="863600" y="4392613"/>
          <p14:tracePt t="14676" x="838200" y="4405313"/>
          <p14:tracePt t="14682" x="825500" y="4405313"/>
          <p14:tracePt t="14686" x="800100" y="4418013"/>
          <p14:tracePt t="14692" x="763588" y="4430713"/>
          <p14:tracePt t="14696" x="738188" y="4454525"/>
          <p14:tracePt t="14707" x="712788" y="4467225"/>
          <p14:tracePt t="14712" x="700088" y="4467225"/>
          <p14:tracePt t="14717" x="663575" y="4492625"/>
          <p14:tracePt t="14722" x="638175" y="4492625"/>
          <p14:tracePt t="14728" x="625475" y="4492625"/>
          <p14:tracePt t="14732" x="612775" y="4492625"/>
          <p14:tracePt t="14736" x="600075" y="4505325"/>
          <p14:tracePt t="14742" x="587375" y="4518025"/>
          <p14:tracePt t="14757" x="563563" y="4543425"/>
          <p14:tracePt t="14768" x="550863" y="4554538"/>
          <p14:tracePt t="14778" x="538163" y="4567238"/>
          <p14:tracePt t="14782" x="538163" y="4579938"/>
          <p14:tracePt t="14795" x="512763" y="4605338"/>
          <p14:tracePt t="14798" x="500063" y="4618038"/>
          <p14:tracePt t="14807" x="500063" y="4630738"/>
          <p14:tracePt t="14812" x="487363" y="4643438"/>
          <p14:tracePt t="14818" x="487363" y="4656138"/>
          <p14:tracePt t="14828" x="474663" y="4656138"/>
          <p14:tracePt t="14838" x="474663" y="4679950"/>
          <p14:tracePt t="14848" x="474663" y="4692650"/>
          <p14:tracePt t="14868" x="474663" y="4705350"/>
          <p14:tracePt t="14883" x="474663" y="4718050"/>
          <p14:tracePt t="14898" x="474663" y="4730750"/>
          <p14:tracePt t="14918" x="474663" y="4743450"/>
          <p14:tracePt t="14924" x="474663" y="4756150"/>
          <p14:tracePt t="14929" x="487363" y="4756150"/>
          <p14:tracePt t="14934" x="500063" y="4756150"/>
          <p14:tracePt t="14937" x="525463" y="4756150"/>
          <p14:tracePt t="14943" x="563563" y="4756150"/>
          <p14:tracePt t="14949" x="600075" y="4756150"/>
          <p14:tracePt t="14954" x="625475" y="4756150"/>
          <p14:tracePt t="14959" x="663575" y="4756150"/>
          <p14:tracePt t="14964" x="700088" y="4756150"/>
          <p14:tracePt t="14969" x="738188" y="4756150"/>
          <p14:tracePt t="14973" x="763588" y="4756150"/>
          <p14:tracePt t="14979" x="825500" y="4756150"/>
          <p14:tracePt t="14984" x="863600" y="4756150"/>
          <p14:tracePt t="14989" x="887413" y="4756150"/>
          <p14:tracePt t="14994" x="938213" y="4756150"/>
          <p14:tracePt t="14999" x="963613" y="4756150"/>
          <p14:tracePt t="15004" x="976313" y="4756150"/>
          <p14:tracePt t="15008" x="1012825" y="4756150"/>
          <p14:tracePt t="15015" x="1038225" y="4756150"/>
          <p14:tracePt t="15019" x="1063625" y="4756150"/>
          <p14:tracePt t="15024" x="1089025" y="4756150"/>
          <p14:tracePt t="15028" x="1100138" y="4756150"/>
          <p14:tracePt t="15034" x="1125538" y="4756150"/>
          <p14:tracePt t="15039" x="1138238" y="4756150"/>
          <p14:tracePt t="15045" x="1150938" y="4756150"/>
          <p14:tracePt t="15050" x="1163638" y="4756150"/>
          <p14:tracePt t="15065" x="1176338" y="4756150"/>
          <p14:tracePt t="15075" x="1189038" y="4756150"/>
          <p14:tracePt t="15085" x="1212850" y="4756150"/>
          <p14:tracePt t="15095" x="1225550" y="4756150"/>
          <p14:tracePt t="15100" x="1250950" y="4756150"/>
          <p14:tracePt t="15105" x="1263650" y="4756150"/>
          <p14:tracePt t="15111" x="1276350" y="4756150"/>
          <p14:tracePt t="15115" x="1312863" y="4768850"/>
          <p14:tracePt t="15126" x="1338263" y="4768850"/>
          <p14:tracePt t="15131" x="1376363" y="4768850"/>
          <p14:tracePt t="15136" x="1376363" y="4779963"/>
          <p14:tracePt t="15139" x="1389063" y="4779963"/>
          <p14:tracePt t="15145" x="1401763" y="4779963"/>
          <p14:tracePt t="15151" x="1412875" y="4779963"/>
          <p14:tracePt t="15156" x="1463675" y="4805363"/>
          <p14:tracePt t="15166" x="1489075" y="4805363"/>
          <p14:tracePt t="15171" x="1501775" y="4805363"/>
          <p14:tracePt t="15178" x="1512888" y="4805363"/>
          <p14:tracePt t="15186" x="1525588" y="4818063"/>
          <p14:tracePt t="15201" x="1538288" y="4818063"/>
          <p14:tracePt t="15205" x="1550988" y="4818063"/>
          <p14:tracePt t="15248" x="1576388" y="4818063"/>
          <p14:tracePt t="15261" x="1589088" y="4818063"/>
          <p14:tracePt t="15266" x="1601788" y="4818063"/>
          <p14:tracePt t="15276" x="1612900" y="4818063"/>
          <p14:tracePt t="15287" x="1625600" y="4818063"/>
          <p14:tracePt t="15292" x="1638300" y="4818063"/>
          <p14:tracePt t="15302" x="1651000" y="4818063"/>
          <p14:tracePt t="15307" x="1663700" y="4818063"/>
          <p14:tracePt t="15317" x="1689100" y="4818063"/>
          <p14:tracePt t="15322" x="1701800" y="4818063"/>
          <p14:tracePt t="15328" x="1714500" y="4818063"/>
          <p14:tracePt t="15332" x="1725613" y="4818063"/>
          <p14:tracePt t="15337" x="1738313" y="4818063"/>
          <p14:tracePt t="15342" x="1751013" y="4818063"/>
          <p14:tracePt t="15347" x="1776413" y="4818063"/>
          <p14:tracePt t="15352" x="1776413" y="4830763"/>
          <p14:tracePt t="15357" x="1801813" y="4843463"/>
          <p14:tracePt t="15362" x="1814513" y="4843463"/>
          <p14:tracePt t="15373" x="1825625" y="4843463"/>
          <p14:tracePt t="15378" x="1838325" y="4843463"/>
          <p14:tracePt t="15710" x="1851025" y="4843463"/>
          <p14:tracePt t="15726" x="1863725" y="4843463"/>
          <p14:tracePt t="15731" x="1889125" y="4843463"/>
          <p14:tracePt t="15741" x="1914525" y="4843463"/>
          <p14:tracePt t="15745" x="1951038" y="4843463"/>
          <p14:tracePt t="15756" x="1989138" y="4843463"/>
          <p14:tracePt t="15762" x="2025650" y="4843463"/>
          <p14:tracePt t="15766" x="2051050" y="4843463"/>
          <p14:tracePt t="15771" x="2089150" y="4843463"/>
          <p14:tracePt t="15776" x="2127250" y="4843463"/>
          <p14:tracePt t="15781" x="2163763" y="4843463"/>
          <p14:tracePt t="15786" x="2201863" y="4843463"/>
          <p14:tracePt t="15791" x="2251075" y="4843463"/>
          <p14:tracePt t="15795" x="2289175" y="4843463"/>
          <p14:tracePt t="15801" x="2327275" y="4843463"/>
          <p14:tracePt t="15806" x="2351088" y="4843463"/>
          <p14:tracePt t="15812" x="2389188" y="4843463"/>
          <p14:tracePt t="15817" x="2401888" y="4843463"/>
          <p14:tracePt t="15821" x="2414588" y="4843463"/>
          <p14:tracePt t="15826" x="2451100" y="4843463"/>
          <p14:tracePt t="15831" x="2489200" y="4843463"/>
          <p14:tracePt t="15836" x="2501900" y="4843463"/>
          <p14:tracePt t="15842" x="2514600" y="4843463"/>
          <p14:tracePt t="15847" x="2527300" y="4843463"/>
          <p14:tracePt t="15851" x="2540000" y="4843463"/>
          <p14:tracePt t="15855" x="2551113" y="4843463"/>
          <p14:tracePt t="15867" x="2576513" y="4843463"/>
          <p14:tracePt t="15879" x="2601913" y="4843463"/>
          <p14:tracePt t="15882" x="2614613" y="4843463"/>
          <p14:tracePt t="15897" x="2627313" y="4843463"/>
          <p14:tracePt t="15902" x="2640013" y="4843463"/>
          <p14:tracePt t="15908" x="2651125" y="4843463"/>
          <p14:tracePt t="15912" x="2689225" y="4868863"/>
          <p14:tracePt t="15917" x="2701925" y="4868863"/>
          <p14:tracePt t="15922" x="2727325" y="4868863"/>
          <p14:tracePt t="15926" x="2752725" y="4868863"/>
          <p14:tracePt t="15932" x="2763838" y="4868863"/>
          <p14:tracePt t="15937" x="2801938" y="4868863"/>
          <p14:tracePt t="15943" x="2814638" y="4868863"/>
          <p14:tracePt t="15948" x="2852738" y="4868863"/>
          <p14:tracePt t="15952" x="2876550" y="4879975"/>
          <p14:tracePt t="15956" x="2889250" y="4879975"/>
          <p14:tracePt t="15962" x="2927350" y="4879975"/>
          <p14:tracePt t="15968" x="2952750" y="4879975"/>
          <p14:tracePt t="15973" x="2976563" y="4879975"/>
          <p14:tracePt t="15979" x="2989263" y="4879975"/>
          <p14:tracePt t="15983" x="3027363" y="4879975"/>
          <p14:tracePt t="15987" x="3040063" y="4879975"/>
          <p14:tracePt t="15993" x="3052763" y="4879975"/>
          <p14:tracePt t="15998" x="3076575" y="4879975"/>
          <p14:tracePt t="16003" x="3101975" y="4879975"/>
          <p14:tracePt t="16008" x="3140075" y="4879975"/>
          <p14:tracePt t="16018" x="3176588" y="4879975"/>
          <p14:tracePt t="16022" x="3201988" y="4879975"/>
          <p14:tracePt t="16028" x="3227388" y="4879975"/>
          <p14:tracePt t="16034" x="3240088" y="4879975"/>
          <p14:tracePt t="16037" x="3276600" y="4879975"/>
          <p14:tracePt t="16042" x="3302000" y="4879975"/>
          <p14:tracePt t="16048" x="3327400" y="4879975"/>
          <p14:tracePt t="16053" x="3365500" y="4879975"/>
          <p14:tracePt t="16064" x="3402013" y="4879975"/>
          <p14:tracePt t="16068" x="3414713" y="4879975"/>
          <p14:tracePt t="16072" x="3427413" y="4879975"/>
          <p14:tracePt t="16079" x="3465513" y="4879975"/>
          <p14:tracePt t="16084" x="3478213" y="4879975"/>
          <p14:tracePt t="16095" x="3489325" y="4879975"/>
          <p14:tracePt t="16099" x="3514725" y="4879975"/>
          <p14:tracePt t="16108" x="3540125" y="4879975"/>
          <p14:tracePt t="16124" x="3552825" y="4879975"/>
          <p14:tracePt t="16129" x="3565525" y="4879975"/>
          <p14:tracePt t="16134" x="3578225" y="4879975"/>
          <p14:tracePt t="16138" x="3589338" y="4879975"/>
          <p14:tracePt t="16145" x="3602038" y="4879975"/>
          <p14:tracePt t="16149" x="3627438" y="4879975"/>
          <p14:tracePt t="16158" x="3652838" y="4879975"/>
          <p14:tracePt t="16165" x="3689350" y="4879975"/>
          <p14:tracePt t="16170" x="3714750" y="4879975"/>
          <p14:tracePt t="16174" x="3727450" y="4879975"/>
          <p14:tracePt t="16179" x="3765550" y="4879975"/>
          <p14:tracePt t="16184" x="3790950" y="4879975"/>
          <p14:tracePt t="16189" x="3814763" y="4879975"/>
          <p14:tracePt t="16195" x="3852863" y="4879975"/>
          <p14:tracePt t="16200" x="3878263" y="4879975"/>
          <p14:tracePt t="16204" x="3914775" y="4879975"/>
          <p14:tracePt t="16210" x="3927475" y="4879975"/>
          <p14:tracePt t="16215" x="3940175" y="4879975"/>
          <p14:tracePt t="16219" x="3978275" y="4879975"/>
          <p14:tracePt t="16225" x="3990975" y="4879975"/>
          <p14:tracePt t="16230" x="4002088" y="4879975"/>
          <p14:tracePt t="16235" x="4014788" y="4879975"/>
          <p14:tracePt t="16239" x="4040188" y="4879975"/>
          <p14:tracePt t="16255" x="4065588" y="4879975"/>
          <p14:tracePt t="16271" x="4078288" y="4879975"/>
          <p14:tracePt t="16286" x="4090988" y="4879975"/>
          <p14:tracePt t="16300" x="4103688" y="4879975"/>
          <p14:tracePt t="16315" x="4127500" y="4879975"/>
          <p14:tracePt t="16336" x="4152900" y="4879975"/>
          <p14:tracePt t="16340" x="4165600" y="4879975"/>
          <p14:tracePt t="16351" x="4178300" y="4879975"/>
          <p14:tracePt t="16356" x="4191000" y="4879975"/>
          <p14:tracePt t="16362" x="4203700" y="4879975"/>
          <p14:tracePt t="16366" x="4227513" y="4868863"/>
          <p14:tracePt t="16376" x="4252913" y="4868863"/>
          <p14:tracePt t="16381" x="4265613" y="4868863"/>
          <p14:tracePt t="16387" x="4278313" y="4868863"/>
          <p14:tracePt t="16392" x="4303713" y="4868863"/>
          <p14:tracePt t="16401" x="4327525" y="4868863"/>
          <p14:tracePt t="16406" x="4340225" y="4868863"/>
          <p14:tracePt t="16412" x="4352925" y="4868863"/>
          <p14:tracePt t="16416" x="4365625" y="4868863"/>
          <p14:tracePt t="16421" x="4378325" y="4868863"/>
          <p14:tracePt t="16426" x="4391025" y="4868863"/>
          <p14:tracePt t="16432" x="4416425" y="4868863"/>
          <p14:tracePt t="16442" x="4440238" y="4868863"/>
          <p14:tracePt t="16452" x="4452938" y="4868863"/>
          <p14:tracePt t="16467" x="4478338" y="4868863"/>
          <p14:tracePt t="16472" x="4491038" y="4856163"/>
          <p14:tracePt t="16532" x="4503738" y="4843463"/>
          <p14:tracePt t="16543" x="4516438" y="4843463"/>
          <p14:tracePt t="16548" x="4540250" y="4843463"/>
          <p14:tracePt t="16553" x="4552950" y="4843463"/>
          <p14:tracePt t="16558" x="4578350" y="4830763"/>
          <p14:tracePt t="16563" x="4591050" y="4830763"/>
          <p14:tracePt t="16573" x="4603750" y="4830763"/>
          <p14:tracePt t="16578" x="4616450" y="4830763"/>
          <p14:tracePt t="16583" x="4627563" y="4830763"/>
          <p14:tracePt t="16588" x="4640263" y="4830763"/>
          <p14:tracePt t="16593" x="4665663" y="4818063"/>
          <p14:tracePt t="16598" x="4678363" y="4818063"/>
          <p14:tracePt t="16602" x="4691063" y="4818063"/>
          <p14:tracePt t="16609" x="4703763" y="4818063"/>
          <p14:tracePt t="16613" x="4716463" y="4818063"/>
          <p14:tracePt t="16619" x="4727575" y="4818063"/>
          <p14:tracePt t="16624" x="4740275" y="4818063"/>
          <p14:tracePt t="16629" x="4765675" y="4818063"/>
          <p14:tracePt t="16633" x="4778375" y="4805363"/>
          <p14:tracePt t="16638" x="4791075" y="4792663"/>
          <p14:tracePt t="16645" x="4803775" y="4792663"/>
          <p14:tracePt t="16654" x="4816475" y="4792663"/>
          <p14:tracePt t="16658" x="4829175" y="4792663"/>
          <p14:tracePt t="16662" x="4852988" y="4792663"/>
          <p14:tracePt t="16674" x="4878388" y="4792663"/>
          <p14:tracePt t="16679" x="4891088" y="4792663"/>
          <p14:tracePt t="16684" x="4903788" y="4792663"/>
          <p14:tracePt t="16688" x="4916488" y="4792663"/>
          <p14:tracePt t="16695" x="4940300" y="4792663"/>
          <p14:tracePt t="16699" x="4965700" y="4792663"/>
          <p14:tracePt t="16703" x="5003800" y="4792663"/>
          <p14:tracePt t="16709" x="5016500" y="4792663"/>
          <p14:tracePt t="16714" x="5040313" y="4792663"/>
          <p14:tracePt t="16719" x="5078413" y="4792663"/>
          <p14:tracePt t="16729" x="5129213" y="4792663"/>
          <p14:tracePt t="16734" x="5141913" y="4792663"/>
          <p14:tracePt t="16741" x="5165725" y="4792663"/>
          <p14:tracePt t="16746" x="5203825" y="4792663"/>
          <p14:tracePt t="16749" x="5229225" y="4792663"/>
          <p14:tracePt t="16753" x="5253038" y="4792663"/>
          <p14:tracePt t="16760" x="5291138" y="4792663"/>
          <p14:tracePt t="16765" x="5329238" y="4792663"/>
          <p14:tracePt t="16773" x="5365750" y="4792663"/>
          <p14:tracePt t="16779" x="5378450" y="4792663"/>
          <p14:tracePt t="16785" x="5391150" y="4792663"/>
          <p14:tracePt t="16790" x="5429250" y="4792663"/>
          <p14:tracePt t="16795" x="5454650" y="4792663"/>
          <p14:tracePt t="16800" x="5478463" y="4792663"/>
          <p14:tracePt t="16804" x="5491163" y="4792663"/>
          <p14:tracePt t="16810" x="5503863" y="4792663"/>
          <p14:tracePt t="16815" x="5516563" y="4792663"/>
          <p14:tracePt t="16820" x="5541963" y="4792663"/>
          <p14:tracePt t="16830" x="5565775" y="4792663"/>
          <p14:tracePt t="16851" x="5578475" y="4792663"/>
          <p14:tracePt t="16865" x="5591175" y="4792663"/>
          <p14:tracePt t="16876" x="5603875" y="4792663"/>
          <p14:tracePt t="16891" x="5616575" y="4792663"/>
          <p14:tracePt t="16897" x="5629275" y="4792663"/>
          <p14:tracePt t="16901" x="5654675" y="4792663"/>
          <p14:tracePt t="16913" x="5678488" y="4792663"/>
          <p14:tracePt t="16916" x="5691188" y="4792663"/>
          <p14:tracePt t="16926" x="5716588" y="4792663"/>
          <p14:tracePt t="16931" x="5729288" y="4792663"/>
          <p14:tracePt t="16935" x="5767388" y="4792663"/>
          <p14:tracePt t="16940" x="5778500" y="4792663"/>
          <p14:tracePt t="16946" x="5803900" y="4779963"/>
          <p14:tracePt t="16950" x="5829300" y="4779963"/>
          <p14:tracePt t="16956" x="5867400" y="4779963"/>
          <p14:tracePt t="16962" x="5891213" y="4768850"/>
          <p14:tracePt t="16970" x="5903913" y="4768850"/>
          <p14:tracePt t="16975" x="5929313" y="4768850"/>
          <p14:tracePt t="16986" x="5967413" y="4768850"/>
          <p14:tracePt t="16996" x="5978525" y="4768850"/>
          <p14:tracePt t="17001" x="5991225" y="4768850"/>
          <p14:tracePt t="17007" x="6016625" y="4768850"/>
          <p14:tracePt t="17017" x="6042025" y="4768850"/>
          <p14:tracePt t="17021" x="6078538" y="4768850"/>
          <p14:tracePt t="17032" x="6091238" y="4768850"/>
          <p14:tracePt t="17037" x="6129338" y="4768850"/>
          <p14:tracePt t="17041" x="6142038" y="4768850"/>
          <p14:tracePt t="17047" x="6167438" y="4768850"/>
          <p14:tracePt t="17057" x="6191250" y="4768850"/>
          <p14:tracePt t="17067" x="6203950" y="4768850"/>
          <p14:tracePt t="17072" x="6216650" y="4768850"/>
          <p14:tracePt t="17082" x="6229350" y="4768850"/>
          <p14:tracePt t="17092" x="6254750" y="4768850"/>
          <p14:tracePt t="17143" x="6267450" y="4768850"/>
          <p14:tracePt t="17148" x="6280150" y="4768850"/>
          <p14:tracePt t="17173" x="6303963" y="4768850"/>
          <p14:tracePt t="17188" x="6316663" y="4768850"/>
          <p14:tracePt t="17198" x="6329363" y="4768850"/>
          <p14:tracePt t="17229" x="6342063" y="4768850"/>
          <p14:tracePt t="17259" x="6367463" y="4768850"/>
          <p14:tracePt t="17294" x="6380163" y="4768850"/>
          <p14:tracePt t="17299" x="6391275" y="4768850"/>
          <p14:tracePt t="17319" x="6403975" y="4768850"/>
          <p14:tracePt t="17334" x="6416675" y="4768850"/>
          <p14:tracePt t="17375" x="6429375" y="4768850"/>
          <p14:tracePt t="17390" x="6442075" y="4768850"/>
          <p14:tracePt t="17395" x="6454775" y="4756150"/>
          <p14:tracePt t="17405" x="6480175" y="4756150"/>
          <p14:tracePt t="17420" x="6503988" y="4756150"/>
          <p14:tracePt t="17425" x="6516688" y="4756150"/>
          <p14:tracePt t="17429" x="6529388" y="4756150"/>
          <p14:tracePt t="17436" x="6542088" y="4756150"/>
          <p14:tracePt t="17442" x="6567488" y="4756150"/>
          <p14:tracePt t="17450" x="6616700" y="4730750"/>
          <p14:tracePt t="17455" x="6629400" y="4730750"/>
          <p14:tracePt t="17466" x="6654800" y="4730750"/>
          <p14:tracePt t="17471" x="6667500" y="4730750"/>
          <p14:tracePt t="17474" x="6680200" y="4730750"/>
          <p14:tracePt t="17481" x="6692900" y="4730750"/>
          <p14:tracePt t="17486" x="6704013" y="4730750"/>
          <p14:tracePt t="17491" x="6716713" y="4730750"/>
          <p14:tracePt t="17496" x="6742113" y="4730750"/>
          <p14:tracePt t="17506" x="6754813" y="4718050"/>
          <p14:tracePt t="17512" x="6767513" y="4718050"/>
          <p14:tracePt t="17521" x="6780213" y="4718050"/>
          <p14:tracePt t="17536" x="6792913" y="4718050"/>
          <p14:tracePt t="17552" x="6805613" y="4718050"/>
          <p14:tracePt t="17563" x="6816725" y="4718050"/>
          <p14:tracePt t="17571" x="6829425" y="4718050"/>
          <p14:tracePt t="17581" x="6842125" y="4718050"/>
          <p14:tracePt t="17586" x="6854825" y="4718050"/>
          <p14:tracePt t="17597" x="6880225" y="4718050"/>
          <p14:tracePt t="17602" x="6892925" y="4718050"/>
          <p14:tracePt t="17606" x="6905625" y="4718050"/>
          <p14:tracePt t="17612" x="6916738" y="4718050"/>
          <p14:tracePt t="17617" x="6929438" y="4718050"/>
          <p14:tracePt t="17621" x="6967538" y="4718050"/>
          <p14:tracePt t="17626" x="6980238" y="4718050"/>
          <p14:tracePt t="17632" x="6992938" y="4718050"/>
          <p14:tracePt t="17637" x="7005638" y="4718050"/>
          <p14:tracePt t="17641" x="7029450" y="4718050"/>
          <p14:tracePt t="17652" x="7054850" y="4718050"/>
          <p14:tracePt t="17657" x="7067550" y="4718050"/>
          <p14:tracePt t="17663" x="7080250" y="4718050"/>
          <p14:tracePt t="17672" x="7092950" y="4718050"/>
          <p14:tracePt t="17677" x="7118350" y="4718050"/>
          <p14:tracePt t="17693" x="7129463" y="4718050"/>
          <p14:tracePt t="17698" x="7142163" y="4718050"/>
          <p14:tracePt t="17707" x="7180263" y="4718050"/>
          <p14:tracePt t="17713" x="7205663" y="4718050"/>
          <p14:tracePt t="17718" x="7218363" y="4718050"/>
          <p14:tracePt t="17722" x="7242175" y="4718050"/>
          <p14:tracePt t="17729" x="7280275" y="4718050"/>
          <p14:tracePt t="17733" x="7292975" y="4718050"/>
          <p14:tracePt t="17738" x="7329488" y="4718050"/>
          <p14:tracePt t="17743" x="7367588" y="4718050"/>
          <p14:tracePt t="17753" x="7392988" y="4718050"/>
          <p14:tracePt t="17758" x="7405688" y="4718050"/>
          <p14:tracePt t="17764" x="7418388" y="4718050"/>
          <p14:tracePt t="17768" x="7429500" y="4718050"/>
          <p14:tracePt t="17783" x="7442200" y="4718050"/>
          <p14:tracePt t="17849" x="7454900" y="4718050"/>
          <p14:tracePt t="18585" x="7454900" y="4705350"/>
          <p14:tracePt t="18591" x="7454900" y="4692650"/>
          <p14:tracePt t="18596" x="7418388" y="4692650"/>
          <p14:tracePt t="18601" x="7380288" y="4667250"/>
          <p14:tracePt t="18605" x="7342188" y="4667250"/>
          <p14:tracePt t="18610" x="7305675" y="4667250"/>
          <p14:tracePt t="18615" x="7267575" y="4656138"/>
          <p14:tracePt t="18620" x="7229475" y="4656138"/>
          <p14:tracePt t="18625" x="7180263" y="4643438"/>
          <p14:tracePt t="18631" x="7129463" y="4630738"/>
          <p14:tracePt t="18636" x="7080250" y="4630738"/>
          <p14:tracePt t="18641" x="7016750" y="4630738"/>
          <p14:tracePt t="18646" x="6992938" y="4630738"/>
          <p14:tracePt t="18651" x="6929438" y="4630738"/>
          <p14:tracePt t="18656" x="6892925" y="4618038"/>
          <p14:tracePt t="18661" x="6867525" y="4618038"/>
          <p14:tracePt t="18666" x="6816725" y="4618038"/>
          <p14:tracePt t="18671" x="6754813" y="4618038"/>
          <p14:tracePt t="18676" x="6704013" y="4618038"/>
          <p14:tracePt t="18681" x="6604000" y="4618038"/>
          <p14:tracePt t="18686" x="6554788" y="4618038"/>
          <p14:tracePt t="18691" x="6492875" y="4592638"/>
          <p14:tracePt t="18696" x="6442075" y="4592638"/>
          <p14:tracePt t="18702" x="6380163" y="4579938"/>
          <p14:tracePt t="18706" x="6291263" y="4579938"/>
          <p14:tracePt t="18713" x="6180138" y="4543425"/>
          <p14:tracePt t="18717" x="6116638" y="4543425"/>
          <p14:tracePt t="18720" x="6029325" y="4543425"/>
          <p14:tracePt t="18726" x="5942013" y="4543425"/>
          <p14:tracePt t="18731" x="5854700" y="4543425"/>
          <p14:tracePt t="18736" x="5803900" y="4543425"/>
          <p14:tracePt t="18743" x="5716588" y="4543425"/>
          <p14:tracePt t="18747" x="5629275" y="4543425"/>
          <p14:tracePt t="18752" x="5565775" y="4543425"/>
          <p14:tracePt t="18757" x="5478463" y="4543425"/>
          <p14:tracePt t="18761" x="5429250" y="4543425"/>
          <p14:tracePt t="18767" x="5365750" y="4543425"/>
          <p14:tracePt t="18772" x="5303838" y="4543425"/>
          <p14:tracePt t="18776" x="5241925" y="4543425"/>
          <p14:tracePt t="18783" x="5165725" y="4543425"/>
          <p14:tracePt t="18786" x="5129213" y="4543425"/>
          <p14:tracePt t="18791" x="5065713" y="4543425"/>
          <p14:tracePt t="18796" x="5016500" y="4543425"/>
          <p14:tracePt t="18802" x="4953000" y="4543425"/>
          <p14:tracePt t="18807" x="4878388" y="4543425"/>
          <p14:tracePt t="18813" x="4840288" y="4543425"/>
          <p14:tracePt t="18818" x="4765675" y="4543425"/>
          <p14:tracePt t="18821" x="4703763" y="4543425"/>
          <p14:tracePt t="18826" x="4640263" y="4543425"/>
          <p14:tracePt t="18834" x="4578350" y="4543425"/>
          <p14:tracePt t="18838" x="4527550" y="4543425"/>
          <p14:tracePt t="18841" x="4478338" y="4543425"/>
          <p14:tracePt t="18847" x="4416425" y="4543425"/>
          <p14:tracePt t="18852" x="4378325" y="4543425"/>
          <p14:tracePt t="18858" x="4327525" y="4543425"/>
          <p14:tracePt t="18863" x="4265613" y="4579938"/>
          <p14:tracePt t="18868" x="4214813" y="4592638"/>
          <p14:tracePt t="18872" x="4165600" y="4618038"/>
          <p14:tracePt t="18876" x="4127500" y="4630738"/>
          <p14:tracePt t="18883" x="4065588" y="4630738"/>
          <p14:tracePt t="18896" x="3952875" y="4692650"/>
          <p14:tracePt t="18899" x="3952875" y="4705350"/>
          <p14:tracePt t="18903" x="3890963" y="4718050"/>
          <p14:tracePt t="18908" x="3852863" y="4730750"/>
          <p14:tracePt t="18914" x="3765550" y="4768850"/>
          <p14:tracePt t="18918" x="3752850" y="4768850"/>
          <p14:tracePt t="18922" x="3678238" y="4792663"/>
          <p14:tracePt t="18934" x="3652838" y="4805363"/>
          <p14:tracePt t="18937" x="3589338" y="4830763"/>
          <p14:tracePt t="18942" x="3552825" y="4868863"/>
          <p14:tracePt t="18949" x="3502025" y="4879975"/>
          <p14:tracePt t="18954" x="3427413" y="4918075"/>
          <p14:tracePt t="18957" x="3352800" y="4930775"/>
          <p14:tracePt t="18963" x="3302000" y="4956175"/>
          <p14:tracePt t="18968" x="3265488" y="4956175"/>
          <p14:tracePt t="18973" x="3214688" y="4968875"/>
          <p14:tracePt t="18980" x="3165475" y="4992688"/>
          <p14:tracePt t="18984" x="3152775" y="4992688"/>
          <p14:tracePt t="18988" x="3114675" y="5005388"/>
          <p14:tracePt t="18993" x="3089275" y="5005388"/>
          <p14:tracePt t="18999" x="3076575" y="5005388"/>
          <p14:tracePt t="19004" x="3065463" y="5005388"/>
          <p14:tracePt t="19008" x="3052763" y="5005388"/>
          <p14:tracePt t="19013" x="3027363" y="5030788"/>
          <p14:tracePt t="19019" x="3014663" y="5030788"/>
          <p14:tracePt t="19023" x="3001963" y="5030788"/>
          <p14:tracePt t="19030" x="2989263" y="5030788"/>
          <p14:tracePt t="19034" x="2963863" y="5030788"/>
          <p14:tracePt t="19039" x="2940050" y="5030788"/>
          <p14:tracePt t="19046" x="2914650" y="5030788"/>
          <p14:tracePt t="19054" x="2889250" y="5030788"/>
          <p14:tracePt t="19059" x="2876550" y="5030788"/>
          <p14:tracePt t="19065" x="2852738" y="5030788"/>
          <p14:tracePt t="19070" x="2827338" y="5056188"/>
          <p14:tracePt t="19073" x="2814638" y="5056188"/>
          <p14:tracePt t="19084" x="2801938" y="5056188"/>
          <p14:tracePt t="19089" x="2789238" y="5056188"/>
          <p14:tracePt t="19097" x="2776538" y="5056188"/>
          <p14:tracePt t="19100" x="2776538" y="5068888"/>
          <p14:tracePt t="19105" x="2763838" y="5068888"/>
          <p14:tracePt t="19115" x="2752725" y="5068888"/>
          <p14:tracePt t="19145" x="2752725" y="5081588"/>
          <p14:tracePt t="19912" x="2752725" y="5092700"/>
          <p14:tracePt t="19997" x="2763838" y="5092700"/>
          <p14:tracePt t="20007" x="2776538" y="5092700"/>
          <p14:tracePt t="20018" x="2789238" y="5092700"/>
          <p14:tracePt t="20023" x="2827338" y="5118100"/>
          <p14:tracePt t="20033" x="2852738" y="5118100"/>
          <p14:tracePt t="20038" x="2863850" y="5118100"/>
          <p14:tracePt t="20042" x="2876550" y="5118100"/>
          <p14:tracePt t="20048" x="2889250" y="5118100"/>
          <p14:tracePt t="20053" x="2901950" y="5118100"/>
          <p14:tracePt t="20058" x="2914650" y="5118100"/>
          <p14:tracePt t="20064" x="2940050" y="5118100"/>
          <p14:tracePt t="20073" x="2976563" y="5118100"/>
          <p14:tracePt t="20078" x="2989263" y="5130800"/>
          <p14:tracePt t="20084" x="3001963" y="5130800"/>
          <p14:tracePt t="20087" x="3027363" y="5130800"/>
          <p14:tracePt t="20098" x="3052763" y="5130800"/>
          <p14:tracePt t="20104" x="3065463" y="5130800"/>
          <p14:tracePt t="20108" x="3076575" y="5130800"/>
          <p14:tracePt t="20114" x="3089275" y="5130800"/>
          <p14:tracePt t="20118" x="3114675" y="5130800"/>
          <p14:tracePt t="20123" x="3140075" y="5130800"/>
          <p14:tracePt t="20130" x="3165475" y="5143500"/>
          <p14:tracePt t="20134" x="3189288" y="5143500"/>
          <p14:tracePt t="20139" x="3201988" y="5143500"/>
          <p14:tracePt t="20144" x="3214688" y="5143500"/>
          <p14:tracePt t="20148" x="3240088" y="5143500"/>
          <p14:tracePt t="20158" x="3265488" y="5143500"/>
          <p14:tracePt t="20164" x="3302000" y="5143500"/>
          <p14:tracePt t="20169" x="3302000" y="5156200"/>
          <p14:tracePt t="20174" x="3340100" y="5156200"/>
          <p14:tracePt t="20180" x="3365500" y="5156200"/>
          <p14:tracePt t="20184" x="3376613" y="5168900"/>
          <p14:tracePt t="20188" x="3389313" y="5181600"/>
          <p14:tracePt t="20193" x="3402013" y="5181600"/>
          <p14:tracePt t="20199" x="3427413" y="5181600"/>
          <p14:tracePt t="20205" x="3452813" y="5181600"/>
          <p14:tracePt t="20209" x="3465513" y="5181600"/>
          <p14:tracePt t="20214" x="3489325" y="5181600"/>
          <p14:tracePt t="20219" x="3527425" y="5194300"/>
          <p14:tracePt t="20225" x="3540125" y="5194300"/>
          <p14:tracePt t="20230" x="3578225" y="5194300"/>
          <p14:tracePt t="20234" x="3602038" y="5205413"/>
          <p14:tracePt t="20238" x="3614738" y="5205413"/>
          <p14:tracePt t="20247" x="3652838" y="5205413"/>
          <p14:tracePt t="20250" x="3678238" y="5205413"/>
          <p14:tracePt t="20255" x="3702050" y="5205413"/>
          <p14:tracePt t="20259" x="3752850" y="5218113"/>
          <p14:tracePt t="20265" x="3790950" y="5218113"/>
          <p14:tracePt t="20270" x="3827463" y="5218113"/>
          <p14:tracePt t="20274" x="3865563" y="5218113"/>
          <p14:tracePt t="20280" x="3902075" y="5218113"/>
          <p14:tracePt t="20285" x="3940175" y="5218113"/>
          <p14:tracePt t="20290" x="3990975" y="5218113"/>
          <p14:tracePt t="20295" x="4027488" y="5218113"/>
          <p14:tracePt t="20300" x="4078288" y="5218113"/>
          <p14:tracePt t="20305" x="4103688" y="5218113"/>
          <p14:tracePt t="20310" x="4140200" y="5218113"/>
          <p14:tracePt t="20317" x="4178300" y="5218113"/>
          <p14:tracePt t="20320" x="4203700" y="5218113"/>
          <p14:tracePt t="20324" x="4240213" y="5218113"/>
          <p14:tracePt t="20330" x="4278313" y="5218113"/>
          <p14:tracePt t="20336" x="4314825" y="5218113"/>
          <p14:tracePt t="20341" x="4340225" y="5218113"/>
          <p14:tracePt t="20345" x="4391025" y="5218113"/>
          <p14:tracePt t="20350" x="4427538" y="5218113"/>
          <p14:tracePt t="20355" x="4465638" y="5218113"/>
          <p14:tracePt t="20361" x="4516438" y="5218113"/>
          <p14:tracePt t="20371" x="4552950" y="5218113"/>
          <p14:tracePt t="20374" x="4578350" y="5218113"/>
          <p14:tracePt t="20380" x="4616450" y="5218113"/>
          <p14:tracePt t="20386" x="4652963" y="5218113"/>
          <p14:tracePt t="20391" x="4691063" y="5218113"/>
          <p14:tracePt t="20397" x="4716463" y="5218113"/>
          <p14:tracePt t="20401" x="4752975" y="5218113"/>
          <p14:tracePt t="20406" x="4791075" y="5218113"/>
          <p14:tracePt t="20411" x="4829175" y="5218113"/>
          <p14:tracePt t="20416" x="4891088" y="5218113"/>
          <p14:tracePt t="20421" x="4916488" y="5218113"/>
          <p14:tracePt t="20426" x="4965700" y="5218113"/>
          <p14:tracePt t="20432" x="5003800" y="5218113"/>
          <p14:tracePt t="20436" x="5065713" y="5218113"/>
          <p14:tracePt t="20442" x="5103813" y="5218113"/>
          <p14:tracePt t="20447" x="5153025" y="5218113"/>
          <p14:tracePt t="20452" x="5178425" y="5218113"/>
          <p14:tracePt t="20456" x="5241925" y="5218113"/>
          <p14:tracePt t="20461" x="5291138" y="5218113"/>
          <p14:tracePt t="20466" x="5329238" y="5218113"/>
          <p14:tracePt t="20471" x="5365750" y="5218113"/>
          <p14:tracePt t="20476" x="5403850" y="5218113"/>
          <p14:tracePt t="20482" x="5429250" y="5218113"/>
          <p14:tracePt t="20487" x="5478463" y="5243513"/>
          <p14:tracePt t="20492" x="5503863" y="5243513"/>
          <p14:tracePt t="20497" x="5529263" y="5243513"/>
          <p14:tracePt t="20502" x="5541963" y="5256213"/>
          <p14:tracePt t="20507" x="5554663" y="5256213"/>
          <p14:tracePt t="20513" x="5565775" y="5256213"/>
          <p14:tracePt t="20517" x="5578475" y="5256213"/>
          <p14:tracePt t="20522" x="5591175" y="5256213"/>
          <p14:tracePt t="20532" x="5616575" y="5256213"/>
          <p14:tracePt t="20552" x="5629275" y="5268913"/>
          <p14:tracePt t="20564" x="5641975" y="5281613"/>
          <p14:tracePt t="20573" x="5654675" y="5281613"/>
          <p14:tracePt t="20588" x="5665788" y="5281613"/>
          <p14:tracePt t="20603" x="5678488" y="5281613"/>
          <p14:tracePt t="20614" x="5691188" y="5281613"/>
          <p14:tracePt t="20638" x="5703888" y="5281613"/>
          <p14:tracePt t="20663" x="5729288" y="5281613"/>
          <p14:tracePt t="20684" x="5754688" y="5281613"/>
          <p14:tracePt t="20694" x="5767388" y="5281613"/>
          <p14:tracePt t="20703" x="5778500" y="5281613"/>
          <p14:tracePt t="20708" x="5791200" y="5281613"/>
          <p14:tracePt t="20719" x="5803900" y="5281613"/>
          <p14:tracePt t="20730" x="5816600" y="5281613"/>
          <p14:tracePt t="20744" x="5842000" y="5281613"/>
          <p14:tracePt t="20789" x="5867400" y="5281613"/>
          <p14:tracePt t="20815" x="5878513" y="5281613"/>
          <p14:tracePt t="20830" x="5891213" y="5281613"/>
          <p14:tracePt t="20835" x="5903913" y="5281613"/>
          <p14:tracePt t="20850" x="5916613" y="5281613"/>
          <p14:tracePt t="20870" x="5929313" y="5281613"/>
          <p14:tracePt t="21082" x="5942013" y="5281613"/>
          <p14:tracePt t="21087" x="5967413" y="5281613"/>
          <p14:tracePt t="21128" x="5978525" y="5281613"/>
          <p14:tracePt t="21138" x="5991225" y="5281613"/>
          <p14:tracePt t="21147" x="6016625" y="5281613"/>
          <p14:tracePt t="21152" x="6016625" y="5268913"/>
          <p14:tracePt t="21157" x="6029325" y="5256213"/>
          <p14:tracePt t="21162" x="6042025" y="5256213"/>
          <p14:tracePt t="21168" x="6067425" y="5243513"/>
          <p14:tracePt t="21172" x="6078538" y="5243513"/>
          <p14:tracePt t="21178" x="6103938" y="5243513"/>
          <p14:tracePt t="21183" x="6142038" y="5243513"/>
          <p14:tracePt t="21187" x="6180138" y="5243513"/>
          <p14:tracePt t="21192" x="6216650" y="5243513"/>
          <p14:tracePt t="21197" x="6267450" y="5218113"/>
          <p14:tracePt t="21203" x="6280150" y="5218113"/>
          <p14:tracePt t="21208" x="6342063" y="5218113"/>
          <p14:tracePt t="21214" x="6380163" y="5218113"/>
          <p14:tracePt t="21218" x="6416675" y="5218113"/>
          <p14:tracePt t="21223" x="6454775" y="5218113"/>
          <p14:tracePt t="21227" x="6480175" y="5205413"/>
          <p14:tracePt t="21233" x="6516688" y="5181600"/>
          <p14:tracePt t="21238" x="6542088" y="5181600"/>
          <p14:tracePt t="21243" x="6567488" y="5181600"/>
          <p14:tracePt t="21249" x="6592888" y="5181600"/>
          <p14:tracePt t="21254" x="6642100" y="5168900"/>
          <p14:tracePt t="21257" x="6667500" y="5168900"/>
          <p14:tracePt t="21264" x="6704013" y="5168900"/>
          <p14:tracePt t="21268" x="6716713" y="5168900"/>
          <p14:tracePt t="21274" x="6754813" y="5168900"/>
          <p14:tracePt t="21279" x="6767513" y="5168900"/>
          <p14:tracePt t="21283" x="6780213" y="5168900"/>
          <p14:tracePt t="21288" x="6792913" y="5168900"/>
          <p14:tracePt t="21294" x="6816725" y="5168900"/>
          <p14:tracePt t="21304" x="6854825" y="5168900"/>
          <p14:tracePt t="21308" x="6867525" y="5168900"/>
          <p14:tracePt t="21314" x="6880225" y="5168900"/>
          <p14:tracePt t="21319" x="6905625" y="5168900"/>
          <p14:tracePt t="21324" x="6916738" y="5156200"/>
          <p14:tracePt t="21329" x="6929438" y="5156200"/>
          <p14:tracePt t="21334" x="6967538" y="5156200"/>
          <p14:tracePt t="21345" x="7005638" y="5143500"/>
          <p14:tracePt t="21354" x="7029450" y="5143500"/>
          <p14:tracePt t="21364" x="7067550" y="5143500"/>
          <p14:tracePt t="21370" x="7080250" y="5143500"/>
          <p14:tracePt t="21374" x="7092950" y="5143500"/>
          <p14:tracePt t="21381" x="7118350" y="5143500"/>
          <p14:tracePt t="21384" x="7129463" y="5143500"/>
          <p14:tracePt t="21389" x="7154863" y="5130800"/>
          <p14:tracePt t="21395" x="7167563" y="5118100"/>
          <p14:tracePt t="21409" x="7180263" y="5118100"/>
          <p14:tracePt t="21415" x="7205663" y="5118100"/>
          <p14:tracePt t="21435" x="7218363" y="5118100"/>
          <p14:tracePt t="21439" x="7229475" y="5118100"/>
          <p14:tracePt t="21445" x="7242175" y="5118100"/>
          <p14:tracePt t="21450" x="7254875" y="5118100"/>
          <p14:tracePt t="21454" x="7267575" y="5118100"/>
          <p14:tracePt t="21459" x="7292975" y="5118100"/>
          <p14:tracePt t="21475" x="7318375" y="5118100"/>
          <p14:tracePt t="21481" x="7329488" y="5118100"/>
          <p14:tracePt t="21491" x="7342188" y="5118100"/>
          <p14:tracePt t="21500" x="7354888" y="5118100"/>
          <p14:tracePt t="21515" x="7367588" y="5118100"/>
          <p14:tracePt t="21525" x="7380288" y="5118100"/>
          <p14:tracePt t="21541" x="7405688" y="5118100"/>
          <p14:tracePt t="21556" x="7429500" y="5118100"/>
          <p14:tracePt t="21566" x="7442200" y="5118100"/>
          <p14:tracePt t="21571" x="7454900" y="5118100"/>
          <p14:tracePt t="21575" x="7467600" y="5118100"/>
          <p14:tracePt t="21587" x="7480300" y="5118100"/>
          <p14:tracePt t="21592" x="7493000" y="5118100"/>
          <p14:tracePt t="21598" x="7518400" y="5118100"/>
          <p14:tracePt t="21611" x="7531100" y="5118100"/>
          <p14:tracePt t="21616" x="7542213" y="5118100"/>
          <p14:tracePt t="21622" x="7554913" y="5118100"/>
          <p14:tracePt t="21632" x="7567613" y="5118100"/>
          <p14:tracePt t="21637" x="7580313" y="5130800"/>
          <p14:tracePt t="21647" x="7593013" y="5130800"/>
          <p14:tracePt t="21672" x="7605713" y="5130800"/>
          <p14:tracePt t="21692" x="7631113" y="5143500"/>
          <p14:tracePt t="21718" x="7654925" y="5143500"/>
          <p14:tracePt t="21727" x="7667625" y="5143500"/>
          <p14:tracePt t="21743" x="7680325" y="5143500"/>
          <p14:tracePt t="21752" x="7693025" y="5143500"/>
          <p14:tracePt t="21764" x="7705725" y="5143500"/>
          <p14:tracePt t="21773" x="7718425" y="5143500"/>
          <p14:tracePt t="21783" x="7754938" y="5143500"/>
          <p14:tracePt t="21798" x="7767638" y="5143500"/>
          <p14:tracePt t="21803" x="7780338" y="5143500"/>
          <p14:tracePt t="21808" x="7805738" y="5143500"/>
          <p14:tracePt t="21818" x="7831138" y="5143500"/>
          <p14:tracePt t="21823" x="7843838" y="5143500"/>
          <p14:tracePt t="21828" x="7854950" y="5143500"/>
          <p14:tracePt t="21834" x="7867650" y="5143500"/>
          <p14:tracePt t="21843" x="7880350" y="5143500"/>
          <p14:tracePt t="21848" x="7893050" y="5143500"/>
          <p14:tracePt t="21854" x="7918450" y="5143500"/>
          <p14:tracePt t="21874" x="7943850" y="5143500"/>
          <p14:tracePt t="21914" x="7954963" y="5143500"/>
          <p14:tracePt t="21995" x="7967663" y="5143500"/>
          <p14:tracePt t="22212" x="7980363" y="5143500"/>
          <p14:tracePt t="22363" x="7993063" y="5143500"/>
          <p14:tracePt t="22958" x="7967663" y="5143500"/>
          <p14:tracePt t="22964" x="7918450" y="5143500"/>
          <p14:tracePt t="22968" x="7880350" y="5156200"/>
          <p14:tracePt t="22973" x="7854950" y="5168900"/>
          <p14:tracePt t="22979" x="7831138" y="5181600"/>
          <p14:tracePt t="22984" x="7818438" y="5194300"/>
          <p14:tracePt t="22988" x="7805738" y="5205413"/>
          <p14:tracePt t="22992" x="7754938" y="5230813"/>
          <p14:tracePt t="22998" x="7742238" y="5243513"/>
          <p14:tracePt t="23009" x="7731125" y="5243513"/>
          <p14:tracePt t="23023" x="7718425" y="5243513"/>
          <p14:tracePt t="23054" x="7705725" y="5243513"/>
          <p14:tracePt t="23065" x="7680325" y="5243513"/>
          <p14:tracePt t="23100" x="7654925" y="5243513"/>
          <p14:tracePt t="23130" x="7642225" y="5243513"/>
          <p14:tracePt t="23145" x="7631113" y="5243513"/>
          <p14:tracePt t="23175" x="7618413" y="5243513"/>
          <p14:tracePt t="23195" x="7605713" y="5243513"/>
          <p14:tracePt t="23204" x="7593013" y="5243513"/>
          <p14:tracePt t="23210" x="7580313" y="5243513"/>
          <p14:tracePt t="23231" x="7567613" y="5243513"/>
          <p14:tracePt t="23236" x="7567613" y="5230813"/>
          <p14:tracePt t="23245" x="7554913" y="5218113"/>
          <p14:tracePt t="23255" x="7542213" y="5218113"/>
          <p14:tracePt t="23261" x="7531100" y="5218113"/>
          <p14:tracePt t="23266" x="7518400" y="5218113"/>
          <p14:tracePt t="23271" x="7505700" y="5218113"/>
          <p14:tracePt t="23276" x="7493000" y="5218113"/>
          <p14:tracePt t="23282" x="7480300" y="5205413"/>
          <p14:tracePt t="23286" x="7467600" y="5194300"/>
          <p14:tracePt t="23290" x="7454900" y="5194300"/>
          <p14:tracePt t="23296" x="7442200" y="5194300"/>
          <p14:tracePt t="23301" x="7418388" y="5181600"/>
          <p14:tracePt t="23310" x="7392988" y="5181600"/>
          <p14:tracePt t="23322" x="7367588" y="5181600"/>
          <p14:tracePt t="23326" x="7354888" y="5181600"/>
          <p14:tracePt t="23332" x="7342188" y="5168900"/>
          <p14:tracePt t="23337" x="7329488" y="5168900"/>
          <p14:tracePt t="23341" x="7318375" y="5168900"/>
          <p14:tracePt t="23348" x="7280275" y="5168900"/>
          <p14:tracePt t="23351" x="7267575" y="5168900"/>
          <p14:tracePt t="23356" x="7242175" y="5156200"/>
          <p14:tracePt t="23367" x="7218363" y="5156200"/>
          <p14:tracePt t="23372" x="7180263" y="5156200"/>
          <p14:tracePt t="23382" x="7154863" y="5156200"/>
          <p14:tracePt t="23387" x="7142163" y="5156200"/>
          <p14:tracePt t="23391" x="7129463" y="5156200"/>
          <p14:tracePt t="23398" x="7118350" y="5156200"/>
          <p14:tracePt t="23402" x="7092950" y="5156200"/>
          <p14:tracePt t="23411" x="7067550" y="5156200"/>
          <p14:tracePt t="23417" x="7054850" y="5156200"/>
          <p14:tracePt t="23422" x="7042150" y="5156200"/>
          <p14:tracePt t="23427" x="7016750" y="5156200"/>
          <p14:tracePt t="23433" x="6992938" y="5143500"/>
          <p14:tracePt t="23437" x="6992938" y="5130800"/>
          <p14:tracePt t="23442" x="6967538" y="5130800"/>
          <p14:tracePt t="23448" x="6929438" y="5118100"/>
          <p14:tracePt t="23457" x="6916738" y="5118100"/>
          <p14:tracePt t="23463" x="6905625" y="5118100"/>
          <p14:tracePt t="23468" x="6880225" y="5118100"/>
          <p14:tracePt t="23472" x="6854825" y="5118100"/>
          <p14:tracePt t="23477" x="6842125" y="5118100"/>
          <p14:tracePt t="23483" x="6816725" y="5118100"/>
          <p14:tracePt t="23488" x="6792913" y="5118100"/>
          <p14:tracePt t="23492" x="6780213" y="5118100"/>
          <p14:tracePt t="23498" x="6754813" y="5105400"/>
          <p14:tracePt t="23710" x="6742113" y="5105400"/>
          <p14:tracePt t="23715" x="6704013" y="5105400"/>
          <p14:tracePt t="23720" x="6692900" y="5092700"/>
          <p14:tracePt t="23725" x="6680200" y="5092700"/>
          <p14:tracePt t="23730" x="6654800" y="5092700"/>
          <p14:tracePt t="23735" x="6616700" y="5092700"/>
          <p14:tracePt t="23740" x="6580188" y="5068888"/>
          <p14:tracePt t="23745" x="6529388" y="5068888"/>
          <p14:tracePt t="23750" x="6492875" y="5056188"/>
          <p14:tracePt t="23761" x="6429375" y="5056188"/>
          <p14:tracePt t="23765" x="6403975" y="5056188"/>
          <p14:tracePt t="23770" x="6380163" y="5056188"/>
          <p14:tracePt t="23775" x="6329363" y="5056188"/>
          <p14:tracePt t="23782" x="6303963" y="5056188"/>
          <p14:tracePt t="23786" x="6291263" y="5056188"/>
          <p14:tracePt t="23791" x="6254750" y="5056188"/>
          <p14:tracePt t="23794" x="6216650" y="5056188"/>
          <p14:tracePt t="23800" x="6180138" y="5056188"/>
          <p14:tracePt t="23805" x="6167438" y="5056188"/>
          <p14:tracePt t="23811" x="6129338" y="5056188"/>
          <p14:tracePt t="23815" x="6078538" y="5056188"/>
          <p14:tracePt t="23820" x="6067425" y="5056188"/>
          <p14:tracePt t="23825" x="6029325" y="5056188"/>
          <p14:tracePt t="23832" x="5991225" y="5056188"/>
          <p14:tracePt t="23836" x="5954713" y="5056188"/>
          <p14:tracePt t="23841" x="5929313" y="5056188"/>
          <p14:tracePt t="23846" x="5878513" y="5030788"/>
          <p14:tracePt t="23851" x="5854700" y="5030788"/>
          <p14:tracePt t="23856" x="5816600" y="5030788"/>
          <p14:tracePt t="23860" x="5778500" y="5018088"/>
          <p14:tracePt t="23865" x="5754688" y="5018088"/>
          <p14:tracePt t="23871" x="5716588" y="5018088"/>
          <p14:tracePt t="23876" x="5678488" y="5018088"/>
          <p14:tracePt t="23882" x="5641975" y="5018088"/>
          <p14:tracePt t="23891" x="5578475" y="5018088"/>
          <p14:tracePt t="23896" x="5541963" y="5018088"/>
          <p14:tracePt t="23916" x="5391150" y="4992688"/>
          <p14:tracePt t="23921" x="5365750" y="4992688"/>
          <p14:tracePt t="23927" x="5329238" y="4981575"/>
          <p14:tracePt t="23932" x="5291138" y="4981575"/>
          <p14:tracePt t="23936" x="5253038" y="4981575"/>
          <p14:tracePt t="23940" x="5229225" y="4956175"/>
          <p14:tracePt t="23946" x="5203825" y="4956175"/>
          <p14:tracePt t="23952" x="5153025" y="4956175"/>
          <p14:tracePt t="23956" x="5129213" y="4956175"/>
          <p14:tracePt t="23961" x="5091113" y="4943475"/>
          <p14:tracePt t="23967" x="5065713" y="4943475"/>
          <p14:tracePt t="23972" x="5029200" y="4943475"/>
          <p14:tracePt t="23976" x="4991100" y="4918075"/>
          <p14:tracePt t="23982" x="4978400" y="4918075"/>
          <p14:tracePt t="23987" x="4929188" y="4918075"/>
          <p14:tracePt t="23992" x="4916488" y="4918075"/>
          <p14:tracePt t="23998" x="4891088" y="4918075"/>
          <p14:tracePt t="24002" x="4852988" y="4918075"/>
          <p14:tracePt t="24007" x="4816475" y="4918075"/>
          <p14:tracePt t="24011" x="4778375" y="4918075"/>
          <p14:tracePt t="24018" x="4752975" y="4918075"/>
          <p14:tracePt t="24023" x="4691063" y="4918075"/>
          <p14:tracePt t="24027" x="4652963" y="4918075"/>
          <p14:tracePt t="24032" x="4616450" y="4918075"/>
          <p14:tracePt t="24037" x="4565650" y="4918075"/>
          <p14:tracePt t="24043" x="4540250" y="4918075"/>
          <p14:tracePt t="24048" x="4478338" y="4918075"/>
          <p14:tracePt t="24052" x="4427538" y="4918075"/>
          <p14:tracePt t="24057" x="4391025" y="4918075"/>
          <p14:tracePt t="24063" x="4352925" y="4918075"/>
          <p14:tracePt t="24068" x="4291013" y="4918075"/>
          <p14:tracePt t="24073" x="4252913" y="4918075"/>
          <p14:tracePt t="24077" x="4227513" y="4918075"/>
          <p14:tracePt t="24082" x="4178300" y="4918075"/>
          <p14:tracePt t="24088" x="4140200" y="4918075"/>
          <p14:tracePt t="24092" x="4103688" y="4918075"/>
          <p14:tracePt t="24098" x="4078288" y="4918075"/>
          <p14:tracePt t="24103" x="4052888" y="4918075"/>
          <p14:tracePt t="24108" x="4014788" y="4918075"/>
          <p14:tracePt t="24118" x="3978275" y="4918075"/>
          <p14:tracePt t="24123" x="3940175" y="4918075"/>
          <p14:tracePt t="24128" x="3927475" y="4918075"/>
          <p14:tracePt t="24134" x="3890963" y="4918075"/>
          <p14:tracePt t="24139" x="3865563" y="4905375"/>
          <p14:tracePt t="24142" x="3852863" y="4905375"/>
          <p14:tracePt t="24148" x="3814763" y="4905375"/>
          <p14:tracePt t="24153" x="3778250" y="4905375"/>
          <p14:tracePt t="24158" x="3752850" y="4879975"/>
          <p14:tracePt t="24165" x="3727450" y="4879975"/>
          <p14:tracePt t="24168" x="3714750" y="4879975"/>
          <p14:tracePt t="24173" x="3678238" y="4879975"/>
          <p14:tracePt t="24179" x="3652838" y="4868863"/>
          <p14:tracePt t="24184" x="3614738" y="4868863"/>
          <p14:tracePt t="24189" x="3589338" y="4868863"/>
          <p14:tracePt t="24193" x="3552825" y="4868863"/>
          <p14:tracePt t="24199" x="3527425" y="4868863"/>
          <p14:tracePt t="24204" x="3478213" y="4868863"/>
          <p14:tracePt t="24209" x="3440113" y="4868863"/>
          <p14:tracePt t="24215" x="3402013" y="4868863"/>
          <p14:tracePt t="24219" x="3376613" y="4868863"/>
          <p14:tracePt t="24224" x="3340100" y="4868863"/>
          <p14:tracePt t="24229" x="3289300" y="4868863"/>
          <p14:tracePt t="24234" x="3240088" y="4868863"/>
          <p14:tracePt t="24239" x="3214688" y="4868863"/>
          <p14:tracePt t="24243" x="3176588" y="4868863"/>
          <p14:tracePt t="24250" x="3127375" y="4868863"/>
          <p14:tracePt t="24255" x="3089275" y="4868863"/>
          <p14:tracePt t="24259" x="3065463" y="4868863"/>
          <p14:tracePt t="24265" x="3027363" y="4868863"/>
          <p14:tracePt t="24270" x="2976563" y="4868863"/>
          <p14:tracePt t="24274" x="2927350" y="4868863"/>
          <p14:tracePt t="24280" x="2889250" y="4868863"/>
          <p14:tracePt t="24284" x="2852738" y="4868863"/>
          <p14:tracePt t="24289" x="2814638" y="4868863"/>
          <p14:tracePt t="24294" x="2752725" y="4868863"/>
          <p14:tracePt t="24299" x="2714625" y="4868863"/>
          <p14:tracePt t="24305" x="2676525" y="4868863"/>
          <p14:tracePt t="24309" x="2651125" y="4868863"/>
          <p14:tracePt t="24315" x="2614613" y="4868863"/>
          <p14:tracePt t="24320" x="2576513" y="4868863"/>
          <p14:tracePt t="24324" x="2551113" y="4868863"/>
          <p14:tracePt t="24330" x="2514600" y="4868863"/>
          <p14:tracePt t="24335" x="2501900" y="4868863"/>
          <p14:tracePt t="24340" x="2463800" y="4868863"/>
          <p14:tracePt t="24344" x="2451100" y="4868863"/>
          <p14:tracePt t="24350" x="2439988" y="4868863"/>
          <p14:tracePt t="24355" x="2414588" y="4868863"/>
          <p14:tracePt t="24366" x="2389188" y="4868863"/>
          <p14:tracePt t="24371" x="2376488" y="4868863"/>
          <p14:tracePt t="24379" x="2363788" y="4868863"/>
          <p14:tracePt t="24386" x="2351088" y="4868863"/>
          <p14:tracePt t="24391" x="2338388" y="4868863"/>
          <p14:tracePt t="24394" x="2327275" y="4868863"/>
          <p14:tracePt t="24406" x="2301875" y="4868863"/>
          <p14:tracePt t="24416" x="2276475" y="4868863"/>
          <p14:tracePt t="24426" x="2263775" y="4868863"/>
          <p14:tracePt t="24432" x="2251075" y="4868863"/>
          <p14:tracePt t="24436" x="2238375" y="4868863"/>
          <p14:tracePt t="24441" x="2227263" y="4868863"/>
          <p14:tracePt t="24445" x="2214563" y="4868863"/>
          <p14:tracePt t="24451" x="2176463" y="4868863"/>
          <p14:tracePt t="24455" x="2163763" y="4868863"/>
          <p14:tracePt t="24461" x="2151063" y="4868863"/>
          <p14:tracePt t="24467" x="2127250" y="4868863"/>
          <p14:tracePt t="24472" x="2101850" y="4868863"/>
          <p14:tracePt t="24476" x="2063750" y="4868863"/>
          <p14:tracePt t="24482" x="2038350" y="4868863"/>
          <p14:tracePt t="24486" x="2014538" y="4868863"/>
          <p14:tracePt t="24492" x="1963738" y="4868863"/>
          <p14:tracePt t="24496" x="1925638" y="4868863"/>
          <p14:tracePt t="24501" x="1901825" y="4868863"/>
          <p14:tracePt t="24505" x="1851025" y="4868863"/>
          <p14:tracePt t="24512" x="1814513" y="4868863"/>
          <p14:tracePt t="24517" x="1763713" y="4868863"/>
          <p14:tracePt t="24522" x="1714500" y="4868863"/>
          <p14:tracePt t="24525" x="1689100" y="4868863"/>
          <p14:tracePt t="24532" x="1651000" y="4868863"/>
          <p14:tracePt t="24537" x="1601788" y="4868863"/>
          <p14:tracePt t="24543" x="1563688" y="4868863"/>
          <p14:tracePt t="24547" x="1538288" y="4868863"/>
          <p14:tracePt t="24552" x="1501775" y="4868863"/>
          <p14:tracePt t="24556" x="1463675" y="4868863"/>
          <p14:tracePt t="24561" x="1425575" y="4868863"/>
          <p14:tracePt t="24567" x="1401763" y="4868863"/>
          <p14:tracePt t="24572" x="1363663" y="4868863"/>
          <p14:tracePt t="24577" x="1338263" y="4868863"/>
          <p14:tracePt t="24582" x="1312863" y="4868863"/>
          <p14:tracePt t="24587" x="1276350" y="4868863"/>
          <p14:tracePt t="24592" x="1238250" y="4868863"/>
          <p14:tracePt t="24597" x="1225550" y="4868863"/>
          <p14:tracePt t="24602" x="1200150" y="4868863"/>
          <p14:tracePt t="24608" x="1163638" y="4868863"/>
          <p14:tracePt t="24611" x="1125538" y="4868863"/>
          <p14:tracePt t="24617" x="1112838" y="4868863"/>
          <p14:tracePt t="24622" x="1076325" y="4868863"/>
          <p14:tracePt t="24627" x="1050925" y="4868863"/>
          <p14:tracePt t="24633" x="1012825" y="4868863"/>
          <p14:tracePt t="24638" x="987425" y="4868863"/>
          <p14:tracePt t="24641" x="963613" y="4868863"/>
          <p14:tracePt t="24647" x="938213" y="4868863"/>
          <p14:tracePt t="24653" x="900113" y="4868863"/>
          <p14:tracePt t="24658" x="863600" y="4868863"/>
          <p14:tracePt t="24662" x="825500" y="4868863"/>
          <p14:tracePt t="24668" x="800100" y="4868863"/>
          <p14:tracePt t="24673" x="776288" y="4868863"/>
          <p14:tracePt t="24678" x="763588" y="4868863"/>
          <p14:tracePt t="24682" x="738188" y="4856163"/>
          <p14:tracePt t="24688" x="700088" y="4856163"/>
          <p14:tracePt t="24692" x="663575" y="4856163"/>
          <p14:tracePt t="24699" x="650875" y="4856163"/>
          <p14:tracePt t="24703" x="625475" y="4843463"/>
          <p14:tracePt t="24708" x="600075" y="4843463"/>
          <p14:tracePt t="24712" x="574675" y="4843463"/>
          <p14:tracePt t="24719" x="538163" y="4843463"/>
          <p14:tracePt t="24724" x="512763" y="4843463"/>
          <p14:tracePt t="24727" x="463550" y="4830763"/>
          <p14:tracePt t="24732" x="438150" y="4818063"/>
          <p14:tracePt t="24738" x="412750" y="4818063"/>
          <p14:tracePt t="24743" x="374650" y="4818063"/>
          <p14:tracePt t="24749" x="363538" y="4818063"/>
          <p14:tracePt t="24754" x="338138" y="4805363"/>
          <p14:tracePt t="24759" x="300038" y="4805363"/>
          <p14:tracePt t="24762" x="250825" y="4779963"/>
          <p14:tracePt t="24769" x="225425" y="4779963"/>
          <p14:tracePt t="24774" x="200025" y="4779963"/>
          <p14:tracePt t="24779" x="187325" y="4768850"/>
          <p14:tracePt t="24784" x="161925" y="4768850"/>
          <p14:tracePt t="24789" x="138113" y="4768850"/>
          <p14:tracePt t="24793" x="87313" y="4743450"/>
          <p14:tracePt t="24799" x="61913" y="4743450"/>
          <p14:tracePt t="24804" x="25400" y="4730750"/>
          <p14:tracePt t="24809" x="12700" y="4730750"/>
          <p14:tracePt t="24816" x="12700" y="4718050"/>
          <p14:tracePt t="24820" x="0" y="4718050"/>
          <p14:tracePt t="31593" x="50800" y="4905375"/>
          <p14:tracePt t="31598" x="61913" y="4930775"/>
          <p14:tracePt t="31602" x="100013" y="4943475"/>
          <p14:tracePt t="31608" x="112713" y="4943475"/>
          <p14:tracePt t="31613" x="125413" y="4943475"/>
          <p14:tracePt t="31618" x="138113" y="4943475"/>
          <p14:tracePt t="31623" x="150813" y="4943475"/>
          <p14:tracePt t="31635" x="161925" y="4943475"/>
          <p14:tracePt t="31638" x="174625" y="4943475"/>
          <p14:tracePt t="31648" x="200025" y="4943475"/>
          <p14:tracePt t="31663" x="212725" y="4943475"/>
          <p14:tracePt t="31674" x="225425" y="4943475"/>
          <p14:tracePt t="31689" x="238125" y="4943475"/>
          <p14:tracePt t="31699" x="250825" y="4943475"/>
          <p14:tracePt t="31709" x="261938" y="4943475"/>
          <p14:tracePt t="31719" x="274638" y="4943475"/>
          <p14:tracePt t="31724" x="287338" y="4943475"/>
          <p14:tracePt t="31815" x="312738" y="4943475"/>
          <p14:tracePt t="31895" x="325438" y="4956175"/>
          <p14:tracePt t="31906" x="325438" y="4968875"/>
          <p14:tracePt t="31916" x="325438" y="4981575"/>
          <p14:tracePt t="31920" x="325438" y="4992688"/>
          <p14:tracePt t="31930" x="325438" y="5005388"/>
          <p14:tracePt t="31935" x="325438" y="5018088"/>
          <p14:tracePt t="31941" x="325438" y="5056188"/>
          <p14:tracePt t="31946" x="325438" y="5068888"/>
          <p14:tracePt t="31952" x="325438" y="5081588"/>
          <p14:tracePt t="31956" x="325438" y="5092700"/>
          <p14:tracePt t="31960" x="350838" y="5118100"/>
          <p14:tracePt t="31965" x="350838" y="5130800"/>
          <p14:tracePt t="31971" x="350838" y="5143500"/>
          <p14:tracePt t="31975" x="350838" y="5156200"/>
          <p14:tracePt t="31987" x="350838" y="5168900"/>
          <p14:tracePt t="31991" x="350838" y="5194300"/>
          <p14:tracePt t="31995" x="363538" y="5194300"/>
          <p14:tracePt t="32006" x="363538" y="5205413"/>
          <p14:tracePt t="32010" x="363538" y="5218113"/>
          <p14:tracePt t="32022" x="363538" y="5230813"/>
          <p14:tracePt t="32026" x="363538" y="5243513"/>
          <p14:tracePt t="32031" x="363538" y="5256213"/>
          <p14:tracePt t="32037" x="374650" y="5256213"/>
          <p14:tracePt t="32042" x="374650" y="5268913"/>
          <p14:tracePt t="32052" x="374650" y="5281613"/>
          <p14:tracePt t="32077" x="374650" y="5294313"/>
          <p14:tracePt t="32098" x="387350" y="5305425"/>
          <p14:tracePt t="32113" x="387350" y="5318125"/>
          <p14:tracePt t="32117" x="387350" y="5330825"/>
          <p14:tracePt t="32127" x="387350" y="5356225"/>
          <p14:tracePt t="32133" x="400050" y="5368925"/>
          <p14:tracePt t="32138" x="412750" y="5368925"/>
          <p14:tracePt t="32143" x="412750" y="5394325"/>
          <p14:tracePt t="32153" x="425450" y="5407025"/>
          <p14:tracePt t="32158" x="438150" y="5407025"/>
          <p14:tracePt t="32163" x="438150" y="5418138"/>
          <p14:tracePt t="32168" x="438150" y="5443538"/>
          <p14:tracePt t="32173" x="463550" y="5456238"/>
          <p14:tracePt t="32183" x="487363" y="5481638"/>
          <p14:tracePt t="32188" x="500063" y="5481638"/>
          <p14:tracePt t="32193" x="512763" y="5494338"/>
          <p14:tracePt t="32198" x="538163" y="5507038"/>
          <p14:tracePt t="32203" x="563563" y="5530850"/>
          <p14:tracePt t="32213" x="587375" y="5543550"/>
          <p14:tracePt t="32219" x="600075" y="5556250"/>
          <p14:tracePt t="32223" x="612775" y="5556250"/>
          <p14:tracePt t="32228" x="625475" y="5556250"/>
          <p14:tracePt t="32236" x="650875" y="5556250"/>
          <p14:tracePt t="32239" x="674688" y="5556250"/>
          <p14:tracePt t="32243" x="712788" y="5556250"/>
          <p14:tracePt t="32254" x="750888" y="5581650"/>
          <p14:tracePt t="32259" x="787400" y="5581650"/>
          <p14:tracePt t="32264" x="812800" y="5581650"/>
          <p14:tracePt t="32269" x="850900" y="5581650"/>
          <p14:tracePt t="32274" x="876300" y="5581650"/>
          <p14:tracePt t="32278" x="925513" y="5594350"/>
          <p14:tracePt t="32285" x="938213" y="5594350"/>
          <p14:tracePt t="32289" x="976313" y="5594350"/>
          <p14:tracePt t="32294" x="1000125" y="5607050"/>
          <p14:tracePt t="32299" x="1050925" y="5619750"/>
          <p14:tracePt t="32309" x="1089025" y="5619750"/>
          <p14:tracePt t="32314" x="1125538" y="5619750"/>
          <p14:tracePt t="32319" x="1150938" y="5619750"/>
          <p14:tracePt t="32324" x="1163638" y="5619750"/>
          <p14:tracePt t="32328" x="1189038" y="5619750"/>
          <p14:tracePt t="32336" x="1212850" y="5619750"/>
          <p14:tracePt t="32339" x="1250950" y="5619750"/>
          <p14:tracePt t="32345" x="1276350" y="5643563"/>
          <p14:tracePt t="32349" x="1300163" y="5643563"/>
          <p14:tracePt t="32355" x="1325563" y="5643563"/>
          <p14:tracePt t="32359" x="1350963" y="5643563"/>
          <p14:tracePt t="32363" x="1389063" y="5656263"/>
          <p14:tracePt t="32370" x="1425575" y="5656263"/>
          <p14:tracePt t="32375" x="1450975" y="5656263"/>
          <p14:tracePt t="32379" x="1489075" y="5656263"/>
          <p14:tracePt t="32384" x="1512888" y="5656263"/>
          <p14:tracePt t="32389" x="1525588" y="5656263"/>
          <p14:tracePt t="32395" x="1563688" y="5656263"/>
          <p14:tracePt t="32400" x="1589088" y="5656263"/>
          <p14:tracePt t="32405" x="1612900" y="5656263"/>
          <p14:tracePt t="32409" x="1638300" y="5656263"/>
          <p14:tracePt t="32416" x="1689100" y="5656263"/>
          <p14:tracePt t="32420" x="1701800" y="5656263"/>
          <p14:tracePt t="32425" x="1738313" y="5656263"/>
          <p14:tracePt t="32429" x="1776413" y="5656263"/>
          <p14:tracePt t="32436" x="1814513" y="5656263"/>
          <p14:tracePt t="32440" x="1838325" y="5656263"/>
          <p14:tracePt t="32444" x="1889125" y="5656263"/>
          <p14:tracePt t="32450" x="1938338" y="5656263"/>
          <p14:tracePt t="32455" x="1989138" y="5656263"/>
          <p14:tracePt t="32460" x="2038350" y="5656263"/>
          <p14:tracePt t="32464" x="2101850" y="5656263"/>
          <p14:tracePt t="32471" x="2114550" y="5656263"/>
          <p14:tracePt t="32475" x="2176463" y="5656263"/>
          <p14:tracePt t="32479" x="2214563" y="5656263"/>
          <p14:tracePt t="32486" x="2276475" y="5656263"/>
          <p14:tracePt t="32491" x="2314575" y="5656263"/>
          <p14:tracePt t="32495" x="2363788" y="5656263"/>
          <p14:tracePt t="32500" x="2401888" y="5656263"/>
          <p14:tracePt t="32505" x="2427288" y="5656263"/>
          <p14:tracePt t="32510" x="2463800" y="5656263"/>
          <p14:tracePt t="32516" x="2501900" y="5656263"/>
          <p14:tracePt t="32521" x="2540000" y="5656263"/>
          <p14:tracePt t="32525" x="2563813" y="5656263"/>
          <p14:tracePt t="32530" x="2601913" y="5656263"/>
          <p14:tracePt t="32536" x="2627313" y="5656263"/>
          <p14:tracePt t="32541" x="2663825" y="5656263"/>
          <p14:tracePt t="32546" x="2689225" y="5656263"/>
          <p14:tracePt t="32552" x="2740025" y="5656263"/>
          <p14:tracePt t="32556" x="2752725" y="5656263"/>
          <p14:tracePt t="32561" x="2789238" y="5656263"/>
          <p14:tracePt t="32565" x="2827338" y="5681663"/>
          <p14:tracePt t="32571" x="2852738" y="5681663"/>
          <p14:tracePt t="32577" x="2863850" y="5694363"/>
          <p14:tracePt t="32580" x="2901950" y="5694363"/>
          <p14:tracePt t="32587" x="2940050" y="5719763"/>
          <p14:tracePt t="32591" x="2989263" y="5732463"/>
          <p14:tracePt t="32596" x="3001963" y="5732463"/>
          <p14:tracePt t="32602" x="3040063" y="5756275"/>
          <p14:tracePt t="32607" x="3065463" y="5768975"/>
          <p14:tracePt t="32612" x="3140075" y="5794375"/>
          <p14:tracePt t="32617" x="3140075" y="5807075"/>
          <p14:tracePt t="32621" x="3176588" y="5819775"/>
          <p14:tracePt t="32627" x="3214688" y="5832475"/>
          <p14:tracePt t="32632" x="3227388" y="5843588"/>
          <p14:tracePt t="32637" x="3302000" y="5856288"/>
          <p14:tracePt t="32642" x="3365500" y="5856288"/>
          <p14:tracePt t="32647" x="3414713" y="5832475"/>
          <p14:tracePt t="32652" x="3514725" y="5819775"/>
          <p14:tracePt t="32657" x="3578225" y="5781675"/>
          <p14:tracePt t="32662" x="3614738" y="5781675"/>
          <p14:tracePt t="32667" x="3665538" y="5768975"/>
          <p14:tracePt t="32672" x="3740150" y="5743575"/>
          <p14:tracePt t="32678" x="3778250" y="5743575"/>
          <p14:tracePt t="32682" x="3814763" y="5732463"/>
          <p14:tracePt t="32687" x="3852863" y="5732463"/>
          <p14:tracePt t="32693" x="3890963" y="5732463"/>
          <p14:tracePt t="32697" x="3927475" y="5732463"/>
          <p14:tracePt t="32702" x="3952875" y="5707063"/>
          <p14:tracePt t="32707" x="3978275" y="5707063"/>
          <p14:tracePt t="32712" x="4014788" y="5694363"/>
          <p14:tracePt t="32719" x="4052888" y="5694363"/>
          <p14:tracePt t="32728" x="4065588" y="5681663"/>
          <p14:tracePt t="32733" x="4078288" y="5681663"/>
          <p14:tracePt t="32738" x="4090988" y="5681663"/>
          <p14:tracePt t="32808" x="4103688" y="5681663"/>
          <p14:tracePt t="32819" x="4114800" y="5681663"/>
          <p14:tracePt t="32823" x="4127500" y="5681663"/>
          <p14:tracePt t="32839" x="4140200" y="5668963"/>
          <p14:tracePt t="32854" x="4165600" y="5668963"/>
          <p14:tracePt t="32864" x="4203700" y="5656263"/>
          <p14:tracePt t="32869" x="4214813" y="5643563"/>
          <p14:tracePt t="32874" x="4227513" y="5643563"/>
          <p14:tracePt t="32878" x="4265613" y="5643563"/>
          <p14:tracePt t="32884" x="4278313" y="5643563"/>
          <p14:tracePt t="32889" x="4314825" y="5643563"/>
          <p14:tracePt t="32893" x="4327525" y="5643563"/>
          <p14:tracePt t="32904" x="4352925" y="5643563"/>
          <p14:tracePt t="32905" x="4416425" y="5607050"/>
          <p14:tracePt t="32910" x="4427538" y="5607050"/>
          <p14:tracePt t="32914" x="4452938" y="5607050"/>
          <p14:tracePt t="32920" x="4491038" y="5607050"/>
          <p14:tracePt t="32924" x="4503738" y="5607050"/>
          <p14:tracePt t="32929" x="4516438" y="5607050"/>
          <p14:tracePt t="32936" x="4527550" y="5607050"/>
          <p14:tracePt t="32939" x="4552950" y="5607050"/>
          <p14:tracePt t="32945" x="4578350" y="5607050"/>
          <p14:tracePt t="32948" x="4591050" y="5607050"/>
          <p14:tracePt t="32954" x="4603750" y="5607050"/>
          <p14:tracePt t="32960" x="4616450" y="5607050"/>
          <p14:tracePt t="32964" x="4640263" y="5581650"/>
          <p14:tracePt t="32975" x="4665663" y="5581650"/>
          <p14:tracePt t="32986" x="4678363" y="5581650"/>
          <p14:tracePt t="32990" x="4691063" y="5581650"/>
          <p14:tracePt t="32995" x="4703763" y="5581650"/>
          <p14:tracePt t="33000" x="4716463" y="5581650"/>
          <p14:tracePt t="33005" x="4727575" y="5581650"/>
          <p14:tracePt t="33009" x="4752975" y="5581650"/>
          <p14:tracePt t="33014" x="4752975" y="5568950"/>
          <p14:tracePt t="33020" x="4778375" y="5568950"/>
          <p14:tracePt t="33025" x="4791075" y="5568950"/>
          <p14:tracePt t="33030" x="4803775" y="5568950"/>
          <p14:tracePt t="33036" x="4816475" y="5568950"/>
          <p14:tracePt t="33040" x="4829175" y="5568950"/>
          <p14:tracePt t="33045" x="4840288" y="5556250"/>
          <p14:tracePt t="33055" x="4865688" y="5556250"/>
          <p14:tracePt t="33060" x="4878388" y="5556250"/>
          <p14:tracePt t="33066" x="4891088" y="5556250"/>
          <p14:tracePt t="33069" x="4903788" y="5556250"/>
          <p14:tracePt t="33081" x="4916488" y="5556250"/>
          <p14:tracePt t="33091" x="4929188" y="5556250"/>
          <p14:tracePt t="33096" x="4953000" y="5556250"/>
          <p14:tracePt t="33106" x="4978400" y="5556250"/>
          <p14:tracePt t="33117" x="4991100" y="5556250"/>
          <p14:tracePt t="33121" x="5003800" y="5556250"/>
          <p14:tracePt t="33125" x="5016500" y="5543550"/>
          <p14:tracePt t="33141" x="5029200" y="5543550"/>
          <p14:tracePt t="33157" x="5040313" y="5543550"/>
          <p14:tracePt t="33169" x="5065713" y="5543550"/>
          <p14:tracePt t="33197" x="5091113" y="5518150"/>
          <p14:tracePt t="33252" x="5103813" y="5518150"/>
          <p14:tracePt t="33267" x="5129213" y="5518150"/>
          <p14:tracePt t="33277" x="5141913" y="5518150"/>
          <p14:tracePt t="33283" x="5165725" y="5518150"/>
          <p14:tracePt t="33288" x="5178425" y="5518150"/>
          <p14:tracePt t="33292" x="5191125" y="5518150"/>
          <p14:tracePt t="33302" x="5203825" y="5518150"/>
          <p14:tracePt t="33308" x="5216525" y="5518150"/>
          <p14:tracePt t="33313" x="5241925" y="5518150"/>
          <p14:tracePt t="33328" x="5265738" y="5518150"/>
          <p14:tracePt t="33333" x="5278438" y="5518150"/>
          <p14:tracePt t="33343" x="5303838" y="5518150"/>
          <p14:tracePt t="33353" x="5329238" y="5518150"/>
          <p14:tracePt t="33364" x="5353050" y="5518150"/>
          <p14:tracePt t="33369" x="5365750" y="5518150"/>
          <p14:tracePt t="33378" x="5378450" y="5518150"/>
          <p14:tracePt t="33382" x="5391150" y="5518150"/>
          <p14:tracePt t="33389" x="5403850" y="5518150"/>
          <p14:tracePt t="33394" x="5416550" y="5518150"/>
          <p14:tracePt t="33397" x="5429250" y="5518150"/>
          <p14:tracePt t="33403" x="5441950" y="5518150"/>
          <p14:tracePt t="33408" x="5454650" y="5518150"/>
          <p14:tracePt t="33414" x="5478463" y="5518150"/>
          <p14:tracePt t="33419" x="5491163" y="5518150"/>
          <p14:tracePt t="33424" x="5503863" y="5518150"/>
          <p14:tracePt t="33427" x="5529263" y="5518150"/>
          <p14:tracePt t="33439" x="5554663" y="5518150"/>
          <p14:tracePt t="33444" x="5565775" y="5518150"/>
          <p14:tracePt t="33449" x="5578475" y="5518150"/>
          <p14:tracePt t="33454" x="5591175" y="5518150"/>
          <p14:tracePt t="33459" x="5603875" y="5518150"/>
          <p14:tracePt t="33464" x="5616575" y="5518150"/>
          <p14:tracePt t="33474" x="5641975" y="5518150"/>
          <p14:tracePt t="33495" x="5654675" y="5518150"/>
          <p14:tracePt t="33500" x="5665788" y="5518150"/>
          <p14:tracePt t="33504" x="5678488" y="5518150"/>
          <p14:tracePt t="33509" x="5691188" y="5518150"/>
          <p14:tracePt t="33514" x="5716588" y="5518150"/>
          <p14:tracePt t="33519" x="5729288" y="5518150"/>
          <p14:tracePt t="33524" x="5754688" y="5518150"/>
          <p14:tracePt t="33529" x="5767388" y="5518150"/>
          <p14:tracePt t="33534" x="5791200" y="5518150"/>
          <p14:tracePt t="33540" x="5816600" y="5518150"/>
          <p14:tracePt t="33545" x="5854700" y="5518150"/>
          <p14:tracePt t="33550" x="5867400" y="5518150"/>
          <p14:tracePt t="33555" x="5891213" y="5518150"/>
          <p14:tracePt t="33559" x="5929313" y="5518150"/>
          <p14:tracePt t="33565" x="5942013" y="5518150"/>
          <p14:tracePt t="33569" x="5978525" y="5518150"/>
          <p14:tracePt t="33575" x="5991225" y="5518150"/>
          <p14:tracePt t="33580" x="6016625" y="5518150"/>
          <p14:tracePt t="33586" x="6042025" y="5518150"/>
          <p14:tracePt t="33590" x="6078538" y="5518150"/>
          <p14:tracePt t="33600" x="6103938" y="5518150"/>
          <p14:tracePt t="33605" x="6116638" y="5518150"/>
          <p14:tracePt t="33616" x="6129338" y="5518150"/>
          <p14:tracePt t="33621" x="6142038" y="5518150"/>
          <p14:tracePt t="33625" x="6154738" y="5518150"/>
          <p14:tracePt t="33640" x="6167438" y="5518150"/>
          <p14:tracePt t="33652" x="6191250" y="5518150"/>
          <p14:tracePt t="33681" x="6216650" y="5518150"/>
          <p14:tracePt t="33691" x="6229350" y="5518150"/>
          <p14:tracePt t="33707" x="6242050" y="5518150"/>
          <p14:tracePt t="33716" x="6254750" y="5518150"/>
          <p14:tracePt t="33741" x="6280150" y="5518150"/>
          <p14:tracePt t="33792" x="6303963" y="5518150"/>
          <p14:tracePt t="33812" x="6316663" y="5518150"/>
          <p14:tracePt t="33822" x="6329363" y="5518150"/>
          <p14:tracePt t="33832" x="6342063" y="5518150"/>
          <p14:tracePt t="33843" x="6354763" y="5518150"/>
          <p14:tracePt t="33857" x="6367463" y="5518150"/>
          <p14:tracePt t="33863" x="6391275" y="5518150"/>
          <p14:tracePt t="33898" x="6416675" y="5518150"/>
          <p14:tracePt t="33953" x="6429375" y="5518150"/>
          <p14:tracePt t="33969" x="6442075" y="5518150"/>
          <p14:tracePt t="33979" x="6454775" y="5518150"/>
          <p14:tracePt t="33984" x="6467475" y="5518150"/>
          <p14:tracePt t="33993" x="6480175" y="5518150"/>
          <p14:tracePt t="33998" x="6503988" y="5518150"/>
          <p14:tracePt t="34014" x="6529388" y="5518150"/>
          <p14:tracePt t="34029" x="6542088" y="5518150"/>
          <p14:tracePt t="34211" x="6542088" y="5530850"/>
          <p14:tracePt t="34271" x="6542088" y="5543550"/>
          <p14:tracePt t="34276" x="6542088" y="5556250"/>
          <p14:tracePt t="34558" x="6554788" y="5556250"/>
          <p14:tracePt t="34563" x="6567488" y="5556250"/>
          <p14:tracePt t="34569" x="6580188" y="5556250"/>
          <p14:tracePt t="34584" x="6592888" y="5556250"/>
          <p14:tracePt t="34594" x="6604000" y="5556250"/>
          <p14:tracePt t="34598" x="6616700" y="5556250"/>
          <p14:tracePt t="34639" x="6642100" y="5556250"/>
          <p14:tracePt t="34649" x="6654800" y="5556250"/>
          <p14:tracePt t="34674" x="6667500" y="5556250"/>
          <p14:tracePt t="34680" x="6680200" y="5556250"/>
          <p14:tracePt t="34690" x="6692900" y="5568950"/>
          <p14:tracePt t="34705" x="6704013" y="5568950"/>
          <p14:tracePt t="34710" x="6742113" y="5581650"/>
          <p14:tracePt t="34720" x="6742113" y="5594350"/>
          <p14:tracePt t="34725" x="6754813" y="5594350"/>
          <p14:tracePt t="34729" x="6767513" y="5594350"/>
          <p14:tracePt t="34736" x="6780213" y="5594350"/>
          <p14:tracePt t="34740" x="6792913" y="5594350"/>
          <p14:tracePt t="34744" x="6816725" y="5594350"/>
          <p14:tracePt t="34749" x="6829425" y="5607050"/>
          <p14:tracePt t="34760" x="6842125" y="5607050"/>
          <p14:tracePt t="34765" x="6854825" y="5607050"/>
          <p14:tracePt t="34771" x="6867525" y="5607050"/>
          <p14:tracePt t="34775" x="6880225" y="5607050"/>
          <p14:tracePt t="34779" x="6905625" y="5607050"/>
          <p14:tracePt t="34786" x="6929438" y="5607050"/>
          <p14:tracePt t="34791" x="6942138" y="5607050"/>
          <p14:tracePt t="34794" x="6967538" y="5607050"/>
          <p14:tracePt t="34805" x="6992938" y="5607050"/>
          <p14:tracePt t="34811" x="7005638" y="5607050"/>
          <p14:tracePt t="34816" x="7029450" y="5607050"/>
          <p14:tracePt t="34821" x="7054850" y="5607050"/>
          <p14:tracePt t="34826" x="7080250" y="5607050"/>
          <p14:tracePt t="34829" x="7092950" y="5607050"/>
          <p14:tracePt t="34841" x="7118350" y="5607050"/>
          <p14:tracePt t="34846" x="7142163" y="5607050"/>
          <p14:tracePt t="34851" x="7154863" y="5607050"/>
          <p14:tracePt t="34856" x="7167563" y="5607050"/>
          <p14:tracePt t="34862" x="7180263" y="5607050"/>
          <p14:tracePt t="34865" x="7205663" y="5607050"/>
          <p14:tracePt t="34871" x="7218363" y="5607050"/>
          <p14:tracePt t="34876" x="7242175" y="5607050"/>
          <p14:tracePt t="34886" x="7267575" y="5607050"/>
          <p14:tracePt t="34904" x="7329488" y="5607050"/>
          <p14:tracePt t="34907" x="7342188" y="5607050"/>
          <p14:tracePt t="34912" x="7354888" y="5607050"/>
          <p14:tracePt t="34917" x="7405688" y="5630863"/>
          <p14:tracePt t="34922" x="7442200" y="5643563"/>
          <p14:tracePt t="34927" x="7467600" y="5643563"/>
          <p14:tracePt t="34931" x="7505700" y="5656263"/>
          <p14:tracePt t="34942" x="7542213" y="5656263"/>
          <p14:tracePt t="34947" x="7567613" y="5656263"/>
          <p14:tracePt t="34954" x="7605713" y="5656263"/>
          <p14:tracePt t="34957" x="7631113" y="5656263"/>
          <p14:tracePt t="34962" x="7642225" y="5656263"/>
          <p14:tracePt t="34967" x="7667625" y="5668963"/>
          <p14:tracePt t="34972" x="7705725" y="5668963"/>
          <p14:tracePt t="34982" x="7731125" y="5668963"/>
          <p14:tracePt t="35058" x="7718425" y="5668963"/>
          <p14:tracePt t="35063" x="7705725" y="5694363"/>
          <p14:tracePt t="35068" x="7693025" y="5694363"/>
          <p14:tracePt t="35073" x="7654925" y="5694363"/>
          <p14:tracePt t="35078" x="7631113" y="5694363"/>
          <p14:tracePt t="35082" x="7593013" y="5694363"/>
          <p14:tracePt t="35088" x="7567613" y="5694363"/>
          <p14:tracePt t="35093" x="7518400" y="5694363"/>
          <p14:tracePt t="35098" x="7454900" y="5707063"/>
          <p14:tracePt t="35103" x="7405688" y="5707063"/>
          <p14:tracePt t="35108" x="7342188" y="5707063"/>
          <p14:tracePt t="35112" x="7254875" y="5707063"/>
          <p14:tracePt t="35120" x="7205663" y="5707063"/>
          <p14:tracePt t="35123" x="7129463" y="5707063"/>
          <p14:tracePt t="35128" x="7067550" y="5707063"/>
          <p14:tracePt t="35132" x="6980238" y="5707063"/>
          <p14:tracePt t="35139" x="6929438" y="5707063"/>
          <p14:tracePt t="35144" x="6867525" y="5707063"/>
          <p14:tracePt t="35149" x="6780213" y="5707063"/>
          <p14:tracePt t="35153" x="6729413" y="5707063"/>
          <p14:tracePt t="35158" x="6654800" y="5707063"/>
          <p14:tracePt t="35164" x="6580188" y="5707063"/>
          <p14:tracePt t="35170" x="6492875" y="5707063"/>
          <p14:tracePt t="35174" x="6403975" y="5707063"/>
          <p14:tracePt t="35178" x="6316663" y="5707063"/>
          <p14:tracePt t="35183" x="6280150" y="5707063"/>
          <p14:tracePt t="35189" x="6203950" y="5707063"/>
          <p14:tracePt t="35193" x="6103938" y="5707063"/>
          <p14:tracePt t="35199" x="6067425" y="5707063"/>
          <p14:tracePt t="35204" x="5991225" y="5707063"/>
          <p14:tracePt t="35210" x="5903913" y="5707063"/>
          <p14:tracePt t="35213" x="5816600" y="5707063"/>
          <p14:tracePt t="35221" x="5729288" y="5707063"/>
          <p14:tracePt t="35224" x="5616575" y="5707063"/>
          <p14:tracePt t="35228" x="5554663" y="5707063"/>
          <p14:tracePt t="35236" x="5465763" y="5707063"/>
          <p14:tracePt t="35240" x="5378450" y="5707063"/>
          <p14:tracePt t="35243" x="5291138" y="5707063"/>
          <p14:tracePt t="35248" x="5229225" y="5707063"/>
          <p14:tracePt t="35255" x="5141913" y="5707063"/>
          <p14:tracePt t="35260" x="5091113" y="5707063"/>
          <p14:tracePt t="35264" x="5016500" y="5707063"/>
          <p14:tracePt t="35270" x="4940300" y="5707063"/>
          <p14:tracePt t="35274" x="4878388" y="5707063"/>
          <p14:tracePt t="35279" x="4816475" y="5707063"/>
          <p14:tracePt t="35285" x="4740275" y="5707063"/>
          <p14:tracePt t="35291" x="4703763" y="5707063"/>
          <p14:tracePt t="35294" x="4616450" y="5707063"/>
          <p14:tracePt t="35299" x="4578350" y="5707063"/>
          <p14:tracePt t="35305" x="4503738" y="5707063"/>
          <p14:tracePt t="35310" x="4452938" y="5707063"/>
          <p14:tracePt t="35315" x="4403725" y="5707063"/>
          <p14:tracePt t="35320" x="4352925" y="5707063"/>
          <p14:tracePt t="35326" x="4291013" y="5707063"/>
          <p14:tracePt t="35329" x="4252913" y="5707063"/>
          <p14:tracePt t="35335" x="4178300" y="5707063"/>
          <p14:tracePt t="35340" x="4152900" y="5707063"/>
          <p14:tracePt t="35345" x="4103688" y="5707063"/>
          <p14:tracePt t="35350" x="4040188" y="5707063"/>
          <p14:tracePt t="35356" x="3990975" y="5707063"/>
          <p14:tracePt t="35360" x="3927475" y="5707063"/>
          <p14:tracePt t="35365" x="3878263" y="5707063"/>
          <p14:tracePt t="35371" x="3827463" y="5707063"/>
          <p14:tracePt t="35376" x="3778250" y="5707063"/>
          <p14:tracePt t="35380" x="3727450" y="5707063"/>
          <p14:tracePt t="35385" x="3665538" y="5707063"/>
          <p14:tracePt t="35390" x="3640138" y="5707063"/>
          <p14:tracePt t="35396" x="3589338" y="5707063"/>
          <p14:tracePt t="35400" x="3552825" y="5707063"/>
          <p14:tracePt t="35406" x="3514725" y="5707063"/>
          <p14:tracePt t="35411" x="3452813" y="5707063"/>
          <p14:tracePt t="35416" x="3427413" y="5707063"/>
          <p14:tracePt t="35420" x="3376613" y="5707063"/>
          <p14:tracePt t="35426" x="3340100" y="5707063"/>
          <p14:tracePt t="35430" x="3289300" y="5707063"/>
          <p14:tracePt t="35437" x="3252788" y="5707063"/>
          <p14:tracePt t="35441" x="3214688" y="5707063"/>
          <p14:tracePt t="35445" x="3165475" y="5707063"/>
          <p14:tracePt t="35451" x="3127375" y="5707063"/>
          <p14:tracePt t="35456" x="3076575" y="5707063"/>
          <p14:tracePt t="35460" x="3027363" y="5707063"/>
          <p14:tracePt t="35467" x="3001963" y="5707063"/>
          <p14:tracePt t="35472" x="2952750" y="5707063"/>
          <p14:tracePt t="35476" x="2914650" y="5707063"/>
          <p14:tracePt t="35480" x="2876550" y="5707063"/>
          <p14:tracePt t="35487" x="2852738" y="5707063"/>
          <p14:tracePt t="35492" x="2814638" y="5707063"/>
          <p14:tracePt t="35497" x="2776538" y="5707063"/>
          <p14:tracePt t="35500" x="2740025" y="5707063"/>
          <p14:tracePt t="35506" x="2714625" y="5707063"/>
          <p14:tracePt t="35512" x="2676525" y="5707063"/>
          <p14:tracePt t="35517" x="2640013" y="5707063"/>
          <p14:tracePt t="35522" x="2601913" y="5707063"/>
          <p14:tracePt t="35527" x="2576513" y="5707063"/>
          <p14:tracePt t="35531" x="2540000" y="5707063"/>
          <p14:tracePt t="35537" x="2501900" y="5707063"/>
          <p14:tracePt t="35542" x="2476500" y="5707063"/>
          <p14:tracePt t="35547" x="2439988" y="5707063"/>
          <p14:tracePt t="35554" x="2376488" y="5707063"/>
          <p14:tracePt t="35557" x="2338388" y="5707063"/>
          <p14:tracePt t="35562" x="2301875" y="5707063"/>
          <p14:tracePt t="35567" x="2251075" y="5707063"/>
          <p14:tracePt t="35572" x="2227263" y="5707063"/>
          <p14:tracePt t="35578" x="2189163" y="5707063"/>
          <p14:tracePt t="35582" x="2151063" y="5707063"/>
          <p14:tracePt t="35587" x="2114550" y="5707063"/>
          <p14:tracePt t="35592" x="2089150" y="5707063"/>
          <p14:tracePt t="35596" x="2051050" y="5707063"/>
          <p14:tracePt t="35603" x="2025650" y="5707063"/>
          <p14:tracePt t="35608" x="2001838" y="5707063"/>
          <p14:tracePt t="35612" x="1963738" y="5707063"/>
          <p14:tracePt t="35616" x="1951038" y="5707063"/>
          <p14:tracePt t="35622" x="1925638" y="5707063"/>
          <p14:tracePt t="35628" x="1889125" y="5707063"/>
          <p14:tracePt t="35632" x="1851025" y="5707063"/>
          <p14:tracePt t="35638" x="1814513" y="5707063"/>
          <p14:tracePt t="35643" x="1789113" y="5707063"/>
          <p14:tracePt t="35647" x="1763713" y="5707063"/>
          <p14:tracePt t="35653" x="1725613" y="5707063"/>
          <p14:tracePt t="35658" x="1701800" y="5707063"/>
          <p14:tracePt t="35662" x="1663700" y="5707063"/>
          <p14:tracePt t="35668" x="1651000" y="5707063"/>
          <p14:tracePt t="35673" x="1625600" y="5707063"/>
          <p14:tracePt t="35678" x="1589088" y="5707063"/>
          <p14:tracePt t="35682" x="1550988" y="5707063"/>
          <p14:tracePt t="35687" x="1525588" y="5707063"/>
          <p14:tracePt t="35694" x="1489075" y="5707063"/>
          <p14:tracePt t="35698" x="1438275" y="5732463"/>
          <p14:tracePt t="35703" x="1412875" y="5732463"/>
          <p14:tracePt t="35708" x="1363663" y="5743575"/>
          <p14:tracePt t="35713" x="1350963" y="5743575"/>
          <p14:tracePt t="35720" x="1276350" y="5743575"/>
          <p14:tracePt t="35724" x="1225550" y="5756275"/>
          <p14:tracePt t="35729" x="1212850" y="5768975"/>
          <p14:tracePt t="35732" x="1176338" y="5768975"/>
          <p14:tracePt t="35738" x="1125538" y="5768975"/>
          <p14:tracePt t="35744" x="1100138" y="5781675"/>
          <p14:tracePt t="35749" x="1076325" y="5781675"/>
          <p14:tracePt t="35753" x="1000125" y="5794375"/>
          <p14:tracePt t="35759" x="987425" y="5807075"/>
          <p14:tracePt t="35764" x="963613" y="5807075"/>
          <p14:tracePt t="35770" x="912813" y="5819775"/>
          <p14:tracePt t="35774" x="887413" y="5819775"/>
          <p14:tracePt t="35779" x="863600" y="5843588"/>
          <p14:tracePt t="35783" x="850900" y="5843588"/>
          <p14:tracePt t="35789" x="812800" y="5843588"/>
          <p14:tracePt t="35794" x="787400" y="5856288"/>
          <p14:tracePt t="35799" x="763588" y="5856288"/>
          <p14:tracePt t="35804" x="750888" y="5856288"/>
          <p14:tracePt t="35810" x="738188" y="5856288"/>
          <p14:tracePt t="35815" x="700088" y="5868988"/>
          <p14:tracePt t="35820" x="687388" y="5868988"/>
          <p14:tracePt t="35824" x="674688" y="5868988"/>
          <p14:tracePt t="35829" x="663575" y="5881688"/>
          <p14:tracePt t="35835" x="650875" y="5881688"/>
          <p14:tracePt t="35840" x="638175" y="5881688"/>
          <p14:tracePt t="35855" x="625475" y="5894388"/>
          <p14:tracePt t="35860" x="612775" y="5907088"/>
          <p14:tracePt t="35871" x="600075" y="5907088"/>
          <p14:tracePt t="35880" x="587375" y="5907088"/>
          <p14:tracePt t="35885" x="574675" y="5907088"/>
          <p14:tracePt t="35905" x="563563" y="5907088"/>
          <p14:tracePt t="35911" x="550863" y="5919788"/>
          <p14:tracePt t="35914" x="538163" y="5932488"/>
          <p14:tracePt t="35931" x="525463" y="5945188"/>
          <p14:tracePt t="36299" x="525463" y="5956300"/>
          <p14:tracePt t="36309" x="525463" y="5969000"/>
          <p14:tracePt t="36314" x="538163" y="5981700"/>
          <p14:tracePt t="36320" x="563563" y="5981700"/>
          <p14:tracePt t="36329" x="600075" y="5981700"/>
          <p14:tracePt t="36333" x="625475" y="5981700"/>
          <p14:tracePt t="36344" x="663575" y="5994400"/>
          <p14:tracePt t="36348" x="674688" y="5994400"/>
          <p14:tracePt t="36354" x="687388" y="5994400"/>
          <p14:tracePt t="36359" x="725488" y="5994400"/>
          <p14:tracePt t="36364" x="738188" y="5994400"/>
          <p14:tracePt t="36370" x="750888" y="5994400"/>
          <p14:tracePt t="36374" x="776288" y="6019800"/>
          <p14:tracePt t="36380" x="787400" y="6019800"/>
          <p14:tracePt t="36383" x="838200" y="6019800"/>
          <p14:tracePt t="36389" x="863600" y="6019800"/>
          <p14:tracePt t="36394" x="876300" y="6019800"/>
          <p14:tracePt t="36399" x="900113" y="6032500"/>
          <p14:tracePt t="36405" x="912813" y="6032500"/>
          <p14:tracePt t="36409" x="938213" y="6032500"/>
          <p14:tracePt t="36414" x="976313" y="6032500"/>
          <p14:tracePt t="36421" x="1000125" y="6032500"/>
          <p14:tracePt t="36425" x="1012825" y="6045200"/>
          <p14:tracePt t="36429" x="1025525" y="6045200"/>
          <p14:tracePt t="36434" x="1063625" y="6045200"/>
          <p14:tracePt t="36445" x="1089025" y="6045200"/>
          <p14:tracePt t="36449" x="1100138" y="6045200"/>
          <p14:tracePt t="36455" x="1112838" y="6045200"/>
          <p14:tracePt t="36460" x="1125538" y="6045200"/>
          <p14:tracePt t="36464" x="1138238" y="6045200"/>
          <p14:tracePt t="36470" x="1150938" y="6045200"/>
          <p14:tracePt t="36475" x="1176338" y="6045200"/>
          <p14:tracePt t="36484" x="1200150" y="6045200"/>
          <p14:tracePt t="36491" x="1212850" y="6045200"/>
          <p14:tracePt t="36495" x="1225550" y="6045200"/>
          <p14:tracePt t="36500" x="1238250" y="6045200"/>
          <p14:tracePt t="36504" x="1250950" y="6045200"/>
          <p14:tracePt t="36510" x="1263650" y="6045200"/>
          <p14:tracePt t="36516" x="1289050" y="6045200"/>
          <p14:tracePt t="36520" x="1312863" y="6045200"/>
          <p14:tracePt t="36525" x="1325563" y="6045200"/>
          <p14:tracePt t="36530" x="1350963" y="6045200"/>
          <p14:tracePt t="36535" x="1363663" y="6045200"/>
          <p14:tracePt t="36541" x="1401763" y="6045200"/>
          <p14:tracePt t="36545" x="1412875" y="6045200"/>
          <p14:tracePt t="36550" x="1438275" y="6045200"/>
          <p14:tracePt t="36556" x="1450975" y="6045200"/>
          <p14:tracePt t="36561" x="1463675" y="6045200"/>
          <p14:tracePt t="36565" x="1501775" y="6032500"/>
          <p14:tracePt t="36571" x="1512888" y="6032500"/>
          <p14:tracePt t="36576" x="1538288" y="6032500"/>
          <p14:tracePt t="36581" x="1563688" y="6032500"/>
          <p14:tracePt t="36591" x="1576388" y="6032500"/>
          <p14:tracePt t="36596" x="1589088" y="6032500"/>
          <p14:tracePt t="36601" x="1601788" y="6032500"/>
          <p14:tracePt t="36606" x="1625600" y="6032500"/>
          <p14:tracePt t="36622" x="1651000" y="6032500"/>
          <p14:tracePt t="36626" x="1663700" y="6032500"/>
          <p14:tracePt t="36637" x="1676400" y="6032500"/>
          <p14:tracePt t="36642" x="1689100" y="6032500"/>
          <p14:tracePt t="36646" x="1714500" y="6032500"/>
          <p14:tracePt t="36652" x="1751013" y="6032500"/>
          <p14:tracePt t="36656" x="1776413" y="6032500"/>
          <p14:tracePt t="36667" x="1801813" y="6032500"/>
          <p14:tracePt t="36672" x="1814513" y="6032500"/>
          <p14:tracePt t="36677" x="1838325" y="6032500"/>
          <p14:tracePt t="36682" x="1863725" y="6032500"/>
          <p14:tracePt t="36692" x="1901825" y="6032500"/>
          <p14:tracePt t="36696" x="1914525" y="6032500"/>
          <p14:tracePt t="36704" x="1951038" y="6032500"/>
          <p14:tracePt t="36707" x="1963738" y="6032500"/>
          <p14:tracePt t="36712" x="1976438" y="6032500"/>
          <p14:tracePt t="36717" x="1989138" y="6032500"/>
          <p14:tracePt t="36722" x="2014538" y="6032500"/>
          <p14:tracePt t="36733" x="2025650" y="6032500"/>
          <p14:tracePt t="36737" x="2051050" y="6032500"/>
          <p14:tracePt t="36747" x="2063750" y="6032500"/>
          <p14:tracePt t="36752" x="2076450" y="6032500"/>
          <p14:tracePt t="36758" x="2089150" y="6032500"/>
          <p14:tracePt t="36766" x="2101850" y="6032500"/>
          <p14:tracePt t="36777" x="2127250" y="6032500"/>
          <p14:tracePt t="36788" x="2151063" y="6032500"/>
          <p14:tracePt t="36793" x="2163763" y="6032500"/>
          <p14:tracePt t="36808" x="2176463" y="6032500"/>
          <p14:tracePt t="36812" x="2189163" y="6032500"/>
          <p14:tracePt t="36818" x="2201863" y="6032500"/>
          <p14:tracePt t="36823" x="2214563" y="6032500"/>
          <p14:tracePt t="36828" x="2238375" y="6032500"/>
          <p14:tracePt t="36839" x="2263775" y="6032500"/>
          <p14:tracePt t="36843" x="2276475" y="6032500"/>
          <p14:tracePt t="36848" x="2289175" y="6032500"/>
          <p14:tracePt t="36854" x="2301875" y="6032500"/>
          <p14:tracePt t="36859" x="2314575" y="6032500"/>
          <p14:tracePt t="36868" x="2351088" y="6032500"/>
          <p14:tracePt t="36878" x="2376488" y="6032500"/>
          <p14:tracePt t="36883" x="2389188" y="6032500"/>
          <p14:tracePt t="36889" x="2401888" y="6032500"/>
          <p14:tracePt t="36894" x="2414588" y="6032500"/>
          <p14:tracePt t="36897" x="2439988" y="6032500"/>
          <p14:tracePt t="36909" x="2463800" y="6032500"/>
          <p14:tracePt t="36914" x="2476500" y="6032500"/>
          <p14:tracePt t="36919" x="2489200" y="6032500"/>
          <p14:tracePt t="36924" x="2501900" y="6032500"/>
          <p14:tracePt t="36929" x="2514600" y="6032500"/>
          <p14:tracePt t="36933" x="2527300" y="6032500"/>
          <p14:tracePt t="36939" x="2563813" y="6032500"/>
          <p14:tracePt t="36949" x="2576513" y="6032500"/>
          <p14:tracePt t="36954" x="2601913" y="6032500"/>
          <p14:tracePt t="36959" x="2614613" y="6032500"/>
          <p14:tracePt t="36964" x="2651125" y="6032500"/>
          <p14:tracePt t="36969" x="2663825" y="6032500"/>
          <p14:tracePt t="36975" x="2676525" y="6032500"/>
          <p14:tracePt t="36979" x="2701925" y="6032500"/>
          <p14:tracePt t="36989" x="2727325" y="6019800"/>
          <p14:tracePt t="36995" x="2740025" y="6019800"/>
          <p14:tracePt t="37000" x="2752725" y="6019800"/>
          <p14:tracePt t="37004" x="2763838" y="6019800"/>
          <p14:tracePt t="37010" x="2776538" y="6019800"/>
          <p14:tracePt t="37019" x="2789238" y="6019800"/>
          <p14:tracePt t="37025" x="2814638" y="6019800"/>
          <p14:tracePt t="37040" x="2840038" y="6019800"/>
          <p14:tracePt t="37060" x="2863850" y="5994400"/>
          <p14:tracePt t="37181" x="2876550" y="5994400"/>
          <p14:tracePt t="37222" x="2889250" y="5994400"/>
          <p14:tracePt t="37227" x="2901950" y="5994400"/>
          <p14:tracePt t="37232" x="2914650" y="5994400"/>
          <p14:tracePt t="37241" x="2927350" y="5994400"/>
          <p14:tracePt t="37252" x="2940050" y="5994400"/>
          <p14:tracePt t="37257" x="2952750" y="5994400"/>
          <p14:tracePt t="37267" x="2989263" y="5994400"/>
          <p14:tracePt t="37277" x="3014663" y="5994400"/>
          <p14:tracePt t="37282" x="3027363" y="5994400"/>
          <p14:tracePt t="37287" x="3040063" y="5994400"/>
          <p14:tracePt t="37292" x="3076575" y="5994400"/>
          <p14:tracePt t="37296" x="3089275" y="5994400"/>
          <p14:tracePt t="37304" x="3114675" y="5994400"/>
          <p14:tracePt t="37308" x="3152775" y="5994400"/>
          <p14:tracePt t="37312" x="3189288" y="5994400"/>
          <p14:tracePt t="37317" x="3201988" y="5994400"/>
          <p14:tracePt t="37322" x="3240088" y="5994400"/>
          <p14:tracePt t="37328" x="3289300" y="5994400"/>
          <p14:tracePt t="37333" x="3327400" y="5994400"/>
          <p14:tracePt t="37338" x="3352800" y="5994400"/>
          <p14:tracePt t="37343" x="3414713" y="5994400"/>
          <p14:tracePt t="37347" x="3452813" y="5994400"/>
          <p14:tracePt t="37354" x="3502025" y="5994400"/>
          <p14:tracePt t="37358" x="3540125" y="5994400"/>
          <p14:tracePt t="37363" x="3602038" y="5994400"/>
          <p14:tracePt t="37368" x="3640138" y="5994400"/>
          <p14:tracePt t="37373" x="3678238" y="5994400"/>
          <p14:tracePt t="37377" x="3714750" y="5994400"/>
          <p14:tracePt t="37383" x="3778250" y="5994400"/>
          <p14:tracePt t="37388" x="3827463" y="5994400"/>
          <p14:tracePt t="37394" x="3865563" y="5994400"/>
          <p14:tracePt t="37397" x="3927475" y="5994400"/>
          <p14:tracePt t="37404" x="3965575" y="5994400"/>
          <p14:tracePt t="37408" x="4002088" y="5994400"/>
          <p14:tracePt t="37412" x="4078288" y="5994400"/>
          <p14:tracePt t="37418" x="4103688" y="5994400"/>
          <p14:tracePt t="37424" x="4152900" y="5994400"/>
          <p14:tracePt t="37427" x="4214813" y="5994400"/>
          <p14:tracePt t="37432" x="4252913" y="5994400"/>
          <p14:tracePt t="37438" x="4303713" y="5994400"/>
          <p14:tracePt t="37444" x="4340225" y="5994400"/>
          <p14:tracePt t="37448" x="4378325" y="5994400"/>
          <p14:tracePt t="37454" x="4427538" y="5994400"/>
          <p14:tracePt t="37458" x="4465638" y="5994400"/>
          <p14:tracePt t="37464" x="4503738" y="5994400"/>
          <p14:tracePt t="37469" x="4527550" y="5994400"/>
          <p14:tracePt t="37474" x="4565650" y="5994400"/>
          <p14:tracePt t="37478" x="4603750" y="5994400"/>
          <p14:tracePt t="37482" x="4652963" y="5994400"/>
          <p14:tracePt t="37489" x="4665663" y="5994400"/>
          <p14:tracePt t="37494" x="4703763" y="5994400"/>
          <p14:tracePt t="37498" x="4716463" y="5994400"/>
          <p14:tracePt t="37504" x="4727575" y="5994400"/>
          <p14:tracePt t="37509" x="4765675" y="5994400"/>
          <p14:tracePt t="37514" x="4778375" y="5994400"/>
          <p14:tracePt t="37519" x="4803775" y="5994400"/>
          <p14:tracePt t="37524" x="4829175" y="5994400"/>
          <p14:tracePt t="37528" x="4865688" y="5994400"/>
          <p14:tracePt t="37540" x="4891088" y="5994400"/>
          <p14:tracePt t="37544" x="4929188" y="5994400"/>
          <p14:tracePt t="37548" x="4953000" y="5994400"/>
          <p14:tracePt t="37554" x="4965700" y="5994400"/>
          <p14:tracePt t="37560" x="4991100" y="5994400"/>
          <p14:tracePt t="37569" x="5016500" y="5994400"/>
          <p14:tracePt t="37574" x="5040313" y="6019800"/>
          <p14:tracePt t="37585" x="5053013" y="6019800"/>
          <p14:tracePt t="37590" x="5078413" y="6019800"/>
          <p14:tracePt t="37599" x="5103813" y="6019800"/>
          <p14:tracePt t="37615" x="5116513" y="6019800"/>
          <p14:tracePt t="38407" x="5103813" y="6019800"/>
          <p14:tracePt t="38412" x="5053013" y="6019800"/>
          <p14:tracePt t="38417" x="4978400" y="6019800"/>
          <p14:tracePt t="38421" x="4916488" y="6019800"/>
          <p14:tracePt t="38427" x="4829175" y="6019800"/>
          <p14:tracePt t="38432" x="4740275" y="6019800"/>
          <p14:tracePt t="38438" x="4627563" y="6019800"/>
          <p14:tracePt t="38442" x="4603750" y="6019800"/>
          <p14:tracePt t="38446" x="4527550" y="6019800"/>
          <p14:tracePt t="38451" x="4440238" y="6019800"/>
          <p14:tracePt t="38457" x="4291013" y="6007100"/>
          <p14:tracePt t="38462" x="4240213" y="5981700"/>
          <p14:tracePt t="38468" x="4127500" y="5969000"/>
          <p14:tracePt t="38473" x="3978275" y="5932488"/>
          <p14:tracePt t="38477" x="3902075" y="5932488"/>
          <p14:tracePt t="38482" x="3814763" y="5932488"/>
          <p14:tracePt t="38488" x="3714750" y="5932488"/>
          <p14:tracePt t="38493" x="3602038" y="5932488"/>
          <p14:tracePt t="38497" x="3514725" y="5932488"/>
          <p14:tracePt t="38501" x="3414713" y="5932488"/>
          <p14:tracePt t="38507" x="3302000" y="5932488"/>
          <p14:tracePt t="38513" x="3201988" y="5981700"/>
          <p14:tracePt t="38518" x="3114675" y="6045200"/>
          <p14:tracePt t="38522" x="3014663" y="6132513"/>
          <p14:tracePt t="38528" x="3014663" y="6145213"/>
          <p14:tracePt t="38952" x="2989263" y="6157913"/>
          <p14:tracePt t="38956" x="3014663" y="6169025"/>
          <p14:tracePt t="38961" x="3101975" y="6056313"/>
          <p14:tracePt t="38967" x="3101975" y="5907088"/>
          <p14:tracePt t="38972" x="3201988" y="5843588"/>
          <p14:tracePt t="38977" x="3227388" y="5819775"/>
          <p14:tracePt t="38988" x="3214688" y="5832475"/>
          <p14:tracePt t="38992" x="3214688" y="5819775"/>
          <p14:tracePt t="38997" x="3201988" y="5819775"/>
          <p14:tracePt t="39002" x="3189288" y="5781675"/>
          <p14:tracePt t="39007" x="3176588" y="5743575"/>
          <p14:tracePt t="39022" x="3152775" y="5732463"/>
          <p14:tracePt t="39027" x="3027363" y="5732463"/>
          <p14:tracePt t="39031" x="3014663" y="5719763"/>
          <p14:tracePt t="39038" x="3014663" y="5694363"/>
          <p14:tracePt t="39047" x="3014663" y="5668963"/>
          <p14:tracePt t="39052" x="3014663" y="5630863"/>
          <p14:tracePt t="39057" x="3014663" y="5568950"/>
          <p14:tracePt t="39062" x="2989263" y="5543550"/>
          <p14:tracePt t="39068" x="2976563" y="5494338"/>
          <p14:tracePt t="39072" x="2963863" y="5481638"/>
          <p14:tracePt t="39078" x="2940050" y="5418138"/>
          <p14:tracePt t="39081" x="2940050" y="5394325"/>
          <p14:tracePt t="39088" x="2940050" y="5343525"/>
          <p14:tracePt t="39093" x="2940050" y="5305425"/>
          <p14:tracePt t="39097" x="2901950" y="5243513"/>
          <p14:tracePt t="39103" x="2852738" y="5168900"/>
          <p14:tracePt t="39108" x="2814638" y="5105400"/>
          <p14:tracePt t="39113" x="2752725" y="5030788"/>
          <p14:tracePt t="39117" x="2676525" y="4956175"/>
          <p14:tracePt t="39124" x="2589213" y="4879975"/>
          <p14:tracePt t="39128" x="2540000" y="4830763"/>
          <p14:tracePt t="39133" x="2476500" y="4756150"/>
          <p14:tracePt t="39138" x="2401888" y="4618038"/>
          <p14:tracePt t="39143" x="2314575" y="4554538"/>
          <p14:tracePt t="39147" x="2276475" y="4518025"/>
          <p14:tracePt t="39153" x="2163763" y="4379913"/>
          <p14:tracePt t="39159" x="2051050" y="4279900"/>
          <p14:tracePt t="39164" x="1876425" y="4154488"/>
          <p14:tracePt t="39167" x="1714500" y="4005263"/>
          <p14:tracePt t="39173" x="1525588" y="3879850"/>
          <p14:tracePt t="39179" x="1350963" y="3754438"/>
          <p14:tracePt t="39183" x="1100138" y="3541713"/>
          <p14:tracePt t="39188" x="925513" y="3416300"/>
          <p14:tracePt t="39193" x="763588" y="3316288"/>
          <p14:tracePt t="39197" x="600075" y="3165475"/>
          <p14:tracePt t="39205" x="438150" y="3028950"/>
          <p14:tracePt t="39209" x="274638" y="2903538"/>
          <p14:tracePt t="39213" x="100013" y="2752725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Exces divergence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/>
              <a:t>Synoptofor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SPP – může spojit, častěji střídá </a:t>
            </a:r>
          </a:p>
          <a:p>
            <a:pPr marL="0" indent="0">
              <a:buNone/>
            </a:pPr>
            <a:r>
              <a:rPr lang="cs-CZ" dirty="0"/>
              <a:t>FI – může být, ale často bývá nestabilní nebo již střídá = max </a:t>
            </a:r>
            <a:r>
              <a:rPr lang="cs-CZ" dirty="0" err="1"/>
              <a:t>paramakulární</a:t>
            </a:r>
            <a:r>
              <a:rPr lang="cs-CZ" dirty="0"/>
              <a:t> obrazy, dívá se do dálky v přístrojovém prostoru</a:t>
            </a:r>
          </a:p>
          <a:p>
            <a:r>
              <a:rPr lang="cs-CZ" dirty="0"/>
              <a:t>Lang test I, II – </a:t>
            </a:r>
            <a:r>
              <a:rPr lang="cs-CZ" dirty="0" err="1"/>
              <a:t>norm</a:t>
            </a:r>
            <a:r>
              <a:rPr lang="cs-CZ" dirty="0"/>
              <a:t>, </a:t>
            </a:r>
            <a:r>
              <a:rPr lang="cs-CZ" dirty="0" err="1"/>
              <a:t>stereotest</a:t>
            </a:r>
            <a:r>
              <a:rPr lang="cs-CZ" dirty="0"/>
              <a:t> do blízka</a:t>
            </a:r>
          </a:p>
          <a:p>
            <a:r>
              <a:rPr lang="cs-CZ" dirty="0" err="1"/>
              <a:t>Bagoliniho</a:t>
            </a:r>
            <a:r>
              <a:rPr lang="cs-CZ" dirty="0"/>
              <a:t> skla </a:t>
            </a:r>
          </a:p>
          <a:p>
            <a:pPr marL="0" indent="0">
              <a:buNone/>
            </a:pPr>
            <a:r>
              <a:rPr lang="cs-CZ" dirty="0"/>
              <a:t>do dálky – alternuje, útlum při jednostranné </a:t>
            </a:r>
            <a:r>
              <a:rPr lang="cs-CZ" dirty="0" err="1"/>
              <a:t>exo</a:t>
            </a:r>
            <a:r>
              <a:rPr lang="cs-CZ" dirty="0"/>
              <a:t> (ED se může projevit až při pohledu do velké dálky /okno/) - na 5m, 6m bez patologie</a:t>
            </a:r>
          </a:p>
          <a:p>
            <a:pPr marL="0" indent="0">
              <a:buNone/>
            </a:pPr>
            <a:r>
              <a:rPr lang="cs-CZ" dirty="0"/>
              <a:t>do blízka – norma           </a:t>
            </a:r>
          </a:p>
          <a:p>
            <a:r>
              <a:rPr lang="cs-CZ" dirty="0" err="1"/>
              <a:t>Worthova</a:t>
            </a:r>
            <a:r>
              <a:rPr lang="cs-CZ" dirty="0"/>
              <a:t> světla – velká disociace (větší než </a:t>
            </a:r>
            <a:r>
              <a:rPr lang="cs-CZ" dirty="0" err="1"/>
              <a:t>Bg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do dálky – alternuje, útlum u jednostranné </a:t>
            </a:r>
            <a:r>
              <a:rPr lang="cs-CZ" dirty="0" err="1"/>
              <a:t>exo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do blízka – norma </a:t>
            </a:r>
          </a:p>
          <a:p>
            <a:r>
              <a:rPr lang="cs-CZ" dirty="0"/>
              <a:t>HB test – NRK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1F933190-28DB-44D1-A683-EB835808A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8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47"/>
    </mc:Choice>
    <mc:Fallback xmlns="">
      <p:transition spd="slow" advTm="77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52" x="0" y="1614488"/>
          <p14:tracePt t="6567" x="12700" y="1627188"/>
          <p14:tracePt t="6582" x="25400" y="1627188"/>
          <p14:tracePt t="6586" x="50800" y="1639888"/>
          <p14:tracePt t="6591" x="61913" y="1663700"/>
          <p14:tracePt t="6597" x="74613" y="1663700"/>
          <p14:tracePt t="6602" x="112713" y="1663700"/>
          <p14:tracePt t="6607" x="138113" y="1689100"/>
          <p14:tracePt t="6612" x="174625" y="1701800"/>
          <p14:tracePt t="6617" x="200025" y="1701800"/>
          <p14:tracePt t="6622" x="238125" y="1701800"/>
          <p14:tracePt t="6627" x="287338" y="1727200"/>
          <p14:tracePt t="6637" x="300038" y="1727200"/>
          <p14:tracePt t="6642" x="312738" y="1727200"/>
          <p14:tracePt t="6648" x="338138" y="1727200"/>
          <p14:tracePt t="6657" x="350838" y="1727200"/>
          <p14:tracePt t="6662" x="363538" y="1727200"/>
          <p14:tracePt t="6668" x="374650" y="1727200"/>
          <p14:tracePt t="6673" x="387350" y="1727200"/>
          <p14:tracePt t="6693" x="400050" y="1727200"/>
          <p14:tracePt t="6738" x="412750" y="1727200"/>
          <p14:tracePt t="6758" x="425450" y="1727200"/>
          <p14:tracePt t="6773" x="450850" y="1727200"/>
          <p14:tracePt t="6794" x="474663" y="1727200"/>
          <p14:tracePt t="6798" x="487363" y="1727200"/>
          <p14:tracePt t="6844" x="500063" y="1727200"/>
          <p14:tracePt t="6955" x="512763" y="1727200"/>
          <p14:tracePt t="6960" x="525463" y="1727200"/>
          <p14:tracePt t="6965" x="538163" y="1727200"/>
          <p14:tracePt t="6970" x="563563" y="1727200"/>
          <p14:tracePt t="6980" x="600075" y="1727200"/>
          <p14:tracePt t="6985" x="638175" y="1727200"/>
          <p14:tracePt t="6990" x="650875" y="1727200"/>
          <p14:tracePt t="6995" x="687388" y="1727200"/>
          <p14:tracePt t="7000" x="725488" y="1701800"/>
          <p14:tracePt t="7006" x="738188" y="1701800"/>
          <p14:tracePt t="7010" x="763588" y="1701800"/>
          <p14:tracePt t="7015" x="800100" y="1701800"/>
          <p14:tracePt t="7023" x="838200" y="1689100"/>
          <p14:tracePt t="7026" x="863600" y="1689100"/>
          <p14:tracePt t="7035" x="887413" y="1689100"/>
          <p14:tracePt t="7040" x="900113" y="1689100"/>
          <p14:tracePt t="7045" x="938213" y="1663700"/>
          <p14:tracePt t="7051" x="963613" y="1663700"/>
          <p14:tracePt t="7056" x="1000125" y="1663700"/>
          <p14:tracePt t="7061" x="1038225" y="1652588"/>
          <p14:tracePt t="7066" x="1050925" y="1652588"/>
          <p14:tracePt t="7073" x="1063625" y="1652588"/>
          <p14:tracePt t="7076" x="1089025" y="1639888"/>
          <p14:tracePt t="7081" x="1100138" y="1639888"/>
          <p14:tracePt t="7086" x="1112838" y="1639888"/>
          <p14:tracePt t="7091" x="1125538" y="1627188"/>
          <p14:tracePt t="7096" x="1150938" y="1614488"/>
          <p14:tracePt t="7101" x="1163638" y="1614488"/>
          <p14:tracePt t="7111" x="1176338" y="1601788"/>
          <p14:tracePt t="7116" x="1176338" y="1589088"/>
          <p14:tracePt t="7123" x="1189038" y="1576388"/>
          <p14:tracePt t="7142" x="1189038" y="1563688"/>
          <p14:tracePt t="7157" x="1189038" y="1552575"/>
          <p14:tracePt t="7166" x="1189038" y="1539875"/>
          <p14:tracePt t="7182" x="1189038" y="1527175"/>
          <p14:tracePt t="7192" x="1189038" y="1501775"/>
          <p14:tracePt t="7217" x="1189038" y="1476375"/>
          <p14:tracePt t="7223" x="1189038" y="1463675"/>
          <p14:tracePt t="7227" x="1163638" y="1463675"/>
          <p14:tracePt t="7232" x="1125538" y="1463675"/>
          <p14:tracePt t="7237" x="1089025" y="1463675"/>
          <p14:tracePt t="7243" x="1063625" y="1463675"/>
          <p14:tracePt t="7248" x="1025525" y="1463675"/>
          <p14:tracePt t="7253" x="963613" y="1450975"/>
          <p14:tracePt t="7257" x="912813" y="1450975"/>
          <p14:tracePt t="7262" x="876300" y="1450975"/>
          <p14:tracePt t="7268" x="800100" y="1450975"/>
          <p14:tracePt t="7273" x="725488" y="1450975"/>
          <p14:tracePt t="7277" x="700088" y="1450975"/>
          <p14:tracePt t="7282" x="650875" y="1450975"/>
          <p14:tracePt t="7290" x="587375" y="1450975"/>
          <p14:tracePt t="7293" x="500063" y="1450975"/>
          <p14:tracePt t="7298" x="487363" y="1450975"/>
          <p14:tracePt t="7303" x="438150" y="1450975"/>
          <p14:tracePt t="7308" x="400050" y="1450975"/>
          <p14:tracePt t="7313" x="363538" y="1450975"/>
          <p14:tracePt t="7318" x="325438" y="1489075"/>
          <p14:tracePt t="7323" x="287338" y="1489075"/>
          <p14:tracePt t="7333" x="250825" y="1489075"/>
          <p14:tracePt t="7339" x="225425" y="1489075"/>
          <p14:tracePt t="7348" x="200025" y="1489075"/>
          <p14:tracePt t="7353" x="187325" y="1501775"/>
          <p14:tracePt t="7359" x="161925" y="1514475"/>
          <p14:tracePt t="7373" x="150813" y="1527175"/>
          <p14:tracePt t="7378" x="150813" y="1539875"/>
          <p14:tracePt t="7383" x="138113" y="1563688"/>
          <p14:tracePt t="7389" x="125413" y="1563688"/>
          <p14:tracePt t="7395" x="125413" y="1576388"/>
          <p14:tracePt t="7398" x="112713" y="1589088"/>
          <p14:tracePt t="7406" x="100013" y="1589088"/>
          <p14:tracePt t="7409" x="100013" y="1627188"/>
          <p14:tracePt t="7414" x="100013" y="1639888"/>
          <p14:tracePt t="7419" x="100013" y="1652588"/>
          <p14:tracePt t="7424" x="100013" y="1663700"/>
          <p14:tracePt t="7429" x="87313" y="1689100"/>
          <p14:tracePt t="7434" x="74613" y="1714500"/>
          <p14:tracePt t="7439" x="74613" y="1727200"/>
          <p14:tracePt t="7444" x="74613" y="1739900"/>
          <p14:tracePt t="7449" x="74613" y="1752600"/>
          <p14:tracePt t="7456" x="74613" y="1776413"/>
          <p14:tracePt t="7464" x="74613" y="1801813"/>
          <p14:tracePt t="7469" x="61913" y="1839913"/>
          <p14:tracePt t="7474" x="61913" y="1852613"/>
          <p14:tracePt t="7480" x="61913" y="1865313"/>
          <p14:tracePt t="7490" x="61913" y="1876425"/>
          <p14:tracePt t="7495" x="61913" y="1889125"/>
          <p14:tracePt t="7500" x="61913" y="1914525"/>
          <p14:tracePt t="7506" x="61913" y="1927225"/>
          <p14:tracePt t="7510" x="74613" y="1939925"/>
          <p14:tracePt t="7520" x="87313" y="1939925"/>
          <p14:tracePt t="7550" x="100013" y="1939925"/>
          <p14:tracePt t="7556" x="125413" y="1965325"/>
          <p14:tracePt t="7560" x="161925" y="1978025"/>
          <p14:tracePt t="7565" x="200025" y="2001838"/>
          <p14:tracePt t="7570" x="212725" y="2001838"/>
          <p14:tracePt t="7576" x="238125" y="2001838"/>
          <p14:tracePt t="7581" x="274638" y="2001838"/>
          <p14:tracePt t="7586" x="312738" y="2001838"/>
          <p14:tracePt t="7590" x="350838" y="2001838"/>
          <p14:tracePt t="7595" x="387350" y="2001838"/>
          <p14:tracePt t="7601" x="438150" y="2014538"/>
          <p14:tracePt t="7606" x="474663" y="2014538"/>
          <p14:tracePt t="7611" x="538163" y="2014538"/>
          <p14:tracePt t="7615" x="574675" y="2014538"/>
          <p14:tracePt t="7623" x="650875" y="2014538"/>
          <p14:tracePt t="7626" x="687388" y="2014538"/>
          <p14:tracePt t="7631" x="776288" y="2014538"/>
          <p14:tracePt t="7636" x="800100" y="2014538"/>
          <p14:tracePt t="7640" x="863600" y="2014538"/>
          <p14:tracePt t="7646" x="938213" y="2014538"/>
          <p14:tracePt t="7654" x="976313" y="2014538"/>
          <p14:tracePt t="7656" x="1063625" y="2014538"/>
          <p14:tracePt t="7661" x="1100138" y="2014538"/>
          <p14:tracePt t="7666" x="1150938" y="2014538"/>
          <p14:tracePt t="7673" x="1225550" y="2014538"/>
          <p14:tracePt t="7677" x="1263650" y="2014538"/>
          <p14:tracePt t="7681" x="1338263" y="2014538"/>
          <p14:tracePt t="7686" x="1376363" y="2014538"/>
          <p14:tracePt t="7692" x="1438275" y="2014538"/>
          <p14:tracePt t="7697" x="1489075" y="2014538"/>
          <p14:tracePt t="7701" x="1525588" y="2014538"/>
          <p14:tracePt t="7707" x="1589088" y="2014538"/>
          <p14:tracePt t="7711" x="1612900" y="2014538"/>
          <p14:tracePt t="7716" x="1663700" y="2014538"/>
          <p14:tracePt t="7723" x="1725613" y="2014538"/>
          <p14:tracePt t="7727" x="1763713" y="2014538"/>
          <p14:tracePt t="7731" x="1814513" y="2014538"/>
          <p14:tracePt t="7737" x="1838325" y="2014538"/>
          <p14:tracePt t="7742" x="1889125" y="2014538"/>
          <p14:tracePt t="7747" x="1925638" y="2014538"/>
          <p14:tracePt t="7752" x="1938338" y="2014538"/>
          <p14:tracePt t="7756" x="1976438" y="2014538"/>
          <p14:tracePt t="7762" x="2014538" y="2001838"/>
          <p14:tracePt t="7767" x="2051050" y="2001838"/>
          <p14:tracePt t="7773" x="2089150" y="2001838"/>
          <p14:tracePt t="7777" x="2138363" y="1978025"/>
          <p14:tracePt t="7782" x="2151063" y="1978025"/>
          <p14:tracePt t="7787" x="2227263" y="1978025"/>
          <p14:tracePt t="7792" x="2251075" y="1965325"/>
          <p14:tracePt t="7797" x="2289175" y="1965325"/>
          <p14:tracePt t="7802" x="2327275" y="1965325"/>
          <p14:tracePt t="7808" x="2338388" y="1965325"/>
          <p14:tracePt t="7812" x="2376488" y="1939925"/>
          <p14:tracePt t="7817" x="2401888" y="1939925"/>
          <p14:tracePt t="7823" x="2463800" y="1939925"/>
          <p14:tracePt t="7827" x="2476500" y="1939925"/>
          <p14:tracePt t="7833" x="2501900" y="1939925"/>
          <p14:tracePt t="7837" x="2540000" y="1939925"/>
          <p14:tracePt t="7842" x="2576513" y="1939925"/>
          <p14:tracePt t="7847" x="2589213" y="1939925"/>
          <p14:tracePt t="7853" x="2627313" y="1914525"/>
          <p14:tracePt t="7858" x="2640013" y="1914525"/>
          <p14:tracePt t="7863" x="2663825" y="1901825"/>
          <p14:tracePt t="7868" x="2689225" y="1901825"/>
          <p14:tracePt t="7873" x="2701925" y="1901825"/>
          <p14:tracePt t="7878" x="2714625" y="1876425"/>
          <p14:tracePt t="7883" x="2727325" y="1876425"/>
          <p14:tracePt t="7890" x="2752725" y="1876425"/>
          <p14:tracePt t="7907" x="2752725" y="1865313"/>
          <p14:tracePt t="7919" x="2763838" y="1865313"/>
          <p14:tracePt t="7923" x="2789238" y="1865313"/>
          <p14:tracePt t="7939" x="2801938" y="1839913"/>
          <p14:tracePt t="7948" x="2801938" y="1827213"/>
          <p14:tracePt t="7959" x="2801938" y="1814513"/>
          <p14:tracePt t="7964" x="2801938" y="1801813"/>
          <p14:tracePt t="7969" x="2801938" y="1789113"/>
          <p14:tracePt t="7978" x="2801938" y="1776413"/>
          <p14:tracePt t="7983" x="2801938" y="1765300"/>
          <p14:tracePt t="7994" x="2801938" y="1739900"/>
          <p14:tracePt t="8004" x="2801938" y="1714500"/>
          <p14:tracePt t="8014" x="2801938" y="1701800"/>
          <p14:tracePt t="8019" x="2801938" y="1689100"/>
          <p14:tracePt t="8024" x="2801938" y="1676400"/>
          <p14:tracePt t="8040" x="2801938" y="1652588"/>
          <p14:tracePt t="8050" x="2801938" y="1639888"/>
          <p14:tracePt t="8055" x="2789238" y="1627188"/>
          <p14:tracePt t="8059" x="2776538" y="1627188"/>
          <p14:tracePt t="8065" x="2763838" y="1614488"/>
          <p14:tracePt t="8070" x="2752725" y="1614488"/>
          <p14:tracePt t="8074" x="2727325" y="1601788"/>
          <p14:tracePt t="8079" x="2727325" y="1589088"/>
          <p14:tracePt t="8084" x="2689225" y="1576388"/>
          <p14:tracePt t="8090" x="2676525" y="1576388"/>
          <p14:tracePt t="8095" x="2663825" y="1563688"/>
          <p14:tracePt t="8100" x="2627313" y="1563688"/>
          <p14:tracePt t="8106" x="2589213" y="1563688"/>
          <p14:tracePt t="8109" x="2576513" y="1552575"/>
          <p14:tracePt t="8115" x="2551113" y="1552575"/>
          <p14:tracePt t="8120" x="2527300" y="1552575"/>
          <p14:tracePt t="8125" x="2501900" y="1527175"/>
          <p14:tracePt t="8130" x="2489200" y="1527175"/>
          <p14:tracePt t="8136" x="2476500" y="1514475"/>
          <p14:tracePt t="8140" x="2463800" y="1514475"/>
          <p14:tracePt t="8145" x="2439988" y="1514475"/>
          <p14:tracePt t="8150" x="2427288" y="1514475"/>
          <p14:tracePt t="8157" x="2414588" y="1514475"/>
          <p14:tracePt t="8161" x="2401888" y="1514475"/>
          <p14:tracePt t="8166" x="2376488" y="1514475"/>
          <p14:tracePt t="8180" x="2363788" y="1514475"/>
          <p14:tracePt t="8186" x="2351088" y="1501775"/>
          <p14:tracePt t="8191" x="2338388" y="1501775"/>
          <p14:tracePt t="8211" x="2327275" y="1501775"/>
          <p14:tracePt t="8226" x="2314575" y="1501775"/>
          <p14:tracePt t="8480" x="2314575" y="1489075"/>
          <p14:tracePt t="8490" x="2314575" y="1476375"/>
          <p14:tracePt t="8498" x="2314575" y="1463675"/>
          <p14:tracePt t="8503" x="2351088" y="1439863"/>
          <p14:tracePt t="8518" x="2363788" y="1414463"/>
          <p14:tracePt t="8523" x="2376488" y="1414463"/>
          <p14:tracePt t="8529" x="2389188" y="1401763"/>
          <p14:tracePt t="8533" x="2401888" y="1389063"/>
          <p14:tracePt t="8553" x="2401888" y="1363663"/>
          <p14:tracePt t="8559" x="2401888" y="1350963"/>
          <p14:tracePt t="8574" x="2401888" y="1339850"/>
          <p14:tracePt t="8579" x="2414588" y="1327150"/>
          <p14:tracePt t="8594" x="2427288" y="1314450"/>
          <p14:tracePt t="8715" x="2427288" y="1301750"/>
          <p14:tracePt t="8730" x="2439988" y="1301750"/>
          <p14:tracePt t="8736" x="2451100" y="1301750"/>
          <p14:tracePt t="8746" x="2463800" y="1301750"/>
          <p14:tracePt t="8750" x="2476500" y="1301750"/>
          <p14:tracePt t="8757" x="2501900" y="1301750"/>
          <p14:tracePt t="8761" x="2551113" y="1301750"/>
          <p14:tracePt t="8766" x="2563813" y="1301750"/>
          <p14:tracePt t="8771" x="2589213" y="1314450"/>
          <p14:tracePt t="8775" x="2614613" y="1327150"/>
          <p14:tracePt t="8780" x="2640013" y="1327150"/>
          <p14:tracePt t="8786" x="2663825" y="1327150"/>
          <p14:tracePt t="8791" x="2689225" y="1327150"/>
          <p14:tracePt t="8796" x="2727325" y="1327150"/>
          <p14:tracePt t="8801" x="2740025" y="1327150"/>
          <p14:tracePt t="8807" x="2776538" y="1327150"/>
          <p14:tracePt t="8811" x="2814638" y="1327150"/>
          <p14:tracePt t="8816" x="2827338" y="1327150"/>
          <p14:tracePt t="8821" x="2863850" y="1327150"/>
          <p14:tracePt t="8826" x="2876550" y="1327150"/>
          <p14:tracePt t="8832" x="2889250" y="1327150"/>
          <p14:tracePt t="8836" x="2927350" y="1327150"/>
          <p14:tracePt t="8842" x="2940050" y="1327150"/>
          <p14:tracePt t="8846" x="2963863" y="1327150"/>
          <p14:tracePt t="8851" x="2989263" y="1327150"/>
          <p14:tracePt t="8857" x="3014663" y="1327150"/>
          <p14:tracePt t="8862" x="3027363" y="1327150"/>
          <p14:tracePt t="8866" x="3065463" y="1327150"/>
          <p14:tracePt t="8871" x="3101975" y="1327150"/>
          <p14:tracePt t="8877" x="3114675" y="1327150"/>
          <p14:tracePt t="8882" x="3140075" y="1327150"/>
          <p14:tracePt t="8886" x="3165475" y="1327150"/>
          <p14:tracePt t="8891" x="3189288" y="1327150"/>
          <p14:tracePt t="8896" x="3214688" y="1327150"/>
          <p14:tracePt t="8908" x="3276600" y="1339850"/>
          <p14:tracePt t="8912" x="3289300" y="1350963"/>
          <p14:tracePt t="8917" x="3314700" y="1350963"/>
          <p14:tracePt t="8924" x="3327400" y="1350963"/>
          <p14:tracePt t="8927" x="3352800" y="1350963"/>
          <p14:tracePt t="8932" x="3376613" y="1350963"/>
          <p14:tracePt t="8937" x="3402013" y="1350963"/>
          <p14:tracePt t="8942" x="3414713" y="1350963"/>
          <p14:tracePt t="8947" x="3440113" y="1350963"/>
          <p14:tracePt t="8952" x="3465513" y="1350963"/>
          <p14:tracePt t="8957" x="3478213" y="1350963"/>
          <p14:tracePt t="8962" x="3514725" y="1350963"/>
          <p14:tracePt t="8967" x="3527425" y="1350963"/>
          <p14:tracePt t="8974" x="3552825" y="1350963"/>
          <p14:tracePt t="8978" x="3578225" y="1350963"/>
          <p14:tracePt t="8982" x="3602038" y="1350963"/>
          <p14:tracePt t="8987" x="3640138" y="1350963"/>
          <p14:tracePt t="8993" x="3665538" y="1350963"/>
          <p14:tracePt t="8998" x="3689350" y="1350963"/>
          <p14:tracePt t="9002" x="3740150" y="1350963"/>
          <p14:tracePt t="9007" x="3765550" y="1350963"/>
          <p14:tracePt t="9012" x="3790950" y="1350963"/>
          <p14:tracePt t="9018" x="3802063" y="1350963"/>
          <p14:tracePt t="9023" x="3840163" y="1350963"/>
          <p14:tracePt t="9028" x="3878263" y="1350963"/>
          <p14:tracePt t="9033" x="3902075" y="1350963"/>
          <p14:tracePt t="9038" x="3940175" y="1350963"/>
          <p14:tracePt t="9043" x="3978275" y="1350963"/>
          <p14:tracePt t="9048" x="4014788" y="1350963"/>
          <p14:tracePt t="9053" x="4040188" y="1350963"/>
          <p14:tracePt t="9058" x="4078288" y="1350963"/>
          <p14:tracePt t="9063" x="4114800" y="1350963"/>
          <p14:tracePt t="9068" x="4152900" y="1363663"/>
          <p14:tracePt t="9073" x="4178300" y="1363663"/>
          <p14:tracePt t="9078" x="4214813" y="1363663"/>
          <p14:tracePt t="9083" x="4252913" y="1363663"/>
          <p14:tracePt t="9090" x="4291013" y="1363663"/>
          <p14:tracePt t="9093" x="4314825" y="1363663"/>
          <p14:tracePt t="9098" x="4340225" y="1363663"/>
          <p14:tracePt t="9103" x="4378325" y="1363663"/>
          <p14:tracePt t="9114" x="4416425" y="1363663"/>
          <p14:tracePt t="9118" x="4452938" y="1363663"/>
          <p14:tracePt t="9124" x="4465638" y="1363663"/>
          <p14:tracePt t="9128" x="4478338" y="1363663"/>
          <p14:tracePt t="9134" x="4491038" y="1363663"/>
          <p14:tracePt t="9140" x="4527550" y="1363663"/>
          <p14:tracePt t="9144" x="4552950" y="1363663"/>
          <p14:tracePt t="9149" x="4565650" y="1363663"/>
          <p14:tracePt t="9154" x="4591050" y="1363663"/>
          <p14:tracePt t="9159" x="4603750" y="1363663"/>
          <p14:tracePt t="9164" x="4627563" y="1363663"/>
          <p14:tracePt t="9169" x="4652963" y="1363663"/>
          <p14:tracePt t="9174" x="4691063" y="1363663"/>
          <p14:tracePt t="9184" x="4727575" y="1363663"/>
          <p14:tracePt t="9191" x="4752975" y="1363663"/>
          <p14:tracePt t="9194" x="4765675" y="1363663"/>
          <p14:tracePt t="9200" x="4791075" y="1363663"/>
          <p14:tracePt t="9207" x="4803775" y="1363663"/>
          <p14:tracePt t="9210" x="4840288" y="1363663"/>
          <p14:tracePt t="9214" x="4852988" y="1363663"/>
          <p14:tracePt t="9219" x="4878388" y="1363663"/>
          <p14:tracePt t="9225" x="4891088" y="1363663"/>
          <p14:tracePt t="9229" x="4916488" y="1363663"/>
          <p14:tracePt t="9234" x="4940300" y="1363663"/>
          <p14:tracePt t="9240" x="4965700" y="1363663"/>
          <p14:tracePt t="9244" x="5003800" y="1363663"/>
          <p14:tracePt t="9250" x="5029200" y="1363663"/>
          <p14:tracePt t="9255" x="5065713" y="1363663"/>
          <p14:tracePt t="9260" x="5103813" y="1363663"/>
          <p14:tracePt t="9265" x="5116513" y="1363663"/>
          <p14:tracePt t="9270" x="5141913" y="1363663"/>
          <p14:tracePt t="9275" x="5165725" y="1363663"/>
          <p14:tracePt t="9280" x="5191125" y="1363663"/>
          <p14:tracePt t="9285" x="5229225" y="1363663"/>
          <p14:tracePt t="9290" x="5265738" y="1363663"/>
          <p14:tracePt t="9295" x="5278438" y="1363663"/>
          <p14:tracePt t="9300" x="5316538" y="1363663"/>
          <p14:tracePt t="9307" x="5341938" y="1363663"/>
          <p14:tracePt t="9310" x="5365750" y="1363663"/>
          <p14:tracePt t="9316" x="5403850" y="1363663"/>
          <p14:tracePt t="9321" x="5441950" y="1363663"/>
          <p14:tracePt t="9326" x="5478463" y="1363663"/>
          <p14:tracePt t="9330" x="5503863" y="1363663"/>
          <p14:tracePt t="9335" x="5529263" y="1363663"/>
          <p14:tracePt t="9341" x="5565775" y="1363663"/>
          <p14:tracePt t="9345" x="5591175" y="1363663"/>
          <p14:tracePt t="9351" x="5616575" y="1363663"/>
          <p14:tracePt t="9355" x="5641975" y="1363663"/>
          <p14:tracePt t="9360" x="5665788" y="1363663"/>
          <p14:tracePt t="9366" x="5703888" y="1363663"/>
          <p14:tracePt t="9371" x="5729288" y="1363663"/>
          <p14:tracePt t="9376" x="5741988" y="1363663"/>
          <p14:tracePt t="9381" x="5767388" y="1363663"/>
          <p14:tracePt t="9386" x="5791200" y="1363663"/>
          <p14:tracePt t="9391" x="5816600" y="1363663"/>
          <p14:tracePt t="9396" x="5829300" y="1363663"/>
          <p14:tracePt t="9401" x="5867400" y="1363663"/>
          <p14:tracePt t="9407" x="5878513" y="1363663"/>
          <p14:tracePt t="9411" x="5891213" y="1363663"/>
          <p14:tracePt t="9416" x="5903913" y="1363663"/>
          <p14:tracePt t="9421" x="5954713" y="1363663"/>
          <p14:tracePt t="9426" x="5978525" y="1363663"/>
          <p14:tracePt t="9432" x="5991225" y="1363663"/>
          <p14:tracePt t="9437" x="6003925" y="1363663"/>
          <p14:tracePt t="9441" x="6016625" y="1363663"/>
          <p14:tracePt t="9446" x="6042025" y="1363663"/>
          <p14:tracePt t="9462" x="6078538" y="1363663"/>
          <p14:tracePt t="9467" x="6091238" y="1363663"/>
          <p14:tracePt t="9471" x="6129338" y="1363663"/>
          <p14:tracePt t="9477" x="6154738" y="1363663"/>
          <p14:tracePt t="9482" x="6167438" y="1363663"/>
          <p14:tracePt t="9487" x="6191250" y="1363663"/>
          <p14:tracePt t="9492" x="6242050" y="1363663"/>
          <p14:tracePt t="9497" x="6254750" y="1363663"/>
          <p14:tracePt t="9502" x="6291263" y="1363663"/>
          <p14:tracePt t="9507" x="6342063" y="1363663"/>
          <p14:tracePt t="9512" x="6367463" y="1363663"/>
          <p14:tracePt t="9517" x="6403975" y="1363663"/>
          <p14:tracePt t="9524" x="6429375" y="1363663"/>
          <p14:tracePt t="9527" x="6467475" y="1363663"/>
          <p14:tracePt t="9532" x="6492875" y="1350963"/>
          <p14:tracePt t="9537" x="6503988" y="1350963"/>
          <p14:tracePt t="9543" x="6529388" y="1350963"/>
          <p14:tracePt t="9547" x="6554788" y="1339850"/>
          <p14:tracePt t="9553" x="6567488" y="1339850"/>
          <p14:tracePt t="9558" x="6592888" y="1339850"/>
          <p14:tracePt t="9562" x="6604000" y="1327150"/>
          <p14:tracePt t="9567" x="6616700" y="1327150"/>
          <p14:tracePt t="9574" x="6642100" y="1301750"/>
          <p14:tracePt t="9578" x="6667500" y="1289050"/>
          <p14:tracePt t="9583" x="6692900" y="1263650"/>
          <p14:tracePt t="9592" x="6716713" y="1263650"/>
          <p14:tracePt t="9598" x="6742113" y="1238250"/>
          <p14:tracePt t="9603" x="6754813" y="1227138"/>
          <p14:tracePt t="9608" x="6792913" y="1189038"/>
          <p14:tracePt t="9613" x="6805613" y="1176338"/>
          <p14:tracePt t="9618" x="6829425" y="1163638"/>
          <p14:tracePt t="9624" x="6842125" y="1138238"/>
          <p14:tracePt t="9628" x="6880225" y="1101725"/>
          <p14:tracePt t="9633" x="6892925" y="1089025"/>
          <p14:tracePt t="9638" x="6916738" y="1076325"/>
          <p14:tracePt t="9643" x="6916738" y="1063625"/>
          <p14:tracePt t="9648" x="6929438" y="1050925"/>
          <p14:tracePt t="9653" x="6954838" y="1038225"/>
          <p14:tracePt t="9662" x="6992938" y="1001713"/>
          <p14:tracePt t="9663" x="6992938" y="989013"/>
          <p14:tracePt t="9669" x="7005638" y="950913"/>
          <p14:tracePt t="9674" x="7005638" y="938213"/>
          <p14:tracePt t="9678" x="7016750" y="925513"/>
          <p14:tracePt t="9683" x="7016750" y="901700"/>
          <p14:tracePt t="9688" x="7029450" y="876300"/>
          <p14:tracePt t="9694" x="7029450" y="850900"/>
          <p14:tracePt t="9699" x="7029450" y="838200"/>
          <p14:tracePt t="9704" x="7029450" y="825500"/>
          <p14:tracePt t="9708" x="7029450" y="788988"/>
          <p14:tracePt t="9714" x="7029450" y="776288"/>
          <p14:tracePt t="9719" x="7029450" y="738188"/>
          <p14:tracePt t="9725" x="7029450" y="725488"/>
          <p14:tracePt t="9729" x="7029450" y="712788"/>
          <p14:tracePt t="9734" x="7029450" y="676275"/>
          <p14:tracePt t="9740" x="7029450" y="638175"/>
          <p14:tracePt t="9744" x="7029450" y="625475"/>
          <p14:tracePt t="9749" x="7029450" y="600075"/>
          <p14:tracePt t="9754" x="7029450" y="576263"/>
          <p14:tracePt t="9765" x="7029450" y="538163"/>
          <p14:tracePt t="9769" x="7016750" y="512763"/>
          <p14:tracePt t="9779" x="7016750" y="476250"/>
          <p14:tracePt t="9785" x="6992938" y="450850"/>
          <p14:tracePt t="9791" x="6980238" y="438150"/>
          <p14:tracePt t="9795" x="6967538" y="425450"/>
          <p14:tracePt t="9799" x="6942138" y="400050"/>
          <p14:tracePt t="9804" x="6929438" y="387350"/>
          <p14:tracePt t="9810" x="6905625" y="374650"/>
          <p14:tracePt t="9815" x="6880225" y="350838"/>
          <p14:tracePt t="9820" x="6829425" y="338138"/>
          <p14:tracePt t="9824" x="6792913" y="325438"/>
          <p14:tracePt t="9830" x="6754813" y="300038"/>
          <p14:tracePt t="9835" x="6729413" y="300038"/>
          <p14:tracePt t="9840" x="6692900" y="274638"/>
          <p14:tracePt t="9845" x="6642100" y="263525"/>
          <p14:tracePt t="9850" x="6592888" y="263525"/>
          <p14:tracePt t="9855" x="6554788" y="238125"/>
          <p14:tracePt t="9860" x="6503988" y="225425"/>
          <p14:tracePt t="9865" x="6480175" y="225425"/>
          <p14:tracePt t="9870" x="6429375" y="200025"/>
          <p14:tracePt t="9876" x="6403975" y="200025"/>
          <p14:tracePt t="9880" x="6342063" y="187325"/>
          <p14:tracePt t="9885" x="6291263" y="174625"/>
          <p14:tracePt t="9891" x="6254750" y="161925"/>
          <p14:tracePt t="9895" x="6167438" y="161925"/>
          <p14:tracePt t="9901" x="6142038" y="125413"/>
          <p14:tracePt t="9908" x="6103938" y="112713"/>
          <p14:tracePt t="9910" x="6054725" y="112713"/>
          <p14:tracePt t="9915" x="5991225" y="112713"/>
          <p14:tracePt t="9920" x="5929313" y="87313"/>
          <p14:tracePt t="9925" x="5867400" y="87313"/>
          <p14:tracePt t="9931" x="5778500" y="74613"/>
          <p14:tracePt t="9935" x="5716588" y="74613"/>
          <p14:tracePt t="9941" x="5654675" y="50800"/>
          <p14:tracePt t="9946" x="5565775" y="50800"/>
          <p14:tracePt t="9951" x="5503863" y="38100"/>
          <p14:tracePt t="9958" x="5441950" y="38100"/>
          <p14:tracePt t="9961" x="5429250" y="38100"/>
          <p14:tracePt t="9966" x="5391150" y="38100"/>
          <p14:tracePt t="9971" x="5303838" y="25400"/>
          <p14:tracePt t="9976" x="5278438" y="12700"/>
          <p14:tracePt t="9981" x="5229225" y="12700"/>
          <p14:tracePt t="9986" x="5216525" y="0"/>
          <p14:tracePt t="9991" x="5165725" y="0"/>
          <p14:tracePt t="9996" x="5103813" y="0"/>
          <p14:tracePt t="10001" x="5065713" y="0"/>
          <p14:tracePt t="10008" x="5016500" y="0"/>
          <p14:tracePt t="10011" x="4978400" y="0"/>
          <p14:tracePt t="10017" x="4953000" y="0"/>
          <p14:tracePt t="10024" x="4891088" y="0"/>
          <p14:tracePt t="10026" x="4840288" y="0"/>
          <p14:tracePt t="10031" x="4791075" y="0"/>
          <p14:tracePt t="10037" x="4752975" y="0"/>
          <p14:tracePt t="10042" x="4703763" y="0"/>
          <p14:tracePt t="10047" x="4652963" y="0"/>
          <p14:tracePt t="10051" x="4627563" y="0"/>
          <p14:tracePt t="10057" x="4591050" y="0"/>
          <p14:tracePt t="10062" x="4527550" y="0"/>
          <p14:tracePt t="10067" x="4478338" y="0"/>
          <p14:tracePt t="10074" x="4427538" y="0"/>
          <p14:tracePt t="10077" x="4378325" y="0"/>
          <p14:tracePt t="10082" x="4340225" y="0"/>
          <p14:tracePt t="10087" x="4265613" y="0"/>
          <p14:tracePt t="10092" x="4227513" y="0"/>
          <p14:tracePt t="10097" x="4191000" y="0"/>
          <p14:tracePt t="10102" x="4127500" y="0"/>
          <p14:tracePt t="10108" x="4090988" y="0"/>
          <p14:tracePt t="10112" x="4040188" y="0"/>
          <p14:tracePt t="10178" x="4014788" y="0"/>
          <p14:tracePt t="10183" x="3978275" y="0"/>
          <p14:tracePt t="10188" x="3965575" y="0"/>
          <p14:tracePt t="10193" x="3940175" y="0"/>
          <p14:tracePt t="10198" x="3914775" y="0"/>
          <p14:tracePt t="10203" x="3878263" y="12700"/>
          <p14:tracePt t="10208" x="3827463" y="38100"/>
          <p14:tracePt t="10213" x="3814763" y="38100"/>
          <p14:tracePt t="10218" x="3778250" y="50800"/>
          <p14:tracePt t="10224" x="3740150" y="50800"/>
          <p14:tracePt t="10229" x="3702050" y="74613"/>
          <p14:tracePt t="10233" x="3665538" y="74613"/>
          <p14:tracePt t="10238" x="3614738" y="112713"/>
          <p14:tracePt t="10244" x="3602038" y="112713"/>
          <p14:tracePt t="10249" x="3552825" y="138113"/>
          <p14:tracePt t="10254" x="3527425" y="138113"/>
          <p14:tracePt t="10258" x="3489325" y="150813"/>
          <p14:tracePt t="10263" x="3452813" y="174625"/>
          <p14:tracePt t="10269" x="3414713" y="187325"/>
          <p14:tracePt t="10274" x="3365500" y="212725"/>
          <p14:tracePt t="10279" x="3340100" y="225425"/>
          <p14:tracePt t="10283" x="3276600" y="250825"/>
          <p14:tracePt t="10288" x="3252788" y="263525"/>
          <p14:tracePt t="10294" x="3227388" y="274638"/>
          <p14:tracePt t="10299" x="3176588" y="300038"/>
          <p14:tracePt t="10304" x="3140075" y="325438"/>
          <p14:tracePt t="10309" x="3114675" y="338138"/>
          <p14:tracePt t="10314" x="3065463" y="363538"/>
          <p14:tracePt t="10319" x="3052763" y="363538"/>
          <p14:tracePt t="10324" x="3027363" y="387350"/>
          <p14:tracePt t="10330" x="3001963" y="387350"/>
          <p14:tracePt t="10334" x="2989263" y="400050"/>
          <p14:tracePt t="10340" x="2963863" y="438150"/>
          <p14:tracePt t="10344" x="2927350" y="450850"/>
          <p14:tracePt t="10349" x="2901950" y="476250"/>
          <p14:tracePt t="10354" x="2863850" y="487363"/>
          <p14:tracePt t="10359" x="2863850" y="500063"/>
          <p14:tracePt t="10365" x="2814638" y="525463"/>
          <p14:tracePt t="10370" x="2789238" y="538163"/>
          <p14:tracePt t="10374" x="2752725" y="563563"/>
          <p14:tracePt t="10379" x="2740025" y="576263"/>
          <p14:tracePt t="10385" x="2701925" y="600075"/>
          <p14:tracePt t="10391" x="2663825" y="625475"/>
          <p14:tracePt t="10395" x="2651125" y="638175"/>
          <p14:tracePt t="10399" x="2601913" y="663575"/>
          <p14:tracePt t="10404" x="2601913" y="676275"/>
          <p14:tracePt t="10410" x="2563813" y="688975"/>
          <p14:tracePt t="10415" x="2563813" y="700088"/>
          <p14:tracePt t="10420" x="2540000" y="725488"/>
          <p14:tracePt t="10425" x="2514600" y="738188"/>
          <p14:tracePt t="10430" x="2501900" y="738188"/>
          <p14:tracePt t="10435" x="2476500" y="738188"/>
          <p14:tracePt t="10441" x="2451100" y="750888"/>
          <p14:tracePt t="10445" x="2439988" y="763588"/>
          <p14:tracePt t="10450" x="2439988" y="776288"/>
          <p14:tracePt t="10455" x="2427288" y="788988"/>
          <p14:tracePt t="10460" x="2414588" y="788988"/>
          <p14:tracePt t="10465" x="2401888" y="812800"/>
          <p14:tracePt t="10475" x="2389188" y="825500"/>
          <p14:tracePt t="10480" x="2376488" y="825500"/>
          <p14:tracePt t="10486" x="2363788" y="838200"/>
          <p14:tracePt t="10496" x="2351088" y="863600"/>
          <p14:tracePt t="10505" x="2351088" y="876300"/>
          <p14:tracePt t="10510" x="2338388" y="889000"/>
          <p14:tracePt t="10516" x="2338388" y="901700"/>
          <p14:tracePt t="10521" x="2338388" y="912813"/>
          <p14:tracePt t="10526" x="2338388" y="925513"/>
          <p14:tracePt t="10530" x="2338388" y="950913"/>
          <p14:tracePt t="10541" x="2338388" y="989013"/>
          <p14:tracePt t="10546" x="2338388" y="1014413"/>
          <p14:tracePt t="10558" x="2338388" y="1038225"/>
          <p14:tracePt t="10561" x="2338388" y="1050925"/>
          <p14:tracePt t="10566" x="2338388" y="1063625"/>
          <p14:tracePt t="10576" x="2338388" y="1076325"/>
          <p14:tracePt t="10581" x="2338388" y="1089025"/>
          <p14:tracePt t="10592" x="2338388" y="1101725"/>
          <p14:tracePt t="10601" x="2338388" y="1125538"/>
          <p14:tracePt t="10611" x="2338388" y="1138238"/>
          <p14:tracePt t="10617" x="2338388" y="1150938"/>
          <p14:tracePt t="10628" x="2338388" y="1176338"/>
          <p14:tracePt t="10631" x="2338388" y="1189038"/>
          <p14:tracePt t="10642" x="2338388" y="1201738"/>
          <p14:tracePt t="10647" x="2338388" y="1227138"/>
          <p14:tracePt t="10652" x="2338388" y="1238250"/>
          <p14:tracePt t="10663" x="2351088" y="1263650"/>
          <p14:tracePt t="10672" x="2351088" y="1276350"/>
          <p14:tracePt t="10682" x="2351088" y="1289050"/>
          <p14:tracePt t="10687" x="2351088" y="1301750"/>
          <p14:tracePt t="10692" x="2363788" y="1314450"/>
          <p14:tracePt t="10763" x="2376488" y="1327150"/>
          <p14:tracePt t="10793" x="2389188" y="1339850"/>
          <p14:tracePt t="11025" x="2389188" y="1350963"/>
          <p14:tracePt t="11151" x="2401888" y="1350963"/>
          <p14:tracePt t="11167" x="2414588" y="1363663"/>
          <p14:tracePt t="11176" x="2427288" y="1363663"/>
          <p14:tracePt t="11181" x="2439988" y="1363663"/>
          <p14:tracePt t="11186" x="2451100" y="1363663"/>
          <p14:tracePt t="11192" x="2476500" y="1376363"/>
          <p14:tracePt t="11197" x="2501900" y="1389063"/>
          <p14:tracePt t="11201" x="2514600" y="1389063"/>
          <p14:tracePt t="11208" x="2527300" y="1389063"/>
          <p14:tracePt t="11211" x="2540000" y="1389063"/>
          <p14:tracePt t="11217" x="2551113" y="1389063"/>
          <p14:tracePt t="11222" x="2563813" y="1389063"/>
          <p14:tracePt t="11227" x="2589213" y="1389063"/>
          <p14:tracePt t="11242" x="2601913" y="1401763"/>
          <p14:tracePt t="11252" x="2614613" y="1414463"/>
          <p14:tracePt t="11258" x="2627313" y="1414463"/>
          <p14:tracePt t="11273" x="2640013" y="1414463"/>
          <p14:tracePt t="11288" x="2651125" y="1427163"/>
          <p14:tracePt t="11353" x="2663825" y="1427163"/>
          <p14:tracePt t="11368" x="2663825" y="1439863"/>
          <p14:tracePt t="11374" x="2676525" y="1439863"/>
          <p14:tracePt t="11389" x="2701925" y="1439863"/>
          <p14:tracePt t="11489" x="2714625" y="1450975"/>
          <p14:tracePt t="11520" x="2727325" y="1450975"/>
          <p14:tracePt t="11540" x="2740025" y="1450975"/>
          <p14:tracePt t="11549" x="2752725" y="1450975"/>
          <p14:tracePt t="11560" x="2763838" y="1450975"/>
          <p14:tracePt t="11570" x="2776538" y="1450975"/>
          <p14:tracePt t="11580" x="2789238" y="1450975"/>
          <p14:tracePt t="11585" x="2801938" y="1450975"/>
          <p14:tracePt t="11606" x="2814638" y="1450975"/>
          <p14:tracePt t="11641" x="2840038" y="1450975"/>
          <p14:tracePt t="11807" x="2863850" y="1450975"/>
          <p14:tracePt t="11817" x="2876550" y="1450975"/>
          <p14:tracePt t="11822" x="2876550" y="1463675"/>
          <p14:tracePt t="11832" x="2889250" y="1463675"/>
          <p14:tracePt t="11842" x="2901950" y="1463675"/>
          <p14:tracePt t="11847" x="2914650" y="1476375"/>
          <p14:tracePt t="11873" x="2940050" y="1501775"/>
          <p14:tracePt t="11898" x="2952750" y="1501775"/>
          <p14:tracePt t="11929" x="2963863" y="1501775"/>
          <p14:tracePt t="11933" x="2976563" y="1501775"/>
          <p14:tracePt t="11948" x="2989263" y="1501775"/>
          <p14:tracePt t="11959" x="3001963" y="1501775"/>
          <p14:tracePt t="11963" x="3014663" y="1501775"/>
          <p14:tracePt t="11968" x="3027363" y="1514475"/>
          <p14:tracePt t="11975" x="3027363" y="1527175"/>
          <p14:tracePt t="11983" x="3040063" y="1527175"/>
          <p14:tracePt t="11989" x="3065463" y="1527175"/>
          <p14:tracePt t="12003" x="3089275" y="1527175"/>
          <p14:tracePt t="12008" x="3101975" y="1527175"/>
          <p14:tracePt t="12014" x="3114675" y="1539875"/>
          <p14:tracePt t="12019" x="3127375" y="1539875"/>
          <p14:tracePt t="12034" x="3152775" y="1552575"/>
          <p14:tracePt t="12392" x="3165475" y="1563688"/>
          <p14:tracePt t="12423" x="3165475" y="1576388"/>
          <p14:tracePt t="12584" x="3165475" y="1589088"/>
          <p14:tracePt t="12614" x="3152775" y="1589088"/>
          <p14:tracePt t="12619" x="3127375" y="1614488"/>
          <p14:tracePt t="12625" x="3114675" y="1614488"/>
          <p14:tracePt t="12634" x="3089275" y="1614488"/>
          <p14:tracePt t="12640" x="3052763" y="1614488"/>
          <p14:tracePt t="12649" x="3014663" y="1614488"/>
          <p14:tracePt t="12654" x="2976563" y="1614488"/>
          <p14:tracePt t="12659" x="2952750" y="1614488"/>
          <p14:tracePt t="12664" x="2927350" y="1614488"/>
          <p14:tracePt t="12670" x="2889250" y="1614488"/>
          <p14:tracePt t="12675" x="2863850" y="1614488"/>
          <p14:tracePt t="12679" x="2852738" y="1614488"/>
          <p14:tracePt t="12684" x="2827338" y="1614488"/>
          <p14:tracePt t="12695" x="2801938" y="1614488"/>
          <p14:tracePt t="12700" x="2789238" y="1614488"/>
          <p14:tracePt t="12704" x="2763838" y="1627188"/>
          <p14:tracePt t="12720" x="2740025" y="1627188"/>
          <p14:tracePt t="12745" x="2714625" y="1639888"/>
          <p14:tracePt t="12755" x="2701925" y="1639888"/>
          <p14:tracePt t="12770" x="2689225" y="1652588"/>
          <p14:tracePt t="12775" x="2676525" y="1652588"/>
          <p14:tracePt t="12826" x="2663825" y="1663700"/>
          <p14:tracePt t="12831" x="2651125" y="1676400"/>
          <p14:tracePt t="12846" x="2640013" y="1676400"/>
          <p14:tracePt t="12861" x="2640013" y="1689100"/>
          <p14:tracePt t="12876" x="2640013" y="1701800"/>
          <p14:tracePt t="12881" x="2627313" y="1714500"/>
          <p14:tracePt t="12886" x="2614613" y="1714500"/>
          <p14:tracePt t="12908" x="2614613" y="1752600"/>
          <p14:tracePt t="12916" x="2614613" y="1776413"/>
          <p14:tracePt t="12927" x="2614613" y="1789113"/>
          <p14:tracePt t="12932" x="2601913" y="1789113"/>
          <p14:tracePt t="12936" x="2589213" y="1801813"/>
          <p14:tracePt t="12942" x="2589213" y="1814513"/>
          <p14:tracePt t="12952" x="2589213" y="1827213"/>
          <p14:tracePt t="12959" x="2589213" y="1839913"/>
          <p14:tracePt t="12962" x="2589213" y="1852613"/>
          <p14:tracePt t="12967" x="2589213" y="1865313"/>
          <p14:tracePt t="12977" x="2589213" y="1889125"/>
          <p14:tracePt t="12992" x="2589213" y="1901825"/>
          <p14:tracePt t="12997" x="2576513" y="1927225"/>
          <p14:tracePt t="13013" x="2563813" y="1927225"/>
          <p14:tracePt t="13028" x="2563813" y="1939925"/>
          <p14:tracePt t="13053" x="2563813" y="1952625"/>
          <p14:tracePt t="13062" x="2563813" y="1965325"/>
          <p14:tracePt t="13088" x="2563813" y="1978025"/>
          <p14:tracePt t="13098" x="2563813" y="2001838"/>
          <p14:tracePt t="13109" x="2563813" y="2014538"/>
          <p14:tracePt t="13129" x="2563813" y="2027238"/>
          <p14:tracePt t="13139" x="2563813" y="2039938"/>
          <p14:tracePt t="13148" x="2563813" y="2052638"/>
          <p14:tracePt t="13153" x="2563813" y="2065338"/>
          <p14:tracePt t="13163" x="2563813" y="2078038"/>
          <p14:tracePt t="13184" x="2563813" y="2089150"/>
          <p14:tracePt t="13204" x="2563813" y="2114550"/>
          <p14:tracePt t="13219" x="2576513" y="2114550"/>
          <p14:tracePt t="13229" x="2601913" y="2127250"/>
          <p14:tracePt t="13234" x="2614613" y="2127250"/>
          <p14:tracePt t="13239" x="2627313" y="2152650"/>
          <p14:tracePt t="13245" x="2640013" y="2152650"/>
          <p14:tracePt t="13250" x="2663825" y="2165350"/>
          <p14:tracePt t="13254" x="2689225" y="2165350"/>
          <p14:tracePt t="13259" x="2714625" y="2190750"/>
          <p14:tracePt t="13265" x="2740025" y="2190750"/>
          <p14:tracePt t="13270" x="2752725" y="2190750"/>
          <p14:tracePt t="13275" x="2776538" y="2190750"/>
          <p14:tracePt t="13279" x="2814638" y="2190750"/>
          <p14:tracePt t="13284" x="2852738" y="2214563"/>
          <p14:tracePt t="13292" x="2863850" y="2214563"/>
          <p14:tracePt t="13295" x="2889250" y="2214563"/>
          <p14:tracePt t="13300" x="2927350" y="2227263"/>
          <p14:tracePt t="13305" x="2940050" y="2227263"/>
          <p14:tracePt t="13310" x="2952750" y="2252663"/>
          <p14:tracePt t="13315" x="2963863" y="2252663"/>
          <p14:tracePt t="13320" x="2976563" y="2252663"/>
          <p14:tracePt t="13325" x="3027363" y="2265363"/>
          <p14:tracePt t="13330" x="3065463" y="2278063"/>
          <p14:tracePt t="13335" x="3076575" y="2290763"/>
          <p14:tracePt t="13342" x="3089275" y="2290763"/>
          <p14:tracePt t="13350" x="3114675" y="2290763"/>
          <p14:tracePt t="13355" x="3152775" y="2290763"/>
          <p14:tracePt t="13365" x="3176588" y="2314575"/>
          <p14:tracePt t="13370" x="3189288" y="2314575"/>
          <p14:tracePt t="13375" x="3201988" y="2314575"/>
          <p14:tracePt t="13381" x="3214688" y="2314575"/>
          <p14:tracePt t="13386" x="3252788" y="2327275"/>
          <p14:tracePt t="13392" x="3265488" y="2327275"/>
          <p14:tracePt t="13396" x="3289300" y="2352675"/>
          <p14:tracePt t="13400" x="3302000" y="2352675"/>
          <p14:tracePt t="13406" x="3314700" y="2352675"/>
          <p14:tracePt t="13412" x="3340100" y="2352675"/>
          <p14:tracePt t="13416" x="3376613" y="2352675"/>
          <p14:tracePt t="13421" x="3389313" y="2352675"/>
          <p14:tracePt t="13426" x="3402013" y="2352675"/>
          <p14:tracePt t="13431" x="3427413" y="2352675"/>
          <p14:tracePt t="13442" x="3465513" y="2352675"/>
          <p14:tracePt t="13446" x="3478213" y="2352675"/>
          <p14:tracePt t="13451" x="3489325" y="2352675"/>
          <p14:tracePt t="13456" x="3514725" y="2352675"/>
          <p14:tracePt t="13466" x="3540125" y="2352675"/>
          <p14:tracePt t="13471" x="3552825" y="2352675"/>
          <p14:tracePt t="13477" x="3565525" y="2352675"/>
          <p14:tracePt t="13482" x="3578225" y="2352675"/>
          <p14:tracePt t="13486" x="3602038" y="2352675"/>
          <p14:tracePt t="13492" x="3627438" y="2352675"/>
          <p14:tracePt t="13496" x="3640138" y="2352675"/>
          <p14:tracePt t="13502" x="3665538" y="2352675"/>
          <p14:tracePt t="13508" x="3702050" y="2352675"/>
          <p14:tracePt t="13511" x="3740150" y="2352675"/>
          <p14:tracePt t="13516" x="3752850" y="2352675"/>
          <p14:tracePt t="13522" x="3790950" y="2352675"/>
          <p14:tracePt t="13527" x="3827463" y="2352675"/>
          <p14:tracePt t="13532" x="3865563" y="2352675"/>
          <p14:tracePt t="13537" x="3890963" y="2352675"/>
          <p14:tracePt t="13542" x="3914775" y="2339975"/>
          <p14:tracePt t="13547" x="3940175" y="2327275"/>
          <p14:tracePt t="13552" x="3965575" y="2327275"/>
          <p14:tracePt t="13558" x="3990975" y="2327275"/>
          <p14:tracePt t="13562" x="4002088" y="2327275"/>
          <p14:tracePt t="13568" x="4027488" y="2327275"/>
          <p14:tracePt t="13572" x="4052888" y="2314575"/>
          <p14:tracePt t="13577" x="4065588" y="2314575"/>
          <p14:tracePt t="13582" x="4090988" y="2314575"/>
          <p14:tracePt t="13587" x="4103688" y="2314575"/>
          <p14:tracePt t="13593" x="4114800" y="2314575"/>
          <p14:tracePt t="13598" x="4152900" y="2290763"/>
          <p14:tracePt t="13609" x="4165600" y="2290763"/>
          <p14:tracePt t="13612" x="4178300" y="2290763"/>
          <p14:tracePt t="13618" x="4178300" y="2278063"/>
          <p14:tracePt t="13622" x="4191000" y="2265363"/>
          <p14:tracePt t="13628" x="4203700" y="2265363"/>
          <p14:tracePt t="13632" x="4214813" y="2252663"/>
          <p14:tracePt t="13648" x="4227513" y="2239963"/>
          <p14:tracePt t="13653" x="4240213" y="2239963"/>
          <p14:tracePt t="13663" x="4252913" y="2227263"/>
          <p14:tracePt t="13668" x="4278313" y="2201863"/>
          <p14:tracePt t="13673" x="4291013" y="2201863"/>
          <p14:tracePt t="13683" x="4303713" y="2201863"/>
          <p14:tracePt t="13698" x="4303713" y="2190750"/>
          <p14:tracePt t="13703" x="4314825" y="2178050"/>
          <p14:tracePt t="13714" x="4327525" y="2178050"/>
          <p14:tracePt t="13719" x="4340225" y="2165350"/>
          <p14:tracePt t="13733" x="4352925" y="2165350"/>
          <p14:tracePt t="13739" x="4352925" y="2152650"/>
          <p14:tracePt t="13744" x="4365625" y="2139950"/>
          <p14:tracePt t="13749" x="4378325" y="2127250"/>
          <p14:tracePt t="13759" x="4378325" y="2114550"/>
          <p14:tracePt t="13768" x="4378325" y="2101850"/>
          <p14:tracePt t="13776" x="4378325" y="2089150"/>
          <p14:tracePt t="13779" x="4391025" y="2089150"/>
          <p14:tracePt t="13784" x="4391025" y="2078038"/>
          <p14:tracePt t="13794" x="4391025" y="2065338"/>
          <p14:tracePt t="13805" x="4391025" y="2052638"/>
          <p14:tracePt t="13809" x="4391025" y="2039938"/>
          <p14:tracePt t="13814" x="4391025" y="2014538"/>
          <p14:tracePt t="13829" x="4391025" y="1989138"/>
          <p14:tracePt t="13834" x="4391025" y="1978025"/>
          <p14:tracePt t="13845" x="4391025" y="1965325"/>
          <p14:tracePt t="13849" x="4391025" y="1952625"/>
          <p14:tracePt t="13854" x="4391025" y="1939925"/>
          <p14:tracePt t="13860" x="4378325" y="1939925"/>
          <p14:tracePt t="13865" x="4352925" y="1927225"/>
          <p14:tracePt t="13870" x="4340225" y="1927225"/>
          <p14:tracePt t="13875" x="4327525" y="1914525"/>
          <p14:tracePt t="13879" x="4303713" y="1914525"/>
          <p14:tracePt t="13885" x="4265613" y="1901825"/>
          <p14:tracePt t="13890" x="4252913" y="1889125"/>
          <p14:tracePt t="13895" x="4240213" y="1889125"/>
          <p14:tracePt t="13911" x="4178300" y="1876425"/>
          <p14:tracePt t="13915" x="4127500" y="1852613"/>
          <p14:tracePt t="13920" x="4114800" y="1852613"/>
          <p14:tracePt t="13926" x="4090988" y="1852613"/>
          <p14:tracePt t="13930" x="4052888" y="1852613"/>
          <p14:tracePt t="13936" x="4027488" y="1852613"/>
          <p14:tracePt t="13940" x="4014788" y="1852613"/>
          <p14:tracePt t="13945" x="3990975" y="1852613"/>
          <p14:tracePt t="13950" x="3952875" y="1852613"/>
          <p14:tracePt t="13962" x="3914775" y="1852613"/>
          <p14:tracePt t="13965" x="3878263" y="1839913"/>
          <p14:tracePt t="13970" x="3852863" y="1839913"/>
          <p14:tracePt t="13976" x="3827463" y="1839913"/>
          <p14:tracePt t="13981" x="3814763" y="1839913"/>
          <p14:tracePt t="13986" x="3790950" y="1839913"/>
          <p14:tracePt t="13990" x="3765550" y="1839913"/>
          <p14:tracePt t="13996" x="3727450" y="1839913"/>
          <p14:tracePt t="14006" x="3702050" y="1839913"/>
          <p14:tracePt t="14011" x="3689350" y="1839913"/>
          <p14:tracePt t="14016" x="3678238" y="1839913"/>
          <p14:tracePt t="14021" x="3665538" y="1839913"/>
          <p14:tracePt t="14026" x="3640138" y="1839913"/>
          <p14:tracePt t="14031" x="3614738" y="1839913"/>
          <p14:tracePt t="14036" x="3602038" y="1839913"/>
          <p14:tracePt t="14042" x="3578225" y="1839913"/>
          <p14:tracePt t="14046" x="3552825" y="1839913"/>
          <p14:tracePt t="14056" x="3514725" y="1839913"/>
          <p14:tracePt t="14061" x="3489325" y="1839913"/>
          <p14:tracePt t="14072" x="3452813" y="1839913"/>
          <p14:tracePt t="14076" x="3440113" y="1839913"/>
          <p14:tracePt t="14081" x="3402013" y="1839913"/>
          <p14:tracePt t="14086" x="3389313" y="1839913"/>
          <p14:tracePt t="14092" x="3365500" y="1839913"/>
          <p14:tracePt t="14097" x="3340100" y="1839913"/>
          <p14:tracePt t="14102" x="3302000" y="1839913"/>
          <p14:tracePt t="14109" x="3276600" y="1839913"/>
          <p14:tracePt t="14111" x="3240088" y="1839913"/>
          <p14:tracePt t="14117" x="3227388" y="1839913"/>
          <p14:tracePt t="14122" x="3201988" y="1839913"/>
          <p14:tracePt t="14127" x="3176588" y="1839913"/>
          <p14:tracePt t="14132" x="3140075" y="1839913"/>
          <p14:tracePt t="14137" x="3114675" y="1839913"/>
          <p14:tracePt t="14142" x="3101975" y="1839913"/>
          <p14:tracePt t="14147" x="3065463" y="1839913"/>
          <p14:tracePt t="14152" x="3052763" y="1839913"/>
          <p14:tracePt t="14159" x="3014663" y="1839913"/>
          <p14:tracePt t="14162" x="3001963" y="1839913"/>
          <p14:tracePt t="14168" x="2989263" y="1839913"/>
          <p14:tracePt t="14172" x="2976563" y="1839913"/>
          <p14:tracePt t="14177" x="2952750" y="1839913"/>
          <p14:tracePt t="14188" x="2927350" y="1839913"/>
          <p14:tracePt t="14192" x="2914650" y="1839913"/>
          <p14:tracePt t="14197" x="2901950" y="1839913"/>
          <p14:tracePt t="14202" x="2889250" y="1839913"/>
          <p14:tracePt t="14209" x="2876550" y="1839913"/>
          <p14:tracePt t="14213" x="2863850" y="1839913"/>
          <p14:tracePt t="14224" x="2852738" y="1839913"/>
          <p14:tracePt t="14228" x="2840038" y="1839913"/>
          <p14:tracePt t="14233" x="2814638" y="1839913"/>
          <p14:tracePt t="14238" x="2801938" y="1839913"/>
          <p14:tracePt t="14243" x="2789238" y="1839913"/>
          <p14:tracePt t="14248" x="2776538" y="1839913"/>
          <p14:tracePt t="14253" x="2752725" y="1839913"/>
          <p14:tracePt t="14259" x="2727325" y="1839913"/>
          <p14:tracePt t="14268" x="2714625" y="1839913"/>
          <p14:tracePt t="14278" x="2701925" y="1839913"/>
          <p14:tracePt t="14288" x="2689225" y="1839913"/>
          <p14:tracePt t="15453" x="2676525" y="1839913"/>
          <p14:tracePt t="15459" x="2663825" y="1852613"/>
          <p14:tracePt t="15464" x="2640013" y="1852613"/>
          <p14:tracePt t="15473" x="2627313" y="1852613"/>
          <p14:tracePt t="15478" x="2614613" y="1852613"/>
          <p14:tracePt t="15484" x="2601913" y="1865313"/>
          <p14:tracePt t="15489" x="2576513" y="1865313"/>
          <p14:tracePt t="15499" x="2551113" y="1865313"/>
          <p14:tracePt t="15504" x="2527300" y="1876425"/>
          <p14:tracePt t="15514" x="2514600" y="1876425"/>
          <p14:tracePt t="15519" x="2476500" y="1876425"/>
          <p14:tracePt t="15529" x="2463800" y="1876425"/>
          <p14:tracePt t="15534" x="2451100" y="1876425"/>
          <p14:tracePt t="15539" x="2439988" y="1876425"/>
          <p14:tracePt t="15544" x="2427288" y="1876425"/>
          <p14:tracePt t="15549" x="2401888" y="1876425"/>
          <p14:tracePt t="15555" x="2389188" y="1901825"/>
          <p14:tracePt t="15560" x="2376488" y="1901825"/>
          <p14:tracePt t="15564" x="2363788" y="1901825"/>
          <p14:tracePt t="15569" x="2351088" y="1901825"/>
          <p14:tracePt t="15576" x="2327275" y="1901825"/>
          <p14:tracePt t="15580" x="2301875" y="1901825"/>
          <p14:tracePt t="15584" x="2276475" y="1901825"/>
          <p14:tracePt t="15589" x="2251075" y="1901825"/>
          <p14:tracePt t="15594" x="2214563" y="1901825"/>
          <p14:tracePt t="15600" x="2189163" y="1901825"/>
          <p14:tracePt t="15605" x="2151063" y="1901825"/>
          <p14:tracePt t="15610" x="2127250" y="1901825"/>
          <p14:tracePt t="15615" x="2101850" y="1901825"/>
          <p14:tracePt t="15620" x="2063750" y="1901825"/>
          <p14:tracePt t="15627" x="2014538" y="1901825"/>
          <p14:tracePt t="15630" x="1976438" y="1901825"/>
          <p14:tracePt t="15635" x="1938338" y="1901825"/>
          <p14:tracePt t="15641" x="1889125" y="1901825"/>
          <p14:tracePt t="15645" x="1863725" y="1901825"/>
          <p14:tracePt t="15650" x="1825625" y="1901825"/>
          <p14:tracePt t="15655" x="1789113" y="1901825"/>
          <p14:tracePt t="15660" x="1751013" y="1901825"/>
          <p14:tracePt t="15665" x="1725613" y="1901825"/>
          <p14:tracePt t="15671" x="1701800" y="1901825"/>
          <p14:tracePt t="15676" x="1651000" y="1901825"/>
          <p14:tracePt t="15681" x="1638300" y="1901825"/>
          <p14:tracePt t="15685" x="1625600" y="1901825"/>
          <p14:tracePt t="15693" x="1601788" y="1901825"/>
          <p14:tracePt t="15696" x="1576388" y="1901825"/>
          <p14:tracePt t="15701" x="1563688" y="1901825"/>
          <p14:tracePt t="15705" x="1525588" y="1901825"/>
          <p14:tracePt t="15710" x="1512888" y="1901825"/>
          <p14:tracePt t="15716" x="1501775" y="1901825"/>
          <p14:tracePt t="15721" x="1476375" y="1901825"/>
          <p14:tracePt t="15726" x="1438275" y="1901825"/>
          <p14:tracePt t="15731" x="1412875" y="1901825"/>
          <p14:tracePt t="15736" x="1389063" y="1901825"/>
          <p14:tracePt t="15741" x="1376363" y="1901825"/>
          <p14:tracePt t="15746" x="1338263" y="1901825"/>
          <p14:tracePt t="15751" x="1312863" y="1901825"/>
          <p14:tracePt t="15758" x="1289050" y="1901825"/>
          <p14:tracePt t="15762" x="1250950" y="1901825"/>
          <p14:tracePt t="15768" x="1225550" y="1901825"/>
          <p14:tracePt t="15772" x="1212850" y="1901825"/>
          <p14:tracePt t="15777" x="1176338" y="1901825"/>
          <p14:tracePt t="15782" x="1163638" y="1901825"/>
          <p14:tracePt t="15788" x="1150938" y="1901825"/>
          <p14:tracePt t="15793" x="1112838" y="1901825"/>
          <p14:tracePt t="15797" x="1089025" y="1901825"/>
          <p14:tracePt t="15802" x="1063625" y="1901825"/>
          <p14:tracePt t="15807" x="1025525" y="1901825"/>
          <p14:tracePt t="15812" x="1000125" y="1901825"/>
          <p14:tracePt t="15818" x="987425" y="1901825"/>
          <p14:tracePt t="15822" x="950913" y="1901825"/>
          <p14:tracePt t="15827" x="938213" y="1901825"/>
          <p14:tracePt t="15833" x="925513" y="1901825"/>
          <p14:tracePt t="15838" x="900113" y="1901825"/>
          <p14:tracePt t="15843" x="876300" y="1901825"/>
          <p14:tracePt t="15848" x="863600" y="1901825"/>
          <p14:tracePt t="15853" x="850900" y="1901825"/>
          <p14:tracePt t="15863" x="838200" y="1901825"/>
          <p14:tracePt t="15873" x="812800" y="1901825"/>
          <p14:tracePt t="15944" x="787400" y="1901825"/>
          <p14:tracePt t="15964" x="776288" y="1901825"/>
          <p14:tracePt t="15984" x="763588" y="1901825"/>
          <p14:tracePt t="15994" x="750888" y="1901825"/>
          <p14:tracePt t="16005" x="738188" y="1901825"/>
          <p14:tracePt t="16014" x="712788" y="1901825"/>
          <p14:tracePt t="16029" x="700088" y="1901825"/>
          <p14:tracePt t="16045" x="687388" y="1889125"/>
          <p14:tracePt t="16055" x="674688" y="1889125"/>
          <p14:tracePt t="16060" x="663575" y="1889125"/>
          <p14:tracePt t="16070" x="650875" y="1889125"/>
          <p14:tracePt t="16080" x="638175" y="1889125"/>
          <p14:tracePt t="16090" x="625475" y="1876425"/>
          <p14:tracePt t="16156" x="612775" y="1876425"/>
          <p14:tracePt t="16177" x="587375" y="1876425"/>
          <p14:tracePt t="16226" x="563563" y="1876425"/>
          <p14:tracePt t="16237" x="550863" y="1876425"/>
          <p14:tracePt t="16261" x="538163" y="1876425"/>
          <p14:tracePt t="16277" x="525463" y="1876425"/>
          <p14:tracePt t="16438" x="512763" y="1876425"/>
          <p14:tracePt t="16685" x="500063" y="1876425"/>
          <p14:tracePt t="16705" x="500063" y="1889125"/>
          <p14:tracePt t="16725" x="500063" y="1901825"/>
          <p14:tracePt t="16771" x="500063" y="1927225"/>
          <p14:tracePt t="16922" x="500063" y="1939925"/>
          <p14:tracePt t="16927" x="500063" y="1952625"/>
          <p14:tracePt t="16973" x="500063" y="1978025"/>
          <p14:tracePt t="16993" x="487363" y="1989138"/>
          <p14:tracePt t="17043" x="487363" y="2001838"/>
          <p14:tracePt t="17180" x="487363" y="2014538"/>
          <p14:tracePt t="17190" x="474663" y="2027238"/>
          <p14:tracePt t="17214" x="474663" y="2039938"/>
          <p14:tracePt t="17270" x="474663" y="2052638"/>
          <p14:tracePt t="17277" x="474663" y="2065338"/>
          <p14:tracePt t="17290" x="463550" y="2065338"/>
          <p14:tracePt t="17356" x="463550" y="2089150"/>
          <p14:tracePt t="17386" x="438150" y="2114550"/>
          <p14:tracePt t="17482" x="438150" y="2127250"/>
          <p14:tracePt t="17497" x="438150" y="2152650"/>
          <p14:tracePt t="17532" x="438150" y="2178050"/>
          <p14:tracePt t="17548" x="438150" y="2190750"/>
          <p14:tracePt t="17553" x="425450" y="2190750"/>
          <p14:tracePt t="17563" x="425450" y="2201863"/>
          <p14:tracePt t="17699" x="425450" y="2214563"/>
          <p14:tracePt t="17714" x="438150" y="2227263"/>
          <p14:tracePt t="17724" x="450850" y="2227263"/>
          <p14:tracePt t="17734" x="463550" y="2239963"/>
          <p14:tracePt t="17744" x="474663" y="2239963"/>
          <p14:tracePt t="17749" x="487363" y="2239963"/>
          <p14:tracePt t="17754" x="487363" y="2252663"/>
          <p14:tracePt t="17765" x="500063" y="2252663"/>
          <p14:tracePt t="17770" x="512763" y="2252663"/>
          <p14:tracePt t="17784" x="525463" y="2252663"/>
          <p14:tracePt t="17790" x="538163" y="2252663"/>
          <p14:tracePt t="17795" x="550863" y="2265363"/>
          <p14:tracePt t="17815" x="563563" y="2265363"/>
          <p14:tracePt t="17820" x="574675" y="2278063"/>
          <p14:tracePt t="17841" x="587375" y="2278063"/>
          <p14:tracePt t="17855" x="612775" y="2278063"/>
          <p14:tracePt t="17865" x="625475" y="2290763"/>
          <p14:tracePt t="17890" x="638175" y="2290763"/>
          <p14:tracePt t="17927" x="650875" y="2290763"/>
          <p14:tracePt t="17946" x="663575" y="2290763"/>
          <p14:tracePt t="17956" x="674688" y="2303463"/>
          <p14:tracePt t="17971" x="687388" y="2303463"/>
          <p14:tracePt t="17977" x="700088" y="2303463"/>
          <p14:tracePt t="17986" x="725488" y="2303463"/>
          <p14:tracePt t="17996" x="738188" y="2303463"/>
          <p14:tracePt t="18007" x="750888" y="2303463"/>
          <p14:tracePt t="18021" x="763588" y="2303463"/>
          <p14:tracePt t="18072" x="787400" y="2303463"/>
          <p14:tracePt t="18127" x="812800" y="2303463"/>
          <p14:tracePt t="18147" x="825500" y="2303463"/>
          <p14:tracePt t="18158" x="838200" y="2303463"/>
          <p14:tracePt t="18314" x="825500" y="2303463"/>
          <p14:tracePt t="18319" x="800100" y="2303463"/>
          <p14:tracePt t="18324" x="787400" y="2303463"/>
          <p14:tracePt t="18329" x="776288" y="2303463"/>
          <p14:tracePt t="18335" x="750888" y="2303463"/>
          <p14:tracePt t="18339" x="725488" y="2303463"/>
          <p14:tracePt t="18344" x="712788" y="2303463"/>
          <p14:tracePt t="18350" x="687388" y="2303463"/>
          <p14:tracePt t="18361" x="650875" y="2303463"/>
          <p14:tracePt t="18364" x="625475" y="2303463"/>
          <p14:tracePt t="18380" x="600075" y="2303463"/>
          <p14:tracePt t="18385" x="587375" y="2303463"/>
          <p14:tracePt t="18400" x="574675" y="2303463"/>
          <p14:tracePt t="18411" x="563563" y="2303463"/>
          <p14:tracePt t="18415" x="550863" y="2303463"/>
          <p14:tracePt t="18420" x="538163" y="2303463"/>
          <p14:tracePt t="18430" x="512763" y="2303463"/>
          <p14:tracePt t="18446" x="487363" y="2303463"/>
          <p14:tracePt t="18455" x="474663" y="2303463"/>
          <p14:tracePt t="18461" x="463550" y="2303463"/>
          <p14:tracePt t="18465" x="450850" y="2303463"/>
          <p14:tracePt t="18475" x="438150" y="2303463"/>
          <p14:tracePt t="18491" x="425450" y="2303463"/>
          <p14:tracePt t="18511" x="400050" y="2303463"/>
          <p14:tracePt t="18557" x="374650" y="2303463"/>
          <p14:tracePt t="18577" x="363538" y="2303463"/>
          <p14:tracePt t="18598" x="350838" y="2303463"/>
          <p14:tracePt t="18637" x="338138" y="2303463"/>
          <p14:tracePt t="18784" x="325438" y="2303463"/>
          <p14:tracePt t="18788" x="312738" y="2314575"/>
          <p14:tracePt t="18824" x="300038" y="2327275"/>
          <p14:tracePt t="18844" x="300038" y="2339975"/>
          <p14:tracePt t="18854" x="274638" y="2365375"/>
          <p14:tracePt t="18879" x="261938" y="2378075"/>
          <p14:tracePt t="19016" x="261938" y="2390775"/>
          <p14:tracePt t="19021" x="261938" y="2414588"/>
          <p14:tracePt t="19263" x="250825" y="2427288"/>
          <p14:tracePt t="19373" x="250825" y="2439988"/>
          <p14:tracePt t="19404" x="250825" y="2452688"/>
          <p14:tracePt t="19419" x="250825" y="2465388"/>
          <p14:tracePt t="19423" x="261938" y="2478088"/>
          <p14:tracePt t="19444" x="274638" y="2490788"/>
          <p14:tracePt t="19454" x="287338" y="2490788"/>
          <p14:tracePt t="19469" x="287338" y="2503488"/>
          <p14:tracePt t="19490" x="300038" y="2516188"/>
          <p14:tracePt t="19500" x="312738" y="2527300"/>
          <p14:tracePt t="19524" x="325438" y="2527300"/>
          <p14:tracePt t="19550" x="338138" y="2527300"/>
          <p14:tracePt t="19595" x="350838" y="2527300"/>
          <p14:tracePt t="19620" x="350838" y="2540000"/>
          <p14:tracePt t="19635" x="363538" y="2552700"/>
          <p14:tracePt t="19671" x="374650" y="2552700"/>
          <p14:tracePt t="19681" x="387350" y="2552700"/>
          <p14:tracePt t="19701" x="400050" y="2552700"/>
          <p14:tracePt t="19706" x="412750" y="2552700"/>
          <p14:tracePt t="19717" x="425450" y="2552700"/>
          <p14:tracePt t="19746" x="450850" y="2552700"/>
          <p14:tracePt t="19756" x="463550" y="2552700"/>
          <p14:tracePt t="19772" x="474663" y="2552700"/>
          <p14:tracePt t="19778" x="487363" y="2552700"/>
          <p14:tracePt t="19787" x="500063" y="2552700"/>
          <p14:tracePt t="19797" x="512763" y="2552700"/>
          <p14:tracePt t="19802" x="525463" y="2552700"/>
          <p14:tracePt t="19807" x="538163" y="2552700"/>
          <p14:tracePt t="19822" x="563563" y="2552700"/>
          <p14:tracePt t="19832" x="574675" y="2552700"/>
          <p14:tracePt t="19845" x="587375" y="2552700"/>
          <p14:tracePt t="19847" x="600075" y="2552700"/>
          <p14:tracePt t="19863" x="612775" y="2552700"/>
          <p14:tracePt t="19868" x="625475" y="2552700"/>
          <p14:tracePt t="19883" x="638175" y="2552700"/>
          <p14:tracePt t="19898" x="650875" y="2552700"/>
          <p14:tracePt t="19912" x="663575" y="2552700"/>
          <p14:tracePt t="19914" x="674688" y="2552700"/>
          <p14:tracePt t="19948" x="700088" y="2552700"/>
          <p14:tracePt t="19954" x="712788" y="2552700"/>
          <p14:tracePt t="20014" x="738188" y="2552700"/>
          <p14:tracePt t="20024" x="750888" y="2552700"/>
          <p14:tracePt t="20044" x="750888" y="2540000"/>
          <p14:tracePt t="20054" x="750888" y="2527300"/>
          <p14:tracePt t="20064" x="763588" y="2527300"/>
          <p14:tracePt t="20109" x="763588" y="2516188"/>
          <p14:tracePt t="20140" x="763588" y="2503488"/>
          <p14:tracePt t="20160" x="763588" y="2490788"/>
          <p14:tracePt t="20165" x="763588" y="2478088"/>
          <p14:tracePt t="20170" x="763588" y="2465388"/>
          <p14:tracePt t="20180" x="750888" y="2465388"/>
          <p14:tracePt t="20185" x="738188" y="2465388"/>
          <p14:tracePt t="20190" x="738188" y="2452688"/>
          <p14:tracePt t="20196" x="725488" y="2452688"/>
          <p14:tracePt t="20201" x="700088" y="2452688"/>
          <p14:tracePt t="20205" x="700088" y="2439988"/>
          <p14:tracePt t="20225" x="687388" y="2439988"/>
          <p14:tracePt t="20230" x="674688" y="2439988"/>
          <p14:tracePt t="20236" x="663575" y="2427288"/>
          <p14:tracePt t="20256" x="650875" y="2427288"/>
          <p14:tracePt t="20271" x="638175" y="2427288"/>
          <p14:tracePt t="20276" x="625475" y="2414588"/>
          <p14:tracePt t="20301" x="612775" y="2414588"/>
          <p14:tracePt t="20306" x="600075" y="2403475"/>
          <p14:tracePt t="20317" x="600075" y="2390775"/>
          <p14:tracePt t="20322" x="587375" y="2390775"/>
          <p14:tracePt t="20326" x="574675" y="2390775"/>
          <p14:tracePt t="20331" x="563563" y="2390775"/>
          <p14:tracePt t="20347" x="550863" y="2390775"/>
          <p14:tracePt t="20352" x="538163" y="2390775"/>
          <p14:tracePt t="20357" x="525463" y="2390775"/>
          <p14:tracePt t="20362" x="512763" y="2365375"/>
          <p14:tracePt t="20372" x="500063" y="2365375"/>
          <p14:tracePt t="20378" x="474663" y="2365375"/>
          <p14:tracePt t="20392" x="463550" y="2365375"/>
          <p14:tracePt t="20397" x="450850" y="2365375"/>
          <p14:tracePt t="20417" x="438150" y="2365375"/>
          <p14:tracePt t="20422" x="425450" y="2365375"/>
          <p14:tracePt t="20432" x="412750" y="2365375"/>
          <p14:tracePt t="20453" x="400050" y="2365375"/>
          <p14:tracePt t="20569" x="387350" y="2365375"/>
          <p14:tracePt t="20730" x="387350" y="2378075"/>
          <p14:tracePt t="20886" x="374650" y="2390775"/>
          <p14:tracePt t="21184" x="374650" y="2403475"/>
          <p14:tracePt t="21401" x="363538" y="2414588"/>
          <p14:tracePt t="22642" x="374650" y="2414588"/>
          <p14:tracePt t="22647" x="438150" y="2414588"/>
          <p14:tracePt t="22651" x="487363" y="2414588"/>
          <p14:tracePt t="22657" x="538163" y="2414588"/>
          <p14:tracePt t="22663" x="600075" y="2414588"/>
          <p14:tracePt t="22667" x="650875" y="2414588"/>
          <p14:tracePt t="22672" x="712788" y="2414588"/>
          <p14:tracePt t="22677" x="776288" y="2414588"/>
          <p14:tracePt t="22682" x="825500" y="2414588"/>
          <p14:tracePt t="22687" x="912813" y="2414588"/>
          <p14:tracePt t="22692" x="938213" y="2414588"/>
          <p14:tracePt t="22698" x="1000125" y="2414588"/>
          <p14:tracePt t="22702" x="1038225" y="2414588"/>
          <p14:tracePt t="22707" x="1050925" y="2414588"/>
          <p14:tracePt t="22713" x="1063625" y="2414588"/>
          <p14:tracePt t="22717" x="1076325" y="2414588"/>
          <p14:tracePt t="22722" x="1112838" y="2414588"/>
          <p14:tracePt t="22727" x="1125538" y="2414588"/>
          <p14:tracePt t="22732" x="1138238" y="2414588"/>
          <p14:tracePt t="22738" x="1163638" y="2414588"/>
          <p14:tracePt t="22752" x="1176338" y="2414588"/>
          <p14:tracePt t="22757" x="1189038" y="2414588"/>
          <p14:tracePt t="22763" x="1212850" y="2414588"/>
          <p14:tracePt t="22768" x="1225550" y="2414588"/>
          <p14:tracePt t="22773" x="1238250" y="2414588"/>
          <p14:tracePt t="22779" x="1250950" y="2414588"/>
          <p14:tracePt t="22782" x="1289050" y="2414588"/>
          <p14:tracePt t="22788" x="1300163" y="2414588"/>
          <p14:tracePt t="22793" x="1312863" y="2414588"/>
          <p14:tracePt t="22798" x="1338263" y="2414588"/>
          <p14:tracePt t="22803" x="1363663" y="2414588"/>
          <p14:tracePt t="22808" x="1376363" y="2414588"/>
          <p14:tracePt t="22813" x="1389063" y="2414588"/>
          <p14:tracePt t="22818" x="1401763" y="2414588"/>
          <p14:tracePt t="22823" x="1425575" y="2414588"/>
          <p14:tracePt t="22833" x="1450975" y="2414588"/>
          <p14:tracePt t="22839" x="1463675" y="2414588"/>
          <p14:tracePt t="22843" x="1476375" y="2414588"/>
          <p14:tracePt t="22848" x="1489075" y="2414588"/>
          <p14:tracePt t="22854" x="1501775" y="2414588"/>
          <p14:tracePt t="22859" x="1512888" y="2414588"/>
          <p14:tracePt t="22863" x="1550988" y="2414588"/>
          <p14:tracePt t="22868" x="1563688" y="2414588"/>
          <p14:tracePt t="22873" x="1576388" y="2414588"/>
          <p14:tracePt t="22879" x="1601788" y="2414588"/>
          <p14:tracePt t="22884" x="1625600" y="2414588"/>
          <p14:tracePt t="22889" x="1638300" y="2414588"/>
          <p14:tracePt t="22894" x="1663700" y="2414588"/>
          <p14:tracePt t="22914" x="1738313" y="2414588"/>
          <p14:tracePt t="22924" x="1776413" y="2414588"/>
          <p14:tracePt t="22930" x="1789113" y="2414588"/>
          <p14:tracePt t="22934" x="1814513" y="2414588"/>
          <p14:tracePt t="22939" x="1825625" y="2414588"/>
          <p14:tracePt t="22944" x="1851025" y="2414588"/>
          <p14:tracePt t="22949" x="1876425" y="2414588"/>
          <p14:tracePt t="22955" x="1901825" y="2414588"/>
          <p14:tracePt t="22960" x="1914525" y="2414588"/>
          <p14:tracePt t="22964" x="1951038" y="2414588"/>
          <p14:tracePt t="22969" x="1976438" y="2414588"/>
          <p14:tracePt t="22975" x="2001838" y="2414588"/>
          <p14:tracePt t="22980" x="2014538" y="2414588"/>
          <p14:tracePt t="22984" x="2038350" y="2414588"/>
          <p14:tracePt t="22989" x="2076450" y="2414588"/>
          <p14:tracePt t="22994" x="2114550" y="2414588"/>
          <p14:tracePt t="23000" x="2151063" y="2414588"/>
          <p14:tracePt t="23005" x="2163763" y="2414588"/>
          <p14:tracePt t="23010" x="2201863" y="2414588"/>
          <p14:tracePt t="23015" x="2238375" y="2414588"/>
          <p14:tracePt t="23020" x="2251075" y="2414588"/>
          <p14:tracePt t="23025" x="2276475" y="2414588"/>
          <p14:tracePt t="23030" x="2301875" y="2414588"/>
          <p14:tracePt t="23040" x="2338388" y="2414588"/>
          <p14:tracePt t="23046" x="2351088" y="2414588"/>
          <p14:tracePt t="23050" x="2363788" y="2414588"/>
          <p14:tracePt t="23055" x="2389188" y="2414588"/>
          <p14:tracePt t="23065" x="2414588" y="2414588"/>
          <p14:tracePt t="23071" x="2451100" y="2414588"/>
          <p14:tracePt t="23080" x="2489200" y="2414588"/>
          <p14:tracePt t="23085" x="2501900" y="2414588"/>
          <p14:tracePt t="23091" x="2514600" y="2414588"/>
          <p14:tracePt t="23096" x="2527300" y="2414588"/>
          <p14:tracePt t="23100" x="2540000" y="2414588"/>
          <p14:tracePt t="23110" x="2563813" y="2414588"/>
          <p14:tracePt t="23116" x="2576513" y="2414588"/>
          <p14:tracePt t="23121" x="2589213" y="2414588"/>
          <p14:tracePt t="23126" x="2601913" y="2414588"/>
          <p14:tracePt t="23136" x="2627313" y="2439988"/>
          <p14:tracePt t="23152" x="2640013" y="2439988"/>
          <p14:tracePt t="23156" x="2651125" y="2439988"/>
          <p14:tracePt t="23167" x="2676525" y="2439988"/>
          <p14:tracePt t="23172" x="2689225" y="2439988"/>
          <p14:tracePt t="23181" x="2701925" y="2439988"/>
          <p14:tracePt t="23186" x="2714625" y="2452688"/>
          <p14:tracePt t="23197" x="2727325" y="2452688"/>
          <p14:tracePt t="23207" x="2740025" y="2452688"/>
          <p14:tracePt t="23213" x="2763838" y="2465388"/>
          <p14:tracePt t="23257" x="2789238" y="2465388"/>
          <p14:tracePt t="23842" x="2801938" y="2465388"/>
          <p14:tracePt t="23847" x="2827338" y="2465388"/>
          <p14:tracePt t="23852" x="2863850" y="2465388"/>
          <p14:tracePt t="23857" x="2927350" y="2465388"/>
          <p14:tracePt t="23863" x="2976563" y="2465388"/>
          <p14:tracePt t="23867" x="3040063" y="2465388"/>
          <p14:tracePt t="23873" x="3089275" y="2465388"/>
          <p14:tracePt t="23877" x="3165475" y="2465388"/>
          <p14:tracePt t="23883" x="3240088" y="2465388"/>
          <p14:tracePt t="23887" x="3327400" y="2465388"/>
          <p14:tracePt t="23893" x="3402013" y="2465388"/>
          <p14:tracePt t="23898" x="3489325" y="2465388"/>
          <p14:tracePt t="23914" x="3689350" y="2465388"/>
          <p14:tracePt t="23918" x="3740150" y="2465388"/>
          <p14:tracePt t="23923" x="3814763" y="2465388"/>
          <p14:tracePt t="23930" x="3890963" y="2465388"/>
          <p14:tracePt t="23933" x="3927475" y="2465388"/>
          <p14:tracePt t="23937" x="4014788" y="2465388"/>
          <p14:tracePt t="23943" x="4078288" y="2465388"/>
          <p14:tracePt t="23948" x="4127500" y="2465388"/>
          <p14:tracePt t="23953" x="4165600" y="2465388"/>
          <p14:tracePt t="23958" x="4227513" y="2465388"/>
          <p14:tracePt t="23963" x="4278313" y="2465388"/>
          <p14:tracePt t="23968" x="4303713" y="2465388"/>
          <p14:tracePt t="23973" x="4340225" y="2465388"/>
          <p14:tracePt t="23978" x="4378325" y="2465388"/>
          <p14:tracePt t="23983" x="4416425" y="2465388"/>
          <p14:tracePt t="23988" x="4440238" y="2465388"/>
          <p14:tracePt t="23994" x="4465638" y="2465388"/>
          <p14:tracePt t="23998" x="4503738" y="2465388"/>
          <p14:tracePt t="24003" x="4527550" y="2465388"/>
          <p14:tracePt t="24009" x="4540250" y="2465388"/>
          <p14:tracePt t="24013" x="4565650" y="2465388"/>
          <p14:tracePt t="24023" x="4603750" y="2465388"/>
          <p14:tracePt t="24175" x="4591050" y="2465388"/>
          <p14:tracePt t="24195" x="4565650" y="2465388"/>
          <p14:tracePt t="24200" x="4552950" y="2478088"/>
          <p14:tracePt t="24825" x="4527550" y="2478088"/>
          <p14:tracePt t="24831" x="4491038" y="2478088"/>
          <p14:tracePt t="24836" x="4478338" y="2478088"/>
          <p14:tracePt t="24841" x="4440238" y="2478088"/>
          <p14:tracePt t="24847" x="4403725" y="2478088"/>
          <p14:tracePt t="24851" x="4391025" y="2478088"/>
          <p14:tracePt t="24856" x="4365625" y="2478088"/>
          <p14:tracePt t="24861" x="4340225" y="2478088"/>
          <p14:tracePt t="24866" x="4314825" y="2478088"/>
          <p14:tracePt t="24871" x="4278313" y="2478088"/>
          <p14:tracePt t="24876" x="4265613" y="2478088"/>
          <p14:tracePt t="24881" x="4240213" y="2478088"/>
          <p14:tracePt t="24886" x="4214813" y="2478088"/>
          <p14:tracePt t="24891" x="4203700" y="2478088"/>
          <p14:tracePt t="24897" x="4191000" y="2478088"/>
          <p14:tracePt t="24902" x="4178300" y="2478088"/>
          <p14:tracePt t="24914" x="4152900" y="2478088"/>
          <p14:tracePt t="24916" x="4127500" y="2478088"/>
          <p14:tracePt t="24921" x="4114800" y="2478088"/>
          <p14:tracePt t="24926" x="4090988" y="2478088"/>
          <p14:tracePt t="24932" x="4065588" y="2478088"/>
          <p14:tracePt t="24941" x="4027488" y="2478088"/>
          <p14:tracePt t="24947" x="4014788" y="2478088"/>
          <p14:tracePt t="24952" x="3978275" y="2478088"/>
          <p14:tracePt t="24957" x="3965575" y="2478088"/>
          <p14:tracePt t="24963" x="3952875" y="2478088"/>
          <p14:tracePt t="24966" x="3914775" y="2478088"/>
          <p14:tracePt t="24972" x="3902075" y="2478088"/>
          <p14:tracePt t="24977" x="3878263" y="2478088"/>
          <p14:tracePt t="24982" x="3840163" y="2478088"/>
          <p14:tracePt t="24987" x="3802063" y="2478088"/>
          <p14:tracePt t="24992" x="3790950" y="2478088"/>
          <p14:tracePt t="24997" x="3752850" y="2478088"/>
          <p14:tracePt t="25002" x="3740150" y="2478088"/>
          <p14:tracePt t="25007" x="3727450" y="2478088"/>
          <p14:tracePt t="25013" x="3714750" y="2478088"/>
          <p14:tracePt t="25017" x="3689350" y="2478088"/>
          <p14:tracePt t="25022" x="3652838" y="2478088"/>
          <p14:tracePt t="25032" x="3614738" y="2465388"/>
          <p14:tracePt t="25043" x="3602038" y="2465388"/>
          <p14:tracePt t="25048" x="3578225" y="2439988"/>
          <p14:tracePt t="25053" x="3565525" y="2439988"/>
          <p14:tracePt t="25057" x="3552825" y="2439988"/>
          <p14:tracePt t="25064" x="3527425" y="2439988"/>
          <p14:tracePt t="25068" x="3502025" y="2439988"/>
          <p14:tracePt t="25073" x="3465513" y="2427288"/>
          <p14:tracePt t="25083" x="3427413" y="2427288"/>
          <p14:tracePt t="25087" x="3376613" y="2427288"/>
          <p14:tracePt t="25093" x="3365500" y="2427288"/>
          <p14:tracePt t="25098" x="3314700" y="2414588"/>
          <p14:tracePt t="25103" x="3289300" y="2414588"/>
          <p14:tracePt t="25108" x="3252788" y="2414588"/>
          <p14:tracePt t="25114" x="3227388" y="2403475"/>
          <p14:tracePt t="25118" x="3214688" y="2403475"/>
          <p14:tracePt t="25123" x="3189288" y="2403475"/>
          <p14:tracePt t="25128" x="3165475" y="2403475"/>
          <p14:tracePt t="25133" x="3127375" y="2403475"/>
          <p14:tracePt t="25139" x="3114675" y="2403475"/>
          <p14:tracePt t="25144" x="3101975" y="2403475"/>
          <p14:tracePt t="25148" x="3076575" y="2403475"/>
          <p14:tracePt t="25153" x="3052763" y="2403475"/>
          <p14:tracePt t="25193" x="2989263" y="2403475"/>
          <p14:tracePt t="25199" x="2976563" y="2403475"/>
          <p14:tracePt t="25203" x="2952750" y="2403475"/>
          <p14:tracePt t="25209" x="2927350" y="2403475"/>
          <p14:tracePt t="25214" x="2901950" y="2403475"/>
          <p14:tracePt t="25219" x="2863850" y="2403475"/>
          <p14:tracePt t="25224" x="2801938" y="2403475"/>
          <p14:tracePt t="25230" x="2789238" y="2403475"/>
          <p14:tracePt t="25234" x="2763838" y="2403475"/>
          <p14:tracePt t="25239" x="2727325" y="2403475"/>
          <p14:tracePt t="25244" x="2689225" y="2403475"/>
          <p14:tracePt t="25249" x="2651125" y="2403475"/>
          <p14:tracePt t="25254" x="2640013" y="2403475"/>
          <p14:tracePt t="25260" x="2614613" y="2403475"/>
          <p14:tracePt t="25264" x="2576513" y="2403475"/>
          <p14:tracePt t="25269" x="2563813" y="2403475"/>
          <p14:tracePt t="25275" x="2540000" y="2403475"/>
          <p14:tracePt t="25280" x="2501900" y="2403475"/>
          <p14:tracePt t="25289" x="2463800" y="2403475"/>
          <p14:tracePt t="25294" x="2427288" y="2403475"/>
          <p14:tracePt t="25300" x="2401888" y="2403475"/>
          <p14:tracePt t="25305" x="2363788" y="2403475"/>
          <p14:tracePt t="25310" x="2314575" y="2403475"/>
          <p14:tracePt t="25314" x="2263775" y="2403475"/>
          <p14:tracePt t="25320" x="2238375" y="2403475"/>
          <p14:tracePt t="25325" x="2201863" y="2403475"/>
          <p14:tracePt t="25330" x="2163763" y="2403475"/>
          <p14:tracePt t="25335" x="2127250" y="2403475"/>
          <p14:tracePt t="25340" x="2101850" y="2403475"/>
          <p14:tracePt t="25345" x="2063750" y="2403475"/>
          <p14:tracePt t="25350" x="2025650" y="2403475"/>
          <p14:tracePt t="25355" x="1989138" y="2403475"/>
          <p14:tracePt t="25360" x="1963738" y="2403475"/>
          <p14:tracePt t="25365" x="1938338" y="2403475"/>
          <p14:tracePt t="25371" x="1914525" y="2403475"/>
          <p14:tracePt t="25375" x="1889125" y="2403475"/>
          <p14:tracePt t="25380" x="1851025" y="2403475"/>
          <p14:tracePt t="25385" x="1814513" y="2403475"/>
          <p14:tracePt t="25391" x="1801813" y="2403475"/>
          <p14:tracePt t="25397" x="1776413" y="2403475"/>
          <p14:tracePt t="25400" x="1738313" y="2403475"/>
          <p14:tracePt t="25405" x="1725613" y="2403475"/>
          <p14:tracePt t="25410" x="1701800" y="2403475"/>
          <p14:tracePt t="25416" x="1689100" y="2403475"/>
          <p14:tracePt t="25421" x="1676400" y="2403475"/>
          <p14:tracePt t="25426" x="1663700" y="2403475"/>
          <p14:tracePt t="25431" x="1638300" y="2403475"/>
          <p14:tracePt t="25441" x="1625600" y="2403475"/>
          <p14:tracePt t="25447" x="1601788" y="2403475"/>
          <p14:tracePt t="25461" x="1589088" y="2403475"/>
          <p14:tracePt t="25466" x="1576388" y="2403475"/>
          <p14:tracePt t="25476" x="1563688" y="2403475"/>
          <p14:tracePt t="25482" x="1550988" y="2403475"/>
          <p14:tracePt t="25486" x="1538288" y="2403475"/>
          <p14:tracePt t="25492" x="1525588" y="2403475"/>
          <p14:tracePt t="25506" x="1501775" y="2403475"/>
          <p14:tracePt t="25511" x="1489075" y="2414588"/>
          <p14:tracePt t="25516" x="1489075" y="2427288"/>
          <p14:tracePt t="25527" x="1476375" y="2427288"/>
          <p14:tracePt t="25533" x="1463675" y="2427288"/>
          <p14:tracePt t="25542" x="1450975" y="2427288"/>
          <p14:tracePt t="25547" x="1438275" y="2427288"/>
          <p14:tracePt t="25567" x="1412875" y="2427288"/>
          <p14:tracePt t="25577" x="1412875" y="2439988"/>
          <p14:tracePt t="25582" x="1401763" y="2452688"/>
          <p14:tracePt t="25592" x="1389063" y="2452688"/>
          <p14:tracePt t="25603" x="1376363" y="2465388"/>
          <p14:tracePt t="25617" x="1363663" y="2465388"/>
          <p14:tracePt t="25622" x="1338263" y="2478088"/>
          <p14:tracePt t="25638" x="1325563" y="2478088"/>
          <p14:tracePt t="25643" x="1300163" y="2490788"/>
          <p14:tracePt t="25657" x="1276350" y="2490788"/>
          <p14:tracePt t="25664" x="1263650" y="2490788"/>
          <p14:tracePt t="25673" x="1250950" y="2490788"/>
          <p14:tracePt t="25678" x="1238250" y="2490788"/>
          <p14:tracePt t="25684" x="1225550" y="2490788"/>
          <p14:tracePt t="25688" x="1212850" y="2490788"/>
          <p14:tracePt t="25693" x="1189038" y="2490788"/>
          <p14:tracePt t="25698" x="1163638" y="2516188"/>
          <p14:tracePt t="25714" x="1150938" y="2516188"/>
          <p14:tracePt t="25718" x="1125538" y="2516188"/>
          <p14:tracePt t="25731" x="1125538" y="2527300"/>
          <p14:tracePt t="25738" x="1100138" y="2527300"/>
          <p14:tracePt t="25743" x="1089025" y="2527300"/>
          <p14:tracePt t="25754" x="1076325" y="2527300"/>
          <p14:tracePt t="25759" x="1063625" y="2527300"/>
          <p14:tracePt t="25764" x="1050925" y="2527300"/>
          <p14:tracePt t="25768" x="1038225" y="2527300"/>
          <p14:tracePt t="25774" x="1025525" y="2540000"/>
          <p14:tracePt t="25781" x="1012825" y="2552700"/>
          <p14:tracePt t="25789" x="987425" y="2565400"/>
          <p14:tracePt t="25794" x="963613" y="2578100"/>
          <p14:tracePt t="25804" x="925513" y="2578100"/>
          <p14:tracePt t="25809" x="900113" y="2603500"/>
          <p14:tracePt t="25814" x="900113" y="2616200"/>
          <p14:tracePt t="25824" x="876300" y="2627313"/>
          <p14:tracePt t="25835" x="863600" y="2627313"/>
          <p14:tracePt t="25839" x="863600" y="2640013"/>
          <p14:tracePt t="25844" x="850900" y="2652713"/>
          <p14:tracePt t="25849" x="838200" y="2665413"/>
          <p14:tracePt t="25855" x="825500" y="2665413"/>
          <p14:tracePt t="25860" x="825500" y="2678113"/>
          <p14:tracePt t="25869" x="825500" y="2690813"/>
          <p14:tracePt t="25874" x="812800" y="2690813"/>
          <p14:tracePt t="25880" x="800100" y="2690813"/>
          <p14:tracePt t="25890" x="787400" y="2716213"/>
          <p14:tracePt t="25895" x="776288" y="2716213"/>
          <p14:tracePt t="25900" x="763588" y="2728913"/>
          <p14:tracePt t="25905" x="750888" y="2728913"/>
          <p14:tracePt t="25911" x="750888" y="2740025"/>
          <p14:tracePt t="25915" x="738188" y="2740025"/>
          <p14:tracePt t="25920" x="725488" y="2752725"/>
          <p14:tracePt t="25925" x="712788" y="2765425"/>
          <p14:tracePt t="25946" x="700088" y="2778125"/>
          <p14:tracePt t="25964" x="687388" y="2790825"/>
          <p14:tracePt t="25975" x="674688" y="2803525"/>
          <p14:tracePt t="25981" x="663575" y="2803525"/>
          <p14:tracePt t="26001" x="650875" y="2803525"/>
          <p14:tracePt t="26006" x="638175" y="2816225"/>
          <p14:tracePt t="26036" x="625475" y="2828925"/>
          <p14:tracePt t="26047" x="612775" y="2840038"/>
          <p14:tracePt t="26076" x="587375" y="2840038"/>
          <p14:tracePt t="26091" x="574675" y="2840038"/>
          <p14:tracePt t="26097" x="574675" y="2852738"/>
          <p14:tracePt t="26101" x="563563" y="2852738"/>
          <p14:tracePt t="26111" x="550863" y="2865438"/>
          <p14:tracePt t="26127" x="538163" y="2865438"/>
          <p14:tracePt t="26132" x="512763" y="2878138"/>
          <p14:tracePt t="26147" x="500063" y="2878138"/>
          <p14:tracePt t="26157" x="487363" y="2878138"/>
          <p14:tracePt t="26162" x="487363" y="2890838"/>
          <p14:tracePt t="26174" x="474663" y="2890838"/>
          <p14:tracePt t="26187" x="463550" y="2903538"/>
          <p14:tracePt t="26480" x="463550" y="2928938"/>
          <p14:tracePt t="26541" x="463550" y="2941638"/>
          <p14:tracePt t="26581" x="463550" y="2952750"/>
          <p14:tracePt t="26787" x="463550" y="2965450"/>
          <p14:tracePt t="26792" x="463550" y="2990850"/>
          <p14:tracePt t="27322" x="450850" y="3003550"/>
          <p14:tracePt t="28155" x="438150" y="3016250"/>
          <p14:tracePt t="28179" x="425450" y="3028950"/>
          <p14:tracePt t="28381" x="425450" y="3041650"/>
          <p14:tracePt t="32698" x="425450" y="3054350"/>
          <p14:tracePt t="32719" x="425450" y="3065463"/>
          <p14:tracePt t="32724" x="412750" y="3065463"/>
          <p14:tracePt t="32735" x="387350" y="3065463"/>
          <p14:tracePt t="32996" x="387350" y="3078163"/>
          <p14:tracePt t="33016" x="387350" y="3103563"/>
          <p14:tracePt t="33062" x="387350" y="3116263"/>
          <p14:tracePt t="33067" x="387350" y="3128963"/>
          <p14:tracePt t="33087" x="387350" y="3154363"/>
          <p14:tracePt t="33097" x="387350" y="3165475"/>
          <p14:tracePt t="33102" x="387350" y="3178175"/>
          <p14:tracePt t="33107" x="387350" y="3190875"/>
          <p14:tracePt t="33117" x="387350" y="3203575"/>
          <p14:tracePt t="33127" x="387350" y="3216275"/>
          <p14:tracePt t="33134" x="387350" y="3241675"/>
          <p14:tracePt t="33147" x="387350" y="3267075"/>
          <p14:tracePt t="33152" x="387350" y="3278188"/>
          <p14:tracePt t="33157" x="387350" y="3290888"/>
          <p14:tracePt t="33163" x="387350" y="3303588"/>
          <p14:tracePt t="33168" x="387350" y="3316288"/>
          <p14:tracePt t="33173" x="387350" y="3328988"/>
          <p14:tracePt t="33178" x="387350" y="3354388"/>
          <p14:tracePt t="33184" x="387350" y="3367088"/>
          <p14:tracePt t="33188" x="400050" y="3367088"/>
          <p14:tracePt t="33193" x="400050" y="3378200"/>
          <p14:tracePt t="33198" x="400050" y="3390900"/>
          <p14:tracePt t="33203" x="400050" y="3403600"/>
          <p14:tracePt t="33213" x="412750" y="3429000"/>
          <p14:tracePt t="33218" x="412750" y="3441700"/>
          <p14:tracePt t="33234" x="412750" y="3467100"/>
          <p14:tracePt t="33239" x="412750" y="3479800"/>
          <p14:tracePt t="33248" x="425450" y="3490913"/>
          <p14:tracePt t="33253" x="425450" y="3503613"/>
          <p14:tracePt t="33259" x="425450" y="3516313"/>
          <p14:tracePt t="33263" x="438150" y="3529013"/>
          <p14:tracePt t="33268" x="438150" y="3554413"/>
          <p14:tracePt t="33289" x="438150" y="3579813"/>
          <p14:tracePt t="33301" x="438150" y="3590925"/>
          <p14:tracePt t="33304" x="450850" y="3590925"/>
          <p14:tracePt t="33314" x="450850" y="3603625"/>
          <p14:tracePt t="33319" x="463550" y="3616325"/>
          <p14:tracePt t="33335" x="463550" y="3629025"/>
          <p14:tracePt t="33344" x="463550" y="3641725"/>
          <p14:tracePt t="33354" x="474663" y="3654425"/>
          <p14:tracePt t="33365" x="474663" y="3667125"/>
          <p14:tracePt t="33379" x="487363" y="3679825"/>
          <p14:tracePt t="33384" x="487363" y="3692525"/>
          <p14:tracePt t="33400" x="487363" y="3716338"/>
          <p14:tracePt t="33405" x="500063" y="3729038"/>
          <p14:tracePt t="33410" x="512763" y="3729038"/>
          <p14:tracePt t="33415" x="512763" y="3741738"/>
          <p14:tracePt t="33425" x="512763" y="3754438"/>
          <p14:tracePt t="33430" x="512763" y="3767138"/>
          <p14:tracePt t="33440" x="512763" y="3779838"/>
          <p14:tracePt t="33445" x="512763" y="3803650"/>
          <p14:tracePt t="33466" x="512763" y="3829050"/>
          <p14:tracePt t="33470" x="512763" y="3841750"/>
          <p14:tracePt t="33480" x="512763" y="3854450"/>
          <p14:tracePt t="33485" x="512763" y="3867150"/>
          <p14:tracePt t="33491" x="525463" y="3879850"/>
          <p14:tracePt t="33496" x="538163" y="3879850"/>
          <p14:tracePt t="33506" x="538163" y="3892550"/>
          <p14:tracePt t="33515" x="538163" y="3905250"/>
          <p14:tracePt t="33521" x="538163" y="3916363"/>
          <p14:tracePt t="33541" x="538163" y="3941763"/>
          <p14:tracePt t="33561" x="538163" y="3954463"/>
          <p14:tracePt t="33587" x="538163" y="3967163"/>
          <p14:tracePt t="33612" x="538163" y="3979863"/>
          <p14:tracePt t="33627" x="538163" y="3992563"/>
          <p14:tracePt t="33642" x="538163" y="4005263"/>
          <p14:tracePt t="33652" x="538163" y="4029075"/>
          <p14:tracePt t="33697" x="538163" y="4041775"/>
          <p14:tracePt t="33702" x="538163" y="4054475"/>
          <p14:tracePt t="33708" x="538163" y="4067175"/>
          <p14:tracePt t="33763" x="538163" y="4079875"/>
          <p14:tracePt t="33768" x="525463" y="4092575"/>
          <p14:tracePt t="33803" x="525463" y="4105275"/>
          <p14:tracePt t="33808" x="512763" y="4117975"/>
          <p14:tracePt t="33818" x="500063" y="4117975"/>
          <p14:tracePt t="33824" x="487363" y="4129088"/>
          <p14:tracePt t="33848" x="487363" y="4141788"/>
          <p14:tracePt t="33853" x="474663" y="4154488"/>
          <p14:tracePt t="33869" x="463550" y="4167188"/>
          <p14:tracePt t="33894" x="450850" y="4179888"/>
          <p14:tracePt t="33901" x="450850" y="4192588"/>
          <p14:tracePt t="33940" x="450850" y="4205288"/>
          <p14:tracePt t="33954" x="438150" y="4217988"/>
          <p14:tracePt t="33989" x="438150" y="4230688"/>
          <p14:tracePt t="34000" x="438150" y="4241800"/>
          <p14:tracePt t="34005" x="425450" y="4254500"/>
          <p14:tracePt t="34050" x="425450" y="4267200"/>
          <p14:tracePt t="34076" x="412750" y="4267200"/>
          <p14:tracePt t="34086" x="400050" y="4279900"/>
          <p14:tracePt t="34116" x="387350" y="4292600"/>
          <p14:tracePt t="34121" x="387350" y="4305300"/>
          <p14:tracePt t="34147" x="374650" y="4318000"/>
          <p14:tracePt t="34172" x="350838" y="4341813"/>
          <p14:tracePt t="34186" x="338138" y="4354513"/>
          <p14:tracePt t="34242" x="338138" y="4367213"/>
          <p14:tracePt t="34358" x="338138" y="4392613"/>
          <p14:tracePt t="34404" x="338138" y="4418013"/>
          <p14:tracePt t="34413" x="338138" y="4430713"/>
          <p14:tracePt t="34424" x="338138" y="4443413"/>
          <p14:tracePt t="34429" x="338138" y="4454525"/>
          <p14:tracePt t="34434" x="338138" y="4467225"/>
          <p14:tracePt t="34443" x="338138" y="4492625"/>
          <p14:tracePt t="34451" x="325438" y="4505325"/>
          <p14:tracePt t="34459" x="312738" y="4505325"/>
          <p14:tracePt t="34464" x="312738" y="4530725"/>
          <p14:tracePt t="34469" x="300038" y="4554538"/>
          <p14:tracePt t="34479" x="287338" y="4554538"/>
          <p14:tracePt t="34489" x="287338" y="4567238"/>
          <p14:tracePt t="34499" x="287338" y="4592638"/>
          <p14:tracePt t="34520" x="287338" y="4605338"/>
          <p14:tracePt t="34525" x="287338" y="4618038"/>
          <p14:tracePt t="34529" x="274638" y="4630738"/>
          <p14:tracePt t="34534" x="261938" y="4630738"/>
          <p14:tracePt t="34544" x="261938" y="4643438"/>
          <p14:tracePt t="34555" x="261938" y="4656138"/>
          <p14:tracePt t="34797" x="261938" y="4643438"/>
          <p14:tracePt t="34807" x="261938" y="4618038"/>
          <p14:tracePt t="34812" x="261938" y="4605338"/>
          <p14:tracePt t="34818" x="261938" y="4592638"/>
          <p14:tracePt t="34822" x="261938" y="4579938"/>
          <p14:tracePt t="34827" x="261938" y="4554538"/>
          <p14:tracePt t="34832" x="261938" y="4530725"/>
          <p14:tracePt t="34837" x="261938" y="4492625"/>
          <p14:tracePt t="34842" x="261938" y="4479925"/>
          <p14:tracePt t="34848" x="261938" y="4454525"/>
          <p14:tracePt t="34852" x="261938" y="4418013"/>
          <p14:tracePt t="34857" x="261938" y="4392613"/>
          <p14:tracePt t="34868" x="261938" y="4367213"/>
          <p14:tracePt t="34872" x="261938" y="4354513"/>
          <p14:tracePt t="34877" x="261938" y="4341813"/>
          <p14:tracePt t="34882" x="261938" y="4330700"/>
          <p14:tracePt t="34893" x="261938" y="4318000"/>
          <p14:tracePt t="34898" x="261938" y="4305300"/>
          <p14:tracePt t="34903" x="261938" y="4279900"/>
          <p14:tracePt t="34913" x="261938" y="4254500"/>
          <p14:tracePt t="34918" x="261938" y="4241800"/>
          <p14:tracePt t="34934" x="261938" y="4230688"/>
          <p14:tracePt t="34943" x="261938" y="4217988"/>
          <p14:tracePt t="34948" x="261938" y="4205288"/>
          <p14:tracePt t="34968" x="261938" y="4192588"/>
          <p14:tracePt t="34978" x="261938" y="4167188"/>
          <p14:tracePt t="34998" x="261938" y="4154488"/>
          <p14:tracePt t="35004" x="261938" y="4141788"/>
          <p14:tracePt t="35009" x="261938" y="4129088"/>
          <p14:tracePt t="35014" x="261938" y="4117975"/>
          <p14:tracePt t="35018" x="261938" y="4105275"/>
          <p14:tracePt t="35029" x="261938" y="4092575"/>
          <p14:tracePt t="35034" x="274638" y="4079875"/>
          <p14:tracePt t="35039" x="287338" y="4067175"/>
          <p14:tracePt t="35044" x="287338" y="4054475"/>
          <p14:tracePt t="35064" x="287338" y="4029075"/>
          <p14:tracePt t="35069" x="287338" y="4017963"/>
          <p14:tracePt t="35079" x="287338" y="4005263"/>
          <p14:tracePt t="35100" x="287338" y="3992563"/>
          <p14:tracePt t="35110" x="287338" y="3967163"/>
          <p14:tracePt t="35125" x="287338" y="3954463"/>
          <p14:tracePt t="35129" x="287338" y="3941763"/>
          <p14:tracePt t="35150" x="287338" y="3916363"/>
          <p14:tracePt t="35165" x="287338" y="3905250"/>
          <p14:tracePt t="35175" x="287338" y="3892550"/>
          <p14:tracePt t="35185" x="287338" y="3879850"/>
          <p14:tracePt t="35191" x="287338" y="3854450"/>
          <p14:tracePt t="35205" x="300038" y="3841750"/>
          <p14:tracePt t="35215" x="312738" y="3829050"/>
          <p14:tracePt t="35230" x="312738" y="3803650"/>
          <p14:tracePt t="35241" x="312738" y="3792538"/>
          <p14:tracePt t="35256" x="312738" y="3779838"/>
          <p14:tracePt t="35268" x="312738" y="3767138"/>
          <p14:tracePt t="35276" x="312738" y="3754438"/>
          <p14:tracePt t="35281" x="325438" y="3741738"/>
          <p14:tracePt t="35301" x="338138" y="3729038"/>
          <p14:tracePt t="35318" x="338138" y="3716338"/>
          <p14:tracePt t="35331" x="338138" y="3703638"/>
          <p14:tracePt t="35352" x="338138" y="3692525"/>
          <p14:tracePt t="36522" x="338138" y="3716338"/>
          <p14:tracePt t="36527" x="338138" y="3729038"/>
          <p14:tracePt t="36533" x="350838" y="3741738"/>
          <p14:tracePt t="36537" x="350838" y="3754438"/>
          <p14:tracePt t="36542" x="350838" y="3779838"/>
          <p14:tracePt t="36552" x="363538" y="3803650"/>
          <p14:tracePt t="36557" x="363538" y="3816350"/>
          <p14:tracePt t="36562" x="363538" y="3829050"/>
          <p14:tracePt t="36568" x="363538" y="3841750"/>
          <p14:tracePt t="36572" x="363538" y="3854450"/>
          <p14:tracePt t="36577" x="363538" y="3879850"/>
          <p14:tracePt t="36582" x="363538" y="3905250"/>
          <p14:tracePt t="36592" x="374650" y="3905250"/>
          <p14:tracePt t="36598" x="374650" y="3916363"/>
          <p14:tracePt t="36603" x="374650" y="3929063"/>
          <p14:tracePt t="36608" x="374650" y="3941763"/>
          <p14:tracePt t="36618" x="374650" y="3954463"/>
          <p14:tracePt t="36622" x="374650" y="3979863"/>
          <p14:tracePt t="36638" x="374650" y="3992563"/>
          <p14:tracePt t="36643" x="374650" y="4005263"/>
          <p14:tracePt t="36648" x="374650" y="4017963"/>
          <p14:tracePt t="36653" x="374650" y="4029075"/>
          <p14:tracePt t="36658" x="374650" y="4041775"/>
          <p14:tracePt t="36668" x="374650" y="4054475"/>
          <p14:tracePt t="36678" x="374650" y="4067175"/>
          <p14:tracePt t="36688" x="374650" y="4079875"/>
          <p14:tracePt t="36694" x="374650" y="4092575"/>
          <p14:tracePt t="36703" x="374650" y="4117975"/>
          <p14:tracePt t="36714" x="374650" y="4129088"/>
          <p14:tracePt t="36728" x="374650" y="4141788"/>
          <p14:tracePt t="36733" x="374650" y="4154488"/>
          <p14:tracePt t="36743" x="374650" y="4167188"/>
          <p14:tracePt t="36754" x="374650" y="4179888"/>
          <p14:tracePt t="36764" x="374650" y="4205288"/>
          <p14:tracePt t="36779" x="374650" y="4230688"/>
          <p14:tracePt t="36789" x="374650" y="4241800"/>
          <p14:tracePt t="36809" x="374650" y="4254500"/>
          <p14:tracePt t="36814" x="374650" y="4267200"/>
          <p14:tracePt t="36830" x="374650" y="4279900"/>
          <p14:tracePt t="36845" x="374650" y="4292600"/>
          <p14:tracePt t="36855" x="374650" y="4305300"/>
          <p14:tracePt t="36859" x="374650" y="4318000"/>
          <p14:tracePt t="36880" x="374650" y="4330700"/>
          <p14:tracePt t="36885" x="374650" y="4341813"/>
          <p14:tracePt t="36910" x="374650" y="4367213"/>
          <p14:tracePt t="36921" x="374650" y="4379913"/>
          <p14:tracePt t="36935" x="374650" y="4392613"/>
          <p14:tracePt t="36945" x="374650" y="4405313"/>
          <p14:tracePt t="36961" x="374650" y="4418013"/>
          <p14:tracePt t="36972" x="374650" y="4430713"/>
          <p14:tracePt t="36986" x="374650" y="4443413"/>
          <p14:tracePt t="36991" x="374650" y="4454525"/>
          <p14:tracePt t="37011" x="374650" y="4479925"/>
          <p14:tracePt t="37026" x="374650" y="4492625"/>
          <p14:tracePt t="37041" x="374650" y="4505325"/>
          <p14:tracePt t="37052" x="374650" y="4518025"/>
          <p14:tracePt t="37066" x="374650" y="4530725"/>
          <p14:tracePt t="37081" x="374650" y="4543425"/>
          <p14:tracePt t="37102" x="374650" y="4554538"/>
          <p14:tracePt t="37480" x="374650" y="4567238"/>
          <p14:tracePt t="38009" x="363538" y="4567238"/>
          <p14:tracePt t="38026" x="350838" y="4567238"/>
          <p14:tracePt t="38050" x="338138" y="4567238"/>
          <p14:tracePt t="38070" x="338138" y="4554538"/>
          <p14:tracePt t="38090" x="325438" y="4543425"/>
          <p14:tracePt t="38141" x="312738" y="4543425"/>
          <p14:tracePt t="38176" x="312738" y="4530725"/>
          <p14:tracePt t="38222" x="312738" y="4505325"/>
          <p14:tracePt t="38262" x="312738" y="4479925"/>
          <p14:tracePt t="38282" x="312738" y="4467225"/>
          <p14:tracePt t="38292" x="312738" y="4454525"/>
          <p14:tracePt t="38302" x="312738" y="4443413"/>
          <p14:tracePt t="38307" x="312738" y="4418013"/>
          <p14:tracePt t="38332" x="312738" y="4392613"/>
          <p14:tracePt t="38343" x="312738" y="4379913"/>
          <p14:tracePt t="38353" x="312738" y="4367213"/>
          <p14:tracePt t="38357" x="312738" y="4354513"/>
          <p14:tracePt t="38363" x="312738" y="4341813"/>
          <p14:tracePt t="38369" x="312738" y="4330700"/>
          <p14:tracePt t="38378" x="312738" y="4305300"/>
          <p14:tracePt t="38388" x="312738" y="4292600"/>
          <p14:tracePt t="38393" x="312738" y="4279900"/>
          <p14:tracePt t="38404" x="312738" y="4254500"/>
          <p14:tracePt t="38408" x="312738" y="4241800"/>
          <p14:tracePt t="38414" x="312738" y="4230688"/>
          <p14:tracePt t="38419" x="312738" y="4217988"/>
          <p14:tracePt t="38423" x="312738" y="4205288"/>
          <p14:tracePt t="38433" x="312738" y="4192588"/>
          <p14:tracePt t="38444" x="312738" y="4167188"/>
          <p14:tracePt t="38453" x="312738" y="4141788"/>
          <p14:tracePt t="38458" x="312738" y="4129088"/>
          <p14:tracePt t="38464" x="312738" y="4117975"/>
          <p14:tracePt t="38469" x="312738" y="4105275"/>
          <p14:tracePt t="38473" x="300038" y="4079875"/>
          <p14:tracePt t="38488" x="300038" y="4054475"/>
          <p14:tracePt t="38494" x="300038" y="4041775"/>
          <p14:tracePt t="38514" x="300038" y="4029075"/>
          <p14:tracePt t="38535" x="300038" y="4017963"/>
          <p14:tracePt t="39579" x="300038" y="4005263"/>
          <p14:tracePt t="39583" x="300038" y="3992563"/>
          <p14:tracePt t="39618" x="300038" y="3967163"/>
          <p14:tracePt t="39654" x="300038" y="3941763"/>
          <p14:tracePt t="39669" x="300038" y="3929063"/>
          <p14:tracePt t="39674" x="300038" y="3916363"/>
          <p14:tracePt t="39684" x="287338" y="3905250"/>
          <p14:tracePt t="39729" x="274638" y="3905250"/>
          <p14:tracePt t="39775" x="261938" y="3892550"/>
          <p14:tracePt t="41076" x="261938" y="3879850"/>
          <p14:tracePt t="41556" x="261938" y="3892550"/>
          <p14:tracePt t="41581" x="250825" y="3905250"/>
          <p14:tracePt t="41641" x="238125" y="3905250"/>
          <p14:tracePt t="41677" x="225425" y="3905250"/>
          <p14:tracePt t="41687" x="212725" y="3916363"/>
          <p14:tracePt t="41701" x="200025" y="3916363"/>
          <p14:tracePt t="41757" x="187325" y="3916363"/>
          <p14:tracePt t="42862" x="174625" y="3916363"/>
          <p14:tracePt t="43794" x="161925" y="3916363"/>
          <p14:tracePt t="43820" x="138113" y="3916363"/>
          <p14:tracePt t="44173" x="125413" y="3916363"/>
          <p14:tracePt t="44209" x="112713" y="3916363"/>
          <p14:tracePt t="44243" x="100013" y="3916363"/>
          <p14:tracePt t="44309" x="74613" y="3916363"/>
          <p14:tracePt t="44410" x="50800" y="3916363"/>
          <p14:tracePt t="44566" x="38100" y="3916363"/>
          <p14:tracePt t="44763" x="38100" y="3929063"/>
          <p14:tracePt t="44783" x="38100" y="3941763"/>
          <p14:tracePt t="44789" x="25400" y="3954463"/>
          <p14:tracePt t="44844" x="12700" y="3954463"/>
          <p14:tracePt t="45187" x="12700" y="3967163"/>
          <p14:tracePt t="45424" x="12700" y="3979863"/>
          <p14:tracePt t="47552" x="174625" y="4154488"/>
          <p14:tracePt t="47557" x="325438" y="4154488"/>
          <p14:tracePt t="47562" x="450850" y="4154488"/>
          <p14:tracePt t="47567" x="563563" y="4154488"/>
          <p14:tracePt t="47573" x="687388" y="4154488"/>
          <p14:tracePt t="47578" x="776288" y="4154488"/>
          <p14:tracePt t="47582" x="863600" y="4154488"/>
          <p14:tracePt t="47587" x="912813" y="4154488"/>
          <p14:tracePt t="47593" x="976313" y="4154488"/>
          <p14:tracePt t="47598" x="1025525" y="4154488"/>
          <p14:tracePt t="47603" x="1050925" y="4154488"/>
          <p14:tracePt t="47607" x="1089025" y="4154488"/>
          <p14:tracePt t="47612" x="1112838" y="4154488"/>
          <p14:tracePt t="47618" x="1138238" y="4154488"/>
          <p14:tracePt t="47623" x="1176338" y="4179888"/>
          <p14:tracePt t="47628" x="1212850" y="4179888"/>
          <p14:tracePt t="47633" x="1250950" y="4179888"/>
          <p14:tracePt t="47640" x="1312863" y="4192588"/>
          <p14:tracePt t="47643" x="1376363" y="4192588"/>
          <p14:tracePt t="47648" x="1489075" y="4192588"/>
          <p14:tracePt t="47653" x="1601788" y="4192588"/>
          <p14:tracePt t="47658" x="1701800" y="4192588"/>
          <p14:tracePt t="47663" x="1825625" y="4192588"/>
          <p14:tracePt t="47668" x="1976438" y="4192588"/>
          <p14:tracePt t="47673" x="2127250" y="4192588"/>
          <p14:tracePt t="47678" x="2276475" y="4192588"/>
          <p14:tracePt t="47683" x="2427288" y="4192588"/>
          <p14:tracePt t="47690" x="2551113" y="4192588"/>
          <p14:tracePt t="47694" x="2727325" y="4192588"/>
          <p14:tracePt t="47698" x="2876550" y="4192588"/>
          <p14:tracePt t="47703" x="3027363" y="4192588"/>
          <p14:tracePt t="47709" x="3176588" y="4192588"/>
          <p14:tracePt t="47714" x="3340100" y="4192588"/>
          <p14:tracePt t="47719" x="3478213" y="4192588"/>
          <p14:tracePt t="47723" x="3602038" y="4192588"/>
          <p14:tracePt t="47728" x="3727450" y="4192588"/>
          <p14:tracePt t="47734" x="3865563" y="4192588"/>
          <p14:tracePt t="47740" x="3990975" y="4192588"/>
          <p14:tracePt t="47744" x="4090988" y="4192588"/>
          <p14:tracePt t="47749" x="4203700" y="4192588"/>
          <p14:tracePt t="47754" x="4291013" y="4192588"/>
          <p14:tracePt t="47759" x="4416425" y="4192588"/>
          <p14:tracePt t="47764" x="4527550" y="4192588"/>
          <p14:tracePt t="47769" x="4616450" y="4192588"/>
          <p14:tracePt t="47774" x="4703763" y="4192588"/>
          <p14:tracePt t="47779" x="4803775" y="4192588"/>
          <p14:tracePt t="47785" x="4891088" y="4192588"/>
          <p14:tracePt t="47790" x="5003800" y="4192588"/>
          <p14:tracePt t="47794" x="5065713" y="4192588"/>
          <p14:tracePt t="47799" x="5129213" y="4192588"/>
          <p14:tracePt t="47806" x="5216525" y="4192588"/>
          <p14:tracePt t="47809" x="5291138" y="4192588"/>
          <p14:tracePt t="47814" x="5378450" y="4192588"/>
          <p14:tracePt t="47819" x="5416550" y="4192588"/>
          <p14:tracePt t="47825" x="5503863" y="4192588"/>
          <p14:tracePt t="47830" x="5591175" y="4192588"/>
          <p14:tracePt t="47835" x="5654675" y="4192588"/>
          <p14:tracePt t="47840" x="5703888" y="4192588"/>
          <p14:tracePt t="47844" x="5767388" y="4192588"/>
          <p14:tracePt t="47850" x="5816600" y="4192588"/>
          <p14:tracePt t="47856" x="5878513" y="4192588"/>
          <p14:tracePt t="47860" x="5929313" y="4192588"/>
          <p14:tracePt t="47865" x="5991225" y="4192588"/>
          <p14:tracePt t="47870" x="6042025" y="4192588"/>
          <p14:tracePt t="47875" x="6103938" y="4192588"/>
          <p14:tracePt t="47880" x="6154738" y="4192588"/>
          <p14:tracePt t="47885" x="6180138" y="4192588"/>
          <p14:tracePt t="47890" x="6254750" y="4192588"/>
          <p14:tracePt t="47895" x="6280150" y="4192588"/>
          <p14:tracePt t="47908" x="6367463" y="4192588"/>
          <p14:tracePt t="47910" x="6403975" y="4192588"/>
          <p14:tracePt t="47916" x="6429375" y="4192588"/>
          <p14:tracePt t="47921" x="6503988" y="4192588"/>
          <p14:tracePt t="47925" x="6529388" y="4192588"/>
          <p14:tracePt t="47930" x="6567488" y="4179888"/>
          <p14:tracePt t="47935" x="6604000" y="4179888"/>
          <p14:tracePt t="47941" x="6642100" y="4179888"/>
          <p14:tracePt t="47946" x="6667500" y="4179888"/>
          <p14:tracePt t="47951" x="6692900" y="4154488"/>
          <p14:tracePt t="47956" x="6704013" y="4154488"/>
          <p14:tracePt t="47960" x="6716713" y="4154488"/>
          <p14:tracePt t="47971" x="6729413" y="4154488"/>
          <p14:tracePt t="47976" x="6742113" y="4154488"/>
          <p14:tracePt t="47981" x="6754813" y="4141788"/>
          <p14:tracePt t="47991" x="6754813" y="4129088"/>
          <p14:tracePt t="47996" x="6767513" y="4117975"/>
          <p14:tracePt t="48016" x="6780213" y="4105275"/>
          <p14:tracePt t="48032" x="6780213" y="4079875"/>
          <p14:tracePt t="48046" x="6780213" y="4054475"/>
          <p14:tracePt t="48057" x="6780213" y="4041775"/>
          <p14:tracePt t="48061" x="6767513" y="4029075"/>
          <p14:tracePt t="48073" x="6742113" y="4005263"/>
          <p14:tracePt t="48077" x="6742113" y="3992563"/>
          <p14:tracePt t="48087" x="6729413" y="3979863"/>
          <p14:tracePt t="48092" x="6716713" y="3967163"/>
          <p14:tracePt t="48097" x="6704013" y="3954463"/>
          <p14:tracePt t="48102" x="6680200" y="3941763"/>
          <p14:tracePt t="48107" x="6680200" y="3929063"/>
          <p14:tracePt t="48112" x="6642100" y="3905250"/>
          <p14:tracePt t="48123" x="6629400" y="3892550"/>
          <p14:tracePt t="48127" x="6592888" y="3879850"/>
          <p14:tracePt t="48132" x="6580188" y="3867150"/>
          <p14:tracePt t="48137" x="6554788" y="3841750"/>
          <p14:tracePt t="48147" x="6516688" y="3803650"/>
          <p14:tracePt t="48152" x="6503988" y="3792538"/>
          <p14:tracePt t="48157" x="6492875" y="3792538"/>
          <p14:tracePt t="48163" x="6467475" y="3767138"/>
          <p14:tracePt t="48174" x="6454775" y="3767138"/>
          <p14:tracePt t="48178" x="6429375" y="3741738"/>
          <p14:tracePt t="48182" x="6403975" y="3716338"/>
          <p14:tracePt t="48187" x="6391275" y="3703638"/>
          <p14:tracePt t="48193" x="6380163" y="3703638"/>
          <p14:tracePt t="48198" x="6354763" y="3679825"/>
          <p14:tracePt t="48203" x="6316663" y="3679825"/>
          <p14:tracePt t="48208" x="6303963" y="3667125"/>
          <p14:tracePt t="48213" x="6280150" y="3654425"/>
          <p14:tracePt t="48218" x="6267450" y="3654425"/>
          <p14:tracePt t="48223" x="6254750" y="3654425"/>
          <p14:tracePt t="48228" x="6242050" y="3641725"/>
          <p14:tracePt t="48233" x="6229350" y="3641725"/>
          <p14:tracePt t="48238" x="6216650" y="3641725"/>
          <p14:tracePt t="48243" x="6191250" y="3641725"/>
          <p14:tracePt t="48248" x="6167438" y="3641725"/>
          <p14:tracePt t="48253" x="6154738" y="3629025"/>
          <p14:tracePt t="48259" x="6154738" y="3616325"/>
          <p14:tracePt t="48264" x="6142038" y="3616325"/>
          <p14:tracePt t="48269" x="6129338" y="3616325"/>
          <p14:tracePt t="48273" x="6103938" y="3603625"/>
          <p14:tracePt t="48283" x="6078538" y="3603625"/>
          <p14:tracePt t="48290" x="6067425" y="3603625"/>
          <p14:tracePt t="48294" x="6054725" y="3603625"/>
          <p14:tracePt t="48298" x="6029325" y="3590925"/>
          <p14:tracePt t="48304" x="6016625" y="3590925"/>
          <p14:tracePt t="48309" x="5991225" y="3590925"/>
          <p14:tracePt t="48314" x="5978525" y="3590925"/>
          <p14:tracePt t="48319" x="5954713" y="3590925"/>
          <p14:tracePt t="48324" x="5929313" y="3590925"/>
          <p14:tracePt t="48329" x="5903913" y="3590925"/>
          <p14:tracePt t="48334" x="5891213" y="3590925"/>
          <p14:tracePt t="48340" x="5854700" y="3590925"/>
          <p14:tracePt t="48344" x="5816600" y="3590925"/>
          <p14:tracePt t="48349" x="5791200" y="3590925"/>
          <p14:tracePt t="48354" x="5767388" y="3590925"/>
          <p14:tracePt t="48359" x="5729288" y="3590925"/>
          <p14:tracePt t="48364" x="5716588" y="3590925"/>
          <p14:tracePt t="48369" x="5691188" y="3590925"/>
          <p14:tracePt t="48374" x="5665788" y="3590925"/>
          <p14:tracePt t="48385" x="5616575" y="3590925"/>
          <p14:tracePt t="48394" x="5603875" y="3616325"/>
          <p14:tracePt t="48399" x="5578475" y="3641725"/>
          <p14:tracePt t="48407" x="5565775" y="3641725"/>
          <p14:tracePt t="48411" x="5541963" y="3654425"/>
          <p14:tracePt t="48415" x="5529263" y="3654425"/>
          <p14:tracePt t="48425" x="5516563" y="3667125"/>
          <p14:tracePt t="48430" x="5491163" y="3679825"/>
          <p14:tracePt t="48440" x="5491163" y="3692525"/>
          <p14:tracePt t="48450" x="5478463" y="3703638"/>
          <p14:tracePt t="48455" x="5478463" y="3716338"/>
          <p14:tracePt t="48465" x="5478463" y="3741738"/>
          <p14:tracePt t="48470" x="5478463" y="3754438"/>
          <p14:tracePt t="48475" x="5478463" y="3767138"/>
          <p14:tracePt t="48481" x="5478463" y="3779838"/>
          <p14:tracePt t="48486" x="5478463" y="3792538"/>
          <p14:tracePt t="48495" x="5478463" y="3829050"/>
          <p14:tracePt t="48505" x="5478463" y="3841750"/>
          <p14:tracePt t="48511" x="5478463" y="3854450"/>
          <p14:tracePt t="48516" x="5491163" y="3867150"/>
          <p14:tracePt t="48520" x="5491163" y="3879850"/>
          <p14:tracePt t="48525" x="5516563" y="3892550"/>
          <p14:tracePt t="48531" x="5529263" y="3892550"/>
          <p14:tracePt t="48536" x="5541963" y="3905250"/>
          <p14:tracePt t="48541" x="5591175" y="3916363"/>
          <p14:tracePt t="48546" x="5603875" y="3929063"/>
          <p14:tracePt t="48551" x="5616575" y="3929063"/>
          <p14:tracePt t="48557" x="5654675" y="3941763"/>
          <p14:tracePt t="48561" x="5691188" y="3941763"/>
          <p14:tracePt t="48566" x="5729288" y="3941763"/>
          <p14:tracePt t="48571" x="5778500" y="3967163"/>
          <p14:tracePt t="48576" x="5791200" y="3967163"/>
          <p14:tracePt t="48581" x="5829300" y="3967163"/>
          <p14:tracePt t="48586" x="5867400" y="3967163"/>
          <p14:tracePt t="48591" x="5891213" y="3967163"/>
          <p14:tracePt t="48596" x="5967413" y="3979863"/>
          <p14:tracePt t="48602" x="5991225" y="3979863"/>
          <p14:tracePt t="48607" x="6029325" y="3979863"/>
          <p14:tracePt t="48612" x="6078538" y="3979863"/>
          <p14:tracePt t="48616" x="6129338" y="3979863"/>
          <p14:tracePt t="48621" x="6180138" y="3979863"/>
          <p14:tracePt t="48627" x="6203950" y="3979863"/>
          <p14:tracePt t="48631" x="6242050" y="3979863"/>
          <p14:tracePt t="48637" x="6280150" y="3979863"/>
          <p14:tracePt t="48641" x="6291263" y="3979863"/>
          <p14:tracePt t="48647" x="6316663" y="3979863"/>
          <p14:tracePt t="48652" x="6342063" y="3979863"/>
          <p14:tracePt t="48657" x="6367463" y="3979863"/>
          <p14:tracePt t="48662" x="6403975" y="3979863"/>
          <p14:tracePt t="48666" x="6416675" y="3979863"/>
          <p14:tracePt t="48674" x="6429375" y="3979863"/>
          <p14:tracePt t="48677" x="6442075" y="3979863"/>
          <p14:tracePt t="48682" x="6454775" y="3979863"/>
          <p14:tracePt t="48687" x="6467475" y="3979863"/>
          <p14:tracePt t="48707" x="6503988" y="3979863"/>
          <p14:tracePt t="48724" x="6516688" y="3979863"/>
          <p14:tracePt t="48727" x="6554788" y="3979863"/>
          <p14:tracePt t="48743" x="6554788" y="3967163"/>
          <p14:tracePt t="48758" x="6580188" y="3967163"/>
          <p14:tracePt t="48762" x="6592888" y="3954463"/>
          <p14:tracePt t="48774" x="6592888" y="3941763"/>
          <p14:tracePt t="48783" x="6592888" y="3929063"/>
          <p14:tracePt t="48788" x="6604000" y="3929063"/>
          <p14:tracePt t="48793" x="6616700" y="3916363"/>
          <p14:tracePt t="48803" x="6629400" y="3905250"/>
          <p14:tracePt t="48813" x="6629400" y="3892550"/>
          <p14:tracePt t="48828" x="6629400" y="3879850"/>
          <p14:tracePt t="48838" x="6629400" y="3867150"/>
          <p14:tracePt t="48854" x="6629400" y="3854450"/>
          <p14:tracePt t="48863" x="6629400" y="3841750"/>
          <p14:tracePt t="48874" x="6629400" y="3816350"/>
          <p14:tracePt t="48884" x="6616700" y="3816350"/>
          <p14:tracePt t="48891" x="6604000" y="3816350"/>
          <p14:tracePt t="48894" x="6604000" y="3792538"/>
          <p14:tracePt t="48919" x="6592888" y="3779838"/>
          <p14:tracePt t="48924" x="6580188" y="3779838"/>
          <p14:tracePt t="48935" x="6567488" y="3767138"/>
          <p14:tracePt t="48941" x="6567488" y="3754438"/>
          <p14:tracePt t="48945" x="6554788" y="3754438"/>
          <p14:tracePt t="48949" x="6529388" y="3741738"/>
          <p14:tracePt t="48960" x="6516688" y="3741738"/>
          <p14:tracePt t="48965" x="6503988" y="3741738"/>
          <p14:tracePt t="48969" x="6503988" y="3729038"/>
          <p14:tracePt t="48974" x="6492875" y="3729038"/>
          <p14:tracePt t="48980" x="6467475" y="3729038"/>
          <p14:tracePt t="48990" x="6442075" y="3729038"/>
          <p14:tracePt t="48995" x="6429375" y="3729038"/>
          <p14:tracePt t="48999" x="6416675" y="3729038"/>
          <p14:tracePt t="49005" x="6391275" y="3729038"/>
          <p14:tracePt t="49010" x="6367463" y="3729038"/>
          <p14:tracePt t="49015" x="6354763" y="3729038"/>
          <p14:tracePt t="49020" x="6329363" y="3729038"/>
          <p14:tracePt t="49025" x="6303963" y="3729038"/>
          <p14:tracePt t="49030" x="6291263" y="3729038"/>
          <p14:tracePt t="49035" x="6280150" y="3729038"/>
          <p14:tracePt t="49045" x="6267450" y="3729038"/>
          <p14:tracePt t="49050" x="6254750" y="3729038"/>
          <p14:tracePt t="49057" x="6229350" y="3729038"/>
          <p14:tracePt t="49060" x="6216650" y="3729038"/>
          <p14:tracePt t="49065" x="6203950" y="3729038"/>
          <p14:tracePt t="49070" x="6191250" y="3729038"/>
          <p14:tracePt t="49080" x="6180138" y="3729038"/>
          <p14:tracePt t="49091" x="6167438" y="3729038"/>
          <p14:tracePt t="49095" x="6154738" y="3729038"/>
          <p14:tracePt t="49107" x="6129338" y="3741738"/>
          <p14:tracePt t="49111" x="6116638" y="3741738"/>
          <p14:tracePt t="49116" x="6116638" y="3754438"/>
          <p14:tracePt t="49121" x="6091238" y="3754438"/>
          <p14:tracePt t="49125" x="6078538" y="3767138"/>
          <p14:tracePt t="49136" x="6067425" y="3779838"/>
          <p14:tracePt t="49151" x="6054725" y="3779838"/>
          <p14:tracePt t="49161" x="6042025" y="3792538"/>
          <p14:tracePt t="49167" x="6042025" y="3803650"/>
          <p14:tracePt t="49170" x="6029325" y="3803650"/>
          <p14:tracePt t="49191" x="6016625" y="3816350"/>
          <p14:tracePt t="49201" x="6003925" y="3829050"/>
          <p14:tracePt t="49212" x="6003925" y="3841750"/>
          <p14:tracePt t="49464" x="6003925" y="3854450"/>
          <p14:tracePt t="49539" x="5991225" y="3867150"/>
          <p14:tracePt t="49565" x="5978525" y="3867150"/>
          <p14:tracePt t="49575" x="5967413" y="3867150"/>
          <p14:tracePt t="49580" x="5954713" y="3867150"/>
          <p14:tracePt t="49584" x="5942013" y="3867150"/>
          <p14:tracePt t="49591" x="5929313" y="3867150"/>
          <p14:tracePt t="49595" x="5891213" y="3867150"/>
          <p14:tracePt t="49600" x="5854700" y="3867150"/>
          <p14:tracePt t="49605" x="5816600" y="3867150"/>
          <p14:tracePt t="49610" x="5778500" y="3867150"/>
          <p14:tracePt t="49615" x="5741988" y="3867150"/>
          <p14:tracePt t="49620" x="5678488" y="3867150"/>
          <p14:tracePt t="49625" x="5629275" y="3867150"/>
          <p14:tracePt t="49630" x="5565775" y="3867150"/>
          <p14:tracePt t="49636" x="5478463" y="3867150"/>
          <p14:tracePt t="49643" x="5429250" y="3867150"/>
          <p14:tracePt t="49646" x="5365750" y="3867150"/>
          <p14:tracePt t="49650" x="5316538" y="3867150"/>
          <p14:tracePt t="49655" x="5253038" y="3867150"/>
          <p14:tracePt t="49661" x="5191125" y="3867150"/>
          <p14:tracePt t="49666" x="5129213" y="3867150"/>
          <p14:tracePt t="49670" x="5078413" y="3867150"/>
          <p14:tracePt t="49675" x="5016500" y="3867150"/>
          <p14:tracePt t="49680" x="4940300" y="3867150"/>
          <p14:tracePt t="49686" x="4891088" y="3867150"/>
          <p14:tracePt t="49691" x="4865688" y="3867150"/>
          <p14:tracePt t="49696" x="4791075" y="3892550"/>
          <p14:tracePt t="49701" x="4752975" y="3892550"/>
          <p14:tracePt t="49708" x="4678363" y="3892550"/>
          <p14:tracePt t="49711" x="4627563" y="3905250"/>
          <p14:tracePt t="49716" x="4591050" y="3905250"/>
          <p14:tracePt t="49721" x="4516438" y="3916363"/>
          <p14:tracePt t="49727" x="4465638" y="3929063"/>
          <p14:tracePt t="49731" x="4403725" y="3941763"/>
          <p14:tracePt t="49736" x="4340225" y="3941763"/>
          <p14:tracePt t="49741" x="4265613" y="3954463"/>
          <p14:tracePt t="49746" x="4214813" y="3967163"/>
          <p14:tracePt t="49751" x="4152900" y="3979863"/>
          <p14:tracePt t="49757" x="4078288" y="3979863"/>
          <p14:tracePt t="49762" x="4002088" y="4029075"/>
          <p14:tracePt t="49766" x="3940175" y="4041775"/>
          <p14:tracePt t="49771" x="3927475" y="4054475"/>
          <p14:tracePt t="49777" x="3890963" y="4054475"/>
          <p14:tracePt t="49781" x="3852863" y="4054475"/>
          <p14:tracePt t="49787" x="3765550" y="4054475"/>
          <p14:tracePt t="49792" x="3740150" y="4054475"/>
          <p14:tracePt t="49796" x="3678238" y="4054475"/>
          <p14:tracePt t="49802" x="3627438" y="4054475"/>
          <p14:tracePt t="49807" x="3552825" y="4067175"/>
          <p14:tracePt t="49812" x="3514725" y="4067175"/>
          <p14:tracePt t="49817" x="3478213" y="4067175"/>
          <p14:tracePt t="49822" x="3414713" y="4067175"/>
          <p14:tracePt t="49827" x="3376613" y="4067175"/>
          <p14:tracePt t="49832" x="3327400" y="4067175"/>
          <p14:tracePt t="49837" x="3289300" y="4067175"/>
          <p14:tracePt t="49843" x="3265488" y="4067175"/>
          <p14:tracePt t="49847" x="3227388" y="4067175"/>
          <p14:tracePt t="49852" x="3189288" y="4067175"/>
          <p14:tracePt t="49858" x="3165475" y="4067175"/>
          <p14:tracePt t="49862" x="3127375" y="4067175"/>
          <p14:tracePt t="49867" x="3101975" y="4067175"/>
          <p14:tracePt t="49872" x="3089275" y="4067175"/>
          <p14:tracePt t="49878" x="3065463" y="4067175"/>
          <p14:tracePt t="49882" x="3027363" y="4067175"/>
          <p14:tracePt t="49887" x="3014663" y="4067175"/>
          <p14:tracePt t="49908" x="2876550" y="4067175"/>
          <p14:tracePt t="49912" x="2840038" y="4067175"/>
          <p14:tracePt t="49918" x="2801938" y="4067175"/>
          <p14:tracePt t="49925" x="2752725" y="4067175"/>
          <p14:tracePt t="49928" x="2689225" y="4067175"/>
          <p14:tracePt t="49932" x="2651125" y="4067175"/>
          <p14:tracePt t="49938" x="2614613" y="4067175"/>
          <p14:tracePt t="49943" x="2563813" y="4067175"/>
          <p14:tracePt t="49948" x="2514600" y="4067175"/>
          <p14:tracePt t="49953" x="2463800" y="4067175"/>
          <p14:tracePt t="49958" x="2401888" y="4067175"/>
          <p14:tracePt t="49963" x="2363788" y="4067175"/>
          <p14:tracePt t="49968" x="2338388" y="4067175"/>
          <p14:tracePt t="49974" x="2301875" y="4067175"/>
          <p14:tracePt t="49978" x="2263775" y="4067175"/>
          <p14:tracePt t="49983" x="2227263" y="4067175"/>
          <p14:tracePt t="49989" x="2201863" y="4067175"/>
          <p14:tracePt t="49993" x="2163763" y="4067175"/>
          <p14:tracePt t="49998" x="2151063" y="4067175"/>
          <p14:tracePt t="50003" x="2127250" y="4067175"/>
          <p14:tracePt t="50009" x="2089150" y="4067175"/>
          <p14:tracePt t="50014" x="2063750" y="4067175"/>
          <p14:tracePt t="50018" x="2038350" y="4067175"/>
          <p14:tracePt t="50024" x="2025650" y="4067175"/>
          <p14:tracePt t="50028" x="1989138" y="4067175"/>
          <p14:tracePt t="50034" x="1963738" y="4067175"/>
          <p14:tracePt t="50039" x="1925638" y="4067175"/>
          <p14:tracePt t="50044" x="1889125" y="4067175"/>
          <p14:tracePt t="50049" x="1851025" y="4067175"/>
          <p14:tracePt t="50053" x="1825625" y="4067175"/>
          <p14:tracePt t="50059" x="1789113" y="4067175"/>
          <p14:tracePt t="50064" x="1751013" y="4067175"/>
          <p14:tracePt t="50069" x="1714500" y="4067175"/>
          <p14:tracePt t="50074" x="1676400" y="4067175"/>
          <p14:tracePt t="50079" x="1651000" y="4054475"/>
          <p14:tracePt t="50083" x="1589088" y="4054475"/>
          <p14:tracePt t="50089" x="1538288" y="4054475"/>
          <p14:tracePt t="50094" x="1476375" y="4054475"/>
          <p14:tracePt t="50099" x="1389063" y="4054475"/>
          <p14:tracePt t="50105" x="1350963" y="4054475"/>
          <p14:tracePt t="50110" x="1312863" y="4029075"/>
          <p14:tracePt t="50113" x="1289050" y="4029075"/>
          <p14:tracePt t="50119" x="1250950" y="4029075"/>
          <p14:tracePt t="50125" x="1200150" y="4017963"/>
          <p14:tracePt t="50129" x="1176338" y="4017963"/>
          <p14:tracePt t="50135" x="1150938" y="4017963"/>
          <p14:tracePt t="50139" x="1125538" y="3992563"/>
          <p14:tracePt t="50144" x="1112838" y="3992563"/>
          <p14:tracePt t="50160" x="1100138" y="3992563"/>
          <p14:tracePt t="50165" x="1089025" y="3992563"/>
          <p14:tracePt t="50175" x="1076325" y="3992563"/>
          <p14:tracePt t="50185" x="1050925" y="3992563"/>
          <p14:tracePt t="50397" x="1038225" y="3992563"/>
          <p14:tracePt t="50407" x="1038225" y="4005263"/>
          <p14:tracePt t="50427" x="1038225" y="4017963"/>
          <p14:tracePt t="50432" x="1050925" y="4017963"/>
          <p14:tracePt t="50438" x="1089025" y="4017963"/>
          <p14:tracePt t="50442" x="1125538" y="4017963"/>
          <p14:tracePt t="50447" x="1176338" y="4017963"/>
          <p14:tracePt t="50452" x="1200150" y="4029075"/>
          <p14:tracePt t="50458" x="1238250" y="4054475"/>
          <p14:tracePt t="50462" x="1263650" y="4054475"/>
          <p14:tracePt t="50468" x="1338263" y="4054475"/>
          <p14:tracePt t="50472" x="1376363" y="4054475"/>
          <p14:tracePt t="50477" x="1425575" y="4079875"/>
          <p14:tracePt t="50483" x="1463675" y="4079875"/>
          <p14:tracePt t="50488" x="1489075" y="4079875"/>
          <p14:tracePt t="50493" x="1550988" y="4079875"/>
          <p14:tracePt t="50497" x="1601788" y="4079875"/>
          <p14:tracePt t="50503" x="1638300" y="4079875"/>
          <p14:tracePt t="50508" x="1651000" y="4092575"/>
          <p14:tracePt t="50513" x="1663700" y="4092575"/>
          <p14:tracePt t="50518" x="1714500" y="4092575"/>
          <p14:tracePt t="50525" x="1763713" y="4092575"/>
          <p14:tracePt t="50528" x="1801813" y="4092575"/>
          <p14:tracePt t="50533" x="1825625" y="4092575"/>
          <p14:tracePt t="50538" x="1863725" y="4092575"/>
          <p14:tracePt t="50543" x="1914525" y="4092575"/>
          <p14:tracePt t="50549" x="1938338" y="4092575"/>
          <p14:tracePt t="50553" x="1963738" y="4092575"/>
          <p14:tracePt t="50558" x="2014538" y="4092575"/>
          <p14:tracePt t="50563" x="2051050" y="4092575"/>
          <p14:tracePt t="50568" x="2089150" y="4092575"/>
          <p14:tracePt t="50574" x="2114550" y="4092575"/>
          <p14:tracePt t="50579" x="2151063" y="4092575"/>
          <p14:tracePt t="50583" x="2201863" y="4092575"/>
          <p14:tracePt t="50588" x="2227263" y="4092575"/>
          <p14:tracePt t="50593" x="2251075" y="4117975"/>
          <p14:tracePt t="50598" x="2301875" y="4117975"/>
          <p14:tracePt t="50604" x="2351088" y="4117975"/>
          <p14:tracePt t="50608" x="2401888" y="4117975"/>
          <p14:tracePt t="50613" x="2439988" y="4117975"/>
          <p14:tracePt t="50619" x="2489200" y="4129088"/>
          <p14:tracePt t="50625" x="2527300" y="4129088"/>
          <p14:tracePt t="50629" x="2563813" y="4129088"/>
          <p14:tracePt t="50634" x="2614613" y="4129088"/>
          <p14:tracePt t="50639" x="2640013" y="4129088"/>
          <p14:tracePt t="50644" x="2676525" y="4129088"/>
          <p14:tracePt t="50649" x="2714625" y="4129088"/>
          <p14:tracePt t="50654" x="2752725" y="4129088"/>
          <p14:tracePt t="50659" x="2789238" y="4129088"/>
          <p14:tracePt t="50664" x="2814638" y="4129088"/>
          <p14:tracePt t="50669" x="2840038" y="4129088"/>
          <p14:tracePt t="50674" x="2876550" y="4129088"/>
          <p14:tracePt t="50684" x="2901950" y="4129088"/>
          <p14:tracePt t="50691" x="2940050" y="4129088"/>
          <p14:tracePt t="50699" x="2963863" y="4129088"/>
          <p14:tracePt t="50704" x="2976563" y="4129088"/>
          <p14:tracePt t="50709" x="2989263" y="4129088"/>
          <p14:tracePt t="50715" x="3001963" y="4129088"/>
          <p14:tracePt t="50720" x="3027363" y="4129088"/>
          <p14:tracePt t="50725" x="3052763" y="4129088"/>
          <p14:tracePt t="50729" x="3089275" y="4129088"/>
          <p14:tracePt t="50735" x="3101975" y="4129088"/>
          <p14:tracePt t="50741" x="3127375" y="4129088"/>
          <p14:tracePt t="50745" x="3165475" y="4129088"/>
          <p14:tracePt t="50750" x="3201988" y="4129088"/>
          <p14:tracePt t="50755" x="3214688" y="4129088"/>
          <p14:tracePt t="50760" x="3252788" y="4129088"/>
          <p14:tracePt t="50765" x="3289300" y="4129088"/>
          <p14:tracePt t="50770" x="3302000" y="4129088"/>
          <p14:tracePt t="50775" x="3327400" y="4129088"/>
          <p14:tracePt t="50780" x="3352800" y="4129088"/>
          <p14:tracePt t="50785" x="3376613" y="4129088"/>
          <p14:tracePt t="50791" x="3389313" y="4129088"/>
          <p14:tracePt t="50795" x="3414713" y="4129088"/>
          <p14:tracePt t="50806" x="3440113" y="4129088"/>
          <p14:tracePt t="50810" x="3452813" y="4129088"/>
          <p14:tracePt t="50815" x="3478213" y="4129088"/>
          <p14:tracePt t="50820" x="3502025" y="4129088"/>
          <p14:tracePt t="50836" x="3527425" y="4129088"/>
          <p14:tracePt t="50846" x="3540125" y="4129088"/>
          <p14:tracePt t="50855" x="3552825" y="4129088"/>
          <p14:tracePt t="50866" x="3565525" y="4129088"/>
          <p14:tracePt t="50871" x="3589338" y="4129088"/>
          <p14:tracePt t="50881" x="3614738" y="4129088"/>
          <p14:tracePt t="50892" x="3627438" y="4129088"/>
          <p14:tracePt t="50908" x="3665538" y="4141788"/>
          <p14:tracePt t="50911" x="3678238" y="4141788"/>
          <p14:tracePt t="50921" x="3702050" y="4141788"/>
          <p14:tracePt t="50927" x="3714750" y="4141788"/>
          <p14:tracePt t="50936" x="3727450" y="4141788"/>
          <p14:tracePt t="50942" x="3740150" y="4141788"/>
          <p14:tracePt t="50952" x="3752850" y="4141788"/>
          <p14:tracePt t="50958" x="3765550" y="4141788"/>
          <p14:tracePt t="50962" x="3790950" y="4141788"/>
          <p14:tracePt t="50982" x="3814763" y="4141788"/>
          <p14:tracePt t="50987" x="3827463" y="4141788"/>
          <p14:tracePt t="51002" x="3840163" y="4141788"/>
          <p14:tracePt t="51008" x="3852863" y="4141788"/>
          <p14:tracePt t="51017" x="3878263" y="4141788"/>
          <p14:tracePt t="51022" x="3890963" y="4141788"/>
          <p14:tracePt t="51032" x="3902075" y="4141788"/>
          <p14:tracePt t="51043" x="3927475" y="4141788"/>
          <p14:tracePt t="51058" x="3940175" y="4141788"/>
          <p14:tracePt t="51067" x="3952875" y="4129088"/>
          <p14:tracePt t="51158" x="3965575" y="4117975"/>
          <p14:tracePt t="51219" x="3965575" y="4105275"/>
          <p14:tracePt t="51260" x="3965575" y="4079875"/>
          <p14:tracePt t="51274" x="3965575" y="4067175"/>
          <p14:tracePt t="51294" x="3965575" y="4054475"/>
          <p14:tracePt t="51304" x="3965575" y="4041775"/>
          <p14:tracePt t="51320" x="3965575" y="4017963"/>
          <p14:tracePt t="51335" x="3952875" y="4017963"/>
          <p14:tracePt t="51342" x="3940175" y="4017963"/>
          <p14:tracePt t="51350" x="3902075" y="4005263"/>
          <p14:tracePt t="51355" x="3890963" y="4005263"/>
          <p14:tracePt t="51365" x="3865563" y="4005263"/>
          <p14:tracePt t="51370" x="3840163" y="3979863"/>
          <p14:tracePt t="51380" x="3827463" y="3979863"/>
          <p14:tracePt t="51385" x="3790950" y="3967163"/>
          <p14:tracePt t="51401" x="3765550" y="3967163"/>
          <p14:tracePt t="51406" x="3752850" y="3967163"/>
          <p14:tracePt t="51410" x="3740150" y="3967163"/>
          <p14:tracePt t="51415" x="3702050" y="3954463"/>
          <p14:tracePt t="51421" x="3689350" y="3941763"/>
          <p14:tracePt t="51426" x="3678238" y="3941763"/>
          <p14:tracePt t="51431" x="3652838" y="3941763"/>
          <p14:tracePt t="51446" x="3627438" y="3941763"/>
          <p14:tracePt t="51456" x="3614738" y="3941763"/>
          <p14:tracePt t="51461" x="3602038" y="3941763"/>
          <p14:tracePt t="51466" x="3589338" y="3941763"/>
          <p14:tracePt t="51471" x="3589338" y="3954463"/>
          <p14:tracePt t="51476" x="3578225" y="3967163"/>
          <p14:tracePt t="51501" x="3578225" y="3979863"/>
          <p14:tracePt t="51506" x="3565525" y="4005263"/>
          <p14:tracePt t="51527" x="3565525" y="4017963"/>
          <p14:tracePt t="51531" x="3565525" y="4041775"/>
          <p14:tracePt t="51546" x="3565525" y="4067175"/>
          <p14:tracePt t="51558" x="3565525" y="4079875"/>
          <p14:tracePt t="51567" x="3565525" y="4092575"/>
          <p14:tracePt t="51572" x="3565525" y="4105275"/>
          <p14:tracePt t="51577" x="3602038" y="4117975"/>
          <p14:tracePt t="51587" x="3665538" y="4141788"/>
          <p14:tracePt t="51592" x="3689350" y="4154488"/>
          <p14:tracePt t="51597" x="3702050" y="4154488"/>
          <p14:tracePt t="51602" x="3740150" y="4154488"/>
          <p14:tracePt t="51608" x="3802063" y="4154488"/>
          <p14:tracePt t="51613" x="3865563" y="4179888"/>
          <p14:tracePt t="51627" x="3927475" y="4179888"/>
          <p14:tracePt t="51633" x="3952875" y="4179888"/>
          <p14:tracePt t="51638" x="3990975" y="4192588"/>
          <p14:tracePt t="51643" x="4027488" y="4192588"/>
          <p14:tracePt t="51647" x="4065588" y="4192588"/>
          <p14:tracePt t="51652" x="4114800" y="4217988"/>
          <p14:tracePt t="51658" x="4127500" y="4217988"/>
          <p14:tracePt t="51663" x="4165600" y="4217988"/>
          <p14:tracePt t="51668" x="4191000" y="4217988"/>
          <p14:tracePt t="51675" x="4214813" y="4217988"/>
          <p14:tracePt t="51678" x="4227513" y="4217988"/>
          <p14:tracePt t="51683" x="4252913" y="4217988"/>
          <p14:tracePt t="51688" x="4291013" y="4217988"/>
          <p14:tracePt t="51693" x="4314825" y="4217988"/>
          <p14:tracePt t="51698" x="4327525" y="4217988"/>
          <p14:tracePt t="51703" x="4352925" y="4217988"/>
          <p14:tracePt t="51708" x="4378325" y="4217988"/>
          <p14:tracePt t="51713" x="4403725" y="4217988"/>
          <p14:tracePt t="51718" x="4427538" y="4217988"/>
          <p14:tracePt t="51725" x="4452938" y="4217988"/>
          <p14:tracePt t="51729" x="4465638" y="4217988"/>
          <p14:tracePt t="51733" x="4503738" y="4217988"/>
          <p14:tracePt t="51738" x="4516438" y="4217988"/>
          <p14:tracePt t="51744" x="4540250" y="4217988"/>
          <p14:tracePt t="51749" x="4565650" y="4217988"/>
          <p14:tracePt t="51754" x="4603750" y="4217988"/>
          <p14:tracePt t="51763" x="4627563" y="4217988"/>
          <p14:tracePt t="51768" x="4640263" y="4217988"/>
          <p14:tracePt t="51775" x="4652963" y="4217988"/>
          <p14:tracePt t="51779" x="4665663" y="4217988"/>
          <p14:tracePt t="51784" x="4678363" y="4217988"/>
          <p14:tracePt t="51788" x="4691063" y="4217988"/>
          <p14:tracePt t="51799" x="4703763" y="4217988"/>
          <p14:tracePt t="51804" x="4716463" y="4217988"/>
          <p14:tracePt t="52404" x="4703763" y="4217988"/>
          <p14:tracePt t="52409" x="4691063" y="4217988"/>
          <p14:tracePt t="52414" x="4678363" y="4217988"/>
          <p14:tracePt t="52420" x="4652963" y="4217988"/>
          <p14:tracePt t="52430" x="4627563" y="4217988"/>
          <p14:tracePt t="52434" x="4616450" y="4217988"/>
          <p14:tracePt t="52439" x="4603750" y="4217988"/>
          <p14:tracePt t="52445" x="4591050" y="4217988"/>
          <p14:tracePt t="52455" x="4578350" y="4217988"/>
          <p14:tracePt t="52460" x="4565650" y="4217988"/>
          <p14:tracePt t="52464" x="4552950" y="4217988"/>
          <p14:tracePt t="52470" x="4540250" y="4217988"/>
          <p14:tracePt t="52475" x="4516438" y="4217988"/>
          <p14:tracePt t="52480" x="4503738" y="4217988"/>
          <p14:tracePt t="52485" x="4491038" y="4217988"/>
          <p14:tracePt t="52490" x="4478338" y="4217988"/>
          <p14:tracePt t="52495" x="4440238" y="4217988"/>
          <p14:tracePt t="52500" x="4416425" y="4217988"/>
          <p14:tracePt t="52505" x="4391025" y="4217988"/>
          <p14:tracePt t="52510" x="4352925" y="4217988"/>
          <p14:tracePt t="52516" x="4327525" y="4217988"/>
          <p14:tracePt t="52520" x="4291013" y="4217988"/>
          <p14:tracePt t="52526" x="4252913" y="4217988"/>
          <p14:tracePt t="52530" x="4214813" y="4217988"/>
          <p14:tracePt t="52535" x="4191000" y="4217988"/>
          <p14:tracePt t="52542" x="4152900" y="4217988"/>
          <p14:tracePt t="52546" x="4114800" y="4217988"/>
          <p14:tracePt t="52550" x="4065588" y="4217988"/>
          <p14:tracePt t="52555" x="4027488" y="4217988"/>
          <p14:tracePt t="52560" x="3978275" y="4217988"/>
          <p14:tracePt t="52566" x="3940175" y="4217988"/>
          <p14:tracePt t="52571" x="3890963" y="4217988"/>
          <p14:tracePt t="52576" x="3814763" y="4217988"/>
          <p14:tracePt t="52580" x="3778250" y="4217988"/>
          <p14:tracePt t="52586" x="3714750" y="4217988"/>
          <p14:tracePt t="52592" x="3678238" y="4217988"/>
          <p14:tracePt t="52596" x="3627438" y="4217988"/>
          <p14:tracePt t="52601" x="3565525" y="4217988"/>
          <p14:tracePt t="52606" x="3527425" y="4217988"/>
          <p14:tracePt t="52611" x="3478213" y="4192588"/>
          <p14:tracePt t="52616" x="3414713" y="4192588"/>
          <p14:tracePt t="52621" x="3365500" y="4179888"/>
          <p14:tracePt t="52626" x="3327400" y="4179888"/>
          <p14:tracePt t="52631" x="3289300" y="4179888"/>
          <p14:tracePt t="52637" x="3227388" y="4154488"/>
          <p14:tracePt t="52642" x="3189288" y="4154488"/>
          <p14:tracePt t="52647" x="3140075" y="4154488"/>
          <p14:tracePt t="52651" x="3076575" y="4129088"/>
          <p14:tracePt t="52659" x="3052763" y="4129088"/>
          <p14:tracePt t="52661" x="3001963" y="4129088"/>
          <p14:tracePt t="52667" x="2927350" y="4105275"/>
          <p14:tracePt t="52671" x="2840038" y="4105275"/>
          <p14:tracePt t="52677" x="2789238" y="4092575"/>
          <p14:tracePt t="52682" x="2763838" y="4092575"/>
          <p14:tracePt t="52687" x="2701925" y="4092575"/>
          <p14:tracePt t="52692" x="2651125" y="4092575"/>
          <p14:tracePt t="52696" x="2576513" y="4067175"/>
          <p14:tracePt t="52702" x="2489200" y="4067175"/>
          <p14:tracePt t="52709" x="2427288" y="4067175"/>
          <p14:tracePt t="52712" x="2363788" y="4054475"/>
          <p14:tracePt t="52717" x="2263775" y="4029075"/>
          <p14:tracePt t="52722" x="2176463" y="4029075"/>
          <p14:tracePt t="52727" x="2127250" y="4029075"/>
          <p14:tracePt t="52732" x="2063750" y="4029075"/>
          <p14:tracePt t="52737" x="2001838" y="4029075"/>
          <p14:tracePt t="52742" x="1951038" y="4029075"/>
          <p14:tracePt t="52748" x="1889125" y="4029075"/>
          <p14:tracePt t="52752" x="1838325" y="4029075"/>
          <p14:tracePt t="52759" x="1776413" y="4029075"/>
          <p14:tracePt t="52762" x="1738313" y="4029075"/>
          <p14:tracePt t="52767" x="1676400" y="4029075"/>
          <p14:tracePt t="52773" x="1625600" y="4029075"/>
          <p14:tracePt t="52778" x="1589088" y="4029075"/>
          <p14:tracePt t="52782" x="1501775" y="4029075"/>
          <p14:tracePt t="52787" x="1438275" y="4029075"/>
          <p14:tracePt t="52792" x="1389063" y="4029075"/>
          <p14:tracePt t="52798" x="1338263" y="4029075"/>
          <p14:tracePt t="52803" x="1289050" y="4029075"/>
          <p14:tracePt t="52809" x="1250950" y="4029075"/>
          <p14:tracePt t="52812" x="1176338" y="4029075"/>
          <p14:tracePt t="52818" x="1138238" y="4029075"/>
          <p14:tracePt t="52823" x="1100138" y="4029075"/>
          <p14:tracePt t="52828" x="1038225" y="4029075"/>
          <p14:tracePt t="52833" x="987425" y="4029075"/>
          <p14:tracePt t="52838" x="950913" y="4029075"/>
          <p14:tracePt t="52843" x="900113" y="4029075"/>
          <p14:tracePt t="52848" x="863600" y="4029075"/>
          <p14:tracePt t="52853" x="825500" y="4029075"/>
          <p14:tracePt t="52859" x="787400" y="4029075"/>
          <p14:tracePt t="52863" x="738188" y="4029075"/>
          <p14:tracePt t="52869" x="712788" y="4029075"/>
          <p14:tracePt t="52873" x="663575" y="4029075"/>
          <p14:tracePt t="52878" x="625475" y="4029075"/>
          <p14:tracePt t="52883" x="587375" y="4029075"/>
          <p14:tracePt t="52889" x="563563" y="4029075"/>
          <p14:tracePt t="52893" x="512763" y="4029075"/>
          <p14:tracePt t="52910" x="400050" y="4029075"/>
          <p14:tracePt t="52914" x="363538" y="4029075"/>
          <p14:tracePt t="52919" x="325438" y="4029075"/>
          <p14:tracePt t="52923" x="287338" y="4029075"/>
          <p14:tracePt t="52928" x="225425" y="4054475"/>
          <p14:tracePt t="52934" x="212725" y="4054475"/>
          <p14:tracePt t="52939" x="174625" y="4054475"/>
          <p14:tracePt t="52944" x="138113" y="4067175"/>
          <p14:tracePt t="52949" x="112713" y="4067175"/>
          <p14:tracePt t="52954" x="50800" y="4067175"/>
          <p14:tracePt t="52959" x="25400" y="4067175"/>
          <p14:tracePt t="52964" x="0" y="4092575"/>
          <p14:tracePt t="57287" x="25400" y="4443413"/>
          <p14:tracePt t="57297" x="38100" y="4443413"/>
          <p14:tracePt t="57301" x="50800" y="4443413"/>
          <p14:tracePt t="57306" x="74613" y="4443413"/>
          <p14:tracePt t="57322" x="100013" y="4443413"/>
          <p14:tracePt t="57328" x="112713" y="4443413"/>
          <p14:tracePt t="57332" x="125413" y="4430713"/>
          <p14:tracePt t="57337" x="138113" y="4430713"/>
          <p14:tracePt t="57342" x="150813" y="4430713"/>
          <p14:tracePt t="57347" x="187325" y="4430713"/>
          <p14:tracePt t="57352" x="238125" y="4418013"/>
          <p14:tracePt t="57357" x="261938" y="4418013"/>
          <p14:tracePt t="57367" x="287338" y="4418013"/>
          <p14:tracePt t="57372" x="312738" y="4405313"/>
          <p14:tracePt t="57377" x="325438" y="4392613"/>
          <p14:tracePt t="57382" x="350838" y="4392613"/>
          <p14:tracePt t="57388" x="387350" y="4392613"/>
          <p14:tracePt t="57394" x="438150" y="4379913"/>
          <p14:tracePt t="57397" x="450850" y="4379913"/>
          <p14:tracePt t="57402" x="463550" y="4379913"/>
          <p14:tracePt t="57407" x="487363" y="4379913"/>
          <p14:tracePt t="57413" x="500063" y="4379913"/>
          <p14:tracePt t="57418" x="525463" y="4379913"/>
          <p14:tracePt t="57422" x="550863" y="4379913"/>
          <p14:tracePt t="57433" x="574675" y="4379913"/>
          <p14:tracePt t="57438" x="612775" y="4379913"/>
          <p14:tracePt t="57448" x="638175" y="4379913"/>
          <p14:tracePt t="57453" x="650875" y="4379913"/>
          <p14:tracePt t="57458" x="663575" y="4379913"/>
          <p14:tracePt t="57463" x="674688" y="4379913"/>
          <p14:tracePt t="57468" x="687388" y="4379913"/>
          <p14:tracePt t="57473" x="687388" y="4367213"/>
          <p14:tracePt t="57478" x="700088" y="4367213"/>
          <p14:tracePt t="57488" x="725488" y="4367213"/>
          <p14:tracePt t="57498" x="725488" y="4354513"/>
          <p14:tracePt t="57518" x="750888" y="4354513"/>
          <p14:tracePt t="57528" x="763588" y="4341813"/>
          <p14:tracePt t="57614" x="763588" y="4318000"/>
          <p14:tracePt t="57624" x="763588" y="4305300"/>
          <p14:tracePt t="57645" x="763588" y="4292600"/>
          <p14:tracePt t="57650" x="750888" y="4279900"/>
          <p14:tracePt t="57654" x="738188" y="4279900"/>
          <p14:tracePt t="57665" x="725488" y="4279900"/>
          <p14:tracePt t="57670" x="712788" y="4279900"/>
          <p14:tracePt t="57675" x="700088" y="4279900"/>
          <p14:tracePt t="57680" x="687388" y="4279900"/>
          <p14:tracePt t="57685" x="663575" y="4279900"/>
          <p14:tracePt t="57695" x="638175" y="4279900"/>
          <p14:tracePt t="57700" x="625475" y="4279900"/>
          <p14:tracePt t="57705" x="612775" y="4279900"/>
          <p14:tracePt t="57711" x="574675" y="4279900"/>
          <p14:tracePt t="57715" x="563563" y="4279900"/>
          <p14:tracePt t="57720" x="550863" y="4279900"/>
          <p14:tracePt t="57725" x="538163" y="4279900"/>
          <p14:tracePt t="57730" x="512763" y="4279900"/>
          <p14:tracePt t="57736" x="487363" y="4279900"/>
          <p14:tracePt t="57740" x="474663" y="4279900"/>
          <p14:tracePt t="57746" x="450850" y="4279900"/>
          <p14:tracePt t="57755" x="425450" y="4279900"/>
          <p14:tracePt t="57762" x="412750" y="4279900"/>
          <p14:tracePt t="57766" x="400050" y="4279900"/>
          <p14:tracePt t="57770" x="387350" y="4279900"/>
          <p14:tracePt t="57775" x="374650" y="4279900"/>
          <p14:tracePt t="57781" x="338138" y="4279900"/>
          <p14:tracePt t="57786" x="325438" y="4279900"/>
          <p14:tracePt t="57791" x="312738" y="4279900"/>
          <p14:tracePt t="57797" x="300038" y="4279900"/>
          <p14:tracePt t="57801" x="274638" y="4279900"/>
          <p14:tracePt t="57811" x="250825" y="4279900"/>
          <p14:tracePt t="57821" x="238125" y="4279900"/>
          <p14:tracePt t="57847" x="212725" y="4292600"/>
          <p14:tracePt t="57856" x="200025" y="4292600"/>
          <p14:tracePt t="57862" x="200025" y="4305300"/>
          <p14:tracePt t="57878" x="187325" y="4318000"/>
          <p14:tracePt t="57887" x="187325" y="4330700"/>
          <p14:tracePt t="57895" x="174625" y="4330700"/>
          <p14:tracePt t="57897" x="161925" y="4341813"/>
          <p14:tracePt t="57902" x="161925" y="4354513"/>
          <p14:tracePt t="57907" x="150813" y="4367213"/>
          <p14:tracePt t="57932" x="150813" y="4379913"/>
          <p14:tracePt t="57947" x="150813" y="4392613"/>
          <p14:tracePt t="57958" x="150813" y="4405313"/>
          <p14:tracePt t="57978" x="150813" y="4430713"/>
          <p14:tracePt t="58002" x="150813" y="4443413"/>
          <p14:tracePt t="58018" x="150813" y="4454525"/>
          <p14:tracePt t="58023" x="161925" y="4467225"/>
          <p14:tracePt t="58033" x="174625" y="4467225"/>
          <p14:tracePt t="58038" x="187325" y="4467225"/>
          <p14:tracePt t="58045" x="200025" y="4467225"/>
          <p14:tracePt t="58048" x="225425" y="4467225"/>
          <p14:tracePt t="58053" x="250825" y="4467225"/>
          <p14:tracePt t="58058" x="287338" y="4467225"/>
          <p14:tracePt t="58063" x="325438" y="4492625"/>
          <p14:tracePt t="58068" x="363538" y="4492625"/>
          <p14:tracePt t="58074" x="374650" y="4492625"/>
          <p14:tracePt t="58078" x="412750" y="4505325"/>
          <p14:tracePt t="58083" x="438150" y="4505325"/>
          <p14:tracePt t="58088" x="463550" y="4505325"/>
          <p14:tracePt t="58095" x="500063" y="4505325"/>
          <p14:tracePt t="58098" x="538163" y="4518025"/>
          <p14:tracePt t="58103" x="574675" y="4530725"/>
          <p14:tracePt t="58108" x="612775" y="4530725"/>
          <p14:tracePt t="58114" x="625475" y="4530725"/>
          <p14:tracePt t="58119" x="638175" y="4530725"/>
          <p14:tracePt t="58124" x="663575" y="4530725"/>
          <p14:tracePt t="58133" x="687388" y="4543425"/>
          <p14:tracePt t="58139" x="700088" y="4543425"/>
          <p14:tracePt t="58144" x="712788" y="4543425"/>
          <p14:tracePt t="58149" x="725488" y="4543425"/>
          <p14:tracePt t="58159" x="738188" y="4543425"/>
          <p14:tracePt t="58164" x="750888" y="4543425"/>
          <p14:tracePt t="58169" x="763588" y="4543425"/>
          <p14:tracePt t="58174" x="776288" y="4543425"/>
          <p14:tracePt t="58179" x="787400" y="4543425"/>
          <p14:tracePt t="58184" x="800100" y="4543425"/>
          <p14:tracePt t="58190" x="812800" y="4543425"/>
          <p14:tracePt t="58195" x="838200" y="4543425"/>
          <p14:tracePt t="58199" x="863600" y="4543425"/>
          <p14:tracePt t="58212" x="900113" y="4543425"/>
          <p14:tracePt t="58215" x="938213" y="4543425"/>
          <p14:tracePt t="58219" x="963613" y="4543425"/>
          <p14:tracePt t="58224" x="1000125" y="4543425"/>
          <p14:tracePt t="58229" x="1038225" y="4543425"/>
          <p14:tracePt t="58235" x="1076325" y="4543425"/>
          <p14:tracePt t="58240" x="1100138" y="4543425"/>
          <p14:tracePt t="58245" x="1138238" y="4543425"/>
          <p14:tracePt t="58250" x="1200150" y="4543425"/>
          <p14:tracePt t="58254" x="1238250" y="4543425"/>
          <p14:tracePt t="58262" x="1276350" y="4543425"/>
          <p14:tracePt t="58265" x="1312863" y="4543425"/>
          <p14:tracePt t="58270" x="1350963" y="4543425"/>
          <p14:tracePt t="58275" x="1389063" y="4543425"/>
          <p14:tracePt t="58280" x="1425575" y="4543425"/>
          <p14:tracePt t="58285" x="1438275" y="4543425"/>
          <p14:tracePt t="58290" x="1476375" y="4543425"/>
          <p14:tracePt t="58295" x="1489075" y="4543425"/>
          <p14:tracePt t="58300" x="1512888" y="4543425"/>
          <p14:tracePt t="58305" x="1538288" y="4543425"/>
          <p14:tracePt t="58311" x="1550988" y="4543425"/>
          <p14:tracePt t="58315" x="1576388" y="4543425"/>
          <p14:tracePt t="58320" x="1601788" y="4543425"/>
          <p14:tracePt t="58331" x="1638300" y="4543425"/>
          <p14:tracePt t="58335" x="1676400" y="4543425"/>
          <p14:tracePt t="58340" x="1701800" y="4543425"/>
          <p14:tracePt t="58345" x="1738313" y="4543425"/>
          <p14:tracePt t="58351" x="1763713" y="4543425"/>
          <p14:tracePt t="58356" x="1789113" y="4543425"/>
          <p14:tracePt t="58362" x="1825625" y="4543425"/>
          <p14:tracePt t="58365" x="1863725" y="4543425"/>
          <p14:tracePt t="58371" x="1876425" y="4543425"/>
          <p14:tracePt t="58378" x="1901825" y="4543425"/>
          <p14:tracePt t="58381" x="1938338" y="4543425"/>
          <p14:tracePt t="58386" x="1951038" y="4543425"/>
          <p14:tracePt t="58391" x="1963738" y="4543425"/>
          <p14:tracePt t="58396" x="1989138" y="4543425"/>
          <p14:tracePt t="58407" x="2025650" y="4543425"/>
          <p14:tracePt t="58411" x="2051050" y="4543425"/>
          <p14:tracePt t="58432" x="2076450" y="4543425"/>
          <p14:tracePt t="58436" x="2089150" y="4543425"/>
          <p14:tracePt t="58441" x="2101850" y="4543425"/>
          <p14:tracePt t="58451" x="2114550" y="4543425"/>
          <p14:tracePt t="58457" x="2127250" y="4543425"/>
          <p14:tracePt t="58467" x="2138363" y="4543425"/>
          <p14:tracePt t="58471" x="2163763" y="4543425"/>
          <p14:tracePt t="58482" x="2189163" y="4543425"/>
          <p14:tracePt t="58487" x="2227263" y="4543425"/>
          <p14:tracePt t="58497" x="2251075" y="4543425"/>
          <p14:tracePt t="58502" x="2263775" y="4543425"/>
          <p14:tracePt t="58507" x="2276475" y="4543425"/>
          <p14:tracePt t="58512" x="2289175" y="4543425"/>
          <p14:tracePt t="58518" x="2301875" y="4543425"/>
          <p14:tracePt t="58522" x="2314575" y="4543425"/>
          <p14:tracePt t="58528" x="2338388" y="4530725"/>
          <p14:tracePt t="58537" x="2363788" y="4530725"/>
          <p14:tracePt t="58542" x="2401888" y="4530725"/>
          <p14:tracePt t="58553" x="2414588" y="4530725"/>
          <p14:tracePt t="58557" x="2439988" y="4530725"/>
          <p14:tracePt t="58572" x="2451100" y="4518025"/>
          <p14:tracePt t="58578" x="2463800" y="4518025"/>
          <p14:tracePt t="58583" x="2476500" y="4518025"/>
          <p14:tracePt t="58588" x="2489200" y="4518025"/>
          <p14:tracePt t="58594" x="2514600" y="4505325"/>
          <p14:tracePt t="58613" x="2527300" y="4505325"/>
          <p14:tracePt t="58618" x="2540000" y="4505325"/>
          <p14:tracePt t="58623" x="2563813" y="4479925"/>
          <p14:tracePt t="58643" x="2576513" y="4479925"/>
          <p14:tracePt t="58673" x="2576513" y="4467225"/>
          <p14:tracePt t="58678" x="2589213" y="4454525"/>
          <p14:tracePt t="58709" x="2589213" y="4443413"/>
          <p14:tracePt t="58714" x="2589213" y="4430713"/>
          <p14:tracePt t="58729" x="2589213" y="4418013"/>
          <p14:tracePt t="58734" x="2589213" y="4405313"/>
          <p14:tracePt t="58745" x="2589213" y="4379913"/>
          <p14:tracePt t="58759" x="2589213" y="4354513"/>
          <p14:tracePt t="58769" x="2589213" y="4341813"/>
          <p14:tracePt t="58785" x="2589213" y="4330700"/>
          <p14:tracePt t="58790" x="2589213" y="4318000"/>
          <p14:tracePt t="58795" x="2589213" y="4305300"/>
          <p14:tracePt t="58799" x="2576513" y="4305300"/>
          <p14:tracePt t="58804" x="2576513" y="4292600"/>
          <p14:tracePt t="58812" x="2551113" y="4279900"/>
          <p14:tracePt t="58815" x="2527300" y="4279900"/>
          <p14:tracePt t="58820" x="2489200" y="4254500"/>
          <p14:tracePt t="58825" x="2463800" y="4254500"/>
          <p14:tracePt t="58830" x="2451100" y="4241800"/>
          <p14:tracePt t="58835" x="2439988" y="4241800"/>
          <p14:tracePt t="58840" x="2414588" y="4230688"/>
          <p14:tracePt t="58845" x="2376488" y="4230688"/>
          <p14:tracePt t="58850" x="2363788" y="4230688"/>
          <p14:tracePt t="58855" x="2338388" y="4230688"/>
          <p14:tracePt t="58862" x="2314575" y="4230688"/>
          <p14:tracePt t="58865" x="2301875" y="4230688"/>
          <p14:tracePt t="58870" x="2276475" y="4217988"/>
          <p14:tracePt t="58876" x="2251075" y="4217988"/>
          <p14:tracePt t="58881" x="2227263" y="4217988"/>
          <p14:tracePt t="58885" x="2214563" y="4217988"/>
          <p14:tracePt t="58890" x="2189163" y="4217988"/>
          <p14:tracePt t="58912" x="2127250" y="4217988"/>
          <p14:tracePt t="58915" x="2101850" y="4217988"/>
          <p14:tracePt t="58920" x="2089150" y="4217988"/>
          <p14:tracePt t="58926" x="2076450" y="4217988"/>
          <p14:tracePt t="58931" x="2063750" y="4217988"/>
          <p14:tracePt t="58936" x="2051050" y="4217988"/>
          <p14:tracePt t="58940" x="2014538" y="4217988"/>
          <p14:tracePt t="58946" x="2001838" y="4217988"/>
          <p14:tracePt t="58951" x="1989138" y="4217988"/>
          <p14:tracePt t="58956" x="1951038" y="4217988"/>
          <p14:tracePt t="58962" x="1914525" y="4217988"/>
          <p14:tracePt t="58966" x="1901825" y="4217988"/>
          <p14:tracePt t="58971" x="1876425" y="4217988"/>
          <p14:tracePt t="58976" x="1814513" y="4217988"/>
          <p14:tracePt t="58981" x="1763713" y="4217988"/>
          <p14:tracePt t="58986" x="1701800" y="4217988"/>
          <p14:tracePt t="58991" x="1651000" y="4217988"/>
          <p14:tracePt t="58997" x="1550988" y="4217988"/>
          <p14:tracePt t="59001" x="1489075" y="4217988"/>
          <p14:tracePt t="59006" x="1401763" y="4217988"/>
          <p14:tracePt t="59012" x="1350963" y="4217988"/>
          <p14:tracePt t="59017" x="1276350" y="4217988"/>
          <p14:tracePt t="59022" x="1189038" y="4217988"/>
          <p14:tracePt t="59026" x="1125538" y="4217988"/>
          <p14:tracePt t="59031" x="1038225" y="4217988"/>
          <p14:tracePt t="59036" x="1000125" y="4217988"/>
          <p14:tracePt t="59042" x="938213" y="4217988"/>
          <p14:tracePt t="59047" x="887413" y="4217988"/>
          <p14:tracePt t="59051" x="863600" y="4217988"/>
          <p14:tracePt t="59063" x="838200" y="4217988"/>
          <p14:tracePt t="59067" x="800100" y="4217988"/>
          <p14:tracePt t="59082" x="776288" y="4217988"/>
          <p14:tracePt t="59092" x="763588" y="4217988"/>
          <p14:tracePt t="59102" x="750888" y="4217988"/>
          <p14:tracePt t="59107" x="738188" y="4217988"/>
          <p14:tracePt t="59122" x="712788" y="4217988"/>
          <p14:tracePt t="59133" x="687388" y="4217988"/>
          <p14:tracePt t="59138" x="674688" y="4217988"/>
          <p14:tracePt t="59142" x="650875" y="4217988"/>
          <p14:tracePt t="59147" x="612775" y="4230688"/>
          <p14:tracePt t="59153" x="600075" y="4241800"/>
          <p14:tracePt t="59163" x="563563" y="4254500"/>
          <p14:tracePt t="59168" x="550863" y="4254500"/>
          <p14:tracePt t="59172" x="525463" y="4279900"/>
          <p14:tracePt t="59179" x="500063" y="4279900"/>
          <p14:tracePt t="59183" x="474663" y="4279900"/>
          <p14:tracePt t="59188" x="463550" y="4279900"/>
          <p14:tracePt t="59195" x="438150" y="4279900"/>
          <p14:tracePt t="59198" x="400050" y="4305300"/>
          <p14:tracePt t="59208" x="374650" y="4318000"/>
          <p14:tracePt t="59218" x="350838" y="4330700"/>
          <p14:tracePt t="59223" x="350838" y="4341813"/>
          <p14:tracePt t="59229" x="338138" y="4341813"/>
          <p14:tracePt t="59234" x="312738" y="4341813"/>
          <p14:tracePt t="59237" x="300038" y="4341813"/>
          <p14:tracePt t="59253" x="287338" y="4341813"/>
          <p14:tracePt t="59576" x="274638" y="4354513"/>
          <p14:tracePt t="59810" x="261938" y="4367213"/>
          <p14:tracePt t="60103" x="250825" y="4367213"/>
          <p14:tracePt t="60108" x="238125" y="4379913"/>
          <p14:tracePt t="60114" x="225425" y="4379913"/>
          <p14:tracePt t="60123" x="212725" y="4392613"/>
          <p14:tracePt t="60138" x="200025" y="4405313"/>
          <p14:tracePt t="60148" x="200025" y="4418013"/>
          <p14:tracePt t="60154" x="187325" y="4418013"/>
          <p14:tracePt t="60607" x="187325" y="4443413"/>
          <p14:tracePt t="60617" x="187325" y="4454525"/>
          <p14:tracePt t="60628" x="187325" y="4467225"/>
          <p14:tracePt t="60644" x="187325" y="4479925"/>
          <p14:tracePt t="60688" x="187325" y="4492625"/>
          <p14:tracePt t="60723" x="187325" y="4505325"/>
          <p14:tracePt t="60744" x="187325" y="4530725"/>
          <p14:tracePt t="60763" x="187325" y="4543425"/>
          <p14:tracePt t="60768" x="187325" y="4554538"/>
          <p14:tracePt t="60789" x="187325" y="4579938"/>
          <p14:tracePt t="60804" x="187325" y="4592638"/>
          <p14:tracePt t="60845" x="187325" y="4605338"/>
          <p14:tracePt t="60854" x="187325" y="4618038"/>
          <p14:tracePt t="60869" x="187325" y="4630738"/>
          <p14:tracePt t="60874" x="187325" y="4643438"/>
          <p14:tracePt t="60885" x="187325" y="4656138"/>
          <p14:tracePt t="60890" x="212725" y="4679950"/>
          <p14:tracePt t="60900" x="212725" y="4692650"/>
          <p14:tracePt t="60912" x="212725" y="4705350"/>
          <p14:tracePt t="60915" x="225425" y="4718050"/>
          <p14:tracePt t="60920" x="238125" y="4718050"/>
          <p14:tracePt t="60925" x="250825" y="4730750"/>
          <p14:tracePt t="60935" x="261938" y="4743450"/>
          <p14:tracePt t="60946" x="287338" y="4743450"/>
          <p14:tracePt t="60950" x="312738" y="4756150"/>
          <p14:tracePt t="60962" x="312738" y="4768850"/>
          <p14:tracePt t="60965" x="325438" y="4768850"/>
          <p14:tracePt t="60971" x="350838" y="4768850"/>
          <p14:tracePt t="60980" x="374650" y="4768850"/>
          <p14:tracePt t="60985" x="387350" y="4768850"/>
          <p14:tracePt t="60990" x="400050" y="4768850"/>
          <p14:tracePt t="61001" x="412750" y="4768850"/>
          <p14:tracePt t="61006" x="438150" y="4768850"/>
          <p14:tracePt t="61020" x="450850" y="4768850"/>
          <p14:tracePt t="61026" x="463550" y="4768850"/>
          <p14:tracePt t="61041" x="474663" y="4768850"/>
          <p14:tracePt t="61046" x="487363" y="4768850"/>
          <p14:tracePt t="61056" x="500063" y="4768850"/>
          <p14:tracePt t="61072" x="512763" y="4768850"/>
          <p14:tracePt t="61087" x="525463" y="4768850"/>
          <p14:tracePt t="61091" x="538163" y="4779963"/>
          <p14:tracePt t="61238" x="538163" y="4792663"/>
          <p14:tracePt t="61339" x="550863" y="4792663"/>
          <p14:tracePt t="61349" x="563563" y="4792663"/>
          <p14:tracePt t="61354" x="574675" y="4792663"/>
          <p14:tracePt t="61358" x="600075" y="4792663"/>
          <p14:tracePt t="61363" x="612775" y="4792663"/>
          <p14:tracePt t="61369" x="625475" y="4792663"/>
          <p14:tracePt t="61374" x="650875" y="4792663"/>
          <p14:tracePt t="61379" x="674688" y="4792663"/>
          <p14:tracePt t="61384" x="687388" y="4792663"/>
          <p14:tracePt t="61389" x="712788" y="4792663"/>
          <p14:tracePt t="61396" x="725488" y="4792663"/>
          <p14:tracePt t="61399" x="763588" y="4805363"/>
          <p14:tracePt t="61404" x="787400" y="4805363"/>
          <p14:tracePt t="61409" x="812800" y="4805363"/>
          <p14:tracePt t="61415" x="838200" y="4805363"/>
          <p14:tracePt t="61419" x="850900" y="4818063"/>
          <p14:tracePt t="61424" x="863600" y="4818063"/>
          <p14:tracePt t="61429" x="876300" y="4818063"/>
          <p14:tracePt t="61434" x="887413" y="4818063"/>
          <p14:tracePt t="61440" x="900113" y="4818063"/>
          <p14:tracePt t="61450" x="912813" y="4818063"/>
          <p14:tracePt t="61459" x="938213" y="4818063"/>
          <p14:tracePt t="61464" x="938213" y="4830763"/>
          <p14:tracePt t="61490" x="963613" y="4830763"/>
          <p14:tracePt t="61500" x="976313" y="4830763"/>
          <p14:tracePt t="61515" x="987425" y="4830763"/>
          <p14:tracePt t="61520" x="1000125" y="4830763"/>
          <p14:tracePt t="61525" x="1012825" y="4830763"/>
          <p14:tracePt t="61535" x="1025525" y="4830763"/>
          <p14:tracePt t="61540" x="1050925" y="4856163"/>
          <p14:tracePt t="61546" x="1063625" y="4856163"/>
          <p14:tracePt t="61556" x="1076325" y="4856163"/>
          <p14:tracePt t="61566" x="1089025" y="4856163"/>
          <p14:tracePt t="61575" x="1100138" y="4856163"/>
          <p14:tracePt t="61580" x="1112838" y="4856163"/>
          <p14:tracePt t="61596" x="1138238" y="4856163"/>
          <p14:tracePt t="61616" x="1163638" y="4856163"/>
          <p14:tracePt t="61656" x="1176338" y="4856163"/>
          <p14:tracePt t="62060" x="1189038" y="4856163"/>
          <p14:tracePt t="62065" x="1225550" y="4856163"/>
          <p14:tracePt t="62070" x="1263650" y="4856163"/>
          <p14:tracePt t="62080" x="1325563" y="4856163"/>
          <p14:tracePt t="62085" x="1338263" y="4856163"/>
          <p14:tracePt t="62090" x="1389063" y="4856163"/>
          <p14:tracePt t="62096" x="1425575" y="4856163"/>
          <p14:tracePt t="62100" x="1463675" y="4856163"/>
          <p14:tracePt t="62105" x="1512888" y="4856163"/>
          <p14:tracePt t="62110" x="1538288" y="4856163"/>
          <p14:tracePt t="62115" x="1576388" y="4856163"/>
          <p14:tracePt t="62120" x="1625600" y="4868863"/>
          <p14:tracePt t="62126" x="1663700" y="4879975"/>
          <p14:tracePt t="62131" x="1714500" y="4879975"/>
          <p14:tracePt t="62136" x="1751013" y="4892675"/>
          <p14:tracePt t="62140" x="1789113" y="4892675"/>
          <p14:tracePt t="62146" x="1851025" y="4892675"/>
          <p14:tracePt t="62151" x="1901825" y="4892675"/>
          <p14:tracePt t="62155" x="1963738" y="4892675"/>
          <p14:tracePt t="62163" x="2014538" y="4892675"/>
          <p14:tracePt t="62166" x="2101850" y="4892675"/>
          <p14:tracePt t="62170" x="2151063" y="4892675"/>
          <p14:tracePt t="62176" x="2189163" y="4892675"/>
          <p14:tracePt t="62181" x="2238375" y="4892675"/>
          <p14:tracePt t="62186" x="2327275" y="4892675"/>
          <p14:tracePt t="62191" x="2351088" y="4892675"/>
          <p14:tracePt t="62196" x="2427288" y="4892675"/>
          <p14:tracePt t="62201" x="2451100" y="4892675"/>
          <p14:tracePt t="62206" x="2501900" y="4892675"/>
          <p14:tracePt t="62213" x="2540000" y="4892675"/>
          <p14:tracePt t="62216" x="2576513" y="4892675"/>
          <p14:tracePt t="62222" x="2614613" y="4892675"/>
          <p14:tracePt t="62226" x="2663825" y="4892675"/>
          <p14:tracePt t="62231" x="2701925" y="4892675"/>
          <p14:tracePt t="62236" x="2740025" y="4892675"/>
          <p14:tracePt t="62242" x="2763838" y="4892675"/>
          <p14:tracePt t="62247" x="2801938" y="4892675"/>
          <p14:tracePt t="62252" x="2840038" y="4892675"/>
          <p14:tracePt t="62256" x="2876550" y="4892675"/>
          <p14:tracePt t="62263" x="2901950" y="4892675"/>
          <p14:tracePt t="62267" x="2952750" y="4892675"/>
          <p14:tracePt t="62272" x="3014663" y="4892675"/>
          <p14:tracePt t="62278" x="3065463" y="4892675"/>
          <p14:tracePt t="62281" x="3114675" y="4892675"/>
          <p14:tracePt t="62287" x="3165475" y="4892675"/>
          <p14:tracePt t="62292" x="3214688" y="4892675"/>
          <p14:tracePt t="62297" x="3276600" y="4892675"/>
          <p14:tracePt t="62302" x="3327400" y="4892675"/>
          <p14:tracePt t="62307" x="3352800" y="4892675"/>
          <p14:tracePt t="62313" x="3389313" y="4892675"/>
          <p14:tracePt t="62317" x="3440113" y="4892675"/>
          <p14:tracePt t="62322" x="3489325" y="4892675"/>
          <p14:tracePt t="62327" x="3514725" y="4892675"/>
          <p14:tracePt t="62332" x="3527425" y="4892675"/>
          <p14:tracePt t="62337" x="3565525" y="4892675"/>
          <p14:tracePt t="62342" x="3589338" y="4892675"/>
          <p14:tracePt t="62348" x="3614738" y="4892675"/>
          <p14:tracePt t="62352" x="3627438" y="4892675"/>
          <p14:tracePt t="62358" x="3640138" y="4892675"/>
          <p14:tracePt t="62363" x="3678238" y="4892675"/>
          <p14:tracePt t="62367" x="3689350" y="4892675"/>
          <p14:tracePt t="62372" x="3714750" y="4892675"/>
          <p14:tracePt t="62377" x="3740150" y="4892675"/>
          <p14:tracePt t="62383" x="3778250" y="4892675"/>
          <p14:tracePt t="62392" x="3814763" y="4892675"/>
          <p14:tracePt t="62399" x="3852863" y="4892675"/>
          <p14:tracePt t="62403" x="3878263" y="4892675"/>
          <p14:tracePt t="62408" x="3902075" y="4892675"/>
          <p14:tracePt t="62413" x="3952875" y="4892675"/>
          <p14:tracePt t="62418" x="3978275" y="4892675"/>
          <p14:tracePt t="62423" x="4014788" y="4892675"/>
          <p14:tracePt t="62430" x="4052888" y="4892675"/>
          <p14:tracePt t="62433" x="4078288" y="4892675"/>
          <p14:tracePt t="62438" x="4114800" y="4892675"/>
          <p14:tracePt t="62443" x="4140200" y="4892675"/>
          <p14:tracePt t="62448" x="4152900" y="4892675"/>
          <p14:tracePt t="62453" x="4178300" y="4892675"/>
          <p14:tracePt t="62458" x="4203700" y="4892675"/>
          <p14:tracePt t="62463" x="4214813" y="4892675"/>
          <p14:tracePt t="62468" x="4227513" y="4892675"/>
          <p14:tracePt t="62474" x="4240213" y="4892675"/>
          <p14:tracePt t="62484" x="4252913" y="4892675"/>
          <p14:tracePt t="62493" x="4265613" y="4892675"/>
          <p14:tracePt t="62503" x="4291013" y="4892675"/>
          <p14:tracePt t="62514" x="4314825" y="4892675"/>
          <p14:tracePt t="62524" x="4327525" y="4892675"/>
          <p14:tracePt t="62530" x="4340225" y="4892675"/>
          <p14:tracePt t="62534" x="4352925" y="4892675"/>
          <p14:tracePt t="62539" x="4378325" y="4892675"/>
          <p14:tracePt t="62549" x="4403725" y="4892675"/>
          <p14:tracePt t="62554" x="4416425" y="4892675"/>
          <p14:tracePt t="62559" x="4427538" y="4892675"/>
          <p14:tracePt t="62569" x="4440238" y="4892675"/>
          <p14:tracePt t="62580" x="4452938" y="4892675"/>
          <p14:tracePt t="62594" x="4465638" y="4892675"/>
          <p14:tracePt t="62599" x="4491038" y="4892675"/>
          <p14:tracePt t="62620" x="4516438" y="4892675"/>
          <p14:tracePt t="62624" x="4527550" y="4892675"/>
          <p14:tracePt t="62635" x="4540250" y="4892675"/>
          <p14:tracePt t="62640" x="4552950" y="4892675"/>
          <p14:tracePt t="62646" x="4565650" y="4892675"/>
          <p14:tracePt t="62650" x="4603750" y="4892675"/>
          <p14:tracePt t="62655" x="4616450" y="4892675"/>
          <p14:tracePt t="62660" x="4640263" y="4892675"/>
          <p14:tracePt t="62665" x="4665663" y="4892675"/>
          <p14:tracePt t="62675" x="4678363" y="4892675"/>
          <p14:tracePt t="62680" x="4691063" y="4892675"/>
          <p14:tracePt t="62685" x="4703763" y="4892675"/>
          <p14:tracePt t="62691" x="4727575" y="4892675"/>
          <p14:tracePt t="62720" x="4752975" y="4892675"/>
          <p14:tracePt t="62740" x="4765675" y="4892675"/>
          <p14:tracePt t="62751" x="4778375" y="4892675"/>
          <p14:tracePt t="62756" x="4791075" y="4892675"/>
          <p14:tracePt t="62771" x="4803775" y="4892675"/>
          <p14:tracePt t="62776" x="4816475" y="4892675"/>
          <p14:tracePt t="62781" x="4829175" y="4892675"/>
          <p14:tracePt t="62786" x="4840288" y="4892675"/>
          <p14:tracePt t="62791" x="4865688" y="4892675"/>
          <p14:tracePt t="62797" x="4878388" y="4892675"/>
          <p14:tracePt t="62801" x="4891088" y="4892675"/>
          <p14:tracePt t="62806" x="4903788" y="4892675"/>
          <p14:tracePt t="62811" x="4916488" y="4892675"/>
          <p14:tracePt t="62821" x="4929188" y="4892675"/>
          <p14:tracePt t="62827" x="4940300" y="4892675"/>
          <p14:tracePt t="62832" x="4953000" y="4892675"/>
          <p14:tracePt t="62841" x="4978400" y="4892675"/>
          <p14:tracePt t="62847" x="4991100" y="4892675"/>
          <p14:tracePt t="62852" x="5003800" y="4892675"/>
          <p14:tracePt t="62863" x="5016500" y="4892675"/>
          <p14:tracePt t="62872" x="5029200" y="4892675"/>
          <p14:tracePt t="62882" x="5040313" y="4892675"/>
          <p14:tracePt t="62898" x="5065713" y="4892675"/>
          <p14:tracePt t="62913" x="5091113" y="4892675"/>
          <p14:tracePt t="62927" x="5103813" y="4892675"/>
          <p14:tracePt t="62943" x="5116513" y="4892675"/>
          <p14:tracePt t="62952" x="5129213" y="4892675"/>
          <p14:tracePt t="62967" x="5141913" y="4892675"/>
          <p14:tracePt t="62993" x="5153025" y="4892675"/>
          <p14:tracePt t="63129" x="5129213" y="4892675"/>
          <p14:tracePt t="63134" x="5103813" y="4892675"/>
          <p14:tracePt t="63139" x="5040313" y="4892675"/>
          <p14:tracePt t="63144" x="5003800" y="4892675"/>
          <p14:tracePt t="63149" x="4978400" y="4892675"/>
          <p14:tracePt t="63155" x="4940300" y="4892675"/>
          <p14:tracePt t="63159" x="4903788" y="4892675"/>
          <p14:tracePt t="63164" x="4878388" y="4892675"/>
          <p14:tracePt t="63169" x="4865688" y="4892675"/>
          <p14:tracePt t="63174" x="4829175" y="4892675"/>
          <p14:tracePt t="63181" x="4816475" y="4892675"/>
          <p14:tracePt t="63184" x="4803775" y="4892675"/>
          <p14:tracePt t="63189" x="4778375" y="4892675"/>
          <p14:tracePt t="63194" x="4752975" y="4892675"/>
          <p14:tracePt t="63200" x="4740275" y="4892675"/>
          <p14:tracePt t="63205" x="4716463" y="4892675"/>
          <p14:tracePt t="63215" x="4691063" y="4892675"/>
          <p14:tracePt t="63220" x="4652963" y="4892675"/>
          <p14:tracePt t="63230" x="4627563" y="4892675"/>
          <p14:tracePt t="63235" x="4616450" y="4892675"/>
          <p14:tracePt t="63240" x="4591050" y="4892675"/>
          <p14:tracePt t="63246" x="4565650" y="4892675"/>
          <p14:tracePt t="63250" x="4527550" y="4892675"/>
          <p14:tracePt t="63255" x="4503738" y="4892675"/>
          <p14:tracePt t="63260" x="4478338" y="4892675"/>
          <p14:tracePt t="63265" x="4452938" y="4892675"/>
          <p14:tracePt t="63271" x="4427538" y="4892675"/>
          <p14:tracePt t="63275" x="4391025" y="4892675"/>
          <p14:tracePt t="63280" x="4365625" y="4892675"/>
          <p14:tracePt t="63285" x="4340225" y="4892675"/>
          <p14:tracePt t="63291" x="4303713" y="4892675"/>
          <p14:tracePt t="63297" x="4265613" y="4892675"/>
          <p14:tracePt t="63300" x="4227513" y="4892675"/>
          <p14:tracePt t="63310" x="4191000" y="4892675"/>
          <p14:tracePt t="63316" x="4165600" y="4892675"/>
          <p14:tracePt t="63321" x="4127500" y="4892675"/>
          <p14:tracePt t="63326" x="4090988" y="4892675"/>
          <p14:tracePt t="63330" x="4052888" y="4892675"/>
          <p14:tracePt t="63336" x="4027488" y="4892675"/>
          <p14:tracePt t="63341" x="3990975" y="4892675"/>
          <p14:tracePt t="63347" x="3940175" y="4892675"/>
          <p14:tracePt t="63351" x="3914775" y="4892675"/>
          <p14:tracePt t="63356" x="3890963" y="4892675"/>
          <p14:tracePt t="63361" x="3827463" y="4892675"/>
          <p14:tracePt t="63366" x="3778250" y="4892675"/>
          <p14:tracePt t="63371" x="3740150" y="4892675"/>
          <p14:tracePt t="63376" x="3678238" y="4892675"/>
          <p14:tracePt t="63381" x="3627438" y="4892675"/>
          <p14:tracePt t="63386" x="3565525" y="4892675"/>
          <p14:tracePt t="63392" x="3514725" y="4892675"/>
          <p14:tracePt t="63397" x="3452813" y="4892675"/>
          <p14:tracePt t="63401" x="3389313" y="4892675"/>
          <p14:tracePt t="63406" x="3340100" y="4892675"/>
          <p14:tracePt t="63413" x="3289300" y="4892675"/>
          <p14:tracePt t="63416" x="3227388" y="4892675"/>
          <p14:tracePt t="63421" x="3176588" y="4892675"/>
          <p14:tracePt t="63426" x="3114675" y="4892675"/>
          <p14:tracePt t="63432" x="3076575" y="4892675"/>
          <p14:tracePt t="63437" x="3027363" y="4892675"/>
          <p14:tracePt t="63442" x="2963863" y="4892675"/>
          <p14:tracePt t="63447" x="2927350" y="4892675"/>
          <p14:tracePt t="63451" x="2852738" y="4892675"/>
          <p14:tracePt t="63457" x="2827338" y="4892675"/>
          <p14:tracePt t="63463" x="2776538" y="4892675"/>
          <p14:tracePt t="63467" x="2740025" y="4892675"/>
          <p14:tracePt t="63472" x="2676525" y="4892675"/>
          <p14:tracePt t="63477" x="2640013" y="4892675"/>
          <p14:tracePt t="63482" x="2589213" y="4892675"/>
          <p14:tracePt t="63487" x="2527300" y="4892675"/>
          <p14:tracePt t="63492" x="2489200" y="4892675"/>
          <p14:tracePt t="63497" x="2439988" y="4892675"/>
          <p14:tracePt t="63503" x="2376488" y="4892675"/>
          <p14:tracePt t="63508" x="2301875" y="4892675"/>
          <p14:tracePt t="63513" x="2263775" y="4892675"/>
          <p14:tracePt t="63517" x="2189163" y="4892675"/>
          <p14:tracePt t="63523" x="2151063" y="4892675"/>
          <p14:tracePt t="63528" x="2063750" y="4892675"/>
          <p14:tracePt t="63532" x="2001838" y="4892675"/>
          <p14:tracePt t="63537" x="1951038" y="4892675"/>
          <p14:tracePt t="63542" x="1889125" y="4892675"/>
          <p14:tracePt t="63548" x="1851025" y="4892675"/>
          <p14:tracePt t="63553" x="1789113" y="4892675"/>
          <p14:tracePt t="63558" x="1738313" y="4892675"/>
          <p14:tracePt t="63563" x="1689100" y="4892675"/>
          <p14:tracePt t="63567" x="1663700" y="4892675"/>
          <p14:tracePt t="63573" x="1601788" y="4892675"/>
          <p14:tracePt t="63580" x="1563688" y="4892675"/>
          <p14:tracePt t="63583" x="1550988" y="4892675"/>
          <p14:tracePt t="63588" x="1538288" y="4892675"/>
          <p14:tracePt t="63593" x="1525588" y="4892675"/>
          <p14:tracePt t="63598" x="1489075" y="4892675"/>
          <p14:tracePt t="63603" x="1463675" y="4892675"/>
          <p14:tracePt t="63608" x="1438275" y="4892675"/>
          <p14:tracePt t="63613" x="1401763" y="4892675"/>
          <p14:tracePt t="63618" x="1389063" y="4892675"/>
          <p14:tracePt t="63624" x="1363663" y="4892675"/>
          <p14:tracePt t="63628" x="1300163" y="4856163"/>
          <p14:tracePt t="63633" x="1263650" y="4856163"/>
          <p14:tracePt t="63639" x="1225550" y="4856163"/>
          <p14:tracePt t="63644" x="1176338" y="4843463"/>
          <p14:tracePt t="63649" x="1150938" y="4843463"/>
          <p14:tracePt t="63653" x="1076325" y="4843463"/>
          <p14:tracePt t="63658" x="1038225" y="4843463"/>
          <p14:tracePt t="63664" x="963613" y="4843463"/>
          <p14:tracePt t="63669" x="925513" y="4843463"/>
          <p14:tracePt t="63674" x="863600" y="4843463"/>
          <p14:tracePt t="63680" x="787400" y="4843463"/>
          <p14:tracePt t="63684" x="725488" y="4843463"/>
          <p14:tracePt t="63689" x="674688" y="4843463"/>
          <p14:tracePt t="63694" x="612775" y="4843463"/>
          <p14:tracePt t="63699" x="550863" y="4843463"/>
          <p14:tracePt t="63704" x="500063" y="4843463"/>
          <p14:tracePt t="63709" x="438150" y="4843463"/>
          <p14:tracePt t="63714" x="387350" y="4843463"/>
          <p14:tracePt t="63719" x="325438" y="4843463"/>
          <p14:tracePt t="63724" x="287338" y="4843463"/>
          <p14:tracePt t="63730" x="238125" y="4843463"/>
          <p14:tracePt t="63735" x="212725" y="4843463"/>
          <p14:tracePt t="63739" x="174625" y="4843463"/>
          <p14:tracePt t="63744" x="112713" y="4843463"/>
          <p14:tracePt t="63749" x="74613" y="4843463"/>
          <p14:tracePt t="63755" x="61913" y="4843463"/>
          <p14:tracePt t="63760" x="38100" y="4843463"/>
          <p14:tracePt t="63764" x="0" y="4843463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Exces divergence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Léčba</a:t>
            </a:r>
          </a:p>
          <a:p>
            <a:r>
              <a:rPr lang="cs-CZ" dirty="0"/>
              <a:t>Předepsání </a:t>
            </a:r>
            <a:r>
              <a:rPr lang="cs-CZ" dirty="0" err="1"/>
              <a:t>antikorekce</a:t>
            </a:r>
            <a:r>
              <a:rPr lang="cs-CZ" dirty="0"/>
              <a:t> (</a:t>
            </a:r>
            <a:r>
              <a:rPr lang="cs-CZ" dirty="0" err="1"/>
              <a:t>max</a:t>
            </a:r>
            <a:r>
              <a:rPr lang="cs-CZ" dirty="0"/>
              <a:t> – 1,0 </a:t>
            </a:r>
            <a:r>
              <a:rPr lang="cs-CZ" dirty="0" err="1"/>
              <a:t>Dpt</a:t>
            </a:r>
            <a:r>
              <a:rPr lang="cs-CZ" dirty="0"/>
              <a:t>) terapeutická pomůcka, rovnají oči do dálky</a:t>
            </a:r>
          </a:p>
          <a:p>
            <a:r>
              <a:rPr lang="cs-CZ" dirty="0" err="1"/>
              <a:t>Antikorekce</a:t>
            </a:r>
            <a:r>
              <a:rPr lang="cs-CZ" dirty="0"/>
              <a:t> nutí pacienta s ED stimulovat </a:t>
            </a:r>
            <a:r>
              <a:rPr lang="cs-CZ" dirty="0" err="1"/>
              <a:t>synkinetickou</a:t>
            </a:r>
            <a:r>
              <a:rPr lang="cs-CZ" dirty="0"/>
              <a:t> konvergenci a oči získávají rovnější postavení do dálky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20BAAC0-FA70-453C-814E-EED53B3A3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8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9"/>
    </mc:Choice>
    <mc:Fallback xmlns="">
      <p:transition spd="slow" advTm="11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Exces divergence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Chirurgická léčba </a:t>
            </a:r>
          </a:p>
          <a:p>
            <a:pPr marL="0" indent="0">
              <a:buNone/>
            </a:pPr>
            <a:r>
              <a:rPr lang="cs-CZ" dirty="0"/>
              <a:t>Pokud konverguje – oslabení /</a:t>
            </a:r>
            <a:r>
              <a:rPr lang="cs-CZ" dirty="0" err="1"/>
              <a:t>retropozice</a:t>
            </a:r>
            <a:r>
              <a:rPr lang="cs-CZ" dirty="0"/>
              <a:t>/ zevních přímých svalů</a:t>
            </a:r>
          </a:p>
          <a:p>
            <a:pPr marL="0" indent="0">
              <a:buNone/>
            </a:pPr>
            <a:r>
              <a:rPr lang="cs-CZ" dirty="0"/>
              <a:t>Pokud nekonverguje – resekce vnitřních přímých svalů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0CEC34E-078C-4225-89C3-73F339705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4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1"/>
    </mc:Choice>
    <mc:Fallback xmlns="">
      <p:transition spd="slow" advTm="2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Exces divergence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Ortoptická léčba</a:t>
            </a:r>
          </a:p>
          <a:p>
            <a:pPr marL="0" indent="0">
              <a:buNone/>
            </a:pPr>
            <a:r>
              <a:rPr lang="cs-CZ" dirty="0"/>
              <a:t>Nácvik, posilování konvergence, posílení vnitřních přímých svalů, cvičení šířky fúze </a:t>
            </a:r>
          </a:p>
          <a:p>
            <a:pPr marL="0" indent="0">
              <a:buNone/>
            </a:pPr>
            <a:r>
              <a:rPr lang="cs-CZ" u="sng" dirty="0"/>
              <a:t>Doma</a:t>
            </a:r>
          </a:p>
          <a:p>
            <a:pPr marL="0" indent="0">
              <a:buNone/>
            </a:pPr>
            <a:r>
              <a:rPr lang="cs-CZ" dirty="0"/>
              <a:t>cvičení konvergence /díra v dlani, tužka/</a:t>
            </a:r>
          </a:p>
          <a:p>
            <a:pPr marL="0" indent="0">
              <a:buNone/>
            </a:pPr>
            <a:r>
              <a:rPr lang="cs-CZ" u="sng" dirty="0"/>
              <a:t>Cvičebna</a:t>
            </a:r>
            <a:r>
              <a:rPr lang="cs-CZ" dirty="0"/>
              <a:t>  </a:t>
            </a:r>
          </a:p>
          <a:p>
            <a:pPr marL="0" indent="0">
              <a:buNone/>
            </a:pPr>
            <a:r>
              <a:rPr lang="cs-CZ" dirty="0"/>
              <a:t>nácvik konvergence – </a:t>
            </a:r>
            <a:r>
              <a:rPr lang="cs-CZ" dirty="0" err="1"/>
              <a:t>konvergens</a:t>
            </a:r>
            <a:r>
              <a:rPr lang="cs-CZ" dirty="0"/>
              <a:t> trenažér, nácvik s fixačním předmětem /tužky, prst, malý poutač/</a:t>
            </a:r>
          </a:p>
          <a:p>
            <a:pPr marL="0" indent="0">
              <a:buNone/>
            </a:pPr>
            <a:r>
              <a:rPr lang="cs-CZ" dirty="0"/>
              <a:t>posílení vnitřních přímých svalů – svalový trenažér</a:t>
            </a:r>
          </a:p>
          <a:p>
            <a:pPr marL="0" indent="0">
              <a:buNone/>
            </a:pPr>
            <a:r>
              <a:rPr lang="cs-CZ" smtClean="0"/>
              <a:t>Cvičení kladné </a:t>
            </a:r>
            <a:r>
              <a:rPr lang="cs-CZ" dirty="0"/>
              <a:t>šířky fúze – stereoskop, prizmata v prostoru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4600" b="1" u="sng" dirty="0"/>
              <a:t>!</a:t>
            </a:r>
            <a:r>
              <a:rPr lang="cs-CZ" b="1" u="sng" dirty="0" err="1"/>
              <a:t>synoptofor</a:t>
            </a:r>
            <a:r>
              <a:rPr lang="cs-CZ" b="1" u="sng" dirty="0"/>
              <a:t> – navozuje optické nekonečno – úchylka manifestuje</a:t>
            </a:r>
            <a:r>
              <a:rPr lang="cs-CZ" sz="4600" b="1" u="sng" dirty="0"/>
              <a:t>!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0108CEF-0092-4919-8BF4-F2B7ACF54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4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11"/>
    </mc:Choice>
    <mc:Fallback xmlns="">
      <p:transition spd="slow" advTm="29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362" x="50800" y="4968875"/>
          <p14:tracePt t="4371" x="87313" y="4981575"/>
          <p14:tracePt t="4378" x="100013" y="4981575"/>
          <p14:tracePt t="4388" x="125413" y="4992688"/>
          <p14:tracePt t="4392" x="138113" y="4992688"/>
          <p14:tracePt t="4397" x="150813" y="4992688"/>
          <p14:tracePt t="4402" x="161925" y="4992688"/>
          <p14:tracePt t="4409" x="174625" y="4992688"/>
          <p14:tracePt t="4413" x="187325" y="4992688"/>
          <p14:tracePt t="4418" x="212725" y="5005388"/>
          <p14:tracePt t="4423" x="225425" y="5018088"/>
          <p14:tracePt t="4428" x="238125" y="5018088"/>
          <p14:tracePt t="4432" x="250825" y="5018088"/>
          <p14:tracePt t="4438" x="287338" y="5030788"/>
          <p14:tracePt t="4442" x="300038" y="5030788"/>
          <p14:tracePt t="4448" x="312738" y="5030788"/>
          <p14:tracePt t="4458" x="338138" y="5043488"/>
          <p14:tracePt t="4463" x="350838" y="5043488"/>
          <p14:tracePt t="4519" x="374650" y="5043488"/>
          <p14:tracePt t="4559" x="387350" y="5056188"/>
          <p14:tracePt t="4575" x="387350" y="5068888"/>
          <p14:tracePt t="4580" x="387350" y="5081588"/>
          <p14:tracePt t="4591" x="400050" y="5081588"/>
          <p14:tracePt t="4594" x="412750" y="5092700"/>
          <p14:tracePt t="4598" x="412750" y="5105400"/>
          <p14:tracePt t="4603" x="425450" y="5118100"/>
          <p14:tracePt t="4620" x="425450" y="5130800"/>
          <p14:tracePt t="4630" x="438150" y="5156200"/>
          <p14:tracePt t="4650" x="438150" y="5181600"/>
          <p14:tracePt t="4659" x="438150" y="5194300"/>
          <p14:tracePt t="4675" x="438150" y="5205413"/>
          <p14:tracePt t="4685" x="438150" y="5218113"/>
          <p14:tracePt t="4692" x="438150" y="5230813"/>
          <p14:tracePt t="4699" x="438150" y="5243513"/>
          <p14:tracePt t="4704" x="438150" y="5281613"/>
          <p14:tracePt t="4710" x="438150" y="5294313"/>
          <p14:tracePt t="4716" x="438150" y="5305425"/>
          <p14:tracePt t="4720" x="438150" y="5330825"/>
          <p14:tracePt t="4730" x="438150" y="5356225"/>
          <p14:tracePt t="4734" x="438150" y="5394325"/>
          <p14:tracePt t="4746" x="438150" y="5430838"/>
          <p14:tracePt t="4751" x="438150" y="5443538"/>
          <p14:tracePt t="4755" x="438150" y="5456238"/>
          <p14:tracePt t="4761" x="438150" y="5494338"/>
          <p14:tracePt t="4770" x="438150" y="5518150"/>
          <p14:tracePt t="4775" x="438150" y="5530850"/>
          <p14:tracePt t="4781" x="438150" y="5543550"/>
          <p14:tracePt t="4796" x="438150" y="5556250"/>
          <p14:tracePt t="4800" x="438150" y="5568950"/>
          <p14:tracePt t="4857" x="438150" y="5581650"/>
          <p14:tracePt t="4862" x="438150" y="5594350"/>
          <p14:tracePt t="4877" x="438150" y="5607050"/>
          <p14:tracePt t="4887" x="438150" y="5619750"/>
          <p14:tracePt t="4909" x="438150" y="5656263"/>
          <p14:tracePt t="4917" x="438150" y="5668963"/>
          <p14:tracePt t="4921" x="438150" y="5681663"/>
          <p14:tracePt t="4928" x="438150" y="5707063"/>
          <p14:tracePt t="4933" x="450850" y="5719763"/>
          <p14:tracePt t="4942" x="463550" y="5719763"/>
          <p14:tracePt t="4947" x="463550" y="5732463"/>
          <p14:tracePt t="4951" x="474663" y="5743575"/>
          <p14:tracePt t="4959" x="487363" y="5756275"/>
          <p14:tracePt t="4968" x="512763" y="5768975"/>
          <p14:tracePt t="4976" x="525463" y="5781675"/>
          <p14:tracePt t="4988" x="550863" y="5781675"/>
          <p14:tracePt t="4993" x="550863" y="5794375"/>
          <p14:tracePt t="4998" x="563563" y="5794375"/>
          <p14:tracePt t="5009" x="574675" y="5794375"/>
          <p14:tracePt t="5018" x="600075" y="5794375"/>
          <p14:tracePt t="5023" x="625475" y="5794375"/>
          <p14:tracePt t="5028" x="638175" y="5794375"/>
          <p14:tracePt t="5033" x="663575" y="5794375"/>
          <p14:tracePt t="5038" x="674688" y="5794375"/>
          <p14:tracePt t="5042" x="700088" y="5794375"/>
          <p14:tracePt t="5048" x="738188" y="5794375"/>
          <p14:tracePt t="5053" x="750888" y="5794375"/>
          <p14:tracePt t="5059" x="787400" y="5794375"/>
          <p14:tracePt t="5064" x="800100" y="5794375"/>
          <p14:tracePt t="5068" x="838200" y="5794375"/>
          <p14:tracePt t="5072" x="863600" y="5794375"/>
          <p14:tracePt t="5078" x="900113" y="5794375"/>
          <p14:tracePt t="5084" x="912813" y="5794375"/>
          <p14:tracePt t="5088" x="938213" y="5794375"/>
          <p14:tracePt t="5094" x="963613" y="5794375"/>
          <p14:tracePt t="5098" x="987425" y="5794375"/>
          <p14:tracePt t="5103" x="1012825" y="5794375"/>
          <p14:tracePt t="5109" x="1025525" y="5794375"/>
          <p14:tracePt t="5114" x="1050925" y="5794375"/>
          <p14:tracePt t="5119" x="1076325" y="5794375"/>
          <p14:tracePt t="5126" x="1112838" y="5794375"/>
          <p14:tracePt t="5134" x="1138238" y="5794375"/>
          <p14:tracePt t="5138" x="1176338" y="5794375"/>
          <p14:tracePt t="5143" x="1200150" y="5794375"/>
          <p14:tracePt t="5149" x="1212850" y="5794375"/>
          <p14:tracePt t="5155" x="1238250" y="5794375"/>
          <p14:tracePt t="5159" x="1263650" y="5794375"/>
          <p14:tracePt t="5164" x="1300163" y="5794375"/>
          <p14:tracePt t="5169" x="1338263" y="5794375"/>
          <p14:tracePt t="5180" x="1376363" y="5794375"/>
          <p14:tracePt t="5184" x="1401763" y="5794375"/>
          <p14:tracePt t="5188" x="1438275" y="5794375"/>
          <p14:tracePt t="5194" x="1463675" y="5794375"/>
          <p14:tracePt t="5200" x="1501775" y="5794375"/>
          <p14:tracePt t="5204" x="1525588" y="5794375"/>
          <p14:tracePt t="5210" x="1550988" y="5794375"/>
          <p14:tracePt t="5214" x="1576388" y="5794375"/>
          <p14:tracePt t="5220" x="1589088" y="5794375"/>
          <p14:tracePt t="5226" x="1625600" y="5794375"/>
          <p14:tracePt t="5230" x="1638300" y="5794375"/>
          <p14:tracePt t="5234" x="1663700" y="5794375"/>
          <p14:tracePt t="5240" x="1689100" y="5794375"/>
          <p14:tracePt t="5245" x="1701800" y="5794375"/>
          <p14:tracePt t="5250" x="1714500" y="5794375"/>
          <p14:tracePt t="5254" x="1751013" y="5794375"/>
          <p14:tracePt t="5259" x="1763713" y="5794375"/>
          <p14:tracePt t="5265" x="1776413" y="5794375"/>
          <p14:tracePt t="5276" x="1789113" y="5794375"/>
          <p14:tracePt t="5280" x="1801813" y="5794375"/>
          <p14:tracePt t="5284" x="1814513" y="5794375"/>
          <p14:tracePt t="5290" x="1838325" y="5794375"/>
          <p14:tracePt t="5301" x="1863725" y="5794375"/>
          <p14:tracePt t="5304" x="1876425" y="5794375"/>
          <p14:tracePt t="5310" x="1889125" y="5794375"/>
          <p14:tracePt t="5315" x="1901825" y="5794375"/>
          <p14:tracePt t="5321" x="1914525" y="5794375"/>
          <p14:tracePt t="5326" x="1925638" y="5794375"/>
          <p14:tracePt t="5331" x="1951038" y="5794375"/>
          <p14:tracePt t="5346" x="1976438" y="5794375"/>
          <p14:tracePt t="5350" x="2001838" y="5781675"/>
          <p14:tracePt t="5355" x="2014538" y="5781675"/>
          <p14:tracePt t="5366" x="2051050" y="5768975"/>
          <p14:tracePt t="5376" x="2063750" y="5768975"/>
          <p14:tracePt t="5382" x="2076450" y="5756275"/>
          <p14:tracePt t="5385" x="2089150" y="5756275"/>
          <p14:tracePt t="5393" x="2101850" y="5743575"/>
          <p14:tracePt t="5401" x="2114550" y="5732463"/>
          <p14:tracePt t="5406" x="2127250" y="5719763"/>
          <p14:tracePt t="5411" x="2151063" y="5719763"/>
          <p14:tracePt t="5420" x="2163763" y="5707063"/>
          <p14:tracePt t="5432" x="2176463" y="5694363"/>
          <p14:tracePt t="5442" x="2189163" y="5668963"/>
          <p14:tracePt t="5462" x="2189163" y="5656263"/>
          <p14:tracePt t="5472" x="2201863" y="5643563"/>
          <p14:tracePt t="5476" x="2201863" y="5630863"/>
          <p14:tracePt t="5482" x="2201863" y="5619750"/>
          <p14:tracePt t="5492" x="2214563" y="5607050"/>
          <p14:tracePt t="5497" x="2214563" y="5594350"/>
          <p14:tracePt t="5509" x="2214563" y="5581650"/>
          <p14:tracePt t="5512" x="2214563" y="5556250"/>
          <p14:tracePt t="5527" x="2214563" y="5543550"/>
          <p14:tracePt t="5533" x="2214563" y="5518150"/>
          <p14:tracePt t="5537" x="2214563" y="5507038"/>
          <p14:tracePt t="5543" x="2214563" y="5494338"/>
          <p14:tracePt t="5548" x="2214563" y="5481638"/>
          <p14:tracePt t="5552" x="2214563" y="5468938"/>
          <p14:tracePt t="5563" x="2214563" y="5443538"/>
          <p14:tracePt t="5568" x="2214563" y="5430838"/>
          <p14:tracePt t="5578" x="2214563" y="5418138"/>
          <p14:tracePt t="5582" x="2214563" y="5407025"/>
          <p14:tracePt t="5587" x="2214563" y="5394325"/>
          <p14:tracePt t="5593" x="2201863" y="5394325"/>
          <p14:tracePt t="5598" x="2201863" y="5381625"/>
          <p14:tracePt t="5602" x="2201863" y="5368925"/>
          <p14:tracePt t="5609" x="2189163" y="5356225"/>
          <p14:tracePt t="5614" x="2138363" y="5343525"/>
          <p14:tracePt t="5617" x="2138363" y="5330825"/>
          <p14:tracePt t="5624" x="2138363" y="5318125"/>
          <p14:tracePt t="5628" x="2114550" y="5305425"/>
          <p14:tracePt t="5639" x="2101850" y="5294313"/>
          <p14:tracePt t="5644" x="2089150" y="5281613"/>
          <p14:tracePt t="5648" x="2076450" y="5268913"/>
          <p14:tracePt t="5664" x="2063750" y="5256213"/>
          <p14:tracePt t="5668" x="2051050" y="5243513"/>
          <p14:tracePt t="5674" x="2038350" y="5243513"/>
          <p14:tracePt t="5679" x="2038350" y="5230813"/>
          <p14:tracePt t="5684" x="2014538" y="5205413"/>
          <p14:tracePt t="5694" x="1989138" y="5194300"/>
          <p14:tracePt t="5703" x="1976438" y="5181600"/>
          <p14:tracePt t="5709" x="1951038" y="5168900"/>
          <p14:tracePt t="5724" x="1938338" y="5168900"/>
          <p14:tracePt t="5729" x="1901825" y="5156200"/>
          <p14:tracePt t="5739" x="1876425" y="5143500"/>
          <p14:tracePt t="5744" x="1863725" y="5130800"/>
          <p14:tracePt t="5750" x="1863725" y="5118100"/>
          <p14:tracePt t="5753" x="1838325" y="5105400"/>
          <p14:tracePt t="5759" x="1825625" y="5105400"/>
          <p14:tracePt t="5765" x="1801813" y="5092700"/>
          <p14:tracePt t="5769" x="1789113" y="5081588"/>
          <p14:tracePt t="5776" x="1776413" y="5081588"/>
          <p14:tracePt t="5780" x="1751013" y="5068888"/>
          <p14:tracePt t="5784" x="1738313" y="5056188"/>
          <p14:tracePt t="5790" x="1714500" y="5056188"/>
          <p14:tracePt t="5795" x="1701800" y="5056188"/>
          <p14:tracePt t="5799" x="1676400" y="5056188"/>
          <p14:tracePt t="5804" x="1638300" y="5030788"/>
          <p14:tracePt t="5815" x="1601788" y="5030788"/>
          <p14:tracePt t="5819" x="1576388" y="5018088"/>
          <p14:tracePt t="5830" x="1550988" y="5018088"/>
          <p14:tracePt t="5836" x="1538288" y="5018088"/>
          <p14:tracePt t="5839" x="1512888" y="4992688"/>
          <p14:tracePt t="5845" x="1489075" y="4992688"/>
          <p14:tracePt t="5850" x="1463675" y="4992688"/>
          <p14:tracePt t="5854" x="1450975" y="4992688"/>
          <p14:tracePt t="5860" x="1425575" y="4992688"/>
          <p14:tracePt t="5870" x="1401763" y="4992688"/>
          <p14:tracePt t="5876" x="1389063" y="4992688"/>
          <p14:tracePt t="5881" x="1363663" y="4992688"/>
          <p14:tracePt t="5886" x="1338263" y="4992688"/>
          <p14:tracePt t="5890" x="1325563" y="4992688"/>
          <p14:tracePt t="5895" x="1325563" y="4981575"/>
          <p14:tracePt t="5911" x="1300163" y="4968875"/>
          <p14:tracePt t="5911" x="1289050" y="4968875"/>
          <p14:tracePt t="5916" x="1276350" y="4968875"/>
          <p14:tracePt t="5920" x="1250950" y="4968875"/>
          <p14:tracePt t="5931" x="1225550" y="4968875"/>
          <p14:tracePt t="5936" x="1189038" y="4968875"/>
          <p14:tracePt t="5946" x="1150938" y="4968875"/>
          <p14:tracePt t="5951" x="1138238" y="4968875"/>
          <p14:tracePt t="5955" x="1100138" y="4968875"/>
          <p14:tracePt t="5961" x="1076325" y="4968875"/>
          <p14:tracePt t="5965" x="1063625" y="4968875"/>
          <p14:tracePt t="5971" x="1025525" y="4968875"/>
          <p14:tracePt t="5977" x="1000125" y="4968875"/>
          <p14:tracePt t="5982" x="963613" y="4968875"/>
          <p14:tracePt t="5991" x="925513" y="4968875"/>
          <p14:tracePt t="5997" x="912813" y="4968875"/>
          <p14:tracePt t="6002" x="900113" y="4968875"/>
          <p14:tracePt t="6005" x="876300" y="4968875"/>
          <p14:tracePt t="6011" x="863600" y="4968875"/>
          <p14:tracePt t="6016" x="850900" y="4968875"/>
          <p14:tracePt t="6022" x="825500" y="4968875"/>
          <p14:tracePt t="6027" x="812800" y="4981575"/>
          <p14:tracePt t="6032" x="787400" y="4992688"/>
          <p14:tracePt t="6036" x="776288" y="4992688"/>
          <p14:tracePt t="6043" x="763588" y="4992688"/>
          <p14:tracePt t="6047" x="750888" y="4992688"/>
          <p14:tracePt t="6052" x="712788" y="5018088"/>
          <p14:tracePt t="6062" x="700088" y="5018088"/>
          <p14:tracePt t="6066" x="687388" y="5030788"/>
          <p14:tracePt t="6072" x="663575" y="5030788"/>
          <p14:tracePt t="6078" x="638175" y="5056188"/>
          <p14:tracePt t="6082" x="625475" y="5056188"/>
          <p14:tracePt t="6093" x="600075" y="5068888"/>
          <p14:tracePt t="6098" x="587375" y="5068888"/>
          <p14:tracePt t="6102" x="574675" y="5081588"/>
          <p14:tracePt t="6106" x="550863" y="5092700"/>
          <p14:tracePt t="6112" x="538163" y="5092700"/>
          <p14:tracePt t="6117" x="525463" y="5105400"/>
          <p14:tracePt t="6123" x="512763" y="5118100"/>
          <p14:tracePt t="6128" x="500063" y="5130800"/>
          <p14:tracePt t="6132" x="487363" y="5143500"/>
          <p14:tracePt t="6137" x="474663" y="5143500"/>
          <p14:tracePt t="6143" x="438150" y="5156200"/>
          <p14:tracePt t="6148" x="438150" y="5168900"/>
          <p14:tracePt t="6159" x="412750" y="5181600"/>
          <p14:tracePt t="6163" x="400050" y="5194300"/>
          <p14:tracePt t="6167" x="400050" y="5205413"/>
          <p14:tracePt t="6173" x="400050" y="5218113"/>
          <p14:tracePt t="6178" x="387350" y="5218113"/>
          <p14:tracePt t="6183" x="374650" y="5230813"/>
          <p14:tracePt t="6187" x="350838" y="5256213"/>
          <p14:tracePt t="6198" x="350838" y="5268913"/>
          <p14:tracePt t="6202" x="350838" y="5281613"/>
          <p14:tracePt t="6209" x="325438" y="5294313"/>
          <p14:tracePt t="6214" x="325438" y="5305425"/>
          <p14:tracePt t="6223" x="325438" y="5318125"/>
          <p14:tracePt t="6228" x="312738" y="5330825"/>
          <p14:tracePt t="6233" x="300038" y="5330825"/>
          <p14:tracePt t="6238" x="287338" y="5356225"/>
          <p14:tracePt t="6244" x="287338" y="5368925"/>
          <p14:tracePt t="6249" x="274638" y="5381625"/>
          <p14:tracePt t="6253" x="261938" y="5381625"/>
          <p14:tracePt t="6259" x="261938" y="5394325"/>
          <p14:tracePt t="6264" x="250825" y="5418138"/>
          <p14:tracePt t="6268" x="238125" y="5418138"/>
          <p14:tracePt t="6274" x="225425" y="5430838"/>
          <p14:tracePt t="6279" x="212725" y="5456238"/>
          <p14:tracePt t="6284" x="212725" y="5468938"/>
          <p14:tracePt t="6288" x="200025" y="5481638"/>
          <p14:tracePt t="6294" x="200025" y="5494338"/>
          <p14:tracePt t="6299" x="174625" y="5518150"/>
          <p14:tracePt t="6310" x="174625" y="5530850"/>
          <p14:tracePt t="6315" x="150813" y="5568950"/>
          <p14:tracePt t="6334" x="150813" y="5581650"/>
          <p14:tracePt t="6344" x="150813" y="5594350"/>
          <p14:tracePt t="6354" x="150813" y="5607050"/>
          <p14:tracePt t="6365" x="150813" y="5630863"/>
          <p14:tracePt t="6380" x="150813" y="5656263"/>
          <p14:tracePt t="6385" x="150813" y="5668963"/>
          <p14:tracePt t="6400" x="150813" y="5681663"/>
          <p14:tracePt t="6404" x="150813" y="5694363"/>
          <p14:tracePt t="6409" x="150813" y="5719763"/>
          <p14:tracePt t="6426" x="150813" y="5732463"/>
          <p14:tracePt t="6430" x="150813" y="5756275"/>
          <p14:tracePt t="6435" x="161925" y="5756275"/>
          <p14:tracePt t="6441" x="174625" y="5768975"/>
          <p14:tracePt t="6446" x="187325" y="5781675"/>
          <p14:tracePt t="6450" x="187325" y="5794375"/>
          <p14:tracePt t="6454" x="200025" y="5794375"/>
          <p14:tracePt t="6460" x="212725" y="5807075"/>
          <p14:tracePt t="6466" x="225425" y="5832475"/>
          <p14:tracePt t="6471" x="238125" y="5832475"/>
          <p14:tracePt t="6476" x="250825" y="5843588"/>
          <p14:tracePt t="6480" x="261938" y="5856288"/>
          <p14:tracePt t="6486" x="261938" y="5868988"/>
          <p14:tracePt t="6491" x="274638" y="5868988"/>
          <p14:tracePt t="6496" x="300038" y="5894388"/>
          <p14:tracePt t="6510" x="338138" y="5907088"/>
          <p14:tracePt t="6521" x="363538" y="5907088"/>
          <p14:tracePt t="6526" x="374650" y="5932488"/>
          <p14:tracePt t="6531" x="387350" y="5932488"/>
          <p14:tracePt t="6536" x="400050" y="5932488"/>
          <p14:tracePt t="6543" x="425450" y="5932488"/>
          <p14:tracePt t="6547" x="450850" y="5932488"/>
          <p14:tracePt t="6550" x="463550" y="5932488"/>
          <p14:tracePt t="6555" x="474663" y="5932488"/>
          <p14:tracePt t="6561" x="487363" y="5932488"/>
          <p14:tracePt t="6567" x="500063" y="5932488"/>
          <p14:tracePt t="6576" x="538163" y="5932488"/>
          <p14:tracePt t="6581" x="550863" y="5932488"/>
          <p14:tracePt t="6587" x="587375" y="5945188"/>
          <p14:tracePt t="6593" x="600075" y="5956300"/>
          <p14:tracePt t="6597" x="625475" y="5956300"/>
          <p14:tracePt t="6601" x="663575" y="5956300"/>
          <p14:tracePt t="6605" x="674688" y="5956300"/>
          <p14:tracePt t="6612" x="700088" y="5969000"/>
          <p14:tracePt t="6616" x="725488" y="5969000"/>
          <p14:tracePt t="6621" x="763588" y="5969000"/>
          <p14:tracePt t="6632" x="800100" y="5969000"/>
          <p14:tracePt t="6637" x="825500" y="5969000"/>
          <p14:tracePt t="6643" x="863600" y="5969000"/>
          <p14:tracePt t="6647" x="900113" y="5969000"/>
          <p14:tracePt t="6651" x="938213" y="5969000"/>
          <p14:tracePt t="6658" x="950913" y="5969000"/>
          <p14:tracePt t="6663" x="1000125" y="5969000"/>
          <p14:tracePt t="6666" x="1025525" y="5969000"/>
          <p14:tracePt t="6671" x="1063625" y="5969000"/>
          <p14:tracePt t="6676" x="1076325" y="5969000"/>
          <p14:tracePt t="6683" x="1100138" y="5969000"/>
          <p14:tracePt t="6688" x="1138238" y="5969000"/>
          <p14:tracePt t="6693" x="1163638" y="5969000"/>
          <p14:tracePt t="6697" x="1189038" y="5969000"/>
          <p14:tracePt t="6703" x="1225550" y="5969000"/>
          <p14:tracePt t="6709" x="1250950" y="5969000"/>
          <p14:tracePt t="6713" x="1263650" y="5969000"/>
          <p14:tracePt t="6717" x="1289050" y="5969000"/>
          <p14:tracePt t="6728" x="1325563" y="5969000"/>
          <p14:tracePt t="6733" x="1363663" y="5969000"/>
          <p14:tracePt t="6737" x="1376363" y="5969000"/>
          <p14:tracePt t="6743" x="1389063" y="5969000"/>
          <p14:tracePt t="6748" x="1401763" y="5969000"/>
          <p14:tracePt t="6753" x="1438275" y="5969000"/>
          <p14:tracePt t="6759" x="1450975" y="5969000"/>
          <p14:tracePt t="6763" x="1476375" y="5969000"/>
          <p14:tracePt t="6767" x="1501775" y="5969000"/>
          <p14:tracePt t="6774" x="1538288" y="5969000"/>
          <p14:tracePt t="6779" x="1550988" y="5969000"/>
          <p14:tracePt t="6783" x="1576388" y="5969000"/>
          <p14:tracePt t="6788" x="1601788" y="5969000"/>
          <p14:tracePt t="6799" x="1625600" y="5969000"/>
          <p14:tracePt t="6804" x="1638300" y="5969000"/>
          <p14:tracePt t="6807" x="1651000" y="5969000"/>
          <p14:tracePt t="6813" x="1663700" y="5969000"/>
          <p14:tracePt t="6818" x="1676400" y="5969000"/>
          <p14:tracePt t="6824" x="1689100" y="5969000"/>
          <p14:tracePt t="6829" x="1714500" y="5969000"/>
          <p14:tracePt t="6839" x="1751013" y="5969000"/>
          <p14:tracePt t="6843" x="1776413" y="5969000"/>
          <p14:tracePt t="6854" x="1814513" y="5969000"/>
          <p14:tracePt t="6859" x="1825625" y="5969000"/>
          <p14:tracePt t="6864" x="1851025" y="5956300"/>
          <p14:tracePt t="6868" x="1863725" y="5956300"/>
          <p14:tracePt t="6874" x="1876425" y="5956300"/>
          <p14:tracePt t="6879" x="1901825" y="5956300"/>
          <p14:tracePt t="6894" x="1951038" y="5932488"/>
          <p14:tracePt t="6899" x="1963738" y="5932488"/>
          <p14:tracePt t="6903" x="1976438" y="5932488"/>
          <p14:tracePt t="6910" x="1989138" y="5932488"/>
          <p14:tracePt t="6915" x="2014538" y="5932488"/>
          <p14:tracePt t="6923" x="2038350" y="5932488"/>
          <p14:tracePt t="6934" x="2051050" y="5932488"/>
          <p14:tracePt t="6939" x="2063750" y="5932488"/>
          <p14:tracePt t="6945" x="2076450" y="5932488"/>
          <p14:tracePt t="6950" x="2101850" y="5932488"/>
          <p14:tracePt t="6960" x="2127250" y="5932488"/>
          <p14:tracePt t="6965" x="2138363" y="5932488"/>
          <p14:tracePt t="6969" x="2151063" y="5907088"/>
          <p14:tracePt t="6976" x="2163763" y="5907088"/>
          <p14:tracePt t="6980" x="2176463" y="5907088"/>
          <p14:tracePt t="6990" x="2189163" y="5907088"/>
          <p14:tracePt t="7001" x="2214563" y="5907088"/>
          <p14:tracePt t="7035" x="2238375" y="5907088"/>
          <p14:tracePt t="7071" x="2251075" y="5907088"/>
          <p14:tracePt t="7853" x="2251075" y="5894388"/>
          <p14:tracePt t="7878" x="2251075" y="5881688"/>
          <p14:tracePt t="7974" x="2251075" y="5868988"/>
          <p14:tracePt t="7979" x="2251075" y="5856288"/>
          <p14:tracePt t="8185" x="2263775" y="5843588"/>
          <p14:tracePt t="8200" x="2276475" y="5843588"/>
          <p14:tracePt t="8216" x="2289175" y="5843588"/>
          <p14:tracePt t="8231" x="2301875" y="5843588"/>
          <p14:tracePt t="8241" x="2314575" y="5843588"/>
          <p14:tracePt t="8246" x="2327275" y="5843588"/>
          <p14:tracePt t="8266" x="2351088" y="5843588"/>
          <p14:tracePt t="8281" x="2363788" y="5843588"/>
          <p14:tracePt t="8301" x="2376488" y="5843588"/>
          <p14:tracePt t="8306" x="2389188" y="5843588"/>
          <p14:tracePt t="8321" x="2401888" y="5843588"/>
          <p14:tracePt t="8332" x="2414588" y="5843588"/>
          <p14:tracePt t="8343" x="2427288" y="5843588"/>
          <p14:tracePt t="8357" x="2439988" y="5843588"/>
          <p14:tracePt t="8372" x="2463800" y="5843588"/>
          <p14:tracePt t="8386" x="2476500" y="5843588"/>
          <p14:tracePt t="8393" x="2489200" y="5843588"/>
          <p14:tracePt t="8397" x="2501900" y="5843588"/>
          <p14:tracePt t="8402" x="2527300" y="5843588"/>
          <p14:tracePt t="8408" x="2551113" y="5843588"/>
          <p14:tracePt t="8422" x="2563813" y="5843588"/>
          <p14:tracePt t="8427" x="2576513" y="5843588"/>
          <p14:tracePt t="8433" x="2589213" y="5843588"/>
          <p14:tracePt t="8448" x="2601913" y="5843588"/>
          <p14:tracePt t="8468" x="2614613" y="5843588"/>
          <p14:tracePt t="8472" x="2627313" y="5832475"/>
          <p14:tracePt t="8487" x="2627313" y="5819775"/>
          <p14:tracePt t="8503" x="2640013" y="5819775"/>
          <p14:tracePt t="8513" x="2663825" y="5819775"/>
          <p14:tracePt t="8529" x="2689225" y="5819775"/>
          <p14:tracePt t="8534" x="2701925" y="5819775"/>
          <p14:tracePt t="8538" x="2714625" y="5819775"/>
          <p14:tracePt t="8543" x="2727325" y="5819775"/>
          <p14:tracePt t="8554" x="2740025" y="5819775"/>
          <p14:tracePt t="8564" x="2752725" y="5819775"/>
          <p14:tracePt t="8573" x="2776538" y="5819775"/>
          <p14:tracePt t="8594" x="2801938" y="5819775"/>
          <p14:tracePt t="8599" x="2814638" y="5819775"/>
          <p14:tracePt t="8614" x="2840038" y="5819775"/>
          <p14:tracePt t="8619" x="2863850" y="5819775"/>
          <p14:tracePt t="8629" x="2889250" y="5819775"/>
          <p14:tracePt t="8634" x="2901950" y="5819775"/>
          <p14:tracePt t="8639" x="2914650" y="5819775"/>
          <p14:tracePt t="8644" x="2927350" y="5819775"/>
          <p14:tracePt t="8649" x="2940050" y="5819775"/>
          <p14:tracePt t="8654" x="2952750" y="5819775"/>
          <p14:tracePt t="8735" x="2963863" y="5819775"/>
          <p14:tracePt t="8741" x="2976563" y="5819775"/>
          <p14:tracePt t="8750" x="2989263" y="5819775"/>
          <p14:tracePt t="8755" x="3001963" y="5819775"/>
          <p14:tracePt t="8766" x="3014663" y="5819775"/>
          <p14:tracePt t="8775" x="3027363" y="5819775"/>
          <p14:tracePt t="8780" x="3040063" y="5819775"/>
          <p14:tracePt t="8786" x="3052763" y="5819775"/>
          <p14:tracePt t="8791" x="3065463" y="5819775"/>
          <p14:tracePt t="8796" x="3089275" y="5819775"/>
          <p14:tracePt t="8806" x="3101975" y="5819775"/>
          <p14:tracePt t="8811" x="3127375" y="5819775"/>
          <p14:tracePt t="8816" x="3140075" y="5819775"/>
          <p14:tracePt t="8820" x="3176588" y="5819775"/>
          <p14:tracePt t="8827" x="3189288" y="5819775"/>
          <p14:tracePt t="8831" x="3214688" y="5819775"/>
          <p14:tracePt t="8836" x="3240088" y="5819775"/>
          <p14:tracePt t="8841" x="3289300" y="5819775"/>
          <p14:tracePt t="8846" x="3302000" y="5819775"/>
          <p14:tracePt t="8850" x="3340100" y="5819775"/>
          <p14:tracePt t="8857" x="3352800" y="5819775"/>
          <p14:tracePt t="8860" x="3376613" y="5819775"/>
          <p14:tracePt t="8867" x="3414713" y="5819775"/>
          <p14:tracePt t="8870" x="3427413" y="5819775"/>
          <p14:tracePt t="8877" x="3440113" y="5819775"/>
          <p14:tracePt t="8882" x="3478213" y="5819775"/>
          <p14:tracePt t="8886" x="3502025" y="5819775"/>
          <p14:tracePt t="8895" x="3527425" y="5819775"/>
          <p14:tracePt t="8896" x="3540125" y="5819775"/>
          <p14:tracePt t="8901" x="3552825" y="5819775"/>
          <p14:tracePt t="8907" x="3589338" y="5819775"/>
          <p14:tracePt t="8911" x="3627438" y="5819775"/>
          <p14:tracePt t="8917" x="3640138" y="5819775"/>
          <p14:tracePt t="8921" x="3665538" y="5819775"/>
          <p14:tracePt t="8927" x="3689350" y="5819775"/>
          <p14:tracePt t="8932" x="3727450" y="5819775"/>
          <p14:tracePt t="8937" x="3765550" y="5819775"/>
          <p14:tracePt t="8942" x="3802063" y="5819775"/>
          <p14:tracePt t="8947" x="3827463" y="5819775"/>
          <p14:tracePt t="8951" x="3852863" y="5819775"/>
          <p14:tracePt t="8957" x="3865563" y="5819775"/>
          <p14:tracePt t="8962" x="3902075" y="5843588"/>
          <p14:tracePt t="8967" x="3914775" y="5843588"/>
          <p14:tracePt t="8972" x="3927475" y="5843588"/>
          <p14:tracePt t="8977" x="3965575" y="5843588"/>
          <p14:tracePt t="8982" x="3990975" y="5843588"/>
          <p14:tracePt t="8986" x="4014788" y="5856288"/>
          <p14:tracePt t="8991" x="4040188" y="5856288"/>
          <p14:tracePt t="8998" x="4078288" y="5856288"/>
          <p14:tracePt t="9001" x="4090988" y="5856288"/>
          <p14:tracePt t="9007" x="4114800" y="5856288"/>
          <p14:tracePt t="9012" x="4152900" y="5868988"/>
          <p14:tracePt t="9018" x="4178300" y="5868988"/>
          <p14:tracePt t="9022" x="4214813" y="5868988"/>
          <p14:tracePt t="9027" x="4227513" y="5868988"/>
          <p14:tracePt t="9033" x="4252913" y="5881688"/>
          <p14:tracePt t="9037" x="4291013" y="5881688"/>
          <p14:tracePt t="9044" x="4340225" y="5894388"/>
          <p14:tracePt t="9048" x="4352925" y="5907088"/>
          <p14:tracePt t="9052" x="4391025" y="5907088"/>
          <p14:tracePt t="9057" x="4427538" y="5907088"/>
          <p14:tracePt t="9063" x="4465638" y="5907088"/>
          <p14:tracePt t="9068" x="4478338" y="5919788"/>
          <p14:tracePt t="9072" x="4516438" y="5919788"/>
          <p14:tracePt t="9078" x="4552950" y="5919788"/>
          <p14:tracePt t="9083" x="4591050" y="5919788"/>
          <p14:tracePt t="9087" x="4616450" y="5919788"/>
          <p14:tracePt t="9094" x="4627563" y="5919788"/>
          <p14:tracePt t="9097" x="4652963" y="5919788"/>
          <p14:tracePt t="9102" x="4691063" y="5919788"/>
          <p14:tracePt t="9110" x="4727575" y="5919788"/>
          <p14:tracePt t="9114" x="4765675" y="5919788"/>
          <p14:tracePt t="9119" x="4829175" y="5919788"/>
          <p14:tracePt t="9122" x="4852988" y="5919788"/>
          <p14:tracePt t="9127" x="4891088" y="5919788"/>
          <p14:tracePt t="9134" x="4929188" y="5919788"/>
          <p14:tracePt t="9139" x="4953000" y="5919788"/>
          <p14:tracePt t="9144" x="4965700" y="5919788"/>
          <p14:tracePt t="9149" x="5003800" y="5919788"/>
          <p14:tracePt t="9153" x="5040313" y="5919788"/>
          <p14:tracePt t="9160" x="5065713" y="5919788"/>
          <p14:tracePt t="9164" x="5091113" y="5919788"/>
          <p14:tracePt t="9168" x="5129213" y="5919788"/>
          <p14:tracePt t="9173" x="5141913" y="5919788"/>
          <p14:tracePt t="9179" x="5165725" y="5919788"/>
          <p14:tracePt t="9184" x="5191125" y="5919788"/>
          <p14:tracePt t="9188" x="5216525" y="5919788"/>
          <p14:tracePt t="9194" x="5229225" y="5919788"/>
          <p14:tracePt t="9199" x="5265738" y="5919788"/>
          <p14:tracePt t="9203" x="5278438" y="5919788"/>
          <p14:tracePt t="9210" x="5303838" y="5919788"/>
          <p14:tracePt t="9214" x="5316538" y="5919788"/>
          <p14:tracePt t="9225" x="5353050" y="5919788"/>
          <p14:tracePt t="9230" x="5365750" y="5919788"/>
          <p14:tracePt t="9234" x="5403850" y="5919788"/>
          <p14:tracePt t="9239" x="5416550" y="5919788"/>
          <p14:tracePt t="9244" x="5441950" y="5919788"/>
          <p14:tracePt t="9250" x="5465763" y="5919788"/>
          <p14:tracePt t="9254" x="5478463" y="5919788"/>
          <p14:tracePt t="9261" x="5503863" y="5919788"/>
          <p14:tracePt t="9265" x="5529263" y="5919788"/>
          <p14:tracePt t="9269" x="5541963" y="5919788"/>
          <p14:tracePt t="9275" x="5554663" y="5919788"/>
          <p14:tracePt t="9280" x="5565775" y="5907088"/>
          <p14:tracePt t="9284" x="5578475" y="5907088"/>
          <p14:tracePt t="9289" x="5591175" y="5907088"/>
          <p14:tracePt t="9300" x="5616575" y="5907088"/>
          <p14:tracePt t="9315" x="5629275" y="5894388"/>
          <p14:tracePt t="9325" x="5641975" y="5894388"/>
          <p14:tracePt t="9331" x="5654675" y="5894388"/>
          <p14:tracePt t="9335" x="5654675" y="5881688"/>
          <p14:tracePt t="9340" x="5665788" y="5881688"/>
          <p14:tracePt t="9344" x="5678488" y="5881688"/>
          <p14:tracePt t="9350" x="5691188" y="5881688"/>
          <p14:tracePt t="9355" x="5691188" y="5868988"/>
          <p14:tracePt t="9361" x="5703888" y="5868988"/>
          <p14:tracePt t="9371" x="5729288" y="5856288"/>
          <p14:tracePt t="9379" x="5754688" y="5856288"/>
          <p14:tracePt t="9386" x="5767388" y="5843588"/>
          <p14:tracePt t="9441" x="5778500" y="5843588"/>
          <p14:tracePt t="9457" x="5791200" y="5832475"/>
          <p14:tracePt t="10056" x="5803900" y="5819775"/>
          <p14:tracePt t="10092" x="5816600" y="5794375"/>
          <p14:tracePt t="10390" x="5829300" y="5794375"/>
          <p14:tracePt t="10400" x="5854700" y="5794375"/>
          <p14:tracePt t="10486" x="5854700" y="5807075"/>
          <p14:tracePt t="10495" x="5867400" y="5807075"/>
          <p14:tracePt t="10506" x="5878513" y="5807075"/>
          <p14:tracePt t="10511" x="5891213" y="5807075"/>
          <p14:tracePt t="10521" x="5903913" y="5807075"/>
          <p14:tracePt t="10524" x="5916613" y="5807075"/>
          <p14:tracePt t="10531" x="5929313" y="5807075"/>
          <p14:tracePt t="10535" x="5954713" y="5807075"/>
          <p14:tracePt t="10541" x="5967413" y="5807075"/>
          <p14:tracePt t="10545" x="5991225" y="5807075"/>
          <p14:tracePt t="10551" x="6016625" y="5807075"/>
          <p14:tracePt t="10555" x="6042025" y="5807075"/>
          <p14:tracePt t="10561" x="6078538" y="5807075"/>
          <p14:tracePt t="10566" x="6116638" y="5807075"/>
          <p14:tracePt t="10570" x="6167438" y="5807075"/>
          <p14:tracePt t="10575" x="6191250" y="5807075"/>
          <p14:tracePt t="10580" x="6229350" y="5807075"/>
          <p14:tracePt t="10586" x="6267450" y="5807075"/>
          <p14:tracePt t="10590" x="6329363" y="5807075"/>
          <p14:tracePt t="10595" x="6367463" y="5807075"/>
          <p14:tracePt t="10602" x="6403975" y="5807075"/>
          <p14:tracePt t="10606" x="6442075" y="5807075"/>
          <p14:tracePt t="10611" x="6480175" y="5807075"/>
          <p14:tracePt t="10616" x="6516688" y="5807075"/>
          <p14:tracePt t="10620" x="6554788" y="5807075"/>
          <p14:tracePt t="10628" x="6580188" y="5807075"/>
          <p14:tracePt t="10632" x="6616700" y="5807075"/>
          <p14:tracePt t="10636" x="6654800" y="5807075"/>
          <p14:tracePt t="10642" x="6667500" y="5807075"/>
          <p14:tracePt t="10646" x="6704013" y="5807075"/>
          <p14:tracePt t="10651" x="6716713" y="5807075"/>
          <p14:tracePt t="10656" x="6742113" y="5807075"/>
          <p14:tracePt t="10662" x="6767513" y="5807075"/>
          <p14:tracePt t="10667" x="6780213" y="5807075"/>
          <p14:tracePt t="10671" x="6792913" y="5807075"/>
          <p14:tracePt t="10678" x="6805613" y="5807075"/>
          <p14:tracePt t="10682" x="6829425" y="5807075"/>
          <p14:tracePt t="10686" x="6854825" y="5807075"/>
          <p14:tracePt t="10691" x="6867525" y="5807075"/>
          <p14:tracePt t="10697" x="6892925" y="5807075"/>
          <p14:tracePt t="10702" x="6916738" y="5807075"/>
          <p14:tracePt t="10706" x="6954838" y="5807075"/>
          <p14:tracePt t="10711" x="6967538" y="5807075"/>
          <p14:tracePt t="10718" x="6992938" y="5807075"/>
          <p14:tracePt t="10722" x="7029450" y="5807075"/>
          <p14:tracePt t="10728" x="7042150" y="5807075"/>
          <p14:tracePt t="10732" x="7080250" y="5807075"/>
          <p14:tracePt t="10737" x="7118350" y="5807075"/>
          <p14:tracePt t="10744" x="7129463" y="5807075"/>
          <p14:tracePt t="10748" x="7154863" y="5807075"/>
          <p14:tracePt t="10752" x="7192963" y="5807075"/>
          <p14:tracePt t="10756" x="7218363" y="5807075"/>
          <p14:tracePt t="10762" x="7254875" y="5807075"/>
          <p14:tracePt t="10768" x="7280275" y="5807075"/>
          <p14:tracePt t="10772" x="7318375" y="5807075"/>
          <p14:tracePt t="10778" x="7342188" y="5807075"/>
          <p14:tracePt t="10783" x="7354888" y="5807075"/>
          <p14:tracePt t="10788" x="7380288" y="5807075"/>
          <p14:tracePt t="10793" x="7405688" y="5807075"/>
          <p14:tracePt t="10798" x="7442200" y="5807075"/>
          <p14:tracePt t="10803" x="7454900" y="5807075"/>
          <p14:tracePt t="10808" x="7480300" y="5807075"/>
          <p14:tracePt t="10813" x="7505700" y="5807075"/>
          <p14:tracePt t="10819" x="7531100" y="5807075"/>
          <p14:tracePt t="10822" x="7567613" y="5807075"/>
          <p14:tracePt t="10828" x="7580313" y="5807075"/>
          <p14:tracePt t="10834" x="7605713" y="5807075"/>
          <p14:tracePt t="10838" x="7631113" y="5807075"/>
          <p14:tracePt t="10844" x="7667625" y="5807075"/>
          <p14:tracePt t="10852" x="7705725" y="5807075"/>
          <p14:tracePt t="10859" x="7742238" y="5807075"/>
          <p14:tracePt t="10864" x="7767638" y="5807075"/>
          <p14:tracePt t="10869" x="7805738" y="5807075"/>
          <p14:tracePt t="10873" x="7843838" y="5807075"/>
          <p14:tracePt t="10878" x="7854950" y="5807075"/>
          <p14:tracePt t="10884" x="7905750" y="5807075"/>
          <p14:tracePt t="10888" x="7931150" y="5807075"/>
          <p14:tracePt t="10896" x="7967663" y="5807075"/>
          <p14:tracePt t="10899" x="7993063" y="5807075"/>
          <p14:tracePt t="10903" x="8031163" y="5807075"/>
          <p14:tracePt t="10909" x="8067675" y="5807075"/>
          <p14:tracePt t="10913" x="8080375" y="5807075"/>
          <p14:tracePt t="10919" x="8093075" y="5807075"/>
          <p14:tracePt t="10923" x="8131175" y="5807075"/>
          <p14:tracePt t="10930" x="8143875" y="5807075"/>
          <p14:tracePt t="10933" x="8156575" y="5807075"/>
          <p14:tracePt t="10938" x="8167688" y="5807075"/>
          <p14:tracePt t="10945" x="8180388" y="5807075"/>
          <p14:tracePt t="10950" x="8193088" y="5807075"/>
          <p14:tracePt t="10954" x="8218488" y="5807075"/>
          <p14:tracePt t="10964" x="8243888" y="5807075"/>
          <p14:tracePt t="10969" x="8280400" y="5807075"/>
          <p14:tracePt t="10980" x="8305800" y="5807075"/>
          <p14:tracePt t="10984" x="8343900" y="5807075"/>
          <p14:tracePt t="10995" x="8380413" y="5807075"/>
          <p14:tracePt t="11000" x="8405813" y="5807075"/>
          <p14:tracePt t="11004" x="8431213" y="5807075"/>
          <p14:tracePt t="11011" x="8443913" y="5807075"/>
          <p14:tracePt t="11015" x="8480425" y="5794375"/>
          <p14:tracePt t="11020" x="8493125" y="5794375"/>
          <p14:tracePt t="11024" x="8518525" y="5794375"/>
          <p14:tracePt t="11030" x="8543925" y="5781675"/>
          <p14:tracePt t="11034" x="8556625" y="5768975"/>
          <p14:tracePt t="11039" x="8569325" y="5768975"/>
          <p14:tracePt t="11045" x="8593138" y="5743575"/>
          <p14:tracePt t="11055" x="8618538" y="5732463"/>
          <p14:tracePt t="11061" x="8643938" y="5719763"/>
          <p14:tracePt t="11066" x="8656638" y="5707063"/>
          <p14:tracePt t="11075" x="8656638" y="5694363"/>
          <p14:tracePt t="11081" x="8669338" y="5681663"/>
          <p14:tracePt t="11084" x="8693150" y="5668963"/>
          <p14:tracePt t="11090" x="8693150" y="5656263"/>
          <p14:tracePt t="11096" x="8705850" y="5630863"/>
          <p14:tracePt t="11101" x="8705850" y="5619750"/>
          <p14:tracePt t="11105" x="8718550" y="5581650"/>
          <p14:tracePt t="11116" x="8718550" y="5568950"/>
          <p14:tracePt t="11121" x="8718550" y="5530850"/>
          <p14:tracePt t="11126" x="8731250" y="5507038"/>
          <p14:tracePt t="11131" x="8731250" y="5481638"/>
          <p14:tracePt t="11135" x="8731250" y="5468938"/>
          <p14:tracePt t="11141" x="8731250" y="5456238"/>
          <p14:tracePt t="11146" x="8731250" y="5430838"/>
          <p14:tracePt t="11151" x="8731250" y="5407025"/>
          <p14:tracePt t="11156" x="8731250" y="5394325"/>
          <p14:tracePt t="11162" x="8731250" y="5381625"/>
          <p14:tracePt t="11167" x="8731250" y="5356225"/>
          <p14:tracePt t="11172" x="8731250" y="5343525"/>
          <p14:tracePt t="11176" x="8731250" y="5318125"/>
          <p14:tracePt t="11180" x="8731250" y="5305425"/>
          <p14:tracePt t="11187" x="8718550" y="5281613"/>
          <p14:tracePt t="11190" x="8705850" y="5256213"/>
          <p14:tracePt t="11197" x="8693150" y="5230813"/>
          <p14:tracePt t="11201" x="8669338" y="5205413"/>
          <p14:tracePt t="11205" x="8656638" y="5194300"/>
          <p14:tracePt t="11212" x="8631238" y="5168900"/>
          <p14:tracePt t="11217" x="8618538" y="5156200"/>
          <p14:tracePt t="11222" x="8605838" y="5130800"/>
          <p14:tracePt t="11225" x="8593138" y="5130800"/>
          <p14:tracePt t="11232" x="8580438" y="5118100"/>
          <p14:tracePt t="11236" x="8556625" y="5092700"/>
          <p14:tracePt t="11241" x="8543925" y="5081588"/>
          <p14:tracePt t="11247" x="8518525" y="5081588"/>
          <p14:tracePt t="11257" x="8505825" y="5068888"/>
          <p14:tracePt t="11262" x="8493125" y="5068888"/>
          <p14:tracePt t="11267" x="8480425" y="5056188"/>
          <p14:tracePt t="11292" x="8469313" y="5056188"/>
          <p14:tracePt t="11302" x="8456613" y="5056188"/>
          <p14:tracePt t="11307" x="8443913" y="5056188"/>
          <p14:tracePt t="11317" x="8418513" y="5043488"/>
          <p14:tracePt t="11333" x="8405813" y="5043488"/>
          <p14:tracePt t="11337" x="8393113" y="5043488"/>
          <p14:tracePt t="11345" x="8380413" y="5043488"/>
          <p14:tracePt t="11347" x="8343900" y="5043488"/>
          <p14:tracePt t="11352" x="8331200" y="5043488"/>
          <p14:tracePt t="11357" x="8318500" y="5030788"/>
          <p14:tracePt t="11362" x="8280400" y="5030788"/>
          <p14:tracePt t="11368" x="8243888" y="5030788"/>
          <p14:tracePt t="11372" x="8218488" y="5030788"/>
          <p14:tracePt t="11378" x="8180388" y="5030788"/>
          <p14:tracePt t="11383" x="8143875" y="5005388"/>
          <p14:tracePt t="11388" x="8105775" y="5005388"/>
          <p14:tracePt t="11393" x="8054975" y="4992688"/>
          <p14:tracePt t="11402" x="8005763" y="4992688"/>
          <p14:tracePt t="11407" x="7967663" y="4992688"/>
          <p14:tracePt t="11414" x="7931150" y="4992688"/>
          <p14:tracePt t="11419" x="7893050" y="4992688"/>
          <p14:tracePt t="11422" x="7854950" y="4968875"/>
          <p14:tracePt t="11428" x="7818438" y="4968875"/>
          <p14:tracePt t="11433" x="7793038" y="4968875"/>
          <p14:tracePt t="11438" x="7742238" y="4956175"/>
          <p14:tracePt t="11445" x="7693025" y="4956175"/>
          <p14:tracePt t="11449" x="7642225" y="4956175"/>
          <p14:tracePt t="11453" x="7605713" y="4956175"/>
          <p14:tracePt t="11459" x="7580313" y="4956175"/>
          <p14:tracePt t="11464" x="7542213" y="4956175"/>
          <p14:tracePt t="11469" x="7518400" y="4956175"/>
          <p14:tracePt t="11474" x="7480300" y="4956175"/>
          <p14:tracePt t="11478" x="7467600" y="4956175"/>
          <p14:tracePt t="11484" x="7442200" y="4956175"/>
          <p14:tracePt t="11489" x="7405688" y="4956175"/>
          <p14:tracePt t="11495" x="7380288" y="4956175"/>
          <p14:tracePt t="11499" x="7354888" y="4956175"/>
          <p14:tracePt t="11504" x="7318375" y="4956175"/>
          <p14:tracePt t="11509" x="7305675" y="4956175"/>
          <p14:tracePt t="11514" x="7280275" y="4956175"/>
          <p14:tracePt t="11519" x="7229475" y="4956175"/>
          <p14:tracePt t="11523" x="7180263" y="4956175"/>
          <p14:tracePt t="11530" x="7154863" y="4956175"/>
          <p14:tracePt t="11535" x="7118350" y="4956175"/>
          <p14:tracePt t="11538" x="7067550" y="4956175"/>
          <p14:tracePt t="11545" x="7005638" y="4956175"/>
          <p14:tracePt t="11550" x="6954838" y="4956175"/>
          <p14:tracePt t="11554" x="6892925" y="4956175"/>
          <p14:tracePt t="11561" x="6805613" y="4956175"/>
          <p14:tracePt t="11564" x="6767513" y="4956175"/>
          <p14:tracePt t="11569" x="6729413" y="4956175"/>
          <p14:tracePt t="11574" x="6654800" y="4956175"/>
          <p14:tracePt t="11580" x="6629400" y="4956175"/>
          <p14:tracePt t="11585" x="6567488" y="4956175"/>
          <p14:tracePt t="11589" x="6516688" y="4956175"/>
          <p14:tracePt t="11595" x="6480175" y="4956175"/>
          <p14:tracePt t="11600" x="6442075" y="4956175"/>
          <p14:tracePt t="11604" x="6416675" y="4956175"/>
          <p14:tracePt t="11611" x="6380163" y="4956175"/>
          <p14:tracePt t="11615" x="6342063" y="4956175"/>
          <p14:tracePt t="11619" x="6303963" y="4956175"/>
          <p14:tracePt t="11626" x="6267450" y="4956175"/>
          <p14:tracePt t="11629" x="6229350" y="4956175"/>
          <p14:tracePt t="11635" x="6191250" y="4956175"/>
          <p14:tracePt t="11639" x="6154738" y="4956175"/>
          <p14:tracePt t="11645" x="6129338" y="4956175"/>
          <p14:tracePt t="11651" x="6091238" y="4956175"/>
          <p14:tracePt t="11654" x="6054725" y="4956175"/>
          <p14:tracePt t="11660" x="5991225" y="4968875"/>
          <p14:tracePt t="11666" x="5954713" y="4992688"/>
          <p14:tracePt t="11670" x="5916613" y="4992688"/>
          <p14:tracePt t="11675" x="5878513" y="4992688"/>
          <p14:tracePt t="11680" x="5854700" y="5005388"/>
          <p14:tracePt t="11685" x="5816600" y="5030788"/>
          <p14:tracePt t="11690" x="5778500" y="5030788"/>
          <p14:tracePt t="11695" x="5767388" y="5030788"/>
          <p14:tracePt t="11701" x="5741988" y="5030788"/>
          <p14:tracePt t="11705" x="5703888" y="5056188"/>
          <p14:tracePt t="11712" x="5678488" y="5068888"/>
          <p14:tracePt t="11716" x="5641975" y="5092700"/>
          <p14:tracePt t="11725" x="5603875" y="5105400"/>
          <p14:tracePt t="11731" x="5578475" y="5130800"/>
          <p14:tracePt t="11735" x="5578475" y="5143500"/>
          <p14:tracePt t="11746" x="5578475" y="5156200"/>
          <p14:tracePt t="11751" x="5565775" y="5181600"/>
          <p14:tracePt t="11755" x="5541963" y="5194300"/>
          <p14:tracePt t="11762" x="5503863" y="5218113"/>
          <p14:tracePt t="11766" x="5478463" y="5230813"/>
          <p14:tracePt t="11771" x="5454650" y="5256213"/>
          <p14:tracePt t="11775" x="5454650" y="5268913"/>
          <p14:tracePt t="11782" x="5416550" y="5281613"/>
          <p14:tracePt t="11787" x="5416550" y="5294313"/>
          <p14:tracePt t="11791" x="5391150" y="5318125"/>
          <p14:tracePt t="11797" x="5378450" y="5330825"/>
          <p14:tracePt t="11801" x="5353050" y="5343525"/>
          <p14:tracePt t="11806" x="5353050" y="5356225"/>
          <p14:tracePt t="11812" x="5316538" y="5394325"/>
          <p14:tracePt t="11817" x="5303838" y="5394325"/>
          <p14:tracePt t="11822" x="5291138" y="5418138"/>
          <p14:tracePt t="11828" x="5278438" y="5430838"/>
          <p14:tracePt t="11837" x="5265738" y="5468938"/>
          <p14:tracePt t="11841" x="5253038" y="5494338"/>
          <p14:tracePt t="11852" x="5253038" y="5518150"/>
          <p14:tracePt t="11857" x="5253038" y="5530850"/>
          <p14:tracePt t="11862" x="5253038" y="5556250"/>
          <p14:tracePt t="11867" x="5253038" y="5581650"/>
          <p14:tracePt t="11872" x="5253038" y="5607050"/>
          <p14:tracePt t="11878" x="5253038" y="5619750"/>
          <p14:tracePt t="11883" x="5253038" y="5643563"/>
          <p14:tracePt t="11891" x="5253038" y="5681663"/>
          <p14:tracePt t="11912" x="5291138" y="5768975"/>
          <p14:tracePt t="11917" x="5291138" y="5781675"/>
          <p14:tracePt t="11923" x="5316538" y="5794375"/>
          <p14:tracePt t="11929" x="5316538" y="5807075"/>
          <p14:tracePt t="11933" x="5316538" y="5832475"/>
          <p14:tracePt t="11938" x="5341938" y="5843588"/>
          <p14:tracePt t="11943" x="5353050" y="5856288"/>
          <p14:tracePt t="11948" x="5365750" y="5868988"/>
          <p14:tracePt t="11952" x="5403850" y="5894388"/>
          <p14:tracePt t="11957" x="5441950" y="5919788"/>
          <p14:tracePt t="11963" x="5465763" y="5932488"/>
          <p14:tracePt t="11969" x="5503863" y="5945188"/>
          <p14:tracePt t="11972" x="5541963" y="5945188"/>
          <p14:tracePt t="11978" x="5578475" y="5945188"/>
          <p14:tracePt t="11983" x="5641975" y="5981700"/>
          <p14:tracePt t="11987" x="5691188" y="5981700"/>
          <p14:tracePt t="11995" x="5716588" y="5981700"/>
          <p14:tracePt t="11998" x="5767388" y="5981700"/>
          <p14:tracePt t="12002" x="5803900" y="5981700"/>
          <p14:tracePt t="12007" x="5842000" y="6007100"/>
          <p14:tracePt t="12014" x="5903913" y="6007100"/>
          <p14:tracePt t="12019" x="5942013" y="6007100"/>
          <p14:tracePt t="12023" x="5967413" y="6007100"/>
          <p14:tracePt t="12028" x="6003925" y="6007100"/>
          <p14:tracePt t="12034" x="6042025" y="6007100"/>
          <p14:tracePt t="12038" x="6067425" y="6007100"/>
          <p14:tracePt t="12045" x="6078538" y="6007100"/>
          <p14:tracePt t="12049" x="6116638" y="6007100"/>
          <p14:tracePt t="12053" x="6129338" y="6007100"/>
          <p14:tracePt t="12059" x="6167438" y="6007100"/>
          <p14:tracePt t="12064" x="6203950" y="6007100"/>
          <p14:tracePt t="12068" x="6229350" y="6007100"/>
          <p14:tracePt t="12073" x="6267450" y="6007100"/>
          <p14:tracePt t="12078" x="6280150" y="6007100"/>
          <p14:tracePt t="12085" x="6329363" y="6007100"/>
          <p14:tracePt t="12088" x="6367463" y="6007100"/>
          <p14:tracePt t="12095" x="6403975" y="6007100"/>
          <p14:tracePt t="12099" x="6454775" y="6007100"/>
          <p14:tracePt t="12103" x="6480175" y="6007100"/>
          <p14:tracePt t="12110" x="6554788" y="6007100"/>
          <p14:tracePt t="12114" x="6580188" y="6007100"/>
          <p14:tracePt t="12119" x="6616700" y="6007100"/>
          <p14:tracePt t="12123" x="6667500" y="6007100"/>
          <p14:tracePt t="12130" x="6704013" y="6007100"/>
          <p14:tracePt t="12134" x="6780213" y="5981700"/>
          <p14:tracePt t="12139" x="6805613" y="5981700"/>
          <p14:tracePt t="12145" x="6854825" y="5969000"/>
          <p14:tracePt t="12149" x="6929438" y="5945188"/>
          <p14:tracePt t="12154" x="6980238" y="5932488"/>
          <p14:tracePt t="12160" x="7029450" y="5932488"/>
          <p14:tracePt t="12165" x="7080250" y="5907088"/>
          <p14:tracePt t="12170" x="7118350" y="5907088"/>
          <p14:tracePt t="12175" x="7167563" y="5894388"/>
          <p14:tracePt t="12180" x="7192963" y="5894388"/>
          <p14:tracePt t="12185" x="7254875" y="5894388"/>
          <p14:tracePt t="12190" x="7305675" y="5881688"/>
          <p14:tracePt t="12195" x="7329488" y="5868988"/>
          <p14:tracePt t="12201" x="7380288" y="5868988"/>
          <p14:tracePt t="12205" x="7392988" y="5868988"/>
          <p14:tracePt t="12209" x="7442200" y="5856288"/>
          <p14:tracePt t="12214" x="7467600" y="5856288"/>
          <p14:tracePt t="12220" x="7518400" y="5832475"/>
          <p14:tracePt t="12225" x="7542213" y="5819775"/>
          <p14:tracePt t="12230" x="7567613" y="5819775"/>
          <p14:tracePt t="12234" x="7605713" y="5819775"/>
          <p14:tracePt t="12239" x="7654925" y="5794375"/>
          <p14:tracePt t="12247" x="7693025" y="5794375"/>
          <p14:tracePt t="12251" x="7754938" y="5781675"/>
          <p14:tracePt t="12254" x="7805738" y="5756275"/>
          <p14:tracePt t="12262" x="7843838" y="5756275"/>
          <p14:tracePt t="12265" x="7905750" y="5756275"/>
          <p14:tracePt t="12271" x="7943850" y="5743575"/>
          <p14:tracePt t="12275" x="7980363" y="5743575"/>
          <p14:tracePt t="12281" x="8031163" y="5743575"/>
          <p14:tracePt t="12286" x="8080375" y="5719763"/>
          <p14:tracePt t="12296" x="8118475" y="5719763"/>
          <p14:tracePt t="12301" x="8167688" y="5707063"/>
          <p14:tracePt t="12305" x="8180388" y="5707063"/>
          <p14:tracePt t="12312" x="8193088" y="5707063"/>
          <p14:tracePt t="12316" x="8218488" y="5681663"/>
          <p14:tracePt t="12321" x="8231188" y="5681663"/>
          <p14:tracePt t="12326" x="8243888" y="5681663"/>
          <p14:tracePt t="12331" x="8256588" y="5668963"/>
          <p14:tracePt t="12337" x="8267700" y="5668963"/>
          <p14:tracePt t="12342" x="8293100" y="5668963"/>
          <p14:tracePt t="12347" x="8305800" y="5656263"/>
          <p14:tracePt t="12351" x="8331200" y="5643563"/>
          <p14:tracePt t="12355" x="8343900" y="5643563"/>
          <p14:tracePt t="12362" x="8367713" y="5619750"/>
          <p14:tracePt t="12367" x="8380413" y="5619750"/>
          <p14:tracePt t="12372" x="8380413" y="5607050"/>
          <p14:tracePt t="12379" x="8405813" y="5607050"/>
          <p14:tracePt t="12380" x="8431213" y="5594350"/>
          <p14:tracePt t="12387" x="8469313" y="5594350"/>
          <p14:tracePt t="12392" x="8469313" y="5581650"/>
          <p14:tracePt t="12397" x="8493125" y="5581650"/>
          <p14:tracePt t="12402" x="8505825" y="5568950"/>
          <p14:tracePt t="12407" x="8505825" y="5556250"/>
          <p14:tracePt t="12412" x="8518525" y="5556250"/>
          <p14:tracePt t="12422" x="8543925" y="5530850"/>
          <p14:tracePt t="12432" x="8543925" y="5518150"/>
          <p14:tracePt t="12443" x="8556625" y="5518150"/>
          <p14:tracePt t="12448" x="8569325" y="5507038"/>
          <p14:tracePt t="12462" x="8569325" y="5481638"/>
          <p14:tracePt t="12482" x="8569325" y="5468938"/>
          <p14:tracePt t="12488" x="8569325" y="5456238"/>
          <p14:tracePt t="12493" x="8556625" y="5443538"/>
          <p14:tracePt t="12503" x="8556625" y="5430838"/>
          <p14:tracePt t="12507" x="8543925" y="5418138"/>
          <p14:tracePt t="12513" x="8531225" y="5407025"/>
          <p14:tracePt t="12518" x="8518525" y="5407025"/>
          <p14:tracePt t="12533" x="8505825" y="5407025"/>
          <p14:tracePt t="12537" x="8480425" y="5407025"/>
          <p14:tracePt t="12548" x="8469313" y="5407025"/>
          <p14:tracePt t="12553" x="8443913" y="5394325"/>
          <p14:tracePt t="12557" x="8431213" y="5394325"/>
          <p14:tracePt t="12562" x="8418513" y="5394325"/>
          <p14:tracePt t="12569" x="8405813" y="5394325"/>
          <p14:tracePt t="12572" x="8393113" y="5394325"/>
          <p14:tracePt t="12579" x="8367713" y="5394325"/>
          <p14:tracePt t="12583" x="8343900" y="5394325"/>
          <p14:tracePt t="12587" x="8331200" y="5394325"/>
          <p14:tracePt t="12595" x="8318500" y="5394325"/>
          <p14:tracePt t="12599" x="8305800" y="5394325"/>
          <p14:tracePt t="12604" x="8280400" y="5394325"/>
          <p14:tracePt t="12608" x="8256588" y="5394325"/>
          <p14:tracePt t="12614" x="8243888" y="5394325"/>
          <p14:tracePt t="12619" x="8231188" y="5394325"/>
          <p14:tracePt t="12623" x="8218488" y="5394325"/>
          <p14:tracePt t="12629" x="8193088" y="5394325"/>
          <p14:tracePt t="12634" x="8180388" y="5394325"/>
          <p14:tracePt t="12638" x="8156575" y="5394325"/>
          <p14:tracePt t="12649" x="8143875" y="5394325"/>
          <p14:tracePt t="12653" x="8131175" y="5394325"/>
          <p14:tracePt t="12664" x="8093075" y="5394325"/>
          <p14:tracePt t="12670" x="8067675" y="5394325"/>
          <p14:tracePt t="12674" x="8043863" y="5394325"/>
          <p14:tracePt t="12685" x="8031163" y="5394325"/>
          <p14:tracePt t="12688" x="8005763" y="5394325"/>
          <p14:tracePt t="12699" x="7980363" y="5394325"/>
          <p14:tracePt t="12705" x="7967663" y="5394325"/>
          <p14:tracePt t="12710" x="7954963" y="5394325"/>
          <p14:tracePt t="12715" x="7943850" y="5394325"/>
          <p14:tracePt t="12719" x="7931150" y="5394325"/>
          <p14:tracePt t="12724" x="7918450" y="5394325"/>
          <p14:tracePt t="12730" x="7893050" y="5394325"/>
          <p14:tracePt t="12734" x="7880350" y="5394325"/>
          <p14:tracePt t="12739" x="7867650" y="5394325"/>
          <p14:tracePt t="12745" x="7854950" y="5394325"/>
          <p14:tracePt t="12750" x="7843838" y="5394325"/>
          <p14:tracePt t="12754" x="7831138" y="5394325"/>
          <p14:tracePt t="12760" x="7805738" y="5394325"/>
          <p14:tracePt t="12769" x="7793038" y="5394325"/>
          <p14:tracePt t="12774" x="7780338" y="5407025"/>
          <p14:tracePt t="12780" x="7767638" y="5407025"/>
          <p14:tracePt t="12785" x="7754938" y="5407025"/>
          <p14:tracePt t="12789" x="7742238" y="5407025"/>
          <p14:tracePt t="12796" x="7731125" y="5418138"/>
          <p14:tracePt t="12801" x="7718425" y="5418138"/>
          <p14:tracePt t="12805" x="7693025" y="5418138"/>
          <p14:tracePt t="12815" x="7680325" y="5430838"/>
          <p14:tracePt t="12821" x="7667625" y="5430838"/>
          <p14:tracePt t="12825" x="7654925" y="5430838"/>
          <p14:tracePt t="12831" x="7642225" y="5430838"/>
          <p14:tracePt t="12835" x="7631113" y="5430838"/>
          <p14:tracePt t="12840" x="7618413" y="5430838"/>
          <p14:tracePt t="12847" x="7605713" y="5430838"/>
          <p14:tracePt t="12851" x="7580313" y="5430838"/>
          <p14:tracePt t="12866" x="7554913" y="5430838"/>
          <p14:tracePt t="12870" x="7542213" y="5430838"/>
          <p14:tracePt t="12881" x="7518400" y="5430838"/>
          <p14:tracePt t="12891" x="7493000" y="5430838"/>
          <p14:tracePt t="12913" x="7454900" y="5430838"/>
          <p14:tracePt t="12916" x="7442200" y="5443538"/>
          <p14:tracePt t="12922" x="7429500" y="5443538"/>
          <p14:tracePt t="12925" x="7418388" y="5443538"/>
          <p14:tracePt t="12937" x="7405688" y="5443538"/>
          <p14:tracePt t="12940" x="7380288" y="5443538"/>
          <p14:tracePt t="12952" x="7342188" y="5456238"/>
          <p14:tracePt t="12956" x="7329488" y="5456238"/>
          <p14:tracePt t="12967" x="7318375" y="5456238"/>
          <p14:tracePt t="12972" x="7292975" y="5456238"/>
          <p14:tracePt t="12987" x="7267575" y="5468938"/>
          <p14:tracePt t="12991" x="7254875" y="5468938"/>
          <p14:tracePt t="13002" x="7242175" y="5468938"/>
          <p14:tracePt t="13018" x="7229475" y="5468938"/>
          <p14:tracePt t="13032" x="7205663" y="5468938"/>
          <p14:tracePt t="13047" x="7192963" y="5481638"/>
          <p14:tracePt t="13053" x="7180263" y="5494338"/>
          <p14:tracePt t="13068" x="7154863" y="5507038"/>
          <p14:tracePt t="13072" x="7142163" y="5507038"/>
          <p14:tracePt t="13083" x="7129463" y="5507038"/>
          <p14:tracePt t="13098" x="7118350" y="5507038"/>
          <p14:tracePt t="13103" x="7092950" y="5507038"/>
          <p14:tracePt t="13269" x="7080250" y="5507038"/>
          <p14:tracePt t="13471" x="7067550" y="5518150"/>
          <p14:tracePt t="13522" x="7054850" y="5518150"/>
          <p14:tracePt t="13527" x="7029450" y="5507038"/>
          <p14:tracePt t="13542" x="7029450" y="5481638"/>
          <p14:tracePt t="13561" x="7029450" y="5468938"/>
          <p14:tracePt t="13572" x="7016750" y="5468938"/>
          <p14:tracePt t="13719" x="7005638" y="5468938"/>
          <p14:tracePt t="13723" x="6980238" y="5468938"/>
          <p14:tracePt t="13729" x="6967538" y="5468938"/>
          <p14:tracePt t="13734" x="6942138" y="5468938"/>
          <p14:tracePt t="13738" x="6905625" y="5468938"/>
          <p14:tracePt t="13744" x="6880225" y="5468938"/>
          <p14:tracePt t="13747" x="6854825" y="5468938"/>
          <p14:tracePt t="13753" x="6816725" y="5468938"/>
          <p14:tracePt t="13824" x="6805613" y="5443538"/>
          <p14:tracePt t="13829" x="6780213" y="5407025"/>
          <p14:tracePt t="13835" x="6780213" y="5368925"/>
          <p14:tracePt t="13839" x="6716713" y="5305425"/>
          <p14:tracePt t="13844" x="6680200" y="5243513"/>
          <p14:tracePt t="13850" x="6616700" y="5194300"/>
          <p14:tracePt t="13855" x="6542088" y="5092700"/>
          <p14:tracePt t="13858" x="6492875" y="5018088"/>
          <p14:tracePt t="13864" x="6416675" y="4956175"/>
          <p14:tracePt t="13869" x="6303963" y="4892675"/>
          <p14:tracePt t="13874" x="6216650" y="4792663"/>
          <p14:tracePt t="13879" x="6116638" y="4705350"/>
          <p14:tracePt t="13885" x="6029325" y="4643438"/>
          <p14:tracePt t="13897" x="5829300" y="4518025"/>
          <p14:tracePt t="13900" x="5729288" y="4418013"/>
          <p14:tracePt t="13904" x="5654675" y="4341813"/>
          <p14:tracePt t="13909" x="5554663" y="4279900"/>
          <p14:tracePt t="13914" x="5478463" y="4192588"/>
          <p14:tracePt t="13920" x="5429250" y="4141788"/>
          <p14:tracePt t="13925" x="5365750" y="4079875"/>
          <p14:tracePt t="13930" x="5329238" y="4029075"/>
          <p14:tracePt t="13935" x="5265738" y="3941763"/>
          <p14:tracePt t="13939" x="5203825" y="3867150"/>
          <p14:tracePt t="13946" x="5141913" y="3779838"/>
          <p14:tracePt t="13950" x="5078413" y="3692525"/>
          <p14:tracePt t="13956" x="5040313" y="3654425"/>
          <p14:tracePt t="13959" x="4953000" y="3579813"/>
          <p14:tracePt t="13966" x="4916488" y="3503613"/>
          <p14:tracePt t="13970" x="4852988" y="3429000"/>
          <p14:tracePt t="13976" x="4778375" y="3367088"/>
          <p14:tracePt t="13979" x="4740275" y="3328988"/>
          <p14:tracePt t="13985" x="4665663" y="3278188"/>
          <p14:tracePt t="13990" x="4591050" y="3228975"/>
          <p14:tracePt t="13996" x="4491038" y="3154363"/>
          <p14:tracePt t="14001" x="4427538" y="3103563"/>
          <p14:tracePt t="14006" x="4352925" y="3041650"/>
          <p14:tracePt t="14013" x="4303713" y="2978150"/>
          <p14:tracePt t="14016" x="4203700" y="2928938"/>
          <p14:tracePt t="14020" x="4140200" y="2878138"/>
          <p14:tracePt t="14025" x="4078288" y="2803525"/>
          <p14:tracePt t="14031" x="4027488" y="2752725"/>
          <p14:tracePt t="14035" x="3965575" y="2703513"/>
          <p14:tracePt t="14041" x="3927475" y="2665413"/>
          <p14:tracePt t="14046" x="3914775" y="2640013"/>
          <p14:tracePt t="14051" x="3865563" y="2616200"/>
          <p14:tracePt t="14055" x="3827463" y="2590800"/>
          <p14:tracePt t="14062" x="3790950" y="2552700"/>
          <p14:tracePt t="14067" x="3765550" y="2527300"/>
          <p14:tracePt t="14070" x="3752850" y="2527300"/>
          <p14:tracePt t="14075" x="3727450" y="2490788"/>
          <p14:tracePt t="14082" x="3702050" y="2465388"/>
          <p14:tracePt t="14086" x="3689350" y="2452688"/>
          <p14:tracePt t="14091" x="3652838" y="2439988"/>
          <p14:tracePt t="14096" x="3652838" y="2427288"/>
          <p14:tracePt t="14101" x="3614738" y="2403475"/>
          <p14:tracePt t="14112" x="3589338" y="2352675"/>
          <p14:tracePt t="14117" x="3565525" y="2339975"/>
          <p14:tracePt t="14121" x="3514725" y="2314575"/>
          <p14:tracePt t="14126" x="3489325" y="2290763"/>
          <p14:tracePt t="14132" x="3440113" y="2265363"/>
          <p14:tracePt t="14137" x="3414713" y="2252663"/>
          <p14:tracePt t="14141" x="3365500" y="2227263"/>
          <p14:tracePt t="14147" x="3340100" y="2214563"/>
          <p14:tracePt t="14152" x="3314700" y="2201863"/>
          <p14:tracePt t="14157" x="3276600" y="2190750"/>
          <p14:tracePt t="14163" x="3240088" y="2165350"/>
          <p14:tracePt t="14167" x="3201988" y="2152650"/>
          <p14:tracePt t="14171" x="3165475" y="2127250"/>
          <p14:tracePt t="14179" x="3114675" y="2101850"/>
          <p14:tracePt t="14181" x="3089275" y="2089150"/>
          <p14:tracePt t="14186" x="3027363" y="2078038"/>
          <p14:tracePt t="14191" x="2976563" y="2052638"/>
          <p14:tracePt t="14198" x="2940050" y="2039938"/>
          <p14:tracePt t="14202" x="2901950" y="2014538"/>
          <p14:tracePt t="14206" x="2814638" y="1989138"/>
          <p14:tracePt t="14212" x="2789238" y="1965325"/>
          <p14:tracePt t="14217" x="2763838" y="1965325"/>
          <p14:tracePt t="14222" x="2714625" y="1927225"/>
          <p14:tracePt t="14229" x="2676525" y="1927225"/>
          <p14:tracePt t="14233" x="2627313" y="1876425"/>
          <p14:tracePt t="14237" x="2576513" y="1876425"/>
          <p14:tracePt t="14242" x="2551113" y="1876425"/>
          <p14:tracePt t="14248" x="2489200" y="1827213"/>
          <p14:tracePt t="14253" x="2463800" y="1814513"/>
          <p14:tracePt t="14258" x="2427288" y="1801813"/>
          <p14:tracePt t="14263" x="2389188" y="1776413"/>
          <p14:tracePt t="14268" x="2351088" y="1776413"/>
          <p14:tracePt t="14272" x="2338388" y="1765300"/>
          <p14:tracePt t="14279" x="2314575" y="1752600"/>
          <p14:tracePt t="14283" x="2276475" y="1739900"/>
          <p14:tracePt t="14288" x="2214563" y="1714500"/>
          <p14:tracePt t="14294" x="2201863" y="1701800"/>
          <p14:tracePt t="14299" x="2151063" y="1676400"/>
          <p14:tracePt t="14302" x="2138363" y="1663700"/>
          <p14:tracePt t="14308" x="2089150" y="1639888"/>
          <p14:tracePt t="14314" x="2063750" y="1639888"/>
          <p14:tracePt t="14318" x="2014538" y="1627188"/>
          <p14:tracePt t="14323" x="1963738" y="1601788"/>
          <p14:tracePt t="14329" x="1925638" y="1589088"/>
          <p14:tracePt t="14333" x="1901825" y="1589088"/>
          <p14:tracePt t="14338" x="1851025" y="1563688"/>
          <p14:tracePt t="14344" x="1825625" y="1563688"/>
          <p14:tracePt t="14349" x="1789113" y="1552575"/>
          <p14:tracePt t="14354" x="1751013" y="1552575"/>
          <p14:tracePt t="14359" x="1725613" y="1527175"/>
          <p14:tracePt t="14364" x="1689100" y="1527175"/>
          <p14:tracePt t="14369" x="1676400" y="1527175"/>
          <p14:tracePt t="14373" x="1625600" y="1527175"/>
          <p14:tracePt t="14379" x="1601788" y="1527175"/>
          <p14:tracePt t="14384" x="1538288" y="1527175"/>
          <p14:tracePt t="14389" x="1501775" y="1501775"/>
          <p14:tracePt t="14394" x="1463675" y="1501775"/>
          <p14:tracePt t="14399" x="1438275" y="1501775"/>
          <p14:tracePt t="14405" x="1401763" y="1501775"/>
          <p14:tracePt t="14410" x="1363663" y="1489075"/>
          <p14:tracePt t="14414" x="1325563" y="1489075"/>
          <p14:tracePt t="14418" x="1300163" y="1489075"/>
          <p14:tracePt t="14423" x="1289050" y="1489075"/>
          <p14:tracePt t="14430" x="1250950" y="1476375"/>
          <p14:tracePt t="14434" x="1225550" y="1463675"/>
          <p14:tracePt t="14439" x="1189038" y="1463675"/>
          <p14:tracePt t="14444" x="1150938" y="1463675"/>
          <p14:tracePt t="14449" x="1138238" y="1463675"/>
          <p14:tracePt t="14455" x="1125538" y="1463675"/>
          <p14:tracePt t="14460" x="1100138" y="1463675"/>
          <p14:tracePt t="14465" x="1076325" y="1463675"/>
          <p14:tracePt t="14475" x="1063625" y="1463675"/>
          <p14:tracePt t="14479" x="1050925" y="1463675"/>
          <p14:tracePt t="14490" x="1038225" y="1463675"/>
          <p14:tracePt t="14496" x="1012825" y="1463675"/>
          <p14:tracePt t="14513" x="987425" y="1463675"/>
          <p14:tracePt t="14515" x="976313" y="1463675"/>
          <p14:tracePt t="14521" x="963613" y="1463675"/>
          <p14:tracePt t="14524" x="938213" y="1489075"/>
          <p14:tracePt t="14530" x="925513" y="1489075"/>
          <p14:tracePt t="14536" x="912813" y="1489075"/>
          <p14:tracePt t="14540" x="887413" y="1514475"/>
          <p14:tracePt t="14546" x="863600" y="1527175"/>
          <p14:tracePt t="14550" x="838200" y="1552575"/>
          <p14:tracePt t="14561" x="825500" y="1552575"/>
          <p14:tracePt t="14566" x="787400" y="1589088"/>
          <p14:tracePt t="14570" x="776288" y="1614488"/>
          <p14:tracePt t="14574" x="763588" y="1627188"/>
          <p14:tracePt t="14586" x="738188" y="1627188"/>
          <p14:tracePt t="14590" x="712788" y="1639888"/>
          <p14:tracePt t="14596" x="700088" y="1663700"/>
          <p14:tracePt t="14606" x="687388" y="1676400"/>
          <p14:tracePt t="14611" x="687388" y="1689100"/>
          <p14:tracePt t="14616" x="687388" y="1701800"/>
          <p14:tracePt t="14620" x="674688" y="1714500"/>
          <p14:tracePt t="14626" x="663575" y="1727200"/>
          <p14:tracePt t="14637" x="663575" y="1739900"/>
          <p14:tracePt t="14641" x="663575" y="1752600"/>
          <p14:tracePt t="14646" x="663575" y="1765300"/>
          <p14:tracePt t="14651" x="650875" y="1765300"/>
          <p14:tracePt t="14656" x="638175" y="1776413"/>
          <p14:tracePt t="14663" x="638175" y="1789113"/>
          <p14:tracePt t="14667" x="638175" y="1801813"/>
          <p14:tracePt t="14676" x="638175" y="1814513"/>
          <p14:tracePt t="14686" x="638175" y="1839913"/>
          <p14:tracePt t="14691" x="625475" y="1839913"/>
          <p14:tracePt t="14702" x="625475" y="1865313"/>
          <p14:tracePt t="14713" x="625475" y="1876425"/>
          <p14:tracePt t="14727" x="625475" y="1889125"/>
          <p14:tracePt t="14732" x="625475" y="1901825"/>
          <p14:tracePt t="14736" x="625475" y="1914525"/>
          <p14:tracePt t="14747" x="625475" y="1927225"/>
          <p14:tracePt t="14757" x="625475" y="1952625"/>
          <p14:tracePt t="14768" x="625475" y="1965325"/>
          <p14:tracePt t="14771" x="625475" y="1978025"/>
          <p14:tracePt t="14781" x="625475" y="1989138"/>
          <p14:tracePt t="14803" x="625475" y="2001838"/>
          <p14:tracePt t="14808" x="625475" y="2014538"/>
          <p14:tracePt t="14828" x="650875" y="2014538"/>
          <p14:tracePt t="14833" x="663575" y="2027238"/>
          <p14:tracePt t="14858" x="674688" y="2039938"/>
          <p14:tracePt t="14863" x="687388" y="2052638"/>
          <p14:tracePt t="14888" x="687388" y="2065338"/>
          <p14:tracePt t="14939" x="687388" y="2078038"/>
          <p14:tracePt t="14944" x="687388" y="2089150"/>
          <p14:tracePt t="14964" x="687388" y="2101850"/>
          <p14:tracePt t="14970" x="687388" y="2114550"/>
          <p14:tracePt t="14985" x="687388" y="2139950"/>
          <p14:tracePt t="15019" x="674688" y="2152650"/>
          <p14:tracePt t="15030" x="674688" y="2165350"/>
          <p14:tracePt t="15046" x="663575" y="2165350"/>
          <p14:tracePt t="15055" x="638175" y="2190750"/>
          <p14:tracePt t="15075" x="638175" y="2201863"/>
          <p14:tracePt t="15111" x="625475" y="2214563"/>
          <p14:tracePt t="15161" x="625475" y="2227263"/>
          <p14:tracePt t="15180" x="625475" y="2239963"/>
          <p14:tracePt t="15287" x="612775" y="2252663"/>
          <p14:tracePt t="15327" x="600075" y="2265363"/>
          <p14:tracePt t="15342" x="587375" y="2265363"/>
          <p14:tracePt t="15357" x="563563" y="2265363"/>
          <p14:tracePt t="15363" x="550863" y="2265363"/>
          <p14:tracePt t="15373" x="538163" y="2265363"/>
          <p14:tracePt t="15383" x="525463" y="2265363"/>
          <p14:tracePt t="15398" x="500063" y="2265363"/>
          <p14:tracePt t="15423" x="474663" y="2265363"/>
          <p14:tracePt t="15428" x="463550" y="2265363"/>
          <p14:tracePt t="15433" x="450850" y="2265363"/>
          <p14:tracePt t="15438" x="438150" y="2265363"/>
          <p14:tracePt t="15447" x="425450" y="2265363"/>
          <p14:tracePt t="16437" x="412750" y="2265363"/>
          <p14:tracePt t="16447" x="400050" y="2265363"/>
          <p14:tracePt t="16452" x="387350" y="2265363"/>
          <p14:tracePt t="16512" x="363538" y="2265363"/>
          <p14:tracePt t="16523" x="350838" y="2265363"/>
          <p14:tracePt t="16558" x="338138" y="2265363"/>
          <p14:tracePt t="16578" x="325438" y="2265363"/>
          <p14:tracePt t="16593" x="312738" y="2252663"/>
          <p14:tracePt t="16896" x="338138" y="2252663"/>
          <p14:tracePt t="16931" x="363538" y="2252663"/>
          <p14:tracePt t="16936" x="374650" y="2252663"/>
          <p14:tracePt t="16947" x="400050" y="2252663"/>
          <p14:tracePt t="16952" x="425450" y="2252663"/>
          <p14:tracePt t="16956" x="450850" y="2252663"/>
          <p14:tracePt t="16960" x="463550" y="2252663"/>
          <p14:tracePt t="16966" x="487363" y="2252663"/>
          <p14:tracePt t="16976" x="525463" y="2252663"/>
          <p14:tracePt t="16982" x="538163" y="2252663"/>
          <p14:tracePt t="16987" x="550863" y="2252663"/>
          <p14:tracePt t="16990" x="574675" y="2252663"/>
          <p14:tracePt t="16997" x="612775" y="2252663"/>
          <p14:tracePt t="17002" x="625475" y="2252663"/>
          <p14:tracePt t="17006" x="650875" y="2252663"/>
          <p14:tracePt t="17017" x="663575" y="2252663"/>
          <p14:tracePt t="17021" x="687388" y="2278063"/>
          <p14:tracePt t="17026" x="700088" y="2278063"/>
          <p14:tracePt t="17031" x="712788" y="2278063"/>
          <p14:tracePt t="17037" x="725488" y="2278063"/>
          <p14:tracePt t="17041" x="763588" y="2278063"/>
          <p14:tracePt t="17047" x="776288" y="2278063"/>
          <p14:tracePt t="17052" x="787400" y="2278063"/>
          <p14:tracePt t="17056" x="800100" y="2278063"/>
          <p14:tracePt t="17062" x="825500" y="2278063"/>
          <p14:tracePt t="17067" x="838200" y="2278063"/>
          <p14:tracePt t="17072" x="863600" y="2278063"/>
          <p14:tracePt t="17077" x="876300" y="2278063"/>
          <p14:tracePt t="17081" x="887413" y="2278063"/>
          <p14:tracePt t="17087" x="900113" y="2290763"/>
          <p14:tracePt t="17092" x="900113" y="2303463"/>
          <p14:tracePt t="17098" x="912813" y="2303463"/>
          <p14:tracePt t="17103" x="938213" y="2303463"/>
          <p14:tracePt t="17118" x="950913" y="2303463"/>
          <p14:tracePt t="17122" x="976313" y="2314575"/>
          <p14:tracePt t="17138" x="987425" y="2314575"/>
          <p14:tracePt t="17148" x="1000125" y="2314575"/>
          <p14:tracePt t="17153" x="1012825" y="2314575"/>
          <p14:tracePt t="17164" x="1025525" y="2327275"/>
          <p14:tracePt t="17178" x="1038225" y="2339975"/>
          <p14:tracePt t="17188" x="1050925" y="2339975"/>
          <p14:tracePt t="17199" x="1063625" y="2339975"/>
          <p14:tracePt t="17209" x="1076325" y="2339975"/>
          <p14:tracePt t="17219" x="1089025" y="2339975"/>
          <p14:tracePt t="17222" x="1100138" y="2339975"/>
          <p14:tracePt t="17234" x="1112838" y="2339975"/>
          <p14:tracePt t="17238" x="1138238" y="2339975"/>
          <p14:tracePt t="17254" x="1163638" y="2339975"/>
          <p14:tracePt t="17264" x="1176338" y="2339975"/>
          <p14:tracePt t="17273" x="1189038" y="2339975"/>
          <p14:tracePt t="17278" x="1200150" y="2339975"/>
          <p14:tracePt t="17284" x="1212850" y="2339975"/>
          <p14:tracePt t="17289" x="1225550" y="2339975"/>
          <p14:tracePt t="17300" x="1250950" y="2339975"/>
          <p14:tracePt t="17314" x="1276350" y="2339975"/>
          <p14:tracePt t="17324" x="1289050" y="2339975"/>
          <p14:tracePt t="17345" x="1300163" y="2339975"/>
          <p14:tracePt t="17355" x="1312863" y="2339975"/>
          <p14:tracePt t="17370" x="1338263" y="2339975"/>
          <p14:tracePt t="17390" x="1350963" y="2339975"/>
          <p14:tracePt t="17394" x="1363663" y="2339975"/>
          <p14:tracePt t="17405" x="1389063" y="2339975"/>
          <p14:tracePt t="17803" x="1401763" y="2339975"/>
          <p14:tracePt t="17874" x="1401763" y="2327275"/>
          <p14:tracePt t="18137" x="1401763" y="2339975"/>
          <p14:tracePt t="18141" x="1412875" y="2339975"/>
          <p14:tracePt t="18146" x="1425575" y="2339975"/>
          <p14:tracePt t="18152" x="1450975" y="2352675"/>
          <p14:tracePt t="18156" x="1463675" y="2352675"/>
          <p14:tracePt t="18161" x="1476375" y="2352675"/>
          <p14:tracePt t="18167" x="1512888" y="2365375"/>
          <p14:tracePt t="18172" x="1538288" y="2365375"/>
          <p14:tracePt t="18176" x="1576388" y="2365375"/>
          <p14:tracePt t="18182" x="1612900" y="2390775"/>
          <p14:tracePt t="18191" x="1676400" y="2390775"/>
          <p14:tracePt t="18198" x="1701800" y="2403475"/>
          <p14:tracePt t="18202" x="1725613" y="2403475"/>
          <p14:tracePt t="18207" x="1776413" y="2403475"/>
          <p14:tracePt t="18212" x="1801813" y="2414588"/>
          <p14:tracePt t="18217" x="1825625" y="2427288"/>
          <p14:tracePt t="18223" x="1889125" y="2427288"/>
          <p14:tracePt t="18226" x="1914525" y="2427288"/>
          <p14:tracePt t="18232" x="1925638" y="2427288"/>
          <p14:tracePt t="18237" x="1963738" y="2427288"/>
          <p14:tracePt t="18243" x="1989138" y="2427288"/>
          <p14:tracePt t="18248" x="2025650" y="2427288"/>
          <p14:tracePt t="18253" x="2076450" y="2465388"/>
          <p14:tracePt t="18256" x="2089150" y="2465388"/>
          <p14:tracePt t="18262" x="2114550" y="2465388"/>
          <p14:tracePt t="18268" x="2138363" y="2465388"/>
          <p14:tracePt t="18272" x="2163763" y="2465388"/>
          <p14:tracePt t="18277" x="2201863" y="2490788"/>
          <p14:tracePt t="18283" x="2214563" y="2490788"/>
          <p14:tracePt t="18288" x="2227263" y="2490788"/>
          <p14:tracePt t="18293" x="2251075" y="2490788"/>
          <p14:tracePt t="18298" x="2276475" y="2490788"/>
          <p14:tracePt t="18303" x="2289175" y="2490788"/>
          <p14:tracePt t="18307" x="2301875" y="2490788"/>
          <p14:tracePt t="18314" x="2314575" y="2490788"/>
          <p14:tracePt t="18324" x="2338388" y="2490788"/>
          <p14:tracePt t="18338" x="2363788" y="2490788"/>
          <p14:tracePt t="18349" x="2376488" y="2490788"/>
          <p14:tracePt t="18362" x="2389188" y="2490788"/>
          <p14:tracePt t="18367" x="2401888" y="2490788"/>
          <p14:tracePt t="18372" x="2414588" y="2490788"/>
          <p14:tracePt t="18384" x="2427288" y="2490788"/>
          <p14:tracePt t="18388" x="2451100" y="2490788"/>
          <p14:tracePt t="18398" x="2489200" y="2490788"/>
          <p14:tracePt t="18404" x="2501900" y="2490788"/>
          <p14:tracePt t="18408" x="2514600" y="2490788"/>
          <p14:tracePt t="18414" x="2540000" y="2490788"/>
          <p14:tracePt t="18419" x="2551113" y="2490788"/>
          <p14:tracePt t="18424" x="2601913" y="2490788"/>
          <p14:tracePt t="18428" x="2614613" y="2490788"/>
          <p14:tracePt t="18434" x="2627313" y="2490788"/>
          <p14:tracePt t="18438" x="2640013" y="2490788"/>
          <p14:tracePt t="18443" x="2663825" y="2490788"/>
          <p14:tracePt t="18460" x="2689225" y="2490788"/>
          <p14:tracePt t="18465" x="2701925" y="2490788"/>
          <p14:tracePt t="18469" x="2714625" y="2490788"/>
          <p14:tracePt t="18473" x="2727325" y="2490788"/>
          <p14:tracePt t="18481" x="2752725" y="2490788"/>
          <p14:tracePt t="18495" x="2776538" y="2490788"/>
          <p14:tracePt t="18498" x="2789238" y="2490788"/>
          <p14:tracePt t="18504" x="2801938" y="2490788"/>
          <p14:tracePt t="18509" x="2814638" y="2490788"/>
          <p14:tracePt t="18515" x="2827338" y="2490788"/>
          <p14:tracePt t="18520" x="2840038" y="2490788"/>
          <p14:tracePt t="18524" x="2863850" y="2490788"/>
          <p14:tracePt t="18535" x="2889250" y="2490788"/>
          <p14:tracePt t="18544" x="2901950" y="2490788"/>
          <p14:tracePt t="18555" x="2914650" y="2490788"/>
          <p14:tracePt t="18566" x="2927350" y="2490788"/>
          <p14:tracePt t="18576" x="2940050" y="2490788"/>
          <p14:tracePt t="18585" x="2952750" y="2490788"/>
          <p14:tracePt t="18594" x="2976563" y="2490788"/>
          <p14:tracePt t="18611" x="3001963" y="2490788"/>
          <p14:tracePt t="18621" x="3014663" y="2490788"/>
          <p14:tracePt t="18631" x="3040063" y="2490788"/>
          <p14:tracePt t="18636" x="3052763" y="2490788"/>
          <p14:tracePt t="18646" x="3076575" y="2490788"/>
          <p14:tracePt t="18651" x="3089275" y="2478088"/>
          <p14:tracePt t="18655" x="3101975" y="2478088"/>
          <p14:tracePt t="18661" x="3114675" y="2478088"/>
          <p14:tracePt t="18666" x="3127375" y="2478088"/>
          <p14:tracePt t="18671" x="3140075" y="2478088"/>
          <p14:tracePt t="18675" x="3152775" y="2478088"/>
          <p14:tracePt t="18682" x="3176588" y="2465388"/>
          <p14:tracePt t="18701" x="3201988" y="2465388"/>
          <p14:tracePt t="18705" x="3214688" y="2465388"/>
          <p14:tracePt t="18722" x="3227388" y="2465388"/>
          <p14:tracePt t="18727" x="3240088" y="2465388"/>
          <p14:tracePt t="18731" x="3252788" y="2465388"/>
          <p14:tracePt t="18742" x="3276600" y="2452688"/>
          <p14:tracePt t="18757" x="3289300" y="2452688"/>
          <p14:tracePt t="18772" x="3302000" y="2452688"/>
          <p14:tracePt t="18797" x="3314700" y="2452688"/>
          <p14:tracePt t="18888" x="3327400" y="2452688"/>
          <p14:tracePt t="18918" x="3340100" y="2452688"/>
          <p14:tracePt t="18954" x="3352800" y="2452688"/>
          <p14:tracePt t="18969" x="3389313" y="2439988"/>
          <p14:tracePt t="18994" x="3402013" y="2439988"/>
          <p14:tracePt t="19029" x="3414713" y="2439988"/>
          <p14:tracePt t="19105" x="3440113" y="2439988"/>
          <p14:tracePt t="19160" x="3465513" y="2439988"/>
          <p14:tracePt t="19544" x="3478213" y="2439988"/>
          <p14:tracePt t="19549" x="3489325" y="2439988"/>
          <p14:tracePt t="19554" x="3502025" y="2439988"/>
          <p14:tracePt t="19557" x="3514725" y="2439988"/>
          <p14:tracePt t="19565" x="3552825" y="2439988"/>
          <p14:tracePt t="19569" x="3589338" y="2439988"/>
          <p14:tracePt t="19574" x="3602038" y="2439988"/>
          <p14:tracePt t="19578" x="3627438" y="2439988"/>
          <p14:tracePt t="19585" x="3665538" y="2439988"/>
          <p14:tracePt t="19588" x="3702050" y="2439988"/>
          <p14:tracePt t="19593" x="3714750" y="2439988"/>
          <p14:tracePt t="19599" x="3727450" y="2439988"/>
          <p14:tracePt t="19604" x="3752850" y="2439988"/>
          <p14:tracePt t="19608" x="3778250" y="2439988"/>
          <p14:tracePt t="19615" x="3790950" y="2439988"/>
          <p14:tracePt t="19619" x="3802063" y="2439988"/>
          <p14:tracePt t="19624" x="3814763" y="2439988"/>
          <p14:tracePt t="19630" x="3840163" y="2439988"/>
          <p14:tracePt t="19640" x="3865563" y="2439988"/>
          <p14:tracePt t="19643" x="3878263" y="2439988"/>
          <p14:tracePt t="19654" x="3890963" y="2439988"/>
          <p14:tracePt t="19659" x="3902075" y="2439988"/>
          <p14:tracePt t="19665" x="3914775" y="2439988"/>
          <p14:tracePt t="19670" x="3927475" y="2439988"/>
          <p14:tracePt t="19680" x="3952875" y="2439988"/>
          <p14:tracePt t="19690" x="3965575" y="2439988"/>
          <p14:tracePt t="19694" x="3978275" y="2439988"/>
          <p14:tracePt t="19700" x="3990975" y="2439988"/>
          <p14:tracePt t="19710" x="4002088" y="2439988"/>
          <p14:tracePt t="19715" x="4014788" y="2439988"/>
          <p14:tracePt t="19726" x="4027488" y="2439988"/>
          <p14:tracePt t="19730" x="4040188" y="2439988"/>
          <p14:tracePt t="19735" x="4065588" y="2439988"/>
          <p14:tracePt t="19746" x="4090988" y="2439988"/>
          <p14:tracePt t="19751" x="4103688" y="2439988"/>
          <p14:tracePt t="19754" x="4114800" y="2439988"/>
          <p14:tracePt t="19759" x="4127500" y="2439988"/>
          <p14:tracePt t="19765" x="4152900" y="2439988"/>
          <p14:tracePt t="19776" x="4178300" y="2439988"/>
          <p14:tracePt t="19782" x="4191000" y="2439988"/>
          <p14:tracePt t="19786" x="4203700" y="2439988"/>
          <p14:tracePt t="19791" x="4214813" y="2439988"/>
          <p14:tracePt t="19796" x="4240213" y="2414588"/>
          <p14:tracePt t="19806" x="4265613" y="2414588"/>
          <p14:tracePt t="19810" x="4278313" y="2414588"/>
          <p14:tracePt t="19821" x="4291013" y="2414588"/>
          <p14:tracePt t="19826" x="4327525" y="2403475"/>
          <p14:tracePt t="19841" x="4352925" y="2403475"/>
          <p14:tracePt t="19848" x="4365625" y="2403475"/>
          <p14:tracePt t="19856" x="4416425" y="2390775"/>
          <p14:tracePt t="19866" x="4427538" y="2390775"/>
          <p14:tracePt t="19872" x="4440238" y="2390775"/>
          <p14:tracePt t="19876" x="4465638" y="2378075"/>
          <p14:tracePt t="19882" x="4478338" y="2378075"/>
          <p14:tracePt t="19902" x="4503738" y="2378075"/>
          <p14:tracePt t="19916" x="4516438" y="2378075"/>
          <p14:tracePt t="19922" x="4527550" y="2378075"/>
          <p14:tracePt t="19927" x="4540250" y="2378075"/>
          <p14:tracePt t="19932" x="4552950" y="2378075"/>
          <p14:tracePt t="19937" x="4565650" y="2378075"/>
          <p14:tracePt t="19941" x="4591050" y="2378075"/>
          <p14:tracePt t="19952" x="4627563" y="2378075"/>
          <p14:tracePt t="19958" x="4652963" y="2378075"/>
          <p14:tracePt t="19962" x="4678363" y="2378075"/>
          <p14:tracePt t="19967" x="4716463" y="2378075"/>
          <p14:tracePt t="19972" x="4727575" y="2378075"/>
          <p14:tracePt t="19977" x="4752975" y="2378075"/>
          <p14:tracePt t="19982" x="4791075" y="2378075"/>
          <p14:tracePt t="19987" x="4829175" y="2378075"/>
          <p14:tracePt t="19991" x="4840288" y="2378075"/>
          <p14:tracePt t="19998" x="4878388" y="2378075"/>
          <p14:tracePt t="20003" x="4891088" y="2378075"/>
          <p14:tracePt t="20007" x="4903788" y="2378075"/>
          <p14:tracePt t="20012" x="4940300" y="2378075"/>
          <p14:tracePt t="20019" x="4978400" y="2378075"/>
          <p14:tracePt t="20023" x="4991100" y="2378075"/>
          <p14:tracePt t="20028" x="5003800" y="2378075"/>
          <p14:tracePt t="20032" x="5016500" y="2378075"/>
          <p14:tracePt t="20038" x="5040313" y="2378075"/>
          <p14:tracePt t="20043" x="5065713" y="2378075"/>
          <p14:tracePt t="20049" x="5078413" y="2378075"/>
          <p14:tracePt t="20053" x="5091113" y="2378075"/>
          <p14:tracePt t="20057" x="5103813" y="2378075"/>
          <p14:tracePt t="20062" x="5116513" y="2378075"/>
          <p14:tracePt t="20069" x="5129213" y="2378075"/>
          <p14:tracePt t="20074" x="5153025" y="2378075"/>
          <p14:tracePt t="20082" x="5178425" y="2378075"/>
          <p14:tracePt t="20093" x="5191125" y="2378075"/>
          <p14:tracePt t="20104" x="5203825" y="2378075"/>
          <p14:tracePt t="20108" x="5216525" y="2378075"/>
          <p14:tracePt t="20112" x="5229225" y="2378075"/>
          <p14:tracePt t="20118" x="5241925" y="2378075"/>
          <p14:tracePt t="20123" x="5265738" y="2378075"/>
          <p14:tracePt t="20129" x="5291138" y="2378075"/>
          <p14:tracePt t="20134" x="5303838" y="2378075"/>
          <p14:tracePt t="20139" x="5329238" y="2378075"/>
          <p14:tracePt t="20143" x="5353050" y="2378075"/>
          <p14:tracePt t="20149" x="5391150" y="2378075"/>
          <p14:tracePt t="20154" x="5403850" y="2378075"/>
          <p14:tracePt t="20158" x="5429250" y="2378075"/>
          <p14:tracePt t="20165" x="5454650" y="2378075"/>
          <p14:tracePt t="20169" x="5491163" y="2378075"/>
          <p14:tracePt t="20178" x="5529263" y="2352675"/>
          <p14:tracePt t="20184" x="5554663" y="2352675"/>
          <p14:tracePt t="20195" x="5591175" y="2352675"/>
          <p14:tracePt t="20199" x="5603875" y="2352675"/>
          <p14:tracePt t="20208" x="5616575" y="2352675"/>
          <p14:tracePt t="20215" x="5641975" y="2352675"/>
          <p14:tracePt t="20219" x="5654675" y="2339975"/>
          <p14:tracePt t="20224" x="5665788" y="2339975"/>
          <p14:tracePt t="20228" x="5678488" y="2339975"/>
          <p14:tracePt t="20234" x="5691188" y="2339975"/>
          <p14:tracePt t="20239" x="5703888" y="2339975"/>
          <p14:tracePt t="20244" x="5729288" y="2314575"/>
          <p14:tracePt t="20254" x="5754688" y="2314575"/>
          <p14:tracePt t="20259" x="5778500" y="2314575"/>
          <p14:tracePt t="20265" x="5803900" y="2314575"/>
          <p14:tracePt t="20270" x="5816600" y="2314575"/>
          <p14:tracePt t="20274" x="5829300" y="2314575"/>
          <p14:tracePt t="20280" x="5842000" y="2314575"/>
          <p14:tracePt t="20285" x="5854700" y="2314575"/>
          <p14:tracePt t="20290" x="5878513" y="2314575"/>
          <p14:tracePt t="20299" x="5903913" y="2314575"/>
          <p14:tracePt t="20305" x="5916613" y="2303463"/>
          <p14:tracePt t="20311" x="5916613" y="2290763"/>
          <p14:tracePt t="20315" x="5929313" y="2290763"/>
          <p14:tracePt t="20320" x="5942013" y="2290763"/>
          <p14:tracePt t="20324" x="5954713" y="2290763"/>
          <p14:tracePt t="20332" x="5967413" y="2290763"/>
          <p14:tracePt t="20336" x="5991225" y="2290763"/>
          <p14:tracePt t="20344" x="6016625" y="2290763"/>
          <p14:tracePt t="20351" x="6029325" y="2290763"/>
          <p14:tracePt t="20356" x="6042025" y="2290763"/>
          <p14:tracePt t="20365" x="6054725" y="2290763"/>
          <p14:tracePt t="20371" x="6067425" y="2290763"/>
          <p14:tracePt t="20376" x="6078538" y="2290763"/>
          <p14:tracePt t="20382" x="6091238" y="2290763"/>
          <p14:tracePt t="20386" x="6116638" y="2290763"/>
          <p14:tracePt t="20396" x="6129338" y="2290763"/>
          <p14:tracePt t="20401" x="6142038" y="2290763"/>
          <p14:tracePt t="20417" x="6154738" y="2290763"/>
          <p14:tracePt t="20422" x="6167438" y="2290763"/>
          <p14:tracePt t="20425" x="6191250" y="2290763"/>
          <p14:tracePt t="20432" x="6203950" y="2290763"/>
          <p14:tracePt t="20441" x="6216650" y="2290763"/>
          <p14:tracePt t="20452" x="6229350" y="2290763"/>
          <p14:tracePt t="20457" x="6242050" y="2290763"/>
          <p14:tracePt t="20465" x="6254750" y="2290763"/>
          <p14:tracePt t="20472" x="6267450" y="2290763"/>
          <p14:tracePt t="20482" x="6291263" y="2290763"/>
          <p14:tracePt t="20487" x="6303963" y="2290763"/>
          <p14:tracePt t="20491" x="6316663" y="2290763"/>
          <p14:tracePt t="20496" x="6329363" y="2290763"/>
          <p14:tracePt t="20502" x="6342063" y="2290763"/>
          <p14:tracePt t="20512" x="6354763" y="2290763"/>
          <p14:tracePt t="20517" x="6367463" y="2290763"/>
          <p14:tracePt t="20528" x="6391275" y="2290763"/>
          <p14:tracePt t="20547" x="6403975" y="2303463"/>
          <p14:tracePt t="20556" x="6416675" y="2303463"/>
          <p14:tracePt t="20561" x="6429375" y="2303463"/>
          <p14:tracePt t="20567" x="6442075" y="2303463"/>
          <p14:tracePt t="20573" x="6454775" y="2303463"/>
          <p14:tracePt t="20582" x="6467475" y="2314575"/>
          <p14:tracePt t="20592" x="6480175" y="2314575"/>
          <p14:tracePt t="20598" x="6503988" y="2314575"/>
          <p14:tracePt t="20633" x="6529388" y="2314575"/>
          <p14:tracePt t="20644" x="6542088" y="2314575"/>
          <p14:tracePt t="20659" x="6554788" y="2314575"/>
          <p14:tracePt t="20673" x="6567488" y="2314575"/>
          <p14:tracePt t="20682" x="6580188" y="2314575"/>
          <p14:tracePt t="20689" x="6592888" y="2314575"/>
          <p14:tracePt t="20699" x="6604000" y="2314575"/>
          <p14:tracePt t="20704" x="6616700" y="2314575"/>
          <p14:tracePt t="20719" x="6642100" y="2314575"/>
          <p14:tracePt t="20729" x="6654800" y="2314575"/>
          <p14:tracePt t="20743" x="6667500" y="2314575"/>
          <p14:tracePt t="20749" x="6680200" y="2314575"/>
          <p14:tracePt t="20755" x="6692900" y="2314575"/>
          <p14:tracePt t="20760" x="6704013" y="2314575"/>
          <p14:tracePt t="20765" x="6729413" y="2314575"/>
          <p14:tracePt t="20783" x="6754813" y="2314575"/>
          <p14:tracePt t="20795" x="6767513" y="2314575"/>
          <p14:tracePt t="20799" x="6780213" y="2314575"/>
          <p14:tracePt t="20805" x="6792913" y="2314575"/>
          <p14:tracePt t="20808" x="6805613" y="2327275"/>
          <p14:tracePt t="20825" x="6829425" y="2327275"/>
          <p14:tracePt t="20830" x="6854825" y="2339975"/>
          <p14:tracePt t="20845" x="6867525" y="2339975"/>
          <p14:tracePt t="20849" x="6880225" y="2339975"/>
          <p14:tracePt t="20855" x="6892925" y="2339975"/>
          <p14:tracePt t="20859" x="6905625" y="2352675"/>
          <p14:tracePt t="20866" x="6916738" y="2365375"/>
          <p14:tracePt t="20870" x="6929438" y="2365375"/>
          <p14:tracePt t="20886" x="6954838" y="2365375"/>
          <p14:tracePt t="20900" x="6980238" y="2378075"/>
          <p14:tracePt t="20906" x="6992938" y="2378075"/>
          <p14:tracePt t="20916" x="7016750" y="2378075"/>
          <p14:tracePt t="20976" x="7042150" y="2378075"/>
          <p14:tracePt t="20982" x="7054850" y="2378075"/>
          <p14:tracePt t="20991" x="7054850" y="2390775"/>
          <p14:tracePt t="21001" x="7067550" y="2390775"/>
          <p14:tracePt t="21006" x="7080250" y="2390775"/>
          <p14:tracePt t="21010" x="7092950" y="2390775"/>
          <p14:tracePt t="21022" x="7105650" y="2390775"/>
          <p14:tracePt t="21026" x="7129463" y="2390775"/>
          <p14:tracePt t="21042" x="7154863" y="2390775"/>
          <p14:tracePt t="21052" x="7167563" y="2390775"/>
          <p14:tracePt t="21061" x="7180263" y="2390775"/>
          <p14:tracePt t="21066" x="7192963" y="2390775"/>
          <p14:tracePt t="21077" x="7205663" y="2390775"/>
          <p14:tracePt t="21087" x="7218363" y="2390775"/>
          <p14:tracePt t="21097" x="7229475" y="2390775"/>
          <p14:tracePt t="21107" x="7242175" y="2390775"/>
          <p14:tracePt t="21116" x="7267575" y="2390775"/>
          <p14:tracePt t="21132" x="7280275" y="2390775"/>
          <p14:tracePt t="21138" x="7292975" y="2390775"/>
          <p14:tracePt t="21142" x="7305675" y="2390775"/>
          <p14:tracePt t="21149" x="7318375" y="2390775"/>
          <p14:tracePt t="21151" x="7329488" y="2390775"/>
          <p14:tracePt t="21157" x="7342188" y="2390775"/>
          <p14:tracePt t="21162" x="7354888" y="2390775"/>
          <p14:tracePt t="21173" x="7380288" y="2390775"/>
          <p14:tracePt t="21188" x="7405688" y="2390775"/>
          <p14:tracePt t="21192" x="7418388" y="2390775"/>
          <p14:tracePt t="21199" x="7429500" y="2390775"/>
          <p14:tracePt t="21203" x="7442200" y="2390775"/>
          <p14:tracePt t="21207" x="7454900" y="2390775"/>
          <p14:tracePt t="21218" x="7467600" y="2390775"/>
          <p14:tracePt t="21223" x="7480300" y="2403475"/>
          <p14:tracePt t="21229" x="7493000" y="2403475"/>
          <p14:tracePt t="21237" x="7518400" y="2403475"/>
          <p14:tracePt t="21243" x="7531100" y="2403475"/>
          <p14:tracePt t="21249" x="7542213" y="2403475"/>
          <p14:tracePt t="21253" x="7567613" y="2414588"/>
          <p14:tracePt t="21262" x="7593013" y="2414588"/>
          <p14:tracePt t="21268" x="7605713" y="2414588"/>
          <p14:tracePt t="21279" x="7618413" y="2414588"/>
          <p14:tracePt t="21283" x="7642225" y="2414588"/>
          <p14:tracePt t="21293" x="7667625" y="2414588"/>
          <p14:tracePt t="21299" x="7680325" y="2414588"/>
          <p14:tracePt t="21309" x="7693025" y="2414588"/>
          <p14:tracePt t="21329" x="7705725" y="2414588"/>
          <p14:tracePt t="21359" x="7718425" y="2414588"/>
          <p14:tracePt t="21370" x="7731125" y="2414588"/>
          <p14:tracePt t="21379" x="7754938" y="2414588"/>
          <p14:tracePt t="21399" x="7780338" y="2414588"/>
          <p14:tracePt t="21405" x="7793038" y="2414588"/>
          <p14:tracePt t="21409" x="7805738" y="2414588"/>
          <p14:tracePt t="21416" x="7818438" y="2414588"/>
          <p14:tracePt t="21420" x="7843838" y="2414588"/>
          <p14:tracePt t="21462" x="7867650" y="2414588"/>
          <p14:tracePt t="21525" x="7880350" y="2427288"/>
          <p14:tracePt t="21535" x="7880350" y="2439988"/>
          <p14:tracePt t="21550" x="7880350" y="2452688"/>
          <p14:tracePt t="21562" x="7880350" y="2465388"/>
          <p14:tracePt t="21565" x="7880350" y="2478088"/>
          <p14:tracePt t="21591" x="7867650" y="2490788"/>
          <p14:tracePt t="21602" x="7854950" y="2490788"/>
          <p14:tracePt t="21607" x="7854950" y="2503488"/>
          <p14:tracePt t="21616" x="7843838" y="2503488"/>
          <p14:tracePt t="21621" x="7831138" y="2516188"/>
          <p14:tracePt t="21627" x="7818438" y="2516188"/>
          <p14:tracePt t="21632" x="7805738" y="2516188"/>
          <p14:tracePt t="21637" x="7767638" y="2516188"/>
          <p14:tracePt t="21641" x="7754938" y="2516188"/>
          <p14:tracePt t="21647" x="7731125" y="2527300"/>
          <p14:tracePt t="21652" x="7705725" y="2540000"/>
          <p14:tracePt t="21657" x="7654925" y="2540000"/>
          <p14:tracePt t="21661" x="7618413" y="2540000"/>
          <p14:tracePt t="21666" x="7567613" y="2540000"/>
          <p14:tracePt t="21672" x="7531100" y="2540000"/>
          <p14:tracePt t="21678" x="7467600" y="2540000"/>
          <p14:tracePt t="21683" x="7418388" y="2540000"/>
          <p14:tracePt t="21687" x="7380288" y="2540000"/>
          <p14:tracePt t="21691" x="7318375" y="2540000"/>
          <p14:tracePt t="21699" x="7267575" y="2540000"/>
          <p14:tracePt t="21703" x="7205663" y="2540000"/>
          <p14:tracePt t="21707" x="7180263" y="2540000"/>
          <p14:tracePt t="21712" x="7142163" y="2540000"/>
          <p14:tracePt t="21716" x="7092950" y="2540000"/>
          <p14:tracePt t="21723" x="7054850" y="2540000"/>
          <p14:tracePt t="21728" x="7029450" y="2540000"/>
          <p14:tracePt t="21733" x="6992938" y="2540000"/>
          <p14:tracePt t="21737" x="6954838" y="2540000"/>
          <p14:tracePt t="21741" x="6905625" y="2540000"/>
          <p14:tracePt t="21749" x="6880225" y="2540000"/>
          <p14:tracePt t="21753" x="6829425" y="2540000"/>
          <p14:tracePt t="21758" x="6780213" y="2540000"/>
          <p14:tracePt t="21762" x="6729413" y="2540000"/>
          <p14:tracePt t="21768" x="6680200" y="2540000"/>
          <p14:tracePt t="21772" x="6629400" y="2540000"/>
          <p14:tracePt t="21778" x="6567488" y="2540000"/>
          <p14:tracePt t="21783" x="6529388" y="2540000"/>
          <p14:tracePt t="21788" x="6480175" y="2540000"/>
          <p14:tracePt t="21792" x="6429375" y="2540000"/>
          <p14:tracePt t="21799" x="6380163" y="2540000"/>
          <p14:tracePt t="21803" x="6316663" y="2540000"/>
          <p14:tracePt t="21807" x="6267450" y="2540000"/>
          <p14:tracePt t="21814" x="6216650" y="2540000"/>
          <p14:tracePt t="21819" x="6167438" y="2540000"/>
          <p14:tracePt t="21823" x="6129338" y="2540000"/>
          <p14:tracePt t="21828" x="6067425" y="2540000"/>
          <p14:tracePt t="21833" x="6029325" y="2540000"/>
          <p14:tracePt t="21839" x="5991225" y="2540000"/>
          <p14:tracePt t="21843" x="5954713" y="2540000"/>
          <p14:tracePt t="21849" x="5929313" y="2540000"/>
          <p14:tracePt t="21854" x="5891213" y="2540000"/>
          <p14:tracePt t="21858" x="5854700" y="2540000"/>
          <p14:tracePt t="21864" x="5803900" y="2540000"/>
          <p14:tracePt t="21869" x="5778500" y="2540000"/>
          <p14:tracePt t="21874" x="5741988" y="2540000"/>
          <p14:tracePt t="21879" x="5691188" y="2540000"/>
          <p14:tracePt t="21883" x="5641975" y="2540000"/>
          <p14:tracePt t="21889" x="5591175" y="2540000"/>
          <p14:tracePt t="21893" x="5565775" y="2540000"/>
          <p14:tracePt t="21899" x="5529263" y="2540000"/>
          <p14:tracePt t="21904" x="5465763" y="2540000"/>
          <p14:tracePt t="21908" x="5429250" y="2540000"/>
          <p14:tracePt t="21916" x="5378450" y="2540000"/>
          <p14:tracePt t="21919" x="5341938" y="2540000"/>
          <p14:tracePt t="21923" x="5316538" y="2540000"/>
          <p14:tracePt t="21930" x="5253038" y="2540000"/>
          <p14:tracePt t="21935" x="5216525" y="2540000"/>
          <p14:tracePt t="21938" x="5178425" y="2540000"/>
          <p14:tracePt t="21943" x="5129213" y="2540000"/>
          <p14:tracePt t="21949" x="5103813" y="2540000"/>
          <p14:tracePt t="21955" x="5065713" y="2540000"/>
          <p14:tracePt t="21959" x="5029200" y="2540000"/>
          <p14:tracePt t="21966" x="4991100" y="2540000"/>
          <p14:tracePt t="21969" x="4965700" y="2540000"/>
          <p14:tracePt t="21975" x="4929188" y="2540000"/>
          <p14:tracePt t="21980" x="4878388" y="2540000"/>
          <p14:tracePt t="21984" x="4829175" y="2540000"/>
          <p14:tracePt t="21990" x="4803775" y="2540000"/>
          <p14:tracePt t="21994" x="4765675" y="2540000"/>
          <p14:tracePt t="22000" x="4716463" y="2540000"/>
          <p14:tracePt t="22005" x="4678363" y="2540000"/>
          <p14:tracePt t="22009" x="4640263" y="2540000"/>
          <p14:tracePt t="22016" x="4578350" y="2540000"/>
          <p14:tracePt t="22020" x="4540250" y="2540000"/>
          <p14:tracePt t="22025" x="4491038" y="2540000"/>
          <p14:tracePt t="22030" x="4440238" y="2540000"/>
          <p14:tracePt t="22034" x="4391025" y="2540000"/>
          <p14:tracePt t="22039" x="4340225" y="2540000"/>
          <p14:tracePt t="22045" x="4291013" y="2540000"/>
          <p14:tracePt t="22050" x="4265613" y="2540000"/>
          <p14:tracePt t="22056" x="4214813" y="2540000"/>
          <p14:tracePt t="22059" x="4152900" y="2540000"/>
          <p14:tracePt t="22066" x="4114800" y="2540000"/>
          <p14:tracePt t="22071" x="4065588" y="2540000"/>
          <p14:tracePt t="22075" x="4027488" y="2540000"/>
          <p14:tracePt t="22080" x="4002088" y="2540000"/>
          <p14:tracePt t="22086" x="3965575" y="2540000"/>
          <p14:tracePt t="22090" x="3927475" y="2540000"/>
          <p14:tracePt t="22095" x="3902075" y="2540000"/>
          <p14:tracePt t="22100" x="3865563" y="2540000"/>
          <p14:tracePt t="22106" x="3802063" y="2540000"/>
          <p14:tracePt t="22110" x="3790950" y="2540000"/>
          <p14:tracePt t="22116" x="3752850" y="2540000"/>
          <p14:tracePt t="22120" x="3727450" y="2540000"/>
          <p14:tracePt t="22125" x="3689350" y="2540000"/>
          <p14:tracePt t="22131" x="3652838" y="2540000"/>
          <p14:tracePt t="22137" x="3602038" y="2527300"/>
          <p14:tracePt t="22141" x="3565525" y="2516188"/>
          <p14:tracePt t="22146" x="3527425" y="2516188"/>
          <p14:tracePt t="22151" x="3478213" y="2503488"/>
          <p14:tracePt t="22156" x="3452813" y="2503488"/>
          <p14:tracePt t="22161" x="3402013" y="2490788"/>
          <p14:tracePt t="22166" x="3365500" y="2478088"/>
          <p14:tracePt t="22172" x="3352800" y="2465388"/>
          <p14:tracePt t="22175" x="3302000" y="2452688"/>
          <p14:tracePt t="22181" x="3276600" y="2439988"/>
          <p14:tracePt t="22187" x="3240088" y="2427288"/>
          <p14:tracePt t="22191" x="3227388" y="2427288"/>
          <p14:tracePt t="22195" x="3201988" y="2403475"/>
          <p14:tracePt t="22202" x="3165475" y="2403475"/>
          <p14:tracePt t="22206" x="3127375" y="2403475"/>
          <p14:tracePt t="22211" x="3114675" y="2378075"/>
          <p14:tracePt t="22217" x="3076575" y="2378075"/>
          <p14:tracePt t="22222" x="3040063" y="2365375"/>
          <p14:tracePt t="22226" x="3001963" y="2339975"/>
          <p14:tracePt t="22233" x="2989263" y="2339975"/>
          <p14:tracePt t="22237" x="2940050" y="2339975"/>
          <p14:tracePt t="22241" x="2889250" y="2339975"/>
          <p14:tracePt t="22247" x="2852738" y="2339975"/>
          <p14:tracePt t="22252" x="2840038" y="2327275"/>
          <p14:tracePt t="22257" x="2789238" y="2327275"/>
          <p14:tracePt t="22262" x="2740025" y="2327275"/>
          <p14:tracePt t="22266" x="2689225" y="2327275"/>
          <p14:tracePt t="22272" x="2651125" y="2303463"/>
          <p14:tracePt t="22277" x="2614613" y="2303463"/>
          <p14:tracePt t="22283" x="2589213" y="2290763"/>
          <p14:tracePt t="22288" x="2551113" y="2290763"/>
          <p14:tracePt t="22291" x="2514600" y="2290763"/>
          <p14:tracePt t="22297" x="2476500" y="2265363"/>
          <p14:tracePt t="22303" x="2451100" y="2265363"/>
          <p14:tracePt t="22307" x="2414588" y="2252663"/>
          <p14:tracePt t="22311" x="2376488" y="2252663"/>
          <p14:tracePt t="22318" x="2363788" y="2252663"/>
          <p14:tracePt t="22323" x="2338388" y="2252663"/>
          <p14:tracePt t="22327" x="2289175" y="2252663"/>
          <p14:tracePt t="22333" x="2263775" y="2252663"/>
          <p14:tracePt t="22338" x="2201863" y="2227263"/>
          <p14:tracePt t="22343" x="2189163" y="2227263"/>
          <p14:tracePt t="22349" x="2151063" y="2214563"/>
          <p14:tracePt t="22353" x="2101850" y="2214563"/>
          <p14:tracePt t="22358" x="2063750" y="2214563"/>
          <p14:tracePt t="22362" x="2014538" y="2214563"/>
          <p14:tracePt t="22368" x="1989138" y="2214563"/>
          <p14:tracePt t="22373" x="1925638" y="2214563"/>
          <p14:tracePt t="22378" x="1889125" y="2214563"/>
          <p14:tracePt t="22383" x="1838325" y="2214563"/>
          <p14:tracePt t="22388" x="1801813" y="2214563"/>
          <p14:tracePt t="22393" x="1738313" y="2214563"/>
          <p14:tracePt t="22399" x="1689100" y="2214563"/>
          <p14:tracePt t="22404" x="1663700" y="2214563"/>
          <p14:tracePt t="22408" x="1625600" y="2214563"/>
          <p14:tracePt t="22412" x="1563688" y="2214563"/>
          <p14:tracePt t="22419" x="1525588" y="2214563"/>
          <p14:tracePt t="22423" x="1489075" y="2214563"/>
          <p14:tracePt t="22429" x="1450975" y="2214563"/>
          <p14:tracePt t="22433" x="1412875" y="2214563"/>
          <p14:tracePt t="22439" x="1376363" y="2214563"/>
          <p14:tracePt t="22443" x="1312863" y="2214563"/>
          <p14:tracePt t="22449" x="1276350" y="2214563"/>
          <p14:tracePt t="22454" x="1238250" y="2214563"/>
          <p14:tracePt t="22458" x="1212850" y="2214563"/>
          <p14:tracePt t="22463" x="1176338" y="2214563"/>
          <p14:tracePt t="22469" x="1125538" y="2214563"/>
          <p14:tracePt t="22473" x="1089025" y="2214563"/>
          <p14:tracePt t="22479" x="1063625" y="2214563"/>
          <p14:tracePt t="22485" x="1025525" y="2214563"/>
          <p14:tracePt t="22489" x="963613" y="2214563"/>
          <p14:tracePt t="22494" x="925513" y="2214563"/>
          <p14:tracePt t="22499" x="887413" y="2214563"/>
          <p14:tracePt t="22504" x="850900" y="2214563"/>
          <p14:tracePt t="22510" x="825500" y="2214563"/>
          <p14:tracePt t="22516" x="776288" y="2214563"/>
          <p14:tracePt t="22519" x="738188" y="2214563"/>
          <p14:tracePt t="22523" x="712788" y="2214563"/>
          <p14:tracePt t="22530" x="674688" y="2214563"/>
          <p14:tracePt t="22535" x="638175" y="2214563"/>
          <p14:tracePt t="22539" x="600075" y="2214563"/>
          <p14:tracePt t="22545" x="574675" y="2214563"/>
          <p14:tracePt t="22550" x="538163" y="2214563"/>
          <p14:tracePt t="22555" x="500063" y="2214563"/>
          <p14:tracePt t="22560" x="487363" y="2214563"/>
          <p14:tracePt t="22566" x="450850" y="2214563"/>
          <p14:tracePt t="22570" x="438150" y="2214563"/>
          <p14:tracePt t="22574" x="425450" y="2214563"/>
          <p14:tracePt t="22580" x="412750" y="2214563"/>
          <p14:tracePt t="22585" x="387350" y="2214563"/>
          <p14:tracePt t="22589" x="363538" y="2214563"/>
          <p14:tracePt t="22594" x="350838" y="2227263"/>
          <p14:tracePt t="22615" x="325438" y="2227263"/>
          <p14:tracePt t="22630" x="300038" y="2227263"/>
          <p14:tracePt t="22640" x="287338" y="2227263"/>
          <p14:tracePt t="22645" x="274638" y="2239963"/>
          <p14:tracePt t="22650" x="261938" y="2252663"/>
          <p14:tracePt t="22656" x="225425" y="2265363"/>
          <p14:tracePt t="22666" x="225425" y="2278063"/>
          <p14:tracePt t="22669" x="212725" y="2278063"/>
          <p14:tracePt t="22676" x="187325" y="2290763"/>
          <p14:tracePt t="22681" x="187325" y="2303463"/>
          <p14:tracePt t="22686" x="174625" y="2314575"/>
          <p14:tracePt t="22690" x="150813" y="2314575"/>
          <p14:tracePt t="22695" x="138113" y="2327275"/>
          <p14:tracePt t="22701" x="125413" y="2339975"/>
          <p14:tracePt t="22706" x="112713" y="2339975"/>
          <p14:tracePt t="22710" x="100013" y="2365375"/>
          <p14:tracePt t="22716" x="87313" y="2365375"/>
          <p14:tracePt t="22722" x="74613" y="2378075"/>
          <p14:tracePt t="22733" x="74613" y="2390775"/>
          <p14:tracePt t="22735" x="74613" y="2403475"/>
          <p14:tracePt t="22741" x="74613" y="2414588"/>
          <p14:tracePt t="22752" x="74613" y="2439988"/>
          <p14:tracePt t="22767" x="74613" y="2465388"/>
          <p14:tracePt t="22772" x="74613" y="2478088"/>
          <p14:tracePt t="22783" x="74613" y="2503488"/>
          <p14:tracePt t="22787" x="87313" y="2516188"/>
          <p14:tracePt t="22791" x="87313" y="2527300"/>
          <p14:tracePt t="22802" x="100013" y="2527300"/>
          <p14:tracePt t="22806" x="112713" y="2540000"/>
          <p14:tracePt t="22811" x="112713" y="2552700"/>
          <p14:tracePt t="22817" x="125413" y="2565400"/>
          <p14:tracePt t="22826" x="150813" y="2565400"/>
          <p14:tracePt t="22833" x="174625" y="2590800"/>
          <p14:tracePt t="22842" x="212725" y="2603500"/>
          <p14:tracePt t="22846" x="225425" y="2603500"/>
          <p14:tracePt t="22852" x="261938" y="2627313"/>
          <p14:tracePt t="22858" x="274638" y="2627313"/>
          <p14:tracePt t="22862" x="300038" y="2627313"/>
          <p14:tracePt t="22867" x="338138" y="2627313"/>
          <p14:tracePt t="22872" x="363538" y="2627313"/>
          <p14:tracePt t="22877" x="374650" y="2627313"/>
          <p14:tracePt t="22883" x="412750" y="2627313"/>
          <p14:tracePt t="22888" x="438150" y="2627313"/>
          <p14:tracePt t="22892" x="463550" y="2627313"/>
          <p14:tracePt t="22898" x="500063" y="2627313"/>
          <p14:tracePt t="22903" x="512763" y="2627313"/>
          <p14:tracePt t="22907" x="563563" y="2627313"/>
          <p14:tracePt t="22912" x="587375" y="2627313"/>
          <p14:tracePt t="22918" x="612775" y="2627313"/>
          <p14:tracePt t="22923" x="638175" y="2627313"/>
          <p14:tracePt t="22927" x="674688" y="2627313"/>
          <p14:tracePt t="22934" x="712788" y="2627313"/>
          <p14:tracePt t="22938" x="738188" y="2627313"/>
          <p14:tracePt t="22942" x="763588" y="2627313"/>
          <p14:tracePt t="22949" x="776288" y="2627313"/>
          <p14:tracePt t="22954" x="800100" y="2627313"/>
          <p14:tracePt t="22957" x="825500" y="2627313"/>
          <p14:tracePt t="22962" x="838200" y="2627313"/>
          <p14:tracePt t="22968" x="850900" y="2627313"/>
          <p14:tracePt t="22974" x="863600" y="2627313"/>
          <p14:tracePt t="22978" x="887413" y="2627313"/>
          <p14:tracePt t="22983" x="912813" y="2627313"/>
          <p14:tracePt t="22988" x="925513" y="2627313"/>
          <p14:tracePt t="22993" x="950913" y="2627313"/>
          <p14:tracePt t="23004" x="987425" y="2627313"/>
          <p14:tracePt t="23008" x="1012825" y="2627313"/>
          <p14:tracePt t="23012" x="1025525" y="2603500"/>
          <p14:tracePt t="23018" x="1050925" y="2603500"/>
          <p14:tracePt t="23023" x="1089025" y="2603500"/>
          <p14:tracePt t="23028" x="1100138" y="2603500"/>
          <p14:tracePt t="23033" x="1125538" y="2603500"/>
          <p14:tracePt t="23039" x="1150938" y="2603500"/>
          <p14:tracePt t="23043" x="1189038" y="2603500"/>
          <p14:tracePt t="23050" x="1212850" y="2603500"/>
          <p14:tracePt t="23054" x="1250950" y="2603500"/>
          <p14:tracePt t="23058" x="1300163" y="2603500"/>
          <p14:tracePt t="23066" x="1325563" y="2603500"/>
          <p14:tracePt t="23069" x="1350963" y="2603500"/>
          <p14:tracePt t="23073" x="1412875" y="2603500"/>
          <p14:tracePt t="23078" x="1450975" y="2603500"/>
          <p14:tracePt t="23085" x="1463675" y="2603500"/>
          <p14:tracePt t="23090" x="1489075" y="2603500"/>
          <p14:tracePt t="23093" x="1525588" y="2603500"/>
          <p14:tracePt t="23100" x="1563688" y="2603500"/>
          <p14:tracePt t="23104" x="1576388" y="2603500"/>
          <p14:tracePt t="23109" x="1589088" y="2603500"/>
          <p14:tracePt t="23114" x="1612900" y="2603500"/>
          <p14:tracePt t="23125" x="1625600" y="2603500"/>
          <p14:tracePt t="23129" x="1651000" y="2603500"/>
          <p14:tracePt t="23134" x="1663700" y="2603500"/>
          <p14:tracePt t="23140" x="1676400" y="2603500"/>
          <p14:tracePt t="23144" x="1701800" y="2603500"/>
          <p14:tracePt t="23150" x="1725613" y="2603500"/>
          <p14:tracePt t="23155" x="1738313" y="2603500"/>
          <p14:tracePt t="23159" x="1763713" y="2603500"/>
          <p14:tracePt t="23166" x="1789113" y="2603500"/>
          <p14:tracePt t="23170" x="1801813" y="2603500"/>
          <p14:tracePt t="23174" x="1838325" y="2603500"/>
          <p14:tracePt t="23180" x="1863725" y="2603500"/>
          <p14:tracePt t="23185" x="1889125" y="2603500"/>
          <p14:tracePt t="23191" x="1914525" y="2603500"/>
          <p14:tracePt t="23194" x="1951038" y="2603500"/>
          <p14:tracePt t="23200" x="1989138" y="2603500"/>
          <p14:tracePt t="23206" x="2001838" y="2603500"/>
          <p14:tracePt t="23210" x="2014538" y="2603500"/>
          <p14:tracePt t="23217" x="2025650" y="2603500"/>
          <p14:tracePt t="23220" x="2038350" y="2603500"/>
          <p14:tracePt t="23225" x="2076450" y="2603500"/>
          <p14:tracePt t="23231" x="2089150" y="2603500"/>
          <p14:tracePt t="23236" x="2101850" y="2603500"/>
          <p14:tracePt t="23245" x="2114550" y="2603500"/>
          <p14:tracePt t="23250" x="2138363" y="2603500"/>
          <p14:tracePt t="23260" x="2163763" y="2603500"/>
          <p14:tracePt t="23266" x="2176463" y="2603500"/>
          <p14:tracePt t="23270" x="2189163" y="2603500"/>
          <p14:tracePt t="23275" x="2201863" y="2603500"/>
          <p14:tracePt t="23280" x="2214563" y="2603500"/>
          <p14:tracePt t="23285" x="2227263" y="2603500"/>
          <p14:tracePt t="23291" x="2251075" y="2603500"/>
          <p14:tracePt t="23300" x="2251075" y="2590800"/>
          <p14:tracePt t="23307" x="2263775" y="2590800"/>
          <p14:tracePt t="23312" x="2276475" y="2590800"/>
          <p14:tracePt t="23321" x="2289175" y="2590800"/>
          <p14:tracePt t="23387" x="2301875" y="2590800"/>
          <p14:tracePt t="23397" x="2314575" y="2590800"/>
          <p14:tracePt t="23407" x="2327275" y="2590800"/>
          <p14:tracePt t="23417" x="2338388" y="2590800"/>
          <p14:tracePt t="23428" x="2351088" y="2590800"/>
          <p14:tracePt t="23433" x="2363788" y="2590800"/>
          <p14:tracePt t="23594" x="2376488" y="2590800"/>
          <p14:tracePt t="23604" x="2376488" y="2578100"/>
          <p14:tracePt t="23614" x="2376488" y="2552700"/>
          <p14:tracePt t="23629" x="2363788" y="2540000"/>
          <p14:tracePt t="23633" x="2351088" y="2540000"/>
          <p14:tracePt t="23639" x="2314575" y="2527300"/>
          <p14:tracePt t="23643" x="2289175" y="2516188"/>
          <p14:tracePt t="23650" x="2251075" y="2516188"/>
          <p14:tracePt t="23654" x="2214563" y="2516188"/>
          <p14:tracePt t="23658" x="2189163" y="2503488"/>
          <p14:tracePt t="23663" x="2151063" y="2503488"/>
          <p14:tracePt t="23668" x="2089150" y="2503488"/>
          <p14:tracePt t="23674" x="2038350" y="2478088"/>
          <p14:tracePt t="23679" x="2001838" y="2478088"/>
          <p14:tracePt t="23684" x="1963738" y="2478088"/>
          <p14:tracePt t="23689" x="1901825" y="2478088"/>
          <p14:tracePt t="23693" x="1851025" y="2478088"/>
          <p14:tracePt t="23700" x="1801813" y="2478088"/>
          <p14:tracePt t="23705" x="1751013" y="2478088"/>
          <p14:tracePt t="23710" x="1725613" y="2478088"/>
          <p14:tracePt t="23715" x="1689100" y="2478088"/>
          <p14:tracePt t="23720" x="1651000" y="2478088"/>
          <p14:tracePt t="23730" x="1612900" y="2478088"/>
          <p14:tracePt t="23734" x="1576388" y="2478088"/>
          <p14:tracePt t="23740" x="1563688" y="2478088"/>
          <p14:tracePt t="23744" x="1538288" y="2478088"/>
          <p14:tracePt t="23750" x="1512888" y="2478088"/>
          <p14:tracePt t="23755" x="1501775" y="2478088"/>
          <p14:tracePt t="23759" x="1489075" y="2478088"/>
          <p14:tracePt t="23767" x="1476375" y="2478088"/>
          <p14:tracePt t="23771" x="1463675" y="2478088"/>
          <p14:tracePt t="23774" x="1425575" y="2478088"/>
          <p14:tracePt t="23780" x="1412875" y="2478088"/>
          <p14:tracePt t="23784" x="1401763" y="2478088"/>
          <p14:tracePt t="23791" x="1376363" y="2478088"/>
          <p14:tracePt t="23800" x="1338263" y="2478088"/>
          <p14:tracePt t="23805" x="1325563" y="2478088"/>
          <p14:tracePt t="23809" x="1289050" y="2478088"/>
          <p14:tracePt t="23817" x="1276350" y="2478088"/>
          <p14:tracePt t="23821" x="1250950" y="2478088"/>
          <p14:tracePt t="23825" x="1225550" y="2478088"/>
          <p14:tracePt t="23831" x="1212850" y="2478088"/>
          <p14:tracePt t="23835" x="1200150" y="2478088"/>
          <p14:tracePt t="23841" x="1163638" y="2478088"/>
          <p14:tracePt t="23845" x="1150938" y="2478088"/>
          <p14:tracePt t="23850" x="1138238" y="2478088"/>
          <p14:tracePt t="23856" x="1125538" y="2478088"/>
          <p14:tracePt t="23860" x="1100138" y="2478088"/>
          <p14:tracePt t="23871" x="1063625" y="2478088"/>
          <p14:tracePt t="23875" x="1050925" y="2478088"/>
          <p14:tracePt t="23882" x="1038225" y="2478088"/>
          <p14:tracePt t="23887" x="1012825" y="2478088"/>
          <p14:tracePt t="23891" x="987425" y="2478088"/>
          <p14:tracePt t="23895" x="976313" y="2478088"/>
          <p14:tracePt t="23901" x="938213" y="2478088"/>
          <p14:tracePt t="23907" x="925513" y="2478088"/>
          <p14:tracePt t="23911" x="912813" y="2478088"/>
          <p14:tracePt t="23917" x="887413" y="2478088"/>
          <p14:tracePt t="23921" x="850900" y="2478088"/>
          <p14:tracePt t="23925" x="825500" y="2478088"/>
          <p14:tracePt t="23937" x="800100" y="2478088"/>
          <p14:tracePt t="23942" x="787400" y="2478088"/>
          <p14:tracePt t="23946" x="776288" y="2478088"/>
          <p14:tracePt t="23952" x="763588" y="2478088"/>
          <p14:tracePt t="23956" x="738188" y="2478088"/>
          <p14:tracePt t="23961" x="725488" y="2465388"/>
          <p14:tracePt t="23967" x="712788" y="2465388"/>
          <p14:tracePt t="23977" x="700088" y="2465388"/>
          <p14:tracePt t="23983" x="687388" y="2465388"/>
          <p14:tracePt t="23987" x="674688" y="2465388"/>
          <p14:tracePt t="23997" x="650875" y="2465388"/>
          <p14:tracePt t="24013" x="638175" y="2452688"/>
          <p14:tracePt t="24022" x="625475" y="2452688"/>
          <p14:tracePt t="24027" x="612775" y="2452688"/>
          <p14:tracePt t="24032" x="600075" y="2452688"/>
          <p14:tracePt t="24037" x="587375" y="2452688"/>
          <p14:tracePt t="24043" x="574675" y="2452688"/>
          <p14:tracePt t="24047" x="563563" y="2452688"/>
          <p14:tracePt t="24053" x="538163" y="2452688"/>
          <p14:tracePt t="24067" x="512763" y="2452688"/>
          <p14:tracePt t="24078" x="500063" y="2452688"/>
          <p14:tracePt t="24083" x="487363" y="2452688"/>
          <p14:tracePt t="24093" x="474663" y="2452688"/>
          <p14:tracePt t="24097" x="463550" y="2452688"/>
          <p14:tracePt t="24104" x="450850" y="2452688"/>
          <p14:tracePt t="24112" x="425450" y="2452688"/>
          <p14:tracePt t="24128" x="412750" y="2452688"/>
          <p14:tracePt t="24143" x="400050" y="2452688"/>
          <p14:tracePt t="24150" x="387350" y="2452688"/>
          <p14:tracePt t="24184" x="374650" y="2452688"/>
          <p14:tracePt t="24189" x="374650" y="2465388"/>
          <p14:tracePt t="24201" x="363538" y="2478088"/>
          <p14:tracePt t="24215" x="338138" y="2478088"/>
          <p14:tracePt t="24229" x="325438" y="2490788"/>
          <p14:tracePt t="24239" x="312738" y="2490788"/>
          <p14:tracePt t="24244" x="312738" y="2503488"/>
          <p14:tracePt t="24259" x="300038" y="2503488"/>
          <p14:tracePt t="24280" x="287338" y="2516188"/>
          <p14:tracePt t="24284" x="274638" y="2527300"/>
          <p14:tracePt t="24300" x="274638" y="2540000"/>
          <p14:tracePt t="24320" x="261938" y="2552700"/>
          <p14:tracePt t="24324" x="238125" y="2578100"/>
          <p14:tracePt t="24341" x="238125" y="2590800"/>
          <p14:tracePt t="24345" x="238125" y="2603500"/>
          <p14:tracePt t="24350" x="225425" y="2616200"/>
          <p14:tracePt t="24355" x="225425" y="2627313"/>
          <p14:tracePt t="24359" x="212725" y="2627313"/>
          <p14:tracePt t="24376" x="200025" y="2640013"/>
          <p14:tracePt t="24380" x="200025" y="2652713"/>
          <p14:tracePt t="24395" x="187325" y="2665413"/>
          <p14:tracePt t="24401" x="187325" y="2678113"/>
          <p14:tracePt t="24411" x="187325" y="2690813"/>
          <p14:tracePt t="24417" x="174625" y="2690813"/>
          <p14:tracePt t="24522" x="161925" y="2703513"/>
          <p14:tracePt t="24527" x="161925" y="2716213"/>
          <p14:tracePt t="24587" x="174625" y="2716213"/>
          <p14:tracePt t="24633" x="187325" y="2728913"/>
          <p14:tracePt t="24678" x="187325" y="2740025"/>
          <p14:tracePt t="24683" x="200025" y="2752725"/>
          <p14:tracePt t="24689" x="212725" y="2752725"/>
          <p14:tracePt t="24709" x="212725" y="2765425"/>
          <p14:tracePt t="24723" x="212725" y="2778125"/>
          <p14:tracePt t="24728" x="212725" y="2790825"/>
          <p14:tracePt t="24739" x="225425" y="2790825"/>
          <p14:tracePt t="24814" x="225425" y="2803525"/>
          <p14:tracePt t="24875" x="238125" y="2803525"/>
          <p14:tracePt t="24900" x="250825" y="2816225"/>
          <p14:tracePt t="24905" x="250825" y="2828925"/>
          <p14:tracePt t="24909" x="261938" y="2828925"/>
          <p14:tracePt t="24934" x="287338" y="2828925"/>
          <p14:tracePt t="24960" x="312738" y="2828925"/>
          <p14:tracePt t="24971" x="325438" y="2828925"/>
          <p14:tracePt t="24986" x="338138" y="2828925"/>
          <p14:tracePt t="24991" x="350838" y="2828925"/>
          <p14:tracePt t="24995" x="363538" y="2828925"/>
          <p14:tracePt t="25016" x="374650" y="2828925"/>
          <p14:tracePt t="25500" x="374650" y="2840038"/>
          <p14:tracePt t="25510" x="374650" y="2852738"/>
          <p14:tracePt t="25521" x="363538" y="2852738"/>
          <p14:tracePt t="25556" x="350838" y="2865438"/>
          <p14:tracePt t="25606" x="350838" y="2878138"/>
          <p14:tracePt t="25611" x="350838" y="2890838"/>
          <p14:tracePt t="25647" x="338138" y="2890838"/>
          <p14:tracePt t="25650" x="325438" y="2903538"/>
          <p14:tracePt t="25702" x="312738" y="2916238"/>
          <p14:tracePt t="25708" x="312738" y="2928938"/>
          <p14:tracePt t="25767" x="312738" y="2952750"/>
          <p14:tracePt t="25782" x="312738" y="2965450"/>
          <p14:tracePt t="25798" x="300038" y="2965450"/>
          <p14:tracePt t="25803" x="300038" y="2978150"/>
          <p14:tracePt t="25818" x="300038" y="2990850"/>
          <p14:tracePt t="25834" x="287338" y="3003550"/>
          <p14:tracePt t="25839" x="274638" y="3003550"/>
          <p14:tracePt t="25843" x="274638" y="3016250"/>
          <p14:tracePt t="25853" x="274638" y="3028950"/>
          <p14:tracePt t="25863" x="274638" y="3041650"/>
          <p14:tracePt t="25873" x="274638" y="3065463"/>
          <p14:tracePt t="25888" x="261938" y="3078163"/>
          <p14:tracePt t="25918" x="250825" y="3103563"/>
          <p14:tracePt t="25938" x="250825" y="3116263"/>
          <p14:tracePt t="25944" x="238125" y="3128963"/>
          <p14:tracePt t="25960" x="225425" y="3141663"/>
          <p14:tracePt t="25980" x="212725" y="3141663"/>
          <p14:tracePt t="25985" x="212725" y="3154363"/>
          <p14:tracePt t="25989" x="212725" y="3165475"/>
          <p14:tracePt t="25999" x="200025" y="3178175"/>
          <p14:tracePt t="26010" x="187325" y="3178175"/>
          <p14:tracePt t="26025" x="187325" y="3203575"/>
          <p14:tracePt t="26035" x="174625" y="3216275"/>
          <p14:tracePt t="26055" x="174625" y="3228975"/>
          <p14:tracePt t="26080" x="161925" y="3241675"/>
          <p14:tracePt t="26095" x="161925" y="3254375"/>
          <p14:tracePt t="26115" x="150813" y="3267075"/>
          <p14:tracePt t="26131" x="150813" y="3278188"/>
          <p14:tracePt t="26166" x="150813" y="3290888"/>
          <p14:tracePt t="26176" x="138113" y="3303588"/>
          <p14:tracePt t="26217" x="138113" y="3316288"/>
          <p14:tracePt t="26277" x="138113" y="3328988"/>
          <p14:tracePt t="26282" x="125413" y="3354388"/>
          <p14:tracePt t="26297" x="112713" y="3354388"/>
          <p14:tracePt t="26307" x="112713" y="3367088"/>
          <p14:tracePt t="26322" x="112713" y="3378200"/>
          <p14:tracePt t="26343" x="100013" y="3390900"/>
          <p14:tracePt t="26353" x="100013" y="3403600"/>
          <p14:tracePt t="26368" x="100013" y="3429000"/>
          <p14:tracePt t="26407" x="100013" y="3441700"/>
          <p14:tracePt t="26413" x="100013" y="3454400"/>
          <p14:tracePt t="26448" x="100013" y="3467100"/>
          <p14:tracePt t="26494" x="112713" y="3479800"/>
          <p14:tracePt t="26499" x="125413" y="3490913"/>
          <p14:tracePt t="26519" x="150813" y="3490913"/>
          <p14:tracePt t="26524" x="161925" y="3503613"/>
          <p14:tracePt t="26534" x="174625" y="3503613"/>
          <p14:tracePt t="26539" x="187325" y="3503613"/>
          <p14:tracePt t="26549" x="200025" y="3503613"/>
          <p14:tracePt t="26555" x="200025" y="3516313"/>
          <p14:tracePt t="26559" x="212725" y="3516313"/>
          <p14:tracePt t="26568" x="225425" y="3529013"/>
          <p14:tracePt t="26574" x="238125" y="3529013"/>
          <p14:tracePt t="26620" x="250825" y="3541713"/>
          <p14:tracePt t="27790" x="261938" y="3554413"/>
          <p14:tracePt t="27811" x="287338" y="3554413"/>
          <p14:tracePt t="28203" x="300038" y="3554413"/>
          <p14:tracePt t="28219" x="300038" y="3541713"/>
          <p14:tracePt t="28228" x="300038" y="3529013"/>
          <p14:tracePt t="28235" x="300038" y="3503613"/>
          <p14:tracePt t="28244" x="274638" y="3479800"/>
          <p14:tracePt t="28249" x="261938" y="3454400"/>
          <p14:tracePt t="28259" x="261938" y="3416300"/>
          <p14:tracePt t="28264" x="250825" y="3378200"/>
          <p14:tracePt t="28270" x="250825" y="3354388"/>
          <p14:tracePt t="28275" x="238125" y="3316288"/>
          <p14:tracePt t="28279" x="212725" y="3278188"/>
          <p14:tracePt t="28286" x="200025" y="3228975"/>
          <p14:tracePt t="28290" x="187325" y="3141663"/>
          <p14:tracePt t="28294" x="161925" y="3065463"/>
          <p14:tracePt t="28300" x="150813" y="3016250"/>
          <p14:tracePt t="28304" x="125413" y="2928938"/>
          <p14:tracePt t="28309" x="112713" y="2840038"/>
          <p14:tracePt t="28314" x="61913" y="2703513"/>
          <p14:tracePt t="28320" x="50800" y="2627313"/>
          <p14:tracePt t="28325" x="12700" y="2516188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Exces divergence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Edukace</a:t>
            </a:r>
            <a:r>
              <a:rPr lang="cs-CZ" dirty="0"/>
              <a:t> </a:t>
            </a:r>
          </a:p>
          <a:p>
            <a:r>
              <a:rPr lang="cs-CZ" dirty="0"/>
              <a:t>správně a opakovaně </a:t>
            </a:r>
            <a:r>
              <a:rPr lang="cs-CZ" dirty="0" err="1"/>
              <a:t>edukovat</a:t>
            </a:r>
            <a:r>
              <a:rPr lang="cs-CZ" dirty="0"/>
              <a:t> rodiče o důležitosti a nutnosti cvičení, nošení </a:t>
            </a:r>
            <a:r>
              <a:rPr lang="cs-CZ" dirty="0" err="1"/>
              <a:t>antikorekce</a:t>
            </a:r>
            <a:r>
              <a:rPr lang="cs-CZ" dirty="0"/>
              <a:t>, okluze a to vše pravidelně a především každodenně</a:t>
            </a:r>
          </a:p>
          <a:p>
            <a:r>
              <a:rPr lang="cs-CZ" dirty="0"/>
              <a:t>Jak po zlepšení stavu, tak dál provádět udržovací cvičení</a:t>
            </a:r>
          </a:p>
          <a:p>
            <a:r>
              <a:rPr lang="cs-CZ" dirty="0"/>
              <a:t>Možné riziko návratu postavení očí do původního stavu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5F7FF1F-CE7C-4E5A-B1A4-E3BDDC748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1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96"/>
    </mc:Choice>
    <mc:Fallback xmlns="">
      <p:transition spd="slow" advTm="31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53" x="38100" y="1501775"/>
          <p14:tracePt t="7959" x="50800" y="1514475"/>
          <p14:tracePt t="7964" x="74613" y="1514475"/>
          <p14:tracePt t="7969" x="112713" y="1514475"/>
          <p14:tracePt t="7973" x="150813" y="1514475"/>
          <p14:tracePt t="7979" x="187325" y="1527175"/>
          <p14:tracePt t="7984" x="200025" y="1527175"/>
          <p14:tracePt t="7989" x="238125" y="1527175"/>
          <p14:tracePt t="7994" x="274638" y="1527175"/>
          <p14:tracePt t="8000" x="312738" y="1527175"/>
          <p14:tracePt t="8009" x="374650" y="1527175"/>
          <p14:tracePt t="8014" x="387350" y="1527175"/>
          <p14:tracePt t="8019" x="412750" y="1527175"/>
          <p14:tracePt t="8024" x="450850" y="1527175"/>
          <p14:tracePt t="8030" x="487363" y="1527175"/>
          <p14:tracePt t="8033" x="512763" y="1527175"/>
          <p14:tracePt t="8039" x="550863" y="1527175"/>
          <p14:tracePt t="8044" x="612775" y="1527175"/>
          <p14:tracePt t="8050" x="650875" y="1527175"/>
          <p14:tracePt t="8067" x="787400" y="1527175"/>
          <p14:tracePt t="8070" x="825500" y="1527175"/>
          <p14:tracePt t="8075" x="876300" y="1527175"/>
          <p14:tracePt t="8080" x="912813" y="1527175"/>
          <p14:tracePt t="8085" x="950913" y="1527175"/>
          <p14:tracePt t="8090" x="1012825" y="1527175"/>
          <p14:tracePt t="8095" x="1038225" y="1527175"/>
          <p14:tracePt t="8100" x="1089025" y="1527175"/>
          <p14:tracePt t="8105" x="1125538" y="1527175"/>
          <p14:tracePt t="8110" x="1189038" y="1527175"/>
          <p14:tracePt t="8116" x="1225550" y="1527175"/>
          <p14:tracePt t="8120" x="1250950" y="1527175"/>
          <p14:tracePt t="8125" x="1300163" y="1527175"/>
          <p14:tracePt t="8130" x="1338263" y="1527175"/>
          <p14:tracePt t="8135" x="1376363" y="1527175"/>
          <p14:tracePt t="8141" x="1412875" y="1527175"/>
          <p14:tracePt t="8145" x="1476375" y="1527175"/>
          <p14:tracePt t="8150" x="1512888" y="1527175"/>
          <p14:tracePt t="8155" x="1550988" y="1527175"/>
          <p14:tracePt t="8160" x="1612900" y="1527175"/>
          <p14:tracePt t="8166" x="1663700" y="1527175"/>
          <p14:tracePt t="8171" x="1701800" y="1527175"/>
          <p14:tracePt t="8175" x="1738313" y="1527175"/>
          <p14:tracePt t="8180" x="1801813" y="1501775"/>
          <p14:tracePt t="8186" x="1851025" y="1489075"/>
          <p14:tracePt t="8191" x="1889125" y="1463675"/>
          <p14:tracePt t="8196" x="1938338" y="1439863"/>
          <p14:tracePt t="8201" x="1963738" y="1439863"/>
          <p14:tracePt t="8205" x="2001838" y="1427163"/>
          <p14:tracePt t="8211" x="2025650" y="1401763"/>
          <p14:tracePt t="8217" x="2063750" y="1389063"/>
          <p14:tracePt t="8221" x="2114550" y="1363663"/>
          <p14:tracePt t="8226" x="2127250" y="1350963"/>
          <p14:tracePt t="8231" x="2163763" y="1327150"/>
          <p14:tracePt t="8236" x="2189163" y="1314450"/>
          <p14:tracePt t="8241" x="2214563" y="1301750"/>
          <p14:tracePt t="8246" x="2238375" y="1289050"/>
          <p14:tracePt t="8251" x="2263775" y="1263650"/>
          <p14:tracePt t="8257" x="2289175" y="1263650"/>
          <p14:tracePt t="8261" x="2301875" y="1250950"/>
          <p14:tracePt t="8268" x="2338388" y="1238250"/>
          <p14:tracePt t="8276" x="2363788" y="1227138"/>
          <p14:tracePt t="8287" x="2389188" y="1201738"/>
          <p14:tracePt t="8292" x="2401888" y="1189038"/>
          <p14:tracePt t="8296" x="2414588" y="1189038"/>
          <p14:tracePt t="8306" x="2427288" y="1189038"/>
          <p14:tracePt t="8312" x="2439988" y="1189038"/>
          <p14:tracePt t="8317" x="2451100" y="1176338"/>
          <p14:tracePt t="8483" x="2451100" y="1189038"/>
          <p14:tracePt t="8488" x="2451100" y="1201738"/>
          <p14:tracePt t="8498" x="2451100" y="1214438"/>
          <p14:tracePt t="8509" x="2439988" y="1238250"/>
          <p14:tracePt t="8528" x="2439988" y="1263650"/>
          <p14:tracePt t="8538" x="2439988" y="1276350"/>
          <p14:tracePt t="8544" x="2439988" y="1289050"/>
          <p14:tracePt t="8554" x="2439988" y="1301750"/>
          <p14:tracePt t="8564" x="2439988" y="1314450"/>
          <p14:tracePt t="8574" x="2439988" y="1327150"/>
          <p14:tracePt t="8584" x="2439988" y="1339850"/>
          <p14:tracePt t="8589" x="2439988" y="1350963"/>
          <p14:tracePt t="8600" x="2439988" y="1376363"/>
          <p14:tracePt t="8614" x="2439988" y="1389063"/>
          <p14:tracePt t="8624" x="2439988" y="1401763"/>
          <p14:tracePt t="8629" x="2451100" y="1414463"/>
          <p14:tracePt t="8640" x="2463800" y="1427163"/>
          <p14:tracePt t="8650" x="2476500" y="1427163"/>
          <p14:tracePt t="8654" x="2489200" y="1439863"/>
          <p14:tracePt t="8659" x="2501900" y="1439863"/>
          <p14:tracePt t="8670" x="2540000" y="1439863"/>
          <p14:tracePt t="8675" x="2576513" y="1439863"/>
          <p14:tracePt t="8680" x="2589213" y="1439863"/>
          <p14:tracePt t="8685" x="2627313" y="1439863"/>
          <p14:tracePt t="8690" x="2663825" y="1439863"/>
          <p14:tracePt t="8695" x="2676525" y="1439863"/>
          <p14:tracePt t="8700" x="2727325" y="1439863"/>
          <p14:tracePt t="8705" x="2763838" y="1439863"/>
          <p14:tracePt t="8710" x="2801938" y="1439863"/>
          <p14:tracePt t="8715" x="2827338" y="1439863"/>
          <p14:tracePt t="8720" x="2876550" y="1439863"/>
          <p14:tracePt t="8725" x="2914650" y="1439863"/>
          <p14:tracePt t="8730" x="2952750" y="1439863"/>
          <p14:tracePt t="8736" x="2963863" y="1439863"/>
          <p14:tracePt t="8741" x="3014663" y="1439863"/>
          <p14:tracePt t="8745" x="3052763" y="1439863"/>
          <p14:tracePt t="8750" x="3089275" y="1439863"/>
          <p14:tracePt t="8756" x="3114675" y="1439863"/>
          <p14:tracePt t="8761" x="3165475" y="1439863"/>
          <p14:tracePt t="8765" x="3189288" y="1439863"/>
          <p14:tracePt t="8770" x="3214688" y="1439863"/>
          <p14:tracePt t="8775" x="3289300" y="1439863"/>
          <p14:tracePt t="8781" x="3314700" y="1439863"/>
          <p14:tracePt t="8786" x="3365500" y="1439863"/>
          <p14:tracePt t="8791" x="3452813" y="1439863"/>
          <p14:tracePt t="8796" x="3489325" y="1439863"/>
          <p14:tracePt t="8800" x="3565525" y="1439863"/>
          <p14:tracePt t="8806" x="3627438" y="1439863"/>
          <p14:tracePt t="8811" x="3678238" y="1439863"/>
          <p14:tracePt t="8818" x="3752850" y="1439863"/>
          <p14:tracePt t="8821" x="3814763" y="1439863"/>
          <p14:tracePt t="8826" x="3890963" y="1439863"/>
          <p14:tracePt t="8831" x="3940175" y="1439863"/>
          <p14:tracePt t="8836" x="4014788" y="1439863"/>
          <p14:tracePt t="8841" x="4065588" y="1439863"/>
          <p14:tracePt t="8846" x="4127500" y="1439863"/>
          <p14:tracePt t="8852" x="4178300" y="1439863"/>
          <p14:tracePt t="8856" x="4252913" y="1439863"/>
          <p14:tracePt t="8861" x="4327525" y="1439863"/>
          <p14:tracePt t="8867" x="4403725" y="1439863"/>
          <p14:tracePt t="8872" x="4452938" y="1439863"/>
          <p14:tracePt t="8875" x="4503738" y="1439863"/>
          <p14:tracePt t="8883" x="4565650" y="1439863"/>
          <p14:tracePt t="8886" x="4640263" y="1439863"/>
          <p14:tracePt t="8890" x="4678363" y="1439863"/>
          <p14:tracePt t="8896" x="4716463" y="1439863"/>
          <p14:tracePt t="8902" x="4752975" y="1439863"/>
          <p14:tracePt t="8907" x="4816475" y="1439863"/>
          <p14:tracePt t="8911" x="4865688" y="1439863"/>
          <p14:tracePt t="8917" x="4878388" y="1439863"/>
          <p14:tracePt t="8922" x="4929188" y="1439863"/>
          <p14:tracePt t="8926" x="4965700" y="1439863"/>
          <p14:tracePt t="8933" x="5029200" y="1439863"/>
          <p14:tracePt t="8937" x="5065713" y="1439863"/>
          <p14:tracePt t="8941" x="5103813" y="1439863"/>
          <p14:tracePt t="8946" x="5141913" y="1439863"/>
          <p14:tracePt t="8952" x="5165725" y="1439863"/>
          <p14:tracePt t="8956" x="5216525" y="1439863"/>
          <p14:tracePt t="8961" x="5253038" y="1439863"/>
          <p14:tracePt t="8967" x="5265738" y="1439863"/>
          <p14:tracePt t="8973" x="5303838" y="1439863"/>
          <p14:tracePt t="8977" x="5329238" y="1439863"/>
          <p14:tracePt t="8983" x="5365750" y="1439863"/>
          <p14:tracePt t="8988" x="5403850" y="1439863"/>
          <p14:tracePt t="8992" x="5441950" y="1414463"/>
          <p14:tracePt t="8998" x="5491163" y="1414463"/>
          <p14:tracePt t="9002" x="5529263" y="1414463"/>
          <p14:tracePt t="9007" x="5541963" y="1414463"/>
          <p14:tracePt t="9013" x="5591175" y="1414463"/>
          <p14:tracePt t="9018" x="5629275" y="1414463"/>
          <p14:tracePt t="9023" x="5665788" y="1414463"/>
          <p14:tracePt t="9028" x="5691188" y="1414463"/>
          <p14:tracePt t="9033" x="5729288" y="1414463"/>
          <p14:tracePt t="9038" x="5767388" y="1414463"/>
          <p14:tracePt t="9043" x="5803900" y="1401763"/>
          <p14:tracePt t="9048" x="5829300" y="1401763"/>
          <p14:tracePt t="9068" x="6029325" y="1376363"/>
          <p14:tracePt t="9073" x="6078538" y="1376363"/>
          <p14:tracePt t="9084" x="6142038" y="1363663"/>
          <p14:tracePt t="9089" x="6180138" y="1363663"/>
          <p14:tracePt t="9093" x="6216650" y="1339850"/>
          <p14:tracePt t="9104" x="6254750" y="1339850"/>
          <p14:tracePt t="9109" x="6280150" y="1339850"/>
          <p14:tracePt t="9113" x="6303963" y="1314450"/>
          <p14:tracePt t="9118" x="6316663" y="1314450"/>
          <p14:tracePt t="9123" x="6342063" y="1301750"/>
          <p14:tracePt t="9139" x="6354763" y="1289050"/>
          <p14:tracePt t="9144" x="6367463" y="1276350"/>
          <p14:tracePt t="9150" x="6380163" y="1276350"/>
          <p14:tracePt t="9159" x="6391275" y="1250950"/>
          <p14:tracePt t="9169" x="6403975" y="1238250"/>
          <p14:tracePt t="9174" x="6416675" y="1238250"/>
          <p14:tracePt t="9179" x="6429375" y="1214438"/>
          <p14:tracePt t="9184" x="6442075" y="1201738"/>
          <p14:tracePt t="9194" x="6467475" y="1176338"/>
          <p14:tracePt t="9201" x="6480175" y="1138238"/>
          <p14:tracePt t="9204" x="6503988" y="1114425"/>
          <p14:tracePt t="9210" x="6503988" y="1101725"/>
          <p14:tracePt t="9215" x="6529388" y="1076325"/>
          <p14:tracePt t="9219" x="6542088" y="1063625"/>
          <p14:tracePt t="9224" x="6554788" y="1038225"/>
          <p14:tracePt t="9229" x="6567488" y="1014413"/>
          <p14:tracePt t="9235" x="6580188" y="989013"/>
          <p14:tracePt t="9240" x="6604000" y="950913"/>
          <p14:tracePt t="9251" x="6604000" y="938213"/>
          <p14:tracePt t="9255" x="6604000" y="901700"/>
          <p14:tracePt t="9260" x="6642100" y="863600"/>
          <p14:tracePt t="9265" x="6642100" y="850900"/>
          <p14:tracePt t="9270" x="6667500" y="825500"/>
          <p14:tracePt t="9275" x="6667500" y="801688"/>
          <p14:tracePt t="9280" x="6680200" y="788988"/>
          <p14:tracePt t="9285" x="6692900" y="750888"/>
          <p14:tracePt t="9290" x="6692900" y="738188"/>
          <p14:tracePt t="9295" x="6692900" y="725488"/>
          <p14:tracePt t="9300" x="6692900" y="688975"/>
          <p14:tracePt t="9306" x="6704013" y="663575"/>
          <p14:tracePt t="9311" x="6704013" y="650875"/>
          <p14:tracePt t="9315" x="6704013" y="625475"/>
          <p14:tracePt t="9320" x="6704013" y="612775"/>
          <p14:tracePt t="9326" x="6704013" y="588963"/>
          <p14:tracePt t="9330" x="6704013" y="563563"/>
          <p14:tracePt t="9336" x="6704013" y="525463"/>
          <p14:tracePt t="9345" x="6704013" y="500063"/>
          <p14:tracePt t="9351" x="6704013" y="463550"/>
          <p14:tracePt t="9361" x="6704013" y="425450"/>
          <p14:tracePt t="9365" x="6704013" y="400050"/>
          <p14:tracePt t="9376" x="6680200" y="363538"/>
          <p14:tracePt t="9381" x="6667500" y="350838"/>
          <p14:tracePt t="9387" x="6654800" y="338138"/>
          <p14:tracePt t="9391" x="6654800" y="325438"/>
          <p14:tracePt t="9396" x="6629400" y="300038"/>
          <p14:tracePt t="9401" x="6616700" y="300038"/>
          <p14:tracePt t="9406" x="6580188" y="274638"/>
          <p14:tracePt t="9411" x="6554788" y="263525"/>
          <p14:tracePt t="9417" x="6542088" y="263525"/>
          <p14:tracePt t="9421" x="6516688" y="238125"/>
          <p14:tracePt t="9427" x="6480175" y="225425"/>
          <p14:tracePt t="9431" x="6454775" y="225425"/>
          <p14:tracePt t="9436" x="6403975" y="200025"/>
          <p14:tracePt t="9442" x="6380163" y="187325"/>
          <p14:tracePt t="9447" x="6354763" y="187325"/>
          <p14:tracePt t="9451" x="6303963" y="161925"/>
          <p14:tracePt t="9456" x="6280150" y="161925"/>
          <p14:tracePt t="9461" x="6229350" y="150813"/>
          <p14:tracePt t="9467" x="6180138" y="150813"/>
          <p14:tracePt t="9472" x="6129338" y="150813"/>
          <p14:tracePt t="9477" x="6078538" y="125413"/>
          <p14:tracePt t="9481" x="6029325" y="125413"/>
          <p14:tracePt t="9487" x="5991225" y="125413"/>
          <p14:tracePt t="9492" x="5954713" y="112713"/>
          <p14:tracePt t="9497" x="5903913" y="112713"/>
          <p14:tracePt t="9502" x="5854700" y="112713"/>
          <p14:tracePt t="9507" x="5816600" y="112713"/>
          <p14:tracePt t="9512" x="5778500" y="112713"/>
          <p14:tracePt t="9517" x="5741988" y="112713"/>
          <p14:tracePt t="9522" x="5678488" y="112713"/>
          <p14:tracePt t="9527" x="5629275" y="112713"/>
          <p14:tracePt t="9534" x="5591175" y="112713"/>
          <p14:tracePt t="9538" x="5554663" y="112713"/>
          <p14:tracePt t="9542" x="5491163" y="112713"/>
          <p14:tracePt t="9547" x="5465763" y="112713"/>
          <p14:tracePt t="9552" x="5416550" y="112713"/>
          <p14:tracePt t="9558" x="5378450" y="112713"/>
          <p14:tracePt t="9563" x="5329238" y="112713"/>
          <p14:tracePt t="9567" x="5278438" y="112713"/>
          <p14:tracePt t="9572" x="5241925" y="112713"/>
          <p14:tracePt t="9577" x="5203825" y="112713"/>
          <p14:tracePt t="9584" x="5165725" y="112713"/>
          <p14:tracePt t="9588" x="5129213" y="112713"/>
          <p14:tracePt t="9593" x="5103813" y="112713"/>
          <p14:tracePt t="9597" x="5065713" y="112713"/>
          <p14:tracePt t="9603" x="5016500" y="112713"/>
          <p14:tracePt t="9608" x="4978400" y="112713"/>
          <p14:tracePt t="9613" x="4940300" y="112713"/>
          <p14:tracePt t="9618" x="4891088" y="112713"/>
          <p14:tracePt t="9623" x="4852988" y="112713"/>
          <p14:tracePt t="9628" x="4816475" y="112713"/>
          <p14:tracePt t="9634" x="4778375" y="112713"/>
          <p14:tracePt t="9638" x="4765675" y="112713"/>
          <p14:tracePt t="9643" x="4727575" y="112713"/>
          <p14:tracePt t="9648" x="4716463" y="112713"/>
          <p14:tracePt t="9654" x="4691063" y="112713"/>
          <p14:tracePt t="9658" x="4652963" y="112713"/>
          <p14:tracePt t="9663" x="4616450" y="112713"/>
          <p14:tracePt t="9668" x="4591050" y="112713"/>
          <p14:tracePt t="9674" x="4527550" y="112713"/>
          <p14:tracePt t="9679" x="4503738" y="112713"/>
          <p14:tracePt t="9684" x="4452938" y="112713"/>
          <p14:tracePt t="9688" x="4416425" y="112713"/>
          <p14:tracePt t="9694" x="4391025" y="112713"/>
          <p14:tracePt t="9700" x="4352925" y="112713"/>
          <p14:tracePt t="9704" x="4314825" y="112713"/>
          <p14:tracePt t="9709" x="4278313" y="112713"/>
          <p14:tracePt t="9713" x="4252913" y="112713"/>
          <p14:tracePt t="9719" x="4214813" y="112713"/>
          <p14:tracePt t="9724" x="4165600" y="112713"/>
          <p14:tracePt t="9729" x="4127500" y="112713"/>
          <p14:tracePt t="9734" x="4065588" y="112713"/>
          <p14:tracePt t="9739" x="4027488" y="112713"/>
          <p14:tracePt t="9744" x="3990975" y="112713"/>
          <p14:tracePt t="9750" x="3927475" y="112713"/>
          <p14:tracePt t="9754" x="3878263" y="112713"/>
          <p14:tracePt t="9759" x="3840163" y="112713"/>
          <p14:tracePt t="9765" x="3778250" y="112713"/>
          <p14:tracePt t="9769" x="3727450" y="112713"/>
          <p14:tracePt t="9775" x="3665538" y="112713"/>
          <p14:tracePt t="9779" x="3614738" y="112713"/>
          <p14:tracePt t="9784" x="3589338" y="112713"/>
          <p14:tracePt t="9790" x="3502025" y="112713"/>
          <p14:tracePt t="9795" x="3465513" y="112713"/>
          <p14:tracePt t="9800" x="3402013" y="112713"/>
          <p14:tracePt t="9804" x="3352800" y="112713"/>
          <p14:tracePt t="9810" x="3314700" y="112713"/>
          <p14:tracePt t="9815" x="3265488" y="112713"/>
          <p14:tracePt t="9820" x="3214688" y="112713"/>
          <p14:tracePt t="9825" x="3176588" y="112713"/>
          <p14:tracePt t="9830" x="3127375" y="112713"/>
          <p14:tracePt t="9835" x="3089275" y="112713"/>
          <p14:tracePt t="9840" x="3076575" y="112713"/>
          <p14:tracePt t="9846" x="3040063" y="112713"/>
          <p14:tracePt t="9851" x="3014663" y="112713"/>
          <p14:tracePt t="9855" x="2976563" y="112713"/>
          <p14:tracePt t="9860" x="2940050" y="125413"/>
          <p14:tracePt t="9864" x="2914650" y="125413"/>
          <p14:tracePt t="9870" x="2889250" y="125413"/>
          <p14:tracePt t="9875" x="2876550" y="125413"/>
          <p14:tracePt t="9881" x="2840038" y="125413"/>
          <p14:tracePt t="9885" x="2827338" y="125413"/>
          <p14:tracePt t="9890" x="2789238" y="150813"/>
          <p14:tracePt t="9895" x="2776538" y="150813"/>
          <p14:tracePt t="9900" x="2752725" y="150813"/>
          <p14:tracePt t="9906" x="2727325" y="150813"/>
          <p14:tracePt t="9910" x="2701925" y="161925"/>
          <p14:tracePt t="9915" x="2689225" y="161925"/>
          <p14:tracePt t="9920" x="2663825" y="161925"/>
          <p14:tracePt t="9926" x="2640013" y="187325"/>
          <p14:tracePt t="9931" x="2627313" y="187325"/>
          <p14:tracePt t="9936" x="2601913" y="187325"/>
          <p14:tracePt t="9940" x="2589213" y="200025"/>
          <p14:tracePt t="9946" x="2576513" y="200025"/>
          <p14:tracePt t="9951" x="2551113" y="212725"/>
          <p14:tracePt t="9956" x="2540000" y="212725"/>
          <p14:tracePt t="9961" x="2514600" y="212725"/>
          <p14:tracePt t="9968" x="2489200" y="225425"/>
          <p14:tracePt t="9971" x="2476500" y="225425"/>
          <p14:tracePt t="9976" x="2451100" y="225425"/>
          <p14:tracePt t="9981" x="2427288" y="263525"/>
          <p14:tracePt t="9986" x="2414588" y="287338"/>
          <p14:tracePt t="9991" x="2401888" y="287338"/>
          <p14:tracePt t="9997" x="2401888" y="300038"/>
          <p14:tracePt t="10001" x="2376488" y="300038"/>
          <p14:tracePt t="10007" x="2363788" y="300038"/>
          <p14:tracePt t="10011" x="2351088" y="312738"/>
          <p14:tracePt t="10017" x="2327275" y="325438"/>
          <p14:tracePt t="10022" x="2314575" y="325438"/>
          <p14:tracePt t="10027" x="2301875" y="350838"/>
          <p14:tracePt t="10036" x="2289175" y="350838"/>
          <p14:tracePt t="10051" x="2276475" y="363538"/>
          <p14:tracePt t="10068" x="2263775" y="374650"/>
          <p14:tracePt t="10072" x="2263775" y="387350"/>
          <p14:tracePt t="10077" x="2251075" y="400050"/>
          <p14:tracePt t="10082" x="2251075" y="412750"/>
          <p14:tracePt t="10087" x="2238375" y="425450"/>
          <p14:tracePt t="10092" x="2227263" y="438150"/>
          <p14:tracePt t="10102" x="2227263" y="450850"/>
          <p14:tracePt t="10118" x="2227263" y="463550"/>
          <p14:tracePt t="10127" x="2227263" y="476250"/>
          <p14:tracePt t="10132" x="2227263" y="487363"/>
          <p14:tracePt t="10142" x="2214563" y="487363"/>
          <p14:tracePt t="10148" x="2201863" y="500063"/>
          <p14:tracePt t="10153" x="2201863" y="512763"/>
          <p14:tracePt t="10163" x="2201863" y="525463"/>
          <p14:tracePt t="10172" x="2201863" y="538163"/>
          <p14:tracePt t="10184" x="2201863" y="563563"/>
          <p14:tracePt t="10198" x="2201863" y="588963"/>
          <p14:tracePt t="10208" x="2201863" y="600075"/>
          <p14:tracePt t="10213" x="2201863" y="612775"/>
          <p14:tracePt t="10224" x="2201863" y="625475"/>
          <p14:tracePt t="10228" x="2201863" y="638175"/>
          <p14:tracePt t="10238" x="2201863" y="650875"/>
          <p14:tracePt t="10243" x="2201863" y="676275"/>
          <p14:tracePt t="10253" x="2201863" y="700088"/>
          <p14:tracePt t="10258" x="2201863" y="712788"/>
          <p14:tracePt t="10268" x="2201863" y="725488"/>
          <p14:tracePt t="10279" x="2201863" y="738188"/>
          <p14:tracePt t="10289" x="2201863" y="750888"/>
          <p14:tracePt t="10301" x="2201863" y="763588"/>
          <p14:tracePt t="10329" x="2201863" y="788988"/>
          <p14:tracePt t="10350" x="2201863" y="801688"/>
          <p14:tracePt t="10354" x="2201863" y="812800"/>
          <p14:tracePt t="10359" x="2201863" y="825500"/>
          <p14:tracePt t="10370" x="2201863" y="838200"/>
          <p14:tracePt t="10385" x="2201863" y="850900"/>
          <p14:tracePt t="10401" x="2201863" y="863600"/>
          <p14:tracePt t="10420" x="2201863" y="876300"/>
          <p14:tracePt t="10486" x="2201863" y="889000"/>
          <p14:tracePt t="10491" x="2201863" y="901700"/>
          <p14:tracePt t="10556" x="2201863" y="925513"/>
          <p14:tracePt t="10561" x="2201863" y="938213"/>
          <p14:tracePt t="10677" x="2201863" y="950913"/>
          <p14:tracePt t="10743" x="2201863" y="963613"/>
          <p14:tracePt t="10884" x="2189163" y="976313"/>
          <p14:tracePt t="10889" x="2176463" y="976313"/>
          <p14:tracePt t="10899" x="2163763" y="976313"/>
          <p14:tracePt t="10909" x="2151063" y="976313"/>
          <p14:tracePt t="10920" x="2127250" y="976313"/>
          <p14:tracePt t="10935" x="2101850" y="976313"/>
          <p14:tracePt t="10939" x="2089150" y="976313"/>
          <p14:tracePt t="10945" x="2076450" y="976313"/>
          <p14:tracePt t="10949" x="2063750" y="976313"/>
          <p14:tracePt t="10955" x="2051050" y="976313"/>
          <p14:tracePt t="10959" x="2025650" y="976313"/>
          <p14:tracePt t="10964" x="2001838" y="976313"/>
          <p14:tracePt t="10970" x="1976438" y="976313"/>
          <p14:tracePt t="10975" x="1951038" y="976313"/>
          <p14:tracePt t="10980" x="1938338" y="976313"/>
          <p14:tracePt t="10985" x="1914525" y="976313"/>
          <p14:tracePt t="10990" x="1889125" y="976313"/>
          <p14:tracePt t="10995" x="1863725" y="976313"/>
          <p14:tracePt t="11001" x="1851025" y="976313"/>
          <p14:tracePt t="11005" x="1825625" y="976313"/>
          <p14:tracePt t="11010" x="1814513" y="976313"/>
          <p14:tracePt t="11015" x="1789113" y="976313"/>
          <p14:tracePt t="11020" x="1763713" y="976313"/>
          <p14:tracePt t="11025" x="1738313" y="976313"/>
          <p14:tracePt t="11030" x="1725613" y="976313"/>
          <p14:tracePt t="11036" x="1701800" y="976313"/>
          <p14:tracePt t="11046" x="1663700" y="976313"/>
          <p14:tracePt t="11051" x="1638300" y="976313"/>
          <p14:tracePt t="11068" x="1612900" y="976313"/>
          <p14:tracePt t="11071" x="1601788" y="976313"/>
          <p14:tracePt t="11085" x="1576388" y="976313"/>
          <p14:tracePt t="11091" x="1563688" y="976313"/>
          <p14:tracePt t="11096" x="1550988" y="976313"/>
          <p14:tracePt t="11101" x="1525588" y="976313"/>
          <p14:tracePt t="11111" x="1501775" y="976313"/>
          <p14:tracePt t="11118" x="1489075" y="976313"/>
          <p14:tracePt t="11126" x="1476375" y="976313"/>
          <p14:tracePt t="11131" x="1463675" y="976313"/>
          <p14:tracePt t="11136" x="1450975" y="976313"/>
          <p14:tracePt t="11141" x="1412875" y="976313"/>
          <p14:tracePt t="11146" x="1401763" y="976313"/>
          <p14:tracePt t="11151" x="1376363" y="976313"/>
          <p14:tracePt t="11156" x="1338263" y="976313"/>
          <p14:tracePt t="11162" x="1312863" y="976313"/>
          <p14:tracePt t="11168" x="1289050" y="976313"/>
          <p14:tracePt t="11171" x="1250950" y="976313"/>
          <p14:tracePt t="11176" x="1212850" y="976313"/>
          <p14:tracePt t="11181" x="1189038" y="976313"/>
          <p14:tracePt t="11187" x="1163638" y="976313"/>
          <p14:tracePt t="11192" x="1112838" y="976313"/>
          <p14:tracePt t="11196" x="1089025" y="976313"/>
          <p14:tracePt t="11201" x="1038225" y="976313"/>
          <p14:tracePt t="11207" x="1012825" y="976313"/>
          <p14:tracePt t="11212" x="976313" y="976313"/>
          <p14:tracePt t="11218" x="925513" y="976313"/>
          <p14:tracePt t="11222" x="900113" y="976313"/>
          <p14:tracePt t="11227" x="876300" y="976313"/>
          <p14:tracePt t="11232" x="863600" y="976313"/>
          <p14:tracePt t="11238" x="825500" y="976313"/>
          <p14:tracePt t="11242" x="800100" y="976313"/>
          <p14:tracePt t="11247" x="750888" y="1001713"/>
          <p14:tracePt t="11252" x="738188" y="1001713"/>
          <p14:tracePt t="11257" x="712788" y="1001713"/>
          <p14:tracePt t="11262" x="687388" y="1014413"/>
          <p14:tracePt t="11268" x="663575" y="1014413"/>
          <p14:tracePt t="11272" x="650875" y="1014413"/>
          <p14:tracePt t="11278" x="638175" y="1014413"/>
          <p14:tracePt t="11285" x="625475" y="1014413"/>
          <p14:tracePt t="11287" x="612775" y="1014413"/>
          <p14:tracePt t="11292" x="587375" y="1014413"/>
          <p14:tracePt t="11297" x="563563" y="1025525"/>
          <p14:tracePt t="11368" x="550863" y="1025525"/>
          <p14:tracePt t="11373" x="512763" y="1038225"/>
          <p14:tracePt t="11399" x="512763" y="1050925"/>
          <p14:tracePt t="11408" x="512763" y="1063625"/>
          <p14:tracePt t="11418" x="512763" y="1076325"/>
          <p14:tracePt t="11434" x="512763" y="1089025"/>
          <p14:tracePt t="11439" x="500063" y="1101725"/>
          <p14:tracePt t="11444" x="487363" y="1101725"/>
          <p14:tracePt t="11449" x="474663" y="1101725"/>
          <p14:tracePt t="11464" x="474663" y="1114425"/>
          <p14:tracePt t="11474" x="474663" y="1125538"/>
          <p14:tracePt t="11479" x="463550" y="1125538"/>
          <p14:tracePt t="11494" x="450850" y="1138238"/>
          <p14:tracePt t="11504" x="450850" y="1150938"/>
          <p14:tracePt t="11510" x="450850" y="1163638"/>
          <p14:tracePt t="11519" x="450850" y="1189038"/>
          <p14:tracePt t="11524" x="450850" y="1201738"/>
          <p14:tracePt t="11529" x="450850" y="1214438"/>
          <p14:tracePt t="11535" x="438150" y="1227138"/>
          <p14:tracePt t="11540" x="438150" y="1238250"/>
          <p14:tracePt t="11559" x="425450" y="1250950"/>
          <p14:tracePt t="11570" x="425450" y="1276350"/>
          <p14:tracePt t="11600" x="425450" y="1301750"/>
          <p14:tracePt t="11615" x="425450" y="1314450"/>
          <p14:tracePt t="11621" x="412750" y="1314450"/>
          <p14:tracePt t="11641" x="412750" y="1327150"/>
          <p14:tracePt t="11671" x="412750" y="1339850"/>
          <p14:tracePt t="11691" x="412750" y="1350963"/>
          <p14:tracePt t="11696" x="400050" y="1363663"/>
          <p14:tracePt t="11751" x="400050" y="1376363"/>
          <p14:tracePt t="11756" x="400050" y="1389063"/>
          <p14:tracePt t="11777" x="400050" y="1414463"/>
          <p14:tracePt t="11787" x="400050" y="1427163"/>
          <p14:tracePt t="11797" x="387350" y="1427163"/>
          <p14:tracePt t="11802" x="374650" y="1439863"/>
          <p14:tracePt t="11812" x="374650" y="1450975"/>
          <p14:tracePt t="11822" x="374650" y="1463675"/>
          <p14:tracePt t="11832" x="374650" y="1476375"/>
          <p14:tracePt t="11842" x="374650" y="1501775"/>
          <p14:tracePt t="11858" x="374650" y="1527175"/>
          <p14:tracePt t="11872" x="374650" y="1539875"/>
          <p14:tracePt t="11885" x="374650" y="1552575"/>
          <p14:tracePt t="11888" x="374650" y="1563688"/>
          <p14:tracePt t="11908" x="350838" y="1576388"/>
          <p14:tracePt t="11918" x="350838" y="1589088"/>
          <p14:tracePt t="11928" x="350838" y="1601788"/>
          <p14:tracePt t="11935" x="350838" y="1614488"/>
          <p14:tracePt t="11943" x="338138" y="1614488"/>
          <p14:tracePt t="11958" x="338138" y="1627188"/>
          <p14:tracePt t="11963" x="338138" y="1639888"/>
          <p14:tracePt t="11984" x="338138" y="1652588"/>
          <p14:tracePt t="12003" x="325438" y="1663700"/>
          <p14:tracePt t="12018" x="325438" y="1676400"/>
          <p14:tracePt t="12024" x="325438" y="1689100"/>
          <p14:tracePt t="12039" x="325438" y="1701800"/>
          <p14:tracePt t="12054" x="312738" y="1714500"/>
          <p14:tracePt t="12069" x="300038" y="1739900"/>
          <p14:tracePt t="12074" x="300038" y="1752600"/>
          <p14:tracePt t="12094" x="300038" y="1776413"/>
          <p14:tracePt t="12105" x="300038" y="1789113"/>
          <p14:tracePt t="12109" x="287338" y="1789113"/>
          <p14:tracePt t="12119" x="287338" y="1801813"/>
          <p14:tracePt t="12124" x="287338" y="1814513"/>
          <p14:tracePt t="12135" x="287338" y="1827213"/>
          <p14:tracePt t="12140" x="274638" y="1839913"/>
          <p14:tracePt t="12145" x="261938" y="1852613"/>
          <p14:tracePt t="12152" x="261938" y="1865313"/>
          <p14:tracePt t="12180" x="261938" y="1889125"/>
          <p14:tracePt t="12190" x="261938" y="1901825"/>
          <p14:tracePt t="12221" x="261938" y="1914525"/>
          <p14:tracePt t="12231" x="261938" y="1927225"/>
          <p14:tracePt t="12246" x="261938" y="1939925"/>
          <p14:tracePt t="12261" x="261938" y="1952625"/>
          <p14:tracePt t="12266" x="261938" y="1978025"/>
          <p14:tracePt t="12311" x="261938" y="2001838"/>
          <p14:tracePt t="12346" x="261938" y="2014538"/>
          <p14:tracePt t="12367" x="261938" y="2027238"/>
          <p14:tracePt t="12392" x="261938" y="2039938"/>
          <p14:tracePt t="12412" x="261938" y="2052638"/>
          <p14:tracePt t="12422" x="261938" y="2065338"/>
          <p14:tracePt t="12438" x="261938" y="2078038"/>
          <p14:tracePt t="12443" x="261938" y="2089150"/>
          <p14:tracePt t="12462" x="261938" y="2114550"/>
          <p14:tracePt t="12473" x="261938" y="2127250"/>
          <p14:tracePt t="12483" x="261938" y="2139950"/>
          <p14:tracePt t="12493" x="261938" y="2152650"/>
          <p14:tracePt t="12498" x="261938" y="2165350"/>
          <p14:tracePt t="12508" x="261938" y="2178050"/>
          <p14:tracePt t="12518" x="261938" y="2201863"/>
          <p14:tracePt t="12553" x="261938" y="2214563"/>
          <p14:tracePt t="12559" x="261938" y="2227263"/>
          <p14:tracePt t="12568" x="261938" y="2239963"/>
          <p14:tracePt t="12578" x="261938" y="2252663"/>
          <p14:tracePt t="12599" x="261938" y="2265363"/>
          <p14:tracePt t="12629" x="261938" y="2278063"/>
          <p14:tracePt t="12649" x="261938" y="2290763"/>
          <p14:tracePt t="12669" x="261938" y="2314575"/>
          <p14:tracePt t="12700" x="261938" y="2339975"/>
          <p14:tracePt t="12720" x="261938" y="2352675"/>
          <p14:tracePt t="12730" x="261938" y="2365375"/>
          <p14:tracePt t="12740" x="274638" y="2378075"/>
          <p14:tracePt t="12745" x="287338" y="2390775"/>
          <p14:tracePt t="12770" x="287338" y="2403475"/>
          <p14:tracePt t="12781" x="287338" y="2414588"/>
          <p14:tracePt t="12785" x="287338" y="2427288"/>
          <p14:tracePt t="12795" x="312738" y="2439988"/>
          <p14:tracePt t="12815" x="312738" y="2452688"/>
          <p14:tracePt t="12826" x="325438" y="2465388"/>
          <p14:tracePt t="12836" x="325438" y="2478088"/>
          <p14:tracePt t="12841" x="325438" y="2490788"/>
          <p14:tracePt t="12846" x="338138" y="2490788"/>
          <p14:tracePt t="12852" x="350838" y="2503488"/>
          <p14:tracePt t="12856" x="363538" y="2503488"/>
          <p14:tracePt t="12866" x="374650" y="2516188"/>
          <p14:tracePt t="12871" x="387350" y="2527300"/>
          <p14:tracePt t="12876" x="400050" y="2527300"/>
          <p14:tracePt t="12881" x="412750" y="2527300"/>
          <p14:tracePt t="12887" x="425450" y="2540000"/>
          <p14:tracePt t="12891" x="438150" y="2540000"/>
          <p14:tracePt t="12902" x="450850" y="2552700"/>
          <p14:tracePt t="12912" x="474663" y="2552700"/>
          <p14:tracePt t="12921" x="487363" y="2565400"/>
          <p14:tracePt t="12926" x="500063" y="2565400"/>
          <p14:tracePt t="12942" x="512763" y="2565400"/>
          <p14:tracePt t="12947" x="538163" y="2578100"/>
          <p14:tracePt t="12957" x="550863" y="2578100"/>
          <p14:tracePt t="12962" x="574675" y="2603500"/>
          <p14:tracePt t="12969" x="587375" y="2603500"/>
          <p14:tracePt t="12972" x="600075" y="2603500"/>
          <p14:tracePt t="12977" x="600075" y="2616200"/>
          <p14:tracePt t="12982" x="612775" y="2616200"/>
          <p14:tracePt t="12987" x="625475" y="2616200"/>
          <p14:tracePt t="12992" x="638175" y="2616200"/>
          <p14:tracePt t="12997" x="650875" y="2616200"/>
          <p14:tracePt t="13002" x="687388" y="2616200"/>
          <p14:tracePt t="13008" x="700088" y="2616200"/>
          <p14:tracePt t="13013" x="712788" y="2616200"/>
          <p14:tracePt t="13018" x="738188" y="2616200"/>
          <p14:tracePt t="13022" x="750888" y="2627313"/>
          <p14:tracePt t="13027" x="776288" y="2640013"/>
          <p14:tracePt t="13033" x="800100" y="2640013"/>
          <p14:tracePt t="13043" x="825500" y="2640013"/>
          <p14:tracePt t="13047" x="838200" y="2640013"/>
          <p14:tracePt t="13053" x="850900" y="2640013"/>
          <p14:tracePt t="13058" x="863600" y="2640013"/>
          <p14:tracePt t="13063" x="887413" y="2640013"/>
          <p14:tracePt t="13073" x="912813" y="2640013"/>
          <p14:tracePt t="13078" x="925513" y="2640013"/>
          <p14:tracePt t="13083" x="938213" y="2640013"/>
          <p14:tracePt t="13088" x="950913" y="2640013"/>
          <p14:tracePt t="13093" x="963613" y="2652713"/>
          <p14:tracePt t="13098" x="963613" y="2665413"/>
          <p14:tracePt t="13103" x="976313" y="2665413"/>
          <p14:tracePt t="13108" x="1000125" y="2665413"/>
          <p14:tracePt t="13119" x="1025525" y="2665413"/>
          <p14:tracePt t="13124" x="1038225" y="2665413"/>
          <p14:tracePt t="13135" x="1050925" y="2665413"/>
          <p14:tracePt t="13138" x="1063625" y="2665413"/>
          <p14:tracePt t="13148" x="1076325" y="2665413"/>
          <p14:tracePt t="13159" x="1089025" y="2665413"/>
          <p14:tracePt t="13163" x="1112838" y="2665413"/>
          <p14:tracePt t="13184" x="1138238" y="2665413"/>
          <p14:tracePt t="13194" x="1150938" y="2665413"/>
          <p14:tracePt t="13204" x="1163638" y="2665413"/>
          <p14:tracePt t="13209" x="1176338" y="2665413"/>
          <p14:tracePt t="13213" x="1189038" y="2665413"/>
          <p14:tracePt t="13224" x="1200150" y="2665413"/>
          <p14:tracePt t="13229" x="1212850" y="2665413"/>
          <p14:tracePt t="13235" x="1225550" y="2665413"/>
          <p14:tracePt t="13244" x="1250950" y="2665413"/>
          <p14:tracePt t="13250" x="1263650" y="2665413"/>
          <p14:tracePt t="13255" x="1289050" y="2665413"/>
          <p14:tracePt t="13259" x="1325563" y="2665413"/>
          <p14:tracePt t="13264" x="1338263" y="2665413"/>
          <p14:tracePt t="13269" x="1376363" y="2665413"/>
          <p14:tracePt t="13275" x="1412875" y="2665413"/>
          <p14:tracePt t="13280" x="1463675" y="2665413"/>
          <p14:tracePt t="13286" x="1489075" y="2665413"/>
          <p14:tracePt t="13290" x="1525588" y="2665413"/>
          <p14:tracePt t="13295" x="1589088" y="2665413"/>
          <p14:tracePt t="13300" x="1625600" y="2665413"/>
          <p14:tracePt t="13305" x="1676400" y="2665413"/>
          <p14:tracePt t="13310" x="1714500" y="2665413"/>
          <p14:tracePt t="13315" x="1776413" y="2665413"/>
          <p14:tracePt t="13320" x="1814513" y="2665413"/>
          <p14:tracePt t="13325" x="1851025" y="2665413"/>
          <p14:tracePt t="13330" x="1914525" y="2665413"/>
          <p14:tracePt t="13335" x="1951038" y="2665413"/>
          <p14:tracePt t="13341" x="1989138" y="2665413"/>
          <p14:tracePt t="13345" x="2038350" y="2665413"/>
          <p14:tracePt t="13350" x="2051050" y="2665413"/>
          <p14:tracePt t="13355" x="2089150" y="2665413"/>
          <p14:tracePt t="13360" x="2101850" y="2665413"/>
          <p14:tracePt t="13366" x="2114550" y="2665413"/>
          <p14:tracePt t="13371" x="2127250" y="2665413"/>
          <p14:tracePt t="13375" x="2151063" y="2665413"/>
          <p14:tracePt t="13379" x="2163763" y="2665413"/>
          <p14:tracePt t="13386" x="2189163" y="2665413"/>
          <p14:tracePt t="13391" x="2201863" y="2665413"/>
          <p14:tracePt t="13396" x="2214563" y="2665413"/>
          <p14:tracePt t="13406" x="2238375" y="2665413"/>
          <p14:tracePt t="13436" x="2263775" y="2665413"/>
          <p14:tracePt t="13456" x="2276475" y="2665413"/>
          <p14:tracePt t="13466" x="2289175" y="2665413"/>
          <p14:tracePt t="13471" x="2301875" y="2665413"/>
          <p14:tracePt t="13482" x="2314575" y="2665413"/>
          <p14:tracePt t="13487" x="2327275" y="2665413"/>
          <p14:tracePt t="13491" x="2351088" y="2665413"/>
          <p14:tracePt t="13502" x="2363788" y="2665413"/>
          <p14:tracePt t="13507" x="2389188" y="2665413"/>
          <p14:tracePt t="13512" x="2401888" y="2665413"/>
          <p14:tracePt t="13516" x="2439988" y="2665413"/>
          <p14:tracePt t="13521" x="2451100" y="2665413"/>
          <p14:tracePt t="13527" x="2463800" y="2690813"/>
          <p14:tracePt t="13532" x="2501900" y="2690813"/>
          <p14:tracePt t="13537" x="2540000" y="2690813"/>
          <p14:tracePt t="13542" x="2576513" y="2690813"/>
          <p14:tracePt t="13547" x="2601913" y="2690813"/>
          <p14:tracePt t="13552" x="2614613" y="2690813"/>
          <p14:tracePt t="13557" x="2651125" y="2690813"/>
          <p14:tracePt t="13562" x="2676525" y="2690813"/>
          <p14:tracePt t="13569" x="2701925" y="2690813"/>
          <p14:tracePt t="13572" x="2740025" y="2703513"/>
          <p14:tracePt t="13578" x="2752725" y="2703513"/>
          <p14:tracePt t="13582" x="2776538" y="2703513"/>
          <p14:tracePt t="13587" x="2814638" y="2716213"/>
          <p14:tracePt t="13592" x="2840038" y="2728913"/>
          <p14:tracePt t="13598" x="2863850" y="2728913"/>
          <p14:tracePt t="13603" x="2889250" y="2728913"/>
          <p14:tracePt t="13607" x="2914650" y="2728913"/>
          <p14:tracePt t="13612" x="2940050" y="2728913"/>
          <p14:tracePt t="13619" x="2963863" y="2728913"/>
          <p14:tracePt t="13623" x="2976563" y="2728913"/>
          <p14:tracePt t="13627" x="2989263" y="2728913"/>
          <p14:tracePt t="13633" x="3027363" y="2728913"/>
          <p14:tracePt t="13637" x="3040063" y="2728913"/>
          <p14:tracePt t="13643" x="3052763" y="2728913"/>
          <p14:tracePt t="13648" x="3065463" y="2728913"/>
          <p14:tracePt t="13653" x="3089275" y="2728913"/>
          <p14:tracePt t="13669" x="3114675" y="2728913"/>
          <p14:tracePt t="13678" x="3127375" y="2728913"/>
          <p14:tracePt t="13693" x="3140075" y="2728913"/>
          <p14:tracePt t="13723" x="3152775" y="2728913"/>
          <p14:tracePt t="13739" x="3165475" y="2728913"/>
          <p14:tracePt t="13759" x="3176588" y="2728913"/>
          <p14:tracePt t="13774" x="3201988" y="2728913"/>
          <p14:tracePt t="13789" x="3227388" y="2728913"/>
          <p14:tracePt t="13799" x="3240088" y="2728913"/>
          <p14:tracePt t="13809" x="3252788" y="2728913"/>
          <p14:tracePt t="13814" x="3265488" y="2728913"/>
          <p14:tracePt t="13820" x="3276600" y="2728913"/>
          <p14:tracePt t="13825" x="3289300" y="2728913"/>
          <p14:tracePt t="13829" x="3314700" y="2728913"/>
          <p14:tracePt t="13840" x="3327400" y="2728913"/>
          <p14:tracePt t="13845" x="3340100" y="2728913"/>
          <p14:tracePt t="13849" x="3352800" y="2728913"/>
          <p14:tracePt t="13864" x="3365500" y="2728913"/>
          <p14:tracePt t="13870" x="3376613" y="2728913"/>
          <p14:tracePt t="13875" x="3389313" y="2728913"/>
          <p14:tracePt t="13886" x="3402013" y="2728913"/>
          <p14:tracePt t="13890" x="3427413" y="2728913"/>
          <p14:tracePt t="13910" x="3440113" y="2728913"/>
          <p14:tracePt t="13914" x="3452813" y="2728913"/>
          <p14:tracePt t="13920" x="3465513" y="2728913"/>
          <p14:tracePt t="13930" x="3478213" y="2728913"/>
          <p14:tracePt t="13935" x="3489325" y="2728913"/>
          <p14:tracePt t="13946" x="3502025" y="2728913"/>
          <p14:tracePt t="13950" x="3514725" y="2728913"/>
          <p14:tracePt t="13955" x="3540125" y="2728913"/>
          <p14:tracePt t="13966" x="3565525" y="2728913"/>
          <p14:tracePt t="13971" x="3578225" y="2728913"/>
          <p14:tracePt t="13975" x="3589338" y="2728913"/>
          <p14:tracePt t="13980" x="3627438" y="2728913"/>
          <p14:tracePt t="13986" x="3640138" y="2728913"/>
          <p14:tracePt t="13991" x="3652838" y="2728913"/>
          <p14:tracePt t="13996" x="3689350" y="2728913"/>
          <p14:tracePt t="14002" x="3702050" y="2728913"/>
          <p14:tracePt t="14006" x="3714750" y="2728913"/>
          <p14:tracePt t="14011" x="3752850" y="2728913"/>
          <p14:tracePt t="14016" x="3765550" y="2728913"/>
          <p14:tracePt t="14021" x="3778250" y="2728913"/>
          <p14:tracePt t="14026" x="3814763" y="2728913"/>
          <p14:tracePt t="14031" x="3840163" y="2728913"/>
          <p14:tracePt t="14036" x="3852863" y="2728913"/>
          <p14:tracePt t="14041" x="3878263" y="2728913"/>
          <p14:tracePt t="14046" x="3914775" y="2728913"/>
          <p14:tracePt t="14057" x="3940175" y="2728913"/>
          <p14:tracePt t="14062" x="3978275" y="2728913"/>
          <p14:tracePt t="14072" x="4002088" y="2728913"/>
          <p14:tracePt t="14077" x="4014788" y="2728913"/>
          <p14:tracePt t="14082" x="4027488" y="2728913"/>
          <p14:tracePt t="14087" x="4040188" y="2728913"/>
          <p14:tracePt t="14092" x="4052888" y="2728913"/>
          <p14:tracePt t="14096" x="4065588" y="2728913"/>
          <p14:tracePt t="14102" x="4090988" y="2728913"/>
          <p14:tracePt t="14112" x="4114800" y="2728913"/>
          <p14:tracePt t="14117" x="4127500" y="2728913"/>
          <p14:tracePt t="14123" x="4140200" y="2728913"/>
          <p14:tracePt t="14127" x="4152900" y="2728913"/>
          <p14:tracePt t="14132" x="4165600" y="2728913"/>
          <p14:tracePt t="14137" x="4178300" y="2728913"/>
          <p14:tracePt t="14142" x="4203700" y="2728913"/>
          <p14:tracePt t="14147" x="4214813" y="2728913"/>
          <p14:tracePt t="14152" x="4227513" y="2728913"/>
          <p14:tracePt t="14157" x="4240213" y="2728913"/>
          <p14:tracePt t="14162" x="4252913" y="2728913"/>
          <p14:tracePt t="14169" x="4265613" y="2728913"/>
          <p14:tracePt t="14173" x="4291013" y="2728913"/>
          <p14:tracePt t="14177" x="4314825" y="2728913"/>
          <p14:tracePt t="14182" x="4340225" y="2703513"/>
          <p14:tracePt t="14187" x="4352925" y="2703513"/>
          <p14:tracePt t="14193" x="4365625" y="2703513"/>
          <p14:tracePt t="14198" x="4378325" y="2703513"/>
          <p14:tracePt t="14202" x="4391025" y="2703513"/>
          <p14:tracePt t="14207" x="4440238" y="2703513"/>
          <p14:tracePt t="14212" x="4452938" y="2703513"/>
          <p14:tracePt t="14219" x="4465638" y="2703513"/>
          <p14:tracePt t="14223" x="4478338" y="2703513"/>
          <p14:tracePt t="14228" x="4503738" y="2703513"/>
          <p14:tracePt t="14233" x="4516438" y="2703513"/>
          <p14:tracePt t="14238" x="4527550" y="2703513"/>
          <p14:tracePt t="14243" x="4540250" y="2703513"/>
          <p14:tracePt t="14248" x="4565650" y="2703513"/>
          <p14:tracePt t="14258" x="4591050" y="2703513"/>
          <p14:tracePt t="14263" x="4603750" y="2703513"/>
          <p14:tracePt t="14269" x="4616450" y="2703513"/>
          <p14:tracePt t="14278" x="4627563" y="2703513"/>
          <p14:tracePt t="14283" x="4640263" y="2703513"/>
          <p14:tracePt t="14294" x="4652963" y="2703513"/>
          <p14:tracePt t="14303" x="4678363" y="2703513"/>
          <p14:tracePt t="14323" x="4691063" y="2703513"/>
          <p14:tracePt t="14329" x="4703763" y="2703513"/>
          <p14:tracePt t="14349" x="4716463" y="2703513"/>
          <p14:tracePt t="14354" x="4727575" y="2703513"/>
          <p14:tracePt t="14359" x="4740275" y="2703513"/>
          <p14:tracePt t="14364" x="4752975" y="2703513"/>
          <p14:tracePt t="14369" x="4765675" y="2703513"/>
          <p14:tracePt t="14374" x="4778375" y="2703513"/>
          <p14:tracePt t="14379" x="4791075" y="2703513"/>
          <p14:tracePt t="14395" x="4816475" y="2703513"/>
          <p14:tracePt t="14404" x="4840288" y="2703513"/>
          <p14:tracePt t="14414" x="4852988" y="2703513"/>
          <p14:tracePt t="14419" x="4865688" y="2703513"/>
          <p14:tracePt t="14430" x="4878388" y="2703513"/>
          <p14:tracePt t="14440" x="4903788" y="2703513"/>
          <p14:tracePt t="14455" x="4916488" y="2703513"/>
          <p14:tracePt t="14460" x="4929188" y="2703513"/>
          <p14:tracePt t="14480" x="4953000" y="2703513"/>
          <p14:tracePt t="14495" x="4965700" y="2703513"/>
          <p14:tracePt t="14521" x="4978400" y="2703513"/>
          <p14:tracePt t="14545" x="4991100" y="2703513"/>
          <p14:tracePt t="14561" x="5003800" y="2703513"/>
          <p14:tracePt t="14576" x="5016500" y="2703513"/>
          <p14:tracePt t="14591" x="5040313" y="2703513"/>
          <p14:tracePt t="14621" x="5065713" y="2703513"/>
          <p14:tracePt t="14632" x="5078413" y="2703513"/>
          <p14:tracePt t="14636" x="5091113" y="2703513"/>
          <p14:tracePt t="14646" x="5103813" y="2703513"/>
          <p14:tracePt t="14656" x="5129213" y="2703513"/>
          <p14:tracePt t="14672" x="5153025" y="2703513"/>
          <p14:tracePt t="14682" x="5165725" y="2703513"/>
          <p14:tracePt t="14691" x="5178425" y="2703513"/>
          <p14:tracePt t="14697" x="5191125" y="2703513"/>
          <p14:tracePt t="14712" x="5203825" y="2703513"/>
          <p14:tracePt t="14732" x="5216525" y="2703513"/>
          <p14:tracePt t="14752" x="5229225" y="2703513"/>
          <p14:tracePt t="14758" x="5241925" y="2703513"/>
          <p14:tracePt t="14773" x="5253038" y="2690813"/>
          <p14:tracePt t="14777" x="5265738" y="2678113"/>
          <p14:tracePt t="14813" x="5278438" y="2678113"/>
          <p14:tracePt t="14819" x="5291138" y="2678113"/>
          <p14:tracePt t="14858" x="5303838" y="2678113"/>
          <p14:tracePt t="15484" x="5316538" y="2678113"/>
          <p14:tracePt t="15499" x="5329238" y="2678113"/>
          <p14:tracePt t="15509" x="5353050" y="2678113"/>
          <p14:tracePt t="15520" x="5365750" y="2678113"/>
          <p14:tracePt t="15524" x="5391150" y="2678113"/>
          <p14:tracePt t="15529" x="5403850" y="2678113"/>
          <p14:tracePt t="15537" x="5416550" y="2678113"/>
          <p14:tracePt t="15539" x="5441950" y="2665413"/>
          <p14:tracePt t="15545" x="5465763" y="2665413"/>
          <p14:tracePt t="15549" x="5478463" y="2665413"/>
          <p14:tracePt t="15555" x="5503863" y="2665413"/>
          <p14:tracePt t="15560" x="5554663" y="2640013"/>
          <p14:tracePt t="15565" x="5578475" y="2640013"/>
          <p14:tracePt t="15570" x="5603875" y="2640013"/>
          <p14:tracePt t="15574" x="5654675" y="2640013"/>
          <p14:tracePt t="15579" x="5665788" y="2640013"/>
          <p14:tracePt t="15586" x="5703888" y="2640013"/>
          <p14:tracePt t="15590" x="5716588" y="2640013"/>
          <p14:tracePt t="15595" x="5729288" y="2640013"/>
          <p14:tracePt t="15599" x="5767388" y="2640013"/>
          <p14:tracePt t="15606" x="5778500" y="2627313"/>
          <p14:tracePt t="15610" x="5791200" y="2616200"/>
          <p14:tracePt t="15614" x="5803900" y="2616200"/>
          <p14:tracePt t="15620" x="5816600" y="2616200"/>
          <p14:tracePt t="15625" x="5829300" y="2616200"/>
          <p14:tracePt t="15630" x="5854700" y="2616200"/>
          <p14:tracePt t="15637" x="5867400" y="2616200"/>
          <p14:tracePt t="15650" x="5878513" y="2616200"/>
          <p14:tracePt t="15655" x="5891213" y="2616200"/>
          <p14:tracePt t="15661" x="5903913" y="2616200"/>
          <p14:tracePt t="15665" x="5916613" y="2603500"/>
          <p14:tracePt t="15685" x="5929313" y="2603500"/>
          <p14:tracePt t="15690" x="5942013" y="2603500"/>
          <p14:tracePt t="15701" x="5967413" y="2603500"/>
          <p14:tracePt t="15711" x="5978525" y="2603500"/>
          <p14:tracePt t="15720" x="5991225" y="2603500"/>
          <p14:tracePt t="15726" x="6003925" y="2603500"/>
          <p14:tracePt t="15737" x="6016625" y="2603500"/>
          <p14:tracePt t="15746" x="6029325" y="2603500"/>
          <p14:tracePt t="15751" x="6054725" y="2603500"/>
          <p14:tracePt t="15771" x="6078538" y="2603500"/>
          <p14:tracePt t="15781" x="6091238" y="2603500"/>
          <p14:tracePt t="15802" x="6103938" y="2603500"/>
          <p14:tracePt t="15807" x="6116638" y="2603500"/>
          <p14:tracePt t="15857" x="6129338" y="2603500"/>
          <p14:tracePt t="15872" x="6142038" y="2603500"/>
          <p14:tracePt t="16165" x="6154738" y="2603500"/>
          <p14:tracePt t="16175" x="6167438" y="2603500"/>
          <p14:tracePt t="17451" x="6167438" y="2590800"/>
          <p14:tracePt t="17577" x="6154738" y="2578100"/>
          <p14:tracePt t="17592" x="6142038" y="2578100"/>
          <p14:tracePt t="17602" x="6129338" y="2578100"/>
          <p14:tracePt t="17607" x="6103938" y="2578100"/>
          <p14:tracePt t="17617" x="6078538" y="2578100"/>
          <p14:tracePt t="17623" x="6042025" y="2578100"/>
          <p14:tracePt t="17632" x="6016625" y="2578100"/>
          <p14:tracePt t="17638" x="6003925" y="2578100"/>
          <p14:tracePt t="17643" x="5978525" y="2578100"/>
          <p14:tracePt t="17647" x="5929313" y="2590800"/>
          <p14:tracePt t="17652" x="5891213" y="2603500"/>
          <p14:tracePt t="17657" x="5842000" y="2616200"/>
          <p14:tracePt t="17663" x="5803900" y="2627313"/>
          <p14:tracePt t="17668" x="5754688" y="2652713"/>
          <p14:tracePt t="17673" x="5716588" y="2665413"/>
          <p14:tracePt t="17677" x="5641975" y="2703513"/>
          <p14:tracePt t="17683" x="5578475" y="2728913"/>
          <p14:tracePt t="17688" x="5529263" y="2740025"/>
          <p14:tracePt t="17693" x="5503863" y="2765425"/>
          <p14:tracePt t="17698" x="5454650" y="2778125"/>
          <p14:tracePt t="17704" x="5378450" y="2816225"/>
          <p14:tracePt t="17708" x="5329238" y="2828925"/>
          <p14:tracePt t="17713" x="5291138" y="2852738"/>
          <p14:tracePt t="17718" x="5203825" y="2890838"/>
          <p14:tracePt t="17723" x="5165725" y="2903538"/>
          <p14:tracePt t="17728" x="5129213" y="2928938"/>
          <p14:tracePt t="17734" x="5091113" y="2941638"/>
          <p14:tracePt t="17739" x="5016500" y="2965450"/>
          <p14:tracePt t="17743" x="4940300" y="3028950"/>
          <p14:tracePt t="17748" x="4903788" y="3054350"/>
          <p14:tracePt t="17754" x="4852988" y="3078163"/>
          <p14:tracePt t="17758" x="4840288" y="3103563"/>
          <p14:tracePt t="17764" x="4816475" y="3128963"/>
          <p14:tracePt t="17768" x="4778375" y="3141663"/>
          <p14:tracePt t="17773" x="4691063" y="3178175"/>
          <p14:tracePt t="17779" x="4665663" y="3178175"/>
          <p14:tracePt t="17784" x="4591050" y="3203575"/>
          <p14:tracePt t="17789" x="4552950" y="3216275"/>
          <p14:tracePt t="17793" x="4503738" y="3241675"/>
          <p14:tracePt t="17799" x="4465638" y="3267075"/>
          <p14:tracePt t="17804" x="4427538" y="3303588"/>
          <p14:tracePt t="17809" x="4403725" y="3328988"/>
          <p14:tracePt t="17814" x="4327525" y="3354388"/>
          <p14:tracePt t="17821" x="4252913" y="3403600"/>
          <p14:tracePt t="17824" x="4214813" y="3416300"/>
          <p14:tracePt t="17829" x="4152900" y="3441700"/>
          <p14:tracePt t="17834" x="4114800" y="3454400"/>
          <p14:tracePt t="17839" x="4052888" y="3479800"/>
          <p14:tracePt t="17845" x="3978275" y="3490913"/>
          <p14:tracePt t="17849" x="3927475" y="3516313"/>
          <p14:tracePt t="17855" x="3827463" y="3567113"/>
          <p14:tracePt t="17859" x="3790950" y="3603625"/>
          <p14:tracePt t="17864" x="3765550" y="3616325"/>
          <p14:tracePt t="17871" x="3689350" y="3641725"/>
          <p14:tracePt t="17875" x="3640138" y="3654425"/>
          <p14:tracePt t="17879" x="3589338" y="3692525"/>
          <p14:tracePt t="17884" x="3514725" y="3729038"/>
          <p14:tracePt t="17889" x="3465513" y="3741738"/>
          <p14:tracePt t="17895" x="3427413" y="3754438"/>
          <p14:tracePt t="17900" x="3376613" y="3779838"/>
          <p14:tracePt t="17904" x="3365500" y="3803650"/>
          <p14:tracePt t="17909" x="3340100" y="3829050"/>
          <p14:tracePt t="17915" x="3327400" y="3841750"/>
          <p14:tracePt t="17921" x="3276600" y="3867150"/>
          <p14:tracePt t="17925" x="3252788" y="3867150"/>
          <p14:tracePt t="17930" x="3227388" y="3879850"/>
          <p14:tracePt t="17940" x="3189288" y="3892550"/>
          <p14:tracePt t="17945" x="3176588" y="3892550"/>
          <p14:tracePt t="17960" x="3165475" y="3905250"/>
          <p14:tracePt t="17971" x="3140075" y="3905250"/>
          <p14:tracePt t="17995" x="3114675" y="3905250"/>
          <p14:tracePt t="18005" x="3101975" y="3905250"/>
          <p14:tracePt t="18016" x="3089275" y="3905250"/>
          <p14:tracePt t="18021" x="3076575" y="3905250"/>
          <p14:tracePt t="18026" x="3052763" y="3905250"/>
          <p14:tracePt t="18031" x="3027363" y="3905250"/>
          <p14:tracePt t="18037" x="2989263" y="3905250"/>
          <p14:tracePt t="18041" x="2952750" y="3905250"/>
          <p14:tracePt t="18046" x="2927350" y="3905250"/>
          <p14:tracePt t="18051" x="2889250" y="3905250"/>
          <p14:tracePt t="18056" x="2852738" y="3905250"/>
          <p14:tracePt t="18072" x="2740025" y="3905250"/>
          <p14:tracePt t="18076" x="2701925" y="3905250"/>
          <p14:tracePt t="18081" x="2676525" y="3905250"/>
          <p14:tracePt t="18088" x="2640013" y="3905250"/>
          <p14:tracePt t="18092" x="2601913" y="3905250"/>
          <p14:tracePt t="18096" x="2563813" y="3905250"/>
          <p14:tracePt t="18101" x="2540000" y="3905250"/>
          <p14:tracePt t="18106" x="2501900" y="3905250"/>
          <p14:tracePt t="18112" x="2451100" y="3929063"/>
          <p14:tracePt t="18117" x="2427288" y="3929063"/>
          <p14:tracePt t="18121" x="2389188" y="3929063"/>
          <p14:tracePt t="18126" x="2363788" y="3929063"/>
          <p14:tracePt t="18132" x="2327275" y="3929063"/>
          <p14:tracePt t="18137" x="2289175" y="3929063"/>
          <p14:tracePt t="18142" x="2276475" y="3929063"/>
          <p14:tracePt t="18147" x="2238375" y="3929063"/>
          <p14:tracePt t="18151" x="2227263" y="3941763"/>
          <p14:tracePt t="18157" x="2214563" y="3941763"/>
          <p14:tracePt t="18162" x="2201863" y="3941763"/>
          <p14:tracePt t="18167" x="2176463" y="3941763"/>
          <p14:tracePt t="18182" x="2151063" y="3941763"/>
          <p14:tracePt t="18187" x="2138363" y="3941763"/>
          <p14:tracePt t="18192" x="2138363" y="3954463"/>
          <p14:tracePt t="18197" x="2127250" y="3954463"/>
          <p14:tracePt t="18202" x="2114550" y="3954463"/>
          <p14:tracePt t="18208" x="2101850" y="3954463"/>
          <p14:tracePt t="18363" x="2089150" y="3954463"/>
          <p14:tracePt t="18370" x="2076450" y="3954463"/>
          <p14:tracePt t="18379" x="2063750" y="3954463"/>
          <p14:tracePt t="18389" x="2051050" y="3954463"/>
          <p14:tracePt t="18399" x="2025650" y="3954463"/>
          <p14:tracePt t="18414" x="2014538" y="3954463"/>
          <p14:tracePt t="18424" x="2001838" y="3954463"/>
          <p14:tracePt t="18439" x="1989138" y="3954463"/>
          <p14:tracePt t="18444" x="1976438" y="3954463"/>
          <p14:tracePt t="18489" x="1963738" y="3954463"/>
          <p14:tracePt t="18495" x="1938338" y="3954463"/>
          <p14:tracePt t="18504" x="1925638" y="3954463"/>
          <p14:tracePt t="18510" x="1914525" y="3967163"/>
          <p14:tracePt t="18515" x="1889125" y="3967163"/>
          <p14:tracePt t="18525" x="1825625" y="3992563"/>
          <p14:tracePt t="18530" x="1814513" y="4005263"/>
          <p14:tracePt t="18646" x="1789113" y="4005263"/>
          <p14:tracePt t="18651" x="1776413" y="4005263"/>
          <p14:tracePt t="18656" x="1763713" y="4005263"/>
          <p14:tracePt t="18662" x="1751013" y="4005263"/>
          <p14:tracePt t="18667" x="1714500" y="4017963"/>
          <p14:tracePt t="18671" x="1701800" y="4017963"/>
          <p14:tracePt t="18676" x="1676400" y="4017963"/>
          <p14:tracePt t="18682" x="1663700" y="4017963"/>
          <p14:tracePt t="18688" x="1651000" y="4029075"/>
          <p14:tracePt t="18692" x="1612900" y="4029075"/>
          <p14:tracePt t="18696" x="1601788" y="4029075"/>
          <p14:tracePt t="18701" x="1576388" y="4029075"/>
          <p14:tracePt t="18707" x="1538288" y="4041775"/>
          <p14:tracePt t="18712" x="1525588" y="4054475"/>
          <p14:tracePt t="18717" x="1512888" y="4054475"/>
          <p14:tracePt t="18721" x="1489075" y="4067175"/>
          <p14:tracePt t="18726" x="1476375" y="4067175"/>
          <p14:tracePt t="18732" x="1463675" y="4067175"/>
          <p14:tracePt t="18738" x="1438275" y="4092575"/>
          <p14:tracePt t="18742" x="1425575" y="4092575"/>
          <p14:tracePt t="18752" x="1401763" y="4092575"/>
          <p14:tracePt t="18757" x="1389063" y="4092575"/>
          <p14:tracePt t="18767" x="1376363" y="4092575"/>
          <p14:tracePt t="18771" x="1363663" y="4092575"/>
          <p14:tracePt t="18788" x="1350963" y="4105275"/>
          <p14:tracePt t="18793" x="1350963" y="4117975"/>
          <p14:tracePt t="18797" x="1338263" y="4117975"/>
          <p14:tracePt t="18807" x="1312863" y="4129088"/>
          <p14:tracePt t="18817" x="1300163" y="4129088"/>
          <p14:tracePt t="18828" x="1289050" y="4141788"/>
          <p14:tracePt t="18833" x="1276350" y="4154488"/>
          <p14:tracePt t="18842" x="1263650" y="4179888"/>
          <p14:tracePt t="18848" x="1238250" y="4205288"/>
          <p14:tracePt t="18858" x="1225550" y="4217988"/>
          <p14:tracePt t="18863" x="1212850" y="4217988"/>
          <p14:tracePt t="18873" x="1212850" y="4230688"/>
          <p14:tracePt t="18878" x="1212850" y="4254500"/>
          <p14:tracePt t="18883" x="1200150" y="4254500"/>
          <p14:tracePt t="18888" x="1189038" y="4279900"/>
          <p14:tracePt t="18898" x="1189038" y="4292600"/>
          <p14:tracePt t="18904" x="1176338" y="4292600"/>
          <p14:tracePt t="18909" x="1176338" y="4305300"/>
          <p14:tracePt t="18918" x="1176338" y="4318000"/>
          <p14:tracePt t="18929" x="1176338" y="4330700"/>
          <p14:tracePt t="18939" x="1176338" y="4341813"/>
          <p14:tracePt t="18949" x="1176338" y="4354513"/>
          <p14:tracePt t="18954" x="1176338" y="4367213"/>
          <p14:tracePt t="18959" x="1176338" y="4392613"/>
          <p14:tracePt t="18974" x="1176338" y="4405313"/>
          <p14:tracePt t="18989" x="1176338" y="4418013"/>
          <p14:tracePt t="18999" x="1176338" y="4430713"/>
          <p14:tracePt t="19004" x="1176338" y="4443413"/>
          <p14:tracePt t="19009" x="1200150" y="4443413"/>
          <p14:tracePt t="19021" x="1212850" y="4454525"/>
          <p14:tracePt t="19024" x="1225550" y="4454525"/>
          <p14:tracePt t="19029" x="1250950" y="4467225"/>
          <p14:tracePt t="19040" x="1263650" y="4467225"/>
          <p14:tracePt t="19044" x="1289050" y="4492625"/>
          <p14:tracePt t="19049" x="1312863" y="4492625"/>
          <p14:tracePt t="19054" x="1325563" y="4492625"/>
          <p14:tracePt t="19060" x="1389063" y="4492625"/>
          <p14:tracePt t="19072" x="1438275" y="4492625"/>
          <p14:tracePt t="19075" x="1489075" y="4492625"/>
          <p14:tracePt t="19080" x="1512888" y="4492625"/>
          <p14:tracePt t="19085" x="1550988" y="4492625"/>
          <p14:tracePt t="19090" x="1601788" y="4492625"/>
          <p14:tracePt t="19095" x="1638300" y="4492625"/>
          <p14:tracePt t="19100" x="1676400" y="4492625"/>
          <p14:tracePt t="19105" x="1738313" y="4492625"/>
          <p14:tracePt t="19110" x="1776413" y="4492625"/>
          <p14:tracePt t="19115" x="1814513" y="4492625"/>
          <p14:tracePt t="19121" x="1851025" y="4492625"/>
          <p14:tracePt t="19125" x="1901825" y="4492625"/>
          <p14:tracePt t="19129" x="1951038" y="4492625"/>
          <p14:tracePt t="19137" x="1989138" y="4492625"/>
          <p14:tracePt t="19141" x="2025650" y="4467225"/>
          <p14:tracePt t="19145" x="2051050" y="4467225"/>
          <p14:tracePt t="19151" x="2101850" y="4467225"/>
          <p14:tracePt t="19156" x="2138363" y="4467225"/>
          <p14:tracePt t="19160" x="2163763" y="4467225"/>
          <p14:tracePt t="19165" x="2201863" y="4467225"/>
          <p14:tracePt t="19171" x="2238375" y="4467225"/>
          <p14:tracePt t="19176" x="2251075" y="4467225"/>
          <p14:tracePt t="19181" x="2289175" y="4467225"/>
          <p14:tracePt t="19186" x="2327275" y="4467225"/>
          <p14:tracePt t="19190" x="2351088" y="4467225"/>
          <p14:tracePt t="19196" x="2363788" y="4467225"/>
          <p14:tracePt t="19201" x="2389188" y="4467225"/>
          <p14:tracePt t="19206" x="2401888" y="4467225"/>
          <p14:tracePt t="19211" x="2427288" y="4467225"/>
          <p14:tracePt t="19217" x="2463800" y="4467225"/>
          <p14:tracePt t="19222" x="2476500" y="4467225"/>
          <p14:tracePt t="19226" x="2489200" y="4467225"/>
          <p14:tracePt t="19231" x="2514600" y="4467225"/>
          <p14:tracePt t="19236" x="2540000" y="4467225"/>
          <p14:tracePt t="19242" x="2551113" y="4467225"/>
          <p14:tracePt t="19247" x="2563813" y="4467225"/>
          <p14:tracePt t="19251" x="2576513" y="4467225"/>
          <p14:tracePt t="19256" x="2601913" y="4467225"/>
          <p14:tracePt t="19261" x="2614613" y="4467225"/>
          <p14:tracePt t="19267" x="2627313" y="4467225"/>
          <p14:tracePt t="19272" x="2640013" y="4467225"/>
          <p14:tracePt t="19276" x="2676525" y="4467225"/>
          <p14:tracePt t="19281" x="2689225" y="4467225"/>
          <p14:tracePt t="19288" x="2701925" y="4467225"/>
          <p14:tracePt t="19292" x="2714625" y="4467225"/>
          <p14:tracePt t="19297" x="2752725" y="4467225"/>
          <p14:tracePt t="19302" x="2763838" y="4467225"/>
          <p14:tracePt t="19307" x="2789238" y="4467225"/>
          <p14:tracePt t="19312" x="2814638" y="4467225"/>
          <p14:tracePt t="19317" x="2827338" y="4467225"/>
          <p14:tracePt t="19321" x="2852738" y="4467225"/>
          <p14:tracePt t="19327" x="2889250" y="4467225"/>
          <p14:tracePt t="19332" x="2927350" y="4467225"/>
          <p14:tracePt t="19338" x="2940050" y="4467225"/>
          <p14:tracePt t="19342" x="2989263" y="4467225"/>
          <p14:tracePt t="19347" x="3014663" y="4467225"/>
          <p14:tracePt t="19352" x="3052763" y="4467225"/>
          <p14:tracePt t="19363" x="3089275" y="4467225"/>
          <p14:tracePt t="19367" x="3114675" y="4467225"/>
          <p14:tracePt t="19371" x="3140075" y="4467225"/>
          <p14:tracePt t="19377" x="3152775" y="4467225"/>
          <p14:tracePt t="19383" x="3165475" y="4467225"/>
          <p14:tracePt t="19388" x="3176588" y="4467225"/>
          <p14:tracePt t="19392" x="3201988" y="4467225"/>
          <p14:tracePt t="19402" x="3227388" y="4467225"/>
          <p14:tracePt t="19408" x="3265488" y="4467225"/>
          <p14:tracePt t="19423" x="3289300" y="4467225"/>
          <p14:tracePt t="19428" x="3302000" y="4467225"/>
          <p14:tracePt t="19433" x="3314700" y="4467225"/>
          <p14:tracePt t="19438" x="3327400" y="4467225"/>
          <p14:tracePt t="19443" x="3340100" y="4467225"/>
          <p14:tracePt t="19448" x="3352800" y="4467225"/>
          <p14:tracePt t="19455" x="3376613" y="4467225"/>
          <p14:tracePt t="19468" x="3402013" y="4467225"/>
          <p14:tracePt t="19473" x="3414713" y="4467225"/>
          <p14:tracePt t="19488" x="3427413" y="4467225"/>
          <p14:tracePt t="19498" x="3440113" y="4467225"/>
          <p14:tracePt t="19505" x="3452813" y="4467225"/>
          <p14:tracePt t="19508" x="3452813" y="4479925"/>
          <p14:tracePt t="19518" x="3465513" y="4479925"/>
          <p14:tracePt t="19534" x="3489325" y="4479925"/>
          <p14:tracePt t="19539" x="3489325" y="4492625"/>
          <p14:tracePt t="19555" x="3514725" y="4492625"/>
          <p14:tracePt t="19559" x="3527425" y="4492625"/>
          <p14:tracePt t="19569" x="3540125" y="4492625"/>
          <p14:tracePt t="19574" x="3565525" y="4505325"/>
          <p14:tracePt t="19579" x="3578225" y="4505325"/>
          <p14:tracePt t="19584" x="3589338" y="4505325"/>
          <p14:tracePt t="19589" x="3602038" y="4505325"/>
          <p14:tracePt t="19595" x="3614738" y="4518025"/>
          <p14:tracePt t="19600" x="3627438" y="4518025"/>
          <p14:tracePt t="19605" x="3640138" y="4518025"/>
          <p14:tracePt t="19609" x="3652838" y="4518025"/>
          <p14:tracePt t="19614" x="3665538" y="4518025"/>
          <p14:tracePt t="19630" x="3689350" y="4518025"/>
          <p14:tracePt t="19634" x="3702050" y="4530725"/>
          <p14:tracePt t="19639" x="3702050" y="4543425"/>
          <p14:tracePt t="19645" x="3714750" y="4543425"/>
          <p14:tracePt t="19650" x="3727450" y="4543425"/>
          <p14:tracePt t="19665" x="3740150" y="4543425"/>
          <p14:tracePt t="19671" x="3752850" y="4543425"/>
          <p14:tracePt t="19675" x="3765550" y="4543425"/>
          <p14:tracePt t="19680" x="3778250" y="4543425"/>
          <p14:tracePt t="19685" x="3790950" y="4567238"/>
          <p14:tracePt t="19690" x="3802063" y="4567238"/>
          <p14:tracePt t="19695" x="3814763" y="4567238"/>
          <p14:tracePt t="19700" x="3827463" y="4579938"/>
          <p14:tracePt t="19706" x="3840163" y="4579938"/>
          <p14:tracePt t="19710" x="3852863" y="4579938"/>
          <p14:tracePt t="19715" x="3865563" y="4579938"/>
          <p14:tracePt t="19721" x="3878263" y="4579938"/>
          <p14:tracePt t="19725" x="3890963" y="4592638"/>
          <p14:tracePt t="19735" x="3914775" y="4592638"/>
          <p14:tracePt t="19740" x="3927475" y="4605338"/>
          <p14:tracePt t="19746" x="3940175" y="4605338"/>
          <p14:tracePt t="19751" x="3952875" y="4605338"/>
          <p14:tracePt t="19756" x="3978275" y="4630738"/>
          <p14:tracePt t="19771" x="4002088" y="4630738"/>
          <p14:tracePt t="19776" x="4014788" y="4630738"/>
          <p14:tracePt t="19791" x="4027488" y="4630738"/>
          <p14:tracePt t="19796" x="4040188" y="4630738"/>
          <p14:tracePt t="19802" x="4052888" y="4643438"/>
          <p14:tracePt t="19805" x="4052888" y="4656138"/>
          <p14:tracePt t="19816" x="4065588" y="4656138"/>
          <p14:tracePt t="19826" x="4090988" y="4656138"/>
          <p14:tracePt t="19838" x="4103688" y="4679950"/>
          <p14:tracePt t="19842" x="4114800" y="4679950"/>
          <p14:tracePt t="19856" x="4140200" y="4679950"/>
          <p14:tracePt t="19862" x="4152900" y="4679950"/>
          <p14:tracePt t="19867" x="4165600" y="4679950"/>
          <p14:tracePt t="19872" x="4191000" y="4692650"/>
          <p14:tracePt t="19877" x="4203700" y="4692650"/>
          <p14:tracePt t="19881" x="4214813" y="4692650"/>
          <p14:tracePt t="19888" x="4227513" y="4692650"/>
          <p14:tracePt t="19892" x="4265613" y="4692650"/>
          <p14:tracePt t="19897" x="4278313" y="4692650"/>
          <p14:tracePt t="19907" x="4291013" y="4692650"/>
          <p14:tracePt t="19912" x="4314825" y="4718050"/>
          <p14:tracePt t="19917" x="4327525" y="4718050"/>
          <p14:tracePt t="19942" x="4340225" y="4718050"/>
          <p14:tracePt t="19947" x="4352925" y="4718050"/>
          <p14:tracePt t="19952" x="4365625" y="4718050"/>
          <p14:tracePt t="19963" x="4378325" y="4718050"/>
          <p14:tracePt t="19972" x="4391025" y="4718050"/>
          <p14:tracePt t="19977" x="4403725" y="4718050"/>
          <p14:tracePt t="19988" x="4416425" y="4718050"/>
          <p14:tracePt t="19993" x="4440238" y="4730750"/>
          <p14:tracePt t="20002" x="4465638" y="4730750"/>
          <p14:tracePt t="20008" x="4478338" y="4730750"/>
          <p14:tracePt t="20018" x="4491038" y="4730750"/>
          <p14:tracePt t="20023" x="4503738" y="4730750"/>
          <p14:tracePt t="20033" x="4516438" y="4730750"/>
          <p14:tracePt t="20039" x="4527550" y="4730750"/>
          <p14:tracePt t="20056" x="4552950" y="4730750"/>
          <p14:tracePt t="20058" x="4578350" y="4730750"/>
          <p14:tracePt t="20063" x="4591050" y="4730750"/>
          <p14:tracePt t="20073" x="4603750" y="4730750"/>
          <p14:tracePt t="20079" x="4616450" y="4730750"/>
          <p14:tracePt t="20088" x="4640263" y="4730750"/>
          <p14:tracePt t="20099" x="4652963" y="4730750"/>
          <p14:tracePt t="20105" x="4665663" y="4730750"/>
          <p14:tracePt t="20124" x="4691063" y="4730750"/>
          <p14:tracePt t="20139" x="4703763" y="4730750"/>
          <p14:tracePt t="20144" x="4716463" y="4730750"/>
          <p14:tracePt t="20155" x="4727575" y="4730750"/>
          <p14:tracePt t="20169" x="4752975" y="4730750"/>
          <p14:tracePt t="20188" x="4778375" y="4730750"/>
          <p14:tracePt t="20200" x="4791075" y="4730750"/>
          <p14:tracePt t="20219" x="4803775" y="4730750"/>
          <p14:tracePt t="20225" x="4816475" y="4730750"/>
          <p14:tracePt t="20235" x="4829175" y="4730750"/>
          <p14:tracePt t="20240" x="4840288" y="4730750"/>
          <p14:tracePt t="20245" x="4852988" y="4730750"/>
          <p14:tracePt t="20255" x="4865688" y="4730750"/>
          <p14:tracePt t="20260" x="4891088" y="4730750"/>
          <p14:tracePt t="20271" x="4903788" y="4730750"/>
          <p14:tracePt t="20275" x="4929188" y="4730750"/>
          <p14:tracePt t="20281" x="4940300" y="4730750"/>
          <p14:tracePt t="20284" x="4965700" y="4743450"/>
          <p14:tracePt t="20290" x="4978400" y="4743450"/>
          <p14:tracePt t="20295" x="4991100" y="4743450"/>
          <p14:tracePt t="20301" x="4991100" y="4756150"/>
          <p14:tracePt t="20306" x="5016500" y="4756150"/>
          <p14:tracePt t="20310" x="5040313" y="4756150"/>
          <p14:tracePt t="20315" x="5053013" y="4779963"/>
          <p14:tracePt t="20326" x="5065713" y="4779963"/>
          <p14:tracePt t="20331" x="5078413" y="4779963"/>
          <p14:tracePt t="20336" x="5091113" y="4779963"/>
          <p14:tracePt t="20340" x="5129213" y="4779963"/>
          <p14:tracePt t="20346" x="5141913" y="4779963"/>
          <p14:tracePt t="20351" x="5153025" y="4792663"/>
          <p14:tracePt t="20361" x="5165725" y="4792663"/>
          <p14:tracePt t="20366" x="5191125" y="4792663"/>
          <p14:tracePt t="20376" x="5229225" y="4792663"/>
          <p14:tracePt t="20381" x="5241925" y="4792663"/>
          <p14:tracePt t="20386" x="5253038" y="4792663"/>
          <p14:tracePt t="20391" x="5278438" y="4792663"/>
          <p14:tracePt t="20406" x="5303838" y="4792663"/>
          <p14:tracePt t="20412" x="5316538" y="4792663"/>
          <p14:tracePt t="20416" x="5329238" y="4792663"/>
          <p14:tracePt t="20427" x="5341938" y="4792663"/>
          <p14:tracePt t="20432" x="5365750" y="4792663"/>
          <p14:tracePt t="20457" x="5391150" y="4792663"/>
          <p14:tracePt t="20466" x="5403850" y="4792663"/>
          <p14:tracePt t="20492" x="5416550" y="4792663"/>
          <p14:tracePt t="20507" x="5429250" y="4792663"/>
          <p14:tracePt t="20608" x="5441950" y="4792663"/>
          <p14:tracePt t="20628" x="5454650" y="4792663"/>
          <p14:tracePt t="20633" x="5465763" y="4792663"/>
          <p14:tracePt t="20780" x="5478463" y="4792663"/>
          <p14:tracePt t="20800" x="5503863" y="4779963"/>
          <p14:tracePt t="20810" x="5516563" y="4779963"/>
          <p14:tracePt t="20820" x="5529263" y="4779963"/>
          <p14:tracePt t="20830" x="5541963" y="4779963"/>
          <p14:tracePt t="20835" x="5554663" y="4779963"/>
          <p14:tracePt t="20840" x="5565775" y="4779963"/>
          <p14:tracePt t="20845" x="5591175" y="4779963"/>
          <p14:tracePt t="20855" x="5616575" y="4779963"/>
          <p14:tracePt t="20860" x="5629275" y="4779963"/>
          <p14:tracePt t="20866" x="5641975" y="4779963"/>
          <p14:tracePt t="20872" x="5654675" y="4779963"/>
          <p14:tracePt t="20875" x="5678488" y="4779963"/>
          <p14:tracePt t="20880" x="5703888" y="4779963"/>
          <p14:tracePt t="20885" x="5716588" y="4779963"/>
          <p14:tracePt t="20891" x="5741988" y="4779963"/>
          <p14:tracePt t="20896" x="5767388" y="4779963"/>
          <p14:tracePt t="20900" x="5803900" y="4779963"/>
          <p14:tracePt t="20910" x="5842000" y="4779963"/>
          <p14:tracePt t="20916" x="5854700" y="4779963"/>
          <p14:tracePt t="20922" x="5891213" y="4779963"/>
          <p14:tracePt t="20926" x="5916613" y="4779963"/>
          <p14:tracePt t="20931" x="5929313" y="4779963"/>
          <p14:tracePt t="20936" x="5967413" y="4779963"/>
          <p14:tracePt t="20941" x="5991225" y="4779963"/>
          <p14:tracePt t="20946" x="6029325" y="4779963"/>
          <p14:tracePt t="20951" x="6042025" y="4779963"/>
          <p14:tracePt t="20956" x="6067425" y="4779963"/>
          <p14:tracePt t="20961" x="6078538" y="4779963"/>
          <p14:tracePt t="20966" x="6103938" y="4768850"/>
          <p14:tracePt t="20972" x="6129338" y="4756150"/>
          <p14:tracePt t="20976" x="6154738" y="4756150"/>
          <p14:tracePt t="20989" x="6180138" y="4756150"/>
          <p14:tracePt t="20991" x="6191250" y="4756150"/>
          <p14:tracePt t="20996" x="6203950" y="4756150"/>
          <p14:tracePt t="21011" x="6216650" y="4756150"/>
          <p14:tracePt t="21153" x="6229350" y="4743450"/>
          <p14:tracePt t="21183" x="6229350" y="4730750"/>
          <p14:tracePt t="21188" x="6203950" y="4730750"/>
          <p14:tracePt t="21198" x="6167438" y="4730750"/>
          <p14:tracePt t="21203" x="6129338" y="4730750"/>
          <p14:tracePt t="21209" x="6103938" y="4730750"/>
          <p14:tracePt t="21214" x="6042025" y="4730750"/>
          <p14:tracePt t="21218" x="5991225" y="4730750"/>
          <p14:tracePt t="21223" x="5942013" y="4730750"/>
          <p14:tracePt t="21228" x="5891213" y="4730750"/>
          <p14:tracePt t="21234" x="5842000" y="4730750"/>
          <p14:tracePt t="21239" x="5791200" y="4730750"/>
          <p14:tracePt t="21243" x="5729288" y="4730750"/>
          <p14:tracePt t="21248" x="5665788" y="4730750"/>
          <p14:tracePt t="21256" x="5616575" y="4730750"/>
          <p14:tracePt t="21259" x="5541963" y="4743450"/>
          <p14:tracePt t="21264" x="5441950" y="4768850"/>
          <p14:tracePt t="21269" x="5378450" y="4779963"/>
          <p14:tracePt t="21274" x="5329238" y="4779963"/>
          <p14:tracePt t="21279" x="5265738" y="4779963"/>
          <p14:tracePt t="21283" x="5178425" y="4779963"/>
          <p14:tracePt t="21289" x="5129213" y="4779963"/>
          <p14:tracePt t="21294" x="5053013" y="4779963"/>
          <p14:tracePt t="21299" x="5003800" y="4779963"/>
          <p14:tracePt t="21305" x="4940300" y="4779963"/>
          <p14:tracePt t="21309" x="4891088" y="4779963"/>
          <p14:tracePt t="21313" x="4829175" y="4779963"/>
          <p14:tracePt t="21319" x="4791075" y="4779963"/>
          <p14:tracePt t="21325" x="4727575" y="4779963"/>
          <p14:tracePt t="21330" x="4678363" y="4779963"/>
          <p14:tracePt t="21335" x="4640263" y="4779963"/>
          <p14:tracePt t="21339" x="4603750" y="4779963"/>
          <p14:tracePt t="21344" x="4552950" y="4779963"/>
          <p14:tracePt t="21350" x="4516438" y="4779963"/>
          <p14:tracePt t="21356" x="4478338" y="4779963"/>
          <p14:tracePt t="21360" x="4427538" y="4779963"/>
          <p14:tracePt t="21364" x="4403725" y="4779963"/>
          <p14:tracePt t="21370" x="4365625" y="4779963"/>
          <p14:tracePt t="21375" x="4303713" y="4779963"/>
          <p14:tracePt t="21380" x="4265613" y="4779963"/>
          <p14:tracePt t="21384" x="4227513" y="4779963"/>
          <p14:tracePt t="21390" x="4203700" y="4779963"/>
          <p14:tracePt t="21395" x="4165600" y="4779963"/>
          <p14:tracePt t="21400" x="4127500" y="4779963"/>
          <p14:tracePt t="21406" x="4078288" y="4779963"/>
          <p14:tracePt t="21410" x="4052888" y="4779963"/>
          <p14:tracePt t="21415" x="4014788" y="4779963"/>
          <p14:tracePt t="21420" x="3978275" y="4779963"/>
          <p14:tracePt t="21425" x="3940175" y="4779963"/>
          <p14:tracePt t="21430" x="3914775" y="4779963"/>
          <p14:tracePt t="21435" x="3890963" y="4779963"/>
          <p14:tracePt t="21441" x="3852863" y="4779963"/>
          <p14:tracePt t="21446" x="3827463" y="4779963"/>
          <p14:tracePt t="21450" x="3790950" y="4779963"/>
          <p14:tracePt t="21456" x="3752850" y="4779963"/>
          <p14:tracePt t="21460" x="3714750" y="4779963"/>
          <p14:tracePt t="21466" x="3689350" y="4779963"/>
          <p14:tracePt t="21472" x="3652838" y="4779963"/>
          <p14:tracePt t="21475" x="3602038" y="4779963"/>
          <p14:tracePt t="21480" x="3565525" y="4779963"/>
          <p14:tracePt t="21486" x="3540125" y="4779963"/>
          <p14:tracePt t="21491" x="3514725" y="4779963"/>
          <p14:tracePt t="21496" x="3465513" y="4779963"/>
          <p14:tracePt t="21501" x="3427413" y="4779963"/>
          <p14:tracePt t="21506" x="3402013" y="4779963"/>
          <p14:tracePt t="21511" x="3365500" y="4779963"/>
          <p14:tracePt t="21516" x="3327400" y="4779963"/>
          <p14:tracePt t="21522" x="3265488" y="4779963"/>
          <p14:tracePt t="21526" x="3227388" y="4779963"/>
          <p14:tracePt t="21531" x="3214688" y="4768850"/>
          <p14:tracePt t="21536" x="3189288" y="4768850"/>
          <p14:tracePt t="21541" x="3152775" y="4768850"/>
          <p14:tracePt t="21546" x="3101975" y="4743450"/>
          <p14:tracePt t="21551" x="3076575" y="4743450"/>
          <p14:tracePt t="21557" x="3052763" y="4743450"/>
          <p14:tracePt t="21561" x="3014663" y="4743450"/>
          <p14:tracePt t="21566" x="2989263" y="4743450"/>
          <p14:tracePt t="21572" x="2963863" y="4743450"/>
          <p14:tracePt t="21576" x="2927350" y="4743450"/>
          <p14:tracePt t="21582" x="2889250" y="4743450"/>
          <p14:tracePt t="21586" x="2852738" y="4743450"/>
          <p14:tracePt t="21596" x="2814638" y="4743450"/>
          <p14:tracePt t="21602" x="2776538" y="4743450"/>
          <p14:tracePt t="21607" x="2752725" y="4743450"/>
          <p14:tracePt t="21612" x="2714625" y="4743450"/>
          <p14:tracePt t="21615" x="2689225" y="4743450"/>
          <p14:tracePt t="21622" x="2663825" y="4743450"/>
          <p14:tracePt t="21627" x="2651125" y="4743450"/>
          <p14:tracePt t="21632" x="2614613" y="4743450"/>
          <p14:tracePt t="21637" x="2589213" y="4743450"/>
          <p14:tracePt t="21642" x="2563813" y="4743450"/>
          <p14:tracePt t="21647" x="2551113" y="4743450"/>
          <p14:tracePt t="21652" x="2527300" y="4743450"/>
          <p14:tracePt t="21657" x="2501900" y="4743450"/>
          <p14:tracePt t="21662" x="2476500" y="4743450"/>
          <p14:tracePt t="21667" x="2439988" y="4743450"/>
          <p14:tracePt t="21673" x="2427288" y="4743450"/>
          <p14:tracePt t="21677" x="2401888" y="4730750"/>
          <p14:tracePt t="21682" x="2389188" y="4730750"/>
          <p14:tracePt t="21687" x="2363788" y="4730750"/>
          <p14:tracePt t="21692" x="2338388" y="4730750"/>
          <p14:tracePt t="21698" x="2314575" y="4730750"/>
          <p14:tracePt t="21702" x="2276475" y="4730750"/>
          <p14:tracePt t="21707" x="2238375" y="4730750"/>
          <p14:tracePt t="21712" x="2214563" y="4705350"/>
          <p14:tracePt t="21718" x="2201863" y="4705350"/>
          <p14:tracePt t="21722" x="2163763" y="4705350"/>
          <p14:tracePt t="21728" x="2138363" y="4705350"/>
          <p14:tracePt t="21733" x="2114550" y="4705350"/>
          <p14:tracePt t="21737" x="2101850" y="4705350"/>
          <p14:tracePt t="21743" x="2076450" y="4692650"/>
          <p14:tracePt t="21748" x="2038350" y="4692650"/>
          <p14:tracePt t="21753" x="2014538" y="4692650"/>
          <p14:tracePt t="21758" x="1963738" y="4679950"/>
          <p14:tracePt t="21763" x="1951038" y="4667250"/>
          <p14:tracePt t="21768" x="1938338" y="4667250"/>
          <p14:tracePt t="21773" x="1914525" y="4667250"/>
          <p14:tracePt t="21778" x="1889125" y="4667250"/>
          <p14:tracePt t="21783" x="1851025" y="4667250"/>
          <p14:tracePt t="21789" x="1814513" y="4667250"/>
          <p14:tracePt t="21798" x="1776413" y="4667250"/>
          <p14:tracePt t="21803" x="1763713" y="4667250"/>
          <p14:tracePt t="21808" x="1725613" y="4667250"/>
          <p14:tracePt t="21813" x="1714500" y="4667250"/>
          <p14:tracePt t="21818" x="1701800" y="4667250"/>
          <p14:tracePt t="21823" x="1663700" y="4667250"/>
          <p14:tracePt t="21828" x="1651000" y="4667250"/>
          <p14:tracePt t="21834" x="1638300" y="4667250"/>
          <p14:tracePt t="21839" x="1601788" y="4667250"/>
          <p14:tracePt t="21844" x="1589088" y="4667250"/>
          <p14:tracePt t="21849" x="1576388" y="4667250"/>
          <p14:tracePt t="21856" x="1563688" y="4667250"/>
          <p14:tracePt t="21859" x="1512888" y="4667250"/>
          <p14:tracePt t="21864" x="1501775" y="4667250"/>
          <p14:tracePt t="21869" x="1476375" y="4667250"/>
          <p14:tracePt t="21874" x="1463675" y="4667250"/>
          <p14:tracePt t="21879" x="1438275" y="4667250"/>
          <p14:tracePt t="21884" x="1412875" y="4667250"/>
          <p14:tracePt t="21894" x="1376363" y="4667250"/>
          <p14:tracePt t="21899" x="1363663" y="4667250"/>
          <p14:tracePt t="21906" x="1350963" y="4667250"/>
          <p14:tracePt t="21910" x="1300163" y="4667250"/>
          <p14:tracePt t="21914" x="1289050" y="4667250"/>
          <p14:tracePt t="21919" x="1276350" y="4667250"/>
          <p14:tracePt t="21925" x="1263650" y="4667250"/>
          <p14:tracePt t="21930" x="1238250" y="4667250"/>
          <p14:tracePt t="21935" x="1225550" y="4667250"/>
          <p14:tracePt t="21939" x="1212850" y="4667250"/>
          <p14:tracePt t="21944" x="1200150" y="4667250"/>
          <p14:tracePt t="21950" x="1176338" y="4667250"/>
          <p14:tracePt t="21956" x="1163638" y="4679950"/>
          <p14:tracePt t="21960" x="1150938" y="4692650"/>
          <p14:tracePt t="21965" x="1138238" y="4692650"/>
          <p14:tracePt t="21970" x="1125538" y="4692650"/>
          <p14:tracePt t="21980" x="1112838" y="4705350"/>
          <p14:tracePt t="21995" x="1112838" y="4718050"/>
          <p14:tracePt t="22000" x="1100138" y="4730750"/>
          <p14:tracePt t="22076" x="1100138" y="4743450"/>
          <p14:tracePt t="22096" x="1100138" y="4768850"/>
          <p14:tracePt t="22116" x="1100138" y="4779963"/>
          <p14:tracePt t="22122" x="1100138" y="4792663"/>
          <p14:tracePt t="22131" x="1112838" y="4805363"/>
          <p14:tracePt t="22147" x="1125538" y="4818063"/>
          <p14:tracePt t="22152" x="1138238" y="4830763"/>
          <p14:tracePt t="22157" x="1150938" y="4830763"/>
          <p14:tracePt t="22161" x="1163638" y="4843463"/>
          <p14:tracePt t="22166" x="1176338" y="4843463"/>
          <p14:tracePt t="22172" x="1189038" y="4843463"/>
          <p14:tracePt t="22177" x="1212850" y="4843463"/>
          <p14:tracePt t="22182" x="1238250" y="4843463"/>
          <p14:tracePt t="22187" x="1276350" y="4843463"/>
          <p14:tracePt t="22191" x="1300163" y="4843463"/>
          <p14:tracePt t="22197" x="1338263" y="4843463"/>
          <p14:tracePt t="22202" x="1376363" y="4843463"/>
          <p14:tracePt t="22207" x="1412875" y="4843463"/>
          <p14:tracePt t="22212" x="1438275" y="4843463"/>
          <p14:tracePt t="22217" x="1476375" y="4843463"/>
          <p14:tracePt t="22223" x="1512888" y="4843463"/>
          <p14:tracePt t="22227" x="1563688" y="4843463"/>
          <p14:tracePt t="22232" x="1589088" y="4843463"/>
          <p14:tracePt t="22237" x="1625600" y="4843463"/>
          <p14:tracePt t="22242" x="1676400" y="4843463"/>
          <p14:tracePt t="22247" x="1725613" y="4843463"/>
          <p14:tracePt t="22252" x="1738313" y="4843463"/>
          <p14:tracePt t="22256" x="1763713" y="4843463"/>
          <p14:tracePt t="22263" x="1801813" y="4843463"/>
          <p14:tracePt t="22268" x="1825625" y="4843463"/>
          <p14:tracePt t="22273" x="1901825" y="4843463"/>
          <p14:tracePt t="22282" x="1938338" y="4843463"/>
          <p14:tracePt t="22289" x="1976438" y="4843463"/>
          <p14:tracePt t="22293" x="2014538" y="4843463"/>
          <p14:tracePt t="22298" x="2038350" y="4843463"/>
          <p14:tracePt t="22303" x="2076450" y="4843463"/>
          <p14:tracePt t="22307" x="2101850" y="4843463"/>
          <p14:tracePt t="22313" x="2127250" y="4843463"/>
          <p14:tracePt t="22318" x="2151063" y="4843463"/>
          <p14:tracePt t="22323" x="2163763" y="4843463"/>
          <p14:tracePt t="22328" x="2201863" y="4856163"/>
          <p14:tracePt t="22333" x="2227263" y="4868863"/>
          <p14:tracePt t="22339" x="2238375" y="4868863"/>
          <p14:tracePt t="22343" x="2251075" y="4868863"/>
          <p14:tracePt t="22348" x="2263775" y="4868863"/>
          <p14:tracePt t="22353" x="2276475" y="4868863"/>
          <p14:tracePt t="22358" x="2289175" y="4868863"/>
          <p14:tracePt t="22364" x="2327275" y="4868863"/>
          <p14:tracePt t="22373" x="2338388" y="4868863"/>
          <p14:tracePt t="22378" x="2351088" y="4868863"/>
          <p14:tracePt t="22384" x="2376488" y="4868863"/>
          <p14:tracePt t="22393" x="2401888" y="4868863"/>
          <p14:tracePt t="22398" x="2414588" y="4868863"/>
          <p14:tracePt t="22403" x="2427288" y="4868863"/>
          <p14:tracePt t="22409" x="2439988" y="4868863"/>
          <p14:tracePt t="22414" x="2463800" y="4868863"/>
          <p14:tracePt t="22419" x="2489200" y="4868863"/>
          <p14:tracePt t="22424" x="2501900" y="4868863"/>
          <p14:tracePt t="22429" x="2514600" y="4868863"/>
          <p14:tracePt t="22434" x="2551113" y="4868863"/>
          <p14:tracePt t="22439" x="2563813" y="4868863"/>
          <p14:tracePt t="22444" x="2576513" y="4868863"/>
          <p14:tracePt t="22449" x="2589213" y="4868863"/>
          <p14:tracePt t="22456" x="2614613" y="4868863"/>
          <p14:tracePt t="22464" x="2640013" y="4868863"/>
          <p14:tracePt t="22469" x="2651125" y="4868863"/>
          <p14:tracePt t="22480" x="2663825" y="4868863"/>
          <p14:tracePt t="22484" x="2676525" y="4868863"/>
          <p14:tracePt t="22489" x="2689225" y="4868863"/>
          <p14:tracePt t="22499" x="2701925" y="4868863"/>
          <p14:tracePt t="22506" x="2714625" y="4868863"/>
          <p14:tracePt t="22514" x="2727325" y="4868863"/>
          <p14:tracePt t="22519" x="2752725" y="4868863"/>
          <p14:tracePt t="22540" x="2763838" y="4868863"/>
          <p14:tracePt t="22545" x="2776538" y="4868863"/>
          <p14:tracePt t="22550" x="2789238" y="4868863"/>
          <p14:tracePt t="22560" x="2801938" y="4868863"/>
          <p14:tracePt t="22565" x="2814638" y="4868863"/>
          <p14:tracePt t="22570" x="2827338" y="4868863"/>
          <p14:tracePt t="22575" x="2840038" y="4868863"/>
          <p14:tracePt t="22585" x="2852738" y="4879975"/>
          <p14:tracePt t="22590" x="2863850" y="4892675"/>
          <p14:tracePt t="22606" x="2876550" y="4892675"/>
          <p14:tracePt t="22610" x="2889250" y="4892675"/>
          <p14:tracePt t="22623" x="2914650" y="4892675"/>
          <p14:tracePt t="24215" x="2889250" y="4892675"/>
          <p14:tracePt t="24220" x="2876550" y="4892675"/>
          <p14:tracePt t="24229" x="2863850" y="4892675"/>
          <p14:tracePt t="24245" x="2852738" y="4892675"/>
          <p14:tracePt t="24250" x="2840038" y="4892675"/>
          <p14:tracePt t="24256" x="2827338" y="4892675"/>
          <p14:tracePt t="24265" x="2814638" y="4892675"/>
          <p14:tracePt t="24269" x="2801938" y="4892675"/>
          <p14:tracePt t="24280" x="2763838" y="4905375"/>
          <p14:tracePt t="24285" x="2752725" y="4918075"/>
          <p14:tracePt t="24300" x="2740025" y="4918075"/>
          <p14:tracePt t="24315" x="2727325" y="4918075"/>
          <p14:tracePt t="24320" x="2714625" y="4918075"/>
          <p14:tracePt t="24376" x="2689225" y="4918075"/>
          <p14:tracePt t="24386" x="2676525" y="4918075"/>
          <p14:tracePt t="24396" x="2663825" y="4918075"/>
          <p14:tracePt t="24401" x="2651125" y="4918075"/>
          <p14:tracePt t="24407" x="2640013" y="4918075"/>
          <p14:tracePt t="24411" x="2627313" y="4918075"/>
          <p14:tracePt t="24416" x="2589213" y="4918075"/>
          <p14:tracePt t="24421" x="2576513" y="4918075"/>
          <p14:tracePt t="24426" x="2540000" y="4918075"/>
          <p14:tracePt t="24431" x="2501900" y="4918075"/>
          <p14:tracePt t="24437" x="2476500" y="4918075"/>
          <p14:tracePt t="24440" x="2439988" y="4918075"/>
          <p14:tracePt t="24446" x="2401888" y="4918075"/>
          <p14:tracePt t="24451" x="2363788" y="4918075"/>
          <p14:tracePt t="24457" x="2338388" y="4918075"/>
          <p14:tracePt t="24461" x="2289175" y="4918075"/>
          <p14:tracePt t="24466" x="2251075" y="4918075"/>
          <p14:tracePt t="24471" x="2214563" y="4918075"/>
          <p14:tracePt t="24477" x="2189163" y="4918075"/>
          <p14:tracePt t="24482" x="2151063" y="4918075"/>
          <p14:tracePt t="24487" x="2114550" y="4918075"/>
          <p14:tracePt t="24491" x="2101850" y="4918075"/>
          <p14:tracePt t="24496" x="2063750" y="4918075"/>
          <p14:tracePt t="24502" x="2025650" y="4918075"/>
          <p14:tracePt t="24507" x="2014538" y="4918075"/>
          <p14:tracePt t="24512" x="1989138" y="4918075"/>
          <p14:tracePt t="24517" x="1963738" y="4918075"/>
          <p14:tracePt t="24527" x="1938338" y="4918075"/>
          <p14:tracePt t="24532" x="1925638" y="4918075"/>
          <p14:tracePt t="24537" x="1914525" y="4918075"/>
          <p14:tracePt t="24542" x="1901825" y="4918075"/>
          <p14:tracePt t="24548" x="1889125" y="4918075"/>
          <p14:tracePt t="24557" x="1876425" y="4918075"/>
          <p14:tracePt t="24562" x="1863725" y="4918075"/>
          <p14:tracePt t="24567" x="1851025" y="4918075"/>
          <p14:tracePt t="24578" x="1825625" y="4918075"/>
          <p14:tracePt t="24592" x="1814513" y="4918075"/>
          <p14:tracePt t="24597" x="1801813" y="4918075"/>
          <p14:tracePt t="24603" x="1789113" y="4918075"/>
          <p14:tracePt t="24608" x="1776413" y="4918075"/>
          <p14:tracePt t="24613" x="1763713" y="4918075"/>
          <p14:tracePt t="24628" x="1738313" y="4918075"/>
          <p14:tracePt t="24638" x="1725613" y="4905375"/>
          <p14:tracePt t="24648" x="1714500" y="4905375"/>
          <p14:tracePt t="24653" x="1701800" y="4905375"/>
          <p14:tracePt t="24658" x="1689100" y="4905375"/>
          <p14:tracePt t="24663" x="1676400" y="4892675"/>
          <p14:tracePt t="24679" x="1663700" y="4892675"/>
          <p14:tracePt t="24683" x="1651000" y="4892675"/>
          <p14:tracePt t="24688" x="1625600" y="4892675"/>
          <p14:tracePt t="24699" x="1612900" y="4892675"/>
          <p14:tracePt t="24709" x="1601788" y="4892675"/>
          <p14:tracePt t="24713" x="1589088" y="4892675"/>
          <p14:tracePt t="24728" x="1576388" y="4892675"/>
          <p14:tracePt t="24740" x="1563688" y="4892675"/>
          <p14:tracePt t="24749" x="1550988" y="4892675"/>
          <p14:tracePt t="24754" x="1538288" y="4892675"/>
          <p14:tracePt t="24769" x="1525588" y="4892675"/>
          <p14:tracePt t="24774" x="1512888" y="4892675"/>
          <p14:tracePt t="24779" x="1501775" y="4892675"/>
          <p14:tracePt t="24784" x="1489075" y="4892675"/>
          <p14:tracePt t="24790" x="1476375" y="4892675"/>
          <p14:tracePt t="24795" x="1463675" y="4892675"/>
          <p14:tracePt t="24800" x="1450975" y="4892675"/>
          <p14:tracePt t="24809" x="1438275" y="4892675"/>
          <p14:tracePt t="24814" x="1425575" y="4892675"/>
          <p14:tracePt t="24819" x="1401763" y="4892675"/>
          <p14:tracePt t="24825" x="1389063" y="4892675"/>
          <p14:tracePt t="24830" x="1376363" y="4892675"/>
          <p14:tracePt t="24834" x="1363663" y="4892675"/>
          <p14:tracePt t="24840" x="1338263" y="4892675"/>
          <p14:tracePt t="24844" x="1312863" y="4892675"/>
          <p14:tracePt t="24849" x="1300163" y="4892675"/>
          <p14:tracePt t="24855" x="1276350" y="4905375"/>
          <p14:tracePt t="24860" x="1263650" y="4905375"/>
          <p14:tracePt t="24865" x="1238250" y="4905375"/>
          <p14:tracePt t="24869" x="1225550" y="4905375"/>
          <p14:tracePt t="24875" x="1212850" y="4905375"/>
          <p14:tracePt t="24880" x="1176338" y="4905375"/>
          <p14:tracePt t="24885" x="1163638" y="4905375"/>
          <p14:tracePt t="24891" x="1150938" y="4905375"/>
          <p14:tracePt t="24895" x="1138238" y="4905375"/>
          <p14:tracePt t="24900" x="1125538" y="4905375"/>
          <p14:tracePt t="24905" x="1100138" y="4905375"/>
          <p14:tracePt t="24910" x="1089025" y="4905375"/>
          <p14:tracePt t="24916" x="1076325" y="4905375"/>
          <p14:tracePt t="24921" x="1063625" y="4905375"/>
          <p14:tracePt t="24930" x="1050925" y="4905375"/>
          <p14:tracePt t="24940" x="1038225" y="4905375"/>
          <p14:tracePt t="24950" x="1012825" y="4905375"/>
          <p14:tracePt t="24976" x="987425" y="4905375"/>
          <p14:tracePt t="24991" x="976313" y="4905375"/>
          <p14:tracePt t="24996" x="963613" y="4905375"/>
          <p14:tracePt t="25007" x="950913" y="4905375"/>
          <p14:tracePt t="25016" x="938213" y="4905375"/>
          <p14:tracePt t="25021" x="925513" y="4905375"/>
          <p14:tracePt t="25026" x="900113" y="4905375"/>
          <p14:tracePt t="25042" x="876300" y="4905375"/>
          <p14:tracePt t="25046" x="863600" y="4905375"/>
          <p14:tracePt t="25051" x="850900" y="4905375"/>
          <p14:tracePt t="25057" x="838200" y="4905375"/>
          <p14:tracePt t="25075" x="776288" y="4905375"/>
          <p14:tracePt t="25076" x="750888" y="4905375"/>
          <p14:tracePt t="25087" x="725488" y="4918075"/>
          <p14:tracePt t="25092" x="712788" y="4918075"/>
          <p14:tracePt t="25097" x="700088" y="4918075"/>
          <p14:tracePt t="25107" x="687388" y="4918075"/>
          <p14:tracePt t="25112" x="674688" y="4930775"/>
          <p14:tracePt t="25117" x="650875" y="4956175"/>
          <p14:tracePt t="25124" x="625475" y="4968875"/>
          <p14:tracePt t="25142" x="612775" y="4968875"/>
          <p14:tracePt t="25148" x="600075" y="4981575"/>
          <p14:tracePt t="25173" x="600075" y="4992688"/>
          <p14:tracePt t="25188" x="574675" y="5018088"/>
          <p14:tracePt t="25202" x="563563" y="5018088"/>
          <p14:tracePt t="25223" x="563563" y="5030788"/>
          <p14:tracePt t="25228" x="550863" y="5043488"/>
          <p14:tracePt t="25243" x="538163" y="5043488"/>
          <p14:tracePt t="25257" x="525463" y="5056188"/>
          <p14:tracePt t="25264" x="525463" y="5068888"/>
          <p14:tracePt t="25284" x="512763" y="5081588"/>
          <p14:tracePt t="25323" x="500063" y="5092700"/>
          <p14:tracePt t="25379" x="500063" y="5105400"/>
          <p14:tracePt t="25385" x="500063" y="5118100"/>
          <p14:tracePt t="25410" x="500063" y="5130800"/>
          <p14:tracePt t="25415" x="500063" y="5143500"/>
          <p14:tracePt t="25445" x="500063" y="5168900"/>
          <p14:tracePt t="25465" x="500063" y="5181600"/>
          <p14:tracePt t="25475" x="500063" y="5194300"/>
          <p14:tracePt t="25490" x="500063" y="5205413"/>
          <p14:tracePt t="25500" x="500063" y="5218113"/>
          <p14:tracePt t="25516" x="500063" y="5230813"/>
          <p14:tracePt t="25526" x="500063" y="5243513"/>
          <p14:tracePt t="25531" x="500063" y="5256213"/>
          <p14:tracePt t="25541" x="512763" y="5256213"/>
          <p14:tracePt t="25557" x="512763" y="5268913"/>
          <p14:tracePt t="25561" x="525463" y="5294313"/>
          <p14:tracePt t="25616" x="525463" y="5305425"/>
          <p14:tracePt t="25622" x="538163" y="5318125"/>
          <p14:tracePt t="25662" x="550863" y="5330825"/>
          <p14:tracePt t="25687" x="550863" y="5343525"/>
          <p14:tracePt t="25692" x="563563" y="5356225"/>
          <p14:tracePt t="25712" x="587375" y="5368925"/>
          <p14:tracePt t="25788" x="600075" y="5381625"/>
          <p14:tracePt t="25843" x="612775" y="5394325"/>
          <p14:tracePt t="25863" x="612775" y="5407025"/>
          <p14:tracePt t="25869" x="612775" y="5418138"/>
          <p14:tracePt t="25884" x="612775" y="5430838"/>
          <p14:tracePt t="25909" x="625475" y="5443538"/>
          <p14:tracePt t="26025" x="625475" y="5456238"/>
          <p14:tracePt t="26030" x="625475" y="5468938"/>
          <p14:tracePt t="26282" x="625475" y="5481638"/>
          <p14:tracePt t="27472" x="612775" y="5481638"/>
          <p14:tracePt t="27483" x="612775" y="5494338"/>
          <p14:tracePt t="27487" x="600075" y="5507038"/>
          <p14:tracePt t="27492" x="587375" y="5507038"/>
          <p14:tracePt t="27508" x="587375" y="5518150"/>
          <p14:tracePt t="27513" x="574675" y="5543550"/>
          <p14:tracePt t="27523" x="563563" y="5556250"/>
          <p14:tracePt t="27533" x="550863" y="5568950"/>
          <p14:tracePt t="27548" x="538163" y="5581650"/>
          <p14:tracePt t="27775" x="538163" y="5594350"/>
          <p14:tracePt t="27941" x="538163" y="5619750"/>
          <p14:tracePt t="27982" x="538163" y="5643563"/>
          <p14:tracePt t="27997" x="538163" y="5656263"/>
          <p14:tracePt t="28022" x="538163" y="5668963"/>
          <p14:tracePt t="28072" x="538163" y="5681663"/>
          <p14:tracePt t="28088" x="538163" y="5707063"/>
          <p14:tracePt t="28113" x="538163" y="5719763"/>
          <p14:tracePt t="28128" x="538163" y="5732463"/>
          <p14:tracePt t="28149" x="538163" y="5743575"/>
          <p14:tracePt t="28204" x="538163" y="5756275"/>
          <p14:tracePt t="28224" x="538163" y="5768975"/>
          <p14:tracePt t="28249" x="538163" y="5781675"/>
          <p14:tracePt t="28421" x="538163" y="5794375"/>
          <p14:tracePt t="28446" x="538163" y="5807075"/>
          <p14:tracePt t="28456" x="538163" y="5819775"/>
          <p14:tracePt t="28477" x="538163" y="5843588"/>
          <p14:tracePt t="28496" x="538163" y="5856288"/>
          <p14:tracePt t="28501" x="538163" y="5868988"/>
          <p14:tracePt t="28512" x="512763" y="5894388"/>
          <p14:tracePt t="28542" x="512763" y="5907088"/>
          <p14:tracePt t="28547" x="500063" y="5919788"/>
          <p14:tracePt t="28597" x="500063" y="5932488"/>
          <p14:tracePt t="28637" x="500063" y="5945188"/>
          <p14:tracePt t="29576" x="487363" y="5945188"/>
          <p14:tracePt t="29580" x="463550" y="5945188"/>
          <p14:tracePt t="29586" x="438150" y="5945188"/>
          <p14:tracePt t="29592" x="400050" y="5945188"/>
          <p14:tracePt t="29596" x="387350" y="5945188"/>
          <p14:tracePt t="29601" x="338138" y="5945188"/>
          <p14:tracePt t="29606" x="300038" y="5945188"/>
          <p14:tracePt t="29611" x="261938" y="5945188"/>
          <p14:tracePt t="29616" x="225425" y="5932488"/>
          <p14:tracePt t="29626" x="187325" y="5932488"/>
          <p14:tracePt t="29631" x="161925" y="5932488"/>
          <p14:tracePt t="29636" x="138113" y="5907088"/>
          <p14:tracePt t="29643" x="125413" y="5907088"/>
          <p14:tracePt t="29647" x="87313" y="5907088"/>
          <p14:tracePt t="29651" x="74613" y="5894388"/>
          <p14:tracePt t="29656" x="50800" y="5881688"/>
          <p14:tracePt t="29662" x="38100" y="5881688"/>
          <p14:tracePt t="29667" x="25400" y="5881688"/>
          <p14:tracePt t="29670" x="0" y="58689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Exotropie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Definice strabismu:</a:t>
            </a:r>
          </a:p>
          <a:p>
            <a:pPr marL="0" indent="0">
              <a:buNone/>
            </a:pPr>
            <a:r>
              <a:rPr lang="cs-CZ" dirty="0"/>
              <a:t>Strabismus je stav, kdy při fixaci určitého předmětu do blízka nebo do dálky se osy vidění neprotínají v témže bodě. Je vždy přítomna větší nebo menší porucha JBV. Strabismus je porucha hlavně funkční, navenek provázená asymetrickým postavením očí.</a:t>
            </a:r>
          </a:p>
          <a:p>
            <a:r>
              <a:rPr lang="cs-CZ" dirty="0"/>
              <a:t>Porucha paralelního postavení očí 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0ED9FFA-9F53-4891-BA0C-C94A205991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6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5"/>
    </mc:Choice>
    <mc:Fallback xmlns="">
      <p:transition spd="slow" advTm="3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/>
              <a:t>DĚKUJI ZA POZORNOST</a:t>
            </a:r>
          </a:p>
          <a:p>
            <a:pPr marL="0" indent="0" algn="ctr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7231AAF-AB7E-462A-9AA2-4F5B74869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7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"/>
    </mc:Choice>
    <mc:Fallback xmlns="">
      <p:transition spd="slow" advTm="2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Exotropie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b="1" dirty="0"/>
              <a:t>Rozdělení strabismu</a:t>
            </a:r>
          </a:p>
          <a:p>
            <a:r>
              <a:rPr lang="cs-CZ" b="1" dirty="0"/>
              <a:t>Primární strabismus </a:t>
            </a:r>
            <a:r>
              <a:rPr lang="cs-CZ" dirty="0"/>
              <a:t>dělíme na: </a:t>
            </a:r>
          </a:p>
          <a:p>
            <a:pPr marL="0" indent="0">
              <a:buNone/>
            </a:pPr>
            <a:r>
              <a:rPr lang="cs-CZ" dirty="0"/>
              <a:t>latentní /</a:t>
            </a:r>
            <a:r>
              <a:rPr lang="cs-CZ" dirty="0" err="1"/>
              <a:t>heteroforie</a:t>
            </a:r>
            <a:r>
              <a:rPr lang="cs-CZ" dirty="0"/>
              <a:t>/</a:t>
            </a:r>
          </a:p>
          <a:p>
            <a:pPr marL="0" indent="0">
              <a:buNone/>
            </a:pPr>
            <a:r>
              <a:rPr lang="cs-CZ" dirty="0"/>
              <a:t>manifestní /</a:t>
            </a:r>
            <a:r>
              <a:rPr lang="cs-CZ" dirty="0" err="1"/>
              <a:t>heterotropie</a:t>
            </a:r>
            <a:r>
              <a:rPr lang="cs-CZ" dirty="0"/>
              <a:t>/ - dělíme na: </a:t>
            </a:r>
          </a:p>
          <a:p>
            <a:pPr marL="0" indent="0">
              <a:buNone/>
            </a:pPr>
            <a:r>
              <a:rPr lang="cs-CZ" dirty="0" err="1"/>
              <a:t>konkomitantní</a:t>
            </a:r>
            <a:r>
              <a:rPr lang="cs-CZ" dirty="0"/>
              <a:t> /dynamický/ -  </a:t>
            </a:r>
            <a:r>
              <a:rPr lang="cs-CZ" dirty="0" err="1"/>
              <a:t>esotropie</a:t>
            </a:r>
            <a:r>
              <a:rPr lang="cs-CZ" b="1" dirty="0"/>
              <a:t>, </a:t>
            </a:r>
            <a:r>
              <a:rPr lang="cs-CZ" b="1" dirty="0" err="1"/>
              <a:t>exotrpie</a:t>
            </a:r>
            <a:r>
              <a:rPr lang="cs-CZ" dirty="0"/>
              <a:t>, zvláštní formy    </a:t>
            </a:r>
          </a:p>
          <a:p>
            <a:pPr marL="0" indent="0">
              <a:buNone/>
            </a:pPr>
            <a:r>
              <a:rPr lang="cs-CZ" dirty="0"/>
              <a:t>paralytický strabismus</a:t>
            </a:r>
          </a:p>
          <a:p>
            <a:pPr marL="0" indent="0">
              <a:buNone/>
            </a:pPr>
            <a:r>
              <a:rPr lang="cs-CZ" b="1" dirty="0"/>
              <a:t> </a:t>
            </a:r>
            <a:endParaRPr lang="cs-CZ" dirty="0"/>
          </a:p>
          <a:p>
            <a:r>
              <a:rPr lang="cs-CZ" b="1" dirty="0"/>
              <a:t>Sekundární strabismus</a:t>
            </a:r>
          </a:p>
          <a:p>
            <a:pPr marL="0" indent="0">
              <a:buNone/>
            </a:pPr>
            <a:r>
              <a:rPr lang="cs-CZ" dirty="0"/>
              <a:t>Sekundární strabismus vzniká na základě jiného primárního onemocnění. Projevuje se uchýlením oka z paralelního postavení. Primárním onemocněním mohou být všechna onemocnění, která zhoršují vidění a poruchu JBV. U dětí to může být retinopatie nedonošených, jednostranný šedý zákal, záněty, tumory, úrazy nebo odchlípení sítnice. V dospělosti se k tomu přidávají metabolické, degenerativní a cévní choroby.</a:t>
            </a:r>
          </a:p>
          <a:p>
            <a:endParaRPr lang="cs-CZ" dirty="0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85ED3766-DD86-4905-B08A-0908360C0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8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4"/>
    </mc:Choice>
    <mc:Fallback xmlns="">
      <p:transition spd="slow" advTm="7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59" x="138113" y="2740025"/>
          <p14:tracePt t="4065" x="250825" y="2778125"/>
          <p14:tracePt t="4070" x="363538" y="2790825"/>
          <p14:tracePt t="4075" x="474663" y="2828925"/>
          <p14:tracePt t="4079" x="563563" y="2865438"/>
          <p14:tracePt t="4084" x="674688" y="2890838"/>
          <p14:tracePt t="4089" x="812800" y="2916238"/>
          <p14:tracePt t="4095" x="925513" y="2965450"/>
          <p14:tracePt t="4100" x="987425" y="2978150"/>
          <p14:tracePt t="4104" x="1025525" y="3003550"/>
          <p14:tracePt t="4110" x="1138238" y="3003550"/>
          <p14:tracePt t="4115" x="1300163" y="3028950"/>
          <p14:tracePt t="4119" x="1412875" y="3054350"/>
          <p14:tracePt t="4125" x="1563688" y="3054350"/>
          <p14:tracePt t="4131" x="1714500" y="3065463"/>
          <p14:tracePt t="4136" x="1863725" y="3103563"/>
          <p14:tracePt t="4141" x="2014538" y="3116263"/>
          <p14:tracePt t="4145" x="2163763" y="3116263"/>
          <p14:tracePt t="4149" x="2289175" y="3154363"/>
          <p14:tracePt t="4156" x="2427288" y="3154363"/>
          <p14:tracePt t="4162" x="2589213" y="3154363"/>
          <p14:tracePt t="4165" x="2740025" y="3154363"/>
          <p14:tracePt t="4169" x="2852738" y="3154363"/>
          <p14:tracePt t="4176" x="2940050" y="3154363"/>
          <p14:tracePt t="4181" x="3065463" y="3154363"/>
          <p14:tracePt t="4186" x="3176588" y="3154363"/>
          <p14:tracePt t="4192" x="3265488" y="3165475"/>
          <p14:tracePt t="4195" x="3327400" y="3165475"/>
          <p14:tracePt t="4200" x="3376613" y="3165475"/>
          <p14:tracePt t="4205" x="3440113" y="3165475"/>
          <p14:tracePt t="4211" x="3478213" y="3165475"/>
          <p14:tracePt t="4216" x="3540125" y="3165475"/>
          <p14:tracePt t="4221" x="3565525" y="3165475"/>
          <p14:tracePt t="4225" x="3589338" y="3165475"/>
          <p14:tracePt t="4231" x="3678238" y="3165475"/>
          <p14:tracePt t="4235" x="3689350" y="3165475"/>
          <p14:tracePt t="4242" x="3714750" y="3165475"/>
          <p14:tracePt t="4246" x="3740150" y="3165475"/>
          <p14:tracePt t="4252" x="3765550" y="3165475"/>
          <p14:tracePt t="4256" x="3802063" y="3165475"/>
          <p14:tracePt t="4261" x="3827463" y="3165475"/>
          <p14:tracePt t="4266" x="3865563" y="3165475"/>
          <p14:tracePt t="4277" x="3902075" y="3165475"/>
          <p14:tracePt t="4281" x="3927475" y="3165475"/>
          <p14:tracePt t="4286" x="3952875" y="3165475"/>
          <p14:tracePt t="4292" x="3990975" y="3165475"/>
          <p14:tracePt t="4297" x="4027488" y="3165475"/>
          <p14:tracePt t="4300" x="4065588" y="3165475"/>
          <p14:tracePt t="4308" x="4140200" y="3165475"/>
          <p14:tracePt t="4311" x="4178300" y="3165475"/>
          <p14:tracePt t="4317" x="4214813" y="3165475"/>
          <p14:tracePt t="4322" x="4303713" y="3165475"/>
          <p14:tracePt t="4327" x="4365625" y="3165475"/>
          <p14:tracePt t="4332" x="4452938" y="3165475"/>
          <p14:tracePt t="4337" x="4516438" y="3154363"/>
          <p14:tracePt t="4342" x="4591050" y="3154363"/>
          <p14:tracePt t="4347" x="4678363" y="3154363"/>
          <p14:tracePt t="4351" x="4740275" y="3154363"/>
          <p14:tracePt t="4358" x="4829175" y="3128963"/>
          <p14:tracePt t="4363" x="4878388" y="3128963"/>
          <p14:tracePt t="4367" x="4940300" y="3116263"/>
          <p14:tracePt t="4371" x="4991100" y="3116263"/>
          <p14:tracePt t="4377" x="5040313" y="3103563"/>
          <p14:tracePt t="4382" x="5091113" y="3090863"/>
          <p14:tracePt t="4387" x="5141913" y="3090863"/>
          <p14:tracePt t="4392" x="5178425" y="3078163"/>
          <p14:tracePt t="4397" x="5191125" y="3078163"/>
          <p14:tracePt t="4401" x="5229225" y="3078163"/>
          <p14:tracePt t="4409" x="5265738" y="3054350"/>
          <p14:tracePt t="4413" x="5278438" y="3054350"/>
          <p14:tracePt t="4418" x="5303838" y="3041650"/>
          <p14:tracePt t="4422" x="5329238" y="3041650"/>
          <p14:tracePt t="4428" x="5365750" y="3016250"/>
          <p14:tracePt t="4438" x="5391150" y="3016250"/>
          <p14:tracePt t="4442" x="5429250" y="3003550"/>
          <p14:tracePt t="4448" x="5441950" y="3003550"/>
          <p14:tracePt t="4453" x="5454650" y="3003550"/>
          <p14:tracePt t="4459" x="5491163" y="2978150"/>
          <p14:tracePt t="4463" x="5503863" y="2978150"/>
          <p14:tracePt t="4468" x="5516563" y="2978150"/>
          <p14:tracePt t="4478" x="5529263" y="2978150"/>
          <p14:tracePt t="4489" x="5554663" y="2978150"/>
          <p14:tracePt t="4499" x="5565775" y="2965450"/>
          <p14:tracePt t="4502" x="5578475" y="2952750"/>
          <p14:tracePt t="4519" x="5591175" y="2941638"/>
          <p14:tracePt t="4529" x="5603875" y="2941638"/>
          <p14:tracePt t="4538" x="5616575" y="2941638"/>
          <p14:tracePt t="4542" x="5616575" y="2928938"/>
          <p14:tracePt t="4549" x="5629275" y="2928938"/>
          <p14:tracePt t="4554" x="5641975" y="2916238"/>
          <p14:tracePt t="4574" x="5654675" y="2903538"/>
          <p14:tracePt t="4590" x="5665788" y="2890838"/>
          <p14:tracePt t="4604" x="5665788" y="2878138"/>
          <p14:tracePt t="4624" x="5665788" y="2852738"/>
          <p14:tracePt t="4630" x="5665788" y="2840038"/>
          <p14:tracePt t="4640" x="5654675" y="2828925"/>
          <p14:tracePt t="4649" x="5654675" y="2816225"/>
          <p14:tracePt t="4654" x="5641975" y="2803525"/>
          <p14:tracePt t="4660" x="5616575" y="2790825"/>
          <p14:tracePt t="4670" x="5603875" y="2790825"/>
          <p14:tracePt t="4675" x="5591175" y="2778125"/>
          <p14:tracePt t="4680" x="5578475" y="2778125"/>
          <p14:tracePt t="4685" x="5541963" y="2778125"/>
          <p14:tracePt t="4690" x="5516563" y="2752725"/>
          <p14:tracePt t="4695" x="5491163" y="2752725"/>
          <p14:tracePt t="4699" x="5429250" y="2752725"/>
          <p14:tracePt t="4705" x="5403850" y="2752725"/>
          <p14:tracePt t="4710" x="5353050" y="2752725"/>
          <p14:tracePt t="4715" x="5316538" y="2752725"/>
          <p14:tracePt t="4719" x="5265738" y="2752725"/>
          <p14:tracePt t="4725" x="5253038" y="2752725"/>
          <p14:tracePt t="4731" x="5216525" y="2752725"/>
          <p14:tracePt t="4735" x="5178425" y="2752725"/>
          <p14:tracePt t="4740" x="5153025" y="2752725"/>
          <p14:tracePt t="4751" x="5129213" y="2752725"/>
          <p14:tracePt t="4761" x="5116513" y="2752725"/>
          <p14:tracePt t="4770" x="5103813" y="2752725"/>
          <p14:tracePt t="4782" x="5091113" y="2752725"/>
          <p14:tracePt t="4792" x="5078413" y="2752725"/>
          <p14:tracePt t="4802" x="5065713" y="2752725"/>
          <p14:tracePt t="4805" x="5040313" y="2752725"/>
          <p14:tracePt t="4816" x="5003800" y="2752725"/>
          <p14:tracePt t="4820" x="4991100" y="2752725"/>
          <p14:tracePt t="4826" x="4978400" y="2752725"/>
          <p14:tracePt t="4831" x="4953000" y="2778125"/>
          <p14:tracePt t="4836" x="4940300" y="2778125"/>
          <p14:tracePt t="4842" x="4929188" y="2778125"/>
          <p14:tracePt t="4847" x="4903788" y="2803525"/>
          <p14:tracePt t="4852" x="4878388" y="2816225"/>
          <p14:tracePt t="4861" x="4865688" y="2840038"/>
          <p14:tracePt t="4865" x="4852988" y="2852738"/>
          <p14:tracePt t="4873" x="4829175" y="2852738"/>
          <p14:tracePt t="4877" x="4816475" y="2852738"/>
          <p14:tracePt t="4892" x="4816475" y="2865438"/>
          <p14:tracePt t="4909" x="4778375" y="2903538"/>
          <p14:tracePt t="4912" x="4778375" y="2916238"/>
          <p14:tracePt t="4917" x="4778375" y="2928938"/>
          <p14:tracePt t="4922" x="4778375" y="2952750"/>
          <p14:tracePt t="4926" x="4765675" y="2965450"/>
          <p14:tracePt t="4932" x="4765675" y="2978150"/>
          <p14:tracePt t="4936" x="4752975" y="2978150"/>
          <p14:tracePt t="4942" x="4752975" y="3003550"/>
          <p14:tracePt t="4947" x="4727575" y="3028950"/>
          <p14:tracePt t="4977" x="4727575" y="3041650"/>
          <p14:tracePt t="4982" x="4727575" y="3065463"/>
          <p14:tracePt t="4993" x="4727575" y="3078163"/>
          <p14:tracePt t="4998" x="4727575" y="3090863"/>
          <p14:tracePt t="5002" x="4740275" y="3103563"/>
          <p14:tracePt t="5009" x="4752975" y="3116263"/>
          <p14:tracePt t="5013" x="4752975" y="3128963"/>
          <p14:tracePt t="5018" x="4765675" y="3141663"/>
          <p14:tracePt t="5023" x="4778375" y="3141663"/>
          <p14:tracePt t="5028" x="4791075" y="3154363"/>
          <p14:tracePt t="5032" x="4803775" y="3154363"/>
          <p14:tracePt t="5037" x="4829175" y="3154363"/>
          <p14:tracePt t="5042" x="4852988" y="3165475"/>
          <p14:tracePt t="5048" x="4891088" y="3165475"/>
          <p14:tracePt t="5052" x="4929188" y="3165475"/>
          <p14:tracePt t="5059" x="4965700" y="3165475"/>
          <p14:tracePt t="5063" x="4991100" y="3165475"/>
          <p14:tracePt t="5069" x="5029200" y="3165475"/>
          <p14:tracePt t="5073" x="5065713" y="3165475"/>
          <p14:tracePt t="5078" x="5116513" y="3165475"/>
          <p14:tracePt t="5084" x="5141913" y="3165475"/>
          <p14:tracePt t="5089" x="5216525" y="3165475"/>
          <p14:tracePt t="5094" x="5253038" y="3165475"/>
          <p14:tracePt t="5098" x="5291138" y="3165475"/>
          <p14:tracePt t="5103" x="5329238" y="3165475"/>
          <p14:tracePt t="5109" x="5341938" y="3165475"/>
          <p14:tracePt t="5114" x="5378450" y="3165475"/>
          <p14:tracePt t="5119" x="5416550" y="3165475"/>
          <p14:tracePt t="5125" x="5454650" y="3165475"/>
          <p14:tracePt t="5129" x="5478463" y="3165475"/>
          <p14:tracePt t="5133" x="5516563" y="3154363"/>
          <p14:tracePt t="5138" x="5529263" y="3154363"/>
          <p14:tracePt t="5144" x="5578475" y="3141663"/>
          <p14:tracePt t="5149" x="5578475" y="3128963"/>
          <p14:tracePt t="5159" x="5603875" y="3103563"/>
          <p14:tracePt t="5164" x="5616575" y="3090863"/>
          <p14:tracePt t="5175" x="5629275" y="3078163"/>
          <p14:tracePt t="5180" x="5641975" y="3065463"/>
          <p14:tracePt t="5184" x="5654675" y="3054350"/>
          <p14:tracePt t="5189" x="5665788" y="3028950"/>
          <p14:tracePt t="5193" x="5678488" y="3003550"/>
          <p14:tracePt t="5199" x="5678488" y="2990850"/>
          <p14:tracePt t="5204" x="5691188" y="2978150"/>
          <p14:tracePt t="5209" x="5691188" y="2965450"/>
          <p14:tracePt t="5214" x="5716588" y="2941638"/>
          <p14:tracePt t="5219" x="5729288" y="2941638"/>
          <p14:tracePt t="5225" x="5729288" y="2928938"/>
          <p14:tracePt t="5230" x="5741988" y="2903538"/>
          <p14:tracePt t="5240" x="5754688" y="2865438"/>
          <p14:tracePt t="5260" x="5754688" y="2852738"/>
          <p14:tracePt t="5265" x="5754688" y="2840038"/>
          <p14:tracePt t="5270" x="5754688" y="2816225"/>
          <p14:tracePt t="5275" x="5754688" y="2803525"/>
          <p14:tracePt t="5285" x="5778500" y="2752725"/>
          <p14:tracePt t="5292" x="5778500" y="2740025"/>
          <p14:tracePt t="5294" x="5778500" y="2728913"/>
          <p14:tracePt t="5300" x="5778500" y="2716213"/>
          <p14:tracePt t="5305" x="5778500" y="2703513"/>
          <p14:tracePt t="5316" x="5778500" y="2690813"/>
          <p14:tracePt t="5321" x="5778500" y="2665413"/>
          <p14:tracePt t="5330" x="5778500" y="2640013"/>
          <p14:tracePt t="5340" x="5778500" y="2627313"/>
          <p14:tracePt t="5346" x="5754688" y="2616200"/>
          <p14:tracePt t="5351" x="5741988" y="2616200"/>
          <p14:tracePt t="5356" x="5729288" y="2616200"/>
          <p14:tracePt t="5361" x="5716588" y="2616200"/>
          <p14:tracePt t="5370" x="5703888" y="2616200"/>
          <p14:tracePt t="5376" x="5678488" y="2616200"/>
          <p14:tracePt t="5386" x="5665788" y="2616200"/>
          <p14:tracePt t="5392" x="5654675" y="2616200"/>
          <p14:tracePt t="5396" x="5641975" y="2616200"/>
          <p14:tracePt t="5401" x="5616575" y="2616200"/>
          <p14:tracePt t="5405" x="5591175" y="2616200"/>
          <p14:tracePt t="5412" x="5554663" y="2627313"/>
          <p14:tracePt t="5417" x="5529263" y="2652713"/>
          <p14:tracePt t="5420" x="5491163" y="2665413"/>
          <p14:tracePt t="5426" x="5454650" y="2690813"/>
          <p14:tracePt t="5431" x="5416550" y="2703513"/>
          <p14:tracePt t="5436" x="5365750" y="2740025"/>
          <p14:tracePt t="5443" x="5341938" y="2765425"/>
          <p14:tracePt t="5447" x="5329238" y="2765425"/>
          <p14:tracePt t="5450" x="5316538" y="2778125"/>
          <p14:tracePt t="5455" x="5278438" y="2803525"/>
          <p14:tracePt t="5462" x="5253038" y="2816225"/>
          <p14:tracePt t="5466" x="5229225" y="2816225"/>
          <p14:tracePt t="5471" x="5216525" y="2828925"/>
          <p14:tracePt t="5477" x="5203825" y="2840038"/>
          <p14:tracePt t="5482" x="5191125" y="2852738"/>
          <p14:tracePt t="5486" x="5165725" y="2865438"/>
          <p14:tracePt t="5497" x="5153025" y="2890838"/>
          <p14:tracePt t="5507" x="5141913" y="2903538"/>
          <p14:tracePt t="5513" x="5129213" y="2916238"/>
          <p14:tracePt t="5517" x="5116513" y="2916238"/>
          <p14:tracePt t="5521" x="5103813" y="2928938"/>
          <p14:tracePt t="5527" x="5078413" y="2941638"/>
          <p14:tracePt t="5532" x="5078413" y="2952750"/>
          <p14:tracePt t="5543" x="5078413" y="2965450"/>
          <p14:tracePt t="5548" x="5053013" y="2990850"/>
          <p14:tracePt t="5551" x="5040313" y="3003550"/>
          <p14:tracePt t="5557" x="5040313" y="3016250"/>
          <p14:tracePt t="5562" x="5040313" y="3028950"/>
          <p14:tracePt t="5568" x="5016500" y="3054350"/>
          <p14:tracePt t="5572" x="5016500" y="3065463"/>
          <p14:tracePt t="5578" x="5016500" y="3090863"/>
          <p14:tracePt t="5582" x="5016500" y="3103563"/>
          <p14:tracePt t="5588" x="5016500" y="3116263"/>
          <p14:tracePt t="5593" x="5016500" y="3154363"/>
          <p14:tracePt t="5598" x="5016500" y="3165475"/>
          <p14:tracePt t="5602" x="5016500" y="3190875"/>
          <p14:tracePt t="5609" x="5016500" y="3216275"/>
          <p14:tracePt t="5613" x="5016500" y="3228975"/>
          <p14:tracePt t="5618" x="5016500" y="3241675"/>
          <p14:tracePt t="5628" x="5016500" y="3254375"/>
          <p14:tracePt t="5633" x="5016500" y="3278188"/>
          <p14:tracePt t="5649" x="5016500" y="3290888"/>
          <p14:tracePt t="5653" x="5029200" y="3303588"/>
          <p14:tracePt t="5668" x="5040313" y="3316288"/>
          <p14:tracePt t="5672" x="5078413" y="3328988"/>
          <p14:tracePt t="5679" x="5078413" y="3341688"/>
          <p14:tracePt t="5683" x="5091113" y="3341688"/>
          <p14:tracePt t="5688" x="5116513" y="3341688"/>
          <p14:tracePt t="5694" x="5141913" y="3341688"/>
          <p14:tracePt t="5699" x="5153025" y="3341688"/>
          <p14:tracePt t="5703" x="5191125" y="3341688"/>
          <p14:tracePt t="5709" x="5216525" y="3341688"/>
          <p14:tracePt t="5714" x="5241925" y="3341688"/>
          <p14:tracePt t="5719" x="5278438" y="3341688"/>
          <p14:tracePt t="5729" x="5303838" y="3341688"/>
          <p14:tracePt t="5734" x="5316538" y="3341688"/>
          <p14:tracePt t="5740" x="5329238" y="3341688"/>
          <p14:tracePt t="5744" x="5341938" y="3341688"/>
          <p14:tracePt t="5749" x="5365750" y="3341688"/>
          <p14:tracePt t="5754" x="5378450" y="3316288"/>
          <p14:tracePt t="5774" x="5378450" y="3303588"/>
          <p14:tracePt t="5780" x="5378450" y="3290888"/>
          <p14:tracePt t="5784" x="5391150" y="3278188"/>
          <p14:tracePt t="5789" x="5416550" y="3267075"/>
          <p14:tracePt t="5794" x="5429250" y="3254375"/>
          <p14:tracePt t="5805" x="5429250" y="3241675"/>
          <p14:tracePt t="5810" x="5429250" y="3228975"/>
          <p14:tracePt t="5815" x="5441950" y="3228975"/>
          <p14:tracePt t="5820" x="5441950" y="3216275"/>
          <p14:tracePt t="5826" x="5454650" y="3203575"/>
          <p14:tracePt t="5830" x="5454650" y="3190875"/>
          <p14:tracePt t="6052" x="5454650" y="3203575"/>
          <p14:tracePt t="6173" x="5441950" y="3203575"/>
          <p14:tracePt t="6222" x="5429250" y="3203575"/>
          <p14:tracePt t="6229" x="5416550" y="3203575"/>
          <p14:tracePt t="6234" x="5391150" y="3203575"/>
          <p14:tracePt t="6237" x="5365750" y="3203575"/>
          <p14:tracePt t="6243" x="5329238" y="3203575"/>
          <p14:tracePt t="6249" x="5329238" y="3190875"/>
          <p14:tracePt t="6254" x="5303838" y="3190875"/>
          <p14:tracePt t="6259" x="5278438" y="3190875"/>
          <p14:tracePt t="6264" x="5241925" y="3165475"/>
          <p14:tracePt t="6274" x="5203825" y="3141663"/>
          <p14:tracePt t="6279" x="5191125" y="3128963"/>
          <p14:tracePt t="6285" x="5178425" y="3116263"/>
          <p14:tracePt t="6288" x="5153025" y="3103563"/>
          <p14:tracePt t="6292" x="5129213" y="3090863"/>
          <p14:tracePt t="6299" x="5103813" y="3065463"/>
          <p14:tracePt t="6304" x="5091113" y="3041650"/>
          <p14:tracePt t="6309" x="5065713" y="3028950"/>
          <p14:tracePt t="6314" x="5029200" y="3003550"/>
          <p14:tracePt t="6319" x="4978400" y="2978150"/>
          <p14:tracePt t="6324" x="4940300" y="2952750"/>
          <p14:tracePt t="6329" x="4878388" y="2928938"/>
          <p14:tracePt t="6334" x="4816475" y="2890838"/>
          <p14:tracePt t="6338" x="4727575" y="2840038"/>
          <p14:tracePt t="6345" x="4627563" y="2790825"/>
          <p14:tracePt t="6349" x="4565650" y="2778125"/>
          <p14:tracePt t="6354" x="4403725" y="2728913"/>
          <p14:tracePt t="6359" x="4291013" y="2703513"/>
          <p14:tracePt t="6365" x="4165600" y="2678113"/>
          <p14:tracePt t="6370" x="4002088" y="2627313"/>
          <p14:tracePt t="6376" x="3827463" y="2578100"/>
          <p14:tracePt t="6378" x="3640138" y="2527300"/>
          <p14:tracePt t="6383" x="3440113" y="2465388"/>
          <p14:tracePt t="6389" x="3265488" y="2414588"/>
          <p14:tracePt t="6395" x="3065463" y="2352675"/>
          <p14:tracePt t="6399" x="2814638" y="2265363"/>
          <p14:tracePt t="6404" x="2476500" y="2201863"/>
          <p14:tracePt t="6410" x="2301875" y="2152650"/>
          <p14:tracePt t="6415" x="2089150" y="2089150"/>
          <p14:tracePt t="6420" x="1738313" y="2014538"/>
          <p14:tracePt t="6426" x="1525588" y="1952625"/>
          <p14:tracePt t="6430" x="1300163" y="1865313"/>
          <p14:tracePt t="6434" x="1125538" y="1801813"/>
          <p14:tracePt t="6440" x="912813" y="1752600"/>
          <p14:tracePt t="6444" x="712788" y="1701800"/>
          <p14:tracePt t="6449" x="538163" y="1627188"/>
          <p14:tracePt t="6454" x="363538" y="1539875"/>
          <p14:tracePt t="6461" x="187325" y="1463675"/>
          <p14:tracePt t="6466" x="12700" y="13763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Exotropie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 err="1"/>
              <a:t>Konkomitantní</a:t>
            </a:r>
            <a:r>
              <a:rPr lang="cs-CZ" b="1" dirty="0"/>
              <a:t> strabismus – znaky</a:t>
            </a:r>
          </a:p>
          <a:p>
            <a:pPr marL="0" indent="0">
              <a:buNone/>
            </a:pPr>
            <a:r>
              <a:rPr lang="cs-CZ" dirty="0"/>
              <a:t>odlišují </a:t>
            </a:r>
            <a:r>
              <a:rPr lang="cs-CZ" dirty="0" err="1"/>
              <a:t>konkomitantní</a:t>
            </a:r>
            <a:r>
              <a:rPr lang="cs-CZ" dirty="0"/>
              <a:t> strabismus od paralytického</a:t>
            </a:r>
            <a:r>
              <a:rPr lang="cs-CZ" b="1" dirty="0"/>
              <a:t> </a:t>
            </a:r>
          </a:p>
          <a:p>
            <a:pPr lvl="0"/>
            <a:r>
              <a:rPr lang="cs-CZ" dirty="0"/>
              <a:t>pohyblivost očí - ve všech pohledových směrech volná</a:t>
            </a:r>
          </a:p>
          <a:p>
            <a:r>
              <a:rPr lang="cs-CZ" dirty="0"/>
              <a:t>primární úchylka -  stejná jako sekundární</a:t>
            </a:r>
          </a:p>
          <a:p>
            <a:pPr lvl="0"/>
            <a:r>
              <a:rPr lang="cs-CZ" dirty="0"/>
              <a:t>JBV - není obvykle přítomno</a:t>
            </a:r>
          </a:p>
          <a:p>
            <a:pPr lvl="0"/>
            <a:r>
              <a:rPr lang="cs-CZ" dirty="0"/>
              <a:t>diplopie - není</a:t>
            </a:r>
          </a:p>
          <a:p>
            <a:pPr lvl="0"/>
            <a:r>
              <a:rPr lang="cs-CZ" dirty="0"/>
              <a:t>anomální binokulární vidění - může být v některých případech /ARK/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A3F13A2-6D5F-4BD0-9FE7-DB10082B6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8"/>
    </mc:Choice>
    <mc:Fallback xmlns="">
      <p:transition spd="slow" advTm="5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Exotropie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Primární úchylka</a:t>
            </a:r>
          </a:p>
          <a:p>
            <a:pPr marL="0" indent="0">
              <a:buNone/>
            </a:pPr>
            <a:r>
              <a:rPr lang="cs-CZ" dirty="0"/>
              <a:t>je úhel, který spolu svírají osy obou očí při fixaci vedoucím – nešilhajícím okem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Sekundární úchylka</a:t>
            </a:r>
          </a:p>
          <a:p>
            <a:pPr marL="0" indent="0">
              <a:buNone/>
            </a:pPr>
            <a:r>
              <a:rPr lang="cs-CZ" dirty="0"/>
              <a:t>je úhel, který spolu svírají osy obou očí při fixaci podřízeným – šilhajícím okem</a:t>
            </a:r>
          </a:p>
          <a:p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842631BB-7742-44B9-8034-97A86CC3C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9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"/>
    </mc:Choice>
    <mc:Fallback xmlns="">
      <p:transition spd="slow" advTm="5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Exotropie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Strabismus </a:t>
            </a:r>
            <a:r>
              <a:rPr lang="cs-CZ" b="1" dirty="0" err="1"/>
              <a:t>divergens</a:t>
            </a:r>
            <a:r>
              <a:rPr lang="cs-CZ" b="1" dirty="0"/>
              <a:t> /</a:t>
            </a:r>
            <a:r>
              <a:rPr lang="cs-CZ" b="1" dirty="0" err="1"/>
              <a:t>exotropie</a:t>
            </a:r>
            <a:r>
              <a:rPr lang="cs-CZ" b="1" dirty="0"/>
              <a:t>/</a:t>
            </a:r>
          </a:p>
          <a:p>
            <a:r>
              <a:rPr lang="cs-CZ" dirty="0"/>
              <a:t>Méně častý výskyt – asi 25 % všech strabismů</a:t>
            </a:r>
          </a:p>
          <a:p>
            <a:r>
              <a:rPr lang="cs-CZ" dirty="0"/>
              <a:t>Divergentní strabismus dynamické povahy,  osy vidění obou bulbů se rozbíhají – rohovkový reflex </a:t>
            </a:r>
            <a:r>
              <a:rPr lang="cs-CZ" dirty="0" err="1"/>
              <a:t>šihajícího</a:t>
            </a:r>
            <a:r>
              <a:rPr lang="cs-CZ" dirty="0"/>
              <a:t> oka směřuje v různém rozsahu nazálně</a:t>
            </a:r>
          </a:p>
          <a:p>
            <a:pPr marL="0" indent="0">
              <a:buNone/>
            </a:pPr>
            <a:r>
              <a:rPr lang="cs-CZ" dirty="0"/>
              <a:t>                             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229200"/>
            <a:ext cx="21907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AE337D08-C886-472D-9B0F-985CC6509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9"/>
    </mc:Choice>
    <mc:Fallback xmlns="">
      <p:transition spd="slow" advTm="17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Exotropie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b="1" dirty="0"/>
              <a:t>Strabismus </a:t>
            </a:r>
            <a:r>
              <a:rPr lang="cs-CZ" b="1" dirty="0" err="1"/>
              <a:t>divergens</a:t>
            </a:r>
            <a:r>
              <a:rPr lang="cs-CZ" b="1" dirty="0"/>
              <a:t> /</a:t>
            </a:r>
            <a:r>
              <a:rPr lang="cs-CZ" b="1" dirty="0" err="1"/>
              <a:t>exotropie</a:t>
            </a:r>
            <a:r>
              <a:rPr lang="cs-CZ" b="1" dirty="0"/>
              <a:t>/</a:t>
            </a:r>
          </a:p>
          <a:p>
            <a:r>
              <a:rPr lang="cs-CZ" dirty="0"/>
              <a:t>Obvykle vzniká v pozdějším věku dítěte než konvergentní strabismus</a:t>
            </a:r>
          </a:p>
          <a:p>
            <a:r>
              <a:rPr lang="cs-CZ" dirty="0"/>
              <a:t>S přibývajícím věkem se zmenšuje „</a:t>
            </a:r>
            <a:r>
              <a:rPr lang="cs-CZ" dirty="0" err="1"/>
              <a:t>hypertonus</a:t>
            </a:r>
            <a:r>
              <a:rPr lang="cs-CZ" dirty="0"/>
              <a:t> konvergence“ – převaha vlivu podporující divergenci</a:t>
            </a:r>
          </a:p>
          <a:p>
            <a:r>
              <a:rPr lang="cs-CZ" dirty="0"/>
              <a:t>Při náhle vniklé </a:t>
            </a:r>
            <a:r>
              <a:rPr lang="cs-CZ" dirty="0" err="1"/>
              <a:t>exotropii</a:t>
            </a:r>
            <a:r>
              <a:rPr lang="cs-CZ" dirty="0"/>
              <a:t> – nutné oftalmologické, neurologické a další specializované vyšetření – teprve potom můžeme zahájit ortoptické (</a:t>
            </a:r>
            <a:r>
              <a:rPr lang="cs-CZ" dirty="0" err="1"/>
              <a:t>pleoptické</a:t>
            </a:r>
            <a:r>
              <a:rPr lang="cs-CZ" dirty="0"/>
              <a:t>) cvičení </a:t>
            </a:r>
          </a:p>
          <a:p>
            <a:r>
              <a:rPr lang="cs-CZ" dirty="0"/>
              <a:t>Začíná jako intermitentní /občasný,  střídavý/ – hned léčit, aby nepřešel do konstantního /neměnný, stálý/  </a:t>
            </a:r>
          </a:p>
        </p:txBody>
      </p:sp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24A9768B-C11B-4682-94A2-95B26E1C0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4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64"/>
    </mc:Choice>
    <mc:Fallback xmlns="">
      <p:transition spd="slow" advTm="42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Exotropie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Kongenitální forma </a:t>
            </a:r>
            <a:r>
              <a:rPr lang="cs-CZ" b="1" dirty="0" err="1"/>
              <a:t>exotropie</a:t>
            </a:r>
            <a:r>
              <a:rPr lang="cs-CZ" dirty="0"/>
              <a:t> s konstantní velkou úchylkou provázenou omezením addukce </a:t>
            </a:r>
          </a:p>
          <a:p>
            <a:r>
              <a:rPr lang="cs-CZ" dirty="0"/>
              <a:t>Bývá ve spojení s </a:t>
            </a:r>
            <a:r>
              <a:rPr lang="cs-CZ" dirty="0" err="1"/>
              <a:t>kraniofaciálními</a:t>
            </a:r>
            <a:r>
              <a:rPr lang="cs-CZ" dirty="0"/>
              <a:t> malformacemi a neurologickým postižením</a:t>
            </a:r>
          </a:p>
          <a:p>
            <a:r>
              <a:rPr lang="cs-CZ" dirty="0"/>
              <a:t>Mezi kongenitálními strabismy kojenců je výrazně méně zastoupena než kong. </a:t>
            </a:r>
            <a:r>
              <a:rPr lang="cs-CZ" dirty="0" err="1"/>
              <a:t>esotropie</a:t>
            </a:r>
            <a:endParaRPr lang="cs-CZ" dirty="0"/>
          </a:p>
          <a:p>
            <a:r>
              <a:rPr lang="cs-CZ" dirty="0"/>
              <a:t>Amblyopie se zde však objevuje obdobně 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C319757-A485-40D7-943A-518A03FB3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0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10"/>
    </mc:Choice>
    <mc:Fallback xmlns="">
      <p:transition spd="slow" advTm="33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1966</TotalTime>
  <Words>1648</Words>
  <Application>Microsoft Office PowerPoint</Application>
  <PresentationFormat>Předvádění na obrazovce (4:3)</PresentationFormat>
  <Paragraphs>213</Paragraphs>
  <Slides>30</Slides>
  <Notes>0</Notes>
  <HiddenSlides>0</HiddenSlides>
  <MMClips>30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Courier New</vt:lpstr>
      <vt:lpstr>Motiv systému Office</vt:lpstr>
      <vt:lpstr>Exotropie Hana Fraitová </vt:lpstr>
      <vt:lpstr>Exotropie</vt:lpstr>
      <vt:lpstr>Exotropie</vt:lpstr>
      <vt:lpstr>Exotropie</vt:lpstr>
      <vt:lpstr>Exotropie</vt:lpstr>
      <vt:lpstr>Exotropie</vt:lpstr>
      <vt:lpstr>Exotropie</vt:lpstr>
      <vt:lpstr>Exotropie</vt:lpstr>
      <vt:lpstr>Exotropie</vt:lpstr>
      <vt:lpstr>Exotropie </vt:lpstr>
      <vt:lpstr>Základní (bazální) exotropie</vt:lpstr>
      <vt:lpstr>Základní (bazální) exotropie</vt:lpstr>
      <vt:lpstr>Základní (bazální) exotropie</vt:lpstr>
      <vt:lpstr>Základní (bazální) exotropie</vt:lpstr>
      <vt:lpstr>Základní (bazální) exotropie</vt:lpstr>
      <vt:lpstr>Základní (bazální) exotropie</vt:lpstr>
      <vt:lpstr>Základní (bazální) exotropie</vt:lpstr>
      <vt:lpstr>Insuficience konvergence</vt:lpstr>
      <vt:lpstr>Insuficience konvergence</vt:lpstr>
      <vt:lpstr>Insuficience konvergence</vt:lpstr>
      <vt:lpstr>Insuficience konvergence</vt:lpstr>
      <vt:lpstr>Insuficience konvergence</vt:lpstr>
      <vt:lpstr>Exces divergence</vt:lpstr>
      <vt:lpstr>Exces divergence</vt:lpstr>
      <vt:lpstr>Exces divergence</vt:lpstr>
      <vt:lpstr>Exces divergence</vt:lpstr>
      <vt:lpstr>Exces divergence</vt:lpstr>
      <vt:lpstr>Exces divergence</vt:lpstr>
      <vt:lpstr>Exces divergence</vt:lpstr>
      <vt:lpstr>Prezentace aplikace PowerPoint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Fraitova Hana</dc:creator>
  <cp:lastModifiedBy>Fraitová Hana</cp:lastModifiedBy>
  <cp:revision>159</cp:revision>
  <dcterms:created xsi:type="dcterms:W3CDTF">2016-11-13T08:08:50Z</dcterms:created>
  <dcterms:modified xsi:type="dcterms:W3CDTF">2020-12-15T07:12:19Z</dcterms:modified>
</cp:coreProperties>
</file>